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9" r:id="rId1"/>
    <p:sldMasterId id="2147483812" r:id="rId2"/>
  </p:sldMasterIdLst>
  <p:notesMasterIdLst>
    <p:notesMasterId r:id="rId33"/>
  </p:notesMasterIdLst>
  <p:sldIdLst>
    <p:sldId id="352" r:id="rId3"/>
    <p:sldId id="350" r:id="rId4"/>
    <p:sldId id="2147470024" r:id="rId5"/>
    <p:sldId id="308" r:id="rId6"/>
    <p:sldId id="325" r:id="rId7"/>
    <p:sldId id="2147470025" r:id="rId8"/>
    <p:sldId id="563" r:id="rId9"/>
    <p:sldId id="2147470026" r:id="rId10"/>
    <p:sldId id="336" r:id="rId11"/>
    <p:sldId id="2147470017" r:id="rId12"/>
    <p:sldId id="2147470021" r:id="rId13"/>
    <p:sldId id="2147470022" r:id="rId14"/>
    <p:sldId id="2147470023" r:id="rId15"/>
    <p:sldId id="335" r:id="rId16"/>
    <p:sldId id="351" r:id="rId17"/>
    <p:sldId id="329" r:id="rId18"/>
    <p:sldId id="349" r:id="rId19"/>
    <p:sldId id="348" r:id="rId20"/>
    <p:sldId id="356" r:id="rId21"/>
    <p:sldId id="338" r:id="rId22"/>
    <p:sldId id="339" r:id="rId23"/>
    <p:sldId id="340" r:id="rId24"/>
    <p:sldId id="323" r:id="rId25"/>
    <p:sldId id="295" r:id="rId26"/>
    <p:sldId id="328" r:id="rId27"/>
    <p:sldId id="327" r:id="rId28"/>
    <p:sldId id="357" r:id="rId29"/>
    <p:sldId id="358" r:id="rId30"/>
    <p:sldId id="353" r:id="rId31"/>
    <p:sldId id="300"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201FC02-355D-465B-68B9-10809EDE0CC0}" name="Emidy, Sophia (DPH)" initials="SE" userId="S::Sophia.Emidy@mass.gov::4c19baec-0a8b-4459-b506-04937a14fb44" providerId="AD"/>
  <p188:author id="{3637D30D-AD5E-DC2C-1FEF-C2893E59890C}" name="Whittemore, Carolyn (DPH)" initials="W(" userId="S::carolyn.whittemore2@mass.gov::155b6082-3d30-486e-ad27-9c36d61a7032" providerId="AD"/>
  <p188:author id="{09F47B4D-2059-5837-05DC-59D82A946C4E}" name="Coffey, Gillian (DPH)" initials="CG(" userId="S::Gillian.Coffey2@mass.gov::7ab1d13e-e85c-46f9-8ca0-98c1605d4bf9" providerId="AD"/>
  <p188:author id="{07FEA8D0-E3C4-C1B5-920B-D5E52511831B}" name="Nelson, Lauren (DPH)" initials="N(" userId="S::lauren.nelson@mass.gov::aa39e658-62a8-43fd-a518-986c32ba1ce4" providerId="AD"/>
  <p188:author id="{883578E0-756B-30C1-8DFE-853572181B51}" name="Emidy, Sophia (DPH)" initials="E(" userId="S::sophia.emidy@mass.gov::4c19baec-0a8b-4459-b506-04937a14fb4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B9B9"/>
    <a:srgbClr val="15A6D9"/>
    <a:srgbClr val="128EBA"/>
    <a:srgbClr val="0E6888"/>
    <a:srgbClr val="094357"/>
    <a:srgbClr val="0F2C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20" d="100"/>
          <a:sy n="120" d="100"/>
        </p:scale>
        <p:origin x="19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microsoft.com/office/2018/10/relationships/authors" Target="authors.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lson, Lauren (DPH)" userId="S::lauren.nelson@mass.gov::aa39e658-62a8-43fd-a518-986c32ba1ce4" providerId="AD" clId="Web-{9A225980-76DE-D3F5-A270-D2857BDE5029}"/>
    <pc:docChg chg="mod modSld">
      <pc:chgData name="Nelson, Lauren (DPH)" userId="S::lauren.nelson@mass.gov::aa39e658-62a8-43fd-a518-986c32ba1ce4" providerId="AD" clId="Web-{9A225980-76DE-D3F5-A270-D2857BDE5029}" dt="2024-10-30T19:10:53.576" v="9"/>
      <pc:docMkLst>
        <pc:docMk/>
      </pc:docMkLst>
      <pc:sldChg chg="modSp">
        <pc:chgData name="Nelson, Lauren (DPH)" userId="S::lauren.nelson@mass.gov::aa39e658-62a8-43fd-a518-986c32ba1ce4" providerId="AD" clId="Web-{9A225980-76DE-D3F5-A270-D2857BDE5029}" dt="2024-10-30T19:09:13.827" v="8" actId="20577"/>
        <pc:sldMkLst>
          <pc:docMk/>
          <pc:sldMk cId="1579207558" sldId="327"/>
        </pc:sldMkLst>
        <pc:graphicFrameChg chg="modGraphic">
          <ac:chgData name="Nelson, Lauren (DPH)" userId="S::lauren.nelson@mass.gov::aa39e658-62a8-43fd-a518-986c32ba1ce4" providerId="AD" clId="Web-{9A225980-76DE-D3F5-A270-D2857BDE5029}" dt="2024-10-30T19:09:13.827" v="8" actId="20577"/>
          <ac:graphicFrameMkLst>
            <pc:docMk/>
            <pc:sldMk cId="1579207558" sldId="327"/>
            <ac:graphicFrameMk id="9" creationId="{42D9A337-A60A-182D-FC97-07F3F67E23CC}"/>
          </ac:graphicFrameMkLst>
        </pc:graphicFrameChg>
      </pc:sldChg>
      <pc:sldChg chg="modSp">
        <pc:chgData name="Nelson, Lauren (DPH)" userId="S::lauren.nelson@mass.gov::aa39e658-62a8-43fd-a518-986c32ba1ce4" providerId="AD" clId="Web-{9A225980-76DE-D3F5-A270-D2857BDE5029}" dt="2024-10-30T19:08:14.436" v="4" actId="20577"/>
        <pc:sldMkLst>
          <pc:docMk/>
          <pc:sldMk cId="3735372821" sldId="340"/>
        </pc:sldMkLst>
        <pc:spChg chg="mod">
          <ac:chgData name="Nelson, Lauren (DPH)" userId="S::lauren.nelson@mass.gov::aa39e658-62a8-43fd-a518-986c32ba1ce4" providerId="AD" clId="Web-{9A225980-76DE-D3F5-A270-D2857BDE5029}" dt="2024-10-30T19:08:14.436" v="4" actId="20577"/>
          <ac:spMkLst>
            <pc:docMk/>
            <pc:sldMk cId="3735372821" sldId="340"/>
            <ac:spMk id="4" creationId="{DFDC97C0-45B9-1042-2B35-D6D84D70EA72}"/>
          </ac:spMkLst>
        </pc:spChg>
      </pc:sldChg>
    </pc:docChg>
  </pc:docChgLst>
  <pc:docChgLst>
    <pc:chgData name="Dillon, Jonathan (DPH)" userId="340e67c8-716c-44b9-966f-37c47a769eb2" providerId="ADAL" clId="{E02D8AA5-F3C6-40F5-BE85-A147C6070249}"/>
    <pc:docChg chg="undo custSel addSld delSld modSld sldOrd">
      <pc:chgData name="Dillon, Jonathan (DPH)" userId="340e67c8-716c-44b9-966f-37c47a769eb2" providerId="ADAL" clId="{E02D8AA5-F3C6-40F5-BE85-A147C6070249}" dt="2024-11-07T21:10:44.002" v="1174"/>
      <pc:docMkLst>
        <pc:docMk/>
      </pc:docMkLst>
      <pc:sldChg chg="add del ord delCm">
        <pc:chgData name="Dillon, Jonathan (DPH)" userId="340e67c8-716c-44b9-966f-37c47a769eb2" providerId="ADAL" clId="{E02D8AA5-F3C6-40F5-BE85-A147C6070249}" dt="2024-11-06T19:03:57.356" v="981" actId="2696"/>
        <pc:sldMkLst>
          <pc:docMk/>
          <pc:sldMk cId="4187054302" sldId="256"/>
        </pc:sldMkLst>
        <pc:extLst>
          <p:ext xmlns:p="http://schemas.openxmlformats.org/presentationml/2006/main" uri="{D6D511B9-2390-475A-947B-AFAB55BFBCF1}">
            <pc226:cmChg xmlns:pc226="http://schemas.microsoft.com/office/powerpoint/2022/06/main/command" chg="del">
              <pc226:chgData name="Dillon, Jonathan (DPH)" userId="340e67c8-716c-44b9-966f-37c47a769eb2" providerId="ADAL" clId="{E02D8AA5-F3C6-40F5-BE85-A147C6070249}" dt="2024-11-04T19:39:56.896" v="362"/>
              <pc2:cmMkLst xmlns:pc2="http://schemas.microsoft.com/office/powerpoint/2019/9/main/command">
                <pc:docMk/>
                <pc:sldMk cId="4187054302" sldId="256"/>
                <pc2:cmMk id="{98C3472A-CA80-4AAF-9AB2-8D3FE27B993B}"/>
              </pc2:cmMkLst>
            </pc226:cmChg>
          </p:ext>
        </pc:extLst>
      </pc:sldChg>
      <pc:sldChg chg="modSp mod delCm">
        <pc:chgData name="Dillon, Jonathan (DPH)" userId="340e67c8-716c-44b9-966f-37c47a769eb2" providerId="ADAL" clId="{E02D8AA5-F3C6-40F5-BE85-A147C6070249}" dt="2024-10-31T13:05:36.443" v="16"/>
        <pc:sldMkLst>
          <pc:docMk/>
          <pc:sldMk cId="646598669" sldId="295"/>
        </pc:sldMkLst>
        <pc:spChg chg="mod">
          <ac:chgData name="Dillon, Jonathan (DPH)" userId="340e67c8-716c-44b9-966f-37c47a769eb2" providerId="ADAL" clId="{E02D8AA5-F3C6-40F5-BE85-A147C6070249}" dt="2024-10-31T13:05:23.279" v="12" actId="20577"/>
          <ac:spMkLst>
            <pc:docMk/>
            <pc:sldMk cId="646598669" sldId="295"/>
            <ac:spMk id="4" creationId="{FC2CCAE7-19F3-8E43-6CEB-BB1238EEFC00}"/>
          </ac:spMkLst>
        </pc:spChg>
        <pc:extLst>
          <p:ext xmlns:p="http://schemas.openxmlformats.org/presentationml/2006/main" uri="{D6D511B9-2390-475A-947B-AFAB55BFBCF1}">
            <pc226:cmChg xmlns:pc226="http://schemas.microsoft.com/office/powerpoint/2022/06/main/command" chg="del">
              <pc226:chgData name="Dillon, Jonathan (DPH)" userId="340e67c8-716c-44b9-966f-37c47a769eb2" providerId="ADAL" clId="{E02D8AA5-F3C6-40F5-BE85-A147C6070249}" dt="2024-10-31T13:05:32.853" v="14"/>
              <pc2:cmMkLst xmlns:pc2="http://schemas.microsoft.com/office/powerpoint/2019/9/main/command">
                <pc:docMk/>
                <pc:sldMk cId="646598669" sldId="295"/>
                <pc2:cmMk id="{45C1C504-577B-4EF8-9B0B-70B1FD14DE7C}"/>
              </pc2:cmMkLst>
            </pc226:cmChg>
            <pc226:cmChg xmlns:pc226="http://schemas.microsoft.com/office/powerpoint/2022/06/main/command" chg="del">
              <pc226:chgData name="Dillon, Jonathan (DPH)" userId="340e67c8-716c-44b9-966f-37c47a769eb2" providerId="ADAL" clId="{E02D8AA5-F3C6-40F5-BE85-A147C6070249}" dt="2024-10-31T13:05:30.625" v="13"/>
              <pc2:cmMkLst xmlns:pc2="http://schemas.microsoft.com/office/powerpoint/2019/9/main/command">
                <pc:docMk/>
                <pc:sldMk cId="646598669" sldId="295"/>
                <pc2:cmMk id="{68BA6B1B-F17C-4F2D-BCE0-1A6113DD0EE0}"/>
              </pc2:cmMkLst>
            </pc226:cmChg>
            <pc226:cmChg xmlns:pc226="http://schemas.microsoft.com/office/powerpoint/2022/06/main/command" chg="del">
              <pc226:chgData name="Dillon, Jonathan (DPH)" userId="340e67c8-716c-44b9-966f-37c47a769eb2" providerId="ADAL" clId="{E02D8AA5-F3C6-40F5-BE85-A147C6070249}" dt="2024-10-31T13:05:34.613" v="15"/>
              <pc2:cmMkLst xmlns:pc2="http://schemas.microsoft.com/office/powerpoint/2019/9/main/command">
                <pc:docMk/>
                <pc:sldMk cId="646598669" sldId="295"/>
                <pc2:cmMk id="{765B40A0-5AEF-4A54-B92F-23D8CB4CB198}"/>
              </pc2:cmMkLst>
            </pc226:cmChg>
            <pc226:cmChg xmlns:pc226="http://schemas.microsoft.com/office/powerpoint/2022/06/main/command" chg="del">
              <pc226:chgData name="Dillon, Jonathan (DPH)" userId="340e67c8-716c-44b9-966f-37c47a769eb2" providerId="ADAL" clId="{E02D8AA5-F3C6-40F5-BE85-A147C6070249}" dt="2024-10-31T13:05:36.443" v="16"/>
              <pc2:cmMkLst xmlns:pc2="http://schemas.microsoft.com/office/powerpoint/2019/9/main/command">
                <pc:docMk/>
                <pc:sldMk cId="646598669" sldId="295"/>
                <pc2:cmMk id="{410AC4A7-5162-4E06-8014-DBD06C7F5FA5}"/>
              </pc2:cmMkLst>
            </pc226:cmChg>
          </p:ext>
        </pc:extLst>
      </pc:sldChg>
      <pc:sldChg chg="modSp mod delCm">
        <pc:chgData name="Dillon, Jonathan (DPH)" userId="340e67c8-716c-44b9-966f-37c47a769eb2" providerId="ADAL" clId="{E02D8AA5-F3C6-40F5-BE85-A147C6070249}" dt="2024-11-07T21:10:44.002" v="1174"/>
        <pc:sldMkLst>
          <pc:docMk/>
          <pc:sldMk cId="1912761193" sldId="300"/>
        </pc:sldMkLst>
        <pc:spChg chg="mod">
          <ac:chgData name="Dillon, Jonathan (DPH)" userId="340e67c8-716c-44b9-966f-37c47a769eb2" providerId="ADAL" clId="{E02D8AA5-F3C6-40F5-BE85-A147C6070249}" dt="2024-10-31T13:45:12.803" v="241" actId="2711"/>
          <ac:spMkLst>
            <pc:docMk/>
            <pc:sldMk cId="1912761193" sldId="300"/>
            <ac:spMk id="6" creationId="{CF309BD1-8F5E-0B3D-DF5D-9F7C2301FD9F}"/>
          </ac:spMkLst>
        </pc:spChg>
        <pc:extLst>
          <p:ext xmlns:p="http://schemas.openxmlformats.org/presentationml/2006/main" uri="{D6D511B9-2390-475A-947B-AFAB55BFBCF1}">
            <pc226:cmChg xmlns:pc226="http://schemas.microsoft.com/office/powerpoint/2022/06/main/command" chg="del">
              <pc226:chgData name="Dillon, Jonathan (DPH)" userId="340e67c8-716c-44b9-966f-37c47a769eb2" providerId="ADAL" clId="{E02D8AA5-F3C6-40F5-BE85-A147C6070249}" dt="2024-11-07T21:10:44.002" v="1174"/>
              <pc2:cmMkLst xmlns:pc2="http://schemas.microsoft.com/office/powerpoint/2019/9/main/command">
                <pc:docMk/>
                <pc:sldMk cId="1912761193" sldId="300"/>
                <pc2:cmMk id="{6B00E2CB-592A-467C-B61B-F55897EA29A3}"/>
              </pc2:cmMkLst>
            </pc226:cmChg>
          </p:ext>
        </pc:extLst>
      </pc:sldChg>
      <pc:sldChg chg="del">
        <pc:chgData name="Dillon, Jonathan (DPH)" userId="340e67c8-716c-44b9-966f-37c47a769eb2" providerId="ADAL" clId="{E02D8AA5-F3C6-40F5-BE85-A147C6070249}" dt="2024-11-06T19:02:59.054" v="948"/>
        <pc:sldMkLst>
          <pc:docMk/>
          <pc:sldMk cId="1396792157" sldId="308"/>
        </pc:sldMkLst>
      </pc:sldChg>
      <pc:sldChg chg="delCm">
        <pc:chgData name="Dillon, Jonathan (DPH)" userId="340e67c8-716c-44b9-966f-37c47a769eb2" providerId="ADAL" clId="{E02D8AA5-F3C6-40F5-BE85-A147C6070249}" dt="2024-10-31T13:04:56.428" v="8"/>
        <pc:sldMkLst>
          <pc:docMk/>
          <pc:sldMk cId="401520799" sldId="323"/>
        </pc:sldMkLst>
        <pc:extLst>
          <p:ext xmlns:p="http://schemas.openxmlformats.org/presentationml/2006/main" uri="{D6D511B9-2390-475A-947B-AFAB55BFBCF1}">
            <pc226:cmChg xmlns:pc226="http://schemas.microsoft.com/office/powerpoint/2022/06/main/command" chg="del">
              <pc226:chgData name="Dillon, Jonathan (DPH)" userId="340e67c8-716c-44b9-966f-37c47a769eb2" providerId="ADAL" clId="{E02D8AA5-F3C6-40F5-BE85-A147C6070249}" dt="2024-10-31T13:04:56.428" v="8"/>
              <pc2:cmMkLst xmlns:pc2="http://schemas.microsoft.com/office/powerpoint/2019/9/main/command">
                <pc:docMk/>
                <pc:sldMk cId="401520799" sldId="323"/>
                <pc2:cmMk id="{11D8F9A0-D244-4523-A004-B0916492A1AC}"/>
              </pc2:cmMkLst>
            </pc226:cmChg>
          </p:ext>
        </pc:extLst>
      </pc:sldChg>
      <pc:sldChg chg="del">
        <pc:chgData name="Dillon, Jonathan (DPH)" userId="340e67c8-716c-44b9-966f-37c47a769eb2" providerId="ADAL" clId="{E02D8AA5-F3C6-40F5-BE85-A147C6070249}" dt="2024-11-06T19:02:59.054" v="948"/>
        <pc:sldMkLst>
          <pc:docMk/>
          <pc:sldMk cId="2194644087" sldId="325"/>
        </pc:sldMkLst>
      </pc:sldChg>
      <pc:sldChg chg="delCm">
        <pc:chgData name="Dillon, Jonathan (DPH)" userId="340e67c8-716c-44b9-966f-37c47a769eb2" providerId="ADAL" clId="{E02D8AA5-F3C6-40F5-BE85-A147C6070249}" dt="2024-10-31T13:10:17.936" v="193"/>
        <pc:sldMkLst>
          <pc:docMk/>
          <pc:sldMk cId="1579207558" sldId="327"/>
        </pc:sldMkLst>
        <pc:extLst>
          <p:ext xmlns:p="http://schemas.openxmlformats.org/presentationml/2006/main" uri="{D6D511B9-2390-475A-947B-AFAB55BFBCF1}">
            <pc226:cmChg xmlns:pc226="http://schemas.microsoft.com/office/powerpoint/2022/06/main/command" chg="del">
              <pc226:chgData name="Dillon, Jonathan (DPH)" userId="340e67c8-716c-44b9-966f-37c47a769eb2" providerId="ADAL" clId="{E02D8AA5-F3C6-40F5-BE85-A147C6070249}" dt="2024-10-31T13:10:14.192" v="192"/>
              <pc2:cmMkLst xmlns:pc2="http://schemas.microsoft.com/office/powerpoint/2019/9/main/command">
                <pc:docMk/>
                <pc:sldMk cId="1579207558" sldId="327"/>
                <pc2:cmMk id="{5DF90412-8CAF-4373-BE2E-19109E15DA27}"/>
              </pc2:cmMkLst>
            </pc226:cmChg>
            <pc226:cmChg xmlns:pc226="http://schemas.microsoft.com/office/powerpoint/2022/06/main/command" chg="del">
              <pc226:chgData name="Dillon, Jonathan (DPH)" userId="340e67c8-716c-44b9-966f-37c47a769eb2" providerId="ADAL" clId="{E02D8AA5-F3C6-40F5-BE85-A147C6070249}" dt="2024-10-31T13:10:17.936" v="193"/>
              <pc2:cmMkLst xmlns:pc2="http://schemas.microsoft.com/office/powerpoint/2019/9/main/command">
                <pc:docMk/>
                <pc:sldMk cId="1579207558" sldId="327"/>
                <pc2:cmMk id="{70DC151F-6345-4DFE-88BA-D7997D346087}"/>
              </pc2:cmMkLst>
            </pc226:cmChg>
          </p:ext>
        </pc:extLst>
      </pc:sldChg>
      <pc:sldChg chg="modSp mod delCm">
        <pc:chgData name="Dillon, Jonathan (DPH)" userId="340e67c8-716c-44b9-966f-37c47a769eb2" providerId="ADAL" clId="{E02D8AA5-F3C6-40F5-BE85-A147C6070249}" dt="2024-10-31T13:10:06.921" v="191"/>
        <pc:sldMkLst>
          <pc:docMk/>
          <pc:sldMk cId="1129529683" sldId="328"/>
        </pc:sldMkLst>
        <pc:graphicFrameChg chg="mod modGraphic">
          <ac:chgData name="Dillon, Jonathan (DPH)" userId="340e67c8-716c-44b9-966f-37c47a769eb2" providerId="ADAL" clId="{E02D8AA5-F3C6-40F5-BE85-A147C6070249}" dt="2024-10-31T13:09:12.696" v="186" actId="207"/>
          <ac:graphicFrameMkLst>
            <pc:docMk/>
            <pc:sldMk cId="1129529683" sldId="328"/>
            <ac:graphicFrameMk id="26" creationId="{D89F3CDB-0CCD-9187-6984-47EE4A0182A5}"/>
          </ac:graphicFrameMkLst>
        </pc:graphicFrameChg>
        <pc:extLst>
          <p:ext xmlns:p="http://schemas.openxmlformats.org/presentationml/2006/main" uri="{D6D511B9-2390-475A-947B-AFAB55BFBCF1}">
            <pc226:cmChg xmlns:pc226="http://schemas.microsoft.com/office/powerpoint/2022/06/main/command" chg="del">
              <pc226:chgData name="Dillon, Jonathan (DPH)" userId="340e67c8-716c-44b9-966f-37c47a769eb2" providerId="ADAL" clId="{E02D8AA5-F3C6-40F5-BE85-A147C6070249}" dt="2024-10-31T13:10:06.921" v="191"/>
              <pc2:cmMkLst xmlns:pc2="http://schemas.microsoft.com/office/powerpoint/2019/9/main/command">
                <pc:docMk/>
                <pc:sldMk cId="1129529683" sldId="328"/>
                <pc2:cmMk id="{F1F5110A-4B51-4DE4-B636-21FC8C8C4E6E}"/>
              </pc2:cmMkLst>
            </pc226:cmChg>
            <pc226:cmChg xmlns:pc226="http://schemas.microsoft.com/office/powerpoint/2022/06/main/command" chg="del">
              <pc226:chgData name="Dillon, Jonathan (DPH)" userId="340e67c8-716c-44b9-966f-37c47a769eb2" providerId="ADAL" clId="{E02D8AA5-F3C6-40F5-BE85-A147C6070249}" dt="2024-10-31T13:09:39.536" v="189"/>
              <pc2:cmMkLst xmlns:pc2="http://schemas.microsoft.com/office/powerpoint/2019/9/main/command">
                <pc:docMk/>
                <pc:sldMk cId="1129529683" sldId="328"/>
                <pc2:cmMk id="{DC5B7431-FE41-4E35-8C08-311A0FE0A871}"/>
              </pc2:cmMkLst>
            </pc226:cmChg>
            <pc226:cmChg xmlns:pc226="http://schemas.microsoft.com/office/powerpoint/2022/06/main/command" chg="del">
              <pc226:chgData name="Dillon, Jonathan (DPH)" userId="340e67c8-716c-44b9-966f-37c47a769eb2" providerId="ADAL" clId="{E02D8AA5-F3C6-40F5-BE85-A147C6070249}" dt="2024-10-31T13:09:59.502" v="190"/>
              <pc2:cmMkLst xmlns:pc2="http://schemas.microsoft.com/office/powerpoint/2019/9/main/command">
                <pc:docMk/>
                <pc:sldMk cId="1129529683" sldId="328"/>
                <pc2:cmMk id="{86082C89-8FA0-4CA3-B8B5-2F908CEF0284}"/>
              </pc2:cmMkLst>
            </pc226:cmChg>
            <pc226:cmChg xmlns:pc226="http://schemas.microsoft.com/office/powerpoint/2022/06/main/command" chg="del">
              <pc226:chgData name="Dillon, Jonathan (DPH)" userId="340e67c8-716c-44b9-966f-37c47a769eb2" providerId="ADAL" clId="{E02D8AA5-F3C6-40F5-BE85-A147C6070249}" dt="2024-10-31T13:09:36.953" v="188"/>
              <pc2:cmMkLst xmlns:pc2="http://schemas.microsoft.com/office/powerpoint/2019/9/main/command">
                <pc:docMk/>
                <pc:sldMk cId="1129529683" sldId="328"/>
                <pc2:cmMk id="{FDAE7D97-98FB-44DA-9FCF-F843FD73BFD0}"/>
              </pc2:cmMkLst>
            </pc226:cmChg>
            <pc226:cmChg xmlns:pc226="http://schemas.microsoft.com/office/powerpoint/2022/06/main/command" chg="del">
              <pc226:chgData name="Dillon, Jonathan (DPH)" userId="340e67c8-716c-44b9-966f-37c47a769eb2" providerId="ADAL" clId="{E02D8AA5-F3C6-40F5-BE85-A147C6070249}" dt="2024-10-31T13:09:33.932" v="187"/>
              <pc2:cmMkLst xmlns:pc2="http://schemas.microsoft.com/office/powerpoint/2019/9/main/command">
                <pc:docMk/>
                <pc:sldMk cId="1129529683" sldId="328"/>
                <pc2:cmMk id="{E93DF9CD-E8CE-4D1D-92B8-FAAADF8DDA51}"/>
              </pc2:cmMkLst>
            </pc226:cmChg>
          </p:ext>
        </pc:extLst>
      </pc:sldChg>
      <pc:sldChg chg="modSp mod">
        <pc:chgData name="Dillon, Jonathan (DPH)" userId="340e67c8-716c-44b9-966f-37c47a769eb2" providerId="ADAL" clId="{E02D8AA5-F3C6-40F5-BE85-A147C6070249}" dt="2024-11-07T14:29:00.409" v="1063" actId="113"/>
        <pc:sldMkLst>
          <pc:docMk/>
          <pc:sldMk cId="1898603600" sldId="329"/>
        </pc:sldMkLst>
        <pc:spChg chg="mod">
          <ac:chgData name="Dillon, Jonathan (DPH)" userId="340e67c8-716c-44b9-966f-37c47a769eb2" providerId="ADAL" clId="{E02D8AA5-F3C6-40F5-BE85-A147C6070249}" dt="2024-11-04T19:40:34.812" v="363" actId="113"/>
          <ac:spMkLst>
            <pc:docMk/>
            <pc:sldMk cId="1898603600" sldId="329"/>
            <ac:spMk id="3" creationId="{D3BCB03C-6E02-87C1-C0C5-4B4DDDD92F95}"/>
          </ac:spMkLst>
        </pc:spChg>
        <pc:spChg chg="mod">
          <ac:chgData name="Dillon, Jonathan (DPH)" userId="340e67c8-716c-44b9-966f-37c47a769eb2" providerId="ADAL" clId="{E02D8AA5-F3C6-40F5-BE85-A147C6070249}" dt="2024-11-07T14:29:00.409" v="1063" actId="113"/>
          <ac:spMkLst>
            <pc:docMk/>
            <pc:sldMk cId="1898603600" sldId="329"/>
            <ac:spMk id="5" creationId="{4D2CD98E-8307-91AD-C13A-83F6EE5A1A8E}"/>
          </ac:spMkLst>
        </pc:spChg>
      </pc:sldChg>
      <pc:sldChg chg="modSp mod">
        <pc:chgData name="Dillon, Jonathan (DPH)" userId="340e67c8-716c-44b9-966f-37c47a769eb2" providerId="ADAL" clId="{E02D8AA5-F3C6-40F5-BE85-A147C6070249}" dt="2024-11-04T19:19:09.043" v="346" actId="20577"/>
        <pc:sldMkLst>
          <pc:docMk/>
          <pc:sldMk cId="3156660180" sldId="336"/>
        </pc:sldMkLst>
        <pc:spChg chg="mod">
          <ac:chgData name="Dillon, Jonathan (DPH)" userId="340e67c8-716c-44b9-966f-37c47a769eb2" providerId="ADAL" clId="{E02D8AA5-F3C6-40F5-BE85-A147C6070249}" dt="2024-11-04T19:19:09.043" v="346" actId="20577"/>
          <ac:spMkLst>
            <pc:docMk/>
            <pc:sldMk cId="3156660180" sldId="336"/>
            <ac:spMk id="2" creationId="{7A015609-52C4-16C4-6DAC-63A22F564058}"/>
          </ac:spMkLst>
        </pc:spChg>
        <pc:spChg chg="mod">
          <ac:chgData name="Dillon, Jonathan (DPH)" userId="340e67c8-716c-44b9-966f-37c47a769eb2" providerId="ADAL" clId="{E02D8AA5-F3C6-40F5-BE85-A147C6070249}" dt="2024-11-04T16:48:44.430" v="287" actId="20577"/>
          <ac:spMkLst>
            <pc:docMk/>
            <pc:sldMk cId="3156660180" sldId="336"/>
            <ac:spMk id="3" creationId="{CC494577-C248-DA79-963D-7CF5F486B97B}"/>
          </ac:spMkLst>
        </pc:spChg>
      </pc:sldChg>
      <pc:sldChg chg="modSp mod">
        <pc:chgData name="Dillon, Jonathan (DPH)" userId="340e67c8-716c-44b9-966f-37c47a769eb2" providerId="ADAL" clId="{E02D8AA5-F3C6-40F5-BE85-A147C6070249}" dt="2024-10-31T13:04:42.300" v="7" actId="255"/>
        <pc:sldMkLst>
          <pc:docMk/>
          <pc:sldMk cId="3735372821" sldId="340"/>
        </pc:sldMkLst>
        <pc:spChg chg="mod">
          <ac:chgData name="Dillon, Jonathan (DPH)" userId="340e67c8-716c-44b9-966f-37c47a769eb2" providerId="ADAL" clId="{E02D8AA5-F3C6-40F5-BE85-A147C6070249}" dt="2024-10-31T13:04:42.300" v="7" actId="255"/>
          <ac:spMkLst>
            <pc:docMk/>
            <pc:sldMk cId="3735372821" sldId="340"/>
            <ac:spMk id="4" creationId="{DFDC97C0-45B9-1042-2B35-D6D84D70EA72}"/>
          </ac:spMkLst>
        </pc:spChg>
      </pc:sldChg>
      <pc:sldChg chg="modSp mod ord">
        <pc:chgData name="Dillon, Jonathan (DPH)" userId="340e67c8-716c-44b9-966f-37c47a769eb2" providerId="ADAL" clId="{E02D8AA5-F3C6-40F5-BE85-A147C6070249}" dt="2024-11-07T14:30:29.045" v="1104" actId="20577"/>
        <pc:sldMkLst>
          <pc:docMk/>
          <pc:sldMk cId="3797604621" sldId="348"/>
        </pc:sldMkLst>
        <pc:spChg chg="mod">
          <ac:chgData name="Dillon, Jonathan (DPH)" userId="340e67c8-716c-44b9-966f-37c47a769eb2" providerId="ADAL" clId="{E02D8AA5-F3C6-40F5-BE85-A147C6070249}" dt="2024-11-04T19:46:32.603" v="366" actId="113"/>
          <ac:spMkLst>
            <pc:docMk/>
            <pc:sldMk cId="3797604621" sldId="348"/>
            <ac:spMk id="3" creationId="{6FA39724-65AA-126E-F25B-A3392ED1E5FD}"/>
          </ac:spMkLst>
        </pc:spChg>
        <pc:spChg chg="mod">
          <ac:chgData name="Dillon, Jonathan (DPH)" userId="340e67c8-716c-44b9-966f-37c47a769eb2" providerId="ADAL" clId="{E02D8AA5-F3C6-40F5-BE85-A147C6070249}" dt="2024-11-07T14:29:59.577" v="1093" actId="20577"/>
          <ac:spMkLst>
            <pc:docMk/>
            <pc:sldMk cId="3797604621" sldId="348"/>
            <ac:spMk id="11" creationId="{E5135BE6-6A03-7116-2D61-D51F34ACC91B}"/>
          </ac:spMkLst>
        </pc:spChg>
        <pc:spChg chg="mod">
          <ac:chgData name="Dillon, Jonathan (DPH)" userId="340e67c8-716c-44b9-966f-37c47a769eb2" providerId="ADAL" clId="{E02D8AA5-F3C6-40F5-BE85-A147C6070249}" dt="2024-11-07T14:30:29.045" v="1104" actId="20577"/>
          <ac:spMkLst>
            <pc:docMk/>
            <pc:sldMk cId="3797604621" sldId="348"/>
            <ac:spMk id="16" creationId="{8018999F-421D-120A-2DB3-B031F8AE7C28}"/>
          </ac:spMkLst>
        </pc:spChg>
      </pc:sldChg>
      <pc:sldChg chg="modSp mod ord">
        <pc:chgData name="Dillon, Jonathan (DPH)" userId="340e67c8-716c-44b9-966f-37c47a769eb2" providerId="ADAL" clId="{E02D8AA5-F3C6-40F5-BE85-A147C6070249}" dt="2024-11-05T19:37:15.233" v="947" actId="255"/>
        <pc:sldMkLst>
          <pc:docMk/>
          <pc:sldMk cId="2695080412" sldId="349"/>
        </pc:sldMkLst>
        <pc:spChg chg="mod">
          <ac:chgData name="Dillon, Jonathan (DPH)" userId="340e67c8-716c-44b9-966f-37c47a769eb2" providerId="ADAL" clId="{E02D8AA5-F3C6-40F5-BE85-A147C6070249}" dt="2024-11-04T19:40:47.655" v="364" actId="113"/>
          <ac:spMkLst>
            <pc:docMk/>
            <pc:sldMk cId="2695080412" sldId="349"/>
            <ac:spMk id="2" creationId="{B4289FC5-6E81-0BA7-5817-C7A3CA3F9062}"/>
          </ac:spMkLst>
        </pc:spChg>
        <pc:graphicFrameChg chg="mod">
          <ac:chgData name="Dillon, Jonathan (DPH)" userId="340e67c8-716c-44b9-966f-37c47a769eb2" providerId="ADAL" clId="{E02D8AA5-F3C6-40F5-BE85-A147C6070249}" dt="2024-11-05T19:37:15.233" v="947" actId="255"/>
          <ac:graphicFrameMkLst>
            <pc:docMk/>
            <pc:sldMk cId="2695080412" sldId="349"/>
            <ac:graphicFrameMk id="4937" creationId="{D5F6F674-F2D5-9427-6C6E-936A7483093C}"/>
          </ac:graphicFrameMkLst>
        </pc:graphicFrameChg>
      </pc:sldChg>
      <pc:sldChg chg="modSp">
        <pc:chgData name="Dillon, Jonathan (DPH)" userId="340e67c8-716c-44b9-966f-37c47a769eb2" providerId="ADAL" clId="{E02D8AA5-F3C6-40F5-BE85-A147C6070249}" dt="2024-11-07T14:56:02.786" v="1172" actId="20577"/>
        <pc:sldMkLst>
          <pc:docMk/>
          <pc:sldMk cId="192007892" sldId="350"/>
        </pc:sldMkLst>
        <pc:graphicFrameChg chg="mod">
          <ac:chgData name="Dillon, Jonathan (DPH)" userId="340e67c8-716c-44b9-966f-37c47a769eb2" providerId="ADAL" clId="{E02D8AA5-F3C6-40F5-BE85-A147C6070249}" dt="2024-11-07T14:56:02.786" v="1172" actId="20577"/>
          <ac:graphicFrameMkLst>
            <pc:docMk/>
            <pc:sldMk cId="192007892" sldId="350"/>
            <ac:graphicFrameMk id="63" creationId="{C85080F9-D0FC-0B1A-FFA0-BC90FF307233}"/>
          </ac:graphicFrameMkLst>
        </pc:graphicFrameChg>
      </pc:sldChg>
      <pc:sldChg chg="modSp mod">
        <pc:chgData name="Dillon, Jonathan (DPH)" userId="340e67c8-716c-44b9-966f-37c47a769eb2" providerId="ADAL" clId="{E02D8AA5-F3C6-40F5-BE85-A147C6070249}" dt="2024-11-07T14:27:38.331" v="1060" actId="113"/>
        <pc:sldMkLst>
          <pc:docMk/>
          <pc:sldMk cId="1610030205" sldId="351"/>
        </pc:sldMkLst>
        <pc:spChg chg="mod">
          <ac:chgData name="Dillon, Jonathan (DPH)" userId="340e67c8-716c-44b9-966f-37c47a769eb2" providerId="ADAL" clId="{E02D8AA5-F3C6-40F5-BE85-A147C6070249}" dt="2024-11-07T14:27:38.331" v="1060" actId="113"/>
          <ac:spMkLst>
            <pc:docMk/>
            <pc:sldMk cId="1610030205" sldId="351"/>
            <ac:spMk id="4929" creationId="{ABF63867-25F5-F2C7-23D1-D6B3633FCBFF}"/>
          </ac:spMkLst>
        </pc:spChg>
      </pc:sldChg>
      <pc:sldChg chg="modSp mod delCm">
        <pc:chgData name="Dillon, Jonathan (DPH)" userId="340e67c8-716c-44b9-966f-37c47a769eb2" providerId="ADAL" clId="{E02D8AA5-F3C6-40F5-BE85-A147C6070249}" dt="2024-11-07T14:21:35.762" v="1058" actId="1076"/>
        <pc:sldMkLst>
          <pc:docMk/>
          <pc:sldMk cId="2043805484" sldId="352"/>
        </pc:sldMkLst>
        <pc:spChg chg="mod">
          <ac:chgData name="Dillon, Jonathan (DPH)" userId="340e67c8-716c-44b9-966f-37c47a769eb2" providerId="ADAL" clId="{E02D8AA5-F3C6-40F5-BE85-A147C6070249}" dt="2024-11-07T14:21:35.762" v="1058" actId="1076"/>
          <ac:spMkLst>
            <pc:docMk/>
            <pc:sldMk cId="2043805484" sldId="352"/>
            <ac:spMk id="6" creationId="{CF309BD1-8F5E-0B3D-DF5D-9F7C2301FD9F}"/>
          </ac:spMkLst>
        </pc:spChg>
        <pc:extLst>
          <p:ext xmlns:p="http://schemas.openxmlformats.org/presentationml/2006/main" uri="{D6D511B9-2390-475A-947B-AFAB55BFBCF1}">
            <pc226:cmChg xmlns:pc226="http://schemas.microsoft.com/office/powerpoint/2022/06/main/command" chg="del">
              <pc226:chgData name="Dillon, Jonathan (DPH)" userId="340e67c8-716c-44b9-966f-37c47a769eb2" providerId="ADAL" clId="{E02D8AA5-F3C6-40F5-BE85-A147C6070249}" dt="2024-10-31T13:02:08.191" v="0"/>
              <pc2:cmMkLst xmlns:pc2="http://schemas.microsoft.com/office/powerpoint/2019/9/main/command">
                <pc:docMk/>
                <pc:sldMk cId="2043805484" sldId="352"/>
                <pc2:cmMk id="{D9132510-1A76-472E-B4F8-7C8BBC6A3540}"/>
              </pc2:cmMkLst>
            </pc226:cmChg>
            <pc226:cmChg xmlns:pc226="http://schemas.microsoft.com/office/powerpoint/2022/06/main/command" chg="del">
              <pc226:chgData name="Dillon, Jonathan (DPH)" userId="340e67c8-716c-44b9-966f-37c47a769eb2" providerId="ADAL" clId="{E02D8AA5-F3C6-40F5-BE85-A147C6070249}" dt="2024-10-31T13:02:10.605" v="1"/>
              <pc2:cmMkLst xmlns:pc2="http://schemas.microsoft.com/office/powerpoint/2019/9/main/command">
                <pc:docMk/>
                <pc:sldMk cId="2043805484" sldId="352"/>
                <pc2:cmMk id="{8162B3E7-03F4-4854-ACB0-335192D73729}"/>
              </pc2:cmMkLst>
            </pc226:cmChg>
          </p:ext>
        </pc:extLst>
      </pc:sldChg>
      <pc:sldChg chg="modSp mod">
        <pc:chgData name="Dillon, Jonathan (DPH)" userId="340e67c8-716c-44b9-966f-37c47a769eb2" providerId="ADAL" clId="{E02D8AA5-F3C6-40F5-BE85-A147C6070249}" dt="2024-11-04T19:51:51.009" v="369" actId="20577"/>
        <pc:sldMkLst>
          <pc:docMk/>
          <pc:sldMk cId="1284158598" sldId="353"/>
        </pc:sldMkLst>
        <pc:spChg chg="mod">
          <ac:chgData name="Dillon, Jonathan (DPH)" userId="340e67c8-716c-44b9-966f-37c47a769eb2" providerId="ADAL" clId="{E02D8AA5-F3C6-40F5-BE85-A147C6070249}" dt="2024-11-04T19:51:51.009" v="369" actId="20577"/>
          <ac:spMkLst>
            <pc:docMk/>
            <pc:sldMk cId="1284158598" sldId="353"/>
            <ac:spMk id="2" creationId="{1BD99B11-9106-3F26-4014-106F0643B816}"/>
          </ac:spMkLst>
        </pc:spChg>
      </pc:sldChg>
      <pc:sldChg chg="modSp mod">
        <pc:chgData name="Dillon, Jonathan (DPH)" userId="340e67c8-716c-44b9-966f-37c47a769eb2" providerId="ADAL" clId="{E02D8AA5-F3C6-40F5-BE85-A147C6070249}" dt="2024-11-04T19:46:44.245" v="367" actId="255"/>
        <pc:sldMkLst>
          <pc:docMk/>
          <pc:sldMk cId="2035350344" sldId="356"/>
        </pc:sldMkLst>
        <pc:spChg chg="mod">
          <ac:chgData name="Dillon, Jonathan (DPH)" userId="340e67c8-716c-44b9-966f-37c47a769eb2" providerId="ADAL" clId="{E02D8AA5-F3C6-40F5-BE85-A147C6070249}" dt="2024-11-04T19:46:44.245" v="367" actId="255"/>
          <ac:spMkLst>
            <pc:docMk/>
            <pc:sldMk cId="2035350344" sldId="356"/>
            <ac:spMk id="3" creationId="{3CB47E10-9F41-6360-0ED1-F110D113C17D}"/>
          </ac:spMkLst>
        </pc:spChg>
      </pc:sldChg>
      <pc:sldChg chg="modSp mod addCm delCm modCm">
        <pc:chgData name="Dillon, Jonathan (DPH)" userId="340e67c8-716c-44b9-966f-37c47a769eb2" providerId="ADAL" clId="{E02D8AA5-F3C6-40F5-BE85-A147C6070249}" dt="2024-11-07T21:10:21.914" v="1173"/>
        <pc:sldMkLst>
          <pc:docMk/>
          <pc:sldMk cId="535727823" sldId="357"/>
        </pc:sldMkLst>
        <pc:spChg chg="mod">
          <ac:chgData name="Dillon, Jonathan (DPH)" userId="340e67c8-716c-44b9-966f-37c47a769eb2" providerId="ADAL" clId="{E02D8AA5-F3C6-40F5-BE85-A147C6070249}" dt="2024-10-31T13:44:28.032" v="235" actId="1076"/>
          <ac:spMkLst>
            <pc:docMk/>
            <pc:sldMk cId="535727823" sldId="357"/>
            <ac:spMk id="2" creationId="{4B30BEFD-7A25-19ED-90E4-7BA09E911FD1}"/>
          </ac:spMkLst>
        </pc:spChg>
        <pc:spChg chg="mod">
          <ac:chgData name="Dillon, Jonathan (DPH)" userId="340e67c8-716c-44b9-966f-37c47a769eb2" providerId="ADAL" clId="{E02D8AA5-F3C6-40F5-BE85-A147C6070249}" dt="2024-10-31T13:44:44.956" v="239" actId="13926"/>
          <ac:spMkLst>
            <pc:docMk/>
            <pc:sldMk cId="535727823" sldId="357"/>
            <ac:spMk id="3" creationId="{47875469-B22A-302C-008A-659376732343}"/>
          </ac:spMkLst>
        </pc:spChg>
        <pc:extLst>
          <p:ext xmlns:p="http://schemas.openxmlformats.org/presentationml/2006/main" uri="{D6D511B9-2390-475A-947B-AFAB55BFBCF1}">
            <pc226:cmChg xmlns:pc226="http://schemas.microsoft.com/office/powerpoint/2022/06/main/command" chg="add del mod">
              <pc226:chgData name="Dillon, Jonathan (DPH)" userId="340e67c8-716c-44b9-966f-37c47a769eb2" providerId="ADAL" clId="{E02D8AA5-F3C6-40F5-BE85-A147C6070249}" dt="2024-11-07T21:10:21.914" v="1173"/>
              <pc2:cmMkLst xmlns:pc2="http://schemas.microsoft.com/office/powerpoint/2019/9/main/command">
                <pc:docMk/>
                <pc:sldMk cId="535727823" sldId="357"/>
                <pc2:cmMk id="{E828CEFF-FD25-4B19-AFF3-079CB527A261}"/>
              </pc2:cmMkLst>
            </pc226:cmChg>
          </p:ext>
        </pc:extLst>
      </pc:sldChg>
      <pc:sldChg chg="modSp mod delCm">
        <pc:chgData name="Dillon, Jonathan (DPH)" userId="340e67c8-716c-44b9-966f-37c47a769eb2" providerId="ADAL" clId="{E02D8AA5-F3C6-40F5-BE85-A147C6070249}" dt="2024-10-31T13:11:19.977" v="199"/>
        <pc:sldMkLst>
          <pc:docMk/>
          <pc:sldMk cId="1027125331" sldId="358"/>
        </pc:sldMkLst>
        <pc:spChg chg="mod">
          <ac:chgData name="Dillon, Jonathan (DPH)" userId="340e67c8-716c-44b9-966f-37c47a769eb2" providerId="ADAL" clId="{E02D8AA5-F3C6-40F5-BE85-A147C6070249}" dt="2024-10-31T13:11:06.318" v="198" actId="1076"/>
          <ac:spMkLst>
            <pc:docMk/>
            <pc:sldMk cId="1027125331" sldId="358"/>
            <ac:spMk id="2" creationId="{6BB911CE-64CC-44E6-E707-C522322F3FC4}"/>
          </ac:spMkLst>
        </pc:spChg>
        <pc:spChg chg="mod">
          <ac:chgData name="Dillon, Jonathan (DPH)" userId="340e67c8-716c-44b9-966f-37c47a769eb2" providerId="ADAL" clId="{E02D8AA5-F3C6-40F5-BE85-A147C6070249}" dt="2024-10-31T13:11:01.356" v="197" actId="13926"/>
          <ac:spMkLst>
            <pc:docMk/>
            <pc:sldMk cId="1027125331" sldId="358"/>
            <ac:spMk id="3" creationId="{6BC558FD-38EA-242E-1D32-3A0425799833}"/>
          </ac:spMkLst>
        </pc:spChg>
        <pc:extLst>
          <p:ext xmlns:p="http://schemas.openxmlformats.org/presentationml/2006/main" uri="{D6D511B9-2390-475A-947B-AFAB55BFBCF1}">
            <pc226:cmChg xmlns:pc226="http://schemas.microsoft.com/office/powerpoint/2022/06/main/command" chg="del">
              <pc226:chgData name="Dillon, Jonathan (DPH)" userId="340e67c8-716c-44b9-966f-37c47a769eb2" providerId="ADAL" clId="{E02D8AA5-F3C6-40F5-BE85-A147C6070249}" dt="2024-10-31T13:11:19.977" v="199"/>
              <pc2:cmMkLst xmlns:pc2="http://schemas.microsoft.com/office/powerpoint/2019/9/main/command">
                <pc:docMk/>
                <pc:sldMk cId="1027125331" sldId="358"/>
                <pc2:cmMk id="{E2251882-84BF-4063-B59F-1B324D5E5D25}"/>
              </pc2:cmMkLst>
            </pc226:cmChg>
          </p:ext>
        </pc:extLst>
      </pc:sldChg>
      <pc:sldChg chg="del">
        <pc:chgData name="Dillon, Jonathan (DPH)" userId="340e67c8-716c-44b9-966f-37c47a769eb2" providerId="ADAL" clId="{E02D8AA5-F3C6-40F5-BE85-A147C6070249}" dt="2024-11-06T19:02:59.054" v="948"/>
        <pc:sldMkLst>
          <pc:docMk/>
          <pc:sldMk cId="2009674881" sldId="563"/>
        </pc:sldMkLst>
      </pc:sldChg>
      <pc:sldChg chg="modSp mod">
        <pc:chgData name="Dillon, Jonathan (DPH)" userId="340e67c8-716c-44b9-966f-37c47a769eb2" providerId="ADAL" clId="{E02D8AA5-F3C6-40F5-BE85-A147C6070249}" dt="2024-11-04T19:22:19.855" v="361" actId="14100"/>
        <pc:sldMkLst>
          <pc:docMk/>
          <pc:sldMk cId="2142599829" sldId="2147470017"/>
        </pc:sldMkLst>
        <pc:spChg chg="mod">
          <ac:chgData name="Dillon, Jonathan (DPH)" userId="340e67c8-716c-44b9-966f-37c47a769eb2" providerId="ADAL" clId="{E02D8AA5-F3C6-40F5-BE85-A147C6070249}" dt="2024-11-04T19:22:19.855" v="361" actId="14100"/>
          <ac:spMkLst>
            <pc:docMk/>
            <pc:sldMk cId="2142599829" sldId="2147470017"/>
            <ac:spMk id="10" creationId="{484E6E3F-7171-C2D2-A6B5-8CD224005FAF}"/>
          </ac:spMkLst>
        </pc:spChg>
        <pc:spChg chg="mod">
          <ac:chgData name="Dillon, Jonathan (DPH)" userId="340e67c8-716c-44b9-966f-37c47a769eb2" providerId="ADAL" clId="{E02D8AA5-F3C6-40F5-BE85-A147C6070249}" dt="2024-11-04T19:20:41.125" v="349" actId="2711"/>
          <ac:spMkLst>
            <pc:docMk/>
            <pc:sldMk cId="2142599829" sldId="2147470017"/>
            <ac:spMk id="12" creationId="{AE7D72EC-9003-51F2-EEC2-FC94F0FC027F}"/>
          </ac:spMkLst>
        </pc:spChg>
      </pc:sldChg>
      <pc:sldChg chg="modSp mod">
        <pc:chgData name="Dillon, Jonathan (DPH)" userId="340e67c8-716c-44b9-966f-37c47a769eb2" providerId="ADAL" clId="{E02D8AA5-F3C6-40F5-BE85-A147C6070249}" dt="2024-11-04T19:21:22.954" v="357" actId="14100"/>
        <pc:sldMkLst>
          <pc:docMk/>
          <pc:sldMk cId="1715084753" sldId="2147470021"/>
        </pc:sldMkLst>
        <pc:spChg chg="mod">
          <ac:chgData name="Dillon, Jonathan (DPH)" userId="340e67c8-716c-44b9-966f-37c47a769eb2" providerId="ADAL" clId="{E02D8AA5-F3C6-40F5-BE85-A147C6070249}" dt="2024-11-04T19:21:05.187" v="353" actId="255"/>
          <ac:spMkLst>
            <pc:docMk/>
            <pc:sldMk cId="1715084753" sldId="2147470021"/>
            <ac:spMk id="7" creationId="{AE38F66E-3575-BB10-EBE8-3ED46C410161}"/>
          </ac:spMkLst>
        </pc:spChg>
        <pc:spChg chg="mod">
          <ac:chgData name="Dillon, Jonathan (DPH)" userId="340e67c8-716c-44b9-966f-37c47a769eb2" providerId="ADAL" clId="{E02D8AA5-F3C6-40F5-BE85-A147C6070249}" dt="2024-11-04T19:21:00.408" v="352" actId="255"/>
          <ac:spMkLst>
            <pc:docMk/>
            <pc:sldMk cId="1715084753" sldId="2147470021"/>
            <ac:spMk id="11" creationId="{6ADB13CE-58CF-A5A1-709F-2F421CB1B981}"/>
          </ac:spMkLst>
        </pc:spChg>
        <pc:picChg chg="mod">
          <ac:chgData name="Dillon, Jonathan (DPH)" userId="340e67c8-716c-44b9-966f-37c47a769eb2" providerId="ADAL" clId="{E02D8AA5-F3C6-40F5-BE85-A147C6070249}" dt="2024-11-04T19:21:22.954" v="357" actId="14100"/>
          <ac:picMkLst>
            <pc:docMk/>
            <pc:sldMk cId="1715084753" sldId="2147470021"/>
            <ac:picMk id="4" creationId="{21B83CDC-5767-6637-7629-457C0D4649C3}"/>
          </ac:picMkLst>
        </pc:picChg>
        <pc:picChg chg="mod">
          <ac:chgData name="Dillon, Jonathan (DPH)" userId="340e67c8-716c-44b9-966f-37c47a769eb2" providerId="ADAL" clId="{E02D8AA5-F3C6-40F5-BE85-A147C6070249}" dt="2024-11-04T19:21:11.316" v="355" actId="1076"/>
          <ac:picMkLst>
            <pc:docMk/>
            <pc:sldMk cId="1715084753" sldId="2147470021"/>
            <ac:picMk id="6" creationId="{FD62C743-3748-9648-29F7-EC2101DE536B}"/>
          </ac:picMkLst>
        </pc:picChg>
      </pc:sldChg>
      <pc:sldChg chg="addSp delSp modSp mod">
        <pc:chgData name="Dillon, Jonathan (DPH)" userId="340e67c8-716c-44b9-966f-37c47a769eb2" providerId="ADAL" clId="{E02D8AA5-F3C6-40F5-BE85-A147C6070249}" dt="2024-11-04T19:52:44.464" v="373" actId="22"/>
        <pc:sldMkLst>
          <pc:docMk/>
          <pc:sldMk cId="3708296346" sldId="2147470022"/>
        </pc:sldMkLst>
        <pc:spChg chg="add del">
          <ac:chgData name="Dillon, Jonathan (DPH)" userId="340e67c8-716c-44b9-966f-37c47a769eb2" providerId="ADAL" clId="{E02D8AA5-F3C6-40F5-BE85-A147C6070249}" dt="2024-11-04T19:52:33.549" v="371" actId="22"/>
          <ac:spMkLst>
            <pc:docMk/>
            <pc:sldMk cId="3708296346" sldId="2147470022"/>
            <ac:spMk id="5" creationId="{0183F57F-EF30-E27C-C143-CE14024A7BCF}"/>
          </ac:spMkLst>
        </pc:spChg>
        <pc:spChg chg="add del">
          <ac:chgData name="Dillon, Jonathan (DPH)" userId="340e67c8-716c-44b9-966f-37c47a769eb2" providerId="ADAL" clId="{E02D8AA5-F3C6-40F5-BE85-A147C6070249}" dt="2024-11-04T19:52:44.464" v="373" actId="22"/>
          <ac:spMkLst>
            <pc:docMk/>
            <pc:sldMk cId="3708296346" sldId="2147470022"/>
            <ac:spMk id="9" creationId="{45EF30F5-0AC5-48FD-6B5C-0356841030D0}"/>
          </ac:spMkLst>
        </pc:spChg>
        <pc:spChg chg="mod">
          <ac:chgData name="Dillon, Jonathan (DPH)" userId="340e67c8-716c-44b9-966f-37c47a769eb2" providerId="ADAL" clId="{E02D8AA5-F3C6-40F5-BE85-A147C6070249}" dt="2024-11-04T19:21:52.404" v="360" actId="2711"/>
          <ac:spMkLst>
            <pc:docMk/>
            <pc:sldMk cId="3708296346" sldId="2147470022"/>
            <ac:spMk id="11" creationId="{62E06D95-D167-3F82-33FB-1D3564207CBF}"/>
          </ac:spMkLst>
        </pc:spChg>
        <pc:spChg chg="mod">
          <ac:chgData name="Dillon, Jonathan (DPH)" userId="340e67c8-716c-44b9-966f-37c47a769eb2" providerId="ADAL" clId="{E02D8AA5-F3C6-40F5-BE85-A147C6070249}" dt="2024-11-04T19:21:46.913" v="359" actId="2711"/>
          <ac:spMkLst>
            <pc:docMk/>
            <pc:sldMk cId="3708296346" sldId="2147470022"/>
            <ac:spMk id="12" creationId="{16F4F88F-07B6-2B35-128C-E0912BD66816}"/>
          </ac:spMkLst>
        </pc:spChg>
        <pc:picChg chg="mod">
          <ac:chgData name="Dillon, Jonathan (DPH)" userId="340e67c8-716c-44b9-966f-37c47a769eb2" providerId="ADAL" clId="{E02D8AA5-F3C6-40F5-BE85-A147C6070249}" dt="2024-11-04T19:21:36.739" v="358" actId="14100"/>
          <ac:picMkLst>
            <pc:docMk/>
            <pc:sldMk cId="3708296346" sldId="2147470022"/>
            <ac:picMk id="7" creationId="{961839E3-0C12-BF16-67F4-08C07FC930EC}"/>
          </ac:picMkLst>
        </pc:picChg>
      </pc:sldChg>
      <pc:sldChg chg="modSp mod">
        <pc:chgData name="Dillon, Jonathan (DPH)" userId="340e67c8-716c-44b9-966f-37c47a769eb2" providerId="ADAL" clId="{E02D8AA5-F3C6-40F5-BE85-A147C6070249}" dt="2024-11-07T14:22:51.932" v="1059" actId="20577"/>
        <pc:sldMkLst>
          <pc:docMk/>
          <pc:sldMk cId="1044763277" sldId="2147470023"/>
        </pc:sldMkLst>
        <pc:spChg chg="mod">
          <ac:chgData name="Dillon, Jonathan (DPH)" userId="340e67c8-716c-44b9-966f-37c47a769eb2" providerId="ADAL" clId="{E02D8AA5-F3C6-40F5-BE85-A147C6070249}" dt="2024-11-07T14:22:51.932" v="1059" actId="20577"/>
          <ac:spMkLst>
            <pc:docMk/>
            <pc:sldMk cId="1044763277" sldId="2147470023"/>
            <ac:spMk id="2" creationId="{1BD99B11-9106-3F26-4014-106F0643B816}"/>
          </ac:spMkLst>
        </pc:spChg>
      </pc:sldChg>
      <pc:sldChg chg="del">
        <pc:chgData name="Dillon, Jonathan (DPH)" userId="340e67c8-716c-44b9-966f-37c47a769eb2" providerId="ADAL" clId="{E02D8AA5-F3C6-40F5-BE85-A147C6070249}" dt="2024-11-06T19:02:59.054" v="948"/>
        <pc:sldMkLst>
          <pc:docMk/>
          <pc:sldMk cId="347167601" sldId="2147470024"/>
        </pc:sldMkLst>
      </pc:sldChg>
      <pc:sldChg chg="modSp mod">
        <pc:chgData name="Dillon, Jonathan (DPH)" userId="340e67c8-716c-44b9-966f-37c47a769eb2" providerId="ADAL" clId="{E02D8AA5-F3C6-40F5-BE85-A147C6070249}" dt="2024-11-07T14:18:28.238" v="1057" actId="1076"/>
        <pc:sldMkLst>
          <pc:docMk/>
          <pc:sldMk cId="1271850700" sldId="2147470024"/>
        </pc:sldMkLst>
        <pc:spChg chg="mod">
          <ac:chgData name="Dillon, Jonathan (DPH)" userId="340e67c8-716c-44b9-966f-37c47a769eb2" providerId="ADAL" clId="{E02D8AA5-F3C6-40F5-BE85-A147C6070249}" dt="2024-11-07T14:18:28.238" v="1057" actId="1076"/>
          <ac:spMkLst>
            <pc:docMk/>
            <pc:sldMk cId="1271850700" sldId="2147470024"/>
            <ac:spMk id="2" creationId="{2EF58978-43C2-471B-89ED-EF43CBA7EF31}"/>
          </ac:spMkLst>
        </pc:spChg>
      </pc:sldChg>
      <pc:sldChg chg="del">
        <pc:chgData name="Dillon, Jonathan (DPH)" userId="340e67c8-716c-44b9-966f-37c47a769eb2" providerId="ADAL" clId="{E02D8AA5-F3C6-40F5-BE85-A147C6070249}" dt="2024-11-06T19:02:59.054" v="948"/>
        <pc:sldMkLst>
          <pc:docMk/>
          <pc:sldMk cId="3811538807" sldId="2147470025"/>
        </pc:sldMkLst>
      </pc:sldChg>
      <pc:sldChg chg="del">
        <pc:chgData name="Dillon, Jonathan (DPH)" userId="340e67c8-716c-44b9-966f-37c47a769eb2" providerId="ADAL" clId="{E02D8AA5-F3C6-40F5-BE85-A147C6070249}" dt="2024-11-06T19:02:59.054" v="948"/>
        <pc:sldMkLst>
          <pc:docMk/>
          <pc:sldMk cId="497154059" sldId="2147470026"/>
        </pc:sldMkLst>
      </pc:sldChg>
    </pc:docChg>
  </pc:docChgLst>
  <pc:docChgLst>
    <pc:chgData name="Coffey, Gillian (DPH)" userId="S::gillian.coffey2@mass.gov::7ab1d13e-e85c-46f9-8ca0-98c1605d4bf9" providerId="AD" clId="Web-{80D00834-5DFE-F6A1-B8E0-2DF501449107}"/>
    <pc:docChg chg="modSld">
      <pc:chgData name="Coffey, Gillian (DPH)" userId="S::gillian.coffey2@mass.gov::7ab1d13e-e85c-46f9-8ca0-98c1605d4bf9" providerId="AD" clId="Web-{80D00834-5DFE-F6A1-B8E0-2DF501449107}" dt="2024-10-30T20:00:32.794" v="26" actId="20577"/>
      <pc:docMkLst>
        <pc:docMk/>
      </pc:docMkLst>
      <pc:sldChg chg="modSp">
        <pc:chgData name="Coffey, Gillian (DPH)" userId="S::gillian.coffey2@mass.gov::7ab1d13e-e85c-46f9-8ca0-98c1605d4bf9" providerId="AD" clId="Web-{80D00834-5DFE-F6A1-B8E0-2DF501449107}" dt="2024-10-30T19:58:27.732" v="12" actId="20577"/>
        <pc:sldMkLst>
          <pc:docMk/>
          <pc:sldMk cId="3735372821" sldId="340"/>
        </pc:sldMkLst>
        <pc:spChg chg="mod">
          <ac:chgData name="Coffey, Gillian (DPH)" userId="S::gillian.coffey2@mass.gov::7ab1d13e-e85c-46f9-8ca0-98c1605d4bf9" providerId="AD" clId="Web-{80D00834-5DFE-F6A1-B8E0-2DF501449107}" dt="2024-10-30T19:58:27.732" v="12" actId="20577"/>
          <ac:spMkLst>
            <pc:docMk/>
            <pc:sldMk cId="3735372821" sldId="340"/>
            <ac:spMk id="4" creationId="{DFDC97C0-45B9-1042-2B35-D6D84D70EA72}"/>
          </ac:spMkLst>
        </pc:spChg>
      </pc:sldChg>
      <pc:sldChg chg="modSp">
        <pc:chgData name="Coffey, Gillian (DPH)" userId="S::gillian.coffey2@mass.gov::7ab1d13e-e85c-46f9-8ca0-98c1605d4bf9" providerId="AD" clId="Web-{80D00834-5DFE-F6A1-B8E0-2DF501449107}" dt="2024-10-30T19:56:46.795" v="11" actId="20577"/>
        <pc:sldMkLst>
          <pc:docMk/>
          <pc:sldMk cId="2695080412" sldId="349"/>
        </pc:sldMkLst>
        <pc:graphicFrameChg chg="modGraphic">
          <ac:chgData name="Coffey, Gillian (DPH)" userId="S::gillian.coffey2@mass.gov::7ab1d13e-e85c-46f9-8ca0-98c1605d4bf9" providerId="AD" clId="Web-{80D00834-5DFE-F6A1-B8E0-2DF501449107}" dt="2024-10-30T19:56:46.795" v="11" actId="20577"/>
          <ac:graphicFrameMkLst>
            <pc:docMk/>
            <pc:sldMk cId="2695080412" sldId="349"/>
            <ac:graphicFrameMk id="4937" creationId="{D5F6F674-F2D5-9427-6C6E-936A7483093C}"/>
          </ac:graphicFrameMkLst>
        </pc:graphicFrameChg>
      </pc:sldChg>
      <pc:sldChg chg="modSp">
        <pc:chgData name="Coffey, Gillian (DPH)" userId="S::gillian.coffey2@mass.gov::7ab1d13e-e85c-46f9-8ca0-98c1605d4bf9" providerId="AD" clId="Web-{80D00834-5DFE-F6A1-B8E0-2DF501449107}" dt="2024-10-30T19:54:10.623" v="2" actId="20577"/>
        <pc:sldMkLst>
          <pc:docMk/>
          <pc:sldMk cId="192007892" sldId="350"/>
        </pc:sldMkLst>
        <pc:graphicFrameChg chg="modGraphic">
          <ac:chgData name="Coffey, Gillian (DPH)" userId="S::gillian.coffey2@mass.gov::7ab1d13e-e85c-46f9-8ca0-98c1605d4bf9" providerId="AD" clId="Web-{80D00834-5DFE-F6A1-B8E0-2DF501449107}" dt="2024-10-30T19:54:10.623" v="2" actId="20577"/>
          <ac:graphicFrameMkLst>
            <pc:docMk/>
            <pc:sldMk cId="192007892" sldId="350"/>
            <ac:graphicFrameMk id="63" creationId="{C85080F9-D0FC-0B1A-FFA0-BC90FF307233}"/>
          </ac:graphicFrameMkLst>
        </pc:graphicFrameChg>
      </pc:sldChg>
      <pc:sldChg chg="modSp">
        <pc:chgData name="Coffey, Gillian (DPH)" userId="S::gillian.coffey2@mass.gov::7ab1d13e-e85c-46f9-8ca0-98c1605d4bf9" providerId="AD" clId="Web-{80D00834-5DFE-F6A1-B8E0-2DF501449107}" dt="2024-10-30T19:55:17.201" v="4" actId="20577"/>
        <pc:sldMkLst>
          <pc:docMk/>
          <pc:sldMk cId="1610030205" sldId="351"/>
        </pc:sldMkLst>
        <pc:spChg chg="mod">
          <ac:chgData name="Coffey, Gillian (DPH)" userId="S::gillian.coffey2@mass.gov::7ab1d13e-e85c-46f9-8ca0-98c1605d4bf9" providerId="AD" clId="Web-{80D00834-5DFE-F6A1-B8E0-2DF501449107}" dt="2024-10-30T19:55:17.201" v="4" actId="20577"/>
          <ac:spMkLst>
            <pc:docMk/>
            <pc:sldMk cId="1610030205" sldId="351"/>
            <ac:spMk id="4931" creationId="{841BCDA7-96C6-FDFC-03AA-69A3CE8EB7B6}"/>
          </ac:spMkLst>
        </pc:spChg>
      </pc:sldChg>
      <pc:sldChg chg="modSp modCm">
        <pc:chgData name="Coffey, Gillian (DPH)" userId="S::gillian.coffey2@mass.gov::7ab1d13e-e85c-46f9-8ca0-98c1605d4bf9" providerId="AD" clId="Web-{80D00834-5DFE-F6A1-B8E0-2DF501449107}" dt="2024-10-30T20:00:32.794" v="26" actId="20577"/>
        <pc:sldMkLst>
          <pc:docMk/>
          <pc:sldMk cId="535727823" sldId="357"/>
        </pc:sldMkLst>
        <pc:spChg chg="mod">
          <ac:chgData name="Coffey, Gillian (DPH)" userId="S::gillian.coffey2@mass.gov::7ab1d13e-e85c-46f9-8ca0-98c1605d4bf9" providerId="AD" clId="Web-{80D00834-5DFE-F6A1-B8E0-2DF501449107}" dt="2024-10-30T20:00:32.794" v="26" actId="20577"/>
          <ac:spMkLst>
            <pc:docMk/>
            <pc:sldMk cId="535727823" sldId="357"/>
            <ac:spMk id="3" creationId="{47875469-B22A-302C-008A-659376732343}"/>
          </ac:spMkLst>
        </pc:spChg>
        <pc:extLst>
          <p:ext xmlns:p="http://schemas.openxmlformats.org/presentationml/2006/main" uri="{D6D511B9-2390-475A-947B-AFAB55BFBCF1}">
            <pc226:cmChg xmlns:pc226="http://schemas.microsoft.com/office/powerpoint/2022/06/main/command" chg="mod">
              <pc226:chgData name="Coffey, Gillian (DPH)" userId="S::gillian.coffey2@mass.gov::7ab1d13e-e85c-46f9-8ca0-98c1605d4bf9" providerId="AD" clId="Web-{80D00834-5DFE-F6A1-B8E0-2DF501449107}" dt="2024-10-30T20:00:28.263" v="25" actId="20577"/>
              <pc2:cmMkLst xmlns:pc2="http://schemas.microsoft.com/office/powerpoint/2019/9/main/command">
                <pc:docMk/>
                <pc:sldMk cId="535727823" sldId="357"/>
                <pc2:cmMk id="{E828CEFF-FD25-4B19-AFF3-079CB527A261}"/>
              </pc2:cmMkLst>
            </pc226:cmChg>
          </p:ext>
        </pc:extLst>
      </pc:sldChg>
    </pc:docChg>
  </pc:docChgLst>
  <pc:docChgLst>
    <pc:chgData name="Dillon, Jonathan (DPH)" userId="S::jonathan.dillon@mass.gov::340e67c8-716c-44b9-966f-37c47a769eb2" providerId="AD" clId="Web-{03C560B8-FE67-8B34-CDBA-24D4B6CC299B}"/>
    <pc:docChg chg="modSld">
      <pc:chgData name="Dillon, Jonathan (DPH)" userId="S::jonathan.dillon@mass.gov::340e67c8-716c-44b9-966f-37c47a769eb2" providerId="AD" clId="Web-{03C560B8-FE67-8B34-CDBA-24D4B6CC299B}" dt="2024-10-30T20:20:55.698" v="4" actId="20577"/>
      <pc:docMkLst>
        <pc:docMk/>
      </pc:docMkLst>
      <pc:sldChg chg="modSp">
        <pc:chgData name="Dillon, Jonathan (DPH)" userId="S::jonathan.dillon@mass.gov::340e67c8-716c-44b9-966f-37c47a769eb2" providerId="AD" clId="Web-{03C560B8-FE67-8B34-CDBA-24D4B6CC299B}" dt="2024-10-30T20:20:55.698" v="4" actId="20577"/>
        <pc:sldMkLst>
          <pc:docMk/>
          <pc:sldMk cId="540344552" sldId="338"/>
        </pc:sldMkLst>
        <pc:spChg chg="mod">
          <ac:chgData name="Dillon, Jonathan (DPH)" userId="S::jonathan.dillon@mass.gov::340e67c8-716c-44b9-966f-37c47a769eb2" providerId="AD" clId="Web-{03C560B8-FE67-8B34-CDBA-24D4B6CC299B}" dt="2024-10-30T20:20:55.698" v="4" actId="20577"/>
          <ac:spMkLst>
            <pc:docMk/>
            <pc:sldMk cId="540344552" sldId="338"/>
            <ac:spMk id="2" creationId="{87382279-D9B8-1309-91F5-4BE90EB1EDD0}"/>
          </ac:spMkLst>
        </pc:spChg>
        <pc:spChg chg="mod">
          <ac:chgData name="Dillon, Jonathan (DPH)" userId="S::jonathan.dillon@mass.gov::340e67c8-716c-44b9-966f-37c47a769eb2" providerId="AD" clId="Web-{03C560B8-FE67-8B34-CDBA-24D4B6CC299B}" dt="2024-10-30T20:20:50.761" v="1" actId="1076"/>
          <ac:spMkLst>
            <pc:docMk/>
            <pc:sldMk cId="540344552" sldId="338"/>
            <ac:spMk id="3" creationId="{3E0628F8-9C49-AA20-99BB-AD091DC6FADB}"/>
          </ac:spMkLst>
        </pc:spChg>
      </pc:sldChg>
    </pc:docChg>
  </pc:docChgLst>
  <pc:docChgLst>
    <pc:chgData name="Whittemore, Carolyn (DPH)" userId="S::carolyn.whittemore2@mass.gov::155b6082-3d30-486e-ad27-9c36d61a7032" providerId="AD" clId="Web-{D6D1DCAE-AABC-B4F1-BE85-C73CDBFDCDE9}"/>
    <pc:docChg chg="mod">
      <pc:chgData name="Whittemore, Carolyn (DPH)" userId="S::carolyn.whittemore2@mass.gov::155b6082-3d30-486e-ad27-9c36d61a7032" providerId="AD" clId="Web-{D6D1DCAE-AABC-B4F1-BE85-C73CDBFDCDE9}" dt="2024-10-31T12:29:37.625" v="0"/>
      <pc:docMkLst>
        <pc:docMk/>
      </pc:docMkLst>
    </pc:docChg>
  </pc:docChgLst>
  <pc:docChgLst>
    <pc:chgData name="Dillon, Jonathan (DPH)" userId="340e67c8-716c-44b9-966f-37c47a769eb2" providerId="ADAL" clId="{E0B4A5AE-8BF7-4F61-890F-AFC167B656E6}"/>
    <pc:docChg chg="modSld">
      <pc:chgData name="Dillon, Jonathan (DPH)" userId="340e67c8-716c-44b9-966f-37c47a769eb2" providerId="ADAL" clId="{E0B4A5AE-8BF7-4F61-890F-AFC167B656E6}" dt="2024-11-25T21:53:15.312" v="4" actId="20577"/>
      <pc:docMkLst>
        <pc:docMk/>
      </pc:docMkLst>
      <pc:sldChg chg="modNotesTx">
        <pc:chgData name="Dillon, Jonathan (DPH)" userId="340e67c8-716c-44b9-966f-37c47a769eb2" providerId="ADAL" clId="{E0B4A5AE-8BF7-4F61-890F-AFC167B656E6}" dt="2024-11-25T21:53:11.289" v="3" actId="20577"/>
        <pc:sldMkLst>
          <pc:docMk/>
          <pc:sldMk cId="1396792157" sldId="308"/>
        </pc:sldMkLst>
      </pc:sldChg>
      <pc:sldChg chg="modNotesTx">
        <pc:chgData name="Dillon, Jonathan (DPH)" userId="340e67c8-716c-44b9-966f-37c47a769eb2" providerId="ADAL" clId="{E0B4A5AE-8BF7-4F61-890F-AFC167B656E6}" dt="2024-11-25T21:53:15.312" v="4" actId="20577"/>
        <pc:sldMkLst>
          <pc:docMk/>
          <pc:sldMk cId="2194644087" sldId="325"/>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BC4C30-A1E5-45D0-A44F-CBA374D3F6B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48F06BB-3421-4BBA-B579-1929D59D2820}">
      <dgm:prSet custT="1"/>
      <dgm:spPr/>
      <dgm:t>
        <a:bodyPr/>
        <a:lstStyle/>
        <a:p>
          <a:r>
            <a:rPr lang="en-US" sz="1800">
              <a:latin typeface="Arial"/>
              <a:cs typeface="Arial"/>
            </a:rPr>
            <a:t>1. Welcome and introductions						 </a:t>
          </a:r>
        </a:p>
      </dgm:t>
    </dgm:pt>
    <dgm:pt modelId="{C543BEDA-E995-4A15-AB6C-13ABB0B1491B}" type="parTrans" cxnId="{DB90B77B-8106-4AA9-A507-278F8ED6B745}">
      <dgm:prSet/>
      <dgm:spPr/>
      <dgm:t>
        <a:bodyPr/>
        <a:lstStyle/>
        <a:p>
          <a:endParaRPr lang="en-US" sz="1800">
            <a:latin typeface="Arial" panose="020B0604020202020204" pitchFamily="34" charset="0"/>
            <a:cs typeface="Arial" panose="020B0604020202020204" pitchFamily="34" charset="0"/>
          </a:endParaRPr>
        </a:p>
      </dgm:t>
    </dgm:pt>
    <dgm:pt modelId="{3D8B1D0D-8AB1-4E13-BF45-EDEB1A243287}" type="sibTrans" cxnId="{DB90B77B-8106-4AA9-A507-278F8ED6B745}">
      <dgm:prSet/>
      <dgm:spPr/>
      <dgm:t>
        <a:bodyPr/>
        <a:lstStyle/>
        <a:p>
          <a:endParaRPr lang="en-US" sz="1800">
            <a:latin typeface="Arial" panose="020B0604020202020204" pitchFamily="34" charset="0"/>
            <a:cs typeface="Arial" panose="020B0604020202020204" pitchFamily="34" charset="0"/>
          </a:endParaRPr>
        </a:p>
      </dgm:t>
    </dgm:pt>
    <dgm:pt modelId="{F8EA44C6-2C36-42D3-98F0-6F7AAE8F8B44}">
      <dgm:prSet custT="1"/>
      <dgm:spPr/>
      <dgm:t>
        <a:bodyPr/>
        <a:lstStyle/>
        <a:p>
          <a:r>
            <a:rPr lang="en-US" sz="1800">
              <a:latin typeface="Arial" panose="020B0604020202020204" pitchFamily="34" charset="0"/>
              <a:cs typeface="Arial" panose="020B0604020202020204" pitchFamily="34" charset="0"/>
            </a:rPr>
            <a:t>2. Responsibilities in Action: Curriculum and Training Updates</a:t>
          </a:r>
        </a:p>
      </dgm:t>
    </dgm:pt>
    <dgm:pt modelId="{6E2FC562-B046-40E8-8F04-5601266A3BE1}" type="parTrans" cxnId="{CD29B974-DE83-40BB-9024-784CEF4A91F2}">
      <dgm:prSet/>
      <dgm:spPr/>
      <dgm:t>
        <a:bodyPr/>
        <a:lstStyle/>
        <a:p>
          <a:endParaRPr lang="en-US" sz="1800">
            <a:latin typeface="Arial" panose="020B0604020202020204" pitchFamily="34" charset="0"/>
            <a:cs typeface="Arial" panose="020B0604020202020204" pitchFamily="34" charset="0"/>
          </a:endParaRPr>
        </a:p>
      </dgm:t>
    </dgm:pt>
    <dgm:pt modelId="{489E0F00-E3C6-4898-A945-7C80A6C33A36}" type="sibTrans" cxnId="{CD29B974-DE83-40BB-9024-784CEF4A91F2}">
      <dgm:prSet/>
      <dgm:spPr/>
      <dgm:t>
        <a:bodyPr/>
        <a:lstStyle/>
        <a:p>
          <a:endParaRPr lang="en-US" sz="1800">
            <a:latin typeface="Arial" panose="020B0604020202020204" pitchFamily="34" charset="0"/>
            <a:cs typeface="Arial" panose="020B0604020202020204" pitchFamily="34" charset="0"/>
          </a:endParaRPr>
        </a:p>
      </dgm:t>
    </dgm:pt>
    <dgm:pt modelId="{5E4FDA2A-58AE-4978-BE34-EDF58FC9A86A}">
      <dgm:prSet custT="1"/>
      <dgm:spPr/>
      <dgm:t>
        <a:bodyPr/>
        <a:lstStyle/>
        <a:p>
          <a:r>
            <a:rPr lang="en-US" sz="1800">
              <a:latin typeface="Arial" panose="020B0604020202020204" pitchFamily="34" charset="0"/>
              <a:cs typeface="Arial" panose="020B0604020202020204" pitchFamily="34" charset="0"/>
            </a:rPr>
            <a:t>3. Reviewing data for MAP testing performance</a:t>
          </a:r>
        </a:p>
      </dgm:t>
    </dgm:pt>
    <dgm:pt modelId="{D1366050-FC33-4D3D-A0D3-5488AAB975CD}" type="parTrans" cxnId="{3B86636A-F008-439A-91BE-DDB8AA9F27EE}">
      <dgm:prSet/>
      <dgm:spPr/>
      <dgm:t>
        <a:bodyPr/>
        <a:lstStyle/>
        <a:p>
          <a:endParaRPr lang="en-US" sz="1800">
            <a:latin typeface="Arial" panose="020B0604020202020204" pitchFamily="34" charset="0"/>
            <a:cs typeface="Arial" panose="020B0604020202020204" pitchFamily="34" charset="0"/>
          </a:endParaRPr>
        </a:p>
      </dgm:t>
    </dgm:pt>
    <dgm:pt modelId="{A36D169A-DBA5-480B-9DD6-21EAF7CB2529}" type="sibTrans" cxnId="{3B86636A-F008-439A-91BE-DDB8AA9F27EE}">
      <dgm:prSet/>
      <dgm:spPr/>
      <dgm:t>
        <a:bodyPr/>
        <a:lstStyle/>
        <a:p>
          <a:endParaRPr lang="en-US" sz="1800">
            <a:latin typeface="Arial" panose="020B0604020202020204" pitchFamily="34" charset="0"/>
            <a:cs typeface="Arial" panose="020B0604020202020204" pitchFamily="34" charset="0"/>
          </a:endParaRPr>
        </a:p>
      </dgm:t>
    </dgm:pt>
    <dgm:pt modelId="{FE2EC0D4-EA5E-427E-AAC2-14B04AFD1779}">
      <dgm:prSet custT="1"/>
      <dgm:spPr/>
      <dgm:t>
        <a:bodyPr/>
        <a:lstStyle/>
        <a:p>
          <a:r>
            <a:rPr lang="en-US" sz="1800">
              <a:latin typeface="Arial" panose="020B0604020202020204" pitchFamily="34" charset="0"/>
              <a:cs typeface="Arial" panose="020B0604020202020204" pitchFamily="34" charset="0"/>
            </a:rPr>
            <a:t>4. Reviewing the pass threshold for the MAP test (discussion item)</a:t>
          </a:r>
        </a:p>
      </dgm:t>
    </dgm:pt>
    <dgm:pt modelId="{8FD70951-9784-4F6E-9B70-B21A6D78F6E1}" type="parTrans" cxnId="{20FF5AA6-6196-498B-9F20-4F28C776E8BB}">
      <dgm:prSet/>
      <dgm:spPr/>
      <dgm:t>
        <a:bodyPr/>
        <a:lstStyle/>
        <a:p>
          <a:endParaRPr lang="en-US" sz="1800">
            <a:latin typeface="Arial" panose="020B0604020202020204" pitchFamily="34" charset="0"/>
            <a:cs typeface="Arial" panose="020B0604020202020204" pitchFamily="34" charset="0"/>
          </a:endParaRPr>
        </a:p>
      </dgm:t>
    </dgm:pt>
    <dgm:pt modelId="{E8291DF0-3B4F-4AD1-AFB8-AF00F6E81980}" type="sibTrans" cxnId="{20FF5AA6-6196-498B-9F20-4F28C776E8BB}">
      <dgm:prSet/>
      <dgm:spPr/>
      <dgm:t>
        <a:bodyPr/>
        <a:lstStyle/>
        <a:p>
          <a:endParaRPr lang="en-US" sz="1800">
            <a:latin typeface="Arial" panose="020B0604020202020204" pitchFamily="34" charset="0"/>
            <a:cs typeface="Arial" panose="020B0604020202020204" pitchFamily="34" charset="0"/>
          </a:endParaRPr>
        </a:p>
      </dgm:t>
    </dgm:pt>
    <dgm:pt modelId="{45B204E7-8D12-4438-8BE1-A5AB819236C1}">
      <dgm:prSet custT="1"/>
      <dgm:spPr/>
      <dgm:t>
        <a:bodyPr/>
        <a:lstStyle/>
        <a:p>
          <a:r>
            <a:rPr lang="en-US" sz="1800">
              <a:latin typeface="Arial" panose="020B0604020202020204" pitchFamily="34" charset="0"/>
              <a:cs typeface="Arial" panose="020B0604020202020204" pitchFamily="34" charset="0"/>
            </a:rPr>
            <a:t>5. A state sponsored </a:t>
          </a:r>
          <a:r>
            <a:rPr lang="en-US" sz="1800" err="1">
              <a:latin typeface="Arial" panose="020B0604020202020204" pitchFamily="34" charset="0"/>
              <a:cs typeface="Arial" panose="020B0604020202020204" pitchFamily="34" charset="0"/>
            </a:rPr>
            <a:t>eMAR</a:t>
          </a:r>
          <a:r>
            <a:rPr lang="en-US" sz="1800">
              <a:latin typeface="Arial" panose="020B0604020202020204" pitchFamily="34" charset="0"/>
              <a:cs typeface="Arial" panose="020B0604020202020204" pitchFamily="34" charset="0"/>
            </a:rPr>
            <a:t> for MAP providers				</a:t>
          </a:r>
        </a:p>
      </dgm:t>
    </dgm:pt>
    <dgm:pt modelId="{E5B4450F-A725-4C18-8E27-75D3D8F00D88}" type="parTrans" cxnId="{8DB05587-D0AE-4E46-B116-495592665584}">
      <dgm:prSet/>
      <dgm:spPr/>
      <dgm:t>
        <a:bodyPr/>
        <a:lstStyle/>
        <a:p>
          <a:endParaRPr lang="en-US" sz="1800">
            <a:latin typeface="Arial" panose="020B0604020202020204" pitchFamily="34" charset="0"/>
            <a:cs typeface="Arial" panose="020B0604020202020204" pitchFamily="34" charset="0"/>
          </a:endParaRPr>
        </a:p>
      </dgm:t>
    </dgm:pt>
    <dgm:pt modelId="{06326105-1D89-4D50-A9D7-1FAFBE261C72}" type="sibTrans" cxnId="{8DB05587-D0AE-4E46-B116-495592665584}">
      <dgm:prSet/>
      <dgm:spPr/>
      <dgm:t>
        <a:bodyPr/>
        <a:lstStyle/>
        <a:p>
          <a:endParaRPr lang="en-US" sz="1800">
            <a:latin typeface="Arial" panose="020B0604020202020204" pitchFamily="34" charset="0"/>
            <a:cs typeface="Arial" panose="020B0604020202020204" pitchFamily="34" charset="0"/>
          </a:endParaRPr>
        </a:p>
      </dgm:t>
    </dgm:pt>
    <dgm:pt modelId="{2F2746C0-BB43-4C4D-B5A3-89D4F234F58F}">
      <dgm:prSet custT="1"/>
      <dgm:spPr/>
      <dgm:t>
        <a:bodyPr/>
        <a:lstStyle/>
        <a:p>
          <a:r>
            <a:rPr lang="en-US" sz="1800">
              <a:latin typeface="Arial" panose="020B0604020202020204" pitchFamily="34" charset="0"/>
              <a:cs typeface="Arial" panose="020B0604020202020204" pitchFamily="34" charset="0"/>
            </a:rPr>
            <a:t>6. Addressing pharmacy supply and packaging issues in MAP 	</a:t>
          </a:r>
        </a:p>
      </dgm:t>
    </dgm:pt>
    <dgm:pt modelId="{13391961-62D1-4551-91BB-0278F65B5BDF}" type="parTrans" cxnId="{E977CECD-04C3-4779-952B-82E773009D8A}">
      <dgm:prSet/>
      <dgm:spPr/>
      <dgm:t>
        <a:bodyPr/>
        <a:lstStyle/>
        <a:p>
          <a:endParaRPr lang="en-US" sz="1800">
            <a:latin typeface="Arial" panose="020B0604020202020204" pitchFamily="34" charset="0"/>
            <a:cs typeface="Arial" panose="020B0604020202020204" pitchFamily="34" charset="0"/>
          </a:endParaRPr>
        </a:p>
      </dgm:t>
    </dgm:pt>
    <dgm:pt modelId="{BCFA646D-6812-4F53-BD8C-FEDAF6FBAE98}" type="sibTrans" cxnId="{E977CECD-04C3-4779-952B-82E773009D8A}">
      <dgm:prSet/>
      <dgm:spPr/>
      <dgm:t>
        <a:bodyPr/>
        <a:lstStyle/>
        <a:p>
          <a:endParaRPr lang="en-US" sz="1800">
            <a:latin typeface="Arial" panose="020B0604020202020204" pitchFamily="34" charset="0"/>
            <a:cs typeface="Arial" panose="020B0604020202020204" pitchFamily="34" charset="0"/>
          </a:endParaRPr>
        </a:p>
      </dgm:t>
    </dgm:pt>
    <dgm:pt modelId="{0F231418-95AB-4AF2-9FF7-5D0950AA8053}">
      <dgm:prSet custT="1"/>
      <dgm:spPr/>
      <dgm:t>
        <a:bodyPr/>
        <a:lstStyle/>
        <a:p>
          <a:r>
            <a:rPr lang="en-US" sz="1800">
              <a:latin typeface="Arial" panose="020B0604020202020204" pitchFamily="34" charset="0"/>
              <a:cs typeface="Arial" panose="020B0604020202020204" pitchFamily="34" charset="0"/>
            </a:rPr>
            <a:t>7. Policy updates, including insulin administration and other injectables</a:t>
          </a:r>
        </a:p>
      </dgm:t>
    </dgm:pt>
    <dgm:pt modelId="{9440BDC3-2EF6-46DA-BBAE-1301B51CE65B}" type="parTrans" cxnId="{0FCF5EE1-C177-41C6-B24B-A4C307DC90EC}">
      <dgm:prSet/>
      <dgm:spPr/>
      <dgm:t>
        <a:bodyPr/>
        <a:lstStyle/>
        <a:p>
          <a:endParaRPr lang="en-US" sz="1800">
            <a:latin typeface="Arial" panose="020B0604020202020204" pitchFamily="34" charset="0"/>
            <a:cs typeface="Arial" panose="020B0604020202020204" pitchFamily="34" charset="0"/>
          </a:endParaRPr>
        </a:p>
      </dgm:t>
    </dgm:pt>
    <dgm:pt modelId="{B1FF728B-F933-4984-A784-D4D7572BF469}" type="sibTrans" cxnId="{0FCF5EE1-C177-41C6-B24B-A4C307DC90EC}">
      <dgm:prSet/>
      <dgm:spPr/>
      <dgm:t>
        <a:bodyPr/>
        <a:lstStyle/>
        <a:p>
          <a:endParaRPr lang="en-US" sz="1800">
            <a:latin typeface="Arial" panose="020B0604020202020204" pitchFamily="34" charset="0"/>
            <a:cs typeface="Arial" panose="020B0604020202020204" pitchFamily="34" charset="0"/>
          </a:endParaRPr>
        </a:p>
      </dgm:t>
    </dgm:pt>
    <dgm:pt modelId="{F76C81B9-C924-46C7-A34F-882140BBEE98}">
      <dgm:prSet custT="1"/>
      <dgm:spPr/>
      <dgm:t>
        <a:bodyPr/>
        <a:lstStyle/>
        <a:p>
          <a:r>
            <a:rPr lang="en-US" sz="1800">
              <a:latin typeface="Arial" panose="020B0604020202020204" pitchFamily="34" charset="0"/>
              <a:cs typeface="Arial" panose="020B0604020202020204" pitchFamily="34" charset="0"/>
            </a:rPr>
            <a:t>8. Non-licensed/non-map certified staff administering emergency medications (discussion item)</a:t>
          </a:r>
        </a:p>
      </dgm:t>
    </dgm:pt>
    <dgm:pt modelId="{3FF1CF55-40BB-4A79-A540-8AEFA7A16A8C}" type="parTrans" cxnId="{DC315144-7EA4-4DCE-9317-01023ADF3743}">
      <dgm:prSet/>
      <dgm:spPr/>
      <dgm:t>
        <a:bodyPr/>
        <a:lstStyle/>
        <a:p>
          <a:endParaRPr lang="en-US" sz="1800">
            <a:latin typeface="Arial" panose="020B0604020202020204" pitchFamily="34" charset="0"/>
            <a:cs typeface="Arial" panose="020B0604020202020204" pitchFamily="34" charset="0"/>
          </a:endParaRPr>
        </a:p>
      </dgm:t>
    </dgm:pt>
    <dgm:pt modelId="{D70AB1A2-81B8-467C-B90A-5A5CD8C0C2DA}" type="sibTrans" cxnId="{DC315144-7EA4-4DCE-9317-01023ADF3743}">
      <dgm:prSet/>
      <dgm:spPr/>
      <dgm:t>
        <a:bodyPr/>
        <a:lstStyle/>
        <a:p>
          <a:endParaRPr lang="en-US" sz="1800">
            <a:latin typeface="Arial" panose="020B0604020202020204" pitchFamily="34" charset="0"/>
            <a:cs typeface="Arial" panose="020B0604020202020204" pitchFamily="34" charset="0"/>
          </a:endParaRPr>
        </a:p>
      </dgm:t>
    </dgm:pt>
    <dgm:pt modelId="{6E383152-0D01-4542-A2C8-53BDF56AF96D}">
      <dgm:prSet custT="1"/>
      <dgm:spPr/>
      <dgm:t>
        <a:bodyPr/>
        <a:lstStyle/>
        <a:p>
          <a:r>
            <a:rPr lang="en-US" sz="1800">
              <a:latin typeface="Arial" panose="020B0604020202020204" pitchFamily="34" charset="0"/>
              <a:cs typeface="Arial" panose="020B0604020202020204" pitchFamily="34" charset="0"/>
            </a:rPr>
            <a:t>Additional items 								</a:t>
          </a:r>
        </a:p>
      </dgm:t>
    </dgm:pt>
    <dgm:pt modelId="{56C375E1-27AC-4328-BEE6-34E5659124B1}" type="parTrans" cxnId="{B2B3CC79-AC47-4564-A080-E70AE7E13B35}">
      <dgm:prSet/>
      <dgm:spPr/>
      <dgm:t>
        <a:bodyPr/>
        <a:lstStyle/>
        <a:p>
          <a:endParaRPr lang="en-US" sz="1800">
            <a:latin typeface="Arial" panose="020B0604020202020204" pitchFamily="34" charset="0"/>
            <a:cs typeface="Arial" panose="020B0604020202020204" pitchFamily="34" charset="0"/>
          </a:endParaRPr>
        </a:p>
      </dgm:t>
    </dgm:pt>
    <dgm:pt modelId="{1200619F-1D65-418A-8ADA-64072A63B5EC}" type="sibTrans" cxnId="{B2B3CC79-AC47-4564-A080-E70AE7E13B35}">
      <dgm:prSet/>
      <dgm:spPr/>
      <dgm:t>
        <a:bodyPr/>
        <a:lstStyle/>
        <a:p>
          <a:endParaRPr lang="en-US" sz="1800">
            <a:latin typeface="Arial" panose="020B0604020202020204" pitchFamily="34" charset="0"/>
            <a:cs typeface="Arial" panose="020B0604020202020204" pitchFamily="34" charset="0"/>
          </a:endParaRPr>
        </a:p>
      </dgm:t>
    </dgm:pt>
    <dgm:pt modelId="{CC29E7A5-A3DA-4826-8285-C8C9981D534A}" type="pres">
      <dgm:prSet presAssocID="{17BC4C30-A1E5-45D0-A44F-CBA374D3F6BB}" presName="linear" presStyleCnt="0">
        <dgm:presLayoutVars>
          <dgm:animLvl val="lvl"/>
          <dgm:resizeHandles val="exact"/>
        </dgm:presLayoutVars>
      </dgm:prSet>
      <dgm:spPr/>
    </dgm:pt>
    <dgm:pt modelId="{4AA0CA72-F66A-4A11-9ACE-8BCADC929451}" type="pres">
      <dgm:prSet presAssocID="{548F06BB-3421-4BBA-B579-1929D59D2820}" presName="parentText" presStyleLbl="node1" presStyleIdx="0" presStyleCnt="9">
        <dgm:presLayoutVars>
          <dgm:chMax val="0"/>
          <dgm:bulletEnabled val="1"/>
        </dgm:presLayoutVars>
      </dgm:prSet>
      <dgm:spPr/>
    </dgm:pt>
    <dgm:pt modelId="{51510E44-1BA3-4A12-9E1B-64503C9D2EF7}" type="pres">
      <dgm:prSet presAssocID="{3D8B1D0D-8AB1-4E13-BF45-EDEB1A243287}" presName="spacer" presStyleCnt="0"/>
      <dgm:spPr/>
    </dgm:pt>
    <dgm:pt modelId="{BE6C234C-94CE-41B0-94D3-EF4125C5F379}" type="pres">
      <dgm:prSet presAssocID="{F8EA44C6-2C36-42D3-98F0-6F7AAE8F8B44}" presName="parentText" presStyleLbl="node1" presStyleIdx="1" presStyleCnt="9">
        <dgm:presLayoutVars>
          <dgm:chMax val="0"/>
          <dgm:bulletEnabled val="1"/>
        </dgm:presLayoutVars>
      </dgm:prSet>
      <dgm:spPr/>
    </dgm:pt>
    <dgm:pt modelId="{0D200F54-364A-481D-952F-752BDBD515A4}" type="pres">
      <dgm:prSet presAssocID="{489E0F00-E3C6-4898-A945-7C80A6C33A36}" presName="spacer" presStyleCnt="0"/>
      <dgm:spPr/>
    </dgm:pt>
    <dgm:pt modelId="{B5E361D4-FC03-4EF7-8CB4-32132F76A397}" type="pres">
      <dgm:prSet presAssocID="{5E4FDA2A-58AE-4978-BE34-EDF58FC9A86A}" presName="parentText" presStyleLbl="node1" presStyleIdx="2" presStyleCnt="9">
        <dgm:presLayoutVars>
          <dgm:chMax val="0"/>
          <dgm:bulletEnabled val="1"/>
        </dgm:presLayoutVars>
      </dgm:prSet>
      <dgm:spPr/>
    </dgm:pt>
    <dgm:pt modelId="{59C87A9C-08B4-4FFA-A394-5187FD22C169}" type="pres">
      <dgm:prSet presAssocID="{A36D169A-DBA5-480B-9DD6-21EAF7CB2529}" presName="spacer" presStyleCnt="0"/>
      <dgm:spPr/>
    </dgm:pt>
    <dgm:pt modelId="{1E72FFAA-8E6A-44B8-A4BE-36CF4531F9E8}" type="pres">
      <dgm:prSet presAssocID="{FE2EC0D4-EA5E-427E-AAC2-14B04AFD1779}" presName="parentText" presStyleLbl="node1" presStyleIdx="3" presStyleCnt="9">
        <dgm:presLayoutVars>
          <dgm:chMax val="0"/>
          <dgm:bulletEnabled val="1"/>
        </dgm:presLayoutVars>
      </dgm:prSet>
      <dgm:spPr/>
    </dgm:pt>
    <dgm:pt modelId="{DCA0347D-5C15-4DE2-A401-6AF964BBF9C7}" type="pres">
      <dgm:prSet presAssocID="{E8291DF0-3B4F-4AD1-AFB8-AF00F6E81980}" presName="spacer" presStyleCnt="0"/>
      <dgm:spPr/>
    </dgm:pt>
    <dgm:pt modelId="{7459DD05-D659-4600-957E-685F924705B5}" type="pres">
      <dgm:prSet presAssocID="{45B204E7-8D12-4438-8BE1-A5AB819236C1}" presName="parentText" presStyleLbl="node1" presStyleIdx="4" presStyleCnt="9">
        <dgm:presLayoutVars>
          <dgm:chMax val="0"/>
          <dgm:bulletEnabled val="1"/>
        </dgm:presLayoutVars>
      </dgm:prSet>
      <dgm:spPr/>
    </dgm:pt>
    <dgm:pt modelId="{5E14D828-BAD4-46EB-A416-738A9AD7ECA8}" type="pres">
      <dgm:prSet presAssocID="{06326105-1D89-4D50-A9D7-1FAFBE261C72}" presName="spacer" presStyleCnt="0"/>
      <dgm:spPr/>
    </dgm:pt>
    <dgm:pt modelId="{59E7B745-E161-4214-94B8-980BE8970611}" type="pres">
      <dgm:prSet presAssocID="{2F2746C0-BB43-4C4D-B5A3-89D4F234F58F}" presName="parentText" presStyleLbl="node1" presStyleIdx="5" presStyleCnt="9">
        <dgm:presLayoutVars>
          <dgm:chMax val="0"/>
          <dgm:bulletEnabled val="1"/>
        </dgm:presLayoutVars>
      </dgm:prSet>
      <dgm:spPr/>
    </dgm:pt>
    <dgm:pt modelId="{DF03E676-B1AB-4AF5-9F7D-9CCCF3F4998B}" type="pres">
      <dgm:prSet presAssocID="{BCFA646D-6812-4F53-BD8C-FEDAF6FBAE98}" presName="spacer" presStyleCnt="0"/>
      <dgm:spPr/>
    </dgm:pt>
    <dgm:pt modelId="{E929FA44-A59C-4B0C-BDE6-B7FDF928CF9F}" type="pres">
      <dgm:prSet presAssocID="{0F231418-95AB-4AF2-9FF7-5D0950AA8053}" presName="parentText" presStyleLbl="node1" presStyleIdx="6" presStyleCnt="9">
        <dgm:presLayoutVars>
          <dgm:chMax val="0"/>
          <dgm:bulletEnabled val="1"/>
        </dgm:presLayoutVars>
      </dgm:prSet>
      <dgm:spPr/>
    </dgm:pt>
    <dgm:pt modelId="{3A10A804-5E58-4351-8997-79690A948FAF}" type="pres">
      <dgm:prSet presAssocID="{B1FF728B-F933-4984-A784-D4D7572BF469}" presName="spacer" presStyleCnt="0"/>
      <dgm:spPr/>
    </dgm:pt>
    <dgm:pt modelId="{E750E589-01E5-4009-AF66-87947C87442A}" type="pres">
      <dgm:prSet presAssocID="{F76C81B9-C924-46C7-A34F-882140BBEE98}" presName="parentText" presStyleLbl="node1" presStyleIdx="7" presStyleCnt="9">
        <dgm:presLayoutVars>
          <dgm:chMax val="0"/>
          <dgm:bulletEnabled val="1"/>
        </dgm:presLayoutVars>
      </dgm:prSet>
      <dgm:spPr/>
    </dgm:pt>
    <dgm:pt modelId="{6081550C-6817-4345-B685-8CE5E80AF862}" type="pres">
      <dgm:prSet presAssocID="{D70AB1A2-81B8-467C-B90A-5A5CD8C0C2DA}" presName="spacer" presStyleCnt="0"/>
      <dgm:spPr/>
    </dgm:pt>
    <dgm:pt modelId="{06AF15AD-CDA9-4225-B176-71C1522A28CC}" type="pres">
      <dgm:prSet presAssocID="{6E383152-0D01-4542-A2C8-53BDF56AF96D}" presName="parentText" presStyleLbl="node1" presStyleIdx="8" presStyleCnt="9">
        <dgm:presLayoutVars>
          <dgm:chMax val="0"/>
          <dgm:bulletEnabled val="1"/>
        </dgm:presLayoutVars>
      </dgm:prSet>
      <dgm:spPr/>
    </dgm:pt>
  </dgm:ptLst>
  <dgm:cxnLst>
    <dgm:cxn modelId="{35F21D05-28C5-44F5-94C8-FB31DA3E9AC2}" type="presOf" srcId="{0F231418-95AB-4AF2-9FF7-5D0950AA8053}" destId="{E929FA44-A59C-4B0C-BDE6-B7FDF928CF9F}" srcOrd="0" destOrd="0" presId="urn:microsoft.com/office/officeart/2005/8/layout/vList2"/>
    <dgm:cxn modelId="{F9E64E12-F4F9-4925-9D46-FD2B136D0154}" type="presOf" srcId="{F76C81B9-C924-46C7-A34F-882140BBEE98}" destId="{E750E589-01E5-4009-AF66-87947C87442A}" srcOrd="0" destOrd="0" presId="urn:microsoft.com/office/officeart/2005/8/layout/vList2"/>
    <dgm:cxn modelId="{DC315144-7EA4-4DCE-9317-01023ADF3743}" srcId="{17BC4C30-A1E5-45D0-A44F-CBA374D3F6BB}" destId="{F76C81B9-C924-46C7-A34F-882140BBEE98}" srcOrd="7" destOrd="0" parTransId="{3FF1CF55-40BB-4A79-A540-8AEFA7A16A8C}" sibTransId="{D70AB1A2-81B8-467C-B90A-5A5CD8C0C2DA}"/>
    <dgm:cxn modelId="{4131DB44-78D0-4B48-8ACD-15DC4DFE2BE0}" type="presOf" srcId="{6E383152-0D01-4542-A2C8-53BDF56AF96D}" destId="{06AF15AD-CDA9-4225-B176-71C1522A28CC}" srcOrd="0" destOrd="0" presId="urn:microsoft.com/office/officeart/2005/8/layout/vList2"/>
    <dgm:cxn modelId="{3B86636A-F008-439A-91BE-DDB8AA9F27EE}" srcId="{17BC4C30-A1E5-45D0-A44F-CBA374D3F6BB}" destId="{5E4FDA2A-58AE-4978-BE34-EDF58FC9A86A}" srcOrd="2" destOrd="0" parTransId="{D1366050-FC33-4D3D-A0D3-5488AAB975CD}" sibTransId="{A36D169A-DBA5-480B-9DD6-21EAF7CB2529}"/>
    <dgm:cxn modelId="{CD29B974-DE83-40BB-9024-784CEF4A91F2}" srcId="{17BC4C30-A1E5-45D0-A44F-CBA374D3F6BB}" destId="{F8EA44C6-2C36-42D3-98F0-6F7AAE8F8B44}" srcOrd="1" destOrd="0" parTransId="{6E2FC562-B046-40E8-8F04-5601266A3BE1}" sibTransId="{489E0F00-E3C6-4898-A945-7C80A6C33A36}"/>
    <dgm:cxn modelId="{2FA21755-8E21-4883-95B0-778907F5E84C}" type="presOf" srcId="{2F2746C0-BB43-4C4D-B5A3-89D4F234F58F}" destId="{59E7B745-E161-4214-94B8-980BE8970611}" srcOrd="0" destOrd="0" presId="urn:microsoft.com/office/officeart/2005/8/layout/vList2"/>
    <dgm:cxn modelId="{B2B3CC79-AC47-4564-A080-E70AE7E13B35}" srcId="{17BC4C30-A1E5-45D0-A44F-CBA374D3F6BB}" destId="{6E383152-0D01-4542-A2C8-53BDF56AF96D}" srcOrd="8" destOrd="0" parTransId="{56C375E1-27AC-4328-BEE6-34E5659124B1}" sibTransId="{1200619F-1D65-418A-8ADA-64072A63B5EC}"/>
    <dgm:cxn modelId="{DB90B77B-8106-4AA9-A507-278F8ED6B745}" srcId="{17BC4C30-A1E5-45D0-A44F-CBA374D3F6BB}" destId="{548F06BB-3421-4BBA-B579-1929D59D2820}" srcOrd="0" destOrd="0" parTransId="{C543BEDA-E995-4A15-AB6C-13ABB0B1491B}" sibTransId="{3D8B1D0D-8AB1-4E13-BF45-EDEB1A243287}"/>
    <dgm:cxn modelId="{8DB05587-D0AE-4E46-B116-495592665584}" srcId="{17BC4C30-A1E5-45D0-A44F-CBA374D3F6BB}" destId="{45B204E7-8D12-4438-8BE1-A5AB819236C1}" srcOrd="4" destOrd="0" parTransId="{E5B4450F-A725-4C18-8E27-75D3D8F00D88}" sibTransId="{06326105-1D89-4D50-A9D7-1FAFBE261C72}"/>
    <dgm:cxn modelId="{20FF5AA6-6196-498B-9F20-4F28C776E8BB}" srcId="{17BC4C30-A1E5-45D0-A44F-CBA374D3F6BB}" destId="{FE2EC0D4-EA5E-427E-AAC2-14B04AFD1779}" srcOrd="3" destOrd="0" parTransId="{8FD70951-9784-4F6E-9B70-B21A6D78F6E1}" sibTransId="{E8291DF0-3B4F-4AD1-AFB8-AF00F6E81980}"/>
    <dgm:cxn modelId="{05B59CCD-15B3-4A67-8A13-AF2C260A29E3}" type="presOf" srcId="{F8EA44C6-2C36-42D3-98F0-6F7AAE8F8B44}" destId="{BE6C234C-94CE-41B0-94D3-EF4125C5F379}" srcOrd="0" destOrd="0" presId="urn:microsoft.com/office/officeart/2005/8/layout/vList2"/>
    <dgm:cxn modelId="{30DCBACD-2798-466F-AB1E-10703E652698}" type="presOf" srcId="{FE2EC0D4-EA5E-427E-AAC2-14B04AFD1779}" destId="{1E72FFAA-8E6A-44B8-A4BE-36CF4531F9E8}" srcOrd="0" destOrd="0" presId="urn:microsoft.com/office/officeart/2005/8/layout/vList2"/>
    <dgm:cxn modelId="{E977CECD-04C3-4779-952B-82E773009D8A}" srcId="{17BC4C30-A1E5-45D0-A44F-CBA374D3F6BB}" destId="{2F2746C0-BB43-4C4D-B5A3-89D4F234F58F}" srcOrd="5" destOrd="0" parTransId="{13391961-62D1-4551-91BB-0278F65B5BDF}" sibTransId="{BCFA646D-6812-4F53-BD8C-FEDAF6FBAE98}"/>
    <dgm:cxn modelId="{18D28FD4-4AAA-4186-9247-8634F17808A7}" type="presOf" srcId="{5E4FDA2A-58AE-4978-BE34-EDF58FC9A86A}" destId="{B5E361D4-FC03-4EF7-8CB4-32132F76A397}" srcOrd="0" destOrd="0" presId="urn:microsoft.com/office/officeart/2005/8/layout/vList2"/>
    <dgm:cxn modelId="{0FCF5EE1-C177-41C6-B24B-A4C307DC90EC}" srcId="{17BC4C30-A1E5-45D0-A44F-CBA374D3F6BB}" destId="{0F231418-95AB-4AF2-9FF7-5D0950AA8053}" srcOrd="6" destOrd="0" parTransId="{9440BDC3-2EF6-46DA-BBAE-1301B51CE65B}" sibTransId="{B1FF728B-F933-4984-A784-D4D7572BF469}"/>
    <dgm:cxn modelId="{6EDDC8E7-9A93-4784-A3CC-99D203E11D4D}" type="presOf" srcId="{45B204E7-8D12-4438-8BE1-A5AB819236C1}" destId="{7459DD05-D659-4600-957E-685F924705B5}" srcOrd="0" destOrd="0" presId="urn:microsoft.com/office/officeart/2005/8/layout/vList2"/>
    <dgm:cxn modelId="{B2B5F8EE-0730-46AB-9DD6-383A0DC9C806}" type="presOf" srcId="{17BC4C30-A1E5-45D0-A44F-CBA374D3F6BB}" destId="{CC29E7A5-A3DA-4826-8285-C8C9981D534A}" srcOrd="0" destOrd="0" presId="urn:microsoft.com/office/officeart/2005/8/layout/vList2"/>
    <dgm:cxn modelId="{7E585AF3-3B69-4357-B9D2-4C09EE905B65}" type="presOf" srcId="{548F06BB-3421-4BBA-B579-1929D59D2820}" destId="{4AA0CA72-F66A-4A11-9ACE-8BCADC929451}" srcOrd="0" destOrd="0" presId="urn:microsoft.com/office/officeart/2005/8/layout/vList2"/>
    <dgm:cxn modelId="{2071B446-81E5-44DC-B243-58C3F31E2595}" type="presParOf" srcId="{CC29E7A5-A3DA-4826-8285-C8C9981D534A}" destId="{4AA0CA72-F66A-4A11-9ACE-8BCADC929451}" srcOrd="0" destOrd="0" presId="urn:microsoft.com/office/officeart/2005/8/layout/vList2"/>
    <dgm:cxn modelId="{4C359160-FCF2-4067-87D4-05C6BF6089FD}" type="presParOf" srcId="{CC29E7A5-A3DA-4826-8285-C8C9981D534A}" destId="{51510E44-1BA3-4A12-9E1B-64503C9D2EF7}" srcOrd="1" destOrd="0" presId="urn:microsoft.com/office/officeart/2005/8/layout/vList2"/>
    <dgm:cxn modelId="{D133ECD8-9CA8-4C3F-8630-5E473FF294BC}" type="presParOf" srcId="{CC29E7A5-A3DA-4826-8285-C8C9981D534A}" destId="{BE6C234C-94CE-41B0-94D3-EF4125C5F379}" srcOrd="2" destOrd="0" presId="urn:microsoft.com/office/officeart/2005/8/layout/vList2"/>
    <dgm:cxn modelId="{32413492-FACE-4711-8678-AA47FC847348}" type="presParOf" srcId="{CC29E7A5-A3DA-4826-8285-C8C9981D534A}" destId="{0D200F54-364A-481D-952F-752BDBD515A4}" srcOrd="3" destOrd="0" presId="urn:microsoft.com/office/officeart/2005/8/layout/vList2"/>
    <dgm:cxn modelId="{D31EF684-66CE-4AE3-9DEE-0F4D6C6A70BD}" type="presParOf" srcId="{CC29E7A5-A3DA-4826-8285-C8C9981D534A}" destId="{B5E361D4-FC03-4EF7-8CB4-32132F76A397}" srcOrd="4" destOrd="0" presId="urn:microsoft.com/office/officeart/2005/8/layout/vList2"/>
    <dgm:cxn modelId="{809C70F2-5647-4688-A6D1-2779081132A4}" type="presParOf" srcId="{CC29E7A5-A3DA-4826-8285-C8C9981D534A}" destId="{59C87A9C-08B4-4FFA-A394-5187FD22C169}" srcOrd="5" destOrd="0" presId="urn:microsoft.com/office/officeart/2005/8/layout/vList2"/>
    <dgm:cxn modelId="{57BBE3D9-420E-4CD7-A796-211D84D6B71F}" type="presParOf" srcId="{CC29E7A5-A3DA-4826-8285-C8C9981D534A}" destId="{1E72FFAA-8E6A-44B8-A4BE-36CF4531F9E8}" srcOrd="6" destOrd="0" presId="urn:microsoft.com/office/officeart/2005/8/layout/vList2"/>
    <dgm:cxn modelId="{3AD19F37-7A89-46E0-9791-9CE331DC0D2C}" type="presParOf" srcId="{CC29E7A5-A3DA-4826-8285-C8C9981D534A}" destId="{DCA0347D-5C15-4DE2-A401-6AF964BBF9C7}" srcOrd="7" destOrd="0" presId="urn:microsoft.com/office/officeart/2005/8/layout/vList2"/>
    <dgm:cxn modelId="{9E4C4043-3255-45D2-93B1-2D690D3BB46A}" type="presParOf" srcId="{CC29E7A5-A3DA-4826-8285-C8C9981D534A}" destId="{7459DD05-D659-4600-957E-685F924705B5}" srcOrd="8" destOrd="0" presId="urn:microsoft.com/office/officeart/2005/8/layout/vList2"/>
    <dgm:cxn modelId="{F8755827-E563-4B85-8611-B67D89B15F4A}" type="presParOf" srcId="{CC29E7A5-A3DA-4826-8285-C8C9981D534A}" destId="{5E14D828-BAD4-46EB-A416-738A9AD7ECA8}" srcOrd="9" destOrd="0" presId="urn:microsoft.com/office/officeart/2005/8/layout/vList2"/>
    <dgm:cxn modelId="{BE330949-E20D-432B-A4F6-0F2BEF6C0D31}" type="presParOf" srcId="{CC29E7A5-A3DA-4826-8285-C8C9981D534A}" destId="{59E7B745-E161-4214-94B8-980BE8970611}" srcOrd="10" destOrd="0" presId="urn:microsoft.com/office/officeart/2005/8/layout/vList2"/>
    <dgm:cxn modelId="{8E8CE1D8-6A2C-4C9B-9921-32F8C7C2093A}" type="presParOf" srcId="{CC29E7A5-A3DA-4826-8285-C8C9981D534A}" destId="{DF03E676-B1AB-4AF5-9F7D-9CCCF3F4998B}" srcOrd="11" destOrd="0" presId="urn:microsoft.com/office/officeart/2005/8/layout/vList2"/>
    <dgm:cxn modelId="{C98EF4E2-A157-4238-98BC-3F80371DE578}" type="presParOf" srcId="{CC29E7A5-A3DA-4826-8285-C8C9981D534A}" destId="{E929FA44-A59C-4B0C-BDE6-B7FDF928CF9F}" srcOrd="12" destOrd="0" presId="urn:microsoft.com/office/officeart/2005/8/layout/vList2"/>
    <dgm:cxn modelId="{D0EA036C-A449-486A-8AF5-13F4489588A5}" type="presParOf" srcId="{CC29E7A5-A3DA-4826-8285-C8C9981D534A}" destId="{3A10A804-5E58-4351-8997-79690A948FAF}" srcOrd="13" destOrd="0" presId="urn:microsoft.com/office/officeart/2005/8/layout/vList2"/>
    <dgm:cxn modelId="{742A7A21-77EA-4FBC-B57F-2D79440AF180}" type="presParOf" srcId="{CC29E7A5-A3DA-4826-8285-C8C9981D534A}" destId="{E750E589-01E5-4009-AF66-87947C87442A}" srcOrd="14" destOrd="0" presId="urn:microsoft.com/office/officeart/2005/8/layout/vList2"/>
    <dgm:cxn modelId="{23B6D6FE-B232-4255-8CF2-91E328976C26}" type="presParOf" srcId="{CC29E7A5-A3DA-4826-8285-C8C9981D534A}" destId="{6081550C-6817-4345-B685-8CE5E80AF862}" srcOrd="15" destOrd="0" presId="urn:microsoft.com/office/officeart/2005/8/layout/vList2"/>
    <dgm:cxn modelId="{42CAC67A-A1C9-4C31-8AF9-FCD5782D46CF}" type="presParOf" srcId="{CC29E7A5-A3DA-4826-8285-C8C9981D534A}" destId="{06AF15AD-CDA9-4225-B176-71C1522A28CC}" srcOrd="1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8E6F62E-691E-4B67-9C89-7F0295BC7B47}" type="doc">
      <dgm:prSet loTypeId="urn:microsoft.com/office/officeart/2017/3/layout/DropPinTimeline" loCatId="process" qsTypeId="urn:microsoft.com/office/officeart/2005/8/quickstyle/simple1" qsCatId="simple" csTypeId="urn:microsoft.com/office/officeart/2005/8/colors/accent2_2" csCatId="accent2" phldr="1"/>
      <dgm:spPr/>
      <dgm:t>
        <a:bodyPr/>
        <a:lstStyle/>
        <a:p>
          <a:endParaRPr lang="en-US"/>
        </a:p>
      </dgm:t>
    </dgm:pt>
    <dgm:pt modelId="{E67E5F5D-3411-4CB9-9766-445B3DB16916}">
      <dgm:prSet custT="1"/>
      <dgm:spPr/>
      <dgm:t>
        <a:bodyPr/>
        <a:lstStyle/>
        <a:p>
          <a:pPr>
            <a:defRPr b="1"/>
          </a:pPr>
          <a:r>
            <a:rPr lang="en-US" sz="1200">
              <a:latin typeface="Calibri"/>
              <a:cs typeface="Calibri"/>
            </a:rPr>
            <a:t>February 2023</a:t>
          </a:r>
        </a:p>
      </dgm:t>
    </dgm:pt>
    <dgm:pt modelId="{74BDF768-3D1E-4403-8BF3-A86801D20AF4}" type="parTrans" cxnId="{9BF99527-FE92-402B-B2AA-4314861F4EAC}">
      <dgm:prSet/>
      <dgm:spPr/>
      <dgm:t>
        <a:bodyPr/>
        <a:lstStyle/>
        <a:p>
          <a:endParaRPr lang="en-US" sz="1200"/>
        </a:p>
      </dgm:t>
    </dgm:pt>
    <dgm:pt modelId="{9A86082E-3BFE-4455-8F6E-3DAEA7C3C8E0}" type="sibTrans" cxnId="{9BF99527-FE92-402B-B2AA-4314861F4EAC}">
      <dgm:prSet/>
      <dgm:spPr/>
      <dgm:t>
        <a:bodyPr/>
        <a:lstStyle/>
        <a:p>
          <a:endParaRPr lang="en-US" sz="1200"/>
        </a:p>
      </dgm:t>
    </dgm:pt>
    <dgm:pt modelId="{F5EDA425-68FC-493F-ABE4-3FD97F4F2D00}">
      <dgm:prSet custT="1"/>
      <dgm:spPr/>
      <dgm:t>
        <a:bodyPr/>
        <a:lstStyle/>
        <a:p>
          <a:r>
            <a:rPr lang="en-US" sz="1200">
              <a:latin typeface="Calibri"/>
              <a:cs typeface="Calibri"/>
            </a:rPr>
            <a:t>Stakeholder group reviewed ERG recommendations R2.1 – R2.4 and agreed to progress. Group advised that further research be undertaken to explore service provider interest in this work .</a:t>
          </a:r>
        </a:p>
      </dgm:t>
    </dgm:pt>
    <dgm:pt modelId="{E4E7A9AF-E1F2-40A8-B6C1-48B67196EE42}" type="parTrans" cxnId="{55B9ED97-7AD6-42DB-93A6-16F3ED684CFC}">
      <dgm:prSet/>
      <dgm:spPr/>
      <dgm:t>
        <a:bodyPr/>
        <a:lstStyle/>
        <a:p>
          <a:endParaRPr lang="en-US" sz="1200"/>
        </a:p>
      </dgm:t>
    </dgm:pt>
    <dgm:pt modelId="{F7F5A642-9C15-4EFB-8D4E-141DDF838240}" type="sibTrans" cxnId="{55B9ED97-7AD6-42DB-93A6-16F3ED684CFC}">
      <dgm:prSet/>
      <dgm:spPr/>
      <dgm:t>
        <a:bodyPr/>
        <a:lstStyle/>
        <a:p>
          <a:endParaRPr lang="en-US" sz="1200"/>
        </a:p>
      </dgm:t>
    </dgm:pt>
    <dgm:pt modelId="{D60A9063-B600-477A-BEFA-373FC1763585}">
      <dgm:prSet custT="1"/>
      <dgm:spPr/>
      <dgm:t>
        <a:bodyPr/>
        <a:lstStyle/>
        <a:p>
          <a:pPr>
            <a:defRPr b="1"/>
          </a:pPr>
          <a:r>
            <a:rPr lang="en-US" sz="1200">
              <a:latin typeface="Calibri"/>
              <a:cs typeface="Calibri"/>
            </a:rPr>
            <a:t>April 2023</a:t>
          </a:r>
        </a:p>
      </dgm:t>
    </dgm:pt>
    <dgm:pt modelId="{5E5A2B43-86E9-40F5-8A92-7A9B34F54B62}" type="parTrans" cxnId="{2FA4E832-D435-4C47-90FE-120FF722654C}">
      <dgm:prSet/>
      <dgm:spPr/>
      <dgm:t>
        <a:bodyPr/>
        <a:lstStyle/>
        <a:p>
          <a:endParaRPr lang="en-US" sz="1200"/>
        </a:p>
      </dgm:t>
    </dgm:pt>
    <dgm:pt modelId="{F32859C0-B7A9-48CB-9F16-CEEF71F58BD2}" type="sibTrans" cxnId="{2FA4E832-D435-4C47-90FE-120FF722654C}">
      <dgm:prSet/>
      <dgm:spPr/>
      <dgm:t>
        <a:bodyPr/>
        <a:lstStyle/>
        <a:p>
          <a:endParaRPr lang="en-US" sz="1200"/>
        </a:p>
      </dgm:t>
    </dgm:pt>
    <dgm:pt modelId="{3E65A2C1-744C-42D0-BCB2-537D29104347}">
      <dgm:prSet custT="1"/>
      <dgm:spPr/>
      <dgm:t>
        <a:bodyPr/>
        <a:lstStyle/>
        <a:p>
          <a:r>
            <a:rPr lang="en-US" sz="1200">
              <a:latin typeface="Calibri"/>
              <a:cs typeface="Calibri"/>
            </a:rPr>
            <a:t>Survey issued to 100+ MAP providers asking if they use </a:t>
          </a:r>
          <a:r>
            <a:rPr lang="en-US" sz="1200" err="1">
              <a:latin typeface="Calibri"/>
              <a:cs typeface="Calibri"/>
            </a:rPr>
            <a:t>eMAR</a:t>
          </a:r>
          <a:r>
            <a:rPr lang="en-US" sz="1200">
              <a:latin typeface="Calibri"/>
              <a:cs typeface="Calibri"/>
            </a:rPr>
            <a:t> and would adopt a state-subsidized system.</a:t>
          </a:r>
        </a:p>
      </dgm:t>
    </dgm:pt>
    <dgm:pt modelId="{E05F3FAE-2E65-4372-89E3-387A289D5C1E}" type="parTrans" cxnId="{E8739C88-FFFD-4B93-B3B0-3CB7DF99A5E7}">
      <dgm:prSet/>
      <dgm:spPr/>
      <dgm:t>
        <a:bodyPr/>
        <a:lstStyle/>
        <a:p>
          <a:endParaRPr lang="en-US" sz="1200"/>
        </a:p>
      </dgm:t>
    </dgm:pt>
    <dgm:pt modelId="{09D861C5-F108-4503-B8DD-C53CFFCD4D95}" type="sibTrans" cxnId="{E8739C88-FFFD-4B93-B3B0-3CB7DF99A5E7}">
      <dgm:prSet/>
      <dgm:spPr/>
      <dgm:t>
        <a:bodyPr/>
        <a:lstStyle/>
        <a:p>
          <a:endParaRPr lang="en-US" sz="1200"/>
        </a:p>
      </dgm:t>
    </dgm:pt>
    <dgm:pt modelId="{21A3AF13-0617-4A17-9AC6-22798F2BDCCB}">
      <dgm:prSet custT="1"/>
      <dgm:spPr/>
      <dgm:t>
        <a:bodyPr/>
        <a:lstStyle/>
        <a:p>
          <a:pPr>
            <a:defRPr b="1"/>
          </a:pPr>
          <a:r>
            <a:rPr lang="en-US" sz="1200">
              <a:latin typeface="Calibri"/>
              <a:cs typeface="Calibri"/>
            </a:rPr>
            <a:t>May 2023</a:t>
          </a:r>
        </a:p>
      </dgm:t>
    </dgm:pt>
    <dgm:pt modelId="{56D85F65-DBB5-42FB-8DD0-AF53F0025885}" type="parTrans" cxnId="{BB28A139-3044-4C81-9368-E675F56D119D}">
      <dgm:prSet/>
      <dgm:spPr/>
      <dgm:t>
        <a:bodyPr/>
        <a:lstStyle/>
        <a:p>
          <a:endParaRPr lang="en-US" sz="1200"/>
        </a:p>
      </dgm:t>
    </dgm:pt>
    <dgm:pt modelId="{67CA0F73-AB24-4780-B252-BC4175F37C7F}" type="sibTrans" cxnId="{BB28A139-3044-4C81-9368-E675F56D119D}">
      <dgm:prSet/>
      <dgm:spPr/>
      <dgm:t>
        <a:bodyPr/>
        <a:lstStyle/>
        <a:p>
          <a:endParaRPr lang="en-US" sz="1200"/>
        </a:p>
      </dgm:t>
    </dgm:pt>
    <dgm:pt modelId="{E3AB57E5-0376-4B50-AFFE-86B0EA057545}">
      <dgm:prSet custT="1"/>
      <dgm:spPr/>
      <dgm:t>
        <a:bodyPr/>
        <a:lstStyle/>
        <a:p>
          <a:r>
            <a:rPr lang="en-US" sz="1200">
              <a:latin typeface="Calibri"/>
              <a:cs typeface="Calibri"/>
            </a:rPr>
            <a:t>Results of survey analyzed. Primarily positive response. Stakeholder group advised DPH to establish procurement process.</a:t>
          </a:r>
        </a:p>
      </dgm:t>
    </dgm:pt>
    <dgm:pt modelId="{11C918FC-9007-4444-BF54-D16C478FE32F}" type="parTrans" cxnId="{DF8DC35D-7E8F-4821-AA98-5262752AB30C}">
      <dgm:prSet/>
      <dgm:spPr/>
      <dgm:t>
        <a:bodyPr/>
        <a:lstStyle/>
        <a:p>
          <a:endParaRPr lang="en-US" sz="1200"/>
        </a:p>
      </dgm:t>
    </dgm:pt>
    <dgm:pt modelId="{6A8EC1D2-72C4-459A-80DA-6B4458851E3A}" type="sibTrans" cxnId="{DF8DC35D-7E8F-4821-AA98-5262752AB30C}">
      <dgm:prSet/>
      <dgm:spPr/>
      <dgm:t>
        <a:bodyPr/>
        <a:lstStyle/>
        <a:p>
          <a:endParaRPr lang="en-US" sz="1200"/>
        </a:p>
      </dgm:t>
    </dgm:pt>
    <dgm:pt modelId="{0547F65F-6A99-457F-9364-B916761B6F58}">
      <dgm:prSet custT="1"/>
      <dgm:spPr/>
      <dgm:t>
        <a:bodyPr/>
        <a:lstStyle/>
        <a:p>
          <a:pPr>
            <a:defRPr b="1"/>
          </a:pPr>
          <a:r>
            <a:rPr lang="en-US" sz="1200">
              <a:latin typeface="Calibri"/>
              <a:cs typeface="Calibri"/>
            </a:rPr>
            <a:t>July 2023</a:t>
          </a:r>
        </a:p>
      </dgm:t>
    </dgm:pt>
    <dgm:pt modelId="{BB27B4D4-040F-41D1-8DA1-03471608386F}" type="parTrans" cxnId="{69CFB457-3E27-45C6-8370-E750DFD6AF9D}">
      <dgm:prSet/>
      <dgm:spPr/>
      <dgm:t>
        <a:bodyPr/>
        <a:lstStyle/>
        <a:p>
          <a:endParaRPr lang="en-US" sz="1200"/>
        </a:p>
      </dgm:t>
    </dgm:pt>
    <dgm:pt modelId="{238DFC91-CDD2-4C05-85B8-3C905CED8E41}" type="sibTrans" cxnId="{69CFB457-3E27-45C6-8370-E750DFD6AF9D}">
      <dgm:prSet/>
      <dgm:spPr/>
      <dgm:t>
        <a:bodyPr/>
        <a:lstStyle/>
        <a:p>
          <a:endParaRPr lang="en-US" sz="1200"/>
        </a:p>
      </dgm:t>
    </dgm:pt>
    <dgm:pt modelId="{C7634AEC-37E1-4105-AE85-577D9AAB0EE2}">
      <dgm:prSet custT="1"/>
      <dgm:spPr/>
      <dgm:t>
        <a:bodyPr/>
        <a:lstStyle/>
        <a:p>
          <a:r>
            <a:rPr lang="en-US" sz="1200">
              <a:latin typeface="Calibri"/>
              <a:cs typeface="Calibri"/>
            </a:rPr>
            <a:t>EHS steering group formed to review proposals and approve further work.</a:t>
          </a:r>
        </a:p>
      </dgm:t>
    </dgm:pt>
    <dgm:pt modelId="{BF99DC0E-1CF0-4C1A-A362-3756ED21B3A5}" type="parTrans" cxnId="{2527A5A8-A720-4D9B-9ABB-72185FDD6102}">
      <dgm:prSet/>
      <dgm:spPr/>
      <dgm:t>
        <a:bodyPr/>
        <a:lstStyle/>
        <a:p>
          <a:endParaRPr lang="en-US" sz="1200"/>
        </a:p>
      </dgm:t>
    </dgm:pt>
    <dgm:pt modelId="{2AC9B101-D19C-4799-B023-DF3B865459ED}" type="sibTrans" cxnId="{2527A5A8-A720-4D9B-9ABB-72185FDD6102}">
      <dgm:prSet/>
      <dgm:spPr/>
      <dgm:t>
        <a:bodyPr/>
        <a:lstStyle/>
        <a:p>
          <a:endParaRPr lang="en-US" sz="1200"/>
        </a:p>
      </dgm:t>
    </dgm:pt>
    <dgm:pt modelId="{178D4F1D-4818-4138-A8ED-E26F46D7795E}">
      <dgm:prSet custT="1"/>
      <dgm:spPr/>
      <dgm:t>
        <a:bodyPr/>
        <a:lstStyle/>
        <a:p>
          <a:pPr>
            <a:defRPr b="1"/>
          </a:pPr>
          <a:r>
            <a:rPr lang="en-US" sz="1200">
              <a:latin typeface="Calibri"/>
              <a:cs typeface="Calibri"/>
            </a:rPr>
            <a:t>September–October 2023</a:t>
          </a:r>
        </a:p>
      </dgm:t>
    </dgm:pt>
    <dgm:pt modelId="{5F318C0E-B25C-462C-826C-4B44ADFF06FD}" type="parTrans" cxnId="{8779C455-8BD0-4717-85A7-73A61E261F73}">
      <dgm:prSet/>
      <dgm:spPr/>
      <dgm:t>
        <a:bodyPr/>
        <a:lstStyle/>
        <a:p>
          <a:endParaRPr lang="en-US" sz="1200"/>
        </a:p>
      </dgm:t>
    </dgm:pt>
    <dgm:pt modelId="{7275055E-56C8-4B5B-A409-7F1A97F799E3}" type="sibTrans" cxnId="{8779C455-8BD0-4717-85A7-73A61E261F73}">
      <dgm:prSet/>
      <dgm:spPr/>
      <dgm:t>
        <a:bodyPr/>
        <a:lstStyle/>
        <a:p>
          <a:endParaRPr lang="en-US" sz="1200"/>
        </a:p>
      </dgm:t>
    </dgm:pt>
    <dgm:pt modelId="{8E60E9B7-50E5-4A2F-B62F-53A43026EFD6}">
      <dgm:prSet custT="1"/>
      <dgm:spPr/>
      <dgm:t>
        <a:bodyPr/>
        <a:lstStyle/>
        <a:p>
          <a:r>
            <a:rPr lang="en-US" sz="1200">
              <a:latin typeface="Calibri"/>
              <a:cs typeface="Calibri"/>
            </a:rPr>
            <a:t>RFI drafted, approved and published on DPH procurement system. </a:t>
          </a:r>
        </a:p>
      </dgm:t>
    </dgm:pt>
    <dgm:pt modelId="{E62A13D6-EABD-45B1-BDC6-87EF30EA57AA}" type="parTrans" cxnId="{80FEB43F-CDDB-4218-8AA1-E4DC969BDE67}">
      <dgm:prSet/>
      <dgm:spPr/>
      <dgm:t>
        <a:bodyPr/>
        <a:lstStyle/>
        <a:p>
          <a:endParaRPr lang="en-US" sz="1200"/>
        </a:p>
      </dgm:t>
    </dgm:pt>
    <dgm:pt modelId="{524337EE-F47B-4CDB-85F4-DE8783659F2A}" type="sibTrans" cxnId="{80FEB43F-CDDB-4218-8AA1-E4DC969BDE67}">
      <dgm:prSet/>
      <dgm:spPr/>
      <dgm:t>
        <a:bodyPr/>
        <a:lstStyle/>
        <a:p>
          <a:endParaRPr lang="en-US" sz="1200"/>
        </a:p>
      </dgm:t>
    </dgm:pt>
    <dgm:pt modelId="{5255DAAB-758F-47A7-BA79-4E3E4200D123}">
      <dgm:prSet custT="1"/>
      <dgm:spPr/>
      <dgm:t>
        <a:bodyPr/>
        <a:lstStyle/>
        <a:p>
          <a:pPr>
            <a:defRPr b="1"/>
          </a:pPr>
          <a:r>
            <a:rPr lang="en-US" sz="1200">
              <a:latin typeface="Calibri"/>
              <a:cs typeface="Calibri"/>
            </a:rPr>
            <a:t>November–December 2023</a:t>
          </a:r>
        </a:p>
      </dgm:t>
    </dgm:pt>
    <dgm:pt modelId="{3F4019D0-23C3-46E4-BD48-DE1D7512943E}" type="parTrans" cxnId="{A670457E-D69A-4A32-94BE-39250A61C27F}">
      <dgm:prSet/>
      <dgm:spPr/>
      <dgm:t>
        <a:bodyPr/>
        <a:lstStyle/>
        <a:p>
          <a:endParaRPr lang="en-US" sz="1200"/>
        </a:p>
      </dgm:t>
    </dgm:pt>
    <dgm:pt modelId="{38BCB714-67A5-4034-95F2-0A41CA20BCA2}" type="sibTrans" cxnId="{A670457E-D69A-4A32-94BE-39250A61C27F}">
      <dgm:prSet/>
      <dgm:spPr/>
      <dgm:t>
        <a:bodyPr/>
        <a:lstStyle/>
        <a:p>
          <a:endParaRPr lang="en-US" sz="1200"/>
        </a:p>
      </dgm:t>
    </dgm:pt>
    <dgm:pt modelId="{83695835-E01A-4D7D-9605-8457904B2FC4}">
      <dgm:prSet custT="1"/>
      <dgm:spPr/>
      <dgm:t>
        <a:bodyPr/>
        <a:lstStyle/>
        <a:p>
          <a:r>
            <a:rPr lang="en-US" sz="1200">
              <a:latin typeface="Calibri"/>
              <a:cs typeface="Calibri"/>
            </a:rPr>
            <a:t>Six high quality proposals received. Data used to produce a business case for project and funding.</a:t>
          </a:r>
        </a:p>
      </dgm:t>
    </dgm:pt>
    <dgm:pt modelId="{7C031742-FD2A-4989-B888-CA6473102D37}" type="parTrans" cxnId="{35C3FDB9-3BB6-44E3-B620-B5671F35C7C1}">
      <dgm:prSet/>
      <dgm:spPr/>
      <dgm:t>
        <a:bodyPr/>
        <a:lstStyle/>
        <a:p>
          <a:endParaRPr lang="en-US" sz="1200"/>
        </a:p>
      </dgm:t>
    </dgm:pt>
    <dgm:pt modelId="{C8D33F2C-2412-4E77-936B-F56E70DDA7C1}" type="sibTrans" cxnId="{35C3FDB9-3BB6-44E3-B620-B5671F35C7C1}">
      <dgm:prSet/>
      <dgm:spPr/>
      <dgm:t>
        <a:bodyPr/>
        <a:lstStyle/>
        <a:p>
          <a:endParaRPr lang="en-US" sz="1200"/>
        </a:p>
      </dgm:t>
    </dgm:pt>
    <dgm:pt modelId="{CC612750-02E7-441E-9E8A-7A849AE9CE24}">
      <dgm:prSet custT="1"/>
      <dgm:spPr/>
      <dgm:t>
        <a:bodyPr/>
        <a:lstStyle/>
        <a:p>
          <a:pPr>
            <a:defRPr b="1"/>
          </a:pPr>
          <a:r>
            <a:rPr lang="en-US" sz="1200">
              <a:latin typeface="Calibri"/>
              <a:cs typeface="Calibri"/>
            </a:rPr>
            <a:t>February 2024</a:t>
          </a:r>
        </a:p>
      </dgm:t>
    </dgm:pt>
    <dgm:pt modelId="{D904A1C4-02F3-4652-B137-15F0A29D2A4A}" type="parTrans" cxnId="{535B668E-8DC0-4AD1-9F94-456E8F792F0F}">
      <dgm:prSet/>
      <dgm:spPr/>
      <dgm:t>
        <a:bodyPr/>
        <a:lstStyle/>
        <a:p>
          <a:endParaRPr lang="en-US" sz="1200"/>
        </a:p>
      </dgm:t>
    </dgm:pt>
    <dgm:pt modelId="{F9738F09-C2C4-48D5-9BA1-41DE8DDAE099}" type="sibTrans" cxnId="{535B668E-8DC0-4AD1-9F94-456E8F792F0F}">
      <dgm:prSet/>
      <dgm:spPr/>
      <dgm:t>
        <a:bodyPr/>
        <a:lstStyle/>
        <a:p>
          <a:endParaRPr lang="en-US" sz="1200"/>
        </a:p>
      </dgm:t>
    </dgm:pt>
    <dgm:pt modelId="{8223AAF9-90FA-457F-825A-0408037F5236}">
      <dgm:prSet custT="1"/>
      <dgm:spPr/>
      <dgm:t>
        <a:bodyPr/>
        <a:lstStyle/>
        <a:p>
          <a:r>
            <a:rPr lang="en-US" sz="1200">
              <a:latin typeface="Calibri"/>
              <a:cs typeface="Calibri"/>
            </a:rPr>
            <a:t>Business case proposed and reviewed to explore approach and funding options. </a:t>
          </a:r>
        </a:p>
      </dgm:t>
    </dgm:pt>
    <dgm:pt modelId="{45D0A527-C871-4906-B7BD-24AEB28A404C}" type="parTrans" cxnId="{5263C4D1-F203-4684-836E-74D9B836E065}">
      <dgm:prSet/>
      <dgm:spPr/>
      <dgm:t>
        <a:bodyPr/>
        <a:lstStyle/>
        <a:p>
          <a:endParaRPr lang="en-US" sz="1200"/>
        </a:p>
      </dgm:t>
    </dgm:pt>
    <dgm:pt modelId="{A6074316-C44A-4EF0-B58E-CA49E0816B37}" type="sibTrans" cxnId="{5263C4D1-F203-4684-836E-74D9B836E065}">
      <dgm:prSet/>
      <dgm:spPr/>
      <dgm:t>
        <a:bodyPr/>
        <a:lstStyle/>
        <a:p>
          <a:endParaRPr lang="en-US" sz="1200"/>
        </a:p>
      </dgm:t>
    </dgm:pt>
    <dgm:pt modelId="{18287574-49CF-43F7-98F6-F959AEA6E147}">
      <dgm:prSet custT="1"/>
      <dgm:spPr/>
      <dgm:t>
        <a:bodyPr/>
        <a:lstStyle/>
        <a:p>
          <a:pPr>
            <a:defRPr b="1"/>
          </a:pPr>
          <a:r>
            <a:rPr lang="en-US" sz="1200">
              <a:latin typeface="Calibri"/>
              <a:cs typeface="Calibri"/>
            </a:rPr>
            <a:t>June-August 2024</a:t>
          </a:r>
        </a:p>
      </dgm:t>
    </dgm:pt>
    <dgm:pt modelId="{7AC7A2E3-D4EB-445F-BD4E-85DABD7C2D58}" type="parTrans" cxnId="{C272AD20-F7AB-4ADB-8308-04E3AA71FD5A}">
      <dgm:prSet/>
      <dgm:spPr/>
      <dgm:t>
        <a:bodyPr/>
        <a:lstStyle/>
        <a:p>
          <a:endParaRPr lang="en-US" sz="1200"/>
        </a:p>
      </dgm:t>
    </dgm:pt>
    <dgm:pt modelId="{D590312E-D299-47B4-94A2-E6DAC0B8B6D1}" type="sibTrans" cxnId="{C272AD20-F7AB-4ADB-8308-04E3AA71FD5A}">
      <dgm:prSet/>
      <dgm:spPr/>
      <dgm:t>
        <a:bodyPr/>
        <a:lstStyle/>
        <a:p>
          <a:endParaRPr lang="en-US" sz="1200"/>
        </a:p>
      </dgm:t>
    </dgm:pt>
    <dgm:pt modelId="{49B45CD1-C62B-437E-9E82-7BCACD2A3536}">
      <dgm:prSet custT="1"/>
      <dgm:spPr/>
      <dgm:t>
        <a:bodyPr/>
        <a:lstStyle/>
        <a:p>
          <a:r>
            <a:rPr lang="en-US" sz="1200">
              <a:latin typeface="Calibri"/>
              <a:cs typeface="Calibri"/>
            </a:rPr>
            <a:t>Preferred provider identified and demonstrations provided to DPH and MAP agencies staff.  Implementation plan produced and financing proposal(s) prepared for EOHHS   </a:t>
          </a:r>
        </a:p>
      </dgm:t>
    </dgm:pt>
    <dgm:pt modelId="{F0B36ECB-1032-4CA1-B7B9-6E2147A5A22F}" type="parTrans" cxnId="{1C4ECB75-3F4E-4CE8-BE17-A056E6F3D8B3}">
      <dgm:prSet/>
      <dgm:spPr/>
      <dgm:t>
        <a:bodyPr/>
        <a:lstStyle/>
        <a:p>
          <a:endParaRPr lang="en-US" sz="1200"/>
        </a:p>
      </dgm:t>
    </dgm:pt>
    <dgm:pt modelId="{5E8DD89C-13A3-49F5-A9DD-CE5EEC27D9C7}" type="sibTrans" cxnId="{1C4ECB75-3F4E-4CE8-BE17-A056E6F3D8B3}">
      <dgm:prSet/>
      <dgm:spPr/>
      <dgm:t>
        <a:bodyPr/>
        <a:lstStyle/>
        <a:p>
          <a:endParaRPr lang="en-US" sz="1200"/>
        </a:p>
      </dgm:t>
    </dgm:pt>
    <dgm:pt modelId="{30EF0F09-A9AB-4828-B6F2-A96F5ADD9647}">
      <dgm:prSet custT="1"/>
      <dgm:spPr/>
      <dgm:t>
        <a:bodyPr/>
        <a:lstStyle/>
        <a:p>
          <a:pPr>
            <a:defRPr b="1"/>
          </a:pPr>
          <a:r>
            <a:rPr lang="en-US" sz="1200">
              <a:latin typeface="Calibri"/>
              <a:cs typeface="Calibri"/>
            </a:rPr>
            <a:t>November 2024</a:t>
          </a:r>
        </a:p>
      </dgm:t>
    </dgm:pt>
    <dgm:pt modelId="{E7BD8283-652F-4013-B453-5822FE5CDD89}" type="parTrans" cxnId="{657538D8-FE16-4732-B32B-072F87238E66}">
      <dgm:prSet/>
      <dgm:spPr/>
      <dgm:t>
        <a:bodyPr/>
        <a:lstStyle/>
        <a:p>
          <a:endParaRPr lang="en-US" sz="1200"/>
        </a:p>
      </dgm:t>
    </dgm:pt>
    <dgm:pt modelId="{6AD2AB2A-F37C-4A06-A7A6-73B669989409}" type="sibTrans" cxnId="{657538D8-FE16-4732-B32B-072F87238E66}">
      <dgm:prSet/>
      <dgm:spPr/>
      <dgm:t>
        <a:bodyPr/>
        <a:lstStyle/>
        <a:p>
          <a:endParaRPr lang="en-US" sz="1200"/>
        </a:p>
      </dgm:t>
    </dgm:pt>
    <dgm:pt modelId="{1DA7AB51-40AD-4F8D-9061-0A0AFEA1E382}">
      <dgm:prSet custT="1"/>
      <dgm:spPr/>
      <dgm:t>
        <a:bodyPr/>
        <a:lstStyle/>
        <a:p>
          <a:r>
            <a:rPr lang="en-US" sz="1200">
              <a:latin typeface="Calibri"/>
              <a:cs typeface="Calibri"/>
            </a:rPr>
            <a:t>DPH/DCP staff continue to work with EOHHS to identify possible funding.  Whilst not now possible in this fiscal year, we continue to seek your support to advocate for this crucial initiative.</a:t>
          </a:r>
        </a:p>
      </dgm:t>
    </dgm:pt>
    <dgm:pt modelId="{66FB42E9-4706-4DA9-8278-282097325927}" type="parTrans" cxnId="{7B5C9BAC-48C2-4F43-A752-7AD3BF5CD93B}">
      <dgm:prSet/>
      <dgm:spPr/>
      <dgm:t>
        <a:bodyPr/>
        <a:lstStyle/>
        <a:p>
          <a:endParaRPr lang="en-US" sz="1200"/>
        </a:p>
      </dgm:t>
    </dgm:pt>
    <dgm:pt modelId="{764949F7-4DFE-417A-AB8E-B6C890652D0C}" type="sibTrans" cxnId="{7B5C9BAC-48C2-4F43-A752-7AD3BF5CD93B}">
      <dgm:prSet/>
      <dgm:spPr/>
      <dgm:t>
        <a:bodyPr/>
        <a:lstStyle/>
        <a:p>
          <a:endParaRPr lang="en-US" sz="1200"/>
        </a:p>
      </dgm:t>
    </dgm:pt>
    <dgm:pt modelId="{DDBF497B-D5E7-461C-B1F1-8D1922C33506}" type="pres">
      <dgm:prSet presAssocID="{38E6F62E-691E-4B67-9C89-7F0295BC7B47}" presName="root" presStyleCnt="0">
        <dgm:presLayoutVars>
          <dgm:chMax/>
          <dgm:chPref/>
          <dgm:animLvl val="lvl"/>
        </dgm:presLayoutVars>
      </dgm:prSet>
      <dgm:spPr/>
    </dgm:pt>
    <dgm:pt modelId="{0EAE492D-A208-4F15-BEA4-05896D6BE966}" type="pres">
      <dgm:prSet presAssocID="{38E6F62E-691E-4B67-9C89-7F0295BC7B47}" presName="divider" presStyleLbl="fgAcc1" presStyleIdx="0" presStyleCnt="10"/>
      <dgm:spPr>
        <a:solidFill>
          <a:schemeClr val="lt1">
            <a:alpha val="90000"/>
            <a:hueOff val="0"/>
            <a:satOff val="0"/>
            <a:lumOff val="0"/>
            <a:alphaOff val="0"/>
          </a:schemeClr>
        </a:solidFill>
        <a:ln w="19050" cap="rnd" cmpd="sng" algn="ctr">
          <a:solidFill>
            <a:schemeClr val="accent2">
              <a:hueOff val="0"/>
              <a:satOff val="0"/>
              <a:lumOff val="0"/>
              <a:alphaOff val="0"/>
            </a:schemeClr>
          </a:solidFill>
          <a:prstDash val="solid"/>
          <a:tailEnd type="triangle" w="lg" len="lg"/>
        </a:ln>
        <a:effectLst/>
      </dgm:spPr>
    </dgm:pt>
    <dgm:pt modelId="{D3767B44-F5D8-498C-A2ED-BB62C6BD2CA6}" type="pres">
      <dgm:prSet presAssocID="{38E6F62E-691E-4B67-9C89-7F0295BC7B47}" presName="nodes" presStyleCnt="0">
        <dgm:presLayoutVars>
          <dgm:chMax/>
          <dgm:chPref/>
          <dgm:animLvl val="lvl"/>
        </dgm:presLayoutVars>
      </dgm:prSet>
      <dgm:spPr/>
    </dgm:pt>
    <dgm:pt modelId="{A0100A7C-E1A0-406C-BA1E-0CA567F278DC}" type="pres">
      <dgm:prSet presAssocID="{E67E5F5D-3411-4CB9-9766-445B3DB16916}" presName="composite" presStyleCnt="0"/>
      <dgm:spPr/>
    </dgm:pt>
    <dgm:pt modelId="{5031E696-A0C2-4E1C-BD0F-4C1950A9BA78}" type="pres">
      <dgm:prSet presAssocID="{E67E5F5D-3411-4CB9-9766-445B3DB16916}" presName="ConnectorPoint" presStyleLbl="lnNode1" presStyleIdx="0" presStyleCnt="9"/>
      <dgm:spPr>
        <a:solidFill>
          <a:schemeClr val="accent2">
            <a:hueOff val="0"/>
            <a:satOff val="0"/>
            <a:lumOff val="0"/>
            <a:alphaOff val="0"/>
          </a:schemeClr>
        </a:solidFill>
        <a:ln w="6350" cap="rnd" cmpd="sng" algn="ctr">
          <a:solidFill>
            <a:schemeClr val="lt1">
              <a:hueOff val="0"/>
              <a:satOff val="0"/>
              <a:lumOff val="0"/>
              <a:alphaOff val="0"/>
            </a:schemeClr>
          </a:solidFill>
          <a:prstDash val="solid"/>
        </a:ln>
        <a:effectLst/>
      </dgm:spPr>
    </dgm:pt>
    <dgm:pt modelId="{6E0EE731-CE50-4AED-985E-8521087FE205}" type="pres">
      <dgm:prSet presAssocID="{E67E5F5D-3411-4CB9-9766-445B3DB16916}" presName="DropPinPlaceHolder" presStyleCnt="0"/>
      <dgm:spPr/>
    </dgm:pt>
    <dgm:pt modelId="{DEDE8D8E-5C0B-48C9-9459-C044107BB7A0}" type="pres">
      <dgm:prSet presAssocID="{E67E5F5D-3411-4CB9-9766-445B3DB16916}" presName="DropPin" presStyleLbl="alignNode1" presStyleIdx="0" presStyleCnt="9"/>
      <dgm:spPr/>
    </dgm:pt>
    <dgm:pt modelId="{11F10475-38AB-4D97-BE3E-F0B8826B77C9}" type="pres">
      <dgm:prSet presAssocID="{E67E5F5D-3411-4CB9-9766-445B3DB16916}" presName="Ellipse" presStyleLbl="fgAcc1" presStyleIdx="1" presStyleCnt="10"/>
      <dgm:spPr>
        <a:solidFill>
          <a:schemeClr val="lt1">
            <a:alpha val="90000"/>
            <a:hueOff val="0"/>
            <a:satOff val="0"/>
            <a:lumOff val="0"/>
            <a:alphaOff val="0"/>
          </a:schemeClr>
        </a:solidFill>
        <a:ln w="19050" cap="rnd" cmpd="sng" algn="ctr">
          <a:noFill/>
          <a:prstDash val="solid"/>
        </a:ln>
        <a:effectLst/>
      </dgm:spPr>
    </dgm:pt>
    <dgm:pt modelId="{2BFC72C1-1913-433A-9910-33600D35F609}" type="pres">
      <dgm:prSet presAssocID="{E67E5F5D-3411-4CB9-9766-445B3DB16916}" presName="L2TextContainer" presStyleLbl="revTx" presStyleIdx="0" presStyleCnt="18">
        <dgm:presLayoutVars>
          <dgm:bulletEnabled val="1"/>
        </dgm:presLayoutVars>
      </dgm:prSet>
      <dgm:spPr/>
    </dgm:pt>
    <dgm:pt modelId="{51412363-6DA1-4196-AC6A-52BF3FF7D004}" type="pres">
      <dgm:prSet presAssocID="{E67E5F5D-3411-4CB9-9766-445B3DB16916}" presName="L1TextContainer" presStyleLbl="revTx" presStyleIdx="1" presStyleCnt="18">
        <dgm:presLayoutVars>
          <dgm:chMax val="1"/>
          <dgm:chPref val="1"/>
          <dgm:bulletEnabled val="1"/>
        </dgm:presLayoutVars>
      </dgm:prSet>
      <dgm:spPr/>
    </dgm:pt>
    <dgm:pt modelId="{8E54B481-673A-42D3-9C18-5EE8076B57E5}" type="pres">
      <dgm:prSet presAssocID="{E67E5F5D-3411-4CB9-9766-445B3DB16916}" presName="ConnectLine" presStyleLbl="sibTrans1D1" presStyleIdx="0" presStyleCnt="9"/>
      <dgm:spPr>
        <a:noFill/>
        <a:ln w="12700" cap="rnd" cmpd="sng" algn="ctr">
          <a:solidFill>
            <a:schemeClr val="accent2">
              <a:hueOff val="0"/>
              <a:satOff val="0"/>
              <a:lumOff val="0"/>
              <a:alphaOff val="0"/>
            </a:schemeClr>
          </a:solidFill>
          <a:prstDash val="dash"/>
        </a:ln>
        <a:effectLst/>
      </dgm:spPr>
    </dgm:pt>
    <dgm:pt modelId="{A581B01F-7B2C-4225-8331-094850B20CEE}" type="pres">
      <dgm:prSet presAssocID="{E67E5F5D-3411-4CB9-9766-445B3DB16916}" presName="EmptyPlaceHolder" presStyleCnt="0"/>
      <dgm:spPr/>
    </dgm:pt>
    <dgm:pt modelId="{BC070486-2022-4986-9178-9D32A6EA8B47}" type="pres">
      <dgm:prSet presAssocID="{9A86082E-3BFE-4455-8F6E-3DAEA7C3C8E0}" presName="spaceBetweenRectangles" presStyleCnt="0"/>
      <dgm:spPr/>
    </dgm:pt>
    <dgm:pt modelId="{FD656D75-47A5-4A97-B43C-64DA89452D65}" type="pres">
      <dgm:prSet presAssocID="{D60A9063-B600-477A-BEFA-373FC1763585}" presName="composite" presStyleCnt="0"/>
      <dgm:spPr/>
    </dgm:pt>
    <dgm:pt modelId="{B0A4466C-5738-45A3-AE60-2A9B54560AFA}" type="pres">
      <dgm:prSet presAssocID="{D60A9063-B600-477A-BEFA-373FC1763585}" presName="ConnectorPoint" presStyleLbl="lnNode1" presStyleIdx="1" presStyleCnt="9"/>
      <dgm:spPr>
        <a:solidFill>
          <a:schemeClr val="accent2">
            <a:hueOff val="0"/>
            <a:satOff val="0"/>
            <a:lumOff val="0"/>
            <a:alphaOff val="0"/>
          </a:schemeClr>
        </a:solidFill>
        <a:ln w="6350" cap="rnd" cmpd="sng" algn="ctr">
          <a:solidFill>
            <a:schemeClr val="lt1">
              <a:hueOff val="0"/>
              <a:satOff val="0"/>
              <a:lumOff val="0"/>
              <a:alphaOff val="0"/>
            </a:schemeClr>
          </a:solidFill>
          <a:prstDash val="solid"/>
        </a:ln>
        <a:effectLst/>
      </dgm:spPr>
    </dgm:pt>
    <dgm:pt modelId="{A273631E-5678-4F8F-A3EA-8B0CFB8B9686}" type="pres">
      <dgm:prSet presAssocID="{D60A9063-B600-477A-BEFA-373FC1763585}" presName="DropPinPlaceHolder" presStyleCnt="0"/>
      <dgm:spPr/>
    </dgm:pt>
    <dgm:pt modelId="{F3129755-45CC-4C10-9EBD-D40256F7DD71}" type="pres">
      <dgm:prSet presAssocID="{D60A9063-B600-477A-BEFA-373FC1763585}" presName="DropPin" presStyleLbl="alignNode1" presStyleIdx="1" presStyleCnt="9"/>
      <dgm:spPr/>
    </dgm:pt>
    <dgm:pt modelId="{13069A8E-EAAC-4E72-9943-62F4E486775C}" type="pres">
      <dgm:prSet presAssocID="{D60A9063-B600-477A-BEFA-373FC1763585}" presName="Ellipse" presStyleLbl="fgAcc1" presStyleIdx="2" presStyleCnt="10"/>
      <dgm:spPr>
        <a:solidFill>
          <a:schemeClr val="lt1">
            <a:alpha val="90000"/>
            <a:hueOff val="0"/>
            <a:satOff val="0"/>
            <a:lumOff val="0"/>
            <a:alphaOff val="0"/>
          </a:schemeClr>
        </a:solidFill>
        <a:ln w="19050" cap="rnd" cmpd="sng" algn="ctr">
          <a:noFill/>
          <a:prstDash val="solid"/>
        </a:ln>
        <a:effectLst/>
      </dgm:spPr>
    </dgm:pt>
    <dgm:pt modelId="{6E9583A3-CFBD-40E2-B0C6-0EDB2E39C08F}" type="pres">
      <dgm:prSet presAssocID="{D60A9063-B600-477A-BEFA-373FC1763585}" presName="L2TextContainer" presStyleLbl="revTx" presStyleIdx="2" presStyleCnt="18">
        <dgm:presLayoutVars>
          <dgm:bulletEnabled val="1"/>
        </dgm:presLayoutVars>
      </dgm:prSet>
      <dgm:spPr/>
    </dgm:pt>
    <dgm:pt modelId="{CEEFBB44-3A91-4002-AF92-C3087080E705}" type="pres">
      <dgm:prSet presAssocID="{D60A9063-B600-477A-BEFA-373FC1763585}" presName="L1TextContainer" presStyleLbl="revTx" presStyleIdx="3" presStyleCnt="18">
        <dgm:presLayoutVars>
          <dgm:chMax val="1"/>
          <dgm:chPref val="1"/>
          <dgm:bulletEnabled val="1"/>
        </dgm:presLayoutVars>
      </dgm:prSet>
      <dgm:spPr/>
    </dgm:pt>
    <dgm:pt modelId="{3F17F4ED-73DC-4A02-A6AA-AA9395326A53}" type="pres">
      <dgm:prSet presAssocID="{D60A9063-B600-477A-BEFA-373FC1763585}" presName="ConnectLine" presStyleLbl="sibTrans1D1" presStyleIdx="1" presStyleCnt="9"/>
      <dgm:spPr>
        <a:noFill/>
        <a:ln w="12700" cap="rnd" cmpd="sng" algn="ctr">
          <a:solidFill>
            <a:schemeClr val="accent2">
              <a:hueOff val="0"/>
              <a:satOff val="0"/>
              <a:lumOff val="0"/>
              <a:alphaOff val="0"/>
            </a:schemeClr>
          </a:solidFill>
          <a:prstDash val="dash"/>
        </a:ln>
        <a:effectLst/>
      </dgm:spPr>
    </dgm:pt>
    <dgm:pt modelId="{164C4258-617A-41F9-9F51-8B229BE76C20}" type="pres">
      <dgm:prSet presAssocID="{D60A9063-B600-477A-BEFA-373FC1763585}" presName="EmptyPlaceHolder" presStyleCnt="0"/>
      <dgm:spPr/>
    </dgm:pt>
    <dgm:pt modelId="{F0B5B43D-9EEE-429C-A57B-536113D49624}" type="pres">
      <dgm:prSet presAssocID="{F32859C0-B7A9-48CB-9F16-CEEF71F58BD2}" presName="spaceBetweenRectangles" presStyleCnt="0"/>
      <dgm:spPr/>
    </dgm:pt>
    <dgm:pt modelId="{66295472-CE78-453D-A345-664D6C5F141F}" type="pres">
      <dgm:prSet presAssocID="{21A3AF13-0617-4A17-9AC6-22798F2BDCCB}" presName="composite" presStyleCnt="0"/>
      <dgm:spPr/>
    </dgm:pt>
    <dgm:pt modelId="{017EC303-52DD-4FF8-A861-466CD920ADAD}" type="pres">
      <dgm:prSet presAssocID="{21A3AF13-0617-4A17-9AC6-22798F2BDCCB}" presName="ConnectorPoint" presStyleLbl="lnNode1" presStyleIdx="2" presStyleCnt="9"/>
      <dgm:spPr>
        <a:solidFill>
          <a:schemeClr val="accent2">
            <a:hueOff val="0"/>
            <a:satOff val="0"/>
            <a:lumOff val="0"/>
            <a:alphaOff val="0"/>
          </a:schemeClr>
        </a:solidFill>
        <a:ln w="6350" cap="rnd" cmpd="sng" algn="ctr">
          <a:solidFill>
            <a:schemeClr val="lt1">
              <a:hueOff val="0"/>
              <a:satOff val="0"/>
              <a:lumOff val="0"/>
              <a:alphaOff val="0"/>
            </a:schemeClr>
          </a:solidFill>
          <a:prstDash val="solid"/>
        </a:ln>
        <a:effectLst/>
      </dgm:spPr>
    </dgm:pt>
    <dgm:pt modelId="{925BECE9-1AF1-488E-86B2-EB0859FA8D48}" type="pres">
      <dgm:prSet presAssocID="{21A3AF13-0617-4A17-9AC6-22798F2BDCCB}" presName="DropPinPlaceHolder" presStyleCnt="0"/>
      <dgm:spPr/>
    </dgm:pt>
    <dgm:pt modelId="{900813AD-DE0D-4D92-9A04-0375FCF89012}" type="pres">
      <dgm:prSet presAssocID="{21A3AF13-0617-4A17-9AC6-22798F2BDCCB}" presName="DropPin" presStyleLbl="alignNode1" presStyleIdx="2" presStyleCnt="9"/>
      <dgm:spPr/>
    </dgm:pt>
    <dgm:pt modelId="{429DB4C8-C28E-43B7-99F8-0D106BCAD182}" type="pres">
      <dgm:prSet presAssocID="{21A3AF13-0617-4A17-9AC6-22798F2BDCCB}" presName="Ellipse" presStyleLbl="fgAcc1" presStyleIdx="3" presStyleCnt="10"/>
      <dgm:spPr>
        <a:solidFill>
          <a:schemeClr val="lt1">
            <a:alpha val="90000"/>
            <a:hueOff val="0"/>
            <a:satOff val="0"/>
            <a:lumOff val="0"/>
            <a:alphaOff val="0"/>
          </a:schemeClr>
        </a:solidFill>
        <a:ln w="19050" cap="rnd" cmpd="sng" algn="ctr">
          <a:noFill/>
          <a:prstDash val="solid"/>
        </a:ln>
        <a:effectLst/>
      </dgm:spPr>
    </dgm:pt>
    <dgm:pt modelId="{1483D582-4E91-48C9-9874-69D7DBAA9528}" type="pres">
      <dgm:prSet presAssocID="{21A3AF13-0617-4A17-9AC6-22798F2BDCCB}" presName="L2TextContainer" presStyleLbl="revTx" presStyleIdx="4" presStyleCnt="18">
        <dgm:presLayoutVars>
          <dgm:bulletEnabled val="1"/>
        </dgm:presLayoutVars>
      </dgm:prSet>
      <dgm:spPr/>
    </dgm:pt>
    <dgm:pt modelId="{DE32C774-F8BA-4989-9781-9A2A9EB4CA33}" type="pres">
      <dgm:prSet presAssocID="{21A3AF13-0617-4A17-9AC6-22798F2BDCCB}" presName="L1TextContainer" presStyleLbl="revTx" presStyleIdx="5" presStyleCnt="18">
        <dgm:presLayoutVars>
          <dgm:chMax val="1"/>
          <dgm:chPref val="1"/>
          <dgm:bulletEnabled val="1"/>
        </dgm:presLayoutVars>
      </dgm:prSet>
      <dgm:spPr/>
    </dgm:pt>
    <dgm:pt modelId="{3AD992CB-B979-4A06-B8DF-6575C7E2433B}" type="pres">
      <dgm:prSet presAssocID="{21A3AF13-0617-4A17-9AC6-22798F2BDCCB}" presName="ConnectLine" presStyleLbl="sibTrans1D1" presStyleIdx="2" presStyleCnt="9"/>
      <dgm:spPr>
        <a:noFill/>
        <a:ln w="12700" cap="rnd" cmpd="sng" algn="ctr">
          <a:solidFill>
            <a:schemeClr val="accent2">
              <a:hueOff val="0"/>
              <a:satOff val="0"/>
              <a:lumOff val="0"/>
              <a:alphaOff val="0"/>
            </a:schemeClr>
          </a:solidFill>
          <a:prstDash val="dash"/>
        </a:ln>
        <a:effectLst/>
      </dgm:spPr>
    </dgm:pt>
    <dgm:pt modelId="{904DDFB0-ADBB-4CB2-97E5-E67D2DBF9609}" type="pres">
      <dgm:prSet presAssocID="{21A3AF13-0617-4A17-9AC6-22798F2BDCCB}" presName="EmptyPlaceHolder" presStyleCnt="0"/>
      <dgm:spPr/>
    </dgm:pt>
    <dgm:pt modelId="{32931EAD-4A3C-4FDD-A1F6-E7240342C3B7}" type="pres">
      <dgm:prSet presAssocID="{67CA0F73-AB24-4780-B252-BC4175F37C7F}" presName="spaceBetweenRectangles" presStyleCnt="0"/>
      <dgm:spPr/>
    </dgm:pt>
    <dgm:pt modelId="{8C70F344-D3CC-48F1-989B-00A3292F2BA0}" type="pres">
      <dgm:prSet presAssocID="{0547F65F-6A99-457F-9364-B916761B6F58}" presName="composite" presStyleCnt="0"/>
      <dgm:spPr/>
    </dgm:pt>
    <dgm:pt modelId="{450A0046-7A77-49CC-8A4D-4E1B23426516}" type="pres">
      <dgm:prSet presAssocID="{0547F65F-6A99-457F-9364-B916761B6F58}" presName="ConnectorPoint" presStyleLbl="lnNode1" presStyleIdx="3" presStyleCnt="9"/>
      <dgm:spPr>
        <a:solidFill>
          <a:schemeClr val="accent2">
            <a:hueOff val="0"/>
            <a:satOff val="0"/>
            <a:lumOff val="0"/>
            <a:alphaOff val="0"/>
          </a:schemeClr>
        </a:solidFill>
        <a:ln w="6350" cap="rnd" cmpd="sng" algn="ctr">
          <a:solidFill>
            <a:schemeClr val="lt1">
              <a:hueOff val="0"/>
              <a:satOff val="0"/>
              <a:lumOff val="0"/>
              <a:alphaOff val="0"/>
            </a:schemeClr>
          </a:solidFill>
          <a:prstDash val="solid"/>
        </a:ln>
        <a:effectLst/>
      </dgm:spPr>
    </dgm:pt>
    <dgm:pt modelId="{D07B22A6-3A10-43A9-A93A-559A05416B2D}" type="pres">
      <dgm:prSet presAssocID="{0547F65F-6A99-457F-9364-B916761B6F58}" presName="DropPinPlaceHolder" presStyleCnt="0"/>
      <dgm:spPr/>
    </dgm:pt>
    <dgm:pt modelId="{9A41BCC6-B69B-4839-B9C3-20DAB1AA072E}" type="pres">
      <dgm:prSet presAssocID="{0547F65F-6A99-457F-9364-B916761B6F58}" presName="DropPin" presStyleLbl="alignNode1" presStyleIdx="3" presStyleCnt="9"/>
      <dgm:spPr/>
    </dgm:pt>
    <dgm:pt modelId="{CA9CE83F-DD4B-45B6-8B53-E25056D6CCBA}" type="pres">
      <dgm:prSet presAssocID="{0547F65F-6A99-457F-9364-B916761B6F58}" presName="Ellipse" presStyleLbl="fgAcc1" presStyleIdx="4" presStyleCnt="10"/>
      <dgm:spPr>
        <a:solidFill>
          <a:schemeClr val="lt1">
            <a:alpha val="90000"/>
            <a:hueOff val="0"/>
            <a:satOff val="0"/>
            <a:lumOff val="0"/>
            <a:alphaOff val="0"/>
          </a:schemeClr>
        </a:solidFill>
        <a:ln w="19050" cap="rnd" cmpd="sng" algn="ctr">
          <a:noFill/>
          <a:prstDash val="solid"/>
        </a:ln>
        <a:effectLst/>
      </dgm:spPr>
    </dgm:pt>
    <dgm:pt modelId="{E37511ED-8C16-420B-BF16-D73104D0D794}" type="pres">
      <dgm:prSet presAssocID="{0547F65F-6A99-457F-9364-B916761B6F58}" presName="L2TextContainer" presStyleLbl="revTx" presStyleIdx="6" presStyleCnt="18">
        <dgm:presLayoutVars>
          <dgm:bulletEnabled val="1"/>
        </dgm:presLayoutVars>
      </dgm:prSet>
      <dgm:spPr/>
    </dgm:pt>
    <dgm:pt modelId="{6E87E708-5309-44F7-91DA-A26E714D7F62}" type="pres">
      <dgm:prSet presAssocID="{0547F65F-6A99-457F-9364-B916761B6F58}" presName="L1TextContainer" presStyleLbl="revTx" presStyleIdx="7" presStyleCnt="18">
        <dgm:presLayoutVars>
          <dgm:chMax val="1"/>
          <dgm:chPref val="1"/>
          <dgm:bulletEnabled val="1"/>
        </dgm:presLayoutVars>
      </dgm:prSet>
      <dgm:spPr/>
    </dgm:pt>
    <dgm:pt modelId="{3E189072-8A83-45EF-8645-450CB3CDC222}" type="pres">
      <dgm:prSet presAssocID="{0547F65F-6A99-457F-9364-B916761B6F58}" presName="ConnectLine" presStyleLbl="sibTrans1D1" presStyleIdx="3" presStyleCnt="9"/>
      <dgm:spPr>
        <a:noFill/>
        <a:ln w="12700" cap="rnd" cmpd="sng" algn="ctr">
          <a:solidFill>
            <a:schemeClr val="accent2">
              <a:hueOff val="0"/>
              <a:satOff val="0"/>
              <a:lumOff val="0"/>
              <a:alphaOff val="0"/>
            </a:schemeClr>
          </a:solidFill>
          <a:prstDash val="dash"/>
        </a:ln>
        <a:effectLst/>
      </dgm:spPr>
    </dgm:pt>
    <dgm:pt modelId="{254075B9-481F-49EB-BDD2-3380462A472E}" type="pres">
      <dgm:prSet presAssocID="{0547F65F-6A99-457F-9364-B916761B6F58}" presName="EmptyPlaceHolder" presStyleCnt="0"/>
      <dgm:spPr/>
    </dgm:pt>
    <dgm:pt modelId="{525425AB-3CD0-44A9-84B9-4A589D2E8414}" type="pres">
      <dgm:prSet presAssocID="{238DFC91-CDD2-4C05-85B8-3C905CED8E41}" presName="spaceBetweenRectangles" presStyleCnt="0"/>
      <dgm:spPr/>
    </dgm:pt>
    <dgm:pt modelId="{F099382C-4A20-4C19-A927-A821D0313DF1}" type="pres">
      <dgm:prSet presAssocID="{178D4F1D-4818-4138-A8ED-E26F46D7795E}" presName="composite" presStyleCnt="0"/>
      <dgm:spPr/>
    </dgm:pt>
    <dgm:pt modelId="{5AA9AB8F-A014-46D1-84DB-7409644D1EFB}" type="pres">
      <dgm:prSet presAssocID="{178D4F1D-4818-4138-A8ED-E26F46D7795E}" presName="ConnectorPoint" presStyleLbl="lnNode1" presStyleIdx="4" presStyleCnt="9"/>
      <dgm:spPr>
        <a:solidFill>
          <a:schemeClr val="accent2">
            <a:hueOff val="0"/>
            <a:satOff val="0"/>
            <a:lumOff val="0"/>
            <a:alphaOff val="0"/>
          </a:schemeClr>
        </a:solidFill>
        <a:ln w="6350" cap="rnd" cmpd="sng" algn="ctr">
          <a:solidFill>
            <a:schemeClr val="lt1">
              <a:hueOff val="0"/>
              <a:satOff val="0"/>
              <a:lumOff val="0"/>
              <a:alphaOff val="0"/>
            </a:schemeClr>
          </a:solidFill>
          <a:prstDash val="solid"/>
        </a:ln>
        <a:effectLst/>
      </dgm:spPr>
    </dgm:pt>
    <dgm:pt modelId="{8738FE89-479E-4544-82B1-E6B667692DA2}" type="pres">
      <dgm:prSet presAssocID="{178D4F1D-4818-4138-A8ED-E26F46D7795E}" presName="DropPinPlaceHolder" presStyleCnt="0"/>
      <dgm:spPr/>
    </dgm:pt>
    <dgm:pt modelId="{38F081B2-D1DF-4823-B689-5158FA7984E0}" type="pres">
      <dgm:prSet presAssocID="{178D4F1D-4818-4138-A8ED-E26F46D7795E}" presName="DropPin" presStyleLbl="alignNode1" presStyleIdx="4" presStyleCnt="9"/>
      <dgm:spPr/>
    </dgm:pt>
    <dgm:pt modelId="{72DD0453-5567-470D-9B40-4F44EA9F7F3E}" type="pres">
      <dgm:prSet presAssocID="{178D4F1D-4818-4138-A8ED-E26F46D7795E}" presName="Ellipse" presStyleLbl="fgAcc1" presStyleIdx="5" presStyleCnt="10"/>
      <dgm:spPr>
        <a:solidFill>
          <a:schemeClr val="lt1">
            <a:alpha val="90000"/>
            <a:hueOff val="0"/>
            <a:satOff val="0"/>
            <a:lumOff val="0"/>
            <a:alphaOff val="0"/>
          </a:schemeClr>
        </a:solidFill>
        <a:ln w="19050" cap="rnd" cmpd="sng" algn="ctr">
          <a:noFill/>
          <a:prstDash val="solid"/>
        </a:ln>
        <a:effectLst/>
      </dgm:spPr>
    </dgm:pt>
    <dgm:pt modelId="{F330018D-C5ED-411A-BAFE-DD8D9FC42BA0}" type="pres">
      <dgm:prSet presAssocID="{178D4F1D-4818-4138-A8ED-E26F46D7795E}" presName="L2TextContainer" presStyleLbl="revTx" presStyleIdx="8" presStyleCnt="18">
        <dgm:presLayoutVars>
          <dgm:bulletEnabled val="1"/>
        </dgm:presLayoutVars>
      </dgm:prSet>
      <dgm:spPr/>
    </dgm:pt>
    <dgm:pt modelId="{F82E5E6F-B670-499E-A220-E91D650573FF}" type="pres">
      <dgm:prSet presAssocID="{178D4F1D-4818-4138-A8ED-E26F46D7795E}" presName="L1TextContainer" presStyleLbl="revTx" presStyleIdx="9" presStyleCnt="18">
        <dgm:presLayoutVars>
          <dgm:chMax val="1"/>
          <dgm:chPref val="1"/>
          <dgm:bulletEnabled val="1"/>
        </dgm:presLayoutVars>
      </dgm:prSet>
      <dgm:spPr/>
    </dgm:pt>
    <dgm:pt modelId="{18376EBE-9443-4739-A7B1-AE89F739D27A}" type="pres">
      <dgm:prSet presAssocID="{178D4F1D-4818-4138-A8ED-E26F46D7795E}" presName="ConnectLine" presStyleLbl="sibTrans1D1" presStyleIdx="4" presStyleCnt="9"/>
      <dgm:spPr>
        <a:noFill/>
        <a:ln w="12700" cap="rnd" cmpd="sng" algn="ctr">
          <a:solidFill>
            <a:schemeClr val="accent2">
              <a:hueOff val="0"/>
              <a:satOff val="0"/>
              <a:lumOff val="0"/>
              <a:alphaOff val="0"/>
            </a:schemeClr>
          </a:solidFill>
          <a:prstDash val="dash"/>
        </a:ln>
        <a:effectLst/>
      </dgm:spPr>
    </dgm:pt>
    <dgm:pt modelId="{E4B0E4A6-42DC-451E-8D55-F786E6EF02A2}" type="pres">
      <dgm:prSet presAssocID="{178D4F1D-4818-4138-A8ED-E26F46D7795E}" presName="EmptyPlaceHolder" presStyleCnt="0"/>
      <dgm:spPr/>
    </dgm:pt>
    <dgm:pt modelId="{8D4A1341-D369-460A-932E-33C300B9EF48}" type="pres">
      <dgm:prSet presAssocID="{7275055E-56C8-4B5B-A409-7F1A97F799E3}" presName="spaceBetweenRectangles" presStyleCnt="0"/>
      <dgm:spPr/>
    </dgm:pt>
    <dgm:pt modelId="{4D31CFE6-19EC-497E-A2EB-755BDD575075}" type="pres">
      <dgm:prSet presAssocID="{5255DAAB-758F-47A7-BA79-4E3E4200D123}" presName="composite" presStyleCnt="0"/>
      <dgm:spPr/>
    </dgm:pt>
    <dgm:pt modelId="{ED2DCDC0-2E22-47E4-B0B5-4956CEF46E47}" type="pres">
      <dgm:prSet presAssocID="{5255DAAB-758F-47A7-BA79-4E3E4200D123}" presName="ConnectorPoint" presStyleLbl="lnNode1" presStyleIdx="5" presStyleCnt="9"/>
      <dgm:spPr>
        <a:solidFill>
          <a:schemeClr val="accent2">
            <a:hueOff val="0"/>
            <a:satOff val="0"/>
            <a:lumOff val="0"/>
            <a:alphaOff val="0"/>
          </a:schemeClr>
        </a:solidFill>
        <a:ln w="6350" cap="rnd" cmpd="sng" algn="ctr">
          <a:solidFill>
            <a:schemeClr val="lt1">
              <a:hueOff val="0"/>
              <a:satOff val="0"/>
              <a:lumOff val="0"/>
              <a:alphaOff val="0"/>
            </a:schemeClr>
          </a:solidFill>
          <a:prstDash val="solid"/>
        </a:ln>
        <a:effectLst/>
      </dgm:spPr>
    </dgm:pt>
    <dgm:pt modelId="{4E2FD81A-5460-44B6-853D-8F90CC94DDB5}" type="pres">
      <dgm:prSet presAssocID="{5255DAAB-758F-47A7-BA79-4E3E4200D123}" presName="DropPinPlaceHolder" presStyleCnt="0"/>
      <dgm:spPr/>
    </dgm:pt>
    <dgm:pt modelId="{EB9577BC-EBD7-4867-80CD-4E534D8FEB13}" type="pres">
      <dgm:prSet presAssocID="{5255DAAB-758F-47A7-BA79-4E3E4200D123}" presName="DropPin" presStyleLbl="alignNode1" presStyleIdx="5" presStyleCnt="9"/>
      <dgm:spPr/>
    </dgm:pt>
    <dgm:pt modelId="{096796C6-7252-4FA6-A2E3-2A5EC14240B4}" type="pres">
      <dgm:prSet presAssocID="{5255DAAB-758F-47A7-BA79-4E3E4200D123}" presName="Ellipse" presStyleLbl="fgAcc1" presStyleIdx="6" presStyleCnt="10"/>
      <dgm:spPr>
        <a:solidFill>
          <a:schemeClr val="lt1">
            <a:alpha val="90000"/>
            <a:hueOff val="0"/>
            <a:satOff val="0"/>
            <a:lumOff val="0"/>
            <a:alphaOff val="0"/>
          </a:schemeClr>
        </a:solidFill>
        <a:ln w="19050" cap="rnd" cmpd="sng" algn="ctr">
          <a:noFill/>
          <a:prstDash val="solid"/>
        </a:ln>
        <a:effectLst/>
      </dgm:spPr>
    </dgm:pt>
    <dgm:pt modelId="{9A044AC4-AB96-4315-B353-FFAEEC9EC32E}" type="pres">
      <dgm:prSet presAssocID="{5255DAAB-758F-47A7-BA79-4E3E4200D123}" presName="L2TextContainer" presStyleLbl="revTx" presStyleIdx="10" presStyleCnt="18">
        <dgm:presLayoutVars>
          <dgm:bulletEnabled val="1"/>
        </dgm:presLayoutVars>
      </dgm:prSet>
      <dgm:spPr/>
    </dgm:pt>
    <dgm:pt modelId="{05D0F14D-32B4-4E43-A5CF-5FE69156B22B}" type="pres">
      <dgm:prSet presAssocID="{5255DAAB-758F-47A7-BA79-4E3E4200D123}" presName="L1TextContainer" presStyleLbl="revTx" presStyleIdx="11" presStyleCnt="18">
        <dgm:presLayoutVars>
          <dgm:chMax val="1"/>
          <dgm:chPref val="1"/>
          <dgm:bulletEnabled val="1"/>
        </dgm:presLayoutVars>
      </dgm:prSet>
      <dgm:spPr/>
    </dgm:pt>
    <dgm:pt modelId="{2873A135-4717-4BF6-8151-306C301F51D4}" type="pres">
      <dgm:prSet presAssocID="{5255DAAB-758F-47A7-BA79-4E3E4200D123}" presName="ConnectLine" presStyleLbl="sibTrans1D1" presStyleIdx="5" presStyleCnt="9"/>
      <dgm:spPr>
        <a:noFill/>
        <a:ln w="12700" cap="rnd" cmpd="sng" algn="ctr">
          <a:solidFill>
            <a:schemeClr val="accent2">
              <a:hueOff val="0"/>
              <a:satOff val="0"/>
              <a:lumOff val="0"/>
              <a:alphaOff val="0"/>
            </a:schemeClr>
          </a:solidFill>
          <a:prstDash val="dash"/>
        </a:ln>
        <a:effectLst/>
      </dgm:spPr>
    </dgm:pt>
    <dgm:pt modelId="{1A07A162-6B51-4369-A0D8-AB632AB11443}" type="pres">
      <dgm:prSet presAssocID="{5255DAAB-758F-47A7-BA79-4E3E4200D123}" presName="EmptyPlaceHolder" presStyleCnt="0"/>
      <dgm:spPr/>
    </dgm:pt>
    <dgm:pt modelId="{7B65EFBC-DD6C-4247-976E-27C16BFD0CFD}" type="pres">
      <dgm:prSet presAssocID="{38BCB714-67A5-4034-95F2-0A41CA20BCA2}" presName="spaceBetweenRectangles" presStyleCnt="0"/>
      <dgm:spPr/>
    </dgm:pt>
    <dgm:pt modelId="{100F39AB-DF27-46A6-A43A-B878D0E201AF}" type="pres">
      <dgm:prSet presAssocID="{CC612750-02E7-441E-9E8A-7A849AE9CE24}" presName="composite" presStyleCnt="0"/>
      <dgm:spPr/>
    </dgm:pt>
    <dgm:pt modelId="{1E00ACFA-792A-4996-8972-8C5904E34306}" type="pres">
      <dgm:prSet presAssocID="{CC612750-02E7-441E-9E8A-7A849AE9CE24}" presName="ConnectorPoint" presStyleLbl="lnNode1" presStyleIdx="6" presStyleCnt="9"/>
      <dgm:spPr>
        <a:solidFill>
          <a:schemeClr val="accent2">
            <a:hueOff val="0"/>
            <a:satOff val="0"/>
            <a:lumOff val="0"/>
            <a:alphaOff val="0"/>
          </a:schemeClr>
        </a:solidFill>
        <a:ln w="6350" cap="rnd" cmpd="sng" algn="ctr">
          <a:solidFill>
            <a:schemeClr val="lt1">
              <a:hueOff val="0"/>
              <a:satOff val="0"/>
              <a:lumOff val="0"/>
              <a:alphaOff val="0"/>
            </a:schemeClr>
          </a:solidFill>
          <a:prstDash val="solid"/>
        </a:ln>
        <a:effectLst/>
      </dgm:spPr>
    </dgm:pt>
    <dgm:pt modelId="{D42386E2-1CC3-423D-9C54-444A7FCC96BE}" type="pres">
      <dgm:prSet presAssocID="{CC612750-02E7-441E-9E8A-7A849AE9CE24}" presName="DropPinPlaceHolder" presStyleCnt="0"/>
      <dgm:spPr/>
    </dgm:pt>
    <dgm:pt modelId="{1296D113-7573-4E76-9751-B5F488AF5968}" type="pres">
      <dgm:prSet presAssocID="{CC612750-02E7-441E-9E8A-7A849AE9CE24}" presName="DropPin" presStyleLbl="alignNode1" presStyleIdx="6" presStyleCnt="9"/>
      <dgm:spPr/>
    </dgm:pt>
    <dgm:pt modelId="{846D1BA1-E8E2-45B3-95BC-79D487DB3093}" type="pres">
      <dgm:prSet presAssocID="{CC612750-02E7-441E-9E8A-7A849AE9CE24}" presName="Ellipse" presStyleLbl="fgAcc1" presStyleIdx="7" presStyleCnt="10"/>
      <dgm:spPr>
        <a:solidFill>
          <a:schemeClr val="lt1">
            <a:alpha val="90000"/>
            <a:hueOff val="0"/>
            <a:satOff val="0"/>
            <a:lumOff val="0"/>
            <a:alphaOff val="0"/>
          </a:schemeClr>
        </a:solidFill>
        <a:ln w="19050" cap="rnd" cmpd="sng" algn="ctr">
          <a:noFill/>
          <a:prstDash val="solid"/>
        </a:ln>
        <a:effectLst/>
      </dgm:spPr>
    </dgm:pt>
    <dgm:pt modelId="{419D9043-E087-44B7-8E01-82B5C148D694}" type="pres">
      <dgm:prSet presAssocID="{CC612750-02E7-441E-9E8A-7A849AE9CE24}" presName="L2TextContainer" presStyleLbl="revTx" presStyleIdx="12" presStyleCnt="18">
        <dgm:presLayoutVars>
          <dgm:bulletEnabled val="1"/>
        </dgm:presLayoutVars>
      </dgm:prSet>
      <dgm:spPr/>
    </dgm:pt>
    <dgm:pt modelId="{65FC936E-E78C-4699-8A8E-3037F55D9873}" type="pres">
      <dgm:prSet presAssocID="{CC612750-02E7-441E-9E8A-7A849AE9CE24}" presName="L1TextContainer" presStyleLbl="revTx" presStyleIdx="13" presStyleCnt="18">
        <dgm:presLayoutVars>
          <dgm:chMax val="1"/>
          <dgm:chPref val="1"/>
          <dgm:bulletEnabled val="1"/>
        </dgm:presLayoutVars>
      </dgm:prSet>
      <dgm:spPr/>
    </dgm:pt>
    <dgm:pt modelId="{46335B8D-994C-4E89-A2EC-51CBEFC4A474}" type="pres">
      <dgm:prSet presAssocID="{CC612750-02E7-441E-9E8A-7A849AE9CE24}" presName="ConnectLine" presStyleLbl="sibTrans1D1" presStyleIdx="6" presStyleCnt="9"/>
      <dgm:spPr>
        <a:noFill/>
        <a:ln w="12700" cap="rnd" cmpd="sng" algn="ctr">
          <a:solidFill>
            <a:schemeClr val="accent2">
              <a:hueOff val="0"/>
              <a:satOff val="0"/>
              <a:lumOff val="0"/>
              <a:alphaOff val="0"/>
            </a:schemeClr>
          </a:solidFill>
          <a:prstDash val="dash"/>
        </a:ln>
        <a:effectLst/>
      </dgm:spPr>
    </dgm:pt>
    <dgm:pt modelId="{B4E61418-31B5-409E-9914-CB040E775AE0}" type="pres">
      <dgm:prSet presAssocID="{CC612750-02E7-441E-9E8A-7A849AE9CE24}" presName="EmptyPlaceHolder" presStyleCnt="0"/>
      <dgm:spPr/>
    </dgm:pt>
    <dgm:pt modelId="{77AC77B6-4B5A-40AB-9601-5EC65C121D6A}" type="pres">
      <dgm:prSet presAssocID="{F9738F09-C2C4-48D5-9BA1-41DE8DDAE099}" presName="spaceBetweenRectangles" presStyleCnt="0"/>
      <dgm:spPr/>
    </dgm:pt>
    <dgm:pt modelId="{E20DC4EF-1D96-4737-BD89-5978F0832C00}" type="pres">
      <dgm:prSet presAssocID="{18287574-49CF-43F7-98F6-F959AEA6E147}" presName="composite" presStyleCnt="0"/>
      <dgm:spPr/>
    </dgm:pt>
    <dgm:pt modelId="{74B0D3DF-5EB9-403C-92AF-2510ED8A585B}" type="pres">
      <dgm:prSet presAssocID="{18287574-49CF-43F7-98F6-F959AEA6E147}" presName="ConnectorPoint" presStyleLbl="lnNode1" presStyleIdx="7" presStyleCnt="9"/>
      <dgm:spPr>
        <a:solidFill>
          <a:schemeClr val="accent2">
            <a:hueOff val="0"/>
            <a:satOff val="0"/>
            <a:lumOff val="0"/>
            <a:alphaOff val="0"/>
          </a:schemeClr>
        </a:solidFill>
        <a:ln w="6350" cap="rnd" cmpd="sng" algn="ctr">
          <a:solidFill>
            <a:schemeClr val="lt1">
              <a:hueOff val="0"/>
              <a:satOff val="0"/>
              <a:lumOff val="0"/>
              <a:alphaOff val="0"/>
            </a:schemeClr>
          </a:solidFill>
          <a:prstDash val="solid"/>
        </a:ln>
        <a:effectLst/>
      </dgm:spPr>
    </dgm:pt>
    <dgm:pt modelId="{D0E42804-01BA-4B44-8BF6-B07A3DFC72E4}" type="pres">
      <dgm:prSet presAssocID="{18287574-49CF-43F7-98F6-F959AEA6E147}" presName="DropPinPlaceHolder" presStyleCnt="0"/>
      <dgm:spPr/>
    </dgm:pt>
    <dgm:pt modelId="{13503346-AF44-47AF-81A5-D801BC525225}" type="pres">
      <dgm:prSet presAssocID="{18287574-49CF-43F7-98F6-F959AEA6E147}" presName="DropPin" presStyleLbl="alignNode1" presStyleIdx="7" presStyleCnt="9"/>
      <dgm:spPr/>
    </dgm:pt>
    <dgm:pt modelId="{42B35A2C-ECFA-4349-B155-14452C2C909E}" type="pres">
      <dgm:prSet presAssocID="{18287574-49CF-43F7-98F6-F959AEA6E147}" presName="Ellipse" presStyleLbl="fgAcc1" presStyleIdx="8" presStyleCnt="10"/>
      <dgm:spPr>
        <a:solidFill>
          <a:schemeClr val="lt1">
            <a:alpha val="90000"/>
            <a:hueOff val="0"/>
            <a:satOff val="0"/>
            <a:lumOff val="0"/>
            <a:alphaOff val="0"/>
          </a:schemeClr>
        </a:solidFill>
        <a:ln w="19050" cap="rnd" cmpd="sng" algn="ctr">
          <a:noFill/>
          <a:prstDash val="solid"/>
        </a:ln>
        <a:effectLst/>
      </dgm:spPr>
    </dgm:pt>
    <dgm:pt modelId="{6D9589FB-9CCB-4F8E-95E4-866B01F67299}" type="pres">
      <dgm:prSet presAssocID="{18287574-49CF-43F7-98F6-F959AEA6E147}" presName="L2TextContainer" presStyleLbl="revTx" presStyleIdx="14" presStyleCnt="18">
        <dgm:presLayoutVars>
          <dgm:bulletEnabled val="1"/>
        </dgm:presLayoutVars>
      </dgm:prSet>
      <dgm:spPr/>
    </dgm:pt>
    <dgm:pt modelId="{8ED793E3-4CAB-484D-BB62-14ED36164F54}" type="pres">
      <dgm:prSet presAssocID="{18287574-49CF-43F7-98F6-F959AEA6E147}" presName="L1TextContainer" presStyleLbl="revTx" presStyleIdx="15" presStyleCnt="18">
        <dgm:presLayoutVars>
          <dgm:chMax val="1"/>
          <dgm:chPref val="1"/>
          <dgm:bulletEnabled val="1"/>
        </dgm:presLayoutVars>
      </dgm:prSet>
      <dgm:spPr/>
    </dgm:pt>
    <dgm:pt modelId="{8305AA6E-92A0-4027-B7BE-F2D503986ACF}" type="pres">
      <dgm:prSet presAssocID="{18287574-49CF-43F7-98F6-F959AEA6E147}" presName="ConnectLine" presStyleLbl="sibTrans1D1" presStyleIdx="7" presStyleCnt="9"/>
      <dgm:spPr>
        <a:noFill/>
        <a:ln w="12700" cap="rnd" cmpd="sng" algn="ctr">
          <a:solidFill>
            <a:schemeClr val="accent2">
              <a:hueOff val="0"/>
              <a:satOff val="0"/>
              <a:lumOff val="0"/>
              <a:alphaOff val="0"/>
            </a:schemeClr>
          </a:solidFill>
          <a:prstDash val="dash"/>
        </a:ln>
        <a:effectLst/>
      </dgm:spPr>
    </dgm:pt>
    <dgm:pt modelId="{C672AF10-0A60-41DE-8909-2284698A9CA2}" type="pres">
      <dgm:prSet presAssocID="{18287574-49CF-43F7-98F6-F959AEA6E147}" presName="EmptyPlaceHolder" presStyleCnt="0"/>
      <dgm:spPr/>
    </dgm:pt>
    <dgm:pt modelId="{EFCE40DA-86CC-4F2C-87A0-F23F3F4077B8}" type="pres">
      <dgm:prSet presAssocID="{D590312E-D299-47B4-94A2-E6DAC0B8B6D1}" presName="spaceBetweenRectangles" presStyleCnt="0"/>
      <dgm:spPr/>
    </dgm:pt>
    <dgm:pt modelId="{9B102B6B-47D2-4C42-9965-F896FBF91600}" type="pres">
      <dgm:prSet presAssocID="{30EF0F09-A9AB-4828-B6F2-A96F5ADD9647}" presName="composite" presStyleCnt="0"/>
      <dgm:spPr/>
    </dgm:pt>
    <dgm:pt modelId="{C528C002-2955-4C78-92A6-1169FEAD5582}" type="pres">
      <dgm:prSet presAssocID="{30EF0F09-A9AB-4828-B6F2-A96F5ADD9647}" presName="ConnectorPoint" presStyleLbl="lnNode1" presStyleIdx="8" presStyleCnt="9"/>
      <dgm:spPr>
        <a:solidFill>
          <a:schemeClr val="accent2">
            <a:hueOff val="0"/>
            <a:satOff val="0"/>
            <a:lumOff val="0"/>
            <a:alphaOff val="0"/>
          </a:schemeClr>
        </a:solidFill>
        <a:ln w="6350" cap="rnd" cmpd="sng" algn="ctr">
          <a:solidFill>
            <a:schemeClr val="lt1">
              <a:hueOff val="0"/>
              <a:satOff val="0"/>
              <a:lumOff val="0"/>
              <a:alphaOff val="0"/>
            </a:schemeClr>
          </a:solidFill>
          <a:prstDash val="solid"/>
        </a:ln>
        <a:effectLst/>
      </dgm:spPr>
    </dgm:pt>
    <dgm:pt modelId="{7BB70A1E-F865-420C-8214-84AB0FED2315}" type="pres">
      <dgm:prSet presAssocID="{30EF0F09-A9AB-4828-B6F2-A96F5ADD9647}" presName="DropPinPlaceHolder" presStyleCnt="0"/>
      <dgm:spPr/>
    </dgm:pt>
    <dgm:pt modelId="{08AF9044-AD69-4E24-B818-A8147065420A}" type="pres">
      <dgm:prSet presAssocID="{30EF0F09-A9AB-4828-B6F2-A96F5ADD9647}" presName="DropPin" presStyleLbl="alignNode1" presStyleIdx="8" presStyleCnt="9"/>
      <dgm:spPr/>
    </dgm:pt>
    <dgm:pt modelId="{F0E39D07-CE0E-4368-B395-94735A2A9CAF}" type="pres">
      <dgm:prSet presAssocID="{30EF0F09-A9AB-4828-B6F2-A96F5ADD9647}" presName="Ellipse" presStyleLbl="fgAcc1" presStyleIdx="9" presStyleCnt="10"/>
      <dgm:spPr>
        <a:solidFill>
          <a:schemeClr val="lt1">
            <a:alpha val="90000"/>
            <a:hueOff val="0"/>
            <a:satOff val="0"/>
            <a:lumOff val="0"/>
            <a:alphaOff val="0"/>
          </a:schemeClr>
        </a:solidFill>
        <a:ln w="19050" cap="rnd" cmpd="sng" algn="ctr">
          <a:noFill/>
          <a:prstDash val="solid"/>
        </a:ln>
        <a:effectLst/>
      </dgm:spPr>
    </dgm:pt>
    <dgm:pt modelId="{255CD68B-9150-443E-929B-4FD11953DECF}" type="pres">
      <dgm:prSet presAssocID="{30EF0F09-A9AB-4828-B6F2-A96F5ADD9647}" presName="L2TextContainer" presStyleLbl="revTx" presStyleIdx="16" presStyleCnt="18">
        <dgm:presLayoutVars>
          <dgm:bulletEnabled val="1"/>
        </dgm:presLayoutVars>
      </dgm:prSet>
      <dgm:spPr/>
    </dgm:pt>
    <dgm:pt modelId="{4CBE4EE7-7EC9-47AC-8165-F2650970F93F}" type="pres">
      <dgm:prSet presAssocID="{30EF0F09-A9AB-4828-B6F2-A96F5ADD9647}" presName="L1TextContainer" presStyleLbl="revTx" presStyleIdx="17" presStyleCnt="18">
        <dgm:presLayoutVars>
          <dgm:chMax val="1"/>
          <dgm:chPref val="1"/>
          <dgm:bulletEnabled val="1"/>
        </dgm:presLayoutVars>
      </dgm:prSet>
      <dgm:spPr/>
    </dgm:pt>
    <dgm:pt modelId="{AF8AF781-C01E-41F7-BC38-828EB45E8E54}" type="pres">
      <dgm:prSet presAssocID="{30EF0F09-A9AB-4828-B6F2-A96F5ADD9647}" presName="ConnectLine" presStyleLbl="sibTrans1D1" presStyleIdx="8" presStyleCnt="9"/>
      <dgm:spPr>
        <a:noFill/>
        <a:ln w="12700" cap="rnd" cmpd="sng" algn="ctr">
          <a:solidFill>
            <a:schemeClr val="accent2">
              <a:hueOff val="0"/>
              <a:satOff val="0"/>
              <a:lumOff val="0"/>
              <a:alphaOff val="0"/>
            </a:schemeClr>
          </a:solidFill>
          <a:prstDash val="dash"/>
        </a:ln>
        <a:effectLst/>
      </dgm:spPr>
    </dgm:pt>
    <dgm:pt modelId="{88114566-C49C-4C90-B39D-BCE8425FA2B5}" type="pres">
      <dgm:prSet presAssocID="{30EF0F09-A9AB-4828-B6F2-A96F5ADD9647}" presName="EmptyPlaceHolder" presStyleCnt="0"/>
      <dgm:spPr/>
    </dgm:pt>
  </dgm:ptLst>
  <dgm:cxnLst>
    <dgm:cxn modelId="{CF3DEE09-C0B8-4669-B042-B9214A20810C}" type="presOf" srcId="{49B45CD1-C62B-437E-9E82-7BCACD2A3536}" destId="{6D9589FB-9CCB-4F8E-95E4-866B01F67299}" srcOrd="0" destOrd="0" presId="urn:microsoft.com/office/officeart/2017/3/layout/DropPinTimeline"/>
    <dgm:cxn modelId="{FBA18A0A-583C-4FF3-B297-8352AC219148}" type="presOf" srcId="{5255DAAB-758F-47A7-BA79-4E3E4200D123}" destId="{05D0F14D-32B4-4E43-A5CF-5FE69156B22B}" srcOrd="0" destOrd="0" presId="urn:microsoft.com/office/officeart/2017/3/layout/DropPinTimeline"/>
    <dgm:cxn modelId="{125CEC1F-BDB9-41ED-8348-C8266EBDED00}" type="presOf" srcId="{0547F65F-6A99-457F-9364-B916761B6F58}" destId="{6E87E708-5309-44F7-91DA-A26E714D7F62}" srcOrd="0" destOrd="0" presId="urn:microsoft.com/office/officeart/2017/3/layout/DropPinTimeline"/>
    <dgm:cxn modelId="{C272AD20-F7AB-4ADB-8308-04E3AA71FD5A}" srcId="{38E6F62E-691E-4B67-9C89-7F0295BC7B47}" destId="{18287574-49CF-43F7-98F6-F959AEA6E147}" srcOrd="7" destOrd="0" parTransId="{7AC7A2E3-D4EB-445F-BD4E-85DABD7C2D58}" sibTransId="{D590312E-D299-47B4-94A2-E6DAC0B8B6D1}"/>
    <dgm:cxn modelId="{D4721522-2455-4014-9424-4C64E0CB5C4D}" type="presOf" srcId="{21A3AF13-0617-4A17-9AC6-22798F2BDCCB}" destId="{DE32C774-F8BA-4989-9781-9A2A9EB4CA33}" srcOrd="0" destOrd="0" presId="urn:microsoft.com/office/officeart/2017/3/layout/DropPinTimeline"/>
    <dgm:cxn modelId="{9BF99527-FE92-402B-B2AA-4314861F4EAC}" srcId="{38E6F62E-691E-4B67-9C89-7F0295BC7B47}" destId="{E67E5F5D-3411-4CB9-9766-445B3DB16916}" srcOrd="0" destOrd="0" parTransId="{74BDF768-3D1E-4403-8BF3-A86801D20AF4}" sibTransId="{9A86082E-3BFE-4455-8F6E-3DAEA7C3C8E0}"/>
    <dgm:cxn modelId="{AA89CC31-3A2D-4876-AED8-71F76D6E8E51}" type="presOf" srcId="{1DA7AB51-40AD-4F8D-9061-0A0AFEA1E382}" destId="{255CD68B-9150-443E-929B-4FD11953DECF}" srcOrd="0" destOrd="0" presId="urn:microsoft.com/office/officeart/2017/3/layout/DropPinTimeline"/>
    <dgm:cxn modelId="{2FA4E832-D435-4C47-90FE-120FF722654C}" srcId="{38E6F62E-691E-4B67-9C89-7F0295BC7B47}" destId="{D60A9063-B600-477A-BEFA-373FC1763585}" srcOrd="1" destOrd="0" parTransId="{5E5A2B43-86E9-40F5-8A92-7A9B34F54B62}" sibTransId="{F32859C0-B7A9-48CB-9F16-CEEF71F58BD2}"/>
    <dgm:cxn modelId="{BB28A139-3044-4C81-9368-E675F56D119D}" srcId="{38E6F62E-691E-4B67-9C89-7F0295BC7B47}" destId="{21A3AF13-0617-4A17-9AC6-22798F2BDCCB}" srcOrd="2" destOrd="0" parTransId="{56D85F65-DBB5-42FB-8DD0-AF53F0025885}" sibTransId="{67CA0F73-AB24-4780-B252-BC4175F37C7F}"/>
    <dgm:cxn modelId="{80FEB43F-CDDB-4218-8AA1-E4DC969BDE67}" srcId="{178D4F1D-4818-4138-A8ED-E26F46D7795E}" destId="{8E60E9B7-50E5-4A2F-B62F-53A43026EFD6}" srcOrd="0" destOrd="0" parTransId="{E62A13D6-EABD-45B1-BDC6-87EF30EA57AA}" sibTransId="{524337EE-F47B-4CDB-85F4-DE8783659F2A}"/>
    <dgm:cxn modelId="{06410A5D-3EAD-4087-987E-046211439C86}" type="presOf" srcId="{8E60E9B7-50E5-4A2F-B62F-53A43026EFD6}" destId="{F330018D-C5ED-411A-BAFE-DD8D9FC42BA0}" srcOrd="0" destOrd="0" presId="urn:microsoft.com/office/officeart/2017/3/layout/DropPinTimeline"/>
    <dgm:cxn modelId="{DF8DC35D-7E8F-4821-AA98-5262752AB30C}" srcId="{21A3AF13-0617-4A17-9AC6-22798F2BDCCB}" destId="{E3AB57E5-0376-4B50-AFFE-86B0EA057545}" srcOrd="0" destOrd="0" parTransId="{11C918FC-9007-4444-BF54-D16C478FE32F}" sibTransId="{6A8EC1D2-72C4-459A-80DA-6B4458851E3A}"/>
    <dgm:cxn modelId="{9353E15E-458C-4450-82ED-8AFB34432566}" type="presOf" srcId="{CC612750-02E7-441E-9E8A-7A849AE9CE24}" destId="{65FC936E-E78C-4699-8A8E-3037F55D9873}" srcOrd="0" destOrd="0" presId="urn:microsoft.com/office/officeart/2017/3/layout/DropPinTimeline"/>
    <dgm:cxn modelId="{B0850F42-7151-40D1-9519-2CB35710B336}" type="presOf" srcId="{C7634AEC-37E1-4105-AE85-577D9AAB0EE2}" destId="{E37511ED-8C16-420B-BF16-D73104D0D794}" srcOrd="0" destOrd="0" presId="urn:microsoft.com/office/officeart/2017/3/layout/DropPinTimeline"/>
    <dgm:cxn modelId="{02E8D149-B3E5-4459-B234-7ECF9BCDE138}" type="presOf" srcId="{F5EDA425-68FC-493F-ABE4-3FD97F4F2D00}" destId="{2BFC72C1-1913-433A-9910-33600D35F609}" srcOrd="0" destOrd="0" presId="urn:microsoft.com/office/officeart/2017/3/layout/DropPinTimeline"/>
    <dgm:cxn modelId="{022BEE6A-1A34-4CF5-8220-9BDF1F7EE454}" type="presOf" srcId="{38E6F62E-691E-4B67-9C89-7F0295BC7B47}" destId="{DDBF497B-D5E7-461C-B1F1-8D1922C33506}" srcOrd="0" destOrd="0" presId="urn:microsoft.com/office/officeart/2017/3/layout/DropPinTimeline"/>
    <dgm:cxn modelId="{3D99B76D-1F22-4F44-AD6B-A8B4254899E4}" type="presOf" srcId="{8223AAF9-90FA-457F-825A-0408037F5236}" destId="{419D9043-E087-44B7-8E01-82B5C148D694}" srcOrd="0" destOrd="0" presId="urn:microsoft.com/office/officeart/2017/3/layout/DropPinTimeline"/>
    <dgm:cxn modelId="{8779C455-8BD0-4717-85A7-73A61E261F73}" srcId="{38E6F62E-691E-4B67-9C89-7F0295BC7B47}" destId="{178D4F1D-4818-4138-A8ED-E26F46D7795E}" srcOrd="4" destOrd="0" parTransId="{5F318C0E-B25C-462C-826C-4B44ADFF06FD}" sibTransId="{7275055E-56C8-4B5B-A409-7F1A97F799E3}"/>
    <dgm:cxn modelId="{1C4ECB75-3F4E-4CE8-BE17-A056E6F3D8B3}" srcId="{18287574-49CF-43F7-98F6-F959AEA6E147}" destId="{49B45CD1-C62B-437E-9E82-7BCACD2A3536}" srcOrd="0" destOrd="0" parTransId="{F0B36ECB-1032-4CA1-B7B9-6E2147A5A22F}" sibTransId="{5E8DD89C-13A3-49F5-A9DD-CE5EEC27D9C7}"/>
    <dgm:cxn modelId="{69CFB457-3E27-45C6-8370-E750DFD6AF9D}" srcId="{38E6F62E-691E-4B67-9C89-7F0295BC7B47}" destId="{0547F65F-6A99-457F-9364-B916761B6F58}" srcOrd="3" destOrd="0" parTransId="{BB27B4D4-040F-41D1-8DA1-03471608386F}" sibTransId="{238DFC91-CDD2-4C05-85B8-3C905CED8E41}"/>
    <dgm:cxn modelId="{A670457E-D69A-4A32-94BE-39250A61C27F}" srcId="{38E6F62E-691E-4B67-9C89-7F0295BC7B47}" destId="{5255DAAB-758F-47A7-BA79-4E3E4200D123}" srcOrd="5" destOrd="0" parTransId="{3F4019D0-23C3-46E4-BD48-DE1D7512943E}" sibTransId="{38BCB714-67A5-4034-95F2-0A41CA20BCA2}"/>
    <dgm:cxn modelId="{C48F6A82-9272-4375-AE38-84095D3A8F44}" type="presOf" srcId="{3E65A2C1-744C-42D0-BCB2-537D29104347}" destId="{6E9583A3-CFBD-40E2-B0C6-0EDB2E39C08F}" srcOrd="0" destOrd="0" presId="urn:microsoft.com/office/officeart/2017/3/layout/DropPinTimeline"/>
    <dgm:cxn modelId="{E8739C88-FFFD-4B93-B3B0-3CB7DF99A5E7}" srcId="{D60A9063-B600-477A-BEFA-373FC1763585}" destId="{3E65A2C1-744C-42D0-BCB2-537D29104347}" srcOrd="0" destOrd="0" parTransId="{E05F3FAE-2E65-4372-89E3-387A289D5C1E}" sibTransId="{09D861C5-F108-4503-B8DD-C53CFFCD4D95}"/>
    <dgm:cxn modelId="{535B668E-8DC0-4AD1-9F94-456E8F792F0F}" srcId="{38E6F62E-691E-4B67-9C89-7F0295BC7B47}" destId="{CC612750-02E7-441E-9E8A-7A849AE9CE24}" srcOrd="6" destOrd="0" parTransId="{D904A1C4-02F3-4652-B137-15F0A29D2A4A}" sibTransId="{F9738F09-C2C4-48D5-9BA1-41DE8DDAE099}"/>
    <dgm:cxn modelId="{55B9ED97-7AD6-42DB-93A6-16F3ED684CFC}" srcId="{E67E5F5D-3411-4CB9-9766-445B3DB16916}" destId="{F5EDA425-68FC-493F-ABE4-3FD97F4F2D00}" srcOrd="0" destOrd="0" parTransId="{E4E7A9AF-E1F2-40A8-B6C1-48B67196EE42}" sibTransId="{F7F5A642-9C15-4EFB-8D4E-141DDF838240}"/>
    <dgm:cxn modelId="{FA109C9E-EA02-4EB4-A7BF-A0B8C847C3CE}" type="presOf" srcId="{83695835-E01A-4D7D-9605-8457904B2FC4}" destId="{9A044AC4-AB96-4315-B353-FFAEEC9EC32E}" srcOrd="0" destOrd="0" presId="urn:microsoft.com/office/officeart/2017/3/layout/DropPinTimeline"/>
    <dgm:cxn modelId="{2527A5A8-A720-4D9B-9ABB-72185FDD6102}" srcId="{0547F65F-6A99-457F-9364-B916761B6F58}" destId="{C7634AEC-37E1-4105-AE85-577D9AAB0EE2}" srcOrd="0" destOrd="0" parTransId="{BF99DC0E-1CF0-4C1A-A362-3756ED21B3A5}" sibTransId="{2AC9B101-D19C-4799-B023-DF3B865459ED}"/>
    <dgm:cxn modelId="{D31715AA-A4D0-4677-949F-1C5921B4DABA}" type="presOf" srcId="{178D4F1D-4818-4138-A8ED-E26F46D7795E}" destId="{F82E5E6F-B670-499E-A220-E91D650573FF}" srcOrd="0" destOrd="0" presId="urn:microsoft.com/office/officeart/2017/3/layout/DropPinTimeline"/>
    <dgm:cxn modelId="{7B5C9BAC-48C2-4F43-A752-7AD3BF5CD93B}" srcId="{30EF0F09-A9AB-4828-B6F2-A96F5ADD9647}" destId="{1DA7AB51-40AD-4F8D-9061-0A0AFEA1E382}" srcOrd="0" destOrd="0" parTransId="{66FB42E9-4706-4DA9-8278-282097325927}" sibTransId="{764949F7-4DFE-417A-AB8E-B6C890652D0C}"/>
    <dgm:cxn modelId="{C35949B8-7835-488B-A794-C9569148D411}" type="presOf" srcId="{D60A9063-B600-477A-BEFA-373FC1763585}" destId="{CEEFBB44-3A91-4002-AF92-C3087080E705}" srcOrd="0" destOrd="0" presId="urn:microsoft.com/office/officeart/2017/3/layout/DropPinTimeline"/>
    <dgm:cxn modelId="{35C3FDB9-3BB6-44E3-B620-B5671F35C7C1}" srcId="{5255DAAB-758F-47A7-BA79-4E3E4200D123}" destId="{83695835-E01A-4D7D-9605-8457904B2FC4}" srcOrd="0" destOrd="0" parTransId="{7C031742-FD2A-4989-B888-CA6473102D37}" sibTransId="{C8D33F2C-2412-4E77-936B-F56E70DDA7C1}"/>
    <dgm:cxn modelId="{A7D1E9CA-B519-4836-96AA-4CB0B074BFE7}" type="presOf" srcId="{30EF0F09-A9AB-4828-B6F2-A96F5ADD9647}" destId="{4CBE4EE7-7EC9-47AC-8165-F2650970F93F}" srcOrd="0" destOrd="0" presId="urn:microsoft.com/office/officeart/2017/3/layout/DropPinTimeline"/>
    <dgm:cxn modelId="{5263C4D1-F203-4684-836E-74D9B836E065}" srcId="{CC612750-02E7-441E-9E8A-7A849AE9CE24}" destId="{8223AAF9-90FA-457F-825A-0408037F5236}" srcOrd="0" destOrd="0" parTransId="{45D0A527-C871-4906-B7BD-24AEB28A404C}" sibTransId="{A6074316-C44A-4EF0-B58E-CA49E0816B37}"/>
    <dgm:cxn modelId="{657538D8-FE16-4732-B32B-072F87238E66}" srcId="{38E6F62E-691E-4B67-9C89-7F0295BC7B47}" destId="{30EF0F09-A9AB-4828-B6F2-A96F5ADD9647}" srcOrd="8" destOrd="0" parTransId="{E7BD8283-652F-4013-B453-5822FE5CDD89}" sibTransId="{6AD2AB2A-F37C-4A06-A7A6-73B669989409}"/>
    <dgm:cxn modelId="{5BA773E5-7BDA-4601-9DD8-A0CEA8708226}" type="presOf" srcId="{18287574-49CF-43F7-98F6-F959AEA6E147}" destId="{8ED793E3-4CAB-484D-BB62-14ED36164F54}" srcOrd="0" destOrd="0" presId="urn:microsoft.com/office/officeart/2017/3/layout/DropPinTimeline"/>
    <dgm:cxn modelId="{796F27F6-DCE0-4658-945A-31313A55A639}" type="presOf" srcId="{E67E5F5D-3411-4CB9-9766-445B3DB16916}" destId="{51412363-6DA1-4196-AC6A-52BF3FF7D004}" srcOrd="0" destOrd="0" presId="urn:microsoft.com/office/officeart/2017/3/layout/DropPinTimeline"/>
    <dgm:cxn modelId="{2C8DA0FD-B9C4-476A-8D06-F6875BEA4A8C}" type="presOf" srcId="{E3AB57E5-0376-4B50-AFFE-86B0EA057545}" destId="{1483D582-4E91-48C9-9874-69D7DBAA9528}" srcOrd="0" destOrd="0" presId="urn:microsoft.com/office/officeart/2017/3/layout/DropPinTimeline"/>
    <dgm:cxn modelId="{912D6A5E-FF3F-4136-B1EE-67E38CCBDCA2}" type="presParOf" srcId="{DDBF497B-D5E7-461C-B1F1-8D1922C33506}" destId="{0EAE492D-A208-4F15-BEA4-05896D6BE966}" srcOrd="0" destOrd="0" presId="urn:microsoft.com/office/officeart/2017/3/layout/DropPinTimeline"/>
    <dgm:cxn modelId="{C500664D-5603-41B6-81A1-EA749106901B}" type="presParOf" srcId="{DDBF497B-D5E7-461C-B1F1-8D1922C33506}" destId="{D3767B44-F5D8-498C-A2ED-BB62C6BD2CA6}" srcOrd="1" destOrd="0" presId="urn:microsoft.com/office/officeart/2017/3/layout/DropPinTimeline"/>
    <dgm:cxn modelId="{38EAA5A7-56A7-4371-BB48-2F9E2064DC9F}" type="presParOf" srcId="{D3767B44-F5D8-498C-A2ED-BB62C6BD2CA6}" destId="{A0100A7C-E1A0-406C-BA1E-0CA567F278DC}" srcOrd="0" destOrd="0" presId="urn:microsoft.com/office/officeart/2017/3/layout/DropPinTimeline"/>
    <dgm:cxn modelId="{F28A7779-5EA3-4455-B32F-C8268EC0B023}" type="presParOf" srcId="{A0100A7C-E1A0-406C-BA1E-0CA567F278DC}" destId="{5031E696-A0C2-4E1C-BD0F-4C1950A9BA78}" srcOrd="0" destOrd="0" presId="urn:microsoft.com/office/officeart/2017/3/layout/DropPinTimeline"/>
    <dgm:cxn modelId="{576E2E3B-05C1-4912-9DD8-FA5107E56A23}" type="presParOf" srcId="{A0100A7C-E1A0-406C-BA1E-0CA567F278DC}" destId="{6E0EE731-CE50-4AED-985E-8521087FE205}" srcOrd="1" destOrd="0" presId="urn:microsoft.com/office/officeart/2017/3/layout/DropPinTimeline"/>
    <dgm:cxn modelId="{9ED65282-4117-4432-95C6-30D8D0462A65}" type="presParOf" srcId="{6E0EE731-CE50-4AED-985E-8521087FE205}" destId="{DEDE8D8E-5C0B-48C9-9459-C044107BB7A0}" srcOrd="0" destOrd="0" presId="urn:microsoft.com/office/officeart/2017/3/layout/DropPinTimeline"/>
    <dgm:cxn modelId="{0581CACA-6B61-4189-944A-08BF384079F9}" type="presParOf" srcId="{6E0EE731-CE50-4AED-985E-8521087FE205}" destId="{11F10475-38AB-4D97-BE3E-F0B8826B77C9}" srcOrd="1" destOrd="0" presId="urn:microsoft.com/office/officeart/2017/3/layout/DropPinTimeline"/>
    <dgm:cxn modelId="{5F7DE9E2-28FE-45E2-B80C-77DF59CC4BA3}" type="presParOf" srcId="{A0100A7C-E1A0-406C-BA1E-0CA567F278DC}" destId="{2BFC72C1-1913-433A-9910-33600D35F609}" srcOrd="2" destOrd="0" presId="urn:microsoft.com/office/officeart/2017/3/layout/DropPinTimeline"/>
    <dgm:cxn modelId="{449435E3-B96A-4D40-A299-024899F1D5AD}" type="presParOf" srcId="{A0100A7C-E1A0-406C-BA1E-0CA567F278DC}" destId="{51412363-6DA1-4196-AC6A-52BF3FF7D004}" srcOrd="3" destOrd="0" presId="urn:microsoft.com/office/officeart/2017/3/layout/DropPinTimeline"/>
    <dgm:cxn modelId="{3603B5A3-0B9F-403B-A7C1-917E40261FDD}" type="presParOf" srcId="{A0100A7C-E1A0-406C-BA1E-0CA567F278DC}" destId="{8E54B481-673A-42D3-9C18-5EE8076B57E5}" srcOrd="4" destOrd="0" presId="urn:microsoft.com/office/officeart/2017/3/layout/DropPinTimeline"/>
    <dgm:cxn modelId="{E8DA8ED0-9A35-4DE5-A66F-B988E7D3562E}" type="presParOf" srcId="{A0100A7C-E1A0-406C-BA1E-0CA567F278DC}" destId="{A581B01F-7B2C-4225-8331-094850B20CEE}" srcOrd="5" destOrd="0" presId="urn:microsoft.com/office/officeart/2017/3/layout/DropPinTimeline"/>
    <dgm:cxn modelId="{4C99E0AC-EE21-4B91-BF7C-4E61F8E6CC0C}" type="presParOf" srcId="{D3767B44-F5D8-498C-A2ED-BB62C6BD2CA6}" destId="{BC070486-2022-4986-9178-9D32A6EA8B47}" srcOrd="1" destOrd="0" presId="urn:microsoft.com/office/officeart/2017/3/layout/DropPinTimeline"/>
    <dgm:cxn modelId="{04EAD99A-8904-4E23-ADFC-D6B38B661A70}" type="presParOf" srcId="{D3767B44-F5D8-498C-A2ED-BB62C6BD2CA6}" destId="{FD656D75-47A5-4A97-B43C-64DA89452D65}" srcOrd="2" destOrd="0" presId="urn:microsoft.com/office/officeart/2017/3/layout/DropPinTimeline"/>
    <dgm:cxn modelId="{43F18FA0-A63E-4878-9B89-6E74163FF45A}" type="presParOf" srcId="{FD656D75-47A5-4A97-B43C-64DA89452D65}" destId="{B0A4466C-5738-45A3-AE60-2A9B54560AFA}" srcOrd="0" destOrd="0" presId="urn:microsoft.com/office/officeart/2017/3/layout/DropPinTimeline"/>
    <dgm:cxn modelId="{5895E391-6775-4A97-95D2-CBFDBDFB8DB8}" type="presParOf" srcId="{FD656D75-47A5-4A97-B43C-64DA89452D65}" destId="{A273631E-5678-4F8F-A3EA-8B0CFB8B9686}" srcOrd="1" destOrd="0" presId="urn:microsoft.com/office/officeart/2017/3/layout/DropPinTimeline"/>
    <dgm:cxn modelId="{B70F201C-0BF9-4074-A26C-569DEBB05F30}" type="presParOf" srcId="{A273631E-5678-4F8F-A3EA-8B0CFB8B9686}" destId="{F3129755-45CC-4C10-9EBD-D40256F7DD71}" srcOrd="0" destOrd="0" presId="urn:microsoft.com/office/officeart/2017/3/layout/DropPinTimeline"/>
    <dgm:cxn modelId="{5308F65C-A85C-44AF-B1C0-6698E80129A5}" type="presParOf" srcId="{A273631E-5678-4F8F-A3EA-8B0CFB8B9686}" destId="{13069A8E-EAAC-4E72-9943-62F4E486775C}" srcOrd="1" destOrd="0" presId="urn:microsoft.com/office/officeart/2017/3/layout/DropPinTimeline"/>
    <dgm:cxn modelId="{F291F4FF-CBF2-460E-8482-5E76C64437C5}" type="presParOf" srcId="{FD656D75-47A5-4A97-B43C-64DA89452D65}" destId="{6E9583A3-CFBD-40E2-B0C6-0EDB2E39C08F}" srcOrd="2" destOrd="0" presId="urn:microsoft.com/office/officeart/2017/3/layout/DropPinTimeline"/>
    <dgm:cxn modelId="{EE61A76D-3BCB-42B4-A4C9-98C61FD9E77B}" type="presParOf" srcId="{FD656D75-47A5-4A97-B43C-64DA89452D65}" destId="{CEEFBB44-3A91-4002-AF92-C3087080E705}" srcOrd="3" destOrd="0" presId="urn:microsoft.com/office/officeart/2017/3/layout/DropPinTimeline"/>
    <dgm:cxn modelId="{69F5F54B-5FE0-4E53-84C3-3D82ECDC8192}" type="presParOf" srcId="{FD656D75-47A5-4A97-B43C-64DA89452D65}" destId="{3F17F4ED-73DC-4A02-A6AA-AA9395326A53}" srcOrd="4" destOrd="0" presId="urn:microsoft.com/office/officeart/2017/3/layout/DropPinTimeline"/>
    <dgm:cxn modelId="{BFD8B93F-82BE-40FC-A1CE-C94C624FA8C8}" type="presParOf" srcId="{FD656D75-47A5-4A97-B43C-64DA89452D65}" destId="{164C4258-617A-41F9-9F51-8B229BE76C20}" srcOrd="5" destOrd="0" presId="urn:microsoft.com/office/officeart/2017/3/layout/DropPinTimeline"/>
    <dgm:cxn modelId="{94FDAD38-1A7B-4A25-A617-64313BA764C3}" type="presParOf" srcId="{D3767B44-F5D8-498C-A2ED-BB62C6BD2CA6}" destId="{F0B5B43D-9EEE-429C-A57B-536113D49624}" srcOrd="3" destOrd="0" presId="urn:microsoft.com/office/officeart/2017/3/layout/DropPinTimeline"/>
    <dgm:cxn modelId="{84EB9CDA-15FD-4F41-80E9-CB28F2C36F03}" type="presParOf" srcId="{D3767B44-F5D8-498C-A2ED-BB62C6BD2CA6}" destId="{66295472-CE78-453D-A345-664D6C5F141F}" srcOrd="4" destOrd="0" presId="urn:microsoft.com/office/officeart/2017/3/layout/DropPinTimeline"/>
    <dgm:cxn modelId="{AE679273-04BE-4EFA-8122-8E15FA15808B}" type="presParOf" srcId="{66295472-CE78-453D-A345-664D6C5F141F}" destId="{017EC303-52DD-4FF8-A861-466CD920ADAD}" srcOrd="0" destOrd="0" presId="urn:microsoft.com/office/officeart/2017/3/layout/DropPinTimeline"/>
    <dgm:cxn modelId="{218EEA22-E8A8-46B4-BF28-EE6BBC1832DA}" type="presParOf" srcId="{66295472-CE78-453D-A345-664D6C5F141F}" destId="{925BECE9-1AF1-488E-86B2-EB0859FA8D48}" srcOrd="1" destOrd="0" presId="urn:microsoft.com/office/officeart/2017/3/layout/DropPinTimeline"/>
    <dgm:cxn modelId="{C616DC8F-B91B-4003-B6AC-233F928E7FA5}" type="presParOf" srcId="{925BECE9-1AF1-488E-86B2-EB0859FA8D48}" destId="{900813AD-DE0D-4D92-9A04-0375FCF89012}" srcOrd="0" destOrd="0" presId="urn:microsoft.com/office/officeart/2017/3/layout/DropPinTimeline"/>
    <dgm:cxn modelId="{320C8B09-A8B9-4CFC-A71C-F1EDB104ABE5}" type="presParOf" srcId="{925BECE9-1AF1-488E-86B2-EB0859FA8D48}" destId="{429DB4C8-C28E-43B7-99F8-0D106BCAD182}" srcOrd="1" destOrd="0" presId="urn:microsoft.com/office/officeart/2017/3/layout/DropPinTimeline"/>
    <dgm:cxn modelId="{AC225242-D83B-4B19-8E67-C963FAF714A6}" type="presParOf" srcId="{66295472-CE78-453D-A345-664D6C5F141F}" destId="{1483D582-4E91-48C9-9874-69D7DBAA9528}" srcOrd="2" destOrd="0" presId="urn:microsoft.com/office/officeart/2017/3/layout/DropPinTimeline"/>
    <dgm:cxn modelId="{2BA7F7A4-6804-479E-883B-02687600D743}" type="presParOf" srcId="{66295472-CE78-453D-A345-664D6C5F141F}" destId="{DE32C774-F8BA-4989-9781-9A2A9EB4CA33}" srcOrd="3" destOrd="0" presId="urn:microsoft.com/office/officeart/2017/3/layout/DropPinTimeline"/>
    <dgm:cxn modelId="{E34D2B81-C5AA-4188-B2C1-1F93B2DBF88A}" type="presParOf" srcId="{66295472-CE78-453D-A345-664D6C5F141F}" destId="{3AD992CB-B979-4A06-B8DF-6575C7E2433B}" srcOrd="4" destOrd="0" presId="urn:microsoft.com/office/officeart/2017/3/layout/DropPinTimeline"/>
    <dgm:cxn modelId="{6B9AFC70-1B22-4724-813F-FB99F49C3A82}" type="presParOf" srcId="{66295472-CE78-453D-A345-664D6C5F141F}" destId="{904DDFB0-ADBB-4CB2-97E5-E67D2DBF9609}" srcOrd="5" destOrd="0" presId="urn:microsoft.com/office/officeart/2017/3/layout/DropPinTimeline"/>
    <dgm:cxn modelId="{7C67CEC3-0836-4A60-8C2B-6BE0154D8D07}" type="presParOf" srcId="{D3767B44-F5D8-498C-A2ED-BB62C6BD2CA6}" destId="{32931EAD-4A3C-4FDD-A1F6-E7240342C3B7}" srcOrd="5" destOrd="0" presId="urn:microsoft.com/office/officeart/2017/3/layout/DropPinTimeline"/>
    <dgm:cxn modelId="{605EADBE-42F9-4FDE-80F9-EC65886A6FD6}" type="presParOf" srcId="{D3767B44-F5D8-498C-A2ED-BB62C6BD2CA6}" destId="{8C70F344-D3CC-48F1-989B-00A3292F2BA0}" srcOrd="6" destOrd="0" presId="urn:microsoft.com/office/officeart/2017/3/layout/DropPinTimeline"/>
    <dgm:cxn modelId="{C3D2BCF1-96F8-4DCA-B573-AA6E5CF6F1D2}" type="presParOf" srcId="{8C70F344-D3CC-48F1-989B-00A3292F2BA0}" destId="{450A0046-7A77-49CC-8A4D-4E1B23426516}" srcOrd="0" destOrd="0" presId="urn:microsoft.com/office/officeart/2017/3/layout/DropPinTimeline"/>
    <dgm:cxn modelId="{E8CA79D3-8A9A-4C6B-BEBA-9EC13C924B77}" type="presParOf" srcId="{8C70F344-D3CC-48F1-989B-00A3292F2BA0}" destId="{D07B22A6-3A10-43A9-A93A-559A05416B2D}" srcOrd="1" destOrd="0" presId="urn:microsoft.com/office/officeart/2017/3/layout/DropPinTimeline"/>
    <dgm:cxn modelId="{E97FB91F-F3CC-440D-825D-6C48649A15DF}" type="presParOf" srcId="{D07B22A6-3A10-43A9-A93A-559A05416B2D}" destId="{9A41BCC6-B69B-4839-B9C3-20DAB1AA072E}" srcOrd="0" destOrd="0" presId="urn:microsoft.com/office/officeart/2017/3/layout/DropPinTimeline"/>
    <dgm:cxn modelId="{BA3B5EF2-D1CB-4BF5-8E38-913D3DE0909F}" type="presParOf" srcId="{D07B22A6-3A10-43A9-A93A-559A05416B2D}" destId="{CA9CE83F-DD4B-45B6-8B53-E25056D6CCBA}" srcOrd="1" destOrd="0" presId="urn:microsoft.com/office/officeart/2017/3/layout/DropPinTimeline"/>
    <dgm:cxn modelId="{93798629-8433-4880-AFB0-E3DB0F8E28B4}" type="presParOf" srcId="{8C70F344-D3CC-48F1-989B-00A3292F2BA0}" destId="{E37511ED-8C16-420B-BF16-D73104D0D794}" srcOrd="2" destOrd="0" presId="urn:microsoft.com/office/officeart/2017/3/layout/DropPinTimeline"/>
    <dgm:cxn modelId="{11BF980A-0B39-48AC-87AB-E0AAC2D0FB84}" type="presParOf" srcId="{8C70F344-D3CC-48F1-989B-00A3292F2BA0}" destId="{6E87E708-5309-44F7-91DA-A26E714D7F62}" srcOrd="3" destOrd="0" presId="urn:microsoft.com/office/officeart/2017/3/layout/DropPinTimeline"/>
    <dgm:cxn modelId="{607831B0-9BB1-446B-9C89-807B740216B8}" type="presParOf" srcId="{8C70F344-D3CC-48F1-989B-00A3292F2BA0}" destId="{3E189072-8A83-45EF-8645-450CB3CDC222}" srcOrd="4" destOrd="0" presId="urn:microsoft.com/office/officeart/2017/3/layout/DropPinTimeline"/>
    <dgm:cxn modelId="{99A708F9-78ED-4B05-82D9-7F503E1C68CA}" type="presParOf" srcId="{8C70F344-D3CC-48F1-989B-00A3292F2BA0}" destId="{254075B9-481F-49EB-BDD2-3380462A472E}" srcOrd="5" destOrd="0" presId="urn:microsoft.com/office/officeart/2017/3/layout/DropPinTimeline"/>
    <dgm:cxn modelId="{ED059CC7-3FF9-4702-8BAC-5209BC287326}" type="presParOf" srcId="{D3767B44-F5D8-498C-A2ED-BB62C6BD2CA6}" destId="{525425AB-3CD0-44A9-84B9-4A589D2E8414}" srcOrd="7" destOrd="0" presId="urn:microsoft.com/office/officeart/2017/3/layout/DropPinTimeline"/>
    <dgm:cxn modelId="{67F6ABCD-4989-4DF1-92D2-3459446DE9E8}" type="presParOf" srcId="{D3767B44-F5D8-498C-A2ED-BB62C6BD2CA6}" destId="{F099382C-4A20-4C19-A927-A821D0313DF1}" srcOrd="8" destOrd="0" presId="urn:microsoft.com/office/officeart/2017/3/layout/DropPinTimeline"/>
    <dgm:cxn modelId="{611C4FE2-561F-4014-88CE-46769FB4C1AD}" type="presParOf" srcId="{F099382C-4A20-4C19-A927-A821D0313DF1}" destId="{5AA9AB8F-A014-46D1-84DB-7409644D1EFB}" srcOrd="0" destOrd="0" presId="urn:microsoft.com/office/officeart/2017/3/layout/DropPinTimeline"/>
    <dgm:cxn modelId="{958B8893-ABDD-45F2-AE37-484840CE5D87}" type="presParOf" srcId="{F099382C-4A20-4C19-A927-A821D0313DF1}" destId="{8738FE89-479E-4544-82B1-E6B667692DA2}" srcOrd="1" destOrd="0" presId="urn:microsoft.com/office/officeart/2017/3/layout/DropPinTimeline"/>
    <dgm:cxn modelId="{7CFE83D2-5BC5-42A3-AC91-7203C3877FB3}" type="presParOf" srcId="{8738FE89-479E-4544-82B1-E6B667692DA2}" destId="{38F081B2-D1DF-4823-B689-5158FA7984E0}" srcOrd="0" destOrd="0" presId="urn:microsoft.com/office/officeart/2017/3/layout/DropPinTimeline"/>
    <dgm:cxn modelId="{A83B4F75-E229-4664-AF8A-1B026D06E7C0}" type="presParOf" srcId="{8738FE89-479E-4544-82B1-E6B667692DA2}" destId="{72DD0453-5567-470D-9B40-4F44EA9F7F3E}" srcOrd="1" destOrd="0" presId="urn:microsoft.com/office/officeart/2017/3/layout/DropPinTimeline"/>
    <dgm:cxn modelId="{C2407331-3994-4498-B3BA-0FA27CAE8DE1}" type="presParOf" srcId="{F099382C-4A20-4C19-A927-A821D0313DF1}" destId="{F330018D-C5ED-411A-BAFE-DD8D9FC42BA0}" srcOrd="2" destOrd="0" presId="urn:microsoft.com/office/officeart/2017/3/layout/DropPinTimeline"/>
    <dgm:cxn modelId="{0758592C-1159-4D7C-BF2E-C706714877AC}" type="presParOf" srcId="{F099382C-4A20-4C19-A927-A821D0313DF1}" destId="{F82E5E6F-B670-499E-A220-E91D650573FF}" srcOrd="3" destOrd="0" presId="urn:microsoft.com/office/officeart/2017/3/layout/DropPinTimeline"/>
    <dgm:cxn modelId="{788580FE-6555-42EB-A659-2E0D2BB0A886}" type="presParOf" srcId="{F099382C-4A20-4C19-A927-A821D0313DF1}" destId="{18376EBE-9443-4739-A7B1-AE89F739D27A}" srcOrd="4" destOrd="0" presId="urn:microsoft.com/office/officeart/2017/3/layout/DropPinTimeline"/>
    <dgm:cxn modelId="{99388BEB-D6BA-4E6E-8A4B-CC7D3EDE3568}" type="presParOf" srcId="{F099382C-4A20-4C19-A927-A821D0313DF1}" destId="{E4B0E4A6-42DC-451E-8D55-F786E6EF02A2}" srcOrd="5" destOrd="0" presId="urn:microsoft.com/office/officeart/2017/3/layout/DropPinTimeline"/>
    <dgm:cxn modelId="{3E368E1D-D8F3-42FD-A5D9-68B53B602E2B}" type="presParOf" srcId="{D3767B44-F5D8-498C-A2ED-BB62C6BD2CA6}" destId="{8D4A1341-D369-460A-932E-33C300B9EF48}" srcOrd="9" destOrd="0" presId="urn:microsoft.com/office/officeart/2017/3/layout/DropPinTimeline"/>
    <dgm:cxn modelId="{582438BF-6EE0-47F7-89CD-6B2B3D0C96ED}" type="presParOf" srcId="{D3767B44-F5D8-498C-A2ED-BB62C6BD2CA6}" destId="{4D31CFE6-19EC-497E-A2EB-755BDD575075}" srcOrd="10" destOrd="0" presId="urn:microsoft.com/office/officeart/2017/3/layout/DropPinTimeline"/>
    <dgm:cxn modelId="{40C074DE-C0F7-4924-A575-E3ACE941BE3F}" type="presParOf" srcId="{4D31CFE6-19EC-497E-A2EB-755BDD575075}" destId="{ED2DCDC0-2E22-47E4-B0B5-4956CEF46E47}" srcOrd="0" destOrd="0" presId="urn:microsoft.com/office/officeart/2017/3/layout/DropPinTimeline"/>
    <dgm:cxn modelId="{C1D80470-919A-4DBF-9044-773B38D4B615}" type="presParOf" srcId="{4D31CFE6-19EC-497E-A2EB-755BDD575075}" destId="{4E2FD81A-5460-44B6-853D-8F90CC94DDB5}" srcOrd="1" destOrd="0" presId="urn:microsoft.com/office/officeart/2017/3/layout/DropPinTimeline"/>
    <dgm:cxn modelId="{4BBB9184-E8F4-4948-ACA3-BBF02BA90BE0}" type="presParOf" srcId="{4E2FD81A-5460-44B6-853D-8F90CC94DDB5}" destId="{EB9577BC-EBD7-4867-80CD-4E534D8FEB13}" srcOrd="0" destOrd="0" presId="urn:microsoft.com/office/officeart/2017/3/layout/DropPinTimeline"/>
    <dgm:cxn modelId="{DA5545FF-4C99-4583-8F07-906FA4435E46}" type="presParOf" srcId="{4E2FD81A-5460-44B6-853D-8F90CC94DDB5}" destId="{096796C6-7252-4FA6-A2E3-2A5EC14240B4}" srcOrd="1" destOrd="0" presId="urn:microsoft.com/office/officeart/2017/3/layout/DropPinTimeline"/>
    <dgm:cxn modelId="{6D8994C4-E5EB-48E9-BBC8-B6DC4EA93E36}" type="presParOf" srcId="{4D31CFE6-19EC-497E-A2EB-755BDD575075}" destId="{9A044AC4-AB96-4315-B353-FFAEEC9EC32E}" srcOrd="2" destOrd="0" presId="urn:microsoft.com/office/officeart/2017/3/layout/DropPinTimeline"/>
    <dgm:cxn modelId="{E1BB6CA8-CB1C-4C2C-ADAB-161B3F85D91B}" type="presParOf" srcId="{4D31CFE6-19EC-497E-A2EB-755BDD575075}" destId="{05D0F14D-32B4-4E43-A5CF-5FE69156B22B}" srcOrd="3" destOrd="0" presId="urn:microsoft.com/office/officeart/2017/3/layout/DropPinTimeline"/>
    <dgm:cxn modelId="{6C0E9028-4860-4AF3-860D-3EE6DDF1E37E}" type="presParOf" srcId="{4D31CFE6-19EC-497E-A2EB-755BDD575075}" destId="{2873A135-4717-4BF6-8151-306C301F51D4}" srcOrd="4" destOrd="0" presId="urn:microsoft.com/office/officeart/2017/3/layout/DropPinTimeline"/>
    <dgm:cxn modelId="{236465D5-89B4-4DF2-B47C-22A962C004DC}" type="presParOf" srcId="{4D31CFE6-19EC-497E-A2EB-755BDD575075}" destId="{1A07A162-6B51-4369-A0D8-AB632AB11443}" srcOrd="5" destOrd="0" presId="urn:microsoft.com/office/officeart/2017/3/layout/DropPinTimeline"/>
    <dgm:cxn modelId="{046FA5FB-E703-46E2-A784-02503920A22C}" type="presParOf" srcId="{D3767B44-F5D8-498C-A2ED-BB62C6BD2CA6}" destId="{7B65EFBC-DD6C-4247-976E-27C16BFD0CFD}" srcOrd="11" destOrd="0" presId="urn:microsoft.com/office/officeart/2017/3/layout/DropPinTimeline"/>
    <dgm:cxn modelId="{08D2D742-3D24-41BD-9BC4-2FA285A8C35B}" type="presParOf" srcId="{D3767B44-F5D8-498C-A2ED-BB62C6BD2CA6}" destId="{100F39AB-DF27-46A6-A43A-B878D0E201AF}" srcOrd="12" destOrd="0" presId="urn:microsoft.com/office/officeart/2017/3/layout/DropPinTimeline"/>
    <dgm:cxn modelId="{D9D4E51A-67BB-4F5F-9ADA-AD40A57599FA}" type="presParOf" srcId="{100F39AB-DF27-46A6-A43A-B878D0E201AF}" destId="{1E00ACFA-792A-4996-8972-8C5904E34306}" srcOrd="0" destOrd="0" presId="urn:microsoft.com/office/officeart/2017/3/layout/DropPinTimeline"/>
    <dgm:cxn modelId="{90E24890-0C7B-40A8-809E-3A76C3DA2336}" type="presParOf" srcId="{100F39AB-DF27-46A6-A43A-B878D0E201AF}" destId="{D42386E2-1CC3-423D-9C54-444A7FCC96BE}" srcOrd="1" destOrd="0" presId="urn:microsoft.com/office/officeart/2017/3/layout/DropPinTimeline"/>
    <dgm:cxn modelId="{EDEB7423-E267-46C9-854B-8C357E1B60CB}" type="presParOf" srcId="{D42386E2-1CC3-423D-9C54-444A7FCC96BE}" destId="{1296D113-7573-4E76-9751-B5F488AF5968}" srcOrd="0" destOrd="0" presId="urn:microsoft.com/office/officeart/2017/3/layout/DropPinTimeline"/>
    <dgm:cxn modelId="{8A994233-3EF1-4CC6-96AA-8B9D74D45264}" type="presParOf" srcId="{D42386E2-1CC3-423D-9C54-444A7FCC96BE}" destId="{846D1BA1-E8E2-45B3-95BC-79D487DB3093}" srcOrd="1" destOrd="0" presId="urn:microsoft.com/office/officeart/2017/3/layout/DropPinTimeline"/>
    <dgm:cxn modelId="{8D7F2B9A-CA22-439C-B452-3D9621FAF94D}" type="presParOf" srcId="{100F39AB-DF27-46A6-A43A-B878D0E201AF}" destId="{419D9043-E087-44B7-8E01-82B5C148D694}" srcOrd="2" destOrd="0" presId="urn:microsoft.com/office/officeart/2017/3/layout/DropPinTimeline"/>
    <dgm:cxn modelId="{728C9C56-0673-4192-9EA2-6A796359394E}" type="presParOf" srcId="{100F39AB-DF27-46A6-A43A-B878D0E201AF}" destId="{65FC936E-E78C-4699-8A8E-3037F55D9873}" srcOrd="3" destOrd="0" presId="urn:microsoft.com/office/officeart/2017/3/layout/DropPinTimeline"/>
    <dgm:cxn modelId="{B4DD43CD-799F-4B8E-8296-827D91911DF9}" type="presParOf" srcId="{100F39AB-DF27-46A6-A43A-B878D0E201AF}" destId="{46335B8D-994C-4E89-A2EC-51CBEFC4A474}" srcOrd="4" destOrd="0" presId="urn:microsoft.com/office/officeart/2017/3/layout/DropPinTimeline"/>
    <dgm:cxn modelId="{8D5D4242-64F5-486B-B46B-BCC4EC11FD02}" type="presParOf" srcId="{100F39AB-DF27-46A6-A43A-B878D0E201AF}" destId="{B4E61418-31B5-409E-9914-CB040E775AE0}" srcOrd="5" destOrd="0" presId="urn:microsoft.com/office/officeart/2017/3/layout/DropPinTimeline"/>
    <dgm:cxn modelId="{789C11A4-9DAF-4AE1-B72C-5998A07EDB20}" type="presParOf" srcId="{D3767B44-F5D8-498C-A2ED-BB62C6BD2CA6}" destId="{77AC77B6-4B5A-40AB-9601-5EC65C121D6A}" srcOrd="13" destOrd="0" presId="urn:microsoft.com/office/officeart/2017/3/layout/DropPinTimeline"/>
    <dgm:cxn modelId="{7520145A-73E3-4B77-A67B-848596997B88}" type="presParOf" srcId="{D3767B44-F5D8-498C-A2ED-BB62C6BD2CA6}" destId="{E20DC4EF-1D96-4737-BD89-5978F0832C00}" srcOrd="14" destOrd="0" presId="urn:microsoft.com/office/officeart/2017/3/layout/DropPinTimeline"/>
    <dgm:cxn modelId="{76032A15-E7F9-4DC4-8DBB-177DD6DC2034}" type="presParOf" srcId="{E20DC4EF-1D96-4737-BD89-5978F0832C00}" destId="{74B0D3DF-5EB9-403C-92AF-2510ED8A585B}" srcOrd="0" destOrd="0" presId="urn:microsoft.com/office/officeart/2017/3/layout/DropPinTimeline"/>
    <dgm:cxn modelId="{43815182-23E5-4A79-88AD-51BA087F6AF3}" type="presParOf" srcId="{E20DC4EF-1D96-4737-BD89-5978F0832C00}" destId="{D0E42804-01BA-4B44-8BF6-B07A3DFC72E4}" srcOrd="1" destOrd="0" presId="urn:microsoft.com/office/officeart/2017/3/layout/DropPinTimeline"/>
    <dgm:cxn modelId="{4FE3894A-BCA4-47C6-AFC3-B79D71192E43}" type="presParOf" srcId="{D0E42804-01BA-4B44-8BF6-B07A3DFC72E4}" destId="{13503346-AF44-47AF-81A5-D801BC525225}" srcOrd="0" destOrd="0" presId="urn:microsoft.com/office/officeart/2017/3/layout/DropPinTimeline"/>
    <dgm:cxn modelId="{59435839-31C5-4B3D-9543-D523E54E9557}" type="presParOf" srcId="{D0E42804-01BA-4B44-8BF6-B07A3DFC72E4}" destId="{42B35A2C-ECFA-4349-B155-14452C2C909E}" srcOrd="1" destOrd="0" presId="urn:microsoft.com/office/officeart/2017/3/layout/DropPinTimeline"/>
    <dgm:cxn modelId="{506C5F8C-F7C5-4BD0-A6E8-F5D8FAB33F4B}" type="presParOf" srcId="{E20DC4EF-1D96-4737-BD89-5978F0832C00}" destId="{6D9589FB-9CCB-4F8E-95E4-866B01F67299}" srcOrd="2" destOrd="0" presId="urn:microsoft.com/office/officeart/2017/3/layout/DropPinTimeline"/>
    <dgm:cxn modelId="{023828EA-DF63-4634-84B5-EAC0D7891C7F}" type="presParOf" srcId="{E20DC4EF-1D96-4737-BD89-5978F0832C00}" destId="{8ED793E3-4CAB-484D-BB62-14ED36164F54}" srcOrd="3" destOrd="0" presId="urn:microsoft.com/office/officeart/2017/3/layout/DropPinTimeline"/>
    <dgm:cxn modelId="{A7D61596-9B3E-4D5C-91B3-B86B5BBCB044}" type="presParOf" srcId="{E20DC4EF-1D96-4737-BD89-5978F0832C00}" destId="{8305AA6E-92A0-4027-B7BE-F2D503986ACF}" srcOrd="4" destOrd="0" presId="urn:microsoft.com/office/officeart/2017/3/layout/DropPinTimeline"/>
    <dgm:cxn modelId="{332D9307-4B6F-42D5-919A-4A9783D83019}" type="presParOf" srcId="{E20DC4EF-1D96-4737-BD89-5978F0832C00}" destId="{C672AF10-0A60-41DE-8909-2284698A9CA2}" srcOrd="5" destOrd="0" presId="urn:microsoft.com/office/officeart/2017/3/layout/DropPinTimeline"/>
    <dgm:cxn modelId="{4835EA28-975B-4532-9EF6-82216E317098}" type="presParOf" srcId="{D3767B44-F5D8-498C-A2ED-BB62C6BD2CA6}" destId="{EFCE40DA-86CC-4F2C-87A0-F23F3F4077B8}" srcOrd="15" destOrd="0" presId="urn:microsoft.com/office/officeart/2017/3/layout/DropPinTimeline"/>
    <dgm:cxn modelId="{029A69B3-9AAC-4539-8B7C-8E5BD3FCEED9}" type="presParOf" srcId="{D3767B44-F5D8-498C-A2ED-BB62C6BD2CA6}" destId="{9B102B6B-47D2-4C42-9965-F896FBF91600}" srcOrd="16" destOrd="0" presId="urn:microsoft.com/office/officeart/2017/3/layout/DropPinTimeline"/>
    <dgm:cxn modelId="{028EA630-09BA-45B4-9851-74C1DF4D5354}" type="presParOf" srcId="{9B102B6B-47D2-4C42-9965-F896FBF91600}" destId="{C528C002-2955-4C78-92A6-1169FEAD5582}" srcOrd="0" destOrd="0" presId="urn:microsoft.com/office/officeart/2017/3/layout/DropPinTimeline"/>
    <dgm:cxn modelId="{27D39584-8E75-45F4-972C-4C3F3728D9E7}" type="presParOf" srcId="{9B102B6B-47D2-4C42-9965-F896FBF91600}" destId="{7BB70A1E-F865-420C-8214-84AB0FED2315}" srcOrd="1" destOrd="0" presId="urn:microsoft.com/office/officeart/2017/3/layout/DropPinTimeline"/>
    <dgm:cxn modelId="{258798EF-787D-4813-921E-55A83618B18A}" type="presParOf" srcId="{7BB70A1E-F865-420C-8214-84AB0FED2315}" destId="{08AF9044-AD69-4E24-B818-A8147065420A}" srcOrd="0" destOrd="0" presId="urn:microsoft.com/office/officeart/2017/3/layout/DropPinTimeline"/>
    <dgm:cxn modelId="{EE986501-A544-4837-B9E0-896280C3E542}" type="presParOf" srcId="{7BB70A1E-F865-420C-8214-84AB0FED2315}" destId="{F0E39D07-CE0E-4368-B395-94735A2A9CAF}" srcOrd="1" destOrd="0" presId="urn:microsoft.com/office/officeart/2017/3/layout/DropPinTimeline"/>
    <dgm:cxn modelId="{9770A23B-3C26-4264-8141-4C535F4BA2BA}" type="presParOf" srcId="{9B102B6B-47D2-4C42-9965-F896FBF91600}" destId="{255CD68B-9150-443E-929B-4FD11953DECF}" srcOrd="2" destOrd="0" presId="urn:microsoft.com/office/officeart/2017/3/layout/DropPinTimeline"/>
    <dgm:cxn modelId="{D3C37F7A-D84A-4903-84BA-CF47CC9EC5C2}" type="presParOf" srcId="{9B102B6B-47D2-4C42-9965-F896FBF91600}" destId="{4CBE4EE7-7EC9-47AC-8165-F2650970F93F}" srcOrd="3" destOrd="0" presId="urn:microsoft.com/office/officeart/2017/3/layout/DropPinTimeline"/>
    <dgm:cxn modelId="{B64C9A8E-3A3B-48B2-803F-FCD5F4E417BF}" type="presParOf" srcId="{9B102B6B-47D2-4C42-9965-F896FBF91600}" destId="{AF8AF781-C01E-41F7-BC38-828EB45E8E54}" srcOrd="4" destOrd="0" presId="urn:microsoft.com/office/officeart/2017/3/layout/DropPinTimeline"/>
    <dgm:cxn modelId="{F62A2EC0-D060-43EF-8CE2-725A748C2460}" type="presParOf" srcId="{9B102B6B-47D2-4C42-9965-F896FBF91600}" destId="{88114566-C49C-4C90-B39D-BCE8425FA2B5}" srcOrd="5" destOrd="0" presId="urn:microsoft.com/office/officeart/2017/3/layout/DropPin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639F1C0-7FED-4DD4-AB46-E8ED5D67E023}" type="doc">
      <dgm:prSet loTypeId="urn:microsoft.com/office/officeart/2016/7/layout/RepeatingBendingProcessNew" loCatId="process" qsTypeId="urn:microsoft.com/office/officeart/2005/8/quickstyle/simple2" qsCatId="simple" csTypeId="urn:microsoft.com/office/officeart/2005/8/colors/accent2_1" csCatId="accent2" phldr="1"/>
      <dgm:spPr/>
      <dgm:t>
        <a:bodyPr/>
        <a:lstStyle/>
        <a:p>
          <a:endParaRPr lang="en-US"/>
        </a:p>
      </dgm:t>
    </dgm:pt>
    <dgm:pt modelId="{0CDBE13E-00BA-4BBA-827C-FFE8D5EB5ABF}">
      <dgm:prSet custT="1"/>
      <dgm:spPr>
        <a:solidFill>
          <a:schemeClr val="bg1">
            <a:lumMod val="95000"/>
          </a:schemeClr>
        </a:solidFill>
      </dgm:spPr>
      <dgm:t>
        <a:bodyPr/>
        <a:lstStyle/>
        <a:p>
          <a:r>
            <a:rPr lang="en-US" sz="1400">
              <a:latin typeface="Calibri"/>
              <a:cs typeface="Calibri"/>
            </a:rPr>
            <a:t>Two (2) insulin trained certified staff may administer scheduled and sliding scale (i.e., in response to a blood glucose level) insulin via an insulin pen</a:t>
          </a:r>
        </a:p>
      </dgm:t>
    </dgm:pt>
    <dgm:pt modelId="{87E7510E-258C-42ED-8D9F-F47ECBFD2A52}" type="parTrans" cxnId="{A1DF5865-64AB-4AC3-BA9C-D3791272E83C}">
      <dgm:prSet/>
      <dgm:spPr/>
      <dgm:t>
        <a:bodyPr/>
        <a:lstStyle/>
        <a:p>
          <a:endParaRPr lang="en-US"/>
        </a:p>
      </dgm:t>
    </dgm:pt>
    <dgm:pt modelId="{4E0D8C5C-E337-494E-AFFE-99A1758E5CD2}" type="sibTrans" cxnId="{A1DF5865-64AB-4AC3-BA9C-D3791272E83C}">
      <dgm:prSet/>
      <dgm:spPr/>
      <dgm:t>
        <a:bodyPr/>
        <a:lstStyle/>
        <a:p>
          <a:endParaRPr lang="en-US"/>
        </a:p>
      </dgm:t>
    </dgm:pt>
    <dgm:pt modelId="{EB7EEFB3-EC2A-4BBE-A212-D05BD214E2F8}">
      <dgm:prSet custT="1"/>
      <dgm:spPr>
        <a:solidFill>
          <a:schemeClr val="bg1">
            <a:lumMod val="95000"/>
          </a:schemeClr>
        </a:solidFill>
      </dgm:spPr>
      <dgm:t>
        <a:bodyPr spcFirstLastPara="0" vert="horz" wrap="square" lIns="124112" tIns="130278" rIns="124112" bIns="130278" numCol="1" spcCol="1270" anchor="ctr" anchorCtr="0"/>
        <a:lstStyle/>
        <a:p>
          <a:pPr marL="0" lvl="0" indent="0" algn="ctr" defTabSz="533400">
            <a:lnSpc>
              <a:spcPct val="90000"/>
            </a:lnSpc>
            <a:spcBef>
              <a:spcPct val="0"/>
            </a:spcBef>
            <a:spcAft>
              <a:spcPct val="35000"/>
            </a:spcAft>
            <a:buNone/>
          </a:pPr>
          <a:r>
            <a:rPr lang="en-US" sz="1400" kern="1200">
              <a:latin typeface="Calibri"/>
              <a:ea typeface="+mn-ea"/>
              <a:cs typeface="+mn-cs"/>
            </a:rPr>
            <a:t>The insulin must be packaged and labeled by the pharmacy in an injectable pen</a:t>
          </a:r>
        </a:p>
      </dgm:t>
    </dgm:pt>
    <dgm:pt modelId="{589CE98B-EC30-4D91-9560-06D146300542}" type="parTrans" cxnId="{E8DF962F-6998-4937-95DF-8A5668C26D72}">
      <dgm:prSet/>
      <dgm:spPr/>
      <dgm:t>
        <a:bodyPr/>
        <a:lstStyle/>
        <a:p>
          <a:endParaRPr lang="en-US"/>
        </a:p>
      </dgm:t>
    </dgm:pt>
    <dgm:pt modelId="{7D29626D-1411-446A-88D8-7E7D8E35F239}" type="sibTrans" cxnId="{E8DF962F-6998-4937-95DF-8A5668C26D72}">
      <dgm:prSet/>
      <dgm:spPr/>
      <dgm:t>
        <a:bodyPr/>
        <a:lstStyle/>
        <a:p>
          <a:endParaRPr lang="en-US"/>
        </a:p>
      </dgm:t>
    </dgm:pt>
    <dgm:pt modelId="{90019F28-4767-4355-AFE9-79CC7CF312F9}">
      <dgm:prSet custT="1"/>
      <dgm:spPr>
        <a:solidFill>
          <a:schemeClr val="bg1">
            <a:lumMod val="95000"/>
          </a:schemeClr>
        </a:solidFill>
      </dgm:spPr>
      <dgm:t>
        <a:bodyPr spcFirstLastPara="0" vert="horz" wrap="square" lIns="124112" tIns="130278" rIns="124112" bIns="130278" numCol="1" spcCol="1270" anchor="ctr" anchorCtr="0"/>
        <a:lstStyle/>
        <a:p>
          <a:pPr marL="0" lvl="0" indent="0" algn="ctr" defTabSz="533400">
            <a:lnSpc>
              <a:spcPct val="90000"/>
            </a:lnSpc>
            <a:spcBef>
              <a:spcPct val="0"/>
            </a:spcBef>
            <a:spcAft>
              <a:spcPct val="35000"/>
            </a:spcAft>
            <a:buNone/>
          </a:pPr>
          <a:r>
            <a:rPr lang="en-US" sz="1400" kern="1200">
              <a:latin typeface="Calibri"/>
              <a:ea typeface="+mn-ea"/>
              <a:cs typeface="+mn-cs"/>
            </a:rPr>
            <a:t>Prerequisites must be in place prior to insulin via insulin pen training (e.g., MAP certified, vital signs, etc.)</a:t>
          </a:r>
        </a:p>
      </dgm:t>
    </dgm:pt>
    <dgm:pt modelId="{FB14FD0F-006D-4B52-A7D4-60B79F823B3D}" type="parTrans" cxnId="{2C3BE963-1689-46B8-ABF5-0E5E5D5A67D8}">
      <dgm:prSet/>
      <dgm:spPr/>
      <dgm:t>
        <a:bodyPr/>
        <a:lstStyle/>
        <a:p>
          <a:endParaRPr lang="en-US"/>
        </a:p>
      </dgm:t>
    </dgm:pt>
    <dgm:pt modelId="{3FCCCFE3-8BB6-4EB1-A0A5-334537DDA00D}" type="sibTrans" cxnId="{2C3BE963-1689-46B8-ABF5-0E5E5D5A67D8}">
      <dgm:prSet/>
      <dgm:spPr/>
      <dgm:t>
        <a:bodyPr/>
        <a:lstStyle/>
        <a:p>
          <a:endParaRPr lang="en-US"/>
        </a:p>
      </dgm:t>
    </dgm:pt>
    <dgm:pt modelId="{9358C338-96F1-4583-84A8-87545D1B271F}">
      <dgm:prSet custT="1"/>
      <dgm:spPr>
        <a:solidFill>
          <a:schemeClr val="bg1">
            <a:lumMod val="95000"/>
          </a:schemeClr>
        </a:solidFill>
      </dgm:spPr>
      <dgm:t>
        <a:bodyPr spcFirstLastPara="0" vert="horz" wrap="square" lIns="124112" tIns="130278" rIns="124112" bIns="130278" numCol="1" spcCol="1270" anchor="ctr" anchorCtr="0"/>
        <a:lstStyle/>
        <a:p>
          <a:pPr marL="0" lvl="0" indent="0" algn="ctr" defTabSz="533400">
            <a:lnSpc>
              <a:spcPct val="90000"/>
            </a:lnSpc>
            <a:spcBef>
              <a:spcPct val="0"/>
            </a:spcBef>
            <a:spcAft>
              <a:spcPct val="35000"/>
            </a:spcAft>
            <a:buNone/>
          </a:pPr>
          <a:r>
            <a:rPr lang="en-US" sz="1400" kern="1200">
              <a:latin typeface="Calibri"/>
              <a:ea typeface="+mn-ea"/>
              <a:cs typeface="+mn-cs"/>
            </a:rPr>
            <a:t>Insulin trainings will include general knowledge, individual specific, competencies, return-demonstration, etc.</a:t>
          </a:r>
        </a:p>
      </dgm:t>
    </dgm:pt>
    <dgm:pt modelId="{20C79B6D-8374-4403-B0E4-DECEAF916181}" type="parTrans" cxnId="{E97D8902-307C-40A1-9652-B94B3ED97895}">
      <dgm:prSet/>
      <dgm:spPr/>
      <dgm:t>
        <a:bodyPr/>
        <a:lstStyle/>
        <a:p>
          <a:endParaRPr lang="en-US"/>
        </a:p>
      </dgm:t>
    </dgm:pt>
    <dgm:pt modelId="{8C67B1DA-AFF7-4460-A1C8-35B13DDA8103}" type="sibTrans" cxnId="{E97D8902-307C-40A1-9652-B94B3ED97895}">
      <dgm:prSet/>
      <dgm:spPr/>
      <dgm:t>
        <a:bodyPr/>
        <a:lstStyle/>
        <a:p>
          <a:endParaRPr lang="en-US"/>
        </a:p>
      </dgm:t>
    </dgm:pt>
    <dgm:pt modelId="{D1B5BE86-0D33-405B-BF0A-4E2D7F99417B}">
      <dgm:prSet custT="1"/>
      <dgm:spPr>
        <a:solidFill>
          <a:schemeClr val="bg1">
            <a:lumMod val="95000"/>
          </a:schemeClr>
        </a:solidFill>
      </dgm:spPr>
      <dgm:t>
        <a:bodyPr spcFirstLastPara="0" vert="horz" wrap="square" lIns="124112" tIns="130278" rIns="124112" bIns="130278" numCol="1" spcCol="1270" anchor="ctr" anchorCtr="0"/>
        <a:lstStyle/>
        <a:p>
          <a:pPr marL="0" lvl="0" indent="0" algn="ctr" defTabSz="533400">
            <a:lnSpc>
              <a:spcPct val="90000"/>
            </a:lnSpc>
            <a:spcBef>
              <a:spcPct val="0"/>
            </a:spcBef>
            <a:spcAft>
              <a:spcPct val="35000"/>
            </a:spcAft>
            <a:buNone/>
          </a:pPr>
          <a:r>
            <a:rPr lang="en-US" sz="1400" kern="1200">
              <a:latin typeface="Calibri"/>
              <a:ea typeface="+mn-ea"/>
              <a:cs typeface="+mn-cs"/>
            </a:rPr>
            <a:t>Trainings/competencies/ demonstration will be renewed annually</a:t>
          </a:r>
        </a:p>
      </dgm:t>
    </dgm:pt>
    <dgm:pt modelId="{6A74FB59-DA66-4B9E-BE3C-F6C239083ED3}" type="parTrans" cxnId="{8F73DD55-412E-4AC7-93DD-2BB55CF2664D}">
      <dgm:prSet/>
      <dgm:spPr/>
      <dgm:t>
        <a:bodyPr/>
        <a:lstStyle/>
        <a:p>
          <a:endParaRPr lang="en-US"/>
        </a:p>
      </dgm:t>
    </dgm:pt>
    <dgm:pt modelId="{49240BAE-8AE2-43F4-B541-75DE198FC381}" type="sibTrans" cxnId="{8F73DD55-412E-4AC7-93DD-2BB55CF2664D}">
      <dgm:prSet/>
      <dgm:spPr/>
      <dgm:t>
        <a:bodyPr/>
        <a:lstStyle/>
        <a:p>
          <a:endParaRPr lang="en-US"/>
        </a:p>
      </dgm:t>
    </dgm:pt>
    <dgm:pt modelId="{B5E4ECB4-81D9-47BA-B3B6-989CC9D0CAC1}">
      <dgm:prSet custT="1"/>
      <dgm:spPr>
        <a:solidFill>
          <a:schemeClr val="bg1">
            <a:lumMod val="95000"/>
          </a:schemeClr>
        </a:solidFill>
      </dgm:spPr>
      <dgm:t>
        <a:bodyPr/>
        <a:lstStyle/>
        <a:p>
          <a:r>
            <a:rPr lang="en-US" sz="1400">
              <a:latin typeface="Calibri" panose="020F0502020204030204" pitchFamily="34" charset="0"/>
              <a:cs typeface="Calibri" panose="020F0502020204030204" pitchFamily="34" charset="0"/>
            </a:rPr>
            <a:t>The service provider must contact their state agency MAP Coordinator prior to instituting this policy to ensure all requirements have been met. </a:t>
          </a:r>
        </a:p>
      </dgm:t>
    </dgm:pt>
    <dgm:pt modelId="{4066EDBF-481F-4DD3-B106-5032FCC51688}" type="parTrans" cxnId="{9568CB5F-F0F5-420C-A6A1-73A24CDB14D2}">
      <dgm:prSet/>
      <dgm:spPr/>
      <dgm:t>
        <a:bodyPr/>
        <a:lstStyle/>
        <a:p>
          <a:endParaRPr lang="en-US"/>
        </a:p>
      </dgm:t>
    </dgm:pt>
    <dgm:pt modelId="{A68C16C4-8780-49F3-AC86-8924753D9124}" type="sibTrans" cxnId="{9568CB5F-F0F5-420C-A6A1-73A24CDB14D2}">
      <dgm:prSet/>
      <dgm:spPr/>
      <dgm:t>
        <a:bodyPr/>
        <a:lstStyle/>
        <a:p>
          <a:endParaRPr lang="en-US"/>
        </a:p>
      </dgm:t>
    </dgm:pt>
    <dgm:pt modelId="{085CB55B-F301-4752-93BF-931013AFB70D}" type="pres">
      <dgm:prSet presAssocID="{4639F1C0-7FED-4DD4-AB46-E8ED5D67E023}" presName="Name0" presStyleCnt="0">
        <dgm:presLayoutVars>
          <dgm:dir/>
          <dgm:resizeHandles val="exact"/>
        </dgm:presLayoutVars>
      </dgm:prSet>
      <dgm:spPr/>
    </dgm:pt>
    <dgm:pt modelId="{49502965-0FD9-4C1A-B0C9-940C0AECFB2B}" type="pres">
      <dgm:prSet presAssocID="{0CDBE13E-00BA-4BBA-827C-FFE8D5EB5ABF}" presName="node" presStyleLbl="node1" presStyleIdx="0" presStyleCnt="6">
        <dgm:presLayoutVars>
          <dgm:bulletEnabled val="1"/>
        </dgm:presLayoutVars>
      </dgm:prSet>
      <dgm:spPr/>
    </dgm:pt>
    <dgm:pt modelId="{C39AC580-D9C0-432D-AF3B-5C3E63D19478}" type="pres">
      <dgm:prSet presAssocID="{4E0D8C5C-E337-494E-AFFE-99A1758E5CD2}" presName="sibTrans" presStyleLbl="sibTrans1D1" presStyleIdx="0" presStyleCnt="5"/>
      <dgm:spPr/>
    </dgm:pt>
    <dgm:pt modelId="{B0AFADC5-D645-46F7-9FD6-6FFEFBB247A6}" type="pres">
      <dgm:prSet presAssocID="{4E0D8C5C-E337-494E-AFFE-99A1758E5CD2}" presName="connectorText" presStyleLbl="sibTrans1D1" presStyleIdx="0" presStyleCnt="5"/>
      <dgm:spPr/>
    </dgm:pt>
    <dgm:pt modelId="{D1CD1B54-1023-4FFE-8556-6A5DA8DF3F47}" type="pres">
      <dgm:prSet presAssocID="{EB7EEFB3-EC2A-4BBE-A212-D05BD214E2F8}" presName="node" presStyleLbl="node1" presStyleIdx="1" presStyleCnt="6">
        <dgm:presLayoutVars>
          <dgm:bulletEnabled val="1"/>
        </dgm:presLayoutVars>
      </dgm:prSet>
      <dgm:spPr>
        <a:xfrm>
          <a:off x="3126437" y="289743"/>
          <a:ext cx="2532860" cy="1519716"/>
        </a:xfrm>
        <a:prstGeom prst="rect">
          <a:avLst/>
        </a:prstGeom>
      </dgm:spPr>
    </dgm:pt>
    <dgm:pt modelId="{5CC2F020-F6C0-4C2F-A807-FB2451A5F2E5}" type="pres">
      <dgm:prSet presAssocID="{7D29626D-1411-446A-88D8-7E7D8E35F239}" presName="sibTrans" presStyleLbl="sibTrans1D1" presStyleIdx="1" presStyleCnt="5"/>
      <dgm:spPr/>
    </dgm:pt>
    <dgm:pt modelId="{3B5CCB69-24DD-49B0-A591-29C13B8CEF42}" type="pres">
      <dgm:prSet presAssocID="{7D29626D-1411-446A-88D8-7E7D8E35F239}" presName="connectorText" presStyleLbl="sibTrans1D1" presStyleIdx="1" presStyleCnt="5"/>
      <dgm:spPr/>
    </dgm:pt>
    <dgm:pt modelId="{0FE2F575-941D-4E64-A9E1-D1A8E438F815}" type="pres">
      <dgm:prSet presAssocID="{90019F28-4767-4355-AFE9-79CC7CF312F9}" presName="node" presStyleLbl="node1" presStyleIdx="2" presStyleCnt="6">
        <dgm:presLayoutVars>
          <dgm:bulletEnabled val="1"/>
        </dgm:presLayoutVars>
      </dgm:prSet>
      <dgm:spPr>
        <a:xfrm>
          <a:off x="6241855" y="289743"/>
          <a:ext cx="2532860" cy="1519716"/>
        </a:xfrm>
        <a:prstGeom prst="rect">
          <a:avLst/>
        </a:prstGeom>
      </dgm:spPr>
    </dgm:pt>
    <dgm:pt modelId="{5906E19B-2DCF-4862-A0FA-B2AA910BC23C}" type="pres">
      <dgm:prSet presAssocID="{3FCCCFE3-8BB6-4EB1-A0A5-334537DDA00D}" presName="sibTrans" presStyleLbl="sibTrans1D1" presStyleIdx="2" presStyleCnt="5"/>
      <dgm:spPr/>
    </dgm:pt>
    <dgm:pt modelId="{0F596E7B-71D6-492A-BEF4-89E0C99D79B9}" type="pres">
      <dgm:prSet presAssocID="{3FCCCFE3-8BB6-4EB1-A0A5-334537DDA00D}" presName="connectorText" presStyleLbl="sibTrans1D1" presStyleIdx="2" presStyleCnt="5"/>
      <dgm:spPr/>
    </dgm:pt>
    <dgm:pt modelId="{FBA07EE2-3CEC-4AA0-8542-3654224C42C2}" type="pres">
      <dgm:prSet presAssocID="{9358C338-96F1-4583-84A8-87545D1B271F}" presName="node" presStyleLbl="node1" presStyleIdx="3" presStyleCnt="6">
        <dgm:presLayoutVars>
          <dgm:bulletEnabled val="1"/>
        </dgm:presLayoutVars>
      </dgm:prSet>
      <dgm:spPr>
        <a:xfrm>
          <a:off x="11018" y="2392017"/>
          <a:ext cx="2532860" cy="1519716"/>
        </a:xfrm>
        <a:prstGeom prst="rect">
          <a:avLst/>
        </a:prstGeom>
      </dgm:spPr>
    </dgm:pt>
    <dgm:pt modelId="{F73B6E27-C2D2-46F1-83E4-9E4985A6AE29}" type="pres">
      <dgm:prSet presAssocID="{8C67B1DA-AFF7-4460-A1C8-35B13DDA8103}" presName="sibTrans" presStyleLbl="sibTrans1D1" presStyleIdx="3" presStyleCnt="5"/>
      <dgm:spPr/>
    </dgm:pt>
    <dgm:pt modelId="{C818AC35-61B4-49A4-B716-58ADD7B5EFA5}" type="pres">
      <dgm:prSet presAssocID="{8C67B1DA-AFF7-4460-A1C8-35B13DDA8103}" presName="connectorText" presStyleLbl="sibTrans1D1" presStyleIdx="3" presStyleCnt="5"/>
      <dgm:spPr/>
    </dgm:pt>
    <dgm:pt modelId="{0EE7EC4A-82FB-44E5-AF7E-3CC9D4720474}" type="pres">
      <dgm:prSet presAssocID="{B5E4ECB4-81D9-47BA-B3B6-989CC9D0CAC1}" presName="node" presStyleLbl="node1" presStyleIdx="4" presStyleCnt="6">
        <dgm:presLayoutVars>
          <dgm:bulletEnabled val="1"/>
        </dgm:presLayoutVars>
      </dgm:prSet>
      <dgm:spPr/>
    </dgm:pt>
    <dgm:pt modelId="{1EC00FE0-22B9-4175-B2A8-31905EA7E695}" type="pres">
      <dgm:prSet presAssocID="{A68C16C4-8780-49F3-AC86-8924753D9124}" presName="sibTrans" presStyleLbl="sibTrans1D1" presStyleIdx="4" presStyleCnt="5"/>
      <dgm:spPr/>
    </dgm:pt>
    <dgm:pt modelId="{536EB00E-5A57-4D9C-98CC-AD1FC2CFC9B8}" type="pres">
      <dgm:prSet presAssocID="{A68C16C4-8780-49F3-AC86-8924753D9124}" presName="connectorText" presStyleLbl="sibTrans1D1" presStyleIdx="4" presStyleCnt="5"/>
      <dgm:spPr/>
    </dgm:pt>
    <dgm:pt modelId="{0060AEAB-CFB8-41C5-9D06-8D1164DBDF05}" type="pres">
      <dgm:prSet presAssocID="{D1B5BE86-0D33-405B-BF0A-4E2D7F99417B}" presName="node" presStyleLbl="node1" presStyleIdx="5" presStyleCnt="6">
        <dgm:presLayoutVars>
          <dgm:bulletEnabled val="1"/>
        </dgm:presLayoutVars>
      </dgm:prSet>
      <dgm:spPr>
        <a:xfrm>
          <a:off x="3126437" y="2392017"/>
          <a:ext cx="2532860" cy="1519716"/>
        </a:xfrm>
        <a:prstGeom prst="rect">
          <a:avLst/>
        </a:prstGeom>
      </dgm:spPr>
    </dgm:pt>
  </dgm:ptLst>
  <dgm:cxnLst>
    <dgm:cxn modelId="{E97D8902-307C-40A1-9652-B94B3ED97895}" srcId="{4639F1C0-7FED-4DD4-AB46-E8ED5D67E023}" destId="{9358C338-96F1-4583-84A8-87545D1B271F}" srcOrd="3" destOrd="0" parTransId="{20C79B6D-8374-4403-B0E4-DECEAF916181}" sibTransId="{8C67B1DA-AFF7-4460-A1C8-35B13DDA8103}"/>
    <dgm:cxn modelId="{07033D14-9E35-4773-8D02-781C5DDBC665}" type="presOf" srcId="{8C67B1DA-AFF7-4460-A1C8-35B13DDA8103}" destId="{C818AC35-61B4-49A4-B716-58ADD7B5EFA5}" srcOrd="1" destOrd="0" presId="urn:microsoft.com/office/officeart/2016/7/layout/RepeatingBendingProcessNew"/>
    <dgm:cxn modelId="{AF7AC117-3016-411F-8959-3DF766F801DF}" type="presOf" srcId="{3FCCCFE3-8BB6-4EB1-A0A5-334537DDA00D}" destId="{5906E19B-2DCF-4862-A0FA-B2AA910BC23C}" srcOrd="0" destOrd="0" presId="urn:microsoft.com/office/officeart/2016/7/layout/RepeatingBendingProcessNew"/>
    <dgm:cxn modelId="{C8373423-A4D0-4524-BAC1-03F00723B4D1}" type="presOf" srcId="{7D29626D-1411-446A-88D8-7E7D8E35F239}" destId="{3B5CCB69-24DD-49B0-A591-29C13B8CEF42}" srcOrd="1" destOrd="0" presId="urn:microsoft.com/office/officeart/2016/7/layout/RepeatingBendingProcessNew"/>
    <dgm:cxn modelId="{E8DF962F-6998-4937-95DF-8A5668C26D72}" srcId="{4639F1C0-7FED-4DD4-AB46-E8ED5D67E023}" destId="{EB7EEFB3-EC2A-4BBE-A212-D05BD214E2F8}" srcOrd="1" destOrd="0" parTransId="{589CE98B-EC30-4D91-9560-06D146300542}" sibTransId="{7D29626D-1411-446A-88D8-7E7D8E35F239}"/>
    <dgm:cxn modelId="{9568CB5F-F0F5-420C-A6A1-73A24CDB14D2}" srcId="{4639F1C0-7FED-4DD4-AB46-E8ED5D67E023}" destId="{B5E4ECB4-81D9-47BA-B3B6-989CC9D0CAC1}" srcOrd="4" destOrd="0" parTransId="{4066EDBF-481F-4DD3-B106-5032FCC51688}" sibTransId="{A68C16C4-8780-49F3-AC86-8924753D9124}"/>
    <dgm:cxn modelId="{C12A3863-41B8-4840-AE98-CF8CFF3440AD}" type="presOf" srcId="{4E0D8C5C-E337-494E-AFFE-99A1758E5CD2}" destId="{C39AC580-D9C0-432D-AF3B-5C3E63D19478}" srcOrd="0" destOrd="0" presId="urn:microsoft.com/office/officeart/2016/7/layout/RepeatingBendingProcessNew"/>
    <dgm:cxn modelId="{2C3BE963-1689-46B8-ABF5-0E5E5D5A67D8}" srcId="{4639F1C0-7FED-4DD4-AB46-E8ED5D67E023}" destId="{90019F28-4767-4355-AFE9-79CC7CF312F9}" srcOrd="2" destOrd="0" parTransId="{FB14FD0F-006D-4B52-A7D4-60B79F823B3D}" sibTransId="{3FCCCFE3-8BB6-4EB1-A0A5-334537DDA00D}"/>
    <dgm:cxn modelId="{A1DF5865-64AB-4AC3-BA9C-D3791272E83C}" srcId="{4639F1C0-7FED-4DD4-AB46-E8ED5D67E023}" destId="{0CDBE13E-00BA-4BBA-827C-FFE8D5EB5ABF}" srcOrd="0" destOrd="0" parTransId="{87E7510E-258C-42ED-8D9F-F47ECBFD2A52}" sibTransId="{4E0D8C5C-E337-494E-AFFE-99A1758E5CD2}"/>
    <dgm:cxn modelId="{A8938369-EE95-4FF7-B934-E626C03ADE96}" type="presOf" srcId="{D1B5BE86-0D33-405B-BF0A-4E2D7F99417B}" destId="{0060AEAB-CFB8-41C5-9D06-8D1164DBDF05}" srcOrd="0" destOrd="0" presId="urn:microsoft.com/office/officeart/2016/7/layout/RepeatingBendingProcessNew"/>
    <dgm:cxn modelId="{78F0944F-48A8-4DFB-BAE9-C25F0B73FC2C}" type="presOf" srcId="{B5E4ECB4-81D9-47BA-B3B6-989CC9D0CAC1}" destId="{0EE7EC4A-82FB-44E5-AF7E-3CC9D4720474}" srcOrd="0" destOrd="0" presId="urn:microsoft.com/office/officeart/2016/7/layout/RepeatingBendingProcessNew"/>
    <dgm:cxn modelId="{67057551-F35B-41F5-8D41-A4E70608EAC6}" type="presOf" srcId="{0CDBE13E-00BA-4BBA-827C-FFE8D5EB5ABF}" destId="{49502965-0FD9-4C1A-B0C9-940C0AECFB2B}" srcOrd="0" destOrd="0" presId="urn:microsoft.com/office/officeart/2016/7/layout/RepeatingBendingProcessNew"/>
    <dgm:cxn modelId="{1E02CE54-4F9E-40F1-B0C7-DA261C488338}" type="presOf" srcId="{7D29626D-1411-446A-88D8-7E7D8E35F239}" destId="{5CC2F020-F6C0-4C2F-A807-FB2451A5F2E5}" srcOrd="0" destOrd="0" presId="urn:microsoft.com/office/officeart/2016/7/layout/RepeatingBendingProcessNew"/>
    <dgm:cxn modelId="{8F73DD55-412E-4AC7-93DD-2BB55CF2664D}" srcId="{4639F1C0-7FED-4DD4-AB46-E8ED5D67E023}" destId="{D1B5BE86-0D33-405B-BF0A-4E2D7F99417B}" srcOrd="5" destOrd="0" parTransId="{6A74FB59-DA66-4B9E-BE3C-F6C239083ED3}" sibTransId="{49240BAE-8AE2-43F4-B541-75DE198FC381}"/>
    <dgm:cxn modelId="{A6E9E493-3B61-4CE8-AA3D-D3FE5CB4F1E1}" type="presOf" srcId="{90019F28-4767-4355-AFE9-79CC7CF312F9}" destId="{0FE2F575-941D-4E64-A9E1-D1A8E438F815}" srcOrd="0" destOrd="0" presId="urn:microsoft.com/office/officeart/2016/7/layout/RepeatingBendingProcessNew"/>
    <dgm:cxn modelId="{74C134A0-72B9-48F1-B629-6EE9E27B75DD}" type="presOf" srcId="{A68C16C4-8780-49F3-AC86-8924753D9124}" destId="{1EC00FE0-22B9-4175-B2A8-31905EA7E695}" srcOrd="0" destOrd="0" presId="urn:microsoft.com/office/officeart/2016/7/layout/RepeatingBendingProcessNew"/>
    <dgm:cxn modelId="{0E81AEA0-06D0-49FA-9D72-0A6EB7BEAA44}" type="presOf" srcId="{A68C16C4-8780-49F3-AC86-8924753D9124}" destId="{536EB00E-5A57-4D9C-98CC-AD1FC2CFC9B8}" srcOrd="1" destOrd="0" presId="urn:microsoft.com/office/officeart/2016/7/layout/RepeatingBendingProcessNew"/>
    <dgm:cxn modelId="{86260BB0-C167-426F-9E69-0AB6108CD57D}" type="presOf" srcId="{3FCCCFE3-8BB6-4EB1-A0A5-334537DDA00D}" destId="{0F596E7B-71D6-492A-BEF4-89E0C99D79B9}" srcOrd="1" destOrd="0" presId="urn:microsoft.com/office/officeart/2016/7/layout/RepeatingBendingProcessNew"/>
    <dgm:cxn modelId="{C0722BB0-2685-402D-A136-DB34F876A771}" type="presOf" srcId="{4639F1C0-7FED-4DD4-AB46-E8ED5D67E023}" destId="{085CB55B-F301-4752-93BF-931013AFB70D}" srcOrd="0" destOrd="0" presId="urn:microsoft.com/office/officeart/2016/7/layout/RepeatingBendingProcessNew"/>
    <dgm:cxn modelId="{4BD1BAB1-5257-4E3F-9BDA-C6175E220EE6}" type="presOf" srcId="{8C67B1DA-AFF7-4460-A1C8-35B13DDA8103}" destId="{F73B6E27-C2D2-46F1-83E4-9E4985A6AE29}" srcOrd="0" destOrd="0" presId="urn:microsoft.com/office/officeart/2016/7/layout/RepeatingBendingProcessNew"/>
    <dgm:cxn modelId="{1765ECC2-C50F-46B1-BF0E-5F0D8C435909}" type="presOf" srcId="{9358C338-96F1-4583-84A8-87545D1B271F}" destId="{FBA07EE2-3CEC-4AA0-8542-3654224C42C2}" srcOrd="0" destOrd="0" presId="urn:microsoft.com/office/officeart/2016/7/layout/RepeatingBendingProcessNew"/>
    <dgm:cxn modelId="{CAB983CE-BD70-443F-A5F2-25E3D502BA96}" type="presOf" srcId="{4E0D8C5C-E337-494E-AFFE-99A1758E5CD2}" destId="{B0AFADC5-D645-46F7-9FD6-6FFEFBB247A6}" srcOrd="1" destOrd="0" presId="urn:microsoft.com/office/officeart/2016/7/layout/RepeatingBendingProcessNew"/>
    <dgm:cxn modelId="{3D55D6D3-3A30-45DB-AE33-8A7CEA98D9B4}" type="presOf" srcId="{EB7EEFB3-EC2A-4BBE-A212-D05BD214E2F8}" destId="{D1CD1B54-1023-4FFE-8556-6A5DA8DF3F47}" srcOrd="0" destOrd="0" presId="urn:microsoft.com/office/officeart/2016/7/layout/RepeatingBendingProcessNew"/>
    <dgm:cxn modelId="{5D10C9D6-FAED-4C33-AA0A-CA20C7B7534E}" type="presParOf" srcId="{085CB55B-F301-4752-93BF-931013AFB70D}" destId="{49502965-0FD9-4C1A-B0C9-940C0AECFB2B}" srcOrd="0" destOrd="0" presId="urn:microsoft.com/office/officeart/2016/7/layout/RepeatingBendingProcessNew"/>
    <dgm:cxn modelId="{C593AFDD-E13A-47AE-9723-58B483C38909}" type="presParOf" srcId="{085CB55B-F301-4752-93BF-931013AFB70D}" destId="{C39AC580-D9C0-432D-AF3B-5C3E63D19478}" srcOrd="1" destOrd="0" presId="urn:microsoft.com/office/officeart/2016/7/layout/RepeatingBendingProcessNew"/>
    <dgm:cxn modelId="{449367DF-5E77-4D2A-8A8B-E148B2F55FB8}" type="presParOf" srcId="{C39AC580-D9C0-432D-AF3B-5C3E63D19478}" destId="{B0AFADC5-D645-46F7-9FD6-6FFEFBB247A6}" srcOrd="0" destOrd="0" presId="urn:microsoft.com/office/officeart/2016/7/layout/RepeatingBendingProcessNew"/>
    <dgm:cxn modelId="{B208FE73-5189-4C63-9754-9E7914B9423A}" type="presParOf" srcId="{085CB55B-F301-4752-93BF-931013AFB70D}" destId="{D1CD1B54-1023-4FFE-8556-6A5DA8DF3F47}" srcOrd="2" destOrd="0" presId="urn:microsoft.com/office/officeart/2016/7/layout/RepeatingBendingProcessNew"/>
    <dgm:cxn modelId="{73726834-0BBC-4088-87CE-47038898AEA4}" type="presParOf" srcId="{085CB55B-F301-4752-93BF-931013AFB70D}" destId="{5CC2F020-F6C0-4C2F-A807-FB2451A5F2E5}" srcOrd="3" destOrd="0" presId="urn:microsoft.com/office/officeart/2016/7/layout/RepeatingBendingProcessNew"/>
    <dgm:cxn modelId="{13374F15-5B97-4CA8-BB6F-DE16D8AEFBE4}" type="presParOf" srcId="{5CC2F020-F6C0-4C2F-A807-FB2451A5F2E5}" destId="{3B5CCB69-24DD-49B0-A591-29C13B8CEF42}" srcOrd="0" destOrd="0" presId="urn:microsoft.com/office/officeart/2016/7/layout/RepeatingBendingProcessNew"/>
    <dgm:cxn modelId="{4C3B7D03-F829-415E-BE21-ECC9F04D83B3}" type="presParOf" srcId="{085CB55B-F301-4752-93BF-931013AFB70D}" destId="{0FE2F575-941D-4E64-A9E1-D1A8E438F815}" srcOrd="4" destOrd="0" presId="urn:microsoft.com/office/officeart/2016/7/layout/RepeatingBendingProcessNew"/>
    <dgm:cxn modelId="{F2DE9611-5100-4148-86AC-3ADA4F872304}" type="presParOf" srcId="{085CB55B-F301-4752-93BF-931013AFB70D}" destId="{5906E19B-2DCF-4862-A0FA-B2AA910BC23C}" srcOrd="5" destOrd="0" presId="urn:microsoft.com/office/officeart/2016/7/layout/RepeatingBendingProcessNew"/>
    <dgm:cxn modelId="{E845EC42-A49F-4EF2-860F-124B15042170}" type="presParOf" srcId="{5906E19B-2DCF-4862-A0FA-B2AA910BC23C}" destId="{0F596E7B-71D6-492A-BEF4-89E0C99D79B9}" srcOrd="0" destOrd="0" presId="urn:microsoft.com/office/officeart/2016/7/layout/RepeatingBendingProcessNew"/>
    <dgm:cxn modelId="{2B992B0A-6E6D-4480-B015-9380BBFB2F6E}" type="presParOf" srcId="{085CB55B-F301-4752-93BF-931013AFB70D}" destId="{FBA07EE2-3CEC-4AA0-8542-3654224C42C2}" srcOrd="6" destOrd="0" presId="urn:microsoft.com/office/officeart/2016/7/layout/RepeatingBendingProcessNew"/>
    <dgm:cxn modelId="{851535D2-B13B-45C0-B15D-B42D66D53EBE}" type="presParOf" srcId="{085CB55B-F301-4752-93BF-931013AFB70D}" destId="{F73B6E27-C2D2-46F1-83E4-9E4985A6AE29}" srcOrd="7" destOrd="0" presId="urn:microsoft.com/office/officeart/2016/7/layout/RepeatingBendingProcessNew"/>
    <dgm:cxn modelId="{B6D1469E-BCFE-4D05-AB1A-04886CB5CB5E}" type="presParOf" srcId="{F73B6E27-C2D2-46F1-83E4-9E4985A6AE29}" destId="{C818AC35-61B4-49A4-B716-58ADD7B5EFA5}" srcOrd="0" destOrd="0" presId="urn:microsoft.com/office/officeart/2016/7/layout/RepeatingBendingProcessNew"/>
    <dgm:cxn modelId="{4A1900CA-9792-4830-A2EC-119280F7CF5F}" type="presParOf" srcId="{085CB55B-F301-4752-93BF-931013AFB70D}" destId="{0EE7EC4A-82FB-44E5-AF7E-3CC9D4720474}" srcOrd="8" destOrd="0" presId="urn:microsoft.com/office/officeart/2016/7/layout/RepeatingBendingProcessNew"/>
    <dgm:cxn modelId="{AEC273A3-7ED7-4AA8-9061-785DD504C6A7}" type="presParOf" srcId="{085CB55B-F301-4752-93BF-931013AFB70D}" destId="{1EC00FE0-22B9-4175-B2A8-31905EA7E695}" srcOrd="9" destOrd="0" presId="urn:microsoft.com/office/officeart/2016/7/layout/RepeatingBendingProcessNew"/>
    <dgm:cxn modelId="{620251C1-C838-4F0A-AB30-A070C948E250}" type="presParOf" srcId="{1EC00FE0-22B9-4175-B2A8-31905EA7E695}" destId="{536EB00E-5A57-4D9C-98CC-AD1FC2CFC9B8}" srcOrd="0" destOrd="0" presId="urn:microsoft.com/office/officeart/2016/7/layout/RepeatingBendingProcessNew"/>
    <dgm:cxn modelId="{5A80E1CB-7E77-4475-B85D-1D7D0BD34CB3}" type="presParOf" srcId="{085CB55B-F301-4752-93BF-931013AFB70D}" destId="{0060AEAB-CFB8-41C5-9D06-8D1164DBDF05}" srcOrd="10"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41936AE-8C80-4DFD-B231-AF3E876A9CB5}"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FC576F73-05C0-48D4-BD1A-81EE41B92BDF}">
      <dgm:prSet/>
      <dgm:spPr/>
      <dgm:t>
        <a:bodyPr/>
        <a:lstStyle/>
        <a:p>
          <a:pPr>
            <a:lnSpc>
              <a:spcPct val="100000"/>
            </a:lnSpc>
          </a:pPr>
          <a:r>
            <a:rPr lang="en-US" b="0" i="0">
              <a:latin typeface="Calibri"/>
              <a:cs typeface="Calibri"/>
            </a:rPr>
            <a:t>Allows for (2) MAP certified staff to administer insulin via an insulin pen instead of a licensed staff</a:t>
          </a:r>
          <a:endParaRPr lang="en-US" b="0">
            <a:latin typeface="Calibri"/>
            <a:cs typeface="Calibri"/>
          </a:endParaRPr>
        </a:p>
      </dgm:t>
    </dgm:pt>
    <dgm:pt modelId="{E8F7A09B-6FA0-459E-8691-527183E12E05}" type="parTrans" cxnId="{8F42E228-7F94-4498-9055-0A0DE6F8F3C1}">
      <dgm:prSet/>
      <dgm:spPr/>
      <dgm:t>
        <a:bodyPr/>
        <a:lstStyle/>
        <a:p>
          <a:endParaRPr lang="en-US"/>
        </a:p>
      </dgm:t>
    </dgm:pt>
    <dgm:pt modelId="{7E63FF6A-7E45-457D-9B0C-C7E2B48C7D1C}" type="sibTrans" cxnId="{8F42E228-7F94-4498-9055-0A0DE6F8F3C1}">
      <dgm:prSet/>
      <dgm:spPr/>
      <dgm:t>
        <a:bodyPr/>
        <a:lstStyle/>
        <a:p>
          <a:endParaRPr lang="en-US"/>
        </a:p>
      </dgm:t>
    </dgm:pt>
    <dgm:pt modelId="{D2703500-06DB-4284-A4E0-058A8CA57E66}">
      <dgm:prSet/>
      <dgm:spPr/>
      <dgm:t>
        <a:bodyPr/>
        <a:lstStyle/>
        <a:p>
          <a:pPr>
            <a:lnSpc>
              <a:spcPct val="100000"/>
            </a:lnSpc>
          </a:pPr>
          <a:r>
            <a:rPr lang="en-US" b="0" i="0">
              <a:latin typeface="Calibri"/>
              <a:cs typeface="Calibri"/>
            </a:rPr>
            <a:t>Possibly increases the ability to contract with VNAs since the VNA would not be solely responsible for all insulin administrations</a:t>
          </a:r>
          <a:endParaRPr lang="en-US">
            <a:latin typeface="Calibri"/>
            <a:cs typeface="Calibri"/>
          </a:endParaRPr>
        </a:p>
      </dgm:t>
    </dgm:pt>
    <dgm:pt modelId="{5DC9A45A-51F2-4942-925E-1A89005CFBAA}" type="parTrans" cxnId="{CE88375B-03CA-439D-BA11-83ACBAC403A5}">
      <dgm:prSet/>
      <dgm:spPr/>
      <dgm:t>
        <a:bodyPr/>
        <a:lstStyle/>
        <a:p>
          <a:endParaRPr lang="en-US"/>
        </a:p>
      </dgm:t>
    </dgm:pt>
    <dgm:pt modelId="{17EECEB1-49F6-4937-914B-7374635517F7}" type="sibTrans" cxnId="{CE88375B-03CA-439D-BA11-83ACBAC403A5}">
      <dgm:prSet/>
      <dgm:spPr/>
      <dgm:t>
        <a:bodyPr/>
        <a:lstStyle/>
        <a:p>
          <a:endParaRPr lang="en-US"/>
        </a:p>
      </dgm:t>
    </dgm:pt>
    <dgm:pt modelId="{9CF6D426-D8B6-4F04-B7FF-FA0C4C8A3E35}">
      <dgm:prSet/>
      <dgm:spPr/>
      <dgm:t>
        <a:bodyPr/>
        <a:lstStyle/>
        <a:p>
          <a:pPr>
            <a:lnSpc>
              <a:spcPct val="100000"/>
            </a:lnSpc>
          </a:pPr>
          <a:r>
            <a:rPr lang="en-US" b="0" i="0">
              <a:latin typeface="Calibri"/>
              <a:cs typeface="Calibri"/>
            </a:rPr>
            <a:t>Eases some of the burden placed on service provider nurses with the current shortage of nurses</a:t>
          </a:r>
          <a:endParaRPr lang="en-US">
            <a:latin typeface="Calibri"/>
            <a:cs typeface="Calibri"/>
          </a:endParaRPr>
        </a:p>
      </dgm:t>
    </dgm:pt>
    <dgm:pt modelId="{7E143D2D-E86A-47C8-8386-389085AABD9A}" type="parTrans" cxnId="{757C55C7-27C5-417D-B03C-A609E296D765}">
      <dgm:prSet/>
      <dgm:spPr/>
      <dgm:t>
        <a:bodyPr/>
        <a:lstStyle/>
        <a:p>
          <a:endParaRPr lang="en-US"/>
        </a:p>
      </dgm:t>
    </dgm:pt>
    <dgm:pt modelId="{A6E9BF4D-C114-4380-A523-ACDC4FA2C592}" type="sibTrans" cxnId="{757C55C7-27C5-417D-B03C-A609E296D765}">
      <dgm:prSet/>
      <dgm:spPr/>
      <dgm:t>
        <a:bodyPr/>
        <a:lstStyle/>
        <a:p>
          <a:endParaRPr lang="en-US"/>
        </a:p>
      </dgm:t>
    </dgm:pt>
    <dgm:pt modelId="{E3455739-D8A9-4A4E-83CD-A735B284A614}">
      <dgm:prSet/>
      <dgm:spPr/>
      <dgm:t>
        <a:bodyPr/>
        <a:lstStyle/>
        <a:p>
          <a:pPr>
            <a:lnSpc>
              <a:spcPct val="100000"/>
            </a:lnSpc>
          </a:pPr>
          <a:r>
            <a:rPr lang="en-US" b="0" i="0">
              <a:latin typeface="Calibri"/>
              <a:cs typeface="Calibri"/>
            </a:rPr>
            <a:t>Has the capability to become part of a career ladder, providing more growth opportunities for staff</a:t>
          </a:r>
          <a:endParaRPr lang="en-US">
            <a:latin typeface="Calibri"/>
            <a:cs typeface="Calibri"/>
          </a:endParaRPr>
        </a:p>
      </dgm:t>
    </dgm:pt>
    <dgm:pt modelId="{D02019E1-60FB-41B9-9258-0F5C7D9190E1}" type="parTrans" cxnId="{AA28BD6A-86E1-4E7E-9C91-9BE74265AE2D}">
      <dgm:prSet/>
      <dgm:spPr/>
      <dgm:t>
        <a:bodyPr/>
        <a:lstStyle/>
        <a:p>
          <a:endParaRPr lang="en-US"/>
        </a:p>
      </dgm:t>
    </dgm:pt>
    <dgm:pt modelId="{EFD3DFAC-F7C6-4F16-B961-AFA122D6F963}" type="sibTrans" cxnId="{AA28BD6A-86E1-4E7E-9C91-9BE74265AE2D}">
      <dgm:prSet/>
      <dgm:spPr/>
      <dgm:t>
        <a:bodyPr/>
        <a:lstStyle/>
        <a:p>
          <a:endParaRPr lang="en-US"/>
        </a:p>
      </dgm:t>
    </dgm:pt>
    <dgm:pt modelId="{3B124227-32D2-4034-BCC6-08C91E7CEB9A}" type="pres">
      <dgm:prSet presAssocID="{D41936AE-8C80-4DFD-B231-AF3E876A9CB5}" presName="vert0" presStyleCnt="0">
        <dgm:presLayoutVars>
          <dgm:dir/>
          <dgm:animOne val="branch"/>
          <dgm:animLvl val="lvl"/>
        </dgm:presLayoutVars>
      </dgm:prSet>
      <dgm:spPr/>
    </dgm:pt>
    <dgm:pt modelId="{7753CF07-C51E-41DC-83EA-7E4ED739F1B3}" type="pres">
      <dgm:prSet presAssocID="{FC576F73-05C0-48D4-BD1A-81EE41B92BDF}" presName="thickLine" presStyleLbl="alignNode1" presStyleIdx="0" presStyleCnt="4"/>
      <dgm:spPr/>
    </dgm:pt>
    <dgm:pt modelId="{709AB397-9FA8-4321-9D9C-7E0E03B14B45}" type="pres">
      <dgm:prSet presAssocID="{FC576F73-05C0-48D4-BD1A-81EE41B92BDF}" presName="horz1" presStyleCnt="0"/>
      <dgm:spPr/>
    </dgm:pt>
    <dgm:pt modelId="{9644CBA6-CB7A-4561-BCB3-7C7637F88D43}" type="pres">
      <dgm:prSet presAssocID="{FC576F73-05C0-48D4-BD1A-81EE41B92BDF}" presName="tx1" presStyleLbl="revTx" presStyleIdx="0" presStyleCnt="4"/>
      <dgm:spPr/>
    </dgm:pt>
    <dgm:pt modelId="{E37A18DB-AFDE-493A-95D2-D561C4A7D421}" type="pres">
      <dgm:prSet presAssocID="{FC576F73-05C0-48D4-BD1A-81EE41B92BDF}" presName="vert1" presStyleCnt="0"/>
      <dgm:spPr/>
    </dgm:pt>
    <dgm:pt modelId="{2A0B388A-ACA5-4C9E-A0F1-9788692C6965}" type="pres">
      <dgm:prSet presAssocID="{D2703500-06DB-4284-A4E0-058A8CA57E66}" presName="thickLine" presStyleLbl="alignNode1" presStyleIdx="1" presStyleCnt="4"/>
      <dgm:spPr>
        <a:ln>
          <a:solidFill>
            <a:schemeClr val="accent2"/>
          </a:solidFill>
        </a:ln>
      </dgm:spPr>
    </dgm:pt>
    <dgm:pt modelId="{848459C9-E730-4D21-8660-BB9CD880BD42}" type="pres">
      <dgm:prSet presAssocID="{D2703500-06DB-4284-A4E0-058A8CA57E66}" presName="horz1" presStyleCnt="0"/>
      <dgm:spPr/>
    </dgm:pt>
    <dgm:pt modelId="{F72D76DE-3C26-4B56-808A-8356262F8F63}" type="pres">
      <dgm:prSet presAssocID="{D2703500-06DB-4284-A4E0-058A8CA57E66}" presName="tx1" presStyleLbl="revTx" presStyleIdx="1" presStyleCnt="4"/>
      <dgm:spPr/>
    </dgm:pt>
    <dgm:pt modelId="{27615117-FA34-42B6-8FEB-B463C933BAAC}" type="pres">
      <dgm:prSet presAssocID="{D2703500-06DB-4284-A4E0-058A8CA57E66}" presName="vert1" presStyleCnt="0"/>
      <dgm:spPr/>
    </dgm:pt>
    <dgm:pt modelId="{21ABD6D4-C9D2-44A7-8AF7-8745E07AE01D}" type="pres">
      <dgm:prSet presAssocID="{9CF6D426-D8B6-4F04-B7FF-FA0C4C8A3E35}" presName="thickLine" presStyleLbl="alignNode1" presStyleIdx="2" presStyleCnt="4"/>
      <dgm:spPr>
        <a:ln>
          <a:solidFill>
            <a:schemeClr val="accent2"/>
          </a:solidFill>
        </a:ln>
      </dgm:spPr>
    </dgm:pt>
    <dgm:pt modelId="{7FE2E804-4D4B-48CF-911E-10065E4885A2}" type="pres">
      <dgm:prSet presAssocID="{9CF6D426-D8B6-4F04-B7FF-FA0C4C8A3E35}" presName="horz1" presStyleCnt="0"/>
      <dgm:spPr/>
    </dgm:pt>
    <dgm:pt modelId="{C1308F80-935A-4844-AB61-F56493F2E1DF}" type="pres">
      <dgm:prSet presAssocID="{9CF6D426-D8B6-4F04-B7FF-FA0C4C8A3E35}" presName="tx1" presStyleLbl="revTx" presStyleIdx="2" presStyleCnt="4"/>
      <dgm:spPr/>
    </dgm:pt>
    <dgm:pt modelId="{1A620A36-C608-45B0-8806-EDC0B847A5CB}" type="pres">
      <dgm:prSet presAssocID="{9CF6D426-D8B6-4F04-B7FF-FA0C4C8A3E35}" presName="vert1" presStyleCnt="0"/>
      <dgm:spPr/>
    </dgm:pt>
    <dgm:pt modelId="{24C36D35-DA7B-4320-BA40-B258AA8F54E6}" type="pres">
      <dgm:prSet presAssocID="{E3455739-D8A9-4A4E-83CD-A735B284A614}" presName="thickLine" presStyleLbl="alignNode1" presStyleIdx="3" presStyleCnt="4"/>
      <dgm:spPr>
        <a:ln>
          <a:solidFill>
            <a:schemeClr val="accent2"/>
          </a:solidFill>
        </a:ln>
      </dgm:spPr>
    </dgm:pt>
    <dgm:pt modelId="{75A08A59-642E-4C22-B591-5A83AB955BA3}" type="pres">
      <dgm:prSet presAssocID="{E3455739-D8A9-4A4E-83CD-A735B284A614}" presName="horz1" presStyleCnt="0"/>
      <dgm:spPr/>
    </dgm:pt>
    <dgm:pt modelId="{8E3D7F1E-4937-4CB9-B6AC-A8EE29DE8E24}" type="pres">
      <dgm:prSet presAssocID="{E3455739-D8A9-4A4E-83CD-A735B284A614}" presName="tx1" presStyleLbl="revTx" presStyleIdx="3" presStyleCnt="4" custLinFactNeighborX="-259" custLinFactNeighborY="17238"/>
      <dgm:spPr/>
    </dgm:pt>
    <dgm:pt modelId="{E86162AB-C8A5-4892-B612-978B75FF1C89}" type="pres">
      <dgm:prSet presAssocID="{E3455739-D8A9-4A4E-83CD-A735B284A614}" presName="vert1" presStyleCnt="0"/>
      <dgm:spPr/>
    </dgm:pt>
  </dgm:ptLst>
  <dgm:cxnLst>
    <dgm:cxn modelId="{8F42E228-7F94-4498-9055-0A0DE6F8F3C1}" srcId="{D41936AE-8C80-4DFD-B231-AF3E876A9CB5}" destId="{FC576F73-05C0-48D4-BD1A-81EE41B92BDF}" srcOrd="0" destOrd="0" parTransId="{E8F7A09B-6FA0-459E-8691-527183E12E05}" sibTransId="{7E63FF6A-7E45-457D-9B0C-C7E2B48C7D1C}"/>
    <dgm:cxn modelId="{A5EE305B-6295-4A81-94FD-4301A36E505C}" type="presOf" srcId="{D2703500-06DB-4284-A4E0-058A8CA57E66}" destId="{F72D76DE-3C26-4B56-808A-8356262F8F63}" srcOrd="0" destOrd="0" presId="urn:microsoft.com/office/officeart/2008/layout/LinedList"/>
    <dgm:cxn modelId="{CE88375B-03CA-439D-BA11-83ACBAC403A5}" srcId="{D41936AE-8C80-4DFD-B231-AF3E876A9CB5}" destId="{D2703500-06DB-4284-A4E0-058A8CA57E66}" srcOrd="1" destOrd="0" parTransId="{5DC9A45A-51F2-4942-925E-1A89005CFBAA}" sibTransId="{17EECEB1-49F6-4937-914B-7374635517F7}"/>
    <dgm:cxn modelId="{AA28BD6A-86E1-4E7E-9C91-9BE74265AE2D}" srcId="{D41936AE-8C80-4DFD-B231-AF3E876A9CB5}" destId="{E3455739-D8A9-4A4E-83CD-A735B284A614}" srcOrd="3" destOrd="0" parTransId="{D02019E1-60FB-41B9-9258-0F5C7D9190E1}" sibTransId="{EFD3DFAC-F7C6-4F16-B961-AFA122D6F963}"/>
    <dgm:cxn modelId="{A8F58E4F-D5BD-4046-B253-934E8ED93BB4}" type="presOf" srcId="{9CF6D426-D8B6-4F04-B7FF-FA0C4C8A3E35}" destId="{C1308F80-935A-4844-AB61-F56493F2E1DF}" srcOrd="0" destOrd="0" presId="urn:microsoft.com/office/officeart/2008/layout/LinedList"/>
    <dgm:cxn modelId="{62FBEB50-F5DA-4B5F-B149-0433B6D788CD}" type="presOf" srcId="{FC576F73-05C0-48D4-BD1A-81EE41B92BDF}" destId="{9644CBA6-CB7A-4561-BCB3-7C7637F88D43}" srcOrd="0" destOrd="0" presId="urn:microsoft.com/office/officeart/2008/layout/LinedList"/>
    <dgm:cxn modelId="{72772EB3-B0FF-4295-9825-C56FBF093FBF}" type="presOf" srcId="{E3455739-D8A9-4A4E-83CD-A735B284A614}" destId="{8E3D7F1E-4937-4CB9-B6AC-A8EE29DE8E24}" srcOrd="0" destOrd="0" presId="urn:microsoft.com/office/officeart/2008/layout/LinedList"/>
    <dgm:cxn modelId="{757C55C7-27C5-417D-B03C-A609E296D765}" srcId="{D41936AE-8C80-4DFD-B231-AF3E876A9CB5}" destId="{9CF6D426-D8B6-4F04-B7FF-FA0C4C8A3E35}" srcOrd="2" destOrd="0" parTransId="{7E143D2D-E86A-47C8-8386-389085AABD9A}" sibTransId="{A6E9BF4D-C114-4380-A523-ACDC4FA2C592}"/>
    <dgm:cxn modelId="{4FB6E4CB-7895-46D9-BB11-151676B7F193}" type="presOf" srcId="{D41936AE-8C80-4DFD-B231-AF3E876A9CB5}" destId="{3B124227-32D2-4034-BCC6-08C91E7CEB9A}" srcOrd="0" destOrd="0" presId="urn:microsoft.com/office/officeart/2008/layout/LinedList"/>
    <dgm:cxn modelId="{808254B0-ED34-425E-81A3-4BEC729D5A0B}" type="presParOf" srcId="{3B124227-32D2-4034-BCC6-08C91E7CEB9A}" destId="{7753CF07-C51E-41DC-83EA-7E4ED739F1B3}" srcOrd="0" destOrd="0" presId="urn:microsoft.com/office/officeart/2008/layout/LinedList"/>
    <dgm:cxn modelId="{D67F988C-DBA2-496E-8ED6-5BCEF3A4DF28}" type="presParOf" srcId="{3B124227-32D2-4034-BCC6-08C91E7CEB9A}" destId="{709AB397-9FA8-4321-9D9C-7E0E03B14B45}" srcOrd="1" destOrd="0" presId="urn:microsoft.com/office/officeart/2008/layout/LinedList"/>
    <dgm:cxn modelId="{8E76A1AF-1E96-4CB1-802E-D56BB143F347}" type="presParOf" srcId="{709AB397-9FA8-4321-9D9C-7E0E03B14B45}" destId="{9644CBA6-CB7A-4561-BCB3-7C7637F88D43}" srcOrd="0" destOrd="0" presId="urn:microsoft.com/office/officeart/2008/layout/LinedList"/>
    <dgm:cxn modelId="{6E88C614-049E-47F6-95FE-C594C4B27943}" type="presParOf" srcId="{709AB397-9FA8-4321-9D9C-7E0E03B14B45}" destId="{E37A18DB-AFDE-493A-95D2-D561C4A7D421}" srcOrd="1" destOrd="0" presId="urn:microsoft.com/office/officeart/2008/layout/LinedList"/>
    <dgm:cxn modelId="{DBBD63A0-D198-491D-AF9B-B16CE2E0260A}" type="presParOf" srcId="{3B124227-32D2-4034-BCC6-08C91E7CEB9A}" destId="{2A0B388A-ACA5-4C9E-A0F1-9788692C6965}" srcOrd="2" destOrd="0" presId="urn:microsoft.com/office/officeart/2008/layout/LinedList"/>
    <dgm:cxn modelId="{9C0CC743-7E30-4FD7-81B5-526088A7A25E}" type="presParOf" srcId="{3B124227-32D2-4034-BCC6-08C91E7CEB9A}" destId="{848459C9-E730-4D21-8660-BB9CD880BD42}" srcOrd="3" destOrd="0" presId="urn:microsoft.com/office/officeart/2008/layout/LinedList"/>
    <dgm:cxn modelId="{B28C7B8C-D06B-41F4-8F63-D6EA5B560D1C}" type="presParOf" srcId="{848459C9-E730-4D21-8660-BB9CD880BD42}" destId="{F72D76DE-3C26-4B56-808A-8356262F8F63}" srcOrd="0" destOrd="0" presId="urn:microsoft.com/office/officeart/2008/layout/LinedList"/>
    <dgm:cxn modelId="{940C7F5F-C8D7-4618-B71B-D96285BF8FE2}" type="presParOf" srcId="{848459C9-E730-4D21-8660-BB9CD880BD42}" destId="{27615117-FA34-42B6-8FEB-B463C933BAAC}" srcOrd="1" destOrd="0" presId="urn:microsoft.com/office/officeart/2008/layout/LinedList"/>
    <dgm:cxn modelId="{2E0C8277-37A1-4E5C-A00D-F518D1DF9FD1}" type="presParOf" srcId="{3B124227-32D2-4034-BCC6-08C91E7CEB9A}" destId="{21ABD6D4-C9D2-44A7-8AF7-8745E07AE01D}" srcOrd="4" destOrd="0" presId="urn:microsoft.com/office/officeart/2008/layout/LinedList"/>
    <dgm:cxn modelId="{CA85D317-A674-41B7-8B2D-D8B3FB2C60DF}" type="presParOf" srcId="{3B124227-32D2-4034-BCC6-08C91E7CEB9A}" destId="{7FE2E804-4D4B-48CF-911E-10065E4885A2}" srcOrd="5" destOrd="0" presId="urn:microsoft.com/office/officeart/2008/layout/LinedList"/>
    <dgm:cxn modelId="{E9FA3933-0AFD-4E29-8A3B-CF1F6A9FE9E6}" type="presParOf" srcId="{7FE2E804-4D4B-48CF-911E-10065E4885A2}" destId="{C1308F80-935A-4844-AB61-F56493F2E1DF}" srcOrd="0" destOrd="0" presId="urn:microsoft.com/office/officeart/2008/layout/LinedList"/>
    <dgm:cxn modelId="{EED5A4A6-5B28-41BD-8C9B-8C3F8094A97A}" type="presParOf" srcId="{7FE2E804-4D4B-48CF-911E-10065E4885A2}" destId="{1A620A36-C608-45B0-8806-EDC0B847A5CB}" srcOrd="1" destOrd="0" presId="urn:microsoft.com/office/officeart/2008/layout/LinedList"/>
    <dgm:cxn modelId="{D877990F-4B63-440E-A6D1-74DBD4ED7AE1}" type="presParOf" srcId="{3B124227-32D2-4034-BCC6-08C91E7CEB9A}" destId="{24C36D35-DA7B-4320-BA40-B258AA8F54E6}" srcOrd="6" destOrd="0" presId="urn:microsoft.com/office/officeart/2008/layout/LinedList"/>
    <dgm:cxn modelId="{C0332BFD-FC2A-4A4F-BE7A-0D452831B2E1}" type="presParOf" srcId="{3B124227-32D2-4034-BCC6-08C91E7CEB9A}" destId="{75A08A59-642E-4C22-B591-5A83AB955BA3}" srcOrd="7" destOrd="0" presId="urn:microsoft.com/office/officeart/2008/layout/LinedList"/>
    <dgm:cxn modelId="{97491949-A1EE-4D82-9E01-C3E8B65E997C}" type="presParOf" srcId="{75A08A59-642E-4C22-B591-5A83AB955BA3}" destId="{8E3D7F1E-4937-4CB9-B6AC-A8EE29DE8E24}" srcOrd="0" destOrd="0" presId="urn:microsoft.com/office/officeart/2008/layout/LinedList"/>
    <dgm:cxn modelId="{0EB76CE5-5670-4291-9546-5E246EE4AFB8}" type="presParOf" srcId="{75A08A59-642E-4C22-B591-5A83AB955BA3}" destId="{E86162AB-C8A5-4892-B612-978B75FF1C89}"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A0CA72-F66A-4A11-9ACE-8BCADC929451}">
      <dsp:nvSpPr>
        <dsp:cNvPr id="0" name=""/>
        <dsp:cNvSpPr/>
      </dsp:nvSpPr>
      <dsp:spPr>
        <a:xfrm>
          <a:off x="0" y="820"/>
          <a:ext cx="8788893" cy="535973"/>
        </a:xfrm>
        <a:prstGeom prst="roundRect">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latin typeface="Arial"/>
              <a:cs typeface="Arial"/>
            </a:rPr>
            <a:t>1. Welcome and introductions						 </a:t>
          </a:r>
        </a:p>
      </dsp:txBody>
      <dsp:txXfrm>
        <a:off x="26164" y="26984"/>
        <a:ext cx="8736565" cy="483645"/>
      </dsp:txXfrm>
    </dsp:sp>
    <dsp:sp modelId="{BE6C234C-94CE-41B0-94D3-EF4125C5F379}">
      <dsp:nvSpPr>
        <dsp:cNvPr id="0" name=""/>
        <dsp:cNvSpPr/>
      </dsp:nvSpPr>
      <dsp:spPr>
        <a:xfrm>
          <a:off x="0" y="551095"/>
          <a:ext cx="8788893" cy="535973"/>
        </a:xfrm>
        <a:prstGeom prst="roundRect">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latin typeface="Arial" panose="020B0604020202020204" pitchFamily="34" charset="0"/>
              <a:cs typeface="Arial" panose="020B0604020202020204" pitchFamily="34" charset="0"/>
            </a:rPr>
            <a:t>2. Responsibilities in Action: Curriculum and Training Updates</a:t>
          </a:r>
        </a:p>
      </dsp:txBody>
      <dsp:txXfrm>
        <a:off x="26164" y="577259"/>
        <a:ext cx="8736565" cy="483645"/>
      </dsp:txXfrm>
    </dsp:sp>
    <dsp:sp modelId="{B5E361D4-FC03-4EF7-8CB4-32132F76A397}">
      <dsp:nvSpPr>
        <dsp:cNvPr id="0" name=""/>
        <dsp:cNvSpPr/>
      </dsp:nvSpPr>
      <dsp:spPr>
        <a:xfrm>
          <a:off x="0" y="1101370"/>
          <a:ext cx="8788893" cy="535973"/>
        </a:xfrm>
        <a:prstGeom prst="roundRect">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latin typeface="Arial" panose="020B0604020202020204" pitchFamily="34" charset="0"/>
              <a:cs typeface="Arial" panose="020B0604020202020204" pitchFamily="34" charset="0"/>
            </a:rPr>
            <a:t>3. Reviewing data for MAP testing performance</a:t>
          </a:r>
        </a:p>
      </dsp:txBody>
      <dsp:txXfrm>
        <a:off x="26164" y="1127534"/>
        <a:ext cx="8736565" cy="483645"/>
      </dsp:txXfrm>
    </dsp:sp>
    <dsp:sp modelId="{1E72FFAA-8E6A-44B8-A4BE-36CF4531F9E8}">
      <dsp:nvSpPr>
        <dsp:cNvPr id="0" name=""/>
        <dsp:cNvSpPr/>
      </dsp:nvSpPr>
      <dsp:spPr>
        <a:xfrm>
          <a:off x="0" y="1651645"/>
          <a:ext cx="8788893" cy="535973"/>
        </a:xfrm>
        <a:prstGeom prst="roundRect">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latin typeface="Arial" panose="020B0604020202020204" pitchFamily="34" charset="0"/>
              <a:cs typeface="Arial" panose="020B0604020202020204" pitchFamily="34" charset="0"/>
            </a:rPr>
            <a:t>4. Reviewing the pass threshold for the MAP test (discussion item)</a:t>
          </a:r>
        </a:p>
      </dsp:txBody>
      <dsp:txXfrm>
        <a:off x="26164" y="1677809"/>
        <a:ext cx="8736565" cy="483645"/>
      </dsp:txXfrm>
    </dsp:sp>
    <dsp:sp modelId="{7459DD05-D659-4600-957E-685F924705B5}">
      <dsp:nvSpPr>
        <dsp:cNvPr id="0" name=""/>
        <dsp:cNvSpPr/>
      </dsp:nvSpPr>
      <dsp:spPr>
        <a:xfrm>
          <a:off x="0" y="2201920"/>
          <a:ext cx="8788893" cy="535973"/>
        </a:xfrm>
        <a:prstGeom prst="roundRect">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latin typeface="Arial" panose="020B0604020202020204" pitchFamily="34" charset="0"/>
              <a:cs typeface="Arial" panose="020B0604020202020204" pitchFamily="34" charset="0"/>
            </a:rPr>
            <a:t>5. A state sponsored </a:t>
          </a:r>
          <a:r>
            <a:rPr lang="en-US" sz="1800" kern="1200" err="1">
              <a:latin typeface="Arial" panose="020B0604020202020204" pitchFamily="34" charset="0"/>
              <a:cs typeface="Arial" panose="020B0604020202020204" pitchFamily="34" charset="0"/>
            </a:rPr>
            <a:t>eMAR</a:t>
          </a:r>
          <a:r>
            <a:rPr lang="en-US" sz="1800" kern="1200">
              <a:latin typeface="Arial" panose="020B0604020202020204" pitchFamily="34" charset="0"/>
              <a:cs typeface="Arial" panose="020B0604020202020204" pitchFamily="34" charset="0"/>
            </a:rPr>
            <a:t> for MAP providers				</a:t>
          </a:r>
        </a:p>
      </dsp:txBody>
      <dsp:txXfrm>
        <a:off x="26164" y="2228084"/>
        <a:ext cx="8736565" cy="483645"/>
      </dsp:txXfrm>
    </dsp:sp>
    <dsp:sp modelId="{59E7B745-E161-4214-94B8-980BE8970611}">
      <dsp:nvSpPr>
        <dsp:cNvPr id="0" name=""/>
        <dsp:cNvSpPr/>
      </dsp:nvSpPr>
      <dsp:spPr>
        <a:xfrm>
          <a:off x="0" y="2752195"/>
          <a:ext cx="8788893" cy="535973"/>
        </a:xfrm>
        <a:prstGeom prst="roundRect">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latin typeface="Arial" panose="020B0604020202020204" pitchFamily="34" charset="0"/>
              <a:cs typeface="Arial" panose="020B0604020202020204" pitchFamily="34" charset="0"/>
            </a:rPr>
            <a:t>6. Addressing pharmacy supply and packaging issues in MAP 	</a:t>
          </a:r>
        </a:p>
      </dsp:txBody>
      <dsp:txXfrm>
        <a:off x="26164" y="2778359"/>
        <a:ext cx="8736565" cy="483645"/>
      </dsp:txXfrm>
    </dsp:sp>
    <dsp:sp modelId="{E929FA44-A59C-4B0C-BDE6-B7FDF928CF9F}">
      <dsp:nvSpPr>
        <dsp:cNvPr id="0" name=""/>
        <dsp:cNvSpPr/>
      </dsp:nvSpPr>
      <dsp:spPr>
        <a:xfrm>
          <a:off x="0" y="3302470"/>
          <a:ext cx="8788893" cy="535973"/>
        </a:xfrm>
        <a:prstGeom prst="roundRect">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latin typeface="Arial" panose="020B0604020202020204" pitchFamily="34" charset="0"/>
              <a:cs typeface="Arial" panose="020B0604020202020204" pitchFamily="34" charset="0"/>
            </a:rPr>
            <a:t>7. Policy updates, including insulin administration and other injectables</a:t>
          </a:r>
        </a:p>
      </dsp:txBody>
      <dsp:txXfrm>
        <a:off x="26164" y="3328634"/>
        <a:ext cx="8736565" cy="483645"/>
      </dsp:txXfrm>
    </dsp:sp>
    <dsp:sp modelId="{E750E589-01E5-4009-AF66-87947C87442A}">
      <dsp:nvSpPr>
        <dsp:cNvPr id="0" name=""/>
        <dsp:cNvSpPr/>
      </dsp:nvSpPr>
      <dsp:spPr>
        <a:xfrm>
          <a:off x="0" y="3852745"/>
          <a:ext cx="8788893" cy="535973"/>
        </a:xfrm>
        <a:prstGeom prst="roundRect">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latin typeface="Arial" panose="020B0604020202020204" pitchFamily="34" charset="0"/>
              <a:cs typeface="Arial" panose="020B0604020202020204" pitchFamily="34" charset="0"/>
            </a:rPr>
            <a:t>8. Non-licensed/non-map certified staff administering emergency medications (discussion item)</a:t>
          </a:r>
        </a:p>
      </dsp:txBody>
      <dsp:txXfrm>
        <a:off x="26164" y="3878909"/>
        <a:ext cx="8736565" cy="483645"/>
      </dsp:txXfrm>
    </dsp:sp>
    <dsp:sp modelId="{06AF15AD-CDA9-4225-B176-71C1522A28CC}">
      <dsp:nvSpPr>
        <dsp:cNvPr id="0" name=""/>
        <dsp:cNvSpPr/>
      </dsp:nvSpPr>
      <dsp:spPr>
        <a:xfrm>
          <a:off x="0" y="4403020"/>
          <a:ext cx="8788893" cy="535973"/>
        </a:xfrm>
        <a:prstGeom prst="roundRect">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latin typeface="Arial" panose="020B0604020202020204" pitchFamily="34" charset="0"/>
              <a:cs typeface="Arial" panose="020B0604020202020204" pitchFamily="34" charset="0"/>
            </a:rPr>
            <a:t>Additional items 								</a:t>
          </a:r>
        </a:p>
      </dsp:txBody>
      <dsp:txXfrm>
        <a:off x="26164" y="4429184"/>
        <a:ext cx="8736565" cy="4836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AE492D-A208-4F15-BEA4-05896D6BE966}">
      <dsp:nvSpPr>
        <dsp:cNvPr id="0" name=""/>
        <dsp:cNvSpPr/>
      </dsp:nvSpPr>
      <dsp:spPr>
        <a:xfrm>
          <a:off x="0" y="2805170"/>
          <a:ext cx="10691371" cy="0"/>
        </a:xfrm>
        <a:prstGeom prst="line">
          <a:avLst/>
        </a:prstGeom>
        <a:solidFill>
          <a:schemeClr val="lt1">
            <a:alpha val="90000"/>
            <a:hueOff val="0"/>
            <a:satOff val="0"/>
            <a:lumOff val="0"/>
            <a:alphaOff val="0"/>
          </a:schemeClr>
        </a:solidFill>
        <a:ln w="19050" cap="rnd" cmpd="sng" algn="ctr">
          <a:solidFill>
            <a:schemeClr val="accent2">
              <a:hueOff val="0"/>
              <a:satOff val="0"/>
              <a:lumOff val="0"/>
              <a:alphaOff val="0"/>
            </a:schemeClr>
          </a:solidFill>
          <a:prstDash val="solid"/>
          <a:tailEnd type="triangle" w="lg" len="lg"/>
        </a:ln>
        <a:effectLst/>
      </dsp:spPr>
      <dsp:style>
        <a:lnRef idx="2">
          <a:scrgbClr r="0" g="0" b="0"/>
        </a:lnRef>
        <a:fillRef idx="1">
          <a:scrgbClr r="0" g="0" b="0"/>
        </a:fillRef>
        <a:effectRef idx="0">
          <a:scrgbClr r="0" g="0" b="0"/>
        </a:effectRef>
        <a:fontRef idx="minor"/>
      </dsp:style>
    </dsp:sp>
    <dsp:sp modelId="{DEDE8D8E-5C0B-48C9-9459-C044107BB7A0}">
      <dsp:nvSpPr>
        <dsp:cNvPr id="0" name=""/>
        <dsp:cNvSpPr/>
      </dsp:nvSpPr>
      <dsp:spPr>
        <a:xfrm rot="8100000">
          <a:off x="80589" y="665568"/>
          <a:ext cx="374406" cy="374406"/>
        </a:xfrm>
        <a:prstGeom prst="teardrop">
          <a:avLst>
            <a:gd name="adj" fmla="val 115000"/>
          </a:avLst>
        </a:prstGeom>
        <a:solidFill>
          <a:schemeClr val="accent2">
            <a:hueOff val="0"/>
            <a:satOff val="0"/>
            <a:lumOff val="0"/>
            <a:alphaOff val="0"/>
          </a:schemeClr>
        </a:solidFill>
        <a:ln w="1397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1F10475-38AB-4D97-BE3E-F0B8826B77C9}">
      <dsp:nvSpPr>
        <dsp:cNvPr id="0" name=""/>
        <dsp:cNvSpPr/>
      </dsp:nvSpPr>
      <dsp:spPr>
        <a:xfrm>
          <a:off x="122183" y="707161"/>
          <a:ext cx="291220" cy="291220"/>
        </a:xfrm>
        <a:prstGeom prst="ellipse">
          <a:avLst/>
        </a:prstGeom>
        <a:solidFill>
          <a:schemeClr val="lt1">
            <a:alpha val="90000"/>
            <a:hueOff val="0"/>
            <a:satOff val="0"/>
            <a:lumOff val="0"/>
            <a:alphaOff val="0"/>
          </a:schemeClr>
        </a:solidFill>
        <a:ln w="19050" cap="rnd" cmpd="sng" algn="ctr">
          <a:noFill/>
          <a:prstDash val="solid"/>
        </a:ln>
        <a:effectLst/>
      </dsp:spPr>
      <dsp:style>
        <a:lnRef idx="2">
          <a:scrgbClr r="0" g="0" b="0"/>
        </a:lnRef>
        <a:fillRef idx="1">
          <a:scrgbClr r="0" g="0" b="0"/>
        </a:fillRef>
        <a:effectRef idx="0">
          <a:scrgbClr r="0" g="0" b="0"/>
        </a:effectRef>
        <a:fontRef idx="minor"/>
      </dsp:style>
    </dsp:sp>
    <dsp:sp modelId="{2BFC72C1-1913-433A-9910-33600D35F609}">
      <dsp:nvSpPr>
        <dsp:cNvPr id="0" name=""/>
        <dsp:cNvSpPr/>
      </dsp:nvSpPr>
      <dsp:spPr>
        <a:xfrm>
          <a:off x="532538" y="1144509"/>
          <a:ext cx="1615994" cy="1660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6200" rIns="76200" bIns="114300" numCol="1" spcCol="1270" anchor="t" anchorCtr="0">
          <a:noAutofit/>
        </a:bodyPr>
        <a:lstStyle/>
        <a:p>
          <a:pPr marL="0" lvl="0" indent="0" algn="l" defTabSz="533400">
            <a:lnSpc>
              <a:spcPct val="90000"/>
            </a:lnSpc>
            <a:spcBef>
              <a:spcPct val="0"/>
            </a:spcBef>
            <a:spcAft>
              <a:spcPct val="35000"/>
            </a:spcAft>
            <a:buNone/>
          </a:pPr>
          <a:r>
            <a:rPr lang="en-US" sz="1200" kern="1200">
              <a:latin typeface="Calibri"/>
              <a:cs typeface="Calibri"/>
            </a:rPr>
            <a:t>Stakeholder group reviewed ERG recommendations R2.1 – R2.4 and agreed to progress. Group advised that further research be undertaken to explore service provider interest in this work .</a:t>
          </a:r>
        </a:p>
      </dsp:txBody>
      <dsp:txXfrm>
        <a:off x="532538" y="1144509"/>
        <a:ext cx="1615994" cy="1660660"/>
      </dsp:txXfrm>
    </dsp:sp>
    <dsp:sp modelId="{51412363-6DA1-4196-AC6A-52BF3FF7D004}">
      <dsp:nvSpPr>
        <dsp:cNvPr id="0" name=""/>
        <dsp:cNvSpPr/>
      </dsp:nvSpPr>
      <dsp:spPr>
        <a:xfrm>
          <a:off x="532538" y="561033"/>
          <a:ext cx="1615994" cy="5834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76200" bIns="0" numCol="1" spcCol="1270" anchor="ctr" anchorCtr="0">
          <a:noAutofit/>
        </a:bodyPr>
        <a:lstStyle/>
        <a:p>
          <a:pPr marL="0" lvl="0" indent="0" algn="l" defTabSz="533400">
            <a:lnSpc>
              <a:spcPct val="90000"/>
            </a:lnSpc>
            <a:spcBef>
              <a:spcPct val="0"/>
            </a:spcBef>
            <a:spcAft>
              <a:spcPct val="35000"/>
            </a:spcAft>
            <a:buNone/>
            <a:defRPr b="1"/>
          </a:pPr>
          <a:r>
            <a:rPr lang="en-US" sz="1200" kern="1200">
              <a:latin typeface="Calibri"/>
              <a:cs typeface="Calibri"/>
            </a:rPr>
            <a:t>February 2023</a:t>
          </a:r>
        </a:p>
      </dsp:txBody>
      <dsp:txXfrm>
        <a:off x="532538" y="561033"/>
        <a:ext cx="1615994" cy="583475"/>
      </dsp:txXfrm>
    </dsp:sp>
    <dsp:sp modelId="{8E54B481-673A-42D3-9C18-5EE8076B57E5}">
      <dsp:nvSpPr>
        <dsp:cNvPr id="0" name=""/>
        <dsp:cNvSpPr/>
      </dsp:nvSpPr>
      <dsp:spPr>
        <a:xfrm>
          <a:off x="267793" y="1144509"/>
          <a:ext cx="0" cy="1660660"/>
        </a:xfrm>
        <a:prstGeom prst="line">
          <a:avLst/>
        </a:prstGeom>
        <a:noFill/>
        <a:ln w="12700" cap="rnd" cmpd="sng" algn="ctr">
          <a:solidFill>
            <a:schemeClr val="accent2">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5031E696-A0C2-4E1C-BD0F-4C1950A9BA78}">
      <dsp:nvSpPr>
        <dsp:cNvPr id="0" name=""/>
        <dsp:cNvSpPr/>
      </dsp:nvSpPr>
      <dsp:spPr>
        <a:xfrm>
          <a:off x="247131" y="2752657"/>
          <a:ext cx="95308" cy="105025"/>
        </a:xfrm>
        <a:prstGeom prst="ellipse">
          <a:avLst/>
        </a:prstGeom>
        <a:solidFill>
          <a:schemeClr val="accent2">
            <a:hueOff val="0"/>
            <a:satOff val="0"/>
            <a:lumOff val="0"/>
            <a:alphaOff val="0"/>
          </a:schemeClr>
        </a:solidFill>
        <a:ln w="63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3129755-45CC-4C10-9EBD-D40256F7DD71}">
      <dsp:nvSpPr>
        <dsp:cNvPr id="0" name=""/>
        <dsp:cNvSpPr/>
      </dsp:nvSpPr>
      <dsp:spPr>
        <a:xfrm rot="18900000">
          <a:off x="1148063" y="4570364"/>
          <a:ext cx="374406" cy="374406"/>
        </a:xfrm>
        <a:prstGeom prst="teardrop">
          <a:avLst>
            <a:gd name="adj" fmla="val 115000"/>
          </a:avLst>
        </a:prstGeom>
        <a:solidFill>
          <a:schemeClr val="accent2">
            <a:hueOff val="0"/>
            <a:satOff val="0"/>
            <a:lumOff val="0"/>
            <a:alphaOff val="0"/>
          </a:schemeClr>
        </a:solidFill>
        <a:ln w="1397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3069A8E-EAAC-4E72-9943-62F4E486775C}">
      <dsp:nvSpPr>
        <dsp:cNvPr id="0" name=""/>
        <dsp:cNvSpPr/>
      </dsp:nvSpPr>
      <dsp:spPr>
        <a:xfrm>
          <a:off x="1189656" y="4611958"/>
          <a:ext cx="291220" cy="291220"/>
        </a:xfrm>
        <a:prstGeom prst="ellipse">
          <a:avLst/>
        </a:prstGeom>
        <a:solidFill>
          <a:schemeClr val="lt1">
            <a:alpha val="90000"/>
            <a:hueOff val="0"/>
            <a:satOff val="0"/>
            <a:lumOff val="0"/>
            <a:alphaOff val="0"/>
          </a:schemeClr>
        </a:solidFill>
        <a:ln w="19050" cap="rnd" cmpd="sng" algn="ctr">
          <a:noFill/>
          <a:prstDash val="solid"/>
        </a:ln>
        <a:effectLst/>
      </dsp:spPr>
      <dsp:style>
        <a:lnRef idx="2">
          <a:scrgbClr r="0" g="0" b="0"/>
        </a:lnRef>
        <a:fillRef idx="1">
          <a:scrgbClr r="0" g="0" b="0"/>
        </a:fillRef>
        <a:effectRef idx="0">
          <a:scrgbClr r="0" g="0" b="0"/>
        </a:effectRef>
        <a:fontRef idx="minor"/>
      </dsp:style>
    </dsp:sp>
    <dsp:sp modelId="{6E9583A3-CFBD-40E2-B0C6-0EDB2E39C08F}">
      <dsp:nvSpPr>
        <dsp:cNvPr id="0" name=""/>
        <dsp:cNvSpPr/>
      </dsp:nvSpPr>
      <dsp:spPr>
        <a:xfrm>
          <a:off x="1600012" y="2805170"/>
          <a:ext cx="1615994" cy="1660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0" rIns="0" bIns="76200" numCol="1" spcCol="1270" anchor="b" anchorCtr="0">
          <a:noAutofit/>
        </a:bodyPr>
        <a:lstStyle/>
        <a:p>
          <a:pPr marL="0" lvl="0" indent="0" algn="l" defTabSz="533400">
            <a:lnSpc>
              <a:spcPct val="90000"/>
            </a:lnSpc>
            <a:spcBef>
              <a:spcPct val="0"/>
            </a:spcBef>
            <a:spcAft>
              <a:spcPct val="35000"/>
            </a:spcAft>
            <a:buNone/>
          </a:pPr>
          <a:r>
            <a:rPr lang="en-US" sz="1200" kern="1200">
              <a:latin typeface="Calibri"/>
              <a:cs typeface="Calibri"/>
            </a:rPr>
            <a:t>Survey issued to 100+ MAP providers asking if they use </a:t>
          </a:r>
          <a:r>
            <a:rPr lang="en-US" sz="1200" kern="1200" err="1">
              <a:latin typeface="Calibri"/>
              <a:cs typeface="Calibri"/>
            </a:rPr>
            <a:t>eMAR</a:t>
          </a:r>
          <a:r>
            <a:rPr lang="en-US" sz="1200" kern="1200">
              <a:latin typeface="Calibri"/>
              <a:cs typeface="Calibri"/>
            </a:rPr>
            <a:t> and would adopt a state-subsidized system.</a:t>
          </a:r>
        </a:p>
      </dsp:txBody>
      <dsp:txXfrm>
        <a:off x="1600012" y="2805170"/>
        <a:ext cx="1615994" cy="1660660"/>
      </dsp:txXfrm>
    </dsp:sp>
    <dsp:sp modelId="{CEEFBB44-3A91-4002-AF92-C3087080E705}">
      <dsp:nvSpPr>
        <dsp:cNvPr id="0" name=""/>
        <dsp:cNvSpPr/>
      </dsp:nvSpPr>
      <dsp:spPr>
        <a:xfrm>
          <a:off x="1600012" y="4465830"/>
          <a:ext cx="1615994" cy="5834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76200" bIns="0" numCol="1" spcCol="1270" anchor="ctr" anchorCtr="0">
          <a:noAutofit/>
        </a:bodyPr>
        <a:lstStyle/>
        <a:p>
          <a:pPr marL="0" lvl="0" indent="0" algn="l" defTabSz="533400">
            <a:lnSpc>
              <a:spcPct val="90000"/>
            </a:lnSpc>
            <a:spcBef>
              <a:spcPct val="0"/>
            </a:spcBef>
            <a:spcAft>
              <a:spcPct val="35000"/>
            </a:spcAft>
            <a:buNone/>
            <a:defRPr b="1"/>
          </a:pPr>
          <a:r>
            <a:rPr lang="en-US" sz="1200" kern="1200">
              <a:latin typeface="Calibri"/>
              <a:cs typeface="Calibri"/>
            </a:rPr>
            <a:t>April 2023</a:t>
          </a:r>
        </a:p>
      </dsp:txBody>
      <dsp:txXfrm>
        <a:off x="1600012" y="4465830"/>
        <a:ext cx="1615994" cy="583475"/>
      </dsp:txXfrm>
    </dsp:sp>
    <dsp:sp modelId="{3F17F4ED-73DC-4A02-A6AA-AA9395326A53}">
      <dsp:nvSpPr>
        <dsp:cNvPr id="0" name=""/>
        <dsp:cNvSpPr/>
      </dsp:nvSpPr>
      <dsp:spPr>
        <a:xfrm>
          <a:off x="1335266" y="2805170"/>
          <a:ext cx="0" cy="1660660"/>
        </a:xfrm>
        <a:prstGeom prst="line">
          <a:avLst/>
        </a:prstGeom>
        <a:noFill/>
        <a:ln w="12700" cap="rnd" cmpd="sng" algn="ctr">
          <a:solidFill>
            <a:schemeClr val="accent2">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B0A4466C-5738-45A3-AE60-2A9B54560AFA}">
      <dsp:nvSpPr>
        <dsp:cNvPr id="0" name=""/>
        <dsp:cNvSpPr/>
      </dsp:nvSpPr>
      <dsp:spPr>
        <a:xfrm>
          <a:off x="1314604" y="2752657"/>
          <a:ext cx="95308" cy="105025"/>
        </a:xfrm>
        <a:prstGeom prst="ellipse">
          <a:avLst/>
        </a:prstGeom>
        <a:solidFill>
          <a:schemeClr val="accent2">
            <a:hueOff val="0"/>
            <a:satOff val="0"/>
            <a:lumOff val="0"/>
            <a:alphaOff val="0"/>
          </a:schemeClr>
        </a:solidFill>
        <a:ln w="63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00813AD-DE0D-4D92-9A04-0375FCF89012}">
      <dsp:nvSpPr>
        <dsp:cNvPr id="0" name=""/>
        <dsp:cNvSpPr/>
      </dsp:nvSpPr>
      <dsp:spPr>
        <a:xfrm rot="8100000">
          <a:off x="2215537" y="665568"/>
          <a:ext cx="374406" cy="374406"/>
        </a:xfrm>
        <a:prstGeom prst="teardrop">
          <a:avLst>
            <a:gd name="adj" fmla="val 115000"/>
          </a:avLst>
        </a:prstGeom>
        <a:solidFill>
          <a:schemeClr val="accent2">
            <a:hueOff val="0"/>
            <a:satOff val="0"/>
            <a:lumOff val="0"/>
            <a:alphaOff val="0"/>
          </a:schemeClr>
        </a:solidFill>
        <a:ln w="1397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29DB4C8-C28E-43B7-99F8-0D106BCAD182}">
      <dsp:nvSpPr>
        <dsp:cNvPr id="0" name=""/>
        <dsp:cNvSpPr/>
      </dsp:nvSpPr>
      <dsp:spPr>
        <a:xfrm>
          <a:off x="2257130" y="707161"/>
          <a:ext cx="291220" cy="291220"/>
        </a:xfrm>
        <a:prstGeom prst="ellipse">
          <a:avLst/>
        </a:prstGeom>
        <a:solidFill>
          <a:schemeClr val="lt1">
            <a:alpha val="90000"/>
            <a:hueOff val="0"/>
            <a:satOff val="0"/>
            <a:lumOff val="0"/>
            <a:alphaOff val="0"/>
          </a:schemeClr>
        </a:solidFill>
        <a:ln w="19050" cap="rnd" cmpd="sng" algn="ctr">
          <a:noFill/>
          <a:prstDash val="solid"/>
        </a:ln>
        <a:effectLst/>
      </dsp:spPr>
      <dsp:style>
        <a:lnRef idx="2">
          <a:scrgbClr r="0" g="0" b="0"/>
        </a:lnRef>
        <a:fillRef idx="1">
          <a:scrgbClr r="0" g="0" b="0"/>
        </a:fillRef>
        <a:effectRef idx="0">
          <a:scrgbClr r="0" g="0" b="0"/>
        </a:effectRef>
        <a:fontRef idx="minor"/>
      </dsp:style>
    </dsp:sp>
    <dsp:sp modelId="{1483D582-4E91-48C9-9874-69D7DBAA9528}">
      <dsp:nvSpPr>
        <dsp:cNvPr id="0" name=""/>
        <dsp:cNvSpPr/>
      </dsp:nvSpPr>
      <dsp:spPr>
        <a:xfrm>
          <a:off x="2667486" y="1144509"/>
          <a:ext cx="1615994" cy="1660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6200" rIns="76200" bIns="114300" numCol="1" spcCol="1270" anchor="t" anchorCtr="0">
          <a:noAutofit/>
        </a:bodyPr>
        <a:lstStyle/>
        <a:p>
          <a:pPr marL="0" lvl="0" indent="0" algn="l" defTabSz="533400">
            <a:lnSpc>
              <a:spcPct val="90000"/>
            </a:lnSpc>
            <a:spcBef>
              <a:spcPct val="0"/>
            </a:spcBef>
            <a:spcAft>
              <a:spcPct val="35000"/>
            </a:spcAft>
            <a:buNone/>
          </a:pPr>
          <a:r>
            <a:rPr lang="en-US" sz="1200" kern="1200">
              <a:latin typeface="Calibri"/>
              <a:cs typeface="Calibri"/>
            </a:rPr>
            <a:t>Results of survey analyzed. Primarily positive response. Stakeholder group advised DPH to establish procurement process.</a:t>
          </a:r>
        </a:p>
      </dsp:txBody>
      <dsp:txXfrm>
        <a:off x="2667486" y="1144509"/>
        <a:ext cx="1615994" cy="1660660"/>
      </dsp:txXfrm>
    </dsp:sp>
    <dsp:sp modelId="{DE32C774-F8BA-4989-9781-9A2A9EB4CA33}">
      <dsp:nvSpPr>
        <dsp:cNvPr id="0" name=""/>
        <dsp:cNvSpPr/>
      </dsp:nvSpPr>
      <dsp:spPr>
        <a:xfrm>
          <a:off x="2667486" y="561033"/>
          <a:ext cx="1615994" cy="5834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76200" bIns="0" numCol="1" spcCol="1270" anchor="ctr" anchorCtr="0">
          <a:noAutofit/>
        </a:bodyPr>
        <a:lstStyle/>
        <a:p>
          <a:pPr marL="0" lvl="0" indent="0" algn="l" defTabSz="533400">
            <a:lnSpc>
              <a:spcPct val="90000"/>
            </a:lnSpc>
            <a:spcBef>
              <a:spcPct val="0"/>
            </a:spcBef>
            <a:spcAft>
              <a:spcPct val="35000"/>
            </a:spcAft>
            <a:buNone/>
            <a:defRPr b="1"/>
          </a:pPr>
          <a:r>
            <a:rPr lang="en-US" sz="1200" kern="1200">
              <a:latin typeface="Calibri"/>
              <a:cs typeface="Calibri"/>
            </a:rPr>
            <a:t>May 2023</a:t>
          </a:r>
        </a:p>
      </dsp:txBody>
      <dsp:txXfrm>
        <a:off x="2667486" y="561033"/>
        <a:ext cx="1615994" cy="583475"/>
      </dsp:txXfrm>
    </dsp:sp>
    <dsp:sp modelId="{3AD992CB-B979-4A06-B8DF-6575C7E2433B}">
      <dsp:nvSpPr>
        <dsp:cNvPr id="0" name=""/>
        <dsp:cNvSpPr/>
      </dsp:nvSpPr>
      <dsp:spPr>
        <a:xfrm>
          <a:off x="2402740" y="1144509"/>
          <a:ext cx="0" cy="1660660"/>
        </a:xfrm>
        <a:prstGeom prst="line">
          <a:avLst/>
        </a:prstGeom>
        <a:noFill/>
        <a:ln w="12700" cap="rnd" cmpd="sng" algn="ctr">
          <a:solidFill>
            <a:schemeClr val="accent2">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017EC303-52DD-4FF8-A861-466CD920ADAD}">
      <dsp:nvSpPr>
        <dsp:cNvPr id="0" name=""/>
        <dsp:cNvSpPr/>
      </dsp:nvSpPr>
      <dsp:spPr>
        <a:xfrm>
          <a:off x="2382078" y="2752657"/>
          <a:ext cx="95308" cy="105025"/>
        </a:xfrm>
        <a:prstGeom prst="ellipse">
          <a:avLst/>
        </a:prstGeom>
        <a:solidFill>
          <a:schemeClr val="accent2">
            <a:hueOff val="0"/>
            <a:satOff val="0"/>
            <a:lumOff val="0"/>
            <a:alphaOff val="0"/>
          </a:schemeClr>
        </a:solidFill>
        <a:ln w="63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41BCC6-B69B-4839-B9C3-20DAB1AA072E}">
      <dsp:nvSpPr>
        <dsp:cNvPr id="0" name=""/>
        <dsp:cNvSpPr/>
      </dsp:nvSpPr>
      <dsp:spPr>
        <a:xfrm rot="18900000">
          <a:off x="3283011" y="4570364"/>
          <a:ext cx="374406" cy="374406"/>
        </a:xfrm>
        <a:prstGeom prst="teardrop">
          <a:avLst>
            <a:gd name="adj" fmla="val 115000"/>
          </a:avLst>
        </a:prstGeom>
        <a:solidFill>
          <a:schemeClr val="accent2">
            <a:hueOff val="0"/>
            <a:satOff val="0"/>
            <a:lumOff val="0"/>
            <a:alphaOff val="0"/>
          </a:schemeClr>
        </a:solidFill>
        <a:ln w="1397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9CE83F-DD4B-45B6-8B53-E25056D6CCBA}">
      <dsp:nvSpPr>
        <dsp:cNvPr id="0" name=""/>
        <dsp:cNvSpPr/>
      </dsp:nvSpPr>
      <dsp:spPr>
        <a:xfrm>
          <a:off x="3324604" y="4611958"/>
          <a:ext cx="291220" cy="291220"/>
        </a:xfrm>
        <a:prstGeom prst="ellipse">
          <a:avLst/>
        </a:prstGeom>
        <a:solidFill>
          <a:schemeClr val="lt1">
            <a:alpha val="90000"/>
            <a:hueOff val="0"/>
            <a:satOff val="0"/>
            <a:lumOff val="0"/>
            <a:alphaOff val="0"/>
          </a:schemeClr>
        </a:solidFill>
        <a:ln w="19050" cap="rnd" cmpd="sng" algn="ctr">
          <a:noFill/>
          <a:prstDash val="solid"/>
        </a:ln>
        <a:effectLst/>
      </dsp:spPr>
      <dsp:style>
        <a:lnRef idx="2">
          <a:scrgbClr r="0" g="0" b="0"/>
        </a:lnRef>
        <a:fillRef idx="1">
          <a:scrgbClr r="0" g="0" b="0"/>
        </a:fillRef>
        <a:effectRef idx="0">
          <a:scrgbClr r="0" g="0" b="0"/>
        </a:effectRef>
        <a:fontRef idx="minor"/>
      </dsp:style>
    </dsp:sp>
    <dsp:sp modelId="{E37511ED-8C16-420B-BF16-D73104D0D794}">
      <dsp:nvSpPr>
        <dsp:cNvPr id="0" name=""/>
        <dsp:cNvSpPr/>
      </dsp:nvSpPr>
      <dsp:spPr>
        <a:xfrm>
          <a:off x="3734960" y="2805170"/>
          <a:ext cx="1615994" cy="1660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0" rIns="0" bIns="76200" numCol="1" spcCol="1270" anchor="b" anchorCtr="0">
          <a:noAutofit/>
        </a:bodyPr>
        <a:lstStyle/>
        <a:p>
          <a:pPr marL="0" lvl="0" indent="0" algn="l" defTabSz="533400">
            <a:lnSpc>
              <a:spcPct val="90000"/>
            </a:lnSpc>
            <a:spcBef>
              <a:spcPct val="0"/>
            </a:spcBef>
            <a:spcAft>
              <a:spcPct val="35000"/>
            </a:spcAft>
            <a:buNone/>
          </a:pPr>
          <a:r>
            <a:rPr lang="en-US" sz="1200" kern="1200">
              <a:latin typeface="Calibri"/>
              <a:cs typeface="Calibri"/>
            </a:rPr>
            <a:t>EHS steering group formed to review proposals and approve further work.</a:t>
          </a:r>
        </a:p>
      </dsp:txBody>
      <dsp:txXfrm>
        <a:off x="3734960" y="2805170"/>
        <a:ext cx="1615994" cy="1660660"/>
      </dsp:txXfrm>
    </dsp:sp>
    <dsp:sp modelId="{6E87E708-5309-44F7-91DA-A26E714D7F62}">
      <dsp:nvSpPr>
        <dsp:cNvPr id="0" name=""/>
        <dsp:cNvSpPr/>
      </dsp:nvSpPr>
      <dsp:spPr>
        <a:xfrm>
          <a:off x="3734960" y="4465830"/>
          <a:ext cx="1615994" cy="5834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76200" bIns="0" numCol="1" spcCol="1270" anchor="ctr" anchorCtr="0">
          <a:noAutofit/>
        </a:bodyPr>
        <a:lstStyle/>
        <a:p>
          <a:pPr marL="0" lvl="0" indent="0" algn="l" defTabSz="533400">
            <a:lnSpc>
              <a:spcPct val="90000"/>
            </a:lnSpc>
            <a:spcBef>
              <a:spcPct val="0"/>
            </a:spcBef>
            <a:spcAft>
              <a:spcPct val="35000"/>
            </a:spcAft>
            <a:buNone/>
            <a:defRPr b="1"/>
          </a:pPr>
          <a:r>
            <a:rPr lang="en-US" sz="1200" kern="1200">
              <a:latin typeface="Calibri"/>
              <a:cs typeface="Calibri"/>
            </a:rPr>
            <a:t>July 2023</a:t>
          </a:r>
        </a:p>
      </dsp:txBody>
      <dsp:txXfrm>
        <a:off x="3734960" y="4465830"/>
        <a:ext cx="1615994" cy="583475"/>
      </dsp:txXfrm>
    </dsp:sp>
    <dsp:sp modelId="{3E189072-8A83-45EF-8645-450CB3CDC222}">
      <dsp:nvSpPr>
        <dsp:cNvPr id="0" name=""/>
        <dsp:cNvSpPr/>
      </dsp:nvSpPr>
      <dsp:spPr>
        <a:xfrm>
          <a:off x="3470214" y="2805170"/>
          <a:ext cx="0" cy="1660660"/>
        </a:xfrm>
        <a:prstGeom prst="line">
          <a:avLst/>
        </a:prstGeom>
        <a:noFill/>
        <a:ln w="12700" cap="rnd" cmpd="sng" algn="ctr">
          <a:solidFill>
            <a:schemeClr val="accent2">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450A0046-7A77-49CC-8A4D-4E1B23426516}">
      <dsp:nvSpPr>
        <dsp:cNvPr id="0" name=""/>
        <dsp:cNvSpPr/>
      </dsp:nvSpPr>
      <dsp:spPr>
        <a:xfrm>
          <a:off x="3449552" y="2752657"/>
          <a:ext cx="95308" cy="105025"/>
        </a:xfrm>
        <a:prstGeom prst="ellipse">
          <a:avLst/>
        </a:prstGeom>
        <a:solidFill>
          <a:schemeClr val="accent2">
            <a:hueOff val="0"/>
            <a:satOff val="0"/>
            <a:lumOff val="0"/>
            <a:alphaOff val="0"/>
          </a:schemeClr>
        </a:solidFill>
        <a:ln w="63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8F081B2-D1DF-4823-B689-5158FA7984E0}">
      <dsp:nvSpPr>
        <dsp:cNvPr id="0" name=""/>
        <dsp:cNvSpPr/>
      </dsp:nvSpPr>
      <dsp:spPr>
        <a:xfrm rot="8100000">
          <a:off x="4350484" y="665568"/>
          <a:ext cx="374406" cy="374406"/>
        </a:xfrm>
        <a:prstGeom prst="teardrop">
          <a:avLst>
            <a:gd name="adj" fmla="val 115000"/>
          </a:avLst>
        </a:prstGeom>
        <a:solidFill>
          <a:schemeClr val="accent2">
            <a:hueOff val="0"/>
            <a:satOff val="0"/>
            <a:lumOff val="0"/>
            <a:alphaOff val="0"/>
          </a:schemeClr>
        </a:solidFill>
        <a:ln w="1397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2DD0453-5567-470D-9B40-4F44EA9F7F3E}">
      <dsp:nvSpPr>
        <dsp:cNvPr id="0" name=""/>
        <dsp:cNvSpPr/>
      </dsp:nvSpPr>
      <dsp:spPr>
        <a:xfrm>
          <a:off x="4392078" y="707161"/>
          <a:ext cx="291220" cy="291220"/>
        </a:xfrm>
        <a:prstGeom prst="ellipse">
          <a:avLst/>
        </a:prstGeom>
        <a:solidFill>
          <a:schemeClr val="lt1">
            <a:alpha val="90000"/>
            <a:hueOff val="0"/>
            <a:satOff val="0"/>
            <a:lumOff val="0"/>
            <a:alphaOff val="0"/>
          </a:schemeClr>
        </a:solidFill>
        <a:ln w="19050" cap="rnd" cmpd="sng" algn="ctr">
          <a:noFill/>
          <a:prstDash val="solid"/>
        </a:ln>
        <a:effectLst/>
      </dsp:spPr>
      <dsp:style>
        <a:lnRef idx="2">
          <a:scrgbClr r="0" g="0" b="0"/>
        </a:lnRef>
        <a:fillRef idx="1">
          <a:scrgbClr r="0" g="0" b="0"/>
        </a:fillRef>
        <a:effectRef idx="0">
          <a:scrgbClr r="0" g="0" b="0"/>
        </a:effectRef>
        <a:fontRef idx="minor"/>
      </dsp:style>
    </dsp:sp>
    <dsp:sp modelId="{F330018D-C5ED-411A-BAFE-DD8D9FC42BA0}">
      <dsp:nvSpPr>
        <dsp:cNvPr id="0" name=""/>
        <dsp:cNvSpPr/>
      </dsp:nvSpPr>
      <dsp:spPr>
        <a:xfrm>
          <a:off x="4802433" y="1144509"/>
          <a:ext cx="1615994" cy="1660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6200" rIns="76200" bIns="114300" numCol="1" spcCol="1270" anchor="t" anchorCtr="0">
          <a:noAutofit/>
        </a:bodyPr>
        <a:lstStyle/>
        <a:p>
          <a:pPr marL="0" lvl="0" indent="0" algn="l" defTabSz="533400">
            <a:lnSpc>
              <a:spcPct val="90000"/>
            </a:lnSpc>
            <a:spcBef>
              <a:spcPct val="0"/>
            </a:spcBef>
            <a:spcAft>
              <a:spcPct val="35000"/>
            </a:spcAft>
            <a:buNone/>
          </a:pPr>
          <a:r>
            <a:rPr lang="en-US" sz="1200" kern="1200">
              <a:latin typeface="Calibri"/>
              <a:cs typeface="Calibri"/>
            </a:rPr>
            <a:t>RFI drafted, approved and published on DPH procurement system. </a:t>
          </a:r>
        </a:p>
      </dsp:txBody>
      <dsp:txXfrm>
        <a:off x="4802433" y="1144509"/>
        <a:ext cx="1615994" cy="1660660"/>
      </dsp:txXfrm>
    </dsp:sp>
    <dsp:sp modelId="{F82E5E6F-B670-499E-A220-E91D650573FF}">
      <dsp:nvSpPr>
        <dsp:cNvPr id="0" name=""/>
        <dsp:cNvSpPr/>
      </dsp:nvSpPr>
      <dsp:spPr>
        <a:xfrm>
          <a:off x="4802433" y="561033"/>
          <a:ext cx="1615994" cy="5834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76200" bIns="0" numCol="1" spcCol="1270" anchor="ctr" anchorCtr="0">
          <a:noAutofit/>
        </a:bodyPr>
        <a:lstStyle/>
        <a:p>
          <a:pPr marL="0" lvl="0" indent="0" algn="l" defTabSz="533400">
            <a:lnSpc>
              <a:spcPct val="90000"/>
            </a:lnSpc>
            <a:spcBef>
              <a:spcPct val="0"/>
            </a:spcBef>
            <a:spcAft>
              <a:spcPct val="35000"/>
            </a:spcAft>
            <a:buNone/>
            <a:defRPr b="1"/>
          </a:pPr>
          <a:r>
            <a:rPr lang="en-US" sz="1200" kern="1200">
              <a:latin typeface="Calibri"/>
              <a:cs typeface="Calibri"/>
            </a:rPr>
            <a:t>September–October 2023</a:t>
          </a:r>
        </a:p>
      </dsp:txBody>
      <dsp:txXfrm>
        <a:off x="4802433" y="561033"/>
        <a:ext cx="1615994" cy="583475"/>
      </dsp:txXfrm>
    </dsp:sp>
    <dsp:sp modelId="{18376EBE-9443-4739-A7B1-AE89F739D27A}">
      <dsp:nvSpPr>
        <dsp:cNvPr id="0" name=""/>
        <dsp:cNvSpPr/>
      </dsp:nvSpPr>
      <dsp:spPr>
        <a:xfrm>
          <a:off x="4537688" y="1144509"/>
          <a:ext cx="0" cy="1660660"/>
        </a:xfrm>
        <a:prstGeom prst="line">
          <a:avLst/>
        </a:prstGeom>
        <a:noFill/>
        <a:ln w="12700" cap="rnd" cmpd="sng" algn="ctr">
          <a:solidFill>
            <a:schemeClr val="accent2">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5AA9AB8F-A014-46D1-84DB-7409644D1EFB}">
      <dsp:nvSpPr>
        <dsp:cNvPr id="0" name=""/>
        <dsp:cNvSpPr/>
      </dsp:nvSpPr>
      <dsp:spPr>
        <a:xfrm>
          <a:off x="4517026" y="2752657"/>
          <a:ext cx="95308" cy="105025"/>
        </a:xfrm>
        <a:prstGeom prst="ellipse">
          <a:avLst/>
        </a:prstGeom>
        <a:solidFill>
          <a:schemeClr val="accent2">
            <a:hueOff val="0"/>
            <a:satOff val="0"/>
            <a:lumOff val="0"/>
            <a:alphaOff val="0"/>
          </a:schemeClr>
        </a:solidFill>
        <a:ln w="63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B9577BC-EBD7-4867-80CD-4E534D8FEB13}">
      <dsp:nvSpPr>
        <dsp:cNvPr id="0" name=""/>
        <dsp:cNvSpPr/>
      </dsp:nvSpPr>
      <dsp:spPr>
        <a:xfrm rot="18900000">
          <a:off x="5417958" y="4570364"/>
          <a:ext cx="374406" cy="374406"/>
        </a:xfrm>
        <a:prstGeom prst="teardrop">
          <a:avLst>
            <a:gd name="adj" fmla="val 115000"/>
          </a:avLst>
        </a:prstGeom>
        <a:solidFill>
          <a:schemeClr val="accent2">
            <a:hueOff val="0"/>
            <a:satOff val="0"/>
            <a:lumOff val="0"/>
            <a:alphaOff val="0"/>
          </a:schemeClr>
        </a:solidFill>
        <a:ln w="1397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6796C6-7252-4FA6-A2E3-2A5EC14240B4}">
      <dsp:nvSpPr>
        <dsp:cNvPr id="0" name=""/>
        <dsp:cNvSpPr/>
      </dsp:nvSpPr>
      <dsp:spPr>
        <a:xfrm>
          <a:off x="5459552" y="4611958"/>
          <a:ext cx="291220" cy="291220"/>
        </a:xfrm>
        <a:prstGeom prst="ellipse">
          <a:avLst/>
        </a:prstGeom>
        <a:solidFill>
          <a:schemeClr val="lt1">
            <a:alpha val="90000"/>
            <a:hueOff val="0"/>
            <a:satOff val="0"/>
            <a:lumOff val="0"/>
            <a:alphaOff val="0"/>
          </a:schemeClr>
        </a:solidFill>
        <a:ln w="19050" cap="rnd" cmpd="sng" algn="ctr">
          <a:noFill/>
          <a:prstDash val="solid"/>
        </a:ln>
        <a:effectLst/>
      </dsp:spPr>
      <dsp:style>
        <a:lnRef idx="2">
          <a:scrgbClr r="0" g="0" b="0"/>
        </a:lnRef>
        <a:fillRef idx="1">
          <a:scrgbClr r="0" g="0" b="0"/>
        </a:fillRef>
        <a:effectRef idx="0">
          <a:scrgbClr r="0" g="0" b="0"/>
        </a:effectRef>
        <a:fontRef idx="minor"/>
      </dsp:style>
    </dsp:sp>
    <dsp:sp modelId="{9A044AC4-AB96-4315-B353-FFAEEC9EC32E}">
      <dsp:nvSpPr>
        <dsp:cNvPr id="0" name=""/>
        <dsp:cNvSpPr/>
      </dsp:nvSpPr>
      <dsp:spPr>
        <a:xfrm>
          <a:off x="5869907" y="2805170"/>
          <a:ext cx="1615994" cy="1660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0" rIns="0" bIns="76200" numCol="1" spcCol="1270" anchor="b" anchorCtr="0">
          <a:noAutofit/>
        </a:bodyPr>
        <a:lstStyle/>
        <a:p>
          <a:pPr marL="0" lvl="0" indent="0" algn="l" defTabSz="533400">
            <a:lnSpc>
              <a:spcPct val="90000"/>
            </a:lnSpc>
            <a:spcBef>
              <a:spcPct val="0"/>
            </a:spcBef>
            <a:spcAft>
              <a:spcPct val="35000"/>
            </a:spcAft>
            <a:buNone/>
          </a:pPr>
          <a:r>
            <a:rPr lang="en-US" sz="1200" kern="1200">
              <a:latin typeface="Calibri"/>
              <a:cs typeface="Calibri"/>
            </a:rPr>
            <a:t>Six high quality proposals received. Data used to produce a business case for project and funding.</a:t>
          </a:r>
        </a:p>
      </dsp:txBody>
      <dsp:txXfrm>
        <a:off x="5869907" y="2805170"/>
        <a:ext cx="1615994" cy="1660660"/>
      </dsp:txXfrm>
    </dsp:sp>
    <dsp:sp modelId="{05D0F14D-32B4-4E43-A5CF-5FE69156B22B}">
      <dsp:nvSpPr>
        <dsp:cNvPr id="0" name=""/>
        <dsp:cNvSpPr/>
      </dsp:nvSpPr>
      <dsp:spPr>
        <a:xfrm>
          <a:off x="5869907" y="4465830"/>
          <a:ext cx="1615994" cy="5834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76200" bIns="0" numCol="1" spcCol="1270" anchor="ctr" anchorCtr="0">
          <a:noAutofit/>
        </a:bodyPr>
        <a:lstStyle/>
        <a:p>
          <a:pPr marL="0" lvl="0" indent="0" algn="l" defTabSz="533400">
            <a:lnSpc>
              <a:spcPct val="90000"/>
            </a:lnSpc>
            <a:spcBef>
              <a:spcPct val="0"/>
            </a:spcBef>
            <a:spcAft>
              <a:spcPct val="35000"/>
            </a:spcAft>
            <a:buNone/>
            <a:defRPr b="1"/>
          </a:pPr>
          <a:r>
            <a:rPr lang="en-US" sz="1200" kern="1200">
              <a:latin typeface="Calibri"/>
              <a:cs typeface="Calibri"/>
            </a:rPr>
            <a:t>November–December 2023</a:t>
          </a:r>
        </a:p>
      </dsp:txBody>
      <dsp:txXfrm>
        <a:off x="5869907" y="4465830"/>
        <a:ext cx="1615994" cy="583475"/>
      </dsp:txXfrm>
    </dsp:sp>
    <dsp:sp modelId="{2873A135-4717-4BF6-8151-306C301F51D4}">
      <dsp:nvSpPr>
        <dsp:cNvPr id="0" name=""/>
        <dsp:cNvSpPr/>
      </dsp:nvSpPr>
      <dsp:spPr>
        <a:xfrm>
          <a:off x="5605162" y="2805170"/>
          <a:ext cx="0" cy="1660660"/>
        </a:xfrm>
        <a:prstGeom prst="line">
          <a:avLst/>
        </a:prstGeom>
        <a:noFill/>
        <a:ln w="12700" cap="rnd" cmpd="sng" algn="ctr">
          <a:solidFill>
            <a:schemeClr val="accent2">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ED2DCDC0-2E22-47E4-B0B5-4956CEF46E47}">
      <dsp:nvSpPr>
        <dsp:cNvPr id="0" name=""/>
        <dsp:cNvSpPr/>
      </dsp:nvSpPr>
      <dsp:spPr>
        <a:xfrm>
          <a:off x="5584499" y="2752657"/>
          <a:ext cx="95308" cy="105025"/>
        </a:xfrm>
        <a:prstGeom prst="ellipse">
          <a:avLst/>
        </a:prstGeom>
        <a:solidFill>
          <a:schemeClr val="accent2">
            <a:hueOff val="0"/>
            <a:satOff val="0"/>
            <a:lumOff val="0"/>
            <a:alphaOff val="0"/>
          </a:schemeClr>
        </a:solidFill>
        <a:ln w="63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296D113-7573-4E76-9751-B5F488AF5968}">
      <dsp:nvSpPr>
        <dsp:cNvPr id="0" name=""/>
        <dsp:cNvSpPr/>
      </dsp:nvSpPr>
      <dsp:spPr>
        <a:xfrm rot="8100000">
          <a:off x="6485432" y="665568"/>
          <a:ext cx="374406" cy="374406"/>
        </a:xfrm>
        <a:prstGeom prst="teardrop">
          <a:avLst>
            <a:gd name="adj" fmla="val 115000"/>
          </a:avLst>
        </a:prstGeom>
        <a:solidFill>
          <a:schemeClr val="accent2">
            <a:hueOff val="0"/>
            <a:satOff val="0"/>
            <a:lumOff val="0"/>
            <a:alphaOff val="0"/>
          </a:schemeClr>
        </a:solidFill>
        <a:ln w="1397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46D1BA1-E8E2-45B3-95BC-79D487DB3093}">
      <dsp:nvSpPr>
        <dsp:cNvPr id="0" name=""/>
        <dsp:cNvSpPr/>
      </dsp:nvSpPr>
      <dsp:spPr>
        <a:xfrm>
          <a:off x="6527025" y="707161"/>
          <a:ext cx="291220" cy="291220"/>
        </a:xfrm>
        <a:prstGeom prst="ellipse">
          <a:avLst/>
        </a:prstGeom>
        <a:solidFill>
          <a:schemeClr val="lt1">
            <a:alpha val="90000"/>
            <a:hueOff val="0"/>
            <a:satOff val="0"/>
            <a:lumOff val="0"/>
            <a:alphaOff val="0"/>
          </a:schemeClr>
        </a:solidFill>
        <a:ln w="19050" cap="rnd" cmpd="sng" algn="ctr">
          <a:noFill/>
          <a:prstDash val="solid"/>
        </a:ln>
        <a:effectLst/>
      </dsp:spPr>
      <dsp:style>
        <a:lnRef idx="2">
          <a:scrgbClr r="0" g="0" b="0"/>
        </a:lnRef>
        <a:fillRef idx="1">
          <a:scrgbClr r="0" g="0" b="0"/>
        </a:fillRef>
        <a:effectRef idx="0">
          <a:scrgbClr r="0" g="0" b="0"/>
        </a:effectRef>
        <a:fontRef idx="minor"/>
      </dsp:style>
    </dsp:sp>
    <dsp:sp modelId="{419D9043-E087-44B7-8E01-82B5C148D694}">
      <dsp:nvSpPr>
        <dsp:cNvPr id="0" name=""/>
        <dsp:cNvSpPr/>
      </dsp:nvSpPr>
      <dsp:spPr>
        <a:xfrm>
          <a:off x="6937381" y="1144509"/>
          <a:ext cx="1615994" cy="1660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6200" rIns="76200" bIns="114300" numCol="1" spcCol="1270" anchor="t" anchorCtr="0">
          <a:noAutofit/>
        </a:bodyPr>
        <a:lstStyle/>
        <a:p>
          <a:pPr marL="0" lvl="0" indent="0" algn="l" defTabSz="533400">
            <a:lnSpc>
              <a:spcPct val="90000"/>
            </a:lnSpc>
            <a:spcBef>
              <a:spcPct val="0"/>
            </a:spcBef>
            <a:spcAft>
              <a:spcPct val="35000"/>
            </a:spcAft>
            <a:buNone/>
          </a:pPr>
          <a:r>
            <a:rPr lang="en-US" sz="1200" kern="1200">
              <a:latin typeface="Calibri"/>
              <a:cs typeface="Calibri"/>
            </a:rPr>
            <a:t>Business case proposed and reviewed to explore approach and funding options. </a:t>
          </a:r>
        </a:p>
      </dsp:txBody>
      <dsp:txXfrm>
        <a:off x="6937381" y="1144509"/>
        <a:ext cx="1615994" cy="1660660"/>
      </dsp:txXfrm>
    </dsp:sp>
    <dsp:sp modelId="{65FC936E-E78C-4699-8A8E-3037F55D9873}">
      <dsp:nvSpPr>
        <dsp:cNvPr id="0" name=""/>
        <dsp:cNvSpPr/>
      </dsp:nvSpPr>
      <dsp:spPr>
        <a:xfrm>
          <a:off x="6937381" y="561033"/>
          <a:ext cx="1615994" cy="5834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76200" bIns="0" numCol="1" spcCol="1270" anchor="ctr" anchorCtr="0">
          <a:noAutofit/>
        </a:bodyPr>
        <a:lstStyle/>
        <a:p>
          <a:pPr marL="0" lvl="0" indent="0" algn="l" defTabSz="533400">
            <a:lnSpc>
              <a:spcPct val="90000"/>
            </a:lnSpc>
            <a:spcBef>
              <a:spcPct val="0"/>
            </a:spcBef>
            <a:spcAft>
              <a:spcPct val="35000"/>
            </a:spcAft>
            <a:buNone/>
            <a:defRPr b="1"/>
          </a:pPr>
          <a:r>
            <a:rPr lang="en-US" sz="1200" kern="1200">
              <a:latin typeface="Calibri"/>
              <a:cs typeface="Calibri"/>
            </a:rPr>
            <a:t>February 2024</a:t>
          </a:r>
        </a:p>
      </dsp:txBody>
      <dsp:txXfrm>
        <a:off x="6937381" y="561033"/>
        <a:ext cx="1615994" cy="583475"/>
      </dsp:txXfrm>
    </dsp:sp>
    <dsp:sp modelId="{46335B8D-994C-4E89-A2EC-51CBEFC4A474}">
      <dsp:nvSpPr>
        <dsp:cNvPr id="0" name=""/>
        <dsp:cNvSpPr/>
      </dsp:nvSpPr>
      <dsp:spPr>
        <a:xfrm>
          <a:off x="6672635" y="1144509"/>
          <a:ext cx="0" cy="1660660"/>
        </a:xfrm>
        <a:prstGeom prst="line">
          <a:avLst/>
        </a:prstGeom>
        <a:noFill/>
        <a:ln w="12700" cap="rnd" cmpd="sng" algn="ctr">
          <a:solidFill>
            <a:schemeClr val="accent2">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1E00ACFA-792A-4996-8972-8C5904E34306}">
      <dsp:nvSpPr>
        <dsp:cNvPr id="0" name=""/>
        <dsp:cNvSpPr/>
      </dsp:nvSpPr>
      <dsp:spPr>
        <a:xfrm>
          <a:off x="6651973" y="2752657"/>
          <a:ext cx="95308" cy="105025"/>
        </a:xfrm>
        <a:prstGeom prst="ellipse">
          <a:avLst/>
        </a:prstGeom>
        <a:solidFill>
          <a:schemeClr val="accent2">
            <a:hueOff val="0"/>
            <a:satOff val="0"/>
            <a:lumOff val="0"/>
            <a:alphaOff val="0"/>
          </a:schemeClr>
        </a:solidFill>
        <a:ln w="63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3503346-AF44-47AF-81A5-D801BC525225}">
      <dsp:nvSpPr>
        <dsp:cNvPr id="0" name=""/>
        <dsp:cNvSpPr/>
      </dsp:nvSpPr>
      <dsp:spPr>
        <a:xfrm rot="18900000">
          <a:off x="7552906" y="4570364"/>
          <a:ext cx="374406" cy="374406"/>
        </a:xfrm>
        <a:prstGeom prst="teardrop">
          <a:avLst>
            <a:gd name="adj" fmla="val 115000"/>
          </a:avLst>
        </a:prstGeom>
        <a:solidFill>
          <a:schemeClr val="accent2">
            <a:hueOff val="0"/>
            <a:satOff val="0"/>
            <a:lumOff val="0"/>
            <a:alphaOff val="0"/>
          </a:schemeClr>
        </a:solidFill>
        <a:ln w="1397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2B35A2C-ECFA-4349-B155-14452C2C909E}">
      <dsp:nvSpPr>
        <dsp:cNvPr id="0" name=""/>
        <dsp:cNvSpPr/>
      </dsp:nvSpPr>
      <dsp:spPr>
        <a:xfrm>
          <a:off x="7594499" y="4611958"/>
          <a:ext cx="291220" cy="291220"/>
        </a:xfrm>
        <a:prstGeom prst="ellipse">
          <a:avLst/>
        </a:prstGeom>
        <a:solidFill>
          <a:schemeClr val="lt1">
            <a:alpha val="90000"/>
            <a:hueOff val="0"/>
            <a:satOff val="0"/>
            <a:lumOff val="0"/>
            <a:alphaOff val="0"/>
          </a:schemeClr>
        </a:solidFill>
        <a:ln w="19050" cap="rnd" cmpd="sng" algn="ctr">
          <a:noFill/>
          <a:prstDash val="solid"/>
        </a:ln>
        <a:effectLst/>
      </dsp:spPr>
      <dsp:style>
        <a:lnRef idx="2">
          <a:scrgbClr r="0" g="0" b="0"/>
        </a:lnRef>
        <a:fillRef idx="1">
          <a:scrgbClr r="0" g="0" b="0"/>
        </a:fillRef>
        <a:effectRef idx="0">
          <a:scrgbClr r="0" g="0" b="0"/>
        </a:effectRef>
        <a:fontRef idx="minor"/>
      </dsp:style>
    </dsp:sp>
    <dsp:sp modelId="{6D9589FB-9CCB-4F8E-95E4-866B01F67299}">
      <dsp:nvSpPr>
        <dsp:cNvPr id="0" name=""/>
        <dsp:cNvSpPr/>
      </dsp:nvSpPr>
      <dsp:spPr>
        <a:xfrm>
          <a:off x="8004855" y="2805170"/>
          <a:ext cx="1615994" cy="1660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0" rIns="0" bIns="76200" numCol="1" spcCol="1270" anchor="b" anchorCtr="0">
          <a:noAutofit/>
        </a:bodyPr>
        <a:lstStyle/>
        <a:p>
          <a:pPr marL="0" lvl="0" indent="0" algn="l" defTabSz="533400">
            <a:lnSpc>
              <a:spcPct val="90000"/>
            </a:lnSpc>
            <a:spcBef>
              <a:spcPct val="0"/>
            </a:spcBef>
            <a:spcAft>
              <a:spcPct val="35000"/>
            </a:spcAft>
            <a:buNone/>
          </a:pPr>
          <a:r>
            <a:rPr lang="en-US" sz="1200" kern="1200">
              <a:latin typeface="Calibri"/>
              <a:cs typeface="Calibri"/>
            </a:rPr>
            <a:t>Preferred provider identified and demonstrations provided to DPH and MAP agencies staff.  Implementation plan produced and financing proposal(s) prepared for EOHHS   </a:t>
          </a:r>
        </a:p>
      </dsp:txBody>
      <dsp:txXfrm>
        <a:off x="8004855" y="2805170"/>
        <a:ext cx="1615994" cy="1660660"/>
      </dsp:txXfrm>
    </dsp:sp>
    <dsp:sp modelId="{8ED793E3-4CAB-484D-BB62-14ED36164F54}">
      <dsp:nvSpPr>
        <dsp:cNvPr id="0" name=""/>
        <dsp:cNvSpPr/>
      </dsp:nvSpPr>
      <dsp:spPr>
        <a:xfrm>
          <a:off x="8004855" y="4465830"/>
          <a:ext cx="1615994" cy="5834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76200" bIns="0" numCol="1" spcCol="1270" anchor="ctr" anchorCtr="0">
          <a:noAutofit/>
        </a:bodyPr>
        <a:lstStyle/>
        <a:p>
          <a:pPr marL="0" lvl="0" indent="0" algn="l" defTabSz="533400">
            <a:lnSpc>
              <a:spcPct val="90000"/>
            </a:lnSpc>
            <a:spcBef>
              <a:spcPct val="0"/>
            </a:spcBef>
            <a:spcAft>
              <a:spcPct val="35000"/>
            </a:spcAft>
            <a:buNone/>
            <a:defRPr b="1"/>
          </a:pPr>
          <a:r>
            <a:rPr lang="en-US" sz="1200" kern="1200">
              <a:latin typeface="Calibri"/>
              <a:cs typeface="Calibri"/>
            </a:rPr>
            <a:t>June-August 2024</a:t>
          </a:r>
        </a:p>
      </dsp:txBody>
      <dsp:txXfrm>
        <a:off x="8004855" y="4465830"/>
        <a:ext cx="1615994" cy="583475"/>
      </dsp:txXfrm>
    </dsp:sp>
    <dsp:sp modelId="{8305AA6E-92A0-4027-B7BE-F2D503986ACF}">
      <dsp:nvSpPr>
        <dsp:cNvPr id="0" name=""/>
        <dsp:cNvSpPr/>
      </dsp:nvSpPr>
      <dsp:spPr>
        <a:xfrm>
          <a:off x="7740109" y="2805170"/>
          <a:ext cx="0" cy="1660660"/>
        </a:xfrm>
        <a:prstGeom prst="line">
          <a:avLst/>
        </a:prstGeom>
        <a:noFill/>
        <a:ln w="12700" cap="rnd" cmpd="sng" algn="ctr">
          <a:solidFill>
            <a:schemeClr val="accent2">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74B0D3DF-5EB9-403C-92AF-2510ED8A585B}">
      <dsp:nvSpPr>
        <dsp:cNvPr id="0" name=""/>
        <dsp:cNvSpPr/>
      </dsp:nvSpPr>
      <dsp:spPr>
        <a:xfrm>
          <a:off x="7719447" y="2752657"/>
          <a:ext cx="95308" cy="105025"/>
        </a:xfrm>
        <a:prstGeom prst="ellipse">
          <a:avLst/>
        </a:prstGeom>
        <a:solidFill>
          <a:schemeClr val="accent2">
            <a:hueOff val="0"/>
            <a:satOff val="0"/>
            <a:lumOff val="0"/>
            <a:alphaOff val="0"/>
          </a:schemeClr>
        </a:solidFill>
        <a:ln w="63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8AF9044-AD69-4E24-B818-A8147065420A}">
      <dsp:nvSpPr>
        <dsp:cNvPr id="0" name=""/>
        <dsp:cNvSpPr/>
      </dsp:nvSpPr>
      <dsp:spPr>
        <a:xfrm rot="8100000">
          <a:off x="8620380" y="665568"/>
          <a:ext cx="374406" cy="374406"/>
        </a:xfrm>
        <a:prstGeom prst="teardrop">
          <a:avLst>
            <a:gd name="adj" fmla="val 115000"/>
          </a:avLst>
        </a:prstGeom>
        <a:solidFill>
          <a:schemeClr val="accent2">
            <a:hueOff val="0"/>
            <a:satOff val="0"/>
            <a:lumOff val="0"/>
            <a:alphaOff val="0"/>
          </a:schemeClr>
        </a:solidFill>
        <a:ln w="1397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0E39D07-CE0E-4368-B395-94735A2A9CAF}">
      <dsp:nvSpPr>
        <dsp:cNvPr id="0" name=""/>
        <dsp:cNvSpPr/>
      </dsp:nvSpPr>
      <dsp:spPr>
        <a:xfrm>
          <a:off x="8661973" y="707161"/>
          <a:ext cx="291220" cy="291220"/>
        </a:xfrm>
        <a:prstGeom prst="ellipse">
          <a:avLst/>
        </a:prstGeom>
        <a:solidFill>
          <a:schemeClr val="lt1">
            <a:alpha val="90000"/>
            <a:hueOff val="0"/>
            <a:satOff val="0"/>
            <a:lumOff val="0"/>
            <a:alphaOff val="0"/>
          </a:schemeClr>
        </a:solidFill>
        <a:ln w="19050" cap="rnd" cmpd="sng" algn="ctr">
          <a:noFill/>
          <a:prstDash val="solid"/>
        </a:ln>
        <a:effectLst/>
      </dsp:spPr>
      <dsp:style>
        <a:lnRef idx="2">
          <a:scrgbClr r="0" g="0" b="0"/>
        </a:lnRef>
        <a:fillRef idx="1">
          <a:scrgbClr r="0" g="0" b="0"/>
        </a:fillRef>
        <a:effectRef idx="0">
          <a:scrgbClr r="0" g="0" b="0"/>
        </a:effectRef>
        <a:fontRef idx="minor"/>
      </dsp:style>
    </dsp:sp>
    <dsp:sp modelId="{255CD68B-9150-443E-929B-4FD11953DECF}">
      <dsp:nvSpPr>
        <dsp:cNvPr id="0" name=""/>
        <dsp:cNvSpPr/>
      </dsp:nvSpPr>
      <dsp:spPr>
        <a:xfrm>
          <a:off x="9072329" y="1144509"/>
          <a:ext cx="1615994" cy="1660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6200" rIns="76200" bIns="114300" numCol="1" spcCol="1270" anchor="t" anchorCtr="0">
          <a:noAutofit/>
        </a:bodyPr>
        <a:lstStyle/>
        <a:p>
          <a:pPr marL="0" lvl="0" indent="0" algn="l" defTabSz="533400">
            <a:lnSpc>
              <a:spcPct val="90000"/>
            </a:lnSpc>
            <a:spcBef>
              <a:spcPct val="0"/>
            </a:spcBef>
            <a:spcAft>
              <a:spcPct val="35000"/>
            </a:spcAft>
            <a:buNone/>
          </a:pPr>
          <a:r>
            <a:rPr lang="en-US" sz="1200" kern="1200">
              <a:latin typeface="Calibri"/>
              <a:cs typeface="Calibri"/>
            </a:rPr>
            <a:t>DPH/DCP staff continue to work with EOHHS to identify possible funding.  Whilst not now possible in this fiscal year, we continue to seek your support to advocate for this crucial initiative.</a:t>
          </a:r>
        </a:p>
      </dsp:txBody>
      <dsp:txXfrm>
        <a:off x="9072329" y="1144509"/>
        <a:ext cx="1615994" cy="1660660"/>
      </dsp:txXfrm>
    </dsp:sp>
    <dsp:sp modelId="{4CBE4EE7-7EC9-47AC-8165-F2650970F93F}">
      <dsp:nvSpPr>
        <dsp:cNvPr id="0" name=""/>
        <dsp:cNvSpPr/>
      </dsp:nvSpPr>
      <dsp:spPr>
        <a:xfrm>
          <a:off x="9072329" y="561033"/>
          <a:ext cx="1615994" cy="5834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76200" bIns="0" numCol="1" spcCol="1270" anchor="ctr" anchorCtr="0">
          <a:noAutofit/>
        </a:bodyPr>
        <a:lstStyle/>
        <a:p>
          <a:pPr marL="0" lvl="0" indent="0" algn="l" defTabSz="533400">
            <a:lnSpc>
              <a:spcPct val="90000"/>
            </a:lnSpc>
            <a:spcBef>
              <a:spcPct val="0"/>
            </a:spcBef>
            <a:spcAft>
              <a:spcPct val="35000"/>
            </a:spcAft>
            <a:buNone/>
            <a:defRPr b="1"/>
          </a:pPr>
          <a:r>
            <a:rPr lang="en-US" sz="1200" kern="1200">
              <a:latin typeface="Calibri"/>
              <a:cs typeface="Calibri"/>
            </a:rPr>
            <a:t>November 2024</a:t>
          </a:r>
        </a:p>
      </dsp:txBody>
      <dsp:txXfrm>
        <a:off x="9072329" y="561033"/>
        <a:ext cx="1615994" cy="583475"/>
      </dsp:txXfrm>
    </dsp:sp>
    <dsp:sp modelId="{AF8AF781-C01E-41F7-BC38-828EB45E8E54}">
      <dsp:nvSpPr>
        <dsp:cNvPr id="0" name=""/>
        <dsp:cNvSpPr/>
      </dsp:nvSpPr>
      <dsp:spPr>
        <a:xfrm>
          <a:off x="8807583" y="1144509"/>
          <a:ext cx="0" cy="1660660"/>
        </a:xfrm>
        <a:prstGeom prst="line">
          <a:avLst/>
        </a:prstGeom>
        <a:noFill/>
        <a:ln w="12700" cap="rnd" cmpd="sng" algn="ctr">
          <a:solidFill>
            <a:schemeClr val="accent2">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C528C002-2955-4C78-92A6-1169FEAD5582}">
      <dsp:nvSpPr>
        <dsp:cNvPr id="0" name=""/>
        <dsp:cNvSpPr/>
      </dsp:nvSpPr>
      <dsp:spPr>
        <a:xfrm>
          <a:off x="8786921" y="2752657"/>
          <a:ext cx="95308" cy="105025"/>
        </a:xfrm>
        <a:prstGeom prst="ellipse">
          <a:avLst/>
        </a:prstGeom>
        <a:solidFill>
          <a:schemeClr val="accent2">
            <a:hueOff val="0"/>
            <a:satOff val="0"/>
            <a:lumOff val="0"/>
            <a:alphaOff val="0"/>
          </a:schemeClr>
        </a:solidFill>
        <a:ln w="63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9AC580-D9C0-432D-AF3B-5C3E63D19478}">
      <dsp:nvSpPr>
        <dsp:cNvPr id="0" name=""/>
        <dsp:cNvSpPr/>
      </dsp:nvSpPr>
      <dsp:spPr>
        <a:xfrm>
          <a:off x="2540271" y="1002854"/>
          <a:ext cx="552527" cy="91440"/>
        </a:xfrm>
        <a:custGeom>
          <a:avLst/>
          <a:gdLst/>
          <a:ahLst/>
          <a:cxnLst/>
          <a:rect l="0" t="0" r="0" b="0"/>
          <a:pathLst>
            <a:path>
              <a:moveTo>
                <a:pt x="0" y="45720"/>
              </a:moveTo>
              <a:lnTo>
                <a:pt x="552527" y="45720"/>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01957" y="1045658"/>
        <a:ext cx="29156" cy="5831"/>
      </dsp:txXfrm>
    </dsp:sp>
    <dsp:sp modelId="{49502965-0FD9-4C1A-B0C9-940C0AECFB2B}">
      <dsp:nvSpPr>
        <dsp:cNvPr id="0" name=""/>
        <dsp:cNvSpPr/>
      </dsp:nvSpPr>
      <dsp:spPr>
        <a:xfrm>
          <a:off x="6735" y="287973"/>
          <a:ext cx="2535336" cy="1521201"/>
        </a:xfrm>
        <a:prstGeom prst="rect">
          <a:avLst/>
        </a:prstGeom>
        <a:solidFill>
          <a:schemeClr val="bg1">
            <a:lumMod val="95000"/>
          </a:schemeClr>
        </a:solidFill>
        <a:ln w="17145" cap="flat" cmpd="sng" algn="ctr">
          <a:solidFill>
            <a:schemeClr val="accent2">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4234" tIns="130405" rIns="124234" bIns="130405" numCol="1" spcCol="1270" anchor="ctr" anchorCtr="0">
          <a:noAutofit/>
        </a:bodyPr>
        <a:lstStyle/>
        <a:p>
          <a:pPr marL="0" lvl="0" indent="0" algn="ctr" defTabSz="622300">
            <a:lnSpc>
              <a:spcPct val="90000"/>
            </a:lnSpc>
            <a:spcBef>
              <a:spcPct val="0"/>
            </a:spcBef>
            <a:spcAft>
              <a:spcPct val="35000"/>
            </a:spcAft>
            <a:buNone/>
          </a:pPr>
          <a:r>
            <a:rPr lang="en-US" sz="1400" kern="1200">
              <a:latin typeface="Calibri"/>
              <a:cs typeface="Calibri"/>
            </a:rPr>
            <a:t>Two (2) insulin trained certified staff may administer scheduled and sliding scale (i.e., in response to a blood glucose level) insulin via an insulin pen</a:t>
          </a:r>
        </a:p>
      </dsp:txBody>
      <dsp:txXfrm>
        <a:off x="6735" y="287973"/>
        <a:ext cx="2535336" cy="1521201"/>
      </dsp:txXfrm>
    </dsp:sp>
    <dsp:sp modelId="{5CC2F020-F6C0-4C2F-A807-FB2451A5F2E5}">
      <dsp:nvSpPr>
        <dsp:cNvPr id="0" name=""/>
        <dsp:cNvSpPr/>
      </dsp:nvSpPr>
      <dsp:spPr>
        <a:xfrm>
          <a:off x="5658735" y="1002854"/>
          <a:ext cx="552527" cy="91440"/>
        </a:xfrm>
        <a:custGeom>
          <a:avLst/>
          <a:gdLst/>
          <a:ahLst/>
          <a:cxnLst/>
          <a:rect l="0" t="0" r="0" b="0"/>
          <a:pathLst>
            <a:path>
              <a:moveTo>
                <a:pt x="0" y="45720"/>
              </a:moveTo>
              <a:lnTo>
                <a:pt x="552527" y="45720"/>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920421" y="1045658"/>
        <a:ext cx="29156" cy="5831"/>
      </dsp:txXfrm>
    </dsp:sp>
    <dsp:sp modelId="{D1CD1B54-1023-4FFE-8556-6A5DA8DF3F47}">
      <dsp:nvSpPr>
        <dsp:cNvPr id="0" name=""/>
        <dsp:cNvSpPr/>
      </dsp:nvSpPr>
      <dsp:spPr>
        <a:xfrm>
          <a:off x="3125199" y="287973"/>
          <a:ext cx="2535336" cy="1521201"/>
        </a:xfrm>
        <a:prstGeom prst="rect">
          <a:avLst/>
        </a:prstGeom>
        <a:solidFill>
          <a:schemeClr val="bg1">
            <a:lumMod val="95000"/>
          </a:schemeClr>
        </a:solidFill>
        <a:ln w="17145" cap="flat" cmpd="sng" algn="ctr">
          <a:solidFill>
            <a:schemeClr val="accent2">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4112" tIns="130278" rIns="124112" bIns="130278" numCol="1" spcCol="1270" anchor="ctr" anchorCtr="0">
          <a:noAutofit/>
        </a:bodyPr>
        <a:lstStyle/>
        <a:p>
          <a:pPr marL="0" lvl="0" indent="0" algn="ctr" defTabSz="533400">
            <a:lnSpc>
              <a:spcPct val="90000"/>
            </a:lnSpc>
            <a:spcBef>
              <a:spcPct val="0"/>
            </a:spcBef>
            <a:spcAft>
              <a:spcPct val="35000"/>
            </a:spcAft>
            <a:buNone/>
          </a:pPr>
          <a:r>
            <a:rPr lang="en-US" sz="1400" kern="1200">
              <a:latin typeface="Calibri"/>
              <a:ea typeface="+mn-ea"/>
              <a:cs typeface="+mn-cs"/>
            </a:rPr>
            <a:t>The insulin must be packaged and labeled by the pharmacy in an injectable pen</a:t>
          </a:r>
        </a:p>
      </dsp:txBody>
      <dsp:txXfrm>
        <a:off x="3125199" y="287973"/>
        <a:ext cx="2535336" cy="1521201"/>
      </dsp:txXfrm>
    </dsp:sp>
    <dsp:sp modelId="{5906E19B-2DCF-4862-A0FA-B2AA910BC23C}">
      <dsp:nvSpPr>
        <dsp:cNvPr id="0" name=""/>
        <dsp:cNvSpPr/>
      </dsp:nvSpPr>
      <dsp:spPr>
        <a:xfrm>
          <a:off x="1274403" y="1807375"/>
          <a:ext cx="6236928" cy="552527"/>
        </a:xfrm>
        <a:custGeom>
          <a:avLst/>
          <a:gdLst/>
          <a:ahLst/>
          <a:cxnLst/>
          <a:rect l="0" t="0" r="0" b="0"/>
          <a:pathLst>
            <a:path>
              <a:moveTo>
                <a:pt x="6236928" y="0"/>
              </a:moveTo>
              <a:lnTo>
                <a:pt x="6236928" y="293363"/>
              </a:lnTo>
              <a:lnTo>
                <a:pt x="0" y="293363"/>
              </a:lnTo>
              <a:lnTo>
                <a:pt x="0" y="552527"/>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236264" y="2080723"/>
        <a:ext cx="313206" cy="5831"/>
      </dsp:txXfrm>
    </dsp:sp>
    <dsp:sp modelId="{0FE2F575-941D-4E64-A9E1-D1A8E438F815}">
      <dsp:nvSpPr>
        <dsp:cNvPr id="0" name=""/>
        <dsp:cNvSpPr/>
      </dsp:nvSpPr>
      <dsp:spPr>
        <a:xfrm>
          <a:off x="6243663" y="287973"/>
          <a:ext cx="2535336" cy="1521201"/>
        </a:xfrm>
        <a:prstGeom prst="rect">
          <a:avLst/>
        </a:prstGeom>
        <a:solidFill>
          <a:schemeClr val="bg1">
            <a:lumMod val="95000"/>
          </a:schemeClr>
        </a:solidFill>
        <a:ln w="17145" cap="flat" cmpd="sng" algn="ctr">
          <a:solidFill>
            <a:schemeClr val="accent2">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4112" tIns="130278" rIns="124112" bIns="130278" numCol="1" spcCol="1270" anchor="ctr" anchorCtr="0">
          <a:noAutofit/>
        </a:bodyPr>
        <a:lstStyle/>
        <a:p>
          <a:pPr marL="0" lvl="0" indent="0" algn="ctr" defTabSz="533400">
            <a:lnSpc>
              <a:spcPct val="90000"/>
            </a:lnSpc>
            <a:spcBef>
              <a:spcPct val="0"/>
            </a:spcBef>
            <a:spcAft>
              <a:spcPct val="35000"/>
            </a:spcAft>
            <a:buNone/>
          </a:pPr>
          <a:r>
            <a:rPr lang="en-US" sz="1400" kern="1200">
              <a:latin typeface="Calibri"/>
              <a:ea typeface="+mn-ea"/>
              <a:cs typeface="+mn-cs"/>
            </a:rPr>
            <a:t>Prerequisites must be in place prior to insulin via insulin pen training (e.g., MAP certified, vital signs, etc.)</a:t>
          </a:r>
        </a:p>
      </dsp:txBody>
      <dsp:txXfrm>
        <a:off x="6243663" y="287973"/>
        <a:ext cx="2535336" cy="1521201"/>
      </dsp:txXfrm>
    </dsp:sp>
    <dsp:sp modelId="{F73B6E27-C2D2-46F1-83E4-9E4985A6AE29}">
      <dsp:nvSpPr>
        <dsp:cNvPr id="0" name=""/>
        <dsp:cNvSpPr/>
      </dsp:nvSpPr>
      <dsp:spPr>
        <a:xfrm>
          <a:off x="2540271" y="3107183"/>
          <a:ext cx="552527" cy="91440"/>
        </a:xfrm>
        <a:custGeom>
          <a:avLst/>
          <a:gdLst/>
          <a:ahLst/>
          <a:cxnLst/>
          <a:rect l="0" t="0" r="0" b="0"/>
          <a:pathLst>
            <a:path>
              <a:moveTo>
                <a:pt x="0" y="45720"/>
              </a:moveTo>
              <a:lnTo>
                <a:pt x="552527" y="45720"/>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01957" y="3149988"/>
        <a:ext cx="29156" cy="5831"/>
      </dsp:txXfrm>
    </dsp:sp>
    <dsp:sp modelId="{FBA07EE2-3CEC-4AA0-8542-3654224C42C2}">
      <dsp:nvSpPr>
        <dsp:cNvPr id="0" name=""/>
        <dsp:cNvSpPr/>
      </dsp:nvSpPr>
      <dsp:spPr>
        <a:xfrm>
          <a:off x="6735" y="2392302"/>
          <a:ext cx="2535336" cy="1521201"/>
        </a:xfrm>
        <a:prstGeom prst="rect">
          <a:avLst/>
        </a:prstGeom>
        <a:solidFill>
          <a:schemeClr val="bg1">
            <a:lumMod val="95000"/>
          </a:schemeClr>
        </a:solidFill>
        <a:ln w="17145" cap="flat" cmpd="sng" algn="ctr">
          <a:solidFill>
            <a:schemeClr val="accent2">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4112" tIns="130278" rIns="124112" bIns="130278" numCol="1" spcCol="1270" anchor="ctr" anchorCtr="0">
          <a:noAutofit/>
        </a:bodyPr>
        <a:lstStyle/>
        <a:p>
          <a:pPr marL="0" lvl="0" indent="0" algn="ctr" defTabSz="533400">
            <a:lnSpc>
              <a:spcPct val="90000"/>
            </a:lnSpc>
            <a:spcBef>
              <a:spcPct val="0"/>
            </a:spcBef>
            <a:spcAft>
              <a:spcPct val="35000"/>
            </a:spcAft>
            <a:buNone/>
          </a:pPr>
          <a:r>
            <a:rPr lang="en-US" sz="1400" kern="1200">
              <a:latin typeface="Calibri"/>
              <a:ea typeface="+mn-ea"/>
              <a:cs typeface="+mn-cs"/>
            </a:rPr>
            <a:t>Insulin trainings will include general knowledge, individual specific, competencies, return-demonstration, etc.</a:t>
          </a:r>
        </a:p>
      </dsp:txBody>
      <dsp:txXfrm>
        <a:off x="6735" y="2392302"/>
        <a:ext cx="2535336" cy="1521201"/>
      </dsp:txXfrm>
    </dsp:sp>
    <dsp:sp modelId="{1EC00FE0-22B9-4175-B2A8-31905EA7E695}">
      <dsp:nvSpPr>
        <dsp:cNvPr id="0" name=""/>
        <dsp:cNvSpPr/>
      </dsp:nvSpPr>
      <dsp:spPr>
        <a:xfrm>
          <a:off x="5658735" y="3107183"/>
          <a:ext cx="552527" cy="91440"/>
        </a:xfrm>
        <a:custGeom>
          <a:avLst/>
          <a:gdLst/>
          <a:ahLst/>
          <a:cxnLst/>
          <a:rect l="0" t="0" r="0" b="0"/>
          <a:pathLst>
            <a:path>
              <a:moveTo>
                <a:pt x="0" y="45720"/>
              </a:moveTo>
              <a:lnTo>
                <a:pt x="552527" y="45720"/>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920421" y="3149988"/>
        <a:ext cx="29156" cy="5831"/>
      </dsp:txXfrm>
    </dsp:sp>
    <dsp:sp modelId="{0EE7EC4A-82FB-44E5-AF7E-3CC9D4720474}">
      <dsp:nvSpPr>
        <dsp:cNvPr id="0" name=""/>
        <dsp:cNvSpPr/>
      </dsp:nvSpPr>
      <dsp:spPr>
        <a:xfrm>
          <a:off x="3125199" y="2392302"/>
          <a:ext cx="2535336" cy="1521201"/>
        </a:xfrm>
        <a:prstGeom prst="rect">
          <a:avLst/>
        </a:prstGeom>
        <a:solidFill>
          <a:schemeClr val="bg1">
            <a:lumMod val="95000"/>
          </a:schemeClr>
        </a:solidFill>
        <a:ln w="17145" cap="flat" cmpd="sng" algn="ctr">
          <a:solidFill>
            <a:schemeClr val="accent2">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4234" tIns="130405" rIns="124234" bIns="130405" numCol="1" spcCol="1270" anchor="ctr" anchorCtr="0">
          <a:noAutofit/>
        </a:bodyPr>
        <a:lstStyle/>
        <a:p>
          <a:pPr marL="0" lvl="0" indent="0" algn="ctr" defTabSz="622300">
            <a:lnSpc>
              <a:spcPct val="90000"/>
            </a:lnSpc>
            <a:spcBef>
              <a:spcPct val="0"/>
            </a:spcBef>
            <a:spcAft>
              <a:spcPct val="35000"/>
            </a:spcAft>
            <a:buNone/>
          </a:pPr>
          <a:r>
            <a:rPr lang="en-US" sz="1400" kern="1200">
              <a:latin typeface="Calibri" panose="020F0502020204030204" pitchFamily="34" charset="0"/>
              <a:cs typeface="Calibri" panose="020F0502020204030204" pitchFamily="34" charset="0"/>
            </a:rPr>
            <a:t>The service provider must contact their state agency MAP Coordinator prior to instituting this policy to ensure all requirements have been met. </a:t>
          </a:r>
        </a:p>
      </dsp:txBody>
      <dsp:txXfrm>
        <a:off x="3125199" y="2392302"/>
        <a:ext cx="2535336" cy="1521201"/>
      </dsp:txXfrm>
    </dsp:sp>
    <dsp:sp modelId="{0060AEAB-CFB8-41C5-9D06-8D1164DBDF05}">
      <dsp:nvSpPr>
        <dsp:cNvPr id="0" name=""/>
        <dsp:cNvSpPr/>
      </dsp:nvSpPr>
      <dsp:spPr>
        <a:xfrm>
          <a:off x="6243663" y="2392302"/>
          <a:ext cx="2535336" cy="1521201"/>
        </a:xfrm>
        <a:prstGeom prst="rect">
          <a:avLst/>
        </a:prstGeom>
        <a:solidFill>
          <a:schemeClr val="bg1">
            <a:lumMod val="95000"/>
          </a:schemeClr>
        </a:solidFill>
        <a:ln w="17145" cap="flat" cmpd="sng" algn="ctr">
          <a:solidFill>
            <a:schemeClr val="accent2">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4112" tIns="130278" rIns="124112" bIns="130278" numCol="1" spcCol="1270" anchor="ctr" anchorCtr="0">
          <a:noAutofit/>
        </a:bodyPr>
        <a:lstStyle/>
        <a:p>
          <a:pPr marL="0" lvl="0" indent="0" algn="ctr" defTabSz="533400">
            <a:lnSpc>
              <a:spcPct val="90000"/>
            </a:lnSpc>
            <a:spcBef>
              <a:spcPct val="0"/>
            </a:spcBef>
            <a:spcAft>
              <a:spcPct val="35000"/>
            </a:spcAft>
            <a:buNone/>
          </a:pPr>
          <a:r>
            <a:rPr lang="en-US" sz="1400" kern="1200">
              <a:latin typeface="Calibri"/>
              <a:ea typeface="+mn-ea"/>
              <a:cs typeface="+mn-cs"/>
            </a:rPr>
            <a:t>Trainings/competencies/ demonstration will be renewed annually</a:t>
          </a:r>
        </a:p>
      </dsp:txBody>
      <dsp:txXfrm>
        <a:off x="6243663" y="2392302"/>
        <a:ext cx="2535336" cy="152120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53CF07-C51E-41DC-83EA-7E4ED739F1B3}">
      <dsp:nvSpPr>
        <dsp:cNvPr id="0" name=""/>
        <dsp:cNvSpPr/>
      </dsp:nvSpPr>
      <dsp:spPr>
        <a:xfrm>
          <a:off x="0" y="0"/>
          <a:ext cx="8594725" cy="0"/>
        </a:xfrm>
        <a:prstGeom prst="line">
          <a:avLst/>
        </a:prstGeom>
        <a:solidFill>
          <a:schemeClr val="accent2">
            <a:hueOff val="0"/>
            <a:satOff val="0"/>
            <a:lumOff val="0"/>
            <a:alphaOff val="0"/>
          </a:schemeClr>
        </a:solidFill>
        <a:ln w="1397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644CBA6-CB7A-4561-BCB3-7C7637F88D43}">
      <dsp:nvSpPr>
        <dsp:cNvPr id="0" name=""/>
        <dsp:cNvSpPr/>
      </dsp:nvSpPr>
      <dsp:spPr>
        <a:xfrm>
          <a:off x="0" y="0"/>
          <a:ext cx="8594725"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100000"/>
            </a:lnSpc>
            <a:spcBef>
              <a:spcPct val="0"/>
            </a:spcBef>
            <a:spcAft>
              <a:spcPct val="35000"/>
            </a:spcAft>
            <a:buNone/>
          </a:pPr>
          <a:r>
            <a:rPr lang="en-US" sz="2400" b="0" i="0" kern="1200">
              <a:latin typeface="Calibri"/>
              <a:cs typeface="Calibri"/>
            </a:rPr>
            <a:t>Allows for (2) MAP certified staff to administer insulin via an insulin pen instead of a licensed staff</a:t>
          </a:r>
          <a:endParaRPr lang="en-US" sz="2400" b="0" kern="1200">
            <a:latin typeface="Calibri"/>
            <a:cs typeface="Calibri"/>
          </a:endParaRPr>
        </a:p>
      </dsp:txBody>
      <dsp:txXfrm>
        <a:off x="0" y="0"/>
        <a:ext cx="8594725" cy="1087834"/>
      </dsp:txXfrm>
    </dsp:sp>
    <dsp:sp modelId="{2A0B388A-ACA5-4C9E-A0F1-9788692C6965}">
      <dsp:nvSpPr>
        <dsp:cNvPr id="0" name=""/>
        <dsp:cNvSpPr/>
      </dsp:nvSpPr>
      <dsp:spPr>
        <a:xfrm>
          <a:off x="0" y="1087834"/>
          <a:ext cx="8594725" cy="0"/>
        </a:xfrm>
        <a:prstGeom prst="line">
          <a:avLst/>
        </a:prstGeom>
        <a:solidFill>
          <a:schemeClr val="accent3">
            <a:hueOff val="0"/>
            <a:satOff val="0"/>
            <a:lumOff val="0"/>
            <a:alphaOff val="0"/>
          </a:schemeClr>
        </a:solidFill>
        <a:ln w="13970" cap="flat" cmpd="sng" algn="ctr">
          <a:solidFill>
            <a:schemeClr val="accent2"/>
          </a:solidFill>
          <a:prstDash val="solid"/>
        </a:ln>
        <a:effectLst/>
      </dsp:spPr>
      <dsp:style>
        <a:lnRef idx="2">
          <a:scrgbClr r="0" g="0" b="0"/>
        </a:lnRef>
        <a:fillRef idx="1">
          <a:scrgbClr r="0" g="0" b="0"/>
        </a:fillRef>
        <a:effectRef idx="0">
          <a:scrgbClr r="0" g="0" b="0"/>
        </a:effectRef>
        <a:fontRef idx="minor">
          <a:schemeClr val="lt1"/>
        </a:fontRef>
      </dsp:style>
    </dsp:sp>
    <dsp:sp modelId="{F72D76DE-3C26-4B56-808A-8356262F8F63}">
      <dsp:nvSpPr>
        <dsp:cNvPr id="0" name=""/>
        <dsp:cNvSpPr/>
      </dsp:nvSpPr>
      <dsp:spPr>
        <a:xfrm>
          <a:off x="0" y="1087834"/>
          <a:ext cx="8594725"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100000"/>
            </a:lnSpc>
            <a:spcBef>
              <a:spcPct val="0"/>
            </a:spcBef>
            <a:spcAft>
              <a:spcPct val="35000"/>
            </a:spcAft>
            <a:buNone/>
          </a:pPr>
          <a:r>
            <a:rPr lang="en-US" sz="2400" b="0" i="0" kern="1200">
              <a:latin typeface="Calibri"/>
              <a:cs typeface="Calibri"/>
            </a:rPr>
            <a:t>Possibly increases the ability to contract with VNAs since the VNA would not be solely responsible for all insulin administrations</a:t>
          </a:r>
          <a:endParaRPr lang="en-US" sz="2400" kern="1200">
            <a:latin typeface="Calibri"/>
            <a:cs typeface="Calibri"/>
          </a:endParaRPr>
        </a:p>
      </dsp:txBody>
      <dsp:txXfrm>
        <a:off x="0" y="1087834"/>
        <a:ext cx="8594725" cy="1087834"/>
      </dsp:txXfrm>
    </dsp:sp>
    <dsp:sp modelId="{21ABD6D4-C9D2-44A7-8AF7-8745E07AE01D}">
      <dsp:nvSpPr>
        <dsp:cNvPr id="0" name=""/>
        <dsp:cNvSpPr/>
      </dsp:nvSpPr>
      <dsp:spPr>
        <a:xfrm>
          <a:off x="0" y="2175669"/>
          <a:ext cx="8594725" cy="0"/>
        </a:xfrm>
        <a:prstGeom prst="line">
          <a:avLst/>
        </a:prstGeom>
        <a:solidFill>
          <a:schemeClr val="accent4">
            <a:hueOff val="0"/>
            <a:satOff val="0"/>
            <a:lumOff val="0"/>
            <a:alphaOff val="0"/>
          </a:schemeClr>
        </a:solidFill>
        <a:ln w="13970" cap="flat" cmpd="sng" algn="ctr">
          <a:solidFill>
            <a:schemeClr val="accent2"/>
          </a:solidFill>
          <a:prstDash val="solid"/>
        </a:ln>
        <a:effectLst/>
      </dsp:spPr>
      <dsp:style>
        <a:lnRef idx="2">
          <a:scrgbClr r="0" g="0" b="0"/>
        </a:lnRef>
        <a:fillRef idx="1">
          <a:scrgbClr r="0" g="0" b="0"/>
        </a:fillRef>
        <a:effectRef idx="0">
          <a:scrgbClr r="0" g="0" b="0"/>
        </a:effectRef>
        <a:fontRef idx="minor">
          <a:schemeClr val="lt1"/>
        </a:fontRef>
      </dsp:style>
    </dsp:sp>
    <dsp:sp modelId="{C1308F80-935A-4844-AB61-F56493F2E1DF}">
      <dsp:nvSpPr>
        <dsp:cNvPr id="0" name=""/>
        <dsp:cNvSpPr/>
      </dsp:nvSpPr>
      <dsp:spPr>
        <a:xfrm>
          <a:off x="0" y="2175669"/>
          <a:ext cx="8594725"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100000"/>
            </a:lnSpc>
            <a:spcBef>
              <a:spcPct val="0"/>
            </a:spcBef>
            <a:spcAft>
              <a:spcPct val="35000"/>
            </a:spcAft>
            <a:buNone/>
          </a:pPr>
          <a:r>
            <a:rPr lang="en-US" sz="2400" b="0" i="0" kern="1200">
              <a:latin typeface="Calibri"/>
              <a:cs typeface="Calibri"/>
            </a:rPr>
            <a:t>Eases some of the burden placed on service provider nurses with the current shortage of nurses</a:t>
          </a:r>
          <a:endParaRPr lang="en-US" sz="2400" kern="1200">
            <a:latin typeface="Calibri"/>
            <a:cs typeface="Calibri"/>
          </a:endParaRPr>
        </a:p>
      </dsp:txBody>
      <dsp:txXfrm>
        <a:off x="0" y="2175669"/>
        <a:ext cx="8594725" cy="1087834"/>
      </dsp:txXfrm>
    </dsp:sp>
    <dsp:sp modelId="{24C36D35-DA7B-4320-BA40-B258AA8F54E6}">
      <dsp:nvSpPr>
        <dsp:cNvPr id="0" name=""/>
        <dsp:cNvSpPr/>
      </dsp:nvSpPr>
      <dsp:spPr>
        <a:xfrm>
          <a:off x="0" y="3263503"/>
          <a:ext cx="8594725" cy="0"/>
        </a:xfrm>
        <a:prstGeom prst="line">
          <a:avLst/>
        </a:prstGeom>
        <a:solidFill>
          <a:schemeClr val="accent5">
            <a:hueOff val="0"/>
            <a:satOff val="0"/>
            <a:lumOff val="0"/>
            <a:alphaOff val="0"/>
          </a:schemeClr>
        </a:solidFill>
        <a:ln w="13970" cap="flat" cmpd="sng" algn="ctr">
          <a:solidFill>
            <a:schemeClr val="accent2"/>
          </a:solidFill>
          <a:prstDash val="solid"/>
        </a:ln>
        <a:effectLst/>
      </dsp:spPr>
      <dsp:style>
        <a:lnRef idx="2">
          <a:scrgbClr r="0" g="0" b="0"/>
        </a:lnRef>
        <a:fillRef idx="1">
          <a:scrgbClr r="0" g="0" b="0"/>
        </a:fillRef>
        <a:effectRef idx="0">
          <a:scrgbClr r="0" g="0" b="0"/>
        </a:effectRef>
        <a:fontRef idx="minor">
          <a:schemeClr val="lt1"/>
        </a:fontRef>
      </dsp:style>
    </dsp:sp>
    <dsp:sp modelId="{8E3D7F1E-4937-4CB9-B6AC-A8EE29DE8E24}">
      <dsp:nvSpPr>
        <dsp:cNvPr id="0" name=""/>
        <dsp:cNvSpPr/>
      </dsp:nvSpPr>
      <dsp:spPr>
        <a:xfrm>
          <a:off x="0" y="3263503"/>
          <a:ext cx="8594725"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100000"/>
            </a:lnSpc>
            <a:spcBef>
              <a:spcPct val="0"/>
            </a:spcBef>
            <a:spcAft>
              <a:spcPct val="35000"/>
            </a:spcAft>
            <a:buNone/>
          </a:pPr>
          <a:r>
            <a:rPr lang="en-US" sz="2400" b="0" i="0" kern="1200">
              <a:latin typeface="Calibri"/>
              <a:cs typeface="Calibri"/>
            </a:rPr>
            <a:t>Has the capability to become part of a career ladder, providing more growth opportunities for staff</a:t>
          </a:r>
          <a:endParaRPr lang="en-US" sz="2400" kern="1200">
            <a:latin typeface="Calibri"/>
            <a:cs typeface="Calibri"/>
          </a:endParaRPr>
        </a:p>
      </dsp:txBody>
      <dsp:txXfrm>
        <a:off x="0" y="3263503"/>
        <a:ext cx="8594725" cy="108783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7/3/layout/DropPinTimeline">
  <dgm:title val="Drop Pin Timeline"/>
  <dgm:desc val="Use to show a list of events in chronological order. An invisible box next to the pin contains the date and the description is immediately below. It can display a medium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fg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9050">
                    <a:solidFill>
                      <a:srgbClr val="000000"/>
                    </a:solidFill>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dgm:constr type="h" for="ch" forName="DropPin1" refType="h"/>
                  <dgm:constr type="ctrX" for="ch" forName="DropPin1" refType="w" fact="0.5"/>
                  <dgm:constr type="ctrY" for="ch" forName="DropPin1" refType="h" fact="0.5"/>
                  <dgm:constr type="w" for="ch" forName="Ellipse1" refType="w" refFor="ch" refForName="DropPin1" fact="0.55"/>
                  <dgm:constr type="h" for="ch" forName="Ellipse1" refType="w" refFor="ch" refForName="DropPin1" fact="0.55"/>
                  <dgm:constr type="ctrX" for="ch" forName="Ellipse1" refType="ctrX" refFor="ch" refForName="DropPin1"/>
                  <dgm:constr type="ctrY" for="ch" forName="Ellipse1" refType="ctrY" refFor="ch" refForName="DropPin1"/>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refType="primFontSz" fact="0.5"/>
                      <dgm:constr type="bMarg" refType="primFontSz" fact="0.75"/>
                    </dgm:constrLst>
                  </dgm:if>
                  <dgm:else name="Name881">
                    <dgm:alg type="tx">
                      <dgm:param type="txAnchorVert" val="b"/>
                      <dgm:param type="parTxLTRAlign" val="l"/>
                      <dgm:param type="parTxRTLAlign" val="l"/>
                      <dgm:param type="txAnchorVertCh" val="b"/>
                      <dgm:param type="shpTxRTLAlignCh" val="l"/>
                      <dgm:param type="shpTxLTRAlignCh" val="l"/>
                    </dgm:alg>
                    <dgm:constrLst>
                      <dgm:constr type="lMarg"/>
                      <dgm:constr type="rMarg" refType="primFontSz" fact="0.5"/>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1"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dgm:constr type="h" for="ch" forName="DropPin" refType="h"/>
                  <dgm:constr type="ctrX" for="ch" forName="DropPin" refType="w" fact="0.5"/>
                  <dgm:constr type="ctrY" for="ch" forName="DropPin" refType="h" fact="0.5"/>
                  <dgm:constr type="w" for="ch" forName="Ellipse" refType="w" refFor="ch" refForName="DropPin" fact="0.55"/>
                  <dgm:constr type="h" for="ch" forName="Ellipse" refType="w" refFor="ch" refForName="DropPin" fact="0.55"/>
                  <dgm:constr type="ctrX" for="ch" forName="Ellipse" refType="ctrX" refFor="ch" refForName="DropPin"/>
                  <dgm:constr type="ctrY" for="ch" forName="Ellipse" refType="ctrY" refFor="ch" refForName="DropPin"/>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refType="primFontSz" fact="0.5"/>
                      <dgm:constr type="tMarg" refType="primFontSz" fact="0.5"/>
                      <dgm:constr type="bMarg" refType="primFontSz" fact="0.75"/>
                    </dgm:constrLst>
                  </dgm:if>
                  <dgm:else name="Name88">
                    <dgm:alg type="tx">
                      <dgm:param type="txAnchorVert" val="b"/>
                      <dgm:param type="parTxLTRAlign" val="l"/>
                      <dgm:param type="parTxRTLAlign" val="l"/>
                      <dgm:param type="txAnchorVertCh" val="b"/>
                      <dgm:param type="shpTxRTLAlignCh" val="l"/>
                      <dgm:param type="shpTxLTRAlignCh" val="l"/>
                    </dgm:alg>
                    <dgm:constrLst>
                      <dgm:constr type="lMarg"/>
                      <dgm:constr type="rMarg"/>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layout3.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3C41A2-5A63-4F5C-BD29-EBCD3276E1CA}" type="datetimeFigureOut">
              <a:rPr lang="en-US" smtClean="0"/>
              <a:t>11/25/2024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187840-3AEF-45DE-AE7B-20EA49463AFC}" type="slidenum">
              <a:rPr lang="en-US" smtClean="0"/>
              <a:t>‹#›</a:t>
            </a:fld>
            <a:endParaRPr lang="en-US"/>
          </a:p>
        </p:txBody>
      </p:sp>
    </p:spTree>
    <p:extLst>
      <p:ext uri="{BB962C8B-B14F-4D97-AF65-F5344CB8AC3E}">
        <p14:creationId xmlns:p14="http://schemas.microsoft.com/office/powerpoint/2010/main" val="29872473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4F89E47-2BCA-45D2-8284-9B8468E9BEB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28932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187840-3AEF-45DE-AE7B-20EA49463AFC}" type="slidenum">
              <a:rPr lang="en-US" smtClean="0"/>
              <a:t>15</a:t>
            </a:fld>
            <a:endParaRPr lang="en-US"/>
          </a:p>
        </p:txBody>
      </p:sp>
    </p:spTree>
    <p:extLst>
      <p:ext uri="{BB962C8B-B14F-4D97-AF65-F5344CB8AC3E}">
        <p14:creationId xmlns:p14="http://schemas.microsoft.com/office/powerpoint/2010/main" val="10637742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6187840-3AEF-45DE-AE7B-20EA49463AFC}" type="slidenum">
              <a:rPr lang="en-US" smtClean="0"/>
              <a:t>22</a:t>
            </a:fld>
            <a:endParaRPr lang="en-US"/>
          </a:p>
        </p:txBody>
      </p:sp>
    </p:spTree>
    <p:extLst>
      <p:ext uri="{BB962C8B-B14F-4D97-AF65-F5344CB8AC3E}">
        <p14:creationId xmlns:p14="http://schemas.microsoft.com/office/powerpoint/2010/main" val="4068164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spcAft>
                <a:spcPts val="1200"/>
              </a:spcAft>
              <a:buFont typeface="Wingdings" panose="05000000000000000000" pitchFamily="2" charset="2"/>
              <a:buNone/>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4F89E47-2BCA-45D2-8284-9B8468E9BEB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234613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6A7DF8-2715-D38D-B700-C9724FA163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33EEB9-A8CB-171C-2A07-7EF6BE8304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31364B-3BBB-94E9-0A28-007381784E49}"/>
              </a:ext>
            </a:extLst>
          </p:cNvPr>
          <p:cNvSpPr>
            <a:spLocks noGrp="1"/>
          </p:cNvSpPr>
          <p:nvPr>
            <p:ph type="body" idx="1"/>
          </p:nvPr>
        </p:nvSpPr>
        <p:spPr/>
        <p:txBody>
          <a:bodyPr/>
          <a:lstStyle/>
          <a:p>
            <a:endParaRPr lang="en-US" sz="1200" dirty="0">
              <a:solidFill>
                <a:srgbClr val="000000"/>
              </a:solidFill>
              <a:effectLst/>
              <a:latin typeface="+mn-lt"/>
              <a:ea typeface="Aptos" panose="020B0004020202020204" pitchFamily="34" charset="0"/>
              <a:cs typeface="Aptos" panose="020B0004020202020204" pitchFamily="34" charset="0"/>
            </a:endParaRPr>
          </a:p>
          <a:p>
            <a:endParaRPr lang="en-US" sz="1200" dirty="0">
              <a:solidFill>
                <a:srgbClr val="000000"/>
              </a:solidFill>
              <a:effectLst/>
              <a:latin typeface="+mn-lt"/>
              <a:ea typeface="Aptos" panose="020B0004020202020204" pitchFamily="34" charset="0"/>
              <a:cs typeface="Aptos" panose="020B0004020202020204" pitchFamily="34" charset="0"/>
            </a:endParaRPr>
          </a:p>
        </p:txBody>
      </p:sp>
      <p:sp>
        <p:nvSpPr>
          <p:cNvPr id="4" name="Slide Number Placeholder 3">
            <a:extLst>
              <a:ext uri="{FF2B5EF4-FFF2-40B4-BE49-F238E27FC236}">
                <a16:creationId xmlns:a16="http://schemas.microsoft.com/office/drawing/2014/main" id="{CCF03759-D2AE-CAF4-3702-51FE93BB9794}"/>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4F89E47-2BCA-45D2-8284-9B8468E9BEB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0444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12205B-E3B9-0C07-25A2-39F0581B2E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85B882-5059-BB5D-ECFC-2744F1847C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6D2828-4542-4EAC-BCBF-524CEDAB4A3F}"/>
              </a:ext>
            </a:extLst>
          </p:cNvPr>
          <p:cNvSpPr>
            <a:spLocks noGrp="1"/>
          </p:cNvSpPr>
          <p:nvPr>
            <p:ph type="body" idx="1"/>
          </p:nvPr>
        </p:nvSpPr>
        <p:spPr/>
        <p:txBody>
          <a:bodyPr/>
          <a:lstStyle/>
          <a:p>
            <a:endParaRPr lang="en-US" sz="1200">
              <a:solidFill>
                <a:srgbClr val="000000"/>
              </a:solidFill>
              <a:effectLst/>
              <a:latin typeface="+mn-lt"/>
              <a:ea typeface="Aptos" panose="020B0004020202020204" pitchFamily="34" charset="0"/>
              <a:cs typeface="Aptos" panose="020B0004020202020204" pitchFamily="34" charset="0"/>
            </a:endParaRPr>
          </a:p>
          <a:p>
            <a:endParaRPr lang="en-US" sz="1200">
              <a:solidFill>
                <a:srgbClr val="000000"/>
              </a:solidFill>
              <a:effectLst/>
              <a:latin typeface="+mn-lt"/>
              <a:ea typeface="Aptos" panose="020B0004020202020204" pitchFamily="34" charset="0"/>
              <a:cs typeface="Aptos" panose="020B0004020202020204" pitchFamily="34" charset="0"/>
            </a:endParaRPr>
          </a:p>
        </p:txBody>
      </p:sp>
      <p:sp>
        <p:nvSpPr>
          <p:cNvPr id="4" name="Slide Number Placeholder 3">
            <a:extLst>
              <a:ext uri="{FF2B5EF4-FFF2-40B4-BE49-F238E27FC236}">
                <a16:creationId xmlns:a16="http://schemas.microsoft.com/office/drawing/2014/main" id="{1E1CB098-5038-F6C9-1F45-359195DA5989}"/>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4F89E47-2BCA-45D2-8284-9B8468E9BEB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12700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945A35-9B87-DADE-CCA9-1B23DA9EFD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F98F6A-9AC7-C981-D7BC-48078D3C5E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12AC5E-73AC-6E09-3F4A-E8F90C19D0D5}"/>
              </a:ext>
            </a:extLst>
          </p:cNvPr>
          <p:cNvSpPr>
            <a:spLocks noGrp="1"/>
          </p:cNvSpPr>
          <p:nvPr>
            <p:ph type="body" idx="1"/>
          </p:nvPr>
        </p:nvSpPr>
        <p:spPr/>
        <p:txBody>
          <a:bodyPr/>
          <a:lstStyle/>
          <a:p>
            <a:endParaRPr lang="en-US" sz="1200">
              <a:solidFill>
                <a:srgbClr val="000000"/>
              </a:solidFill>
              <a:effectLst/>
              <a:latin typeface="+mn-lt"/>
              <a:ea typeface="Aptos" panose="020B0004020202020204" pitchFamily="34" charset="0"/>
              <a:cs typeface="Aptos" panose="020B0004020202020204" pitchFamily="34" charset="0"/>
            </a:endParaRPr>
          </a:p>
        </p:txBody>
      </p:sp>
      <p:sp>
        <p:nvSpPr>
          <p:cNvPr id="4" name="Slide Number Placeholder 3">
            <a:extLst>
              <a:ext uri="{FF2B5EF4-FFF2-40B4-BE49-F238E27FC236}">
                <a16:creationId xmlns:a16="http://schemas.microsoft.com/office/drawing/2014/main" id="{C4DEDE4E-6EE4-C786-FC20-3573CC057F3C}"/>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4F89E47-2BCA-45D2-8284-9B8468E9BEB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83457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8E6A6C-FF17-751B-F3DF-FF054C3CB5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86C627-2CA1-FAE5-9C56-E1CB7E152D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E544DE-63AB-0D58-069A-E0C1896E5F55}"/>
              </a:ext>
            </a:extLst>
          </p:cNvPr>
          <p:cNvSpPr>
            <a:spLocks noGrp="1"/>
          </p:cNvSpPr>
          <p:nvPr>
            <p:ph type="body" idx="1"/>
          </p:nvPr>
        </p:nvSpPr>
        <p:spPr/>
        <p:txBody>
          <a:bodyPr/>
          <a:lstStyle/>
          <a:p>
            <a:pPr marL="0" indent="0">
              <a:spcAft>
                <a:spcPts val="1200"/>
              </a:spcAft>
              <a:buFont typeface="Wingdings" panose="05000000000000000000" pitchFamily="2" charset="2"/>
              <a:buNone/>
            </a:pPr>
            <a:endParaRPr lang="en-US"/>
          </a:p>
        </p:txBody>
      </p:sp>
      <p:sp>
        <p:nvSpPr>
          <p:cNvPr id="4" name="Slide Number Placeholder 3">
            <a:extLst>
              <a:ext uri="{FF2B5EF4-FFF2-40B4-BE49-F238E27FC236}">
                <a16:creationId xmlns:a16="http://schemas.microsoft.com/office/drawing/2014/main" id="{3D92B6F2-012C-68AF-196C-6B942B3A7D69}"/>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4F89E47-2BCA-45D2-8284-9B8468E9BEB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63879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4CBBDB-52D0-FE4C-8729-D7393D454E10}" type="slidenum">
              <a:rPr lang="en-US" smtClean="0"/>
              <a:t>10</a:t>
            </a:fld>
            <a:endParaRPr lang="en-US"/>
          </a:p>
        </p:txBody>
      </p:sp>
    </p:spTree>
    <p:extLst>
      <p:ext uri="{BB962C8B-B14F-4D97-AF65-F5344CB8AC3E}">
        <p14:creationId xmlns:p14="http://schemas.microsoft.com/office/powerpoint/2010/main" val="26242693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4CBBDB-52D0-FE4C-8729-D7393D454E10}" type="slidenum">
              <a:rPr lang="en-US" smtClean="0"/>
              <a:t>11</a:t>
            </a:fld>
            <a:endParaRPr lang="en-US"/>
          </a:p>
        </p:txBody>
      </p:sp>
    </p:spTree>
    <p:extLst>
      <p:ext uri="{BB962C8B-B14F-4D97-AF65-F5344CB8AC3E}">
        <p14:creationId xmlns:p14="http://schemas.microsoft.com/office/powerpoint/2010/main" val="25181946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Re: note on top table -- Students may have passed on their first attempt on multiple occasions if they trained more than once.</a:t>
            </a:r>
          </a:p>
        </p:txBody>
      </p:sp>
      <p:sp>
        <p:nvSpPr>
          <p:cNvPr id="4" name="Slide Number Placeholder 3"/>
          <p:cNvSpPr>
            <a:spLocks noGrp="1"/>
          </p:cNvSpPr>
          <p:nvPr>
            <p:ph type="sldNum" sz="quarter" idx="5"/>
          </p:nvPr>
        </p:nvSpPr>
        <p:spPr/>
        <p:txBody>
          <a:bodyPr/>
          <a:lstStyle/>
          <a:p>
            <a:fld id="{D34CBBDB-52D0-FE4C-8729-D7393D454E10}" type="slidenum">
              <a:rPr lang="en-US" smtClean="0"/>
              <a:t>12</a:t>
            </a:fld>
            <a:endParaRPr lang="en-US"/>
          </a:p>
        </p:txBody>
      </p:sp>
    </p:spTree>
    <p:extLst>
      <p:ext uri="{BB962C8B-B14F-4D97-AF65-F5344CB8AC3E}">
        <p14:creationId xmlns:p14="http://schemas.microsoft.com/office/powerpoint/2010/main" val="3429714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a:t>Click to edit Master title style</a:t>
            </a:r>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B61BEF0D-F0BB-DE4B-95CE-6DB70DBA9567}" type="datetimeFigureOut">
              <a:rPr lang="en-US" smtClean="0"/>
              <a:pPr/>
              <a:t>11/25/2024</a:t>
            </a:fld>
            <a:endParaRPr lang="en-US"/>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D57F1E4F-1CFF-5643-939E-217C01CDF565}" type="slidenum">
              <a:rPr lang="en-US" smtClean="0"/>
              <a:pPr/>
              <a:t>‹#›</a:t>
            </a:fld>
            <a:endParaRPr lang="en-US"/>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2771407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C6B4A9-1611-4792-9094-5F34BCA07E0B}" type="datetimeFigureOut">
              <a:rPr lang="en-US" smtClean="0"/>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a:p>
        </p:txBody>
      </p:sp>
    </p:spTree>
    <p:extLst>
      <p:ext uri="{BB962C8B-B14F-4D97-AF65-F5344CB8AC3E}">
        <p14:creationId xmlns:p14="http://schemas.microsoft.com/office/powerpoint/2010/main" val="3593767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smtClean="0"/>
              <a:pPr/>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7364841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Style A: Regular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rial" panose="020B0604020202020204" pitchFamily="34" charset="0"/>
                <a:ea typeface="+mj-ea"/>
                <a:cs typeface="Arial" panose="020B0604020202020204" pitchFamily="34" charset="0"/>
              </a:defRPr>
            </a:lvl1pPr>
          </a:lstStyle>
          <a:p>
            <a:r>
              <a:rPr lang="en-US"/>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4514"/>
            <a:ext cx="10972800" cy="4679683"/>
          </a:xfrm>
          <a:prstGeom prst="rect">
            <a:avLst/>
          </a:prstGeom>
        </p:spPr>
        <p:txBody>
          <a:bodyPr vert="horz" lIns="91440" tIns="45720" rIns="91440" bIns="45720" rtlCol="0">
            <a:normAutofit/>
          </a:bodyPr>
          <a:lstStyle>
            <a:lvl1pPr marL="0" indent="0" algn="l" defTabSz="914400" rtl="0" eaLnBrk="1" latinLnBrk="0" hangingPunct="1">
              <a:spcBef>
                <a:spcPct val="20000"/>
              </a:spcBef>
              <a:buFont typeface="Arial" panose="020B0604020202020204" pitchFamily="34" charset="0"/>
              <a:buNone/>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Franklin Gothic Book" panose="020B05030201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Click to add regular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Tree>
    <p:extLst>
      <p:ext uri="{BB962C8B-B14F-4D97-AF65-F5344CB8AC3E}">
        <p14:creationId xmlns:p14="http://schemas.microsoft.com/office/powerpoint/2010/main" val="19993338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5586B75A-687E-405C-8A0B-8D00578BA2C3}" type="datetimeFigureOut">
              <a:rPr lang="en-US" smtClean="0"/>
              <a:pPr/>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1781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86B75A-687E-405C-8A0B-8D00578BA2C3}" type="datetimeFigureOut">
              <a:rPr lang="en-US" smtClean="0"/>
              <a:pPr/>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32288637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89930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5"/>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80" y="1845736"/>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586B75A-687E-405C-8A0B-8D00578BA2C3}" type="datetimeFigureOut">
              <a:rPr lang="en-US" smtClean="0"/>
              <a:pPr/>
              <a:t>11/25/2024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2604683299"/>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5"/>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86B75A-687E-405C-8A0B-8D00578BA2C3}" type="datetimeFigureOut">
              <a:rPr lang="en-US" smtClean="0"/>
              <a:pPr/>
              <a:t>11/25/2024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147832135"/>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586B75A-687E-405C-8A0B-8D00578BA2C3}" type="datetimeFigureOut">
              <a:rPr lang="en-US" smtClean="0"/>
              <a:pPr/>
              <a:t>11/25/2024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4100946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586B75A-687E-405C-8A0B-8D00578BA2C3}" type="datetimeFigureOut">
              <a:rPr lang="en-US" smtClean="0"/>
              <a:pPr/>
              <a:t>11/25/2024</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3977428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A54C80-263E-416B-A8E0-580EDEADCBDC}" type="datetimeFigureOut">
              <a:rPr lang="en-US" smtClean="0"/>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9954A3-9DFD-4C44-94BA-B95130A3BA1C}" type="slidenum">
              <a:rPr lang="en-US" smtClean="0"/>
              <a:t>‹#›</a:t>
            </a:fld>
            <a:endParaRPr lang="en-US"/>
          </a:p>
        </p:txBody>
      </p:sp>
    </p:spTree>
    <p:extLst>
      <p:ext uri="{BB962C8B-B14F-4D97-AF65-F5344CB8AC3E}">
        <p14:creationId xmlns:p14="http://schemas.microsoft.com/office/powerpoint/2010/main" val="18123206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8"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3" y="6459787"/>
            <a:ext cx="2618511" cy="365125"/>
          </a:xfrm>
        </p:spPr>
        <p:txBody>
          <a:bodyPr/>
          <a:lstStyle>
            <a:lvl1pPr algn="l">
              <a:defRPr/>
            </a:lvl1pPr>
          </a:lstStyle>
          <a:p>
            <a:fld id="{5586B75A-687E-405C-8A0B-8D00578BA2C3}" type="datetimeFigureOut">
              <a:rPr lang="en-US" smtClean="0"/>
              <a:pPr/>
              <a:t>11/25/2024</a:t>
            </a:fld>
            <a:endParaRPr lang="en-US"/>
          </a:p>
        </p:txBody>
      </p:sp>
      <p:sp>
        <p:nvSpPr>
          <p:cNvPr id="6" name="Footer Placeholder 5"/>
          <p:cNvSpPr>
            <a:spLocks noGrp="1"/>
          </p:cNvSpPr>
          <p:nvPr>
            <p:ph type="ftr" sz="quarter" idx="11"/>
          </p:nvPr>
        </p:nvSpPr>
        <p:spPr>
          <a:xfrm>
            <a:off x="4800600" y="6459787"/>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a:p>
        </p:txBody>
      </p:sp>
    </p:spTree>
    <p:extLst>
      <p:ext uri="{BB962C8B-B14F-4D97-AF65-F5344CB8AC3E}">
        <p14:creationId xmlns:p14="http://schemas.microsoft.com/office/powerpoint/2010/main" val="4577414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9360" cy="822960"/>
          </a:xfrm>
        </p:spPr>
        <p:txBody>
          <a:bodyPr tIns="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7"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4"/>
            <a:ext cx="1011936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11/25/2024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3620315533"/>
      </p:ext>
    </p:extLst>
  </p:cSld>
  <p:clrMapOvr>
    <a:masterClrMapping/>
  </p:clrMapOvr>
  <p:hf sldNum="0"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86B75A-687E-405C-8A0B-8D00578BA2C3}" type="datetimeFigureOut">
              <a:rPr lang="en-US" smtClean="0"/>
              <a:pPr/>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399828807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1" y="412302"/>
            <a:ext cx="2628900" cy="57598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86B75A-687E-405C-8A0B-8D00578BA2C3}" type="datetimeFigureOut">
              <a:rPr lang="en-US" smtClean="0"/>
              <a:pPr/>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191982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a:t>Click to edit Master title style</a:t>
            </a:r>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0893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2A54C80-263E-416B-A8E0-580EDEADCBDC}" type="datetimeFigureOut">
              <a:rPr lang="en-US" smtClean="0"/>
              <a:t>11/25/2024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a:p>
        </p:txBody>
      </p:sp>
    </p:spTree>
    <p:extLst>
      <p:ext uri="{BB962C8B-B14F-4D97-AF65-F5344CB8AC3E}">
        <p14:creationId xmlns:p14="http://schemas.microsoft.com/office/powerpoint/2010/main" val="1385407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1BEF0D-F0BB-DE4B-95CE-6DB70DBA9567}" type="datetimeFigureOut">
              <a:rPr lang="en-US" smtClean="0"/>
              <a:pPr/>
              <a:t>11/25/2024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573739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smtClean="0"/>
              <a:pPr/>
              <a:t>11/25/2024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405390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283926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a:t>Click to edit Master title style</a:t>
            </a:r>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11/25/2024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a:p>
        </p:txBody>
      </p:sp>
    </p:spTree>
    <p:extLst>
      <p:ext uri="{BB962C8B-B14F-4D97-AF65-F5344CB8AC3E}">
        <p14:creationId xmlns:p14="http://schemas.microsoft.com/office/powerpoint/2010/main" val="1856960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a:t>Click to edit Master title style</a:t>
            </a:r>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232655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B61BEF0D-F0BB-DE4B-95CE-6DB70DBA9567}" type="datetimeFigureOut">
              <a:rPr lang="en-US" smtClean="0"/>
              <a:pPr/>
              <a:t>11/25/2024</a:t>
            </a:fld>
            <a:endParaRPr lang="en-US"/>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D57F1E4F-1CFF-5643-939E-217C01CDF565}" type="slidenum">
              <a:rPr lang="en-US" smtClean="0"/>
              <a:pPr/>
              <a:t>‹#›</a:t>
            </a:fld>
            <a:endParaRPr lang="en-US"/>
          </a:p>
        </p:txBody>
      </p:sp>
    </p:spTree>
    <p:extLst>
      <p:ext uri="{BB962C8B-B14F-4D97-AF65-F5344CB8AC3E}">
        <p14:creationId xmlns:p14="http://schemas.microsoft.com/office/powerpoint/2010/main" val="919838786"/>
      </p:ext>
    </p:extLst>
  </p:cSld>
  <p:clrMap bg1="lt1" tx1="dk1" bg2="lt2" tx2="dk2" accent1="accent1" accent2="accent2" accent3="accent3" accent4="accent4" accent5="accent5" accent6="accent6" hlink="hlink" folHlink="folHlink"/>
  <p:sldLayoutIdLst>
    <p:sldLayoutId id="2147483800" r:id="rId1"/>
    <p:sldLayoutId id="2147483801" r:id="rId2"/>
    <p:sldLayoutId id="2147483802" r:id="rId3"/>
    <p:sldLayoutId id="2147483803" r:id="rId4"/>
    <p:sldLayoutId id="2147483804" r:id="rId5"/>
    <p:sldLayoutId id="2147483805" r:id="rId6"/>
    <p:sldLayoutId id="2147483806" r:id="rId7"/>
    <p:sldLayoutId id="2147483807" r:id="rId8"/>
    <p:sldLayoutId id="2147483808" r:id="rId9"/>
    <p:sldLayoutId id="2147483809" r:id="rId10"/>
    <p:sldLayoutId id="2147483810" r:id="rId11"/>
    <p:sldLayoutId id="2147483811" r:id="rId12"/>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6334316"/>
            <a:ext cx="12192001"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5"/>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79" y="1845734"/>
            <a:ext cx="100584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2" y="6459787"/>
            <a:ext cx="2472271" cy="365125"/>
          </a:xfrm>
          <a:prstGeom prst="rect">
            <a:avLst/>
          </a:prstGeom>
        </p:spPr>
        <p:txBody>
          <a:bodyPr vert="horz" lIns="91440" tIns="45720" rIns="91440" bIns="45720" rtlCol="0" anchor="ctr"/>
          <a:lstStyle>
            <a:lvl1pPr algn="l">
              <a:defRPr sz="900">
                <a:solidFill>
                  <a:srgbClr val="FFFFFF"/>
                </a:solidFill>
              </a:defRPr>
            </a:lvl1pPr>
          </a:lstStyle>
          <a:p>
            <a:fld id="{5586B75A-687E-405C-8A0B-8D00578BA2C3}" type="datetimeFigureOut">
              <a:rPr lang="en-US" smtClean="0"/>
              <a:pPr/>
              <a:t>11/25/2024</a:t>
            </a:fld>
            <a:endParaRPr lang="en-US"/>
          </a:p>
        </p:txBody>
      </p:sp>
      <p:sp>
        <p:nvSpPr>
          <p:cNvPr id="5" name="Footer Placeholder 4"/>
          <p:cNvSpPr>
            <a:spLocks noGrp="1"/>
          </p:cNvSpPr>
          <p:nvPr>
            <p:ph type="ftr" sz="quarter" idx="3"/>
          </p:nvPr>
        </p:nvSpPr>
        <p:spPr>
          <a:xfrm>
            <a:off x="3686186" y="6459787"/>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60" y="6459787"/>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9065186"/>
      </p:ext>
    </p:extLst>
  </p:cSld>
  <p:clrMap bg1="lt1" tx1="dk1" bg2="lt2" tx2="dk2" accent1="accent1" accent2="accent2" accent3="accent3" accent4="accent4" accent5="accent5" accent6="accent6" hlink="hlink" folHlink="folHlink"/>
  <p:sldLayoutIdLst>
    <p:sldLayoutId id="2147483813" r:id="rId1"/>
    <p:sldLayoutId id="2147483814" r:id="rId2"/>
    <p:sldLayoutId id="2147483815" r:id="rId3"/>
    <p:sldLayoutId id="2147483816" r:id="rId4"/>
    <p:sldLayoutId id="2147483817" r:id="rId5"/>
    <p:sldLayoutId id="2147483818" r:id="rId6"/>
    <p:sldLayoutId id="2147483819" r:id="rId7"/>
    <p:sldLayoutId id="2147483820" r:id="rId8"/>
    <p:sldLayoutId id="2147483821" r:id="rId9"/>
    <p:sldLayoutId id="2147483822" r:id="rId10"/>
    <p:sldLayoutId id="2147483823"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image" Target="../media/image9.emf"/></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11.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4.svg"/><Relationship Id="rId4" Type="http://schemas.openxmlformats.org/officeDocument/2006/relationships/image" Target="../media/image13.sv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7.xml.rels><?xml version="1.0" encoding="UTF-8" standalone="yes"?>
<Relationships xmlns="http://schemas.openxmlformats.org/package/2006/relationships"><Relationship Id="rId2" Type="http://schemas.openxmlformats.org/officeDocument/2006/relationships/hyperlink" Target="https://www.mass.gov/info-details/information-about-high-risk-medications"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F309BD1-8F5E-0B3D-DF5D-9F7C2301FD9F}"/>
              </a:ext>
            </a:extLst>
          </p:cNvPr>
          <p:cNvSpPr>
            <a:spLocks noGrp="1"/>
          </p:cNvSpPr>
          <p:nvPr>
            <p:ph type="ctrTitle"/>
          </p:nvPr>
        </p:nvSpPr>
        <p:spPr>
          <a:xfrm>
            <a:off x="1102280" y="3429000"/>
            <a:ext cx="10134678" cy="1635760"/>
          </a:xfrm>
        </p:spPr>
        <p:txBody>
          <a:bodyPr>
            <a:normAutofit/>
          </a:bodyPr>
          <a:lstStyle/>
          <a:p>
            <a:pPr algn="ctr"/>
            <a:r>
              <a:rPr lang="en-US" sz="6600" cap="small">
                <a:latin typeface="Calibri"/>
                <a:cs typeface="Calibri"/>
              </a:rPr>
              <a:t>Department of Public Health</a:t>
            </a:r>
          </a:p>
        </p:txBody>
      </p:sp>
      <p:pic>
        <p:nvPicPr>
          <p:cNvPr id="2" name="Graphic 1" descr="Medicine with solid fill">
            <a:extLst>
              <a:ext uri="{FF2B5EF4-FFF2-40B4-BE49-F238E27FC236}">
                <a16:creationId xmlns:a16="http://schemas.microsoft.com/office/drawing/2014/main" id="{5609050C-F2E1-7621-4537-1929D320F91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4418186" y="382165"/>
            <a:ext cx="3502869" cy="3502869"/>
          </a:xfrm>
          <a:prstGeom prst="rect">
            <a:avLst/>
          </a:prstGeom>
        </p:spPr>
      </p:pic>
      <p:sp>
        <p:nvSpPr>
          <p:cNvPr id="4" name="Content Placeholder 2">
            <a:extLst>
              <a:ext uri="{FF2B5EF4-FFF2-40B4-BE49-F238E27FC236}">
                <a16:creationId xmlns:a16="http://schemas.microsoft.com/office/drawing/2014/main" id="{007F5217-756F-4E99-677F-3208A8B33646}"/>
              </a:ext>
            </a:extLst>
          </p:cNvPr>
          <p:cNvSpPr>
            <a:spLocks noGrp="1"/>
          </p:cNvSpPr>
          <p:nvPr>
            <p:ph type="subTitle" idx="1"/>
          </p:nvPr>
        </p:nvSpPr>
        <p:spPr>
          <a:xfrm>
            <a:off x="1832570" y="5294014"/>
            <a:ext cx="8674099" cy="1312657"/>
          </a:xfrm>
        </p:spPr>
        <p:txBody>
          <a:bodyPr anchor="t">
            <a:normAutofit lnSpcReduction="10000"/>
          </a:bodyPr>
          <a:lstStyle/>
          <a:p>
            <a:pPr algn="ctr"/>
            <a:r>
              <a:rPr lang="en-US" sz="2400" b="1" cap="small">
                <a:solidFill>
                  <a:schemeClr val="tx2"/>
                </a:solidFill>
                <a:latin typeface="Calibri"/>
                <a:ea typeface="+mn-lt"/>
                <a:cs typeface="+mn-lt"/>
              </a:rPr>
              <a:t>Medication Administration Program (MAP)</a:t>
            </a:r>
            <a:br>
              <a:rPr lang="en-US" sz="2400" b="1" cap="small">
                <a:latin typeface="Calibri"/>
                <a:ea typeface="+mn-lt"/>
                <a:cs typeface="+mn-lt"/>
              </a:rPr>
            </a:br>
            <a:r>
              <a:rPr lang="en-US" sz="2400" b="1" cap="small">
                <a:solidFill>
                  <a:schemeClr val="tx2"/>
                </a:solidFill>
                <a:latin typeface="Calibri"/>
                <a:ea typeface="+mn-lt"/>
                <a:cs typeface="+mn-lt"/>
              </a:rPr>
              <a:t>Stakeholder Workgroup</a:t>
            </a:r>
            <a:endParaRPr lang="en-US" sz="2400" b="1">
              <a:solidFill>
                <a:schemeClr val="tx2"/>
              </a:solidFill>
              <a:latin typeface="Calibri"/>
              <a:cs typeface="Calibri"/>
            </a:endParaRPr>
          </a:p>
          <a:p>
            <a:pPr algn="ctr"/>
            <a:r>
              <a:rPr lang="en-US" sz="2400" cap="small">
                <a:solidFill>
                  <a:schemeClr val="tx2"/>
                </a:solidFill>
                <a:latin typeface="Calibri"/>
                <a:ea typeface="+mn-lt"/>
                <a:cs typeface="+mn-lt"/>
              </a:rPr>
              <a:t>November 7</a:t>
            </a:r>
            <a:r>
              <a:rPr lang="en-US" sz="2400" cap="small" baseline="30000">
                <a:solidFill>
                  <a:schemeClr val="tx2"/>
                </a:solidFill>
                <a:latin typeface="Calibri"/>
                <a:ea typeface="+mn-lt"/>
                <a:cs typeface="+mn-lt"/>
              </a:rPr>
              <a:t>th</a:t>
            </a:r>
            <a:r>
              <a:rPr lang="en-US" sz="2400" cap="small">
                <a:solidFill>
                  <a:schemeClr val="tx2"/>
                </a:solidFill>
                <a:latin typeface="Calibri"/>
                <a:ea typeface="+mn-lt"/>
                <a:cs typeface="+mn-lt"/>
              </a:rPr>
              <a:t>, 2024</a:t>
            </a:r>
          </a:p>
        </p:txBody>
      </p:sp>
    </p:spTree>
    <p:extLst>
      <p:ext uri="{BB962C8B-B14F-4D97-AF65-F5344CB8AC3E}">
        <p14:creationId xmlns:p14="http://schemas.microsoft.com/office/powerpoint/2010/main" val="20438054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7697E17-BCF5-4169-AD27-BB3793BA068F}"/>
              </a:ext>
            </a:extLst>
          </p:cNvPr>
          <p:cNvSpPr>
            <a:spLocks noGrp="1"/>
          </p:cNvSpPr>
          <p:nvPr>
            <p:ph type="title"/>
          </p:nvPr>
        </p:nvSpPr>
        <p:spPr/>
        <p:txBody>
          <a:bodyPr/>
          <a:lstStyle/>
          <a:p>
            <a:r>
              <a:rPr lang="en-US"/>
              <a:t>Percent of Students Tested &amp; Certified</a:t>
            </a:r>
          </a:p>
        </p:txBody>
      </p:sp>
      <p:sp>
        <p:nvSpPr>
          <p:cNvPr id="2" name="Slide Number Placeholder 1">
            <a:extLst>
              <a:ext uri="{FF2B5EF4-FFF2-40B4-BE49-F238E27FC236}">
                <a16:creationId xmlns:a16="http://schemas.microsoft.com/office/drawing/2014/main" id="{24E25C5E-BC81-4CF3-BA2D-D0D14555BD3E}"/>
              </a:ext>
            </a:extLst>
          </p:cNvPr>
          <p:cNvSpPr>
            <a:spLocks noGrp="1"/>
          </p:cNvSpPr>
          <p:nvPr>
            <p:ph type="sldNum" sz="quarter" idx="4"/>
          </p:nvPr>
        </p:nvSpPr>
        <p:spPr/>
        <p:txBody>
          <a:bodyPr/>
          <a:lstStyle/>
          <a:p>
            <a:fld id="{CA49D0EE-DE7F-324B-A84C-F36708423CDB}" type="slidenum">
              <a:rPr lang="en-US" smtClean="0"/>
              <a:pPr/>
              <a:t>10</a:t>
            </a:fld>
            <a:endParaRPr lang="en-US"/>
          </a:p>
        </p:txBody>
      </p:sp>
      <p:sp>
        <p:nvSpPr>
          <p:cNvPr id="10" name="TextBox 9">
            <a:extLst>
              <a:ext uri="{FF2B5EF4-FFF2-40B4-BE49-F238E27FC236}">
                <a16:creationId xmlns:a16="http://schemas.microsoft.com/office/drawing/2014/main" id="{484E6E3F-7171-C2D2-A6B5-8CD224005FAF}"/>
              </a:ext>
            </a:extLst>
          </p:cNvPr>
          <p:cNvSpPr txBox="1"/>
          <p:nvPr/>
        </p:nvSpPr>
        <p:spPr>
          <a:xfrm>
            <a:off x="731924" y="4730364"/>
            <a:ext cx="9573868" cy="1107996"/>
          </a:xfrm>
          <a:prstGeom prst="rect">
            <a:avLst/>
          </a:prstGeom>
          <a:noFill/>
        </p:spPr>
        <p:txBody>
          <a:bodyPr wrap="square" rtlCol="0">
            <a:spAutoFit/>
          </a:bodyPr>
          <a:lstStyle/>
          <a:p>
            <a:r>
              <a:rPr lang="en-US" sz="2200">
                <a:latin typeface="Calibri" panose="020F0502020204030204" pitchFamily="34" charset="0"/>
                <a:cs typeface="Calibri" panose="020F0502020204030204" pitchFamily="34" charset="0"/>
              </a:rPr>
              <a:t>Inclusion Criteria</a:t>
            </a:r>
          </a:p>
          <a:p>
            <a:r>
              <a:rPr lang="en-US" sz="2200">
                <a:latin typeface="Calibri" panose="020F0502020204030204" pitchFamily="34" charset="0"/>
                <a:cs typeface="Calibri" panose="020F0502020204030204" pitchFamily="34" charset="0"/>
              </a:rPr>
              <a:t>Students who completed training between July 2022 – March 2024</a:t>
            </a:r>
          </a:p>
          <a:p>
            <a:r>
              <a:rPr lang="en-US" sz="2200">
                <a:latin typeface="Calibri" panose="020F0502020204030204" pitchFamily="34" charset="0"/>
                <a:cs typeface="Calibri" panose="020F0502020204030204" pitchFamily="34" charset="0"/>
              </a:rPr>
              <a:t>Students who attempted testing between October 2022 – June 2024</a:t>
            </a:r>
          </a:p>
        </p:txBody>
      </p:sp>
      <p:sp>
        <p:nvSpPr>
          <p:cNvPr id="12" name="TextBox 11">
            <a:extLst>
              <a:ext uri="{FF2B5EF4-FFF2-40B4-BE49-F238E27FC236}">
                <a16:creationId xmlns:a16="http://schemas.microsoft.com/office/drawing/2014/main" id="{AE7D72EC-9003-51F2-EEC2-FC94F0FC027F}"/>
              </a:ext>
            </a:extLst>
          </p:cNvPr>
          <p:cNvSpPr txBox="1"/>
          <p:nvPr/>
        </p:nvSpPr>
        <p:spPr>
          <a:xfrm>
            <a:off x="3932808" y="3697473"/>
            <a:ext cx="7036123" cy="369332"/>
          </a:xfrm>
          <a:prstGeom prst="rect">
            <a:avLst/>
          </a:prstGeom>
          <a:noFill/>
        </p:spPr>
        <p:txBody>
          <a:bodyPr wrap="square" rtlCol="0">
            <a:spAutoFit/>
          </a:bodyPr>
          <a:lstStyle/>
          <a:p>
            <a:r>
              <a:rPr lang="en-US" sz="1800" i="1">
                <a:latin typeface="Calibri" panose="020F0502020204030204" pitchFamily="34" charset="0"/>
                <a:cs typeface="Calibri" panose="020F0502020204030204" pitchFamily="34" charset="0"/>
              </a:rPr>
              <a:t>*Took at least one part of the test: Knowledge and/or Med Admin</a:t>
            </a:r>
            <a:endParaRPr lang="en-US" i="1">
              <a:latin typeface="Calibri" panose="020F0502020204030204" pitchFamily="34" charset="0"/>
              <a:cs typeface="Calibri" panose="020F0502020204030204" pitchFamily="34" charset="0"/>
            </a:endParaRPr>
          </a:p>
        </p:txBody>
      </p:sp>
      <p:pic>
        <p:nvPicPr>
          <p:cNvPr id="6" name="Picture 5">
            <a:extLst>
              <a:ext uri="{FF2B5EF4-FFF2-40B4-BE49-F238E27FC236}">
                <a16:creationId xmlns:a16="http://schemas.microsoft.com/office/drawing/2014/main" id="{07B824A9-C0F0-798B-2D1C-8EBD363D2277}"/>
              </a:ext>
            </a:extLst>
          </p:cNvPr>
          <p:cNvPicPr>
            <a:picLocks noChangeAspect="1"/>
          </p:cNvPicPr>
          <p:nvPr/>
        </p:nvPicPr>
        <p:blipFill>
          <a:blip r:embed="rId3"/>
          <a:stretch>
            <a:fillRect/>
          </a:stretch>
        </p:blipFill>
        <p:spPr>
          <a:xfrm>
            <a:off x="731924" y="2354892"/>
            <a:ext cx="10237007" cy="1334770"/>
          </a:xfrm>
          <a:prstGeom prst="rect">
            <a:avLst/>
          </a:prstGeom>
        </p:spPr>
      </p:pic>
    </p:spTree>
    <p:extLst>
      <p:ext uri="{BB962C8B-B14F-4D97-AF65-F5344CB8AC3E}">
        <p14:creationId xmlns:p14="http://schemas.microsoft.com/office/powerpoint/2010/main" val="2142599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val 8">
            <a:extLst>
              <a:ext uri="{FF2B5EF4-FFF2-40B4-BE49-F238E27FC236}">
                <a16:creationId xmlns:a16="http://schemas.microsoft.com/office/drawing/2014/main" id="{5B2A08C2-5A4A-DDC3-B725-B3F629F73E60}"/>
              </a:ext>
            </a:extLst>
          </p:cNvPr>
          <p:cNvSpPr/>
          <p:nvPr/>
        </p:nvSpPr>
        <p:spPr>
          <a:xfrm>
            <a:off x="4466777" y="4732959"/>
            <a:ext cx="680720" cy="233664"/>
          </a:xfrm>
          <a:prstGeom prst="ellipse">
            <a:avLst/>
          </a:prstGeom>
          <a:solidFill>
            <a:schemeClr val="bg1"/>
          </a:solidFill>
          <a:ln w="28575">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62623FD8-A2E6-4832-75EC-9A96D8574559}"/>
              </a:ext>
            </a:extLst>
          </p:cNvPr>
          <p:cNvSpPr/>
          <p:nvPr/>
        </p:nvSpPr>
        <p:spPr>
          <a:xfrm>
            <a:off x="4483474" y="5290463"/>
            <a:ext cx="680720" cy="233664"/>
          </a:xfrm>
          <a:prstGeom prst="ellipse">
            <a:avLst/>
          </a:prstGeom>
          <a:solidFill>
            <a:schemeClr val="bg1"/>
          </a:solidFill>
          <a:ln w="28575">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F8445E23-9981-9A53-F34F-ED4F115DF274}"/>
              </a:ext>
            </a:extLst>
          </p:cNvPr>
          <p:cNvSpPr>
            <a:spLocks noGrp="1"/>
          </p:cNvSpPr>
          <p:nvPr>
            <p:ph type="sldNum" sz="quarter" idx="4"/>
          </p:nvPr>
        </p:nvSpPr>
        <p:spPr/>
        <p:txBody>
          <a:bodyPr/>
          <a:lstStyle/>
          <a:p>
            <a:fld id="{CA49D0EE-DE7F-324B-A84C-F36708423CDB}" type="slidenum">
              <a:rPr lang="en-US" smtClean="0"/>
              <a:pPr/>
              <a:t>11</a:t>
            </a:fld>
            <a:endParaRPr lang="en-US"/>
          </a:p>
        </p:txBody>
      </p:sp>
      <p:sp>
        <p:nvSpPr>
          <p:cNvPr id="3" name="Title 2">
            <a:extLst>
              <a:ext uri="{FF2B5EF4-FFF2-40B4-BE49-F238E27FC236}">
                <a16:creationId xmlns:a16="http://schemas.microsoft.com/office/drawing/2014/main" id="{806A1D68-5706-40CF-5035-F688C12BF908}"/>
              </a:ext>
            </a:extLst>
          </p:cNvPr>
          <p:cNvSpPr>
            <a:spLocks noGrp="1"/>
          </p:cNvSpPr>
          <p:nvPr>
            <p:ph type="title"/>
          </p:nvPr>
        </p:nvSpPr>
        <p:spPr/>
        <p:txBody>
          <a:bodyPr/>
          <a:lstStyle/>
          <a:p>
            <a:r>
              <a:rPr lang="en-US"/>
              <a:t>Pass Rate &amp; Time Since Training</a:t>
            </a:r>
          </a:p>
        </p:txBody>
      </p:sp>
      <p:pic>
        <p:nvPicPr>
          <p:cNvPr id="6" name="Picture 5">
            <a:extLst>
              <a:ext uri="{FF2B5EF4-FFF2-40B4-BE49-F238E27FC236}">
                <a16:creationId xmlns:a16="http://schemas.microsoft.com/office/drawing/2014/main" id="{FD62C743-3748-9648-29F7-EC2101DE536B}"/>
              </a:ext>
            </a:extLst>
          </p:cNvPr>
          <p:cNvPicPr>
            <a:picLocks noChangeAspect="1"/>
          </p:cNvPicPr>
          <p:nvPr/>
        </p:nvPicPr>
        <p:blipFill>
          <a:blip r:embed="rId3"/>
          <a:stretch>
            <a:fillRect/>
          </a:stretch>
        </p:blipFill>
        <p:spPr>
          <a:xfrm>
            <a:off x="446814" y="3820160"/>
            <a:ext cx="5528756" cy="2134454"/>
          </a:xfrm>
          <a:prstGeom prst="rect">
            <a:avLst/>
          </a:prstGeom>
        </p:spPr>
      </p:pic>
      <p:sp>
        <p:nvSpPr>
          <p:cNvPr id="7" name="TextBox 6">
            <a:extLst>
              <a:ext uri="{FF2B5EF4-FFF2-40B4-BE49-F238E27FC236}">
                <a16:creationId xmlns:a16="http://schemas.microsoft.com/office/drawing/2014/main" id="{AE38F66E-3575-BB10-EBE8-3ED46C410161}"/>
              </a:ext>
            </a:extLst>
          </p:cNvPr>
          <p:cNvSpPr txBox="1"/>
          <p:nvPr/>
        </p:nvSpPr>
        <p:spPr>
          <a:xfrm>
            <a:off x="6451601" y="3820160"/>
            <a:ext cx="4490720" cy="2246769"/>
          </a:xfrm>
          <a:prstGeom prst="rect">
            <a:avLst/>
          </a:prstGeom>
          <a:noFill/>
        </p:spPr>
        <p:txBody>
          <a:bodyPr wrap="square" rtlCol="0">
            <a:spAutoFit/>
          </a:bodyPr>
          <a:lstStyle/>
          <a:p>
            <a:r>
              <a:rPr lang="en-US" sz="2000">
                <a:latin typeface="Calibri" panose="020F0502020204030204" pitchFamily="34" charset="0"/>
                <a:cs typeface="Calibri" panose="020F0502020204030204" pitchFamily="34" charset="0"/>
              </a:rPr>
              <a:t>The Policy Manual version published in November 2023 announced that the time frame for testing would be shortened from 6 months to 3 months to encourage testing closer to training completion (applicable to students who had not yet completed training).</a:t>
            </a:r>
          </a:p>
        </p:txBody>
      </p:sp>
      <p:sp>
        <p:nvSpPr>
          <p:cNvPr id="11" name="TextBox 10">
            <a:extLst>
              <a:ext uri="{FF2B5EF4-FFF2-40B4-BE49-F238E27FC236}">
                <a16:creationId xmlns:a16="http://schemas.microsoft.com/office/drawing/2014/main" id="{6ADB13CE-58CF-A5A1-709F-2F421CB1B981}"/>
              </a:ext>
            </a:extLst>
          </p:cNvPr>
          <p:cNvSpPr txBox="1"/>
          <p:nvPr/>
        </p:nvSpPr>
        <p:spPr>
          <a:xfrm>
            <a:off x="6365241" y="1254328"/>
            <a:ext cx="4663440" cy="2246769"/>
          </a:xfrm>
          <a:prstGeom prst="rect">
            <a:avLst/>
          </a:prstGeom>
          <a:noFill/>
        </p:spPr>
        <p:txBody>
          <a:bodyPr wrap="square" rtlCol="0">
            <a:spAutoFit/>
          </a:bodyPr>
          <a:lstStyle/>
          <a:p>
            <a:r>
              <a:rPr lang="en-US" sz="2000">
                <a:latin typeface="Calibri" panose="020F0502020204030204" pitchFamily="34" charset="0"/>
                <a:cs typeface="Calibri" panose="020F0502020204030204" pitchFamily="34" charset="0"/>
              </a:rPr>
              <a:t>Pass rates for those who took the tests (subset of the 8,135 trained) were over 75% for Knowledge and almost 87% for Medication Administration.</a:t>
            </a:r>
          </a:p>
          <a:p>
            <a:r>
              <a:rPr lang="en-US" sz="2000" i="1">
                <a:latin typeface="Calibri" panose="020F0502020204030204" pitchFamily="34" charset="0"/>
                <a:cs typeface="Calibri" panose="020F0502020204030204" pitchFamily="34" charset="0"/>
              </a:rPr>
              <a:t>Note that the number tested for Knowledge and number tested for Med Admin are not mutually exclusive.</a:t>
            </a:r>
          </a:p>
        </p:txBody>
      </p:sp>
      <p:pic>
        <p:nvPicPr>
          <p:cNvPr id="4" name="Picture 3">
            <a:extLst>
              <a:ext uri="{FF2B5EF4-FFF2-40B4-BE49-F238E27FC236}">
                <a16:creationId xmlns:a16="http://schemas.microsoft.com/office/drawing/2014/main" id="{21B83CDC-5767-6637-7629-457C0D4649C3}"/>
              </a:ext>
            </a:extLst>
          </p:cNvPr>
          <p:cNvPicPr>
            <a:picLocks noChangeAspect="1"/>
          </p:cNvPicPr>
          <p:nvPr/>
        </p:nvPicPr>
        <p:blipFill>
          <a:blip r:embed="rId4"/>
          <a:stretch>
            <a:fillRect/>
          </a:stretch>
        </p:blipFill>
        <p:spPr>
          <a:xfrm>
            <a:off x="448887" y="1349214"/>
            <a:ext cx="5526683" cy="1873380"/>
          </a:xfrm>
          <a:prstGeom prst="rect">
            <a:avLst/>
          </a:prstGeom>
        </p:spPr>
      </p:pic>
    </p:spTree>
    <p:extLst>
      <p:ext uri="{BB962C8B-B14F-4D97-AF65-F5344CB8AC3E}">
        <p14:creationId xmlns:p14="http://schemas.microsoft.com/office/powerpoint/2010/main" val="17150847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0308D38-7215-D967-6DD7-390268573392}"/>
              </a:ext>
            </a:extLst>
          </p:cNvPr>
          <p:cNvSpPr>
            <a:spLocks noGrp="1"/>
          </p:cNvSpPr>
          <p:nvPr>
            <p:ph type="sldNum" sz="quarter" idx="4"/>
          </p:nvPr>
        </p:nvSpPr>
        <p:spPr/>
        <p:txBody>
          <a:bodyPr/>
          <a:lstStyle/>
          <a:p>
            <a:fld id="{CA49D0EE-DE7F-324B-A84C-F36708423CDB}" type="slidenum">
              <a:rPr lang="en-US" smtClean="0"/>
              <a:pPr/>
              <a:t>12</a:t>
            </a:fld>
            <a:endParaRPr lang="en-US"/>
          </a:p>
        </p:txBody>
      </p:sp>
      <p:sp>
        <p:nvSpPr>
          <p:cNvPr id="3" name="Title 2">
            <a:extLst>
              <a:ext uri="{FF2B5EF4-FFF2-40B4-BE49-F238E27FC236}">
                <a16:creationId xmlns:a16="http://schemas.microsoft.com/office/drawing/2014/main" id="{6EB6A758-7B70-7C7F-B06A-01172EE61702}"/>
              </a:ext>
            </a:extLst>
          </p:cNvPr>
          <p:cNvSpPr>
            <a:spLocks noGrp="1"/>
          </p:cNvSpPr>
          <p:nvPr>
            <p:ph type="title"/>
          </p:nvPr>
        </p:nvSpPr>
        <p:spPr/>
        <p:txBody>
          <a:bodyPr/>
          <a:lstStyle/>
          <a:p>
            <a:r>
              <a:rPr lang="en-US"/>
              <a:t>Training and Testing Attempts</a:t>
            </a:r>
            <a:endParaRPr lang="en-US">
              <a:highlight>
                <a:srgbClr val="FFFF00"/>
              </a:highlight>
            </a:endParaRPr>
          </a:p>
        </p:txBody>
      </p:sp>
      <p:sp>
        <p:nvSpPr>
          <p:cNvPr id="11" name="TextBox 10">
            <a:extLst>
              <a:ext uri="{FF2B5EF4-FFF2-40B4-BE49-F238E27FC236}">
                <a16:creationId xmlns:a16="http://schemas.microsoft.com/office/drawing/2014/main" id="{62E06D95-D167-3F82-33FB-1D3564207CBF}"/>
              </a:ext>
            </a:extLst>
          </p:cNvPr>
          <p:cNvSpPr txBox="1"/>
          <p:nvPr/>
        </p:nvSpPr>
        <p:spPr>
          <a:xfrm>
            <a:off x="6979921" y="4251744"/>
            <a:ext cx="4175760" cy="1754326"/>
          </a:xfrm>
          <a:prstGeom prst="rect">
            <a:avLst/>
          </a:prstGeom>
          <a:noFill/>
        </p:spPr>
        <p:txBody>
          <a:bodyPr wrap="square" rtlCol="0">
            <a:spAutoFit/>
          </a:bodyPr>
          <a:lstStyle/>
          <a:p>
            <a:r>
              <a:rPr lang="en-US">
                <a:latin typeface="Calibri" panose="020F0502020204030204" pitchFamily="34" charset="0"/>
                <a:cs typeface="Calibri" panose="020F0502020204030204" pitchFamily="34" charset="0"/>
              </a:rPr>
              <a:t>Of the 8,135 students trained, over 41% were certified after their first training attempt.</a:t>
            </a:r>
          </a:p>
          <a:p>
            <a:endParaRPr lang="en-US">
              <a:latin typeface="Calibri" panose="020F0502020204030204" pitchFamily="34" charset="0"/>
              <a:cs typeface="Calibri" panose="020F0502020204030204" pitchFamily="34" charset="0"/>
            </a:endParaRPr>
          </a:p>
          <a:p>
            <a:r>
              <a:rPr lang="en-US">
                <a:latin typeface="Calibri" panose="020F0502020204030204" pitchFamily="34" charset="0"/>
                <a:cs typeface="Calibri" panose="020F0502020204030204" pitchFamily="34" charset="0"/>
              </a:rPr>
              <a:t>Over 46% were not yet certified as of June 30, 2024.</a:t>
            </a:r>
          </a:p>
        </p:txBody>
      </p:sp>
      <p:sp>
        <p:nvSpPr>
          <p:cNvPr id="12" name="TextBox 11">
            <a:extLst>
              <a:ext uri="{FF2B5EF4-FFF2-40B4-BE49-F238E27FC236}">
                <a16:creationId xmlns:a16="http://schemas.microsoft.com/office/drawing/2014/main" id="{16F4F88F-07B6-2B35-128C-E0912BD66816}"/>
              </a:ext>
            </a:extLst>
          </p:cNvPr>
          <p:cNvSpPr txBox="1"/>
          <p:nvPr/>
        </p:nvSpPr>
        <p:spPr>
          <a:xfrm>
            <a:off x="6979920" y="1100356"/>
            <a:ext cx="4175760" cy="2585323"/>
          </a:xfrm>
          <a:prstGeom prst="rect">
            <a:avLst/>
          </a:prstGeom>
          <a:noFill/>
        </p:spPr>
        <p:txBody>
          <a:bodyPr wrap="square" rtlCol="0">
            <a:spAutoFit/>
          </a:bodyPr>
          <a:lstStyle/>
          <a:p>
            <a:r>
              <a:rPr lang="en-US">
                <a:latin typeface="Calibri" panose="020F0502020204030204" pitchFamily="34" charset="0"/>
                <a:cs typeface="Calibri" panose="020F0502020204030204" pitchFamily="34" charset="0"/>
              </a:rPr>
              <a:t>Of the 7,066 first attempts on the  Knowledge exam, almost 46% passed.</a:t>
            </a:r>
          </a:p>
          <a:p>
            <a:endParaRPr lang="en-US">
              <a:latin typeface="Calibri" panose="020F0502020204030204" pitchFamily="34" charset="0"/>
              <a:cs typeface="Calibri" panose="020F0502020204030204" pitchFamily="34" charset="0"/>
            </a:endParaRPr>
          </a:p>
          <a:p>
            <a:r>
              <a:rPr lang="en-US">
                <a:latin typeface="Calibri" panose="020F0502020204030204" pitchFamily="34" charset="0"/>
                <a:cs typeface="Calibri" panose="020F0502020204030204" pitchFamily="34" charset="0"/>
              </a:rPr>
              <a:t>Of the 6,096 first attempts on the  Medication Administration exam, almost 60% passed.</a:t>
            </a:r>
          </a:p>
          <a:p>
            <a:endParaRPr lang="en-US">
              <a:latin typeface="Calibri" panose="020F0502020204030204" pitchFamily="34" charset="0"/>
              <a:cs typeface="Calibri" panose="020F0502020204030204" pitchFamily="34" charset="0"/>
            </a:endParaRPr>
          </a:p>
          <a:p>
            <a:r>
              <a:rPr lang="en-US" i="1">
                <a:latin typeface="Calibri" panose="020F0502020204030204" pitchFamily="34" charset="0"/>
                <a:cs typeface="Calibri" panose="020F0502020204030204" pitchFamily="34" charset="0"/>
              </a:rPr>
              <a:t>Note that this table measures test attempts, not unique students.</a:t>
            </a:r>
          </a:p>
        </p:txBody>
      </p:sp>
      <p:pic>
        <p:nvPicPr>
          <p:cNvPr id="7" name="Picture 6">
            <a:extLst>
              <a:ext uri="{FF2B5EF4-FFF2-40B4-BE49-F238E27FC236}">
                <a16:creationId xmlns:a16="http://schemas.microsoft.com/office/drawing/2014/main" id="{961839E3-0C12-BF16-67F4-08C07FC930EC}"/>
              </a:ext>
            </a:extLst>
          </p:cNvPr>
          <p:cNvPicPr>
            <a:picLocks noChangeAspect="1"/>
          </p:cNvPicPr>
          <p:nvPr/>
        </p:nvPicPr>
        <p:blipFill>
          <a:blip r:embed="rId3"/>
          <a:stretch>
            <a:fillRect/>
          </a:stretch>
        </p:blipFill>
        <p:spPr>
          <a:xfrm>
            <a:off x="1242874" y="4112897"/>
            <a:ext cx="4778196" cy="1900655"/>
          </a:xfrm>
          <a:prstGeom prst="rect">
            <a:avLst/>
          </a:prstGeom>
        </p:spPr>
      </p:pic>
      <p:pic>
        <p:nvPicPr>
          <p:cNvPr id="6" name="Picture 5">
            <a:extLst>
              <a:ext uri="{FF2B5EF4-FFF2-40B4-BE49-F238E27FC236}">
                <a16:creationId xmlns:a16="http://schemas.microsoft.com/office/drawing/2014/main" id="{3BB14A1F-12F3-F5C3-4E8D-C786801F35F1}"/>
              </a:ext>
            </a:extLst>
          </p:cNvPr>
          <p:cNvPicPr>
            <a:picLocks noChangeAspect="1"/>
          </p:cNvPicPr>
          <p:nvPr/>
        </p:nvPicPr>
        <p:blipFill>
          <a:blip r:embed="rId4"/>
          <a:stretch>
            <a:fillRect/>
          </a:stretch>
        </p:blipFill>
        <p:spPr>
          <a:xfrm>
            <a:off x="1162050" y="1235342"/>
            <a:ext cx="5480726" cy="2193657"/>
          </a:xfrm>
          <a:prstGeom prst="rect">
            <a:avLst/>
          </a:prstGeom>
        </p:spPr>
      </p:pic>
    </p:spTree>
    <p:extLst>
      <p:ext uri="{BB962C8B-B14F-4D97-AF65-F5344CB8AC3E}">
        <p14:creationId xmlns:p14="http://schemas.microsoft.com/office/powerpoint/2010/main" val="37082963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99B11-9106-3F26-4014-106F0643B816}"/>
              </a:ext>
            </a:extLst>
          </p:cNvPr>
          <p:cNvSpPr>
            <a:spLocks noGrp="1"/>
          </p:cNvSpPr>
          <p:nvPr>
            <p:ph type="title"/>
          </p:nvPr>
        </p:nvSpPr>
        <p:spPr>
          <a:xfrm>
            <a:off x="1261872" y="758952"/>
            <a:ext cx="9418320" cy="4303242"/>
          </a:xfrm>
        </p:spPr>
        <p:txBody>
          <a:bodyPr anchor="ctr">
            <a:noAutofit/>
          </a:bodyPr>
          <a:lstStyle/>
          <a:p>
            <a:r>
              <a:rPr lang="en-US" sz="6000">
                <a:latin typeface="Calibri"/>
                <a:ea typeface="+mj-lt"/>
                <a:cs typeface="+mj-lt"/>
              </a:rPr>
              <a:t>Discussion Item: </a:t>
            </a:r>
            <a:br>
              <a:rPr lang="en-US" sz="6000">
                <a:latin typeface="Calibri"/>
                <a:ea typeface="+mj-lt"/>
                <a:cs typeface="+mj-lt"/>
              </a:rPr>
            </a:br>
            <a:br>
              <a:rPr lang="en-US" sz="6000">
                <a:latin typeface="Calibri"/>
                <a:ea typeface="+mj-lt"/>
                <a:cs typeface="+mj-lt"/>
              </a:rPr>
            </a:br>
            <a:r>
              <a:rPr lang="en-US" sz="6000">
                <a:latin typeface="Calibri"/>
                <a:ea typeface="+mj-lt"/>
                <a:cs typeface="+mj-lt"/>
              </a:rPr>
              <a:t>MAP pass threshold at 80%.</a:t>
            </a:r>
          </a:p>
        </p:txBody>
      </p:sp>
    </p:spTree>
    <p:extLst>
      <p:ext uri="{BB962C8B-B14F-4D97-AF65-F5344CB8AC3E}">
        <p14:creationId xmlns:p14="http://schemas.microsoft.com/office/powerpoint/2010/main" val="10447632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735A3-E7D6-051F-2CA8-A9E1F07EA853}"/>
              </a:ext>
            </a:extLst>
          </p:cNvPr>
          <p:cNvSpPr>
            <a:spLocks noGrp="1"/>
          </p:cNvSpPr>
          <p:nvPr>
            <p:ph type="title"/>
          </p:nvPr>
        </p:nvSpPr>
        <p:spPr/>
        <p:txBody>
          <a:bodyPr anchor="ctr">
            <a:normAutofit/>
          </a:bodyPr>
          <a:lstStyle/>
          <a:p>
            <a:r>
              <a:rPr lang="en-US" sz="6000">
                <a:latin typeface="Calibri"/>
                <a:cs typeface="Calibri"/>
              </a:rPr>
              <a:t>A State Sponsored </a:t>
            </a:r>
            <a:r>
              <a:rPr lang="en-US" sz="6000" err="1">
                <a:latin typeface="Calibri"/>
                <a:cs typeface="Calibri"/>
              </a:rPr>
              <a:t>eMAR</a:t>
            </a:r>
            <a:r>
              <a:rPr lang="en-US" sz="6000">
                <a:latin typeface="Calibri"/>
                <a:cs typeface="Calibri"/>
              </a:rPr>
              <a:t> for MAP Providers</a:t>
            </a:r>
          </a:p>
        </p:txBody>
      </p:sp>
    </p:spTree>
    <p:extLst>
      <p:ext uri="{BB962C8B-B14F-4D97-AF65-F5344CB8AC3E}">
        <p14:creationId xmlns:p14="http://schemas.microsoft.com/office/powerpoint/2010/main" val="20226903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 name="Title 1">
            <a:extLst>
              <a:ext uri="{FF2B5EF4-FFF2-40B4-BE49-F238E27FC236}">
                <a16:creationId xmlns:a16="http://schemas.microsoft.com/office/drawing/2014/main" id="{E8E1A13C-E6BC-0F9C-8233-22ACC454E33A}"/>
              </a:ext>
            </a:extLst>
          </p:cNvPr>
          <p:cNvSpPr txBox="1">
            <a:spLocks/>
          </p:cNvSpPr>
          <p:nvPr/>
        </p:nvSpPr>
        <p:spPr>
          <a:xfrm>
            <a:off x="1207247" y="384369"/>
            <a:ext cx="9431016" cy="1320800"/>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a:p>
        </p:txBody>
      </p:sp>
      <p:sp>
        <p:nvSpPr>
          <p:cNvPr id="3" name="Title 2">
            <a:extLst>
              <a:ext uri="{FF2B5EF4-FFF2-40B4-BE49-F238E27FC236}">
                <a16:creationId xmlns:a16="http://schemas.microsoft.com/office/drawing/2014/main" id="{9EEC9EDF-9197-705B-3E19-54CCB1DCFA7A}"/>
              </a:ext>
            </a:extLst>
          </p:cNvPr>
          <p:cNvSpPr>
            <a:spLocks noGrp="1"/>
          </p:cNvSpPr>
          <p:nvPr>
            <p:ph type="title"/>
          </p:nvPr>
        </p:nvSpPr>
        <p:spPr/>
        <p:txBody>
          <a:bodyPr>
            <a:noAutofit/>
          </a:bodyPr>
          <a:lstStyle/>
          <a:p>
            <a:r>
              <a:rPr lang="en-US" sz="3200" b="1">
                <a:latin typeface="Calibri"/>
                <a:ea typeface="+mj-lt"/>
                <a:cs typeface="+mj-lt"/>
              </a:rPr>
              <a:t>Allow and Promote Use of Electronic Administration (</a:t>
            </a:r>
            <a:r>
              <a:rPr lang="en-US" sz="3200" b="1" err="1">
                <a:latin typeface="Calibri"/>
                <a:ea typeface="+mj-lt"/>
                <a:cs typeface="+mj-lt"/>
              </a:rPr>
              <a:t>eMAR</a:t>
            </a:r>
            <a:r>
              <a:rPr lang="en-US" sz="3200" b="1">
                <a:latin typeface="Calibri"/>
                <a:ea typeface="+mj-lt"/>
                <a:cs typeface="+mj-lt"/>
              </a:rPr>
              <a:t>) Systems</a:t>
            </a:r>
            <a:endParaRPr lang="en-US" sz="3200">
              <a:latin typeface="Calibri"/>
              <a:cs typeface="Calibri"/>
            </a:endParaRPr>
          </a:p>
        </p:txBody>
      </p:sp>
      <p:sp>
        <p:nvSpPr>
          <p:cNvPr id="4929" name="Text Placeholder 2">
            <a:extLst>
              <a:ext uri="{FF2B5EF4-FFF2-40B4-BE49-F238E27FC236}">
                <a16:creationId xmlns:a16="http://schemas.microsoft.com/office/drawing/2014/main" id="{ABF63867-25F5-F2C7-23D1-D6B3633FCBFF}"/>
              </a:ext>
            </a:extLst>
          </p:cNvPr>
          <p:cNvSpPr>
            <a:spLocks noGrp="1"/>
          </p:cNvSpPr>
          <p:nvPr>
            <p:ph idx="1"/>
          </p:nvPr>
        </p:nvSpPr>
        <p:spPr>
          <a:xfrm>
            <a:off x="1218740" y="1713783"/>
            <a:ext cx="8638492" cy="1711586"/>
          </a:xfrm>
          <a:ln>
            <a:solidFill>
              <a:schemeClr val="bg1">
                <a:lumMod val="95000"/>
              </a:schemeClr>
            </a:solidFill>
          </a:ln>
        </p:spPr>
        <p:txBody>
          <a:bodyPr vert="horz" lIns="91440" tIns="45720" rIns="91440" bIns="45720" rtlCol="0" anchor="t">
            <a:noAutofit/>
          </a:bodyPr>
          <a:lstStyle/>
          <a:p>
            <a:pPr marL="0" indent="0" algn="just">
              <a:spcBef>
                <a:spcPts val="0"/>
              </a:spcBef>
              <a:buNone/>
            </a:pPr>
            <a:r>
              <a:rPr lang="en-GB" sz="1600" i="1">
                <a:latin typeface="Calibri"/>
                <a:ea typeface="+mn-lt"/>
                <a:cs typeface="+mn-lt"/>
              </a:rPr>
              <a:t>Many of the issues that were identified as MAP problems during our research—med passes bogged down by tedious and repetitive MAP procedures, such as comparisons between orders, labels, and med sheets; error-prone manual transcription of med changes; repeated calls to HCPs with requests to sign this order or make that order MAP compliant—can all be obviated by widespread adoption of an effective </a:t>
            </a:r>
            <a:r>
              <a:rPr lang="en-GB" sz="1600" i="1" err="1">
                <a:latin typeface="Calibri"/>
                <a:ea typeface="+mn-lt"/>
                <a:cs typeface="+mn-lt"/>
              </a:rPr>
              <a:t>eMAR</a:t>
            </a:r>
            <a:r>
              <a:rPr lang="en-GB" sz="1600" i="1">
                <a:latin typeface="Calibri"/>
                <a:ea typeface="+mn-lt"/>
                <a:cs typeface="+mn-lt"/>
              </a:rPr>
              <a:t> system by MAP registered service providers.</a:t>
            </a:r>
            <a:r>
              <a:rPr lang="en-US" sz="1600">
                <a:latin typeface="Calibri"/>
                <a:ea typeface="+mn-lt"/>
                <a:cs typeface="+mn-lt"/>
              </a:rPr>
              <a:t> </a:t>
            </a:r>
            <a:r>
              <a:rPr lang="en-US" sz="1600" i="1">
                <a:latin typeface="Calibri"/>
                <a:ea typeface="+mn-lt"/>
                <a:cs typeface="+mn-lt"/>
              </a:rPr>
              <a:t>Our recommendations below are, we believe, the necessary first steps toward widespread implementation of </a:t>
            </a:r>
            <a:r>
              <a:rPr lang="en-US" sz="1600" i="1" err="1">
                <a:latin typeface="Calibri"/>
                <a:ea typeface="+mn-lt"/>
                <a:cs typeface="+mn-lt"/>
              </a:rPr>
              <a:t>eMAR</a:t>
            </a:r>
            <a:r>
              <a:rPr lang="en-US" sz="1600" i="1">
                <a:latin typeface="Calibri"/>
                <a:ea typeface="+mn-lt"/>
                <a:cs typeface="+mn-lt"/>
              </a:rPr>
              <a:t> by MAP registered service providers</a:t>
            </a:r>
            <a:r>
              <a:rPr lang="en-US" sz="1600">
                <a:latin typeface="Calibri"/>
                <a:ea typeface="+mn-lt"/>
                <a:cs typeface="+mn-lt"/>
              </a:rPr>
              <a:t> </a:t>
            </a:r>
            <a:r>
              <a:rPr lang="en-GB" sz="1600" i="1">
                <a:latin typeface="Calibri"/>
                <a:ea typeface="+mn-lt"/>
                <a:cs typeface="+mn-lt"/>
              </a:rPr>
              <a:t>(pg. 73 </a:t>
            </a:r>
            <a:r>
              <a:rPr lang="en-GB" sz="1600" b="1" i="1">
                <a:latin typeface="Calibri"/>
                <a:ea typeface="+mn-lt"/>
                <a:cs typeface="+mn-lt"/>
              </a:rPr>
              <a:t>ERG MAP Evaluation Report September 2022</a:t>
            </a:r>
            <a:r>
              <a:rPr lang="en-GB" sz="1600" i="1">
                <a:latin typeface="Calibri"/>
                <a:ea typeface="+mn-lt"/>
                <a:cs typeface="+mn-lt"/>
              </a:rPr>
              <a:t>).</a:t>
            </a:r>
            <a:endParaRPr lang="en-GB" sz="1600" b="1" i="1">
              <a:latin typeface="Calibri"/>
              <a:ea typeface="+mn-lt"/>
              <a:cs typeface="+mn-lt"/>
            </a:endParaRPr>
          </a:p>
        </p:txBody>
      </p:sp>
      <p:sp>
        <p:nvSpPr>
          <p:cNvPr id="4931" name="Content Placeholder 3">
            <a:extLst>
              <a:ext uri="{FF2B5EF4-FFF2-40B4-BE49-F238E27FC236}">
                <a16:creationId xmlns:a16="http://schemas.microsoft.com/office/drawing/2014/main" id="{841BCDA7-96C6-FDFC-03AA-69A3CE8EB7B6}"/>
              </a:ext>
            </a:extLst>
          </p:cNvPr>
          <p:cNvSpPr txBox="1">
            <a:spLocks/>
          </p:cNvSpPr>
          <p:nvPr/>
        </p:nvSpPr>
        <p:spPr>
          <a:xfrm>
            <a:off x="1204346" y="3656996"/>
            <a:ext cx="9121303" cy="2627792"/>
          </a:xfrm>
          <a:prstGeom prst="rect">
            <a:avLst/>
          </a:prstGeom>
          <a:solidFill>
            <a:schemeClr val="bg1">
              <a:lumMod val="95000"/>
            </a:schemeClr>
          </a:solidFill>
          <a:ln>
            <a:solidFill>
              <a:schemeClr val="accent1"/>
            </a:solidFill>
          </a:ln>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t">
            <a:normAutofit fontScale="925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lt1"/>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lt1"/>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lt1"/>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lt1"/>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lt1"/>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lt1"/>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lt1"/>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lt1"/>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lt1"/>
                </a:solidFill>
                <a:latin typeface="+mn-lt"/>
                <a:ea typeface="+mn-ea"/>
                <a:cs typeface="+mn-cs"/>
              </a:defRPr>
            </a:lvl9pPr>
          </a:lstStyle>
          <a:p>
            <a:pPr marL="0" indent="0">
              <a:spcBef>
                <a:spcPts val="0"/>
              </a:spcBef>
              <a:buFont typeface="Wingdings 3" charset="2"/>
              <a:buNone/>
            </a:pPr>
            <a:r>
              <a:rPr lang="en-US" sz="2000" b="1">
                <a:solidFill>
                  <a:schemeClr val="tx1"/>
                </a:solidFill>
                <a:latin typeface="Calibri"/>
                <a:ea typeface="+mn-lt"/>
                <a:cs typeface="+mn-lt"/>
              </a:rPr>
              <a:t>ERG evaluation report recommendations R2.1 – R2.4 </a:t>
            </a:r>
          </a:p>
          <a:p>
            <a:pPr marL="0" indent="0">
              <a:spcBef>
                <a:spcPts val="0"/>
              </a:spcBef>
              <a:buFont typeface="Wingdings 3" charset="2"/>
              <a:buNone/>
            </a:pPr>
            <a:endParaRPr lang="en-US">
              <a:solidFill>
                <a:schemeClr val="tx1"/>
              </a:solidFill>
              <a:latin typeface="Calibri"/>
              <a:ea typeface="+mn-lt"/>
              <a:cs typeface="+mn-lt"/>
            </a:endParaRPr>
          </a:p>
          <a:p>
            <a:pPr marL="285750" indent="-285750">
              <a:spcBef>
                <a:spcPts val="0"/>
              </a:spcBef>
              <a:buFont typeface="Arial,Sans-Serif"/>
              <a:buChar char="•"/>
            </a:pPr>
            <a:r>
              <a:rPr lang="en-US" sz="2000" i="1">
                <a:solidFill>
                  <a:schemeClr val="tx1"/>
                </a:solidFill>
                <a:latin typeface="Calibri"/>
                <a:ea typeface="+mn-lt"/>
                <a:cs typeface="+mn-lt"/>
              </a:rPr>
              <a:t>Change MAP policy to allow programs to implement </a:t>
            </a:r>
            <a:r>
              <a:rPr lang="en-US" sz="2000" i="1" err="1">
                <a:solidFill>
                  <a:schemeClr val="tx1"/>
                </a:solidFill>
                <a:latin typeface="Calibri"/>
                <a:ea typeface="+mn-lt"/>
                <a:cs typeface="+mn-lt"/>
              </a:rPr>
              <a:t>eMAR</a:t>
            </a:r>
            <a:r>
              <a:rPr lang="en-US" sz="2000" i="1">
                <a:solidFill>
                  <a:schemeClr val="tx1"/>
                </a:solidFill>
                <a:latin typeface="Calibri"/>
                <a:ea typeface="+mn-lt"/>
                <a:cs typeface="+mn-lt"/>
              </a:rPr>
              <a:t> systems without a waiver.</a:t>
            </a:r>
            <a:endParaRPr lang="en-US" sz="2000">
              <a:solidFill>
                <a:schemeClr val="tx1"/>
              </a:solidFill>
              <a:latin typeface="Calibri"/>
              <a:ea typeface="+mn-lt"/>
              <a:cs typeface="+mn-lt"/>
            </a:endParaRPr>
          </a:p>
          <a:p>
            <a:pPr marL="285750" indent="-285750">
              <a:spcBef>
                <a:spcPts val="0"/>
              </a:spcBef>
              <a:buFont typeface="Arial,Sans-Serif"/>
              <a:buChar char="•"/>
            </a:pPr>
            <a:r>
              <a:rPr lang="en-US" sz="2000" i="1">
                <a:solidFill>
                  <a:schemeClr val="tx1"/>
                </a:solidFill>
                <a:latin typeface="Calibri"/>
                <a:ea typeface="+mn-lt"/>
                <a:cs typeface="+mn-lt"/>
              </a:rPr>
              <a:t>Promote </a:t>
            </a:r>
            <a:r>
              <a:rPr lang="en-US" sz="2000" i="1" err="1">
                <a:solidFill>
                  <a:schemeClr val="tx1"/>
                </a:solidFill>
                <a:latin typeface="Calibri"/>
                <a:ea typeface="+mn-lt"/>
                <a:cs typeface="+mn-lt"/>
              </a:rPr>
              <a:t>eMAR</a:t>
            </a:r>
            <a:r>
              <a:rPr lang="en-US" sz="2000" i="1">
                <a:solidFill>
                  <a:schemeClr val="tx1"/>
                </a:solidFill>
                <a:latin typeface="Calibri"/>
                <a:ea typeface="+mn-lt"/>
                <a:cs typeface="+mn-lt"/>
              </a:rPr>
              <a:t> adoption by selecting a single </a:t>
            </a:r>
            <a:r>
              <a:rPr lang="en-US" sz="2000" i="1" err="1">
                <a:solidFill>
                  <a:schemeClr val="tx1"/>
                </a:solidFill>
                <a:latin typeface="Calibri"/>
                <a:ea typeface="+mn-lt"/>
                <a:cs typeface="+mn-lt"/>
              </a:rPr>
              <a:t>eMAR</a:t>
            </a:r>
            <a:r>
              <a:rPr lang="en-US" sz="2000" i="1">
                <a:solidFill>
                  <a:schemeClr val="tx1"/>
                </a:solidFill>
                <a:latin typeface="Calibri"/>
                <a:ea typeface="+mn-lt"/>
                <a:cs typeface="+mn-lt"/>
              </a:rPr>
              <a:t> system that the Commonwealth will make available free of charge or at minimal cost to all service providers and pharmacies. </a:t>
            </a:r>
            <a:endParaRPr lang="en-US" sz="2000">
              <a:solidFill>
                <a:schemeClr val="tx1"/>
              </a:solidFill>
              <a:latin typeface="Calibri"/>
              <a:ea typeface="+mn-lt"/>
              <a:cs typeface="+mn-lt"/>
            </a:endParaRPr>
          </a:p>
          <a:p>
            <a:pPr marL="285750" indent="-285750">
              <a:spcBef>
                <a:spcPts val="0"/>
              </a:spcBef>
              <a:buFont typeface="Arial,Sans-Serif"/>
              <a:buChar char="•"/>
            </a:pPr>
            <a:r>
              <a:rPr lang="en-US" sz="2000" i="1">
                <a:solidFill>
                  <a:schemeClr val="tx1"/>
                </a:solidFill>
                <a:latin typeface="Calibri"/>
                <a:ea typeface="+mn-lt"/>
                <a:cs typeface="+mn-lt"/>
              </a:rPr>
              <a:t>Promote </a:t>
            </a:r>
            <a:r>
              <a:rPr lang="en-US" sz="2000" i="1" err="1">
                <a:solidFill>
                  <a:schemeClr val="tx1"/>
                </a:solidFill>
                <a:latin typeface="Calibri"/>
                <a:ea typeface="+mn-lt"/>
                <a:cs typeface="+mn-lt"/>
              </a:rPr>
              <a:t>eMAR</a:t>
            </a:r>
            <a:r>
              <a:rPr lang="en-US" sz="2000" i="1">
                <a:solidFill>
                  <a:schemeClr val="tx1"/>
                </a:solidFill>
                <a:latin typeface="Calibri"/>
                <a:ea typeface="+mn-lt"/>
                <a:cs typeface="+mn-lt"/>
              </a:rPr>
              <a:t> adoption by establishing an outreach program to service providers that explains the net benefits of the </a:t>
            </a:r>
            <a:r>
              <a:rPr lang="en-US" sz="2000" i="1" err="1">
                <a:solidFill>
                  <a:schemeClr val="tx1"/>
                </a:solidFill>
                <a:latin typeface="Calibri"/>
                <a:ea typeface="+mn-lt"/>
                <a:cs typeface="+mn-lt"/>
              </a:rPr>
              <a:t>eMAR</a:t>
            </a:r>
            <a:r>
              <a:rPr lang="en-US" sz="2000" i="1">
                <a:solidFill>
                  <a:schemeClr val="tx1"/>
                </a:solidFill>
                <a:latin typeface="Calibri"/>
                <a:ea typeface="+mn-lt"/>
                <a:cs typeface="+mn-lt"/>
              </a:rPr>
              <a:t> system, and the steps and staff training necessary to implement it.</a:t>
            </a:r>
            <a:endParaRPr lang="en-US" sz="2000">
              <a:solidFill>
                <a:schemeClr val="tx1"/>
              </a:solidFill>
              <a:latin typeface="Calibri"/>
              <a:ea typeface="+mn-lt"/>
              <a:cs typeface="+mn-lt"/>
            </a:endParaRPr>
          </a:p>
          <a:p>
            <a:pPr marL="0" indent="0">
              <a:buFont typeface="Wingdings 3" charset="2"/>
              <a:buNone/>
            </a:pPr>
            <a:endParaRPr lang="en-US"/>
          </a:p>
        </p:txBody>
      </p:sp>
      <p:pic>
        <p:nvPicPr>
          <p:cNvPr id="4933" name="Graphic 4932" descr="Open quotation mark outline">
            <a:extLst>
              <a:ext uri="{FF2B5EF4-FFF2-40B4-BE49-F238E27FC236}">
                <a16:creationId xmlns:a16="http://schemas.microsoft.com/office/drawing/2014/main" id="{6CA83376-E537-F9FC-5AB9-C4C60FDB2E7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8015" y="1479309"/>
            <a:ext cx="646331" cy="646331"/>
          </a:xfrm>
          <a:prstGeom prst="rect">
            <a:avLst/>
          </a:prstGeom>
        </p:spPr>
      </p:pic>
      <p:pic>
        <p:nvPicPr>
          <p:cNvPr id="4935" name="Graphic 4934" descr="Open quotation mark outline">
            <a:extLst>
              <a:ext uri="{FF2B5EF4-FFF2-40B4-BE49-F238E27FC236}">
                <a16:creationId xmlns:a16="http://schemas.microsoft.com/office/drawing/2014/main" id="{E35B2E6F-E5FD-2234-A3FB-CC7C6D9B804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0800000">
            <a:off x="9857232" y="2902670"/>
            <a:ext cx="646331" cy="646331"/>
          </a:xfrm>
          <a:prstGeom prst="rect">
            <a:avLst/>
          </a:prstGeom>
        </p:spPr>
      </p:pic>
    </p:spTree>
    <p:extLst>
      <p:ext uri="{BB962C8B-B14F-4D97-AF65-F5344CB8AC3E}">
        <p14:creationId xmlns:p14="http://schemas.microsoft.com/office/powerpoint/2010/main" val="16100302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3BCB03C-6E02-87C1-C0C5-4B4DDDD92F95}"/>
              </a:ext>
            </a:extLst>
          </p:cNvPr>
          <p:cNvSpPr>
            <a:spLocks noGrp="1"/>
          </p:cNvSpPr>
          <p:nvPr>
            <p:ph type="title"/>
          </p:nvPr>
        </p:nvSpPr>
        <p:spPr>
          <a:xfrm>
            <a:off x="800233" y="99430"/>
            <a:ext cx="9692640" cy="1325562"/>
          </a:xfrm>
        </p:spPr>
        <p:txBody>
          <a:bodyPr>
            <a:normAutofit/>
          </a:bodyPr>
          <a:lstStyle/>
          <a:p>
            <a:r>
              <a:rPr lang="en-US" sz="3600" b="1" err="1">
                <a:latin typeface="Calibri"/>
                <a:cs typeface="Calibri"/>
              </a:rPr>
              <a:t>eMAR</a:t>
            </a:r>
            <a:r>
              <a:rPr lang="en-US" sz="3600" b="1">
                <a:latin typeface="Calibri"/>
                <a:cs typeface="Calibri"/>
              </a:rPr>
              <a:t> Systems</a:t>
            </a:r>
            <a:br>
              <a:rPr lang="en-US" b="1">
                <a:latin typeface="Calibri"/>
              </a:rPr>
            </a:br>
            <a:r>
              <a:rPr lang="en-US" sz="2400" b="1">
                <a:latin typeface="Calibri"/>
                <a:cs typeface="Calibri"/>
              </a:rPr>
              <a:t>Background Research</a:t>
            </a:r>
          </a:p>
        </p:txBody>
      </p:sp>
      <p:sp>
        <p:nvSpPr>
          <p:cNvPr id="5" name="Content Placeholder 4">
            <a:extLst>
              <a:ext uri="{FF2B5EF4-FFF2-40B4-BE49-F238E27FC236}">
                <a16:creationId xmlns:a16="http://schemas.microsoft.com/office/drawing/2014/main" id="{4D2CD98E-8307-91AD-C13A-83F6EE5A1A8E}"/>
              </a:ext>
            </a:extLst>
          </p:cNvPr>
          <p:cNvSpPr>
            <a:spLocks noGrp="1"/>
          </p:cNvSpPr>
          <p:nvPr>
            <p:ph idx="1"/>
          </p:nvPr>
        </p:nvSpPr>
        <p:spPr>
          <a:xfrm>
            <a:off x="665826" y="1609371"/>
            <a:ext cx="9250532" cy="4753902"/>
          </a:xfrm>
          <a:noFill/>
          <a:ln>
            <a:no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Autofit/>
          </a:bodyPr>
          <a:lstStyle/>
          <a:p>
            <a:pPr>
              <a:spcBef>
                <a:spcPts val="0"/>
              </a:spcBef>
            </a:pPr>
            <a:r>
              <a:rPr lang="en-US" sz="1600">
                <a:latin typeface="Calibri"/>
                <a:ea typeface="+mn-lt"/>
                <a:cs typeface="+mn-lt"/>
              </a:rPr>
              <a:t>Prior to commissioning the ERG research, the MAP team was aware that a comprehensive modernization of MAP’s paper-based system was essential to the program’s future success. </a:t>
            </a:r>
            <a:endParaRPr lang="en-US" sz="1600">
              <a:latin typeface="Calibri"/>
              <a:cs typeface="Calibri"/>
            </a:endParaRPr>
          </a:p>
          <a:p>
            <a:pPr>
              <a:spcBef>
                <a:spcPts val="0"/>
              </a:spcBef>
            </a:pPr>
            <a:endParaRPr lang="en-US" sz="1600">
              <a:latin typeface="Calibri"/>
              <a:ea typeface="+mn-lt"/>
              <a:cs typeface="+mn-lt"/>
            </a:endParaRPr>
          </a:p>
          <a:p>
            <a:pPr>
              <a:spcBef>
                <a:spcPts val="0"/>
              </a:spcBef>
            </a:pPr>
            <a:r>
              <a:rPr lang="en-US" sz="1600">
                <a:latin typeface="Calibri"/>
                <a:ea typeface="+mn-lt"/>
                <a:cs typeface="+mn-lt"/>
              </a:rPr>
              <a:t>In April 2022, BHPL signed agreements with </a:t>
            </a:r>
            <a:r>
              <a:rPr lang="en-US" sz="1600" b="1">
                <a:latin typeface="Calibri"/>
                <a:ea typeface="+mn-lt"/>
                <a:cs typeface="+mn-lt"/>
              </a:rPr>
              <a:t>six individual service providers to operate a six-month pilot project to use pharmacy software and multidose packaging systems </a:t>
            </a:r>
            <a:r>
              <a:rPr lang="en-US" sz="1600">
                <a:latin typeface="Calibri"/>
                <a:ea typeface="+mn-lt"/>
                <a:cs typeface="+mn-lt"/>
              </a:rPr>
              <a:t>for 41 patients across 9 MAP registered sites. </a:t>
            </a:r>
          </a:p>
          <a:p>
            <a:pPr>
              <a:spcBef>
                <a:spcPts val="0"/>
              </a:spcBef>
            </a:pPr>
            <a:endParaRPr lang="en-US" sz="1600"/>
          </a:p>
          <a:p>
            <a:pPr>
              <a:spcBef>
                <a:spcPts val="0"/>
              </a:spcBef>
            </a:pPr>
            <a:r>
              <a:rPr lang="en-US" sz="1600">
                <a:latin typeface="Calibri"/>
                <a:ea typeface="+mn-lt"/>
                <a:cs typeface="+mn-lt"/>
              </a:rPr>
              <a:t>Although primarily to test the safety of multi-dose packaging, this pilot highlighted additional benefits that underlined the potential of a state supported </a:t>
            </a:r>
            <a:r>
              <a:rPr lang="en-US" sz="1600" err="1">
                <a:latin typeface="Calibri"/>
                <a:ea typeface="+mn-lt"/>
                <a:cs typeface="+mn-lt"/>
              </a:rPr>
              <a:t>eMAR</a:t>
            </a:r>
            <a:r>
              <a:rPr lang="en-US" sz="1600">
                <a:latin typeface="Calibri"/>
                <a:ea typeface="+mn-lt"/>
                <a:cs typeface="+mn-lt"/>
              </a:rPr>
              <a:t> system.</a:t>
            </a:r>
          </a:p>
          <a:p>
            <a:pPr>
              <a:spcBef>
                <a:spcPts val="0"/>
              </a:spcBef>
            </a:pPr>
            <a:endParaRPr lang="en-US" sz="1600">
              <a:latin typeface="Calibri"/>
              <a:ea typeface="+mn-lt"/>
              <a:cs typeface="+mn-lt"/>
            </a:endParaRPr>
          </a:p>
          <a:p>
            <a:pPr>
              <a:spcBef>
                <a:spcPts val="0"/>
              </a:spcBef>
            </a:pPr>
            <a:r>
              <a:rPr lang="en-US" sz="1600">
                <a:latin typeface="Calibri"/>
                <a:ea typeface="+mn-lt"/>
                <a:cs typeface="+mn-lt"/>
              </a:rPr>
              <a:t>The system allowed the pharmacy to </a:t>
            </a:r>
            <a:r>
              <a:rPr lang="en-US" sz="1600" b="1">
                <a:latin typeface="Calibri"/>
                <a:ea typeface="+mn-lt"/>
                <a:cs typeface="+mn-lt"/>
              </a:rPr>
              <a:t>populate a resident’s </a:t>
            </a:r>
            <a:r>
              <a:rPr lang="en-US" sz="1600" b="1" err="1">
                <a:latin typeface="Calibri"/>
                <a:ea typeface="+mn-lt"/>
                <a:cs typeface="+mn-lt"/>
              </a:rPr>
              <a:t>eMAR</a:t>
            </a:r>
            <a:r>
              <a:rPr lang="en-US" sz="1600" b="1">
                <a:latin typeface="Calibri"/>
                <a:ea typeface="+mn-lt"/>
                <a:cs typeface="+mn-lt"/>
              </a:rPr>
              <a:t>, alert supervisors of a missed dose, utilize a barcode system for scanning multidose packaging during administration and auto-populate documentation</a:t>
            </a:r>
            <a:r>
              <a:rPr lang="en-US" sz="1600">
                <a:latin typeface="Calibri"/>
                <a:ea typeface="+mn-lt"/>
                <a:cs typeface="+mn-lt"/>
              </a:rPr>
              <a:t>. </a:t>
            </a:r>
          </a:p>
          <a:p>
            <a:pPr>
              <a:spcBef>
                <a:spcPts val="0"/>
              </a:spcBef>
            </a:pPr>
            <a:endParaRPr lang="en-US" sz="1600">
              <a:latin typeface="Calibri"/>
              <a:ea typeface="+mn-lt"/>
              <a:cs typeface="+mn-lt"/>
            </a:endParaRPr>
          </a:p>
          <a:p>
            <a:pPr>
              <a:spcBef>
                <a:spcPts val="0"/>
              </a:spcBef>
            </a:pPr>
            <a:r>
              <a:rPr lang="en-US" sz="1600">
                <a:latin typeface="Calibri"/>
                <a:ea typeface="+mn-lt"/>
                <a:cs typeface="+mn-lt"/>
              </a:rPr>
              <a:t>It also provided supervisors with </a:t>
            </a:r>
            <a:r>
              <a:rPr lang="en-US" sz="1600" b="1">
                <a:latin typeface="Calibri"/>
                <a:ea typeface="+mn-lt"/>
                <a:cs typeface="+mn-lt"/>
              </a:rPr>
              <a:t>analytical reports </a:t>
            </a:r>
            <a:r>
              <a:rPr lang="en-US" sz="1600">
                <a:latin typeface="Calibri"/>
                <a:ea typeface="+mn-lt"/>
                <a:cs typeface="+mn-lt"/>
              </a:rPr>
              <a:t>to help identify issues of concern.</a:t>
            </a:r>
          </a:p>
          <a:p>
            <a:pPr>
              <a:spcBef>
                <a:spcPts val="0"/>
              </a:spcBef>
            </a:pPr>
            <a:endParaRPr lang="en-US" sz="1600">
              <a:latin typeface="Calibri"/>
              <a:ea typeface="+mn-lt"/>
              <a:cs typeface="+mn-lt"/>
            </a:endParaRPr>
          </a:p>
          <a:p>
            <a:pPr>
              <a:spcBef>
                <a:spcPts val="0"/>
              </a:spcBef>
            </a:pPr>
            <a:r>
              <a:rPr lang="en-US" sz="1600">
                <a:latin typeface="Calibri"/>
                <a:ea typeface="+mn-lt"/>
                <a:cs typeface="+mn-lt"/>
              </a:rPr>
              <a:t>Feedback was overwhelmingly positive from sites involved in the pilot.  Participants reported time savings of up to 50% in med passes, and a reduction in MORs.  </a:t>
            </a:r>
          </a:p>
        </p:txBody>
      </p:sp>
    </p:spTree>
    <p:extLst>
      <p:ext uri="{BB962C8B-B14F-4D97-AF65-F5344CB8AC3E}">
        <p14:creationId xmlns:p14="http://schemas.microsoft.com/office/powerpoint/2010/main" val="18986036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69" name="Title 2">
            <a:extLst>
              <a:ext uri="{FF2B5EF4-FFF2-40B4-BE49-F238E27FC236}">
                <a16:creationId xmlns:a16="http://schemas.microsoft.com/office/drawing/2014/main" id="{43493B00-4853-1561-BB3D-4A6BDA62E9B8}"/>
              </a:ext>
            </a:extLst>
          </p:cNvPr>
          <p:cNvSpPr txBox="1">
            <a:spLocks/>
          </p:cNvSpPr>
          <p:nvPr/>
        </p:nvSpPr>
        <p:spPr>
          <a:xfrm>
            <a:off x="337142" y="721837"/>
            <a:ext cx="10197494" cy="1099457"/>
          </a:xfrm>
          <a:prstGeom prst="rect">
            <a:avLst/>
          </a:prstGeom>
        </p:spPr>
        <p:txBody>
          <a:bodyPr vert="horz" lIns="91440" tIns="45720" rIns="91440" bIns="45720" rtlCol="0" anchor="t">
            <a:norm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spcAft>
                <a:spcPts val="600"/>
              </a:spcAft>
            </a:pPr>
            <a:endParaRPr lang="en-US" sz="3600"/>
          </a:p>
        </p:txBody>
      </p:sp>
      <p:graphicFrame>
        <p:nvGraphicFramePr>
          <p:cNvPr id="4937" name="Diagram 4936">
            <a:extLst>
              <a:ext uri="{FF2B5EF4-FFF2-40B4-BE49-F238E27FC236}">
                <a16:creationId xmlns:a16="http://schemas.microsoft.com/office/drawing/2014/main" id="{D5F6F674-F2D5-9427-6C6E-936A7483093C}"/>
              </a:ext>
            </a:extLst>
          </p:cNvPr>
          <p:cNvGraphicFramePr/>
          <p:nvPr>
            <p:extLst>
              <p:ext uri="{D42A27DB-BD31-4B8C-83A1-F6EECF244321}">
                <p14:modId xmlns:p14="http://schemas.microsoft.com/office/powerpoint/2010/main" val="1802484046"/>
              </p:ext>
            </p:extLst>
          </p:nvPr>
        </p:nvGraphicFramePr>
        <p:xfrm>
          <a:off x="337142" y="1101064"/>
          <a:ext cx="10691371" cy="56103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a:extLst>
              <a:ext uri="{FF2B5EF4-FFF2-40B4-BE49-F238E27FC236}">
                <a16:creationId xmlns:a16="http://schemas.microsoft.com/office/drawing/2014/main" id="{B4289FC5-6E81-0BA7-5817-C7A3CA3F9062}"/>
              </a:ext>
            </a:extLst>
          </p:cNvPr>
          <p:cNvSpPr>
            <a:spLocks noGrp="1"/>
          </p:cNvSpPr>
          <p:nvPr>
            <p:ph type="title"/>
          </p:nvPr>
        </p:nvSpPr>
        <p:spPr>
          <a:xfrm>
            <a:off x="1088935" y="-224499"/>
            <a:ext cx="9692640" cy="1325562"/>
          </a:xfrm>
        </p:spPr>
        <p:txBody>
          <a:bodyPr>
            <a:normAutofit/>
          </a:bodyPr>
          <a:lstStyle/>
          <a:p>
            <a:r>
              <a:rPr lang="en-US" sz="3600" b="1">
                <a:latin typeface="Calibri"/>
                <a:cs typeface="Calibri"/>
              </a:rPr>
              <a:t>Allow and Promote the Use of </a:t>
            </a:r>
            <a:r>
              <a:rPr lang="en-US" sz="3600" b="1" err="1">
                <a:latin typeface="Calibri"/>
                <a:cs typeface="Calibri"/>
              </a:rPr>
              <a:t>eMAR</a:t>
            </a:r>
            <a:r>
              <a:rPr lang="en-US" sz="3600" b="1">
                <a:latin typeface="Calibri"/>
                <a:cs typeface="Calibri"/>
              </a:rPr>
              <a:t> Systems</a:t>
            </a:r>
          </a:p>
        </p:txBody>
      </p:sp>
    </p:spTree>
    <p:extLst>
      <p:ext uri="{BB962C8B-B14F-4D97-AF65-F5344CB8AC3E}">
        <p14:creationId xmlns:p14="http://schemas.microsoft.com/office/powerpoint/2010/main" val="26950804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A39724-65AA-126E-F25B-A3392ED1E5FD}"/>
              </a:ext>
            </a:extLst>
          </p:cNvPr>
          <p:cNvSpPr>
            <a:spLocks noGrp="1"/>
          </p:cNvSpPr>
          <p:nvPr>
            <p:ph type="title"/>
          </p:nvPr>
        </p:nvSpPr>
        <p:spPr>
          <a:xfrm>
            <a:off x="1258867" y="273635"/>
            <a:ext cx="9692640" cy="703083"/>
          </a:xfrm>
        </p:spPr>
        <p:txBody>
          <a:bodyPr>
            <a:normAutofit/>
          </a:bodyPr>
          <a:lstStyle/>
          <a:p>
            <a:r>
              <a:rPr lang="en-US" sz="3200" b="1">
                <a:latin typeface="Calibri"/>
                <a:cs typeface="Calibri"/>
              </a:rPr>
              <a:t>Allow and Promote the Use of </a:t>
            </a:r>
            <a:r>
              <a:rPr lang="en-US" sz="3200" b="1" err="1">
                <a:latin typeface="Calibri"/>
                <a:cs typeface="Calibri"/>
              </a:rPr>
              <a:t>eMAR</a:t>
            </a:r>
            <a:r>
              <a:rPr lang="en-US" sz="3200" b="1">
                <a:latin typeface="Calibri"/>
                <a:cs typeface="Calibri"/>
              </a:rPr>
              <a:t> Systems</a:t>
            </a:r>
          </a:p>
        </p:txBody>
      </p:sp>
      <p:sp>
        <p:nvSpPr>
          <p:cNvPr id="4" name="Content Placeholder 3">
            <a:extLst>
              <a:ext uri="{FF2B5EF4-FFF2-40B4-BE49-F238E27FC236}">
                <a16:creationId xmlns:a16="http://schemas.microsoft.com/office/drawing/2014/main" id="{CD7F8317-EEFE-FF0A-D37E-2F87F21BE7E6}"/>
              </a:ext>
            </a:extLst>
          </p:cNvPr>
          <p:cNvSpPr>
            <a:spLocks noGrp="1"/>
          </p:cNvSpPr>
          <p:nvPr>
            <p:ph idx="1"/>
          </p:nvPr>
        </p:nvSpPr>
        <p:spPr>
          <a:xfrm>
            <a:off x="701425" y="1116979"/>
            <a:ext cx="8595360" cy="4351337"/>
          </a:xfrm>
        </p:spPr>
        <p:txBody>
          <a:bodyPr vert="horz" lIns="91440" tIns="45720" rIns="91440" bIns="45720" rtlCol="0" anchor="t">
            <a:noAutofit/>
          </a:bodyPr>
          <a:lstStyle/>
          <a:p>
            <a:pPr marL="0" indent="0">
              <a:lnSpc>
                <a:spcPct val="107000"/>
              </a:lnSpc>
              <a:spcBef>
                <a:spcPts val="0"/>
              </a:spcBef>
              <a:spcAft>
                <a:spcPts val="800"/>
              </a:spcAft>
              <a:buNone/>
            </a:pPr>
            <a:r>
              <a:rPr lang="en-US">
                <a:solidFill>
                  <a:srgbClr val="000000"/>
                </a:solidFill>
                <a:latin typeface="Calibri"/>
                <a:cs typeface="Calibri"/>
              </a:rPr>
              <a:t>For the following reasons, </a:t>
            </a:r>
            <a:r>
              <a:rPr lang="en-US" b="1">
                <a:solidFill>
                  <a:srgbClr val="000000"/>
                </a:solidFill>
                <a:latin typeface="Calibri"/>
                <a:cs typeface="Calibri"/>
              </a:rPr>
              <a:t>a state-funded </a:t>
            </a:r>
            <a:r>
              <a:rPr lang="en-US" b="1" err="1">
                <a:solidFill>
                  <a:srgbClr val="000000"/>
                </a:solidFill>
                <a:latin typeface="Calibri"/>
                <a:cs typeface="Calibri"/>
              </a:rPr>
              <a:t>eMAR</a:t>
            </a:r>
            <a:r>
              <a:rPr lang="en-US" b="1">
                <a:solidFill>
                  <a:srgbClr val="000000"/>
                </a:solidFill>
                <a:latin typeface="Calibri"/>
                <a:cs typeface="Calibri"/>
              </a:rPr>
              <a:t> system would significantly enhance the program</a:t>
            </a:r>
            <a:r>
              <a:rPr lang="en-US">
                <a:solidFill>
                  <a:srgbClr val="000000"/>
                </a:solidFill>
                <a:latin typeface="Calibri"/>
                <a:cs typeface="Calibri"/>
              </a:rPr>
              <a:t>:</a:t>
            </a:r>
            <a:endParaRPr lang="en-US">
              <a:latin typeface="Calibri"/>
              <a:cs typeface="Calibri"/>
            </a:endParaRPr>
          </a:p>
          <a:p>
            <a:pPr marL="0" indent="0">
              <a:lnSpc>
                <a:spcPct val="105000"/>
              </a:lnSpc>
              <a:spcBef>
                <a:spcPts val="600"/>
              </a:spcBef>
              <a:spcAft>
                <a:spcPts val="800"/>
              </a:spcAft>
              <a:buNone/>
            </a:pPr>
            <a:endParaRPr lang="en-US" sz="1300">
              <a:solidFill>
                <a:schemeClr val="tx1"/>
              </a:solidFill>
            </a:endParaRPr>
          </a:p>
        </p:txBody>
      </p:sp>
      <p:grpSp>
        <p:nvGrpSpPr>
          <p:cNvPr id="12" name="Group 11">
            <a:extLst>
              <a:ext uri="{FF2B5EF4-FFF2-40B4-BE49-F238E27FC236}">
                <a16:creationId xmlns:a16="http://schemas.microsoft.com/office/drawing/2014/main" id="{19F86938-C473-324C-B3A1-E9293B53FDEC}"/>
              </a:ext>
            </a:extLst>
          </p:cNvPr>
          <p:cNvGrpSpPr/>
          <p:nvPr/>
        </p:nvGrpSpPr>
        <p:grpSpPr>
          <a:xfrm>
            <a:off x="772358" y="1999723"/>
            <a:ext cx="9178216" cy="4404102"/>
            <a:chOff x="799563" y="2178675"/>
            <a:chExt cx="8613820" cy="3770360"/>
          </a:xfrm>
        </p:grpSpPr>
        <p:sp>
          <p:nvSpPr>
            <p:cNvPr id="7" name="TextBox 6">
              <a:extLst>
                <a:ext uri="{FF2B5EF4-FFF2-40B4-BE49-F238E27FC236}">
                  <a16:creationId xmlns:a16="http://schemas.microsoft.com/office/drawing/2014/main" id="{F1126A98-D076-BC57-AEE0-625532770B53}"/>
                </a:ext>
              </a:extLst>
            </p:cNvPr>
            <p:cNvSpPr txBox="1"/>
            <p:nvPr/>
          </p:nvSpPr>
          <p:spPr>
            <a:xfrm>
              <a:off x="810295" y="2178675"/>
              <a:ext cx="425003" cy="316186"/>
            </a:xfrm>
            <a:prstGeom prst="rect">
              <a:avLst/>
            </a:prstGeom>
          </p:spPr>
          <p:style>
            <a:lnRef idx="0">
              <a:schemeClr val="accent1"/>
            </a:lnRef>
            <a:fillRef idx="3">
              <a:schemeClr val="accent1"/>
            </a:fillRef>
            <a:effectRef idx="3">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solidFill>
                    <a:schemeClr val="bg1"/>
                  </a:solidFill>
                  <a:latin typeface="Calibri"/>
                  <a:cs typeface="Calibri"/>
                </a:rPr>
                <a:t>1</a:t>
              </a:r>
            </a:p>
          </p:txBody>
        </p:sp>
        <p:sp>
          <p:nvSpPr>
            <p:cNvPr id="2" name="TextBox 1">
              <a:extLst>
                <a:ext uri="{FF2B5EF4-FFF2-40B4-BE49-F238E27FC236}">
                  <a16:creationId xmlns:a16="http://schemas.microsoft.com/office/drawing/2014/main" id="{C0CAC906-F054-92AA-E339-6F75258EAB1C}"/>
                </a:ext>
              </a:extLst>
            </p:cNvPr>
            <p:cNvSpPr txBox="1"/>
            <p:nvPr/>
          </p:nvSpPr>
          <p:spPr>
            <a:xfrm>
              <a:off x="810295" y="2822619"/>
              <a:ext cx="425003" cy="316186"/>
            </a:xfrm>
            <a:prstGeom prst="rect">
              <a:avLst/>
            </a:prstGeom>
          </p:spPr>
          <p:style>
            <a:lnRef idx="0">
              <a:schemeClr val="accent1"/>
            </a:lnRef>
            <a:fillRef idx="3">
              <a:schemeClr val="accent1"/>
            </a:fillRef>
            <a:effectRef idx="3">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solidFill>
                    <a:schemeClr val="bg1"/>
                  </a:solidFill>
                  <a:latin typeface="Calibri"/>
                  <a:cs typeface="Calibri"/>
                </a:rPr>
                <a:t>2</a:t>
              </a:r>
            </a:p>
          </p:txBody>
        </p:sp>
        <p:sp>
          <p:nvSpPr>
            <p:cNvPr id="5" name="TextBox 4">
              <a:extLst>
                <a:ext uri="{FF2B5EF4-FFF2-40B4-BE49-F238E27FC236}">
                  <a16:creationId xmlns:a16="http://schemas.microsoft.com/office/drawing/2014/main" id="{8E6E0EF6-62D1-B936-673F-744FEB4C631D}"/>
                </a:ext>
              </a:extLst>
            </p:cNvPr>
            <p:cNvSpPr txBox="1"/>
            <p:nvPr/>
          </p:nvSpPr>
          <p:spPr>
            <a:xfrm>
              <a:off x="799563" y="3466562"/>
              <a:ext cx="425003" cy="316186"/>
            </a:xfrm>
            <a:prstGeom prst="rect">
              <a:avLst/>
            </a:prstGeom>
          </p:spPr>
          <p:style>
            <a:lnRef idx="0">
              <a:schemeClr val="accent1"/>
            </a:lnRef>
            <a:fillRef idx="3">
              <a:schemeClr val="accent1"/>
            </a:fillRef>
            <a:effectRef idx="3">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solidFill>
                    <a:schemeClr val="bg1"/>
                  </a:solidFill>
                  <a:latin typeface="Calibri"/>
                  <a:cs typeface="Calibri"/>
                </a:rPr>
                <a:t>3</a:t>
              </a:r>
            </a:p>
          </p:txBody>
        </p:sp>
        <p:sp>
          <p:nvSpPr>
            <p:cNvPr id="6" name="TextBox 5">
              <a:extLst>
                <a:ext uri="{FF2B5EF4-FFF2-40B4-BE49-F238E27FC236}">
                  <a16:creationId xmlns:a16="http://schemas.microsoft.com/office/drawing/2014/main" id="{95206D4B-896A-5790-2A89-821FED28D453}"/>
                </a:ext>
              </a:extLst>
            </p:cNvPr>
            <p:cNvSpPr txBox="1"/>
            <p:nvPr/>
          </p:nvSpPr>
          <p:spPr>
            <a:xfrm>
              <a:off x="810295" y="4110506"/>
              <a:ext cx="425003" cy="316186"/>
            </a:xfrm>
            <a:prstGeom prst="rect">
              <a:avLst/>
            </a:prstGeom>
          </p:spPr>
          <p:style>
            <a:lnRef idx="0">
              <a:schemeClr val="accent1"/>
            </a:lnRef>
            <a:fillRef idx="3">
              <a:schemeClr val="accent1"/>
            </a:fillRef>
            <a:effectRef idx="3">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solidFill>
                    <a:schemeClr val="bg1"/>
                  </a:solidFill>
                  <a:latin typeface="Calibri"/>
                  <a:cs typeface="Calibri"/>
                </a:rPr>
                <a:t>4</a:t>
              </a:r>
            </a:p>
          </p:txBody>
        </p:sp>
        <p:sp>
          <p:nvSpPr>
            <p:cNvPr id="8" name="TextBox 7">
              <a:extLst>
                <a:ext uri="{FF2B5EF4-FFF2-40B4-BE49-F238E27FC236}">
                  <a16:creationId xmlns:a16="http://schemas.microsoft.com/office/drawing/2014/main" id="{3D4AE806-D139-3ED5-F199-05B11D4DA041}"/>
                </a:ext>
              </a:extLst>
            </p:cNvPr>
            <p:cNvSpPr txBox="1"/>
            <p:nvPr/>
          </p:nvSpPr>
          <p:spPr>
            <a:xfrm>
              <a:off x="810295" y="4732986"/>
              <a:ext cx="425003" cy="316186"/>
            </a:xfrm>
            <a:prstGeom prst="rect">
              <a:avLst/>
            </a:prstGeom>
          </p:spPr>
          <p:style>
            <a:lnRef idx="0">
              <a:schemeClr val="accent1"/>
            </a:lnRef>
            <a:fillRef idx="3">
              <a:schemeClr val="accent1"/>
            </a:fillRef>
            <a:effectRef idx="3">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solidFill>
                    <a:schemeClr val="bg1"/>
                  </a:solidFill>
                  <a:latin typeface="Calibri"/>
                  <a:cs typeface="Calibri"/>
                </a:rPr>
                <a:t>5</a:t>
              </a:r>
            </a:p>
          </p:txBody>
        </p:sp>
        <p:sp>
          <p:nvSpPr>
            <p:cNvPr id="9" name="TextBox 8">
              <a:extLst>
                <a:ext uri="{FF2B5EF4-FFF2-40B4-BE49-F238E27FC236}">
                  <a16:creationId xmlns:a16="http://schemas.microsoft.com/office/drawing/2014/main" id="{FEEDD1C0-ECFE-18CF-FC8F-52C5010165AE}"/>
                </a:ext>
              </a:extLst>
            </p:cNvPr>
            <p:cNvSpPr txBox="1"/>
            <p:nvPr/>
          </p:nvSpPr>
          <p:spPr>
            <a:xfrm>
              <a:off x="810294" y="5398394"/>
              <a:ext cx="425003" cy="316186"/>
            </a:xfrm>
            <a:prstGeom prst="rect">
              <a:avLst/>
            </a:prstGeom>
          </p:spPr>
          <p:style>
            <a:lnRef idx="0">
              <a:schemeClr val="accent1"/>
            </a:lnRef>
            <a:fillRef idx="3">
              <a:schemeClr val="accent1"/>
            </a:fillRef>
            <a:effectRef idx="3">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solidFill>
                    <a:schemeClr val="bg1"/>
                  </a:solidFill>
                  <a:latin typeface="Calibri"/>
                  <a:cs typeface="Calibri"/>
                </a:rPr>
                <a:t>6</a:t>
              </a:r>
            </a:p>
          </p:txBody>
        </p:sp>
        <p:sp>
          <p:nvSpPr>
            <p:cNvPr id="10" name="TextBox 9">
              <a:extLst>
                <a:ext uri="{FF2B5EF4-FFF2-40B4-BE49-F238E27FC236}">
                  <a16:creationId xmlns:a16="http://schemas.microsoft.com/office/drawing/2014/main" id="{F9762265-5A33-2E4F-C5B9-C535B1959230}"/>
                </a:ext>
              </a:extLst>
            </p:cNvPr>
            <p:cNvSpPr txBox="1"/>
            <p:nvPr/>
          </p:nvSpPr>
          <p:spPr>
            <a:xfrm>
              <a:off x="1239592" y="2178675"/>
              <a:ext cx="8173791" cy="5533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Calibri"/>
                  <a:ea typeface="+mn-lt"/>
                  <a:cs typeface="Calibri"/>
                </a:rPr>
                <a:t>A single system would allow for a uniform medication administration process and enhance the safety of medication administration to individuals served. </a:t>
              </a:r>
              <a:endParaRPr lang="en-US">
                <a:latin typeface="Calibri"/>
                <a:cs typeface="Calibri"/>
              </a:endParaRPr>
            </a:p>
          </p:txBody>
        </p:sp>
        <p:sp>
          <p:nvSpPr>
            <p:cNvPr id="11" name="TextBox 10">
              <a:extLst>
                <a:ext uri="{FF2B5EF4-FFF2-40B4-BE49-F238E27FC236}">
                  <a16:creationId xmlns:a16="http://schemas.microsoft.com/office/drawing/2014/main" id="{E5135BE6-6A03-7116-2D61-D51F34ACC91B}"/>
                </a:ext>
              </a:extLst>
            </p:cNvPr>
            <p:cNvSpPr txBox="1"/>
            <p:nvPr/>
          </p:nvSpPr>
          <p:spPr>
            <a:xfrm>
              <a:off x="1250324" y="2819934"/>
              <a:ext cx="8163058" cy="5533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Calibri"/>
                  <a:ea typeface="+mn-lt"/>
                  <a:cs typeface="Calibri"/>
                </a:rPr>
                <a:t>It would also allow for uniform training and would therefore enhance workforce readiness, morale and mobility. </a:t>
              </a:r>
              <a:endParaRPr lang="en-US">
                <a:latin typeface="Calibri"/>
                <a:cs typeface="Calibri"/>
              </a:endParaRPr>
            </a:p>
          </p:txBody>
        </p:sp>
        <p:sp>
          <p:nvSpPr>
            <p:cNvPr id="13" name="TextBox 12">
              <a:extLst>
                <a:ext uri="{FF2B5EF4-FFF2-40B4-BE49-F238E27FC236}">
                  <a16:creationId xmlns:a16="http://schemas.microsoft.com/office/drawing/2014/main" id="{576586C9-BA92-3981-F21F-5BB2278E5F7F}"/>
                </a:ext>
              </a:extLst>
            </p:cNvPr>
            <p:cNvSpPr txBox="1"/>
            <p:nvPr/>
          </p:nvSpPr>
          <p:spPr>
            <a:xfrm>
              <a:off x="1228860" y="3463878"/>
              <a:ext cx="8163058" cy="5533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Calibri"/>
                  <a:ea typeface="+mn-lt"/>
                  <a:cs typeface="Calibri"/>
                </a:rPr>
                <a:t>The </a:t>
              </a:r>
              <a:r>
                <a:rPr lang="en-US" err="1">
                  <a:latin typeface="Calibri"/>
                  <a:ea typeface="+mn-lt"/>
                  <a:cs typeface="Calibri"/>
                </a:rPr>
                <a:t>eMAR</a:t>
              </a:r>
              <a:r>
                <a:rPr lang="en-US">
                  <a:latin typeface="Calibri"/>
                  <a:ea typeface="+mn-lt"/>
                  <a:cs typeface="Calibri"/>
                </a:rPr>
                <a:t> systems currently in use vary significantly in the quality of safety features, ease of use, and compliance with MAP policy. </a:t>
              </a:r>
              <a:r>
                <a:rPr lang="en-US">
                  <a:solidFill>
                    <a:srgbClr val="000000"/>
                  </a:solidFill>
                  <a:latin typeface="Calibri"/>
                  <a:ea typeface="+mn-lt"/>
                  <a:cs typeface="Calibri"/>
                </a:rPr>
                <a:t> </a:t>
              </a:r>
              <a:endParaRPr lang="en-US">
                <a:solidFill>
                  <a:srgbClr val="000000"/>
                </a:solidFill>
                <a:latin typeface="Calibri"/>
                <a:cs typeface="Calibri"/>
              </a:endParaRPr>
            </a:p>
          </p:txBody>
        </p:sp>
        <p:sp>
          <p:nvSpPr>
            <p:cNvPr id="15" name="TextBox 14">
              <a:extLst>
                <a:ext uri="{FF2B5EF4-FFF2-40B4-BE49-F238E27FC236}">
                  <a16:creationId xmlns:a16="http://schemas.microsoft.com/office/drawing/2014/main" id="{544ED76F-4DC8-201F-CE84-25EBA8AECCF0}"/>
                </a:ext>
              </a:extLst>
            </p:cNvPr>
            <p:cNvSpPr txBox="1"/>
            <p:nvPr/>
          </p:nvSpPr>
          <p:spPr>
            <a:xfrm>
              <a:off x="1228860" y="4107822"/>
              <a:ext cx="8163058" cy="5533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solidFill>
                    <a:srgbClr val="000000"/>
                  </a:solidFill>
                  <a:latin typeface="Calibri"/>
                  <a:ea typeface="+mn-lt"/>
                  <a:cs typeface="Calibri"/>
                </a:rPr>
                <a:t>The system would provide for remote monitoring and thereby increase DPH and the MAP agencies’ reach and ability to identify and address unsafe conditions at MAP sites. </a:t>
              </a:r>
              <a:endParaRPr lang="en-US">
                <a:latin typeface="Calibri"/>
                <a:ea typeface="+mn-lt"/>
                <a:cs typeface="Calibri"/>
              </a:endParaRPr>
            </a:p>
          </p:txBody>
        </p:sp>
        <p:sp>
          <p:nvSpPr>
            <p:cNvPr id="16" name="TextBox 15">
              <a:extLst>
                <a:ext uri="{FF2B5EF4-FFF2-40B4-BE49-F238E27FC236}">
                  <a16:creationId xmlns:a16="http://schemas.microsoft.com/office/drawing/2014/main" id="{8018999F-421D-120A-2DB3-B031F8AE7C28}"/>
                </a:ext>
              </a:extLst>
            </p:cNvPr>
            <p:cNvSpPr txBox="1"/>
            <p:nvPr/>
          </p:nvSpPr>
          <p:spPr>
            <a:xfrm>
              <a:off x="1250324" y="4816160"/>
              <a:ext cx="8163058" cy="5533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solidFill>
                    <a:srgbClr val="000000"/>
                  </a:solidFill>
                  <a:latin typeface="Calibri"/>
                  <a:ea typeface="+mn-lt"/>
                  <a:cs typeface="Calibri"/>
                </a:rPr>
                <a:t>The use of one system would increase coordination of oversight between EOHHHS MAP agencies.  </a:t>
              </a:r>
              <a:endParaRPr lang="en-US">
                <a:latin typeface="Calibri"/>
                <a:ea typeface="+mn-lt"/>
                <a:cs typeface="Calibri"/>
              </a:endParaRPr>
            </a:p>
          </p:txBody>
        </p:sp>
        <p:sp>
          <p:nvSpPr>
            <p:cNvPr id="17" name="TextBox 16">
              <a:extLst>
                <a:ext uri="{FF2B5EF4-FFF2-40B4-BE49-F238E27FC236}">
                  <a16:creationId xmlns:a16="http://schemas.microsoft.com/office/drawing/2014/main" id="{4A5A4165-724E-C9A8-2A90-0ED44BFBDA82}"/>
                </a:ext>
              </a:extLst>
            </p:cNvPr>
            <p:cNvSpPr txBox="1"/>
            <p:nvPr/>
          </p:nvSpPr>
          <p:spPr>
            <a:xfrm>
              <a:off x="1228860" y="5395710"/>
              <a:ext cx="8163058" cy="5533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solidFill>
                    <a:srgbClr val="000000"/>
                  </a:solidFill>
                  <a:latin typeface="Calibri"/>
                  <a:ea typeface="+mn-lt"/>
                  <a:cs typeface="Calibri"/>
                </a:rPr>
                <a:t>A single system would ideally provide access to DPH and the four MAP agencies to data that could assist in quality improvement and planning. </a:t>
              </a:r>
              <a:endParaRPr lang="en-US">
                <a:latin typeface="Calibri"/>
                <a:ea typeface="+mn-lt"/>
                <a:cs typeface="Calibri"/>
              </a:endParaRPr>
            </a:p>
          </p:txBody>
        </p:sp>
      </p:grpSp>
    </p:spTree>
    <p:extLst>
      <p:ext uri="{BB962C8B-B14F-4D97-AF65-F5344CB8AC3E}">
        <p14:creationId xmlns:p14="http://schemas.microsoft.com/office/powerpoint/2010/main" val="37976046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CB47E10-9F41-6360-0ED1-F110D113C17D}"/>
              </a:ext>
            </a:extLst>
          </p:cNvPr>
          <p:cNvSpPr>
            <a:spLocks noGrp="1"/>
          </p:cNvSpPr>
          <p:nvPr>
            <p:ph type="title"/>
          </p:nvPr>
        </p:nvSpPr>
        <p:spPr/>
        <p:txBody>
          <a:bodyPr anchor="ctr">
            <a:normAutofit/>
          </a:bodyPr>
          <a:lstStyle/>
          <a:p>
            <a:r>
              <a:rPr lang="en-US" sz="6000">
                <a:latin typeface="Calibri" panose="020F0502020204030204" pitchFamily="34" charset="0"/>
                <a:cs typeface="Calibri" panose="020F0502020204030204" pitchFamily="34" charset="0"/>
              </a:rPr>
              <a:t>Addressing Pharmacy Supply and Packaging Issues in MAP</a:t>
            </a:r>
          </a:p>
        </p:txBody>
      </p:sp>
      <p:sp>
        <p:nvSpPr>
          <p:cNvPr id="4" name="Text Placeholder 3">
            <a:extLst>
              <a:ext uri="{FF2B5EF4-FFF2-40B4-BE49-F238E27FC236}">
                <a16:creationId xmlns:a16="http://schemas.microsoft.com/office/drawing/2014/main" id="{3A17C745-942E-ADC3-3150-2FE4A356B48F}"/>
              </a:ext>
            </a:extLst>
          </p:cNvPr>
          <p:cNvSpPr>
            <a:spLocks noGrp="1"/>
          </p:cNvSpPr>
          <p:nvPr>
            <p:ph type="body" idx="1"/>
          </p:nvPr>
        </p:nvSpPr>
        <p:spPr>
          <a:xfrm>
            <a:off x="1261872" y="4216139"/>
            <a:ext cx="9418320" cy="1691640"/>
          </a:xfrm>
        </p:spPr>
        <p:txBody>
          <a:bodyPr/>
          <a:lstStyle/>
          <a:p>
            <a:r>
              <a:rPr lang="en-US" b="0" i="0">
                <a:solidFill>
                  <a:srgbClr val="000000"/>
                </a:solidFill>
                <a:effectLst/>
                <a:latin typeface="Calibri" panose="020F0502020204030204" pitchFamily="34" charset="0"/>
                <a:cs typeface="Calibri" panose="020F0502020204030204" pitchFamily="34" charset="0"/>
              </a:rPr>
              <a:t>Reflections from MAP pharmacies stakeholder meeting</a:t>
            </a:r>
            <a:endParaRPr lang="en-US">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35350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 name="Title 1">
            <a:extLst>
              <a:ext uri="{FF2B5EF4-FFF2-40B4-BE49-F238E27FC236}">
                <a16:creationId xmlns:a16="http://schemas.microsoft.com/office/drawing/2014/main" id="{5DD18AFF-7FB5-7A70-57F1-C6DD70EE3A3B}"/>
              </a:ext>
            </a:extLst>
          </p:cNvPr>
          <p:cNvSpPr>
            <a:spLocks noGrp="1"/>
          </p:cNvSpPr>
          <p:nvPr>
            <p:ph type="title"/>
          </p:nvPr>
        </p:nvSpPr>
        <p:spPr>
          <a:xfrm>
            <a:off x="1519304" y="165816"/>
            <a:ext cx="9418320" cy="1131331"/>
          </a:xfrm>
        </p:spPr>
        <p:txBody>
          <a:bodyPr>
            <a:normAutofit/>
          </a:bodyPr>
          <a:lstStyle/>
          <a:p>
            <a:r>
              <a:rPr lang="en-US" sz="4000" b="1">
                <a:latin typeface="Calibri"/>
                <a:ea typeface="+mj-lt"/>
                <a:cs typeface="+mj-lt"/>
              </a:rPr>
              <a:t>Agenda, November 7th, 2024.</a:t>
            </a:r>
            <a:endParaRPr lang="en-US" sz="4000">
              <a:latin typeface="Calibri"/>
              <a:ea typeface="+mj-lt"/>
              <a:cs typeface="+mj-lt"/>
            </a:endParaRPr>
          </a:p>
        </p:txBody>
      </p:sp>
      <p:graphicFrame>
        <p:nvGraphicFramePr>
          <p:cNvPr id="63" name="TextBox 2">
            <a:extLst>
              <a:ext uri="{FF2B5EF4-FFF2-40B4-BE49-F238E27FC236}">
                <a16:creationId xmlns:a16="http://schemas.microsoft.com/office/drawing/2014/main" id="{C85080F9-D0FC-0B1A-FFA0-BC90FF307233}"/>
              </a:ext>
            </a:extLst>
          </p:cNvPr>
          <p:cNvGraphicFramePr/>
          <p:nvPr>
            <p:extLst>
              <p:ext uri="{D42A27DB-BD31-4B8C-83A1-F6EECF244321}">
                <p14:modId xmlns:p14="http://schemas.microsoft.com/office/powerpoint/2010/main" val="3034553648"/>
              </p:ext>
            </p:extLst>
          </p:nvPr>
        </p:nvGraphicFramePr>
        <p:xfrm>
          <a:off x="1154097" y="1376040"/>
          <a:ext cx="8788893" cy="49398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20078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82279-D9B8-1309-91F5-4BE90EB1EDD0}"/>
              </a:ext>
            </a:extLst>
          </p:cNvPr>
          <p:cNvSpPr>
            <a:spLocks noGrp="1"/>
          </p:cNvSpPr>
          <p:nvPr>
            <p:ph type="title"/>
          </p:nvPr>
        </p:nvSpPr>
        <p:spPr>
          <a:xfrm>
            <a:off x="1261872" y="231895"/>
            <a:ext cx="9692640" cy="1325562"/>
          </a:xfrm>
        </p:spPr>
        <p:txBody>
          <a:bodyPr/>
          <a:lstStyle/>
          <a:p>
            <a:r>
              <a:rPr lang="en-US">
                <a:latin typeface="Calibri"/>
                <a:cs typeface="Calibri"/>
              </a:rPr>
              <a:t>Pharmacy</a:t>
            </a:r>
            <a:r>
              <a:rPr lang="en-US" sz="3100">
                <a:latin typeface="Calibri"/>
                <a:cs typeface="Calibri"/>
              </a:rPr>
              <a:t> </a:t>
            </a:r>
            <a:r>
              <a:rPr lang="en-US">
                <a:latin typeface="Calibri"/>
                <a:cs typeface="Calibri"/>
              </a:rPr>
              <a:t>Reimbursement</a:t>
            </a:r>
            <a:r>
              <a:rPr lang="en-US" sz="3100">
                <a:latin typeface="Calibri"/>
                <a:cs typeface="Calibri"/>
              </a:rPr>
              <a:t> </a:t>
            </a:r>
          </a:p>
        </p:txBody>
      </p:sp>
      <p:sp>
        <p:nvSpPr>
          <p:cNvPr id="3" name="Content Placeholder 2">
            <a:extLst>
              <a:ext uri="{FF2B5EF4-FFF2-40B4-BE49-F238E27FC236}">
                <a16:creationId xmlns:a16="http://schemas.microsoft.com/office/drawing/2014/main" id="{3E0628F8-9C49-AA20-99BB-AD091DC6FADB}"/>
              </a:ext>
            </a:extLst>
          </p:cNvPr>
          <p:cNvSpPr>
            <a:spLocks noGrp="1"/>
          </p:cNvSpPr>
          <p:nvPr>
            <p:ph idx="1"/>
          </p:nvPr>
        </p:nvSpPr>
        <p:spPr>
          <a:xfrm>
            <a:off x="1261872" y="1867243"/>
            <a:ext cx="8595360" cy="4351337"/>
          </a:xfr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vert="horz" lIns="91440" tIns="45720" rIns="91440" bIns="45720" rtlCol="0" anchor="ctr">
            <a:normAutofit/>
          </a:bodyPr>
          <a:lstStyle/>
          <a:p>
            <a:pPr marL="285750" indent="-285750" fontAlgn="base">
              <a:lnSpc>
                <a:spcPct val="90000"/>
              </a:lnSpc>
              <a:spcBef>
                <a:spcPts val="0"/>
              </a:spcBef>
              <a:spcAft>
                <a:spcPts val="600"/>
              </a:spcAft>
            </a:pPr>
            <a:r>
              <a:rPr lang="en-US" sz="2400">
                <a:solidFill>
                  <a:schemeClr val="tx1"/>
                </a:solidFill>
                <a:latin typeface="Calibri"/>
                <a:cs typeface="Calibri"/>
              </a:rPr>
              <a:t>Pharmacy Benefit Managers (PBMs) are reimbursing pharmacies at an unsustainable rate, which is particularly detrimental for independent pharmacies.</a:t>
            </a:r>
          </a:p>
          <a:p>
            <a:pPr marL="285750" indent="-285750" fontAlgn="base">
              <a:lnSpc>
                <a:spcPct val="90000"/>
              </a:lnSpc>
              <a:spcBef>
                <a:spcPts val="0"/>
              </a:spcBef>
              <a:spcAft>
                <a:spcPts val="600"/>
              </a:spcAft>
            </a:pPr>
            <a:r>
              <a:rPr lang="en-US" sz="2400">
                <a:solidFill>
                  <a:schemeClr val="tx1"/>
                </a:solidFill>
                <a:latin typeface="Calibri"/>
                <a:cs typeface="Calibri"/>
              </a:rPr>
              <a:t>MassHealth’s ACOs and MCOs receive a negotiated capitated payment for the combined medical care and pharmacy benefit of MassHealth covered patients.</a:t>
            </a:r>
          </a:p>
          <a:p>
            <a:pPr marL="285750" indent="-285750" fontAlgn="base">
              <a:lnSpc>
                <a:spcPct val="90000"/>
              </a:lnSpc>
              <a:spcBef>
                <a:spcPts val="0"/>
              </a:spcBef>
              <a:spcAft>
                <a:spcPts val="600"/>
              </a:spcAft>
            </a:pPr>
            <a:r>
              <a:rPr lang="en-US" sz="2400">
                <a:solidFill>
                  <a:schemeClr val="tx1"/>
                </a:solidFill>
                <a:latin typeface="Calibri"/>
                <a:cs typeface="Calibri"/>
              </a:rPr>
              <a:t>Seventeen (17) states have either carved out the pharmacy benefit from the ACO/MCO program and returned it to their Medicaid program or put restrictions on the PBMs that serve their Medicaid insured ACO/MCO population.</a:t>
            </a:r>
          </a:p>
        </p:txBody>
      </p:sp>
    </p:spTree>
    <p:extLst>
      <p:ext uri="{BB962C8B-B14F-4D97-AF65-F5344CB8AC3E}">
        <p14:creationId xmlns:p14="http://schemas.microsoft.com/office/powerpoint/2010/main" val="5403445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4ED25-2DC8-1121-20D4-1E80ECB89F1B}"/>
              </a:ext>
            </a:extLst>
          </p:cNvPr>
          <p:cNvSpPr>
            <a:spLocks noGrp="1"/>
          </p:cNvSpPr>
          <p:nvPr>
            <p:ph type="title"/>
          </p:nvPr>
        </p:nvSpPr>
        <p:spPr/>
        <p:txBody>
          <a:bodyPr/>
          <a:lstStyle/>
          <a:p>
            <a:r>
              <a:rPr lang="en-US">
                <a:latin typeface="Calibri"/>
                <a:cs typeface="Calibri"/>
              </a:rPr>
              <a:t>Impact on MAP</a:t>
            </a:r>
          </a:p>
        </p:txBody>
      </p:sp>
      <p:sp>
        <p:nvSpPr>
          <p:cNvPr id="3" name="Content Placeholder 2">
            <a:extLst>
              <a:ext uri="{FF2B5EF4-FFF2-40B4-BE49-F238E27FC236}">
                <a16:creationId xmlns:a16="http://schemas.microsoft.com/office/drawing/2014/main" id="{DF79F9B1-89F4-CB86-FD01-F4CD61CF4039}"/>
              </a:ext>
            </a:extLst>
          </p:cNvPr>
          <p:cNvSpPr>
            <a:spLocks noGrp="1"/>
          </p:cNvSpPr>
          <p:nvPr>
            <p:ph idx="1"/>
          </p:nvPr>
        </p:nvSpPr>
        <p:spPr>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vert="horz" lIns="91440" tIns="45720" rIns="91440" bIns="45720" rtlCol="0" anchor="ctr">
            <a:normAutofit/>
          </a:bodyPr>
          <a:lstStyle/>
          <a:p>
            <a:pPr marL="285750" indent="-285750" fontAlgn="base">
              <a:lnSpc>
                <a:spcPct val="90000"/>
              </a:lnSpc>
              <a:spcBef>
                <a:spcPts val="0"/>
              </a:spcBef>
              <a:spcAft>
                <a:spcPts val="600"/>
              </a:spcAft>
            </a:pPr>
            <a:r>
              <a:rPr lang="en-US" sz="2000">
                <a:solidFill>
                  <a:schemeClr val="tx1"/>
                </a:solidFill>
                <a:latin typeface="Calibri"/>
                <a:cs typeface="Calibri"/>
              </a:rPr>
              <a:t>Independent pharmacies are refusing to fill a prescription at a loss of significant money. This leads to an influx of waivers from MAP sites, particularly those regarding the key services that independent pharmacies can provide.</a:t>
            </a:r>
          </a:p>
          <a:p>
            <a:pPr marL="285750" indent="-285750" fontAlgn="base">
              <a:lnSpc>
                <a:spcPct val="90000"/>
              </a:lnSpc>
              <a:spcBef>
                <a:spcPts val="0"/>
              </a:spcBef>
              <a:spcAft>
                <a:spcPts val="600"/>
              </a:spcAft>
            </a:pPr>
            <a:r>
              <a:rPr lang="en-US" sz="2000">
                <a:solidFill>
                  <a:schemeClr val="tx1"/>
                </a:solidFill>
                <a:latin typeface="Calibri"/>
                <a:cs typeface="Calibri"/>
              </a:rPr>
              <a:t>Services that independent pharmacies provide that are vital to the program:</a:t>
            </a:r>
          </a:p>
          <a:p>
            <a:pPr lvl="1"/>
            <a:r>
              <a:rPr lang="en-US">
                <a:solidFill>
                  <a:schemeClr val="tx1"/>
                </a:solidFill>
                <a:latin typeface="Calibri"/>
                <a:cs typeface="Calibri"/>
              </a:rPr>
              <a:t>Blister packaging</a:t>
            </a:r>
          </a:p>
          <a:p>
            <a:pPr lvl="1"/>
            <a:r>
              <a:rPr lang="en-US">
                <a:solidFill>
                  <a:schemeClr val="tx1"/>
                </a:solidFill>
                <a:latin typeface="Calibri"/>
                <a:cs typeface="Calibri"/>
              </a:rPr>
              <a:t>Delivery</a:t>
            </a:r>
          </a:p>
          <a:p>
            <a:pPr lvl="1"/>
            <a:r>
              <a:rPr lang="en-US">
                <a:solidFill>
                  <a:schemeClr val="tx1"/>
                </a:solidFill>
                <a:latin typeface="Calibri"/>
                <a:cs typeface="Calibri"/>
              </a:rPr>
              <a:t>Continuity of care</a:t>
            </a:r>
          </a:p>
          <a:p>
            <a:pPr marL="285750" indent="-285750" fontAlgn="base">
              <a:lnSpc>
                <a:spcPct val="90000"/>
              </a:lnSpc>
              <a:spcBef>
                <a:spcPts val="0"/>
              </a:spcBef>
              <a:spcAft>
                <a:spcPts val="600"/>
              </a:spcAft>
            </a:pPr>
            <a:r>
              <a:rPr lang="en-US" sz="2000">
                <a:solidFill>
                  <a:schemeClr val="tx1"/>
                </a:solidFill>
                <a:latin typeface="Calibri"/>
                <a:cs typeface="Calibri"/>
              </a:rPr>
              <a:t>Not only are these services important, but there are additional arguments that consider the impact on MAP.</a:t>
            </a:r>
          </a:p>
          <a:p>
            <a:pPr lvl="1"/>
            <a:r>
              <a:rPr lang="en-US">
                <a:solidFill>
                  <a:schemeClr val="tx1"/>
                </a:solidFill>
                <a:latin typeface="Calibri"/>
                <a:cs typeface="Calibri"/>
              </a:rPr>
              <a:t>Naloxone can only be provided to a MassHealth insured individual at a loss, so pharmacies will avoid dispensing if possible.</a:t>
            </a:r>
          </a:p>
          <a:p>
            <a:pPr lvl="1"/>
            <a:r>
              <a:rPr lang="en-US">
                <a:solidFill>
                  <a:schemeClr val="tx1"/>
                </a:solidFill>
                <a:latin typeface="Calibri"/>
                <a:cs typeface="Calibri"/>
              </a:rPr>
              <a:t>Health equity disparities remain pervasive, as urban pharmacies in neighborhoods with high rates of MassHealth insured individuals continue to close.</a:t>
            </a:r>
          </a:p>
        </p:txBody>
      </p:sp>
    </p:spTree>
    <p:extLst>
      <p:ext uri="{BB962C8B-B14F-4D97-AF65-F5344CB8AC3E}">
        <p14:creationId xmlns:p14="http://schemas.microsoft.com/office/powerpoint/2010/main" val="10985334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1808B-20C2-04C8-6CD3-CD3630ED0736}"/>
              </a:ext>
            </a:extLst>
          </p:cNvPr>
          <p:cNvSpPr>
            <a:spLocks noGrp="1"/>
          </p:cNvSpPr>
          <p:nvPr>
            <p:ph type="title"/>
          </p:nvPr>
        </p:nvSpPr>
        <p:spPr/>
        <p:txBody>
          <a:bodyPr/>
          <a:lstStyle/>
          <a:p>
            <a:r>
              <a:rPr lang="en-US">
                <a:latin typeface="Calibri"/>
                <a:cs typeface="Calibri"/>
              </a:rPr>
              <a:t>MassHealth Renegotiations </a:t>
            </a:r>
          </a:p>
        </p:txBody>
      </p:sp>
      <p:sp>
        <p:nvSpPr>
          <p:cNvPr id="4" name="Content Placeholder 2">
            <a:extLst>
              <a:ext uri="{FF2B5EF4-FFF2-40B4-BE49-F238E27FC236}">
                <a16:creationId xmlns:a16="http://schemas.microsoft.com/office/drawing/2014/main" id="{DFDC97C0-45B9-1042-2B35-D6D84D70EA72}"/>
              </a:ext>
            </a:extLst>
          </p:cNvPr>
          <p:cNvSpPr>
            <a:spLocks noGrp="1"/>
          </p:cNvSpPr>
          <p:nvPr>
            <p:ph idx="1"/>
          </p:nvPr>
        </p:nvSpPr>
        <p:spPr>
          <a:xfrm>
            <a:off x="1261872" y="1828800"/>
            <a:ext cx="8595360" cy="4351337"/>
          </a:xfr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vert="horz" lIns="91440" tIns="45720" rIns="91440" bIns="45720" rtlCol="0" anchor="ctr">
            <a:normAutofit/>
          </a:bodyPr>
          <a:lstStyle/>
          <a:p>
            <a:pPr fontAlgn="base">
              <a:lnSpc>
                <a:spcPct val="90000"/>
              </a:lnSpc>
              <a:spcBef>
                <a:spcPts val="0"/>
              </a:spcBef>
              <a:spcAft>
                <a:spcPts val="600"/>
              </a:spcAft>
            </a:pPr>
            <a:r>
              <a:rPr lang="en-US" sz="2000">
                <a:solidFill>
                  <a:schemeClr val="tx1"/>
                </a:solidFill>
                <a:latin typeface="Calibri"/>
                <a:cs typeface="Calibri"/>
              </a:rPr>
              <a:t>MassHealth has agreed to notify their members that, at the end of the current contract, it will require PBMs to dispense at the MassHealth standard dispensing rate. </a:t>
            </a:r>
          </a:p>
          <a:p>
            <a:pPr marL="560070" lvl="1" indent="-285750" fontAlgn="base">
              <a:spcBef>
                <a:spcPts val="0"/>
              </a:spcBef>
              <a:spcAft>
                <a:spcPts val="600"/>
              </a:spcAft>
            </a:pPr>
            <a:r>
              <a:rPr lang="en-US" sz="2000">
                <a:solidFill>
                  <a:schemeClr val="tx1"/>
                </a:solidFill>
                <a:latin typeface="Calibri"/>
                <a:cs typeface="Calibri"/>
              </a:rPr>
              <a:t>Budget neutral; requires PBMs to dispense at the standard rate.</a:t>
            </a:r>
          </a:p>
          <a:p>
            <a:pPr marL="285750" indent="-285750" fontAlgn="base">
              <a:lnSpc>
                <a:spcPct val="90000"/>
              </a:lnSpc>
              <a:spcBef>
                <a:spcPts val="0"/>
              </a:spcBef>
              <a:spcAft>
                <a:spcPts val="600"/>
              </a:spcAft>
            </a:pPr>
            <a:endParaRPr lang="en-US" sz="2000">
              <a:solidFill>
                <a:schemeClr val="tx1"/>
              </a:solidFill>
              <a:latin typeface="Calibri"/>
              <a:cs typeface="Calibri"/>
            </a:endParaRPr>
          </a:p>
          <a:p>
            <a:pPr marL="285750" indent="-285750" fontAlgn="base">
              <a:lnSpc>
                <a:spcPct val="90000"/>
              </a:lnSpc>
              <a:spcBef>
                <a:spcPts val="0"/>
              </a:spcBef>
              <a:spcAft>
                <a:spcPts val="600"/>
              </a:spcAft>
            </a:pPr>
            <a:r>
              <a:rPr lang="en-US" sz="2000" spc="10">
                <a:solidFill>
                  <a:schemeClr val="tx1"/>
                </a:solidFill>
                <a:latin typeface="Calibri"/>
                <a:cs typeface="Calibri"/>
              </a:rPr>
              <a:t>Current</a:t>
            </a:r>
            <a:r>
              <a:rPr lang="en-US" sz="2000">
                <a:solidFill>
                  <a:schemeClr val="tx1"/>
                </a:solidFill>
                <a:latin typeface="Calibri"/>
                <a:cs typeface="Calibri"/>
              </a:rPr>
              <a:t> contract ends on December 21, 2024.</a:t>
            </a:r>
          </a:p>
          <a:p>
            <a:pPr marL="285750" indent="-285750" fontAlgn="base">
              <a:lnSpc>
                <a:spcPct val="90000"/>
              </a:lnSpc>
              <a:spcBef>
                <a:spcPts val="0"/>
              </a:spcBef>
              <a:spcAft>
                <a:spcPts val="600"/>
              </a:spcAft>
            </a:pPr>
            <a:endParaRPr lang="en-US" sz="2000">
              <a:solidFill>
                <a:schemeClr val="tx1"/>
              </a:solidFill>
              <a:latin typeface="Calibri"/>
              <a:cs typeface="Calibri"/>
            </a:endParaRPr>
          </a:p>
          <a:p>
            <a:pPr marL="285750" indent="-285750" fontAlgn="base">
              <a:lnSpc>
                <a:spcPct val="90000"/>
              </a:lnSpc>
              <a:spcBef>
                <a:spcPts val="0"/>
              </a:spcBef>
              <a:spcAft>
                <a:spcPts val="600"/>
              </a:spcAft>
            </a:pPr>
            <a:r>
              <a:rPr lang="en-US" sz="2000">
                <a:solidFill>
                  <a:schemeClr val="tx1"/>
                </a:solidFill>
                <a:latin typeface="Calibri"/>
                <a:cs typeface="Calibri"/>
              </a:rPr>
              <a:t>MassHealth will provide an additional dispensing cost for pharmacies that service MAP for packaging. This includes annually certifying pharmacies that service MAP, so they may get this additional fee reimbursed. </a:t>
            </a:r>
          </a:p>
          <a:p>
            <a:pPr marL="560070" lvl="1" indent="-285750" fontAlgn="base">
              <a:spcBef>
                <a:spcPts val="0"/>
              </a:spcBef>
              <a:spcAft>
                <a:spcPts val="600"/>
              </a:spcAft>
            </a:pPr>
            <a:r>
              <a:rPr lang="en-US" sz="2000">
                <a:solidFill>
                  <a:schemeClr val="tx1"/>
                </a:solidFill>
                <a:latin typeface="Calibri"/>
                <a:cs typeface="Calibri"/>
              </a:rPr>
              <a:t>May not happen until July 31, 2025.</a:t>
            </a:r>
          </a:p>
          <a:p>
            <a:pPr marL="0" indent="0" fontAlgn="base">
              <a:lnSpc>
                <a:spcPct val="90000"/>
              </a:lnSpc>
              <a:spcBef>
                <a:spcPts val="0"/>
              </a:spcBef>
              <a:spcAft>
                <a:spcPts val="600"/>
              </a:spcAft>
              <a:buNone/>
            </a:pPr>
            <a:endParaRPr lang="en-US" sz="2000" b="1" i="1">
              <a:solidFill>
                <a:schemeClr val="tx1"/>
              </a:solidFill>
              <a:latin typeface="Calibri"/>
              <a:cs typeface="Calibri"/>
            </a:endParaRPr>
          </a:p>
          <a:p>
            <a:pPr marL="285750" indent="-285750" fontAlgn="base">
              <a:lnSpc>
                <a:spcPct val="90000"/>
              </a:lnSpc>
              <a:spcBef>
                <a:spcPts val="0"/>
              </a:spcBef>
              <a:spcAft>
                <a:spcPts val="600"/>
              </a:spcAft>
            </a:pPr>
            <a:endParaRPr lang="en-US" sz="2000">
              <a:solidFill>
                <a:schemeClr val="tx1"/>
              </a:solidFill>
              <a:latin typeface="Calibri"/>
              <a:cs typeface="Calibri"/>
            </a:endParaRPr>
          </a:p>
        </p:txBody>
      </p:sp>
    </p:spTree>
    <p:extLst>
      <p:ext uri="{BB962C8B-B14F-4D97-AF65-F5344CB8AC3E}">
        <p14:creationId xmlns:p14="http://schemas.microsoft.com/office/powerpoint/2010/main" val="37353728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13B36-AB69-CE69-6F92-004D27C4CF1E}"/>
              </a:ext>
            </a:extLst>
          </p:cNvPr>
          <p:cNvSpPr>
            <a:spLocks noGrp="1"/>
          </p:cNvSpPr>
          <p:nvPr>
            <p:ph type="title"/>
          </p:nvPr>
        </p:nvSpPr>
        <p:spPr/>
        <p:txBody>
          <a:bodyPr anchor="ctr">
            <a:normAutofit/>
          </a:bodyPr>
          <a:lstStyle/>
          <a:p>
            <a:r>
              <a:rPr lang="en-US" sz="6600">
                <a:latin typeface="Calibri"/>
                <a:cs typeface="Calibri"/>
              </a:rPr>
              <a:t>Insulin Administration and Other Injectables in MAP</a:t>
            </a:r>
          </a:p>
        </p:txBody>
      </p:sp>
      <p:sp>
        <p:nvSpPr>
          <p:cNvPr id="3" name="Text Placeholder 2">
            <a:extLst>
              <a:ext uri="{FF2B5EF4-FFF2-40B4-BE49-F238E27FC236}">
                <a16:creationId xmlns:a16="http://schemas.microsoft.com/office/drawing/2014/main" id="{CE2474CF-1D1D-EC2A-A3B3-4F81C8173F73}"/>
              </a:ext>
            </a:extLst>
          </p:cNvPr>
          <p:cNvSpPr>
            <a:spLocks noGrp="1"/>
          </p:cNvSpPr>
          <p:nvPr>
            <p:ph type="body" idx="1"/>
          </p:nvPr>
        </p:nvSpPr>
        <p:spPr>
          <a:xfrm>
            <a:off x="1261872" y="3803073"/>
            <a:ext cx="9418320" cy="1691640"/>
          </a:xfrm>
        </p:spPr>
        <p:txBody>
          <a:bodyPr>
            <a:normAutofit/>
          </a:bodyPr>
          <a:lstStyle/>
          <a:p>
            <a:r>
              <a:rPr lang="en-US" sz="2800">
                <a:latin typeface="Calibri"/>
                <a:cs typeface="Calibri"/>
              </a:rPr>
              <a:t>Policy and Training</a:t>
            </a:r>
          </a:p>
        </p:txBody>
      </p:sp>
    </p:spTree>
    <p:extLst>
      <p:ext uri="{BB962C8B-B14F-4D97-AF65-F5344CB8AC3E}">
        <p14:creationId xmlns:p14="http://schemas.microsoft.com/office/powerpoint/2010/main" val="4015207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5605FA4-BF3D-CA6C-292F-2FC3C11B1838}"/>
              </a:ext>
            </a:extLst>
          </p:cNvPr>
          <p:cNvSpPr>
            <a:spLocks noGrp="1"/>
          </p:cNvSpPr>
          <p:nvPr>
            <p:ph type="title"/>
          </p:nvPr>
        </p:nvSpPr>
        <p:spPr/>
        <p:txBody>
          <a:bodyPr anchor="ctr">
            <a:normAutofit/>
          </a:bodyPr>
          <a:lstStyle/>
          <a:p>
            <a:r>
              <a:rPr lang="en-US" sz="4000">
                <a:latin typeface="Calibri"/>
                <a:cs typeface="Calibri"/>
              </a:rPr>
              <a:t>Background</a:t>
            </a:r>
          </a:p>
        </p:txBody>
      </p:sp>
      <p:sp>
        <p:nvSpPr>
          <p:cNvPr id="4" name="Content Placeholder 3">
            <a:extLst>
              <a:ext uri="{FF2B5EF4-FFF2-40B4-BE49-F238E27FC236}">
                <a16:creationId xmlns:a16="http://schemas.microsoft.com/office/drawing/2014/main" id="{FC2CCAE7-19F3-8E43-6CEB-BB1238EEFC00}"/>
              </a:ext>
            </a:extLst>
          </p:cNvPr>
          <p:cNvSpPr>
            <a:spLocks noGrp="1"/>
          </p:cNvSpPr>
          <p:nvPr>
            <p:ph idx="1"/>
          </p:nvPr>
        </p:nvSpPr>
        <p:spPr>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anchor="ctr">
            <a:normAutofit/>
          </a:bodyPr>
          <a:lstStyle/>
          <a:p>
            <a:pPr marL="285750" indent="-285750" fontAlgn="base">
              <a:lnSpc>
                <a:spcPct val="90000"/>
              </a:lnSpc>
              <a:spcBef>
                <a:spcPts val="0"/>
              </a:spcBef>
              <a:spcAft>
                <a:spcPts val="600"/>
              </a:spcAft>
            </a:pPr>
            <a:r>
              <a:rPr lang="en-US" sz="2000" b="1">
                <a:solidFill>
                  <a:schemeClr val="tx1"/>
                </a:solidFill>
                <a:latin typeface="Calibri"/>
                <a:cs typeface="Calibri"/>
              </a:rPr>
              <a:t>COVID-19 dramatically impacted the staffing </a:t>
            </a:r>
            <a:r>
              <a:rPr lang="en-US" sz="2000" b="0">
                <a:solidFill>
                  <a:schemeClr val="tx1"/>
                </a:solidFill>
                <a:latin typeface="Calibri"/>
                <a:cs typeface="Calibri"/>
              </a:rPr>
              <a:t>of MAP registered sites, the group living, and community day programs funded or operated by MAP agencies.</a:t>
            </a:r>
          </a:p>
          <a:p>
            <a:pPr marL="285750" indent="-285750" fontAlgn="base">
              <a:lnSpc>
                <a:spcPct val="90000"/>
              </a:lnSpc>
              <a:spcBef>
                <a:spcPts val="0"/>
              </a:spcBef>
              <a:spcAft>
                <a:spcPts val="600"/>
              </a:spcAft>
            </a:pPr>
            <a:endParaRPr lang="en-US" sz="2000">
              <a:solidFill>
                <a:schemeClr val="tx1"/>
              </a:solidFill>
              <a:latin typeface="Calibri"/>
              <a:cs typeface="Calibri"/>
            </a:endParaRPr>
          </a:p>
          <a:p>
            <a:pPr marL="285750" indent="-285750">
              <a:lnSpc>
                <a:spcPct val="90000"/>
              </a:lnSpc>
              <a:spcBef>
                <a:spcPts val="0"/>
              </a:spcBef>
              <a:spcAft>
                <a:spcPts val="600"/>
              </a:spcAft>
            </a:pPr>
            <a:r>
              <a:rPr lang="en-US" sz="2000" b="0">
                <a:solidFill>
                  <a:schemeClr val="tx1"/>
                </a:solidFill>
                <a:latin typeface="Calibri"/>
                <a:cs typeface="Calibri"/>
              </a:rPr>
              <a:t>On April 1, 2020, </a:t>
            </a:r>
            <a:r>
              <a:rPr lang="en-US" sz="2000" b="1">
                <a:solidFill>
                  <a:schemeClr val="tx1"/>
                </a:solidFill>
                <a:latin typeface="Calibri"/>
                <a:cs typeface="Calibri"/>
              </a:rPr>
              <a:t>DPH provided notice of a flexibility</a:t>
            </a:r>
            <a:r>
              <a:rPr lang="en-US" sz="2000" b="0">
                <a:solidFill>
                  <a:schemeClr val="tx1"/>
                </a:solidFill>
                <a:latin typeface="Calibri"/>
                <a:cs typeface="Calibri"/>
              </a:rPr>
              <a:t>, allowing MAP certified staff to administer insulin in consultation with a nurse via telehealth. </a:t>
            </a:r>
            <a:endParaRPr lang="en-US" sz="2000">
              <a:solidFill>
                <a:schemeClr val="tx1"/>
              </a:solidFill>
              <a:latin typeface="Calibri"/>
              <a:cs typeface="Calibri"/>
            </a:endParaRPr>
          </a:p>
          <a:p>
            <a:pPr marL="285750" indent="-285750" fontAlgn="base">
              <a:lnSpc>
                <a:spcPct val="90000"/>
              </a:lnSpc>
              <a:spcBef>
                <a:spcPts val="0"/>
              </a:spcBef>
              <a:spcAft>
                <a:spcPts val="600"/>
              </a:spcAft>
            </a:pPr>
            <a:endParaRPr lang="en-US" sz="2000" b="0">
              <a:solidFill>
                <a:schemeClr val="tx1"/>
              </a:solidFill>
              <a:latin typeface="Calibri"/>
              <a:cs typeface="Calibri"/>
            </a:endParaRPr>
          </a:p>
          <a:p>
            <a:pPr marL="285750" indent="-285750" fontAlgn="base">
              <a:lnSpc>
                <a:spcPct val="90000"/>
              </a:lnSpc>
              <a:spcBef>
                <a:spcPts val="0"/>
              </a:spcBef>
              <a:spcAft>
                <a:spcPts val="600"/>
              </a:spcAft>
            </a:pPr>
            <a:r>
              <a:rPr lang="en-US" sz="2000" b="0">
                <a:solidFill>
                  <a:schemeClr val="tx1"/>
                </a:solidFill>
                <a:latin typeface="Calibri"/>
                <a:cs typeface="Calibri"/>
              </a:rPr>
              <a:t>Unfortunately, the current shortage of nurses, combined with an increase in compensation rates, has made the </a:t>
            </a:r>
            <a:r>
              <a:rPr lang="en-US" sz="2000" b="1">
                <a:solidFill>
                  <a:schemeClr val="tx1"/>
                </a:solidFill>
                <a:latin typeface="Calibri"/>
                <a:cs typeface="Calibri"/>
              </a:rPr>
              <a:t>recruitment and retention of nurses by MAP service providers an ongoing challenge</a:t>
            </a:r>
            <a:r>
              <a:rPr lang="en-US" sz="2000" b="0">
                <a:solidFill>
                  <a:schemeClr val="tx1"/>
                </a:solidFill>
                <a:latin typeface="Calibri"/>
                <a:cs typeface="Calibri"/>
              </a:rPr>
              <a:t>.   </a:t>
            </a:r>
            <a:endParaRPr lang="en-US" sz="2000">
              <a:solidFill>
                <a:schemeClr val="tx1"/>
              </a:solidFill>
              <a:latin typeface="Calibri"/>
              <a:cs typeface="Calibri"/>
            </a:endParaRPr>
          </a:p>
          <a:p>
            <a:pPr marL="285750" indent="-285750" fontAlgn="base">
              <a:lnSpc>
                <a:spcPct val="90000"/>
              </a:lnSpc>
              <a:spcBef>
                <a:spcPts val="0"/>
              </a:spcBef>
              <a:spcAft>
                <a:spcPts val="600"/>
              </a:spcAft>
            </a:pPr>
            <a:endParaRPr lang="en-US" sz="2000" b="0" i="0">
              <a:solidFill>
                <a:schemeClr val="tx1"/>
              </a:solidFill>
              <a:latin typeface="Calibri"/>
              <a:cs typeface="Calibri"/>
            </a:endParaRPr>
          </a:p>
          <a:p>
            <a:pPr marL="285750" indent="-285750" fontAlgn="base">
              <a:lnSpc>
                <a:spcPct val="90000"/>
              </a:lnSpc>
              <a:spcBef>
                <a:spcPts val="0"/>
              </a:spcBef>
              <a:spcAft>
                <a:spcPts val="600"/>
              </a:spcAft>
            </a:pPr>
            <a:r>
              <a:rPr lang="en-US" sz="2000" b="0" i="0">
                <a:solidFill>
                  <a:schemeClr val="tx1"/>
                </a:solidFill>
                <a:latin typeface="Calibri"/>
                <a:cs typeface="Calibri"/>
              </a:rPr>
              <a:t>In addition, </a:t>
            </a:r>
            <a:r>
              <a:rPr lang="en-US" sz="2000" b="1" i="0">
                <a:solidFill>
                  <a:schemeClr val="tx1"/>
                </a:solidFill>
                <a:latin typeface="Calibri"/>
                <a:cs typeface="Calibri"/>
              </a:rPr>
              <a:t>VNAs will rarely come to sites </a:t>
            </a:r>
            <a:r>
              <a:rPr lang="en-US" sz="2000" b="0" i="0">
                <a:solidFill>
                  <a:schemeClr val="tx1"/>
                </a:solidFill>
                <a:latin typeface="Calibri"/>
                <a:cs typeface="Calibri"/>
              </a:rPr>
              <a:t>since insulin administration is not considered to be “skilled nursing”. </a:t>
            </a:r>
          </a:p>
        </p:txBody>
      </p:sp>
    </p:spTree>
    <p:extLst>
      <p:ext uri="{BB962C8B-B14F-4D97-AF65-F5344CB8AC3E}">
        <p14:creationId xmlns:p14="http://schemas.microsoft.com/office/powerpoint/2010/main" val="6465986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4ACA84D-43D7-DC60-AB1F-6991BEB4C300}"/>
              </a:ext>
            </a:extLst>
          </p:cNvPr>
          <p:cNvSpPr>
            <a:spLocks noGrp="1"/>
          </p:cNvSpPr>
          <p:nvPr>
            <p:ph type="title"/>
          </p:nvPr>
        </p:nvSpPr>
        <p:spPr>
          <a:xfrm>
            <a:off x="1261872" y="365760"/>
            <a:ext cx="9692640" cy="1325562"/>
          </a:xfrm>
        </p:spPr>
        <p:txBody>
          <a:bodyPr>
            <a:normAutofit/>
          </a:bodyPr>
          <a:lstStyle/>
          <a:p>
            <a:r>
              <a:rPr lang="en-US">
                <a:latin typeface="Calibri"/>
                <a:cs typeface="Calibri"/>
              </a:rPr>
              <a:t>The Process</a:t>
            </a:r>
          </a:p>
        </p:txBody>
      </p:sp>
      <p:graphicFrame>
        <p:nvGraphicFramePr>
          <p:cNvPr id="26" name="Content Placeholder 4">
            <a:extLst>
              <a:ext uri="{FF2B5EF4-FFF2-40B4-BE49-F238E27FC236}">
                <a16:creationId xmlns:a16="http://schemas.microsoft.com/office/drawing/2014/main" id="{D89F3CDB-0CCD-9187-6984-47EE4A0182A5}"/>
              </a:ext>
            </a:extLst>
          </p:cNvPr>
          <p:cNvGraphicFramePr>
            <a:graphicFrameLocks noGrp="1"/>
          </p:cNvGraphicFramePr>
          <p:nvPr>
            <p:ph idx="1"/>
            <p:extLst>
              <p:ext uri="{D42A27DB-BD31-4B8C-83A1-F6EECF244321}">
                <p14:modId xmlns:p14="http://schemas.microsoft.com/office/powerpoint/2010/main" val="2578227162"/>
              </p:ext>
            </p:extLst>
          </p:nvPr>
        </p:nvGraphicFramePr>
        <p:xfrm>
          <a:off x="1262063" y="2013055"/>
          <a:ext cx="8785735" cy="42014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295296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881F0FF-D6C7-1AB3-EB91-00CD75DA6F1F}"/>
              </a:ext>
            </a:extLst>
          </p:cNvPr>
          <p:cNvSpPr>
            <a:spLocks noGrp="1"/>
          </p:cNvSpPr>
          <p:nvPr>
            <p:ph type="title"/>
          </p:nvPr>
        </p:nvSpPr>
        <p:spPr>
          <a:xfrm>
            <a:off x="1262063" y="677862"/>
            <a:ext cx="9692640" cy="956144"/>
          </a:xfrm>
        </p:spPr>
        <p:txBody>
          <a:bodyPr vert="horz" lIns="91440" tIns="45720" rIns="91440" bIns="45720" rtlCol="0" anchor="t">
            <a:normAutofit/>
          </a:bodyPr>
          <a:lstStyle/>
          <a:p>
            <a:r>
              <a:rPr lang="en-US">
                <a:latin typeface="Calibri"/>
                <a:cs typeface="Calibri"/>
              </a:rPr>
              <a:t>Objectives and Benefits</a:t>
            </a:r>
          </a:p>
        </p:txBody>
      </p:sp>
      <p:graphicFrame>
        <p:nvGraphicFramePr>
          <p:cNvPr id="9" name="Content Placeholder 3">
            <a:extLst>
              <a:ext uri="{FF2B5EF4-FFF2-40B4-BE49-F238E27FC236}">
                <a16:creationId xmlns:a16="http://schemas.microsoft.com/office/drawing/2014/main" id="{42D9A337-A60A-182D-FC97-07F3F67E23CC}"/>
              </a:ext>
            </a:extLst>
          </p:cNvPr>
          <p:cNvGraphicFramePr>
            <a:graphicFrameLocks noGrp="1"/>
          </p:cNvGraphicFramePr>
          <p:nvPr>
            <p:ph idx="1"/>
            <p:extLst>
              <p:ext uri="{D42A27DB-BD31-4B8C-83A1-F6EECF244321}">
                <p14:modId xmlns:p14="http://schemas.microsoft.com/office/powerpoint/2010/main" val="4241741406"/>
              </p:ext>
            </p:extLst>
          </p:nvPr>
        </p:nvGraphicFramePr>
        <p:xfrm>
          <a:off x="1262063" y="1828800"/>
          <a:ext cx="8594725"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792075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0BEFD-7A25-19ED-90E4-7BA09E911FD1}"/>
              </a:ext>
            </a:extLst>
          </p:cNvPr>
          <p:cNvSpPr>
            <a:spLocks noGrp="1"/>
          </p:cNvSpPr>
          <p:nvPr>
            <p:ph type="title"/>
          </p:nvPr>
        </p:nvSpPr>
        <p:spPr>
          <a:xfrm>
            <a:off x="1249680" y="-159543"/>
            <a:ext cx="9692640" cy="1325562"/>
          </a:xfrm>
        </p:spPr>
        <p:txBody>
          <a:bodyPr/>
          <a:lstStyle/>
          <a:p>
            <a:r>
              <a:rPr lang="en-US">
                <a:latin typeface="Calibri" panose="020F0502020204030204" pitchFamily="34" charset="0"/>
                <a:cs typeface="Calibri" panose="020F0502020204030204" pitchFamily="34" charset="0"/>
              </a:rPr>
              <a:t>Further Policy Updates</a:t>
            </a:r>
          </a:p>
        </p:txBody>
      </p:sp>
      <p:sp>
        <p:nvSpPr>
          <p:cNvPr id="3" name="Content Placeholder 2">
            <a:extLst>
              <a:ext uri="{FF2B5EF4-FFF2-40B4-BE49-F238E27FC236}">
                <a16:creationId xmlns:a16="http://schemas.microsoft.com/office/drawing/2014/main" id="{47875469-B22A-302C-008A-659376732343}"/>
              </a:ext>
            </a:extLst>
          </p:cNvPr>
          <p:cNvSpPr>
            <a:spLocks noGrp="1"/>
          </p:cNvSpPr>
          <p:nvPr>
            <p:ph idx="1"/>
          </p:nvPr>
        </p:nvSpPr>
        <p:spPr>
          <a:xfrm>
            <a:off x="751524" y="1396047"/>
            <a:ext cx="9692640" cy="4663440"/>
          </a:xfrm>
        </p:spPr>
        <p:txBody>
          <a:bodyPr vert="horz" lIns="91440" tIns="45720" rIns="91440" bIns="45720" rtlCol="0" anchor="t">
            <a:noAutofit/>
          </a:bodyPr>
          <a:lstStyle/>
          <a:p>
            <a:r>
              <a:rPr lang="en-US" sz="2000" b="1" i="1">
                <a:highlight>
                  <a:srgbClr val="FFFF00"/>
                </a:highlight>
                <a:latin typeface="Calibri"/>
                <a:cs typeface="Calibri"/>
              </a:rPr>
              <a:t>New policy manual will go live on December 2</a:t>
            </a:r>
            <a:r>
              <a:rPr lang="en-US" sz="2000" b="1" i="1" baseline="30000">
                <a:highlight>
                  <a:srgbClr val="FFFF00"/>
                </a:highlight>
                <a:latin typeface="Calibri"/>
                <a:cs typeface="Calibri"/>
              </a:rPr>
              <a:t>nd</a:t>
            </a:r>
            <a:r>
              <a:rPr lang="en-US" sz="2000" b="1" i="1">
                <a:highlight>
                  <a:srgbClr val="FFFF00"/>
                </a:highlight>
                <a:latin typeface="Calibri"/>
                <a:cs typeface="Calibri"/>
              </a:rPr>
              <a:t> 2024. </a:t>
            </a:r>
          </a:p>
          <a:p>
            <a:endParaRPr lang="en-US" sz="2000" b="1" i="1">
              <a:solidFill>
                <a:srgbClr val="000000"/>
              </a:solidFill>
              <a:effectLst/>
              <a:latin typeface="Calibri"/>
              <a:cs typeface="Calibri"/>
            </a:endParaRPr>
          </a:p>
          <a:p>
            <a:pPr marR="0" algn="l">
              <a:spcBef>
                <a:spcPts val="0"/>
              </a:spcBef>
              <a:spcAft>
                <a:spcPts val="0"/>
              </a:spcAft>
            </a:pPr>
            <a:r>
              <a:rPr lang="en-US" b="1" i="0" err="1">
                <a:solidFill>
                  <a:srgbClr val="242424"/>
                </a:solidFill>
                <a:effectLst/>
                <a:highlight>
                  <a:srgbClr val="FFFFFF"/>
                </a:highlight>
                <a:latin typeface="Calibri"/>
                <a:cs typeface="Calibri"/>
              </a:rPr>
              <a:t>MassAbility</a:t>
            </a:r>
            <a:r>
              <a:rPr lang="en-US" i="0">
                <a:solidFill>
                  <a:srgbClr val="242424"/>
                </a:solidFill>
                <a:effectLst/>
                <a:highlight>
                  <a:srgbClr val="FFFFFF"/>
                </a:highlight>
                <a:latin typeface="Calibri"/>
                <a:cs typeface="Calibri"/>
              </a:rPr>
              <a:t> (formerly known as The Massachusetts Rehabilitation Commission) has been added to the MAP </a:t>
            </a:r>
            <a:r>
              <a:rPr lang="en-US">
                <a:solidFill>
                  <a:srgbClr val="242424"/>
                </a:solidFill>
                <a:highlight>
                  <a:srgbClr val="FFFFFF"/>
                </a:highlight>
                <a:latin typeface="Calibri"/>
                <a:cs typeface="Calibri"/>
              </a:rPr>
              <a:t>policy</a:t>
            </a:r>
            <a:r>
              <a:rPr lang="en-US" i="0">
                <a:solidFill>
                  <a:srgbClr val="242424"/>
                </a:solidFill>
                <a:effectLst/>
                <a:highlight>
                  <a:srgbClr val="FFFFFF"/>
                </a:highlight>
                <a:latin typeface="Calibri"/>
                <a:cs typeface="Calibri"/>
              </a:rPr>
              <a:t> </a:t>
            </a:r>
            <a:r>
              <a:rPr lang="en-US">
                <a:solidFill>
                  <a:srgbClr val="242424"/>
                </a:solidFill>
                <a:highlight>
                  <a:srgbClr val="FFFFFF"/>
                </a:highlight>
                <a:latin typeface="Calibri"/>
                <a:cs typeface="Calibri"/>
              </a:rPr>
              <a:t>manual</a:t>
            </a:r>
            <a:r>
              <a:rPr lang="en-US" i="0">
                <a:solidFill>
                  <a:srgbClr val="242424"/>
                </a:solidFill>
                <a:effectLst/>
                <a:highlight>
                  <a:srgbClr val="FFFFFF"/>
                </a:highlight>
                <a:latin typeface="Calibri"/>
                <a:cs typeface="Calibri"/>
              </a:rPr>
              <a:t> cover, throughout the manual, and to applicable forms.</a:t>
            </a:r>
            <a:endParaRPr lang="en-US" b="0" i="0">
              <a:solidFill>
                <a:srgbClr val="242424"/>
              </a:solidFill>
              <a:effectLst/>
              <a:highlight>
                <a:srgbClr val="FFFFFF"/>
              </a:highlight>
              <a:latin typeface="Calibri"/>
              <a:cs typeface="Calibri"/>
            </a:endParaRPr>
          </a:p>
          <a:p>
            <a:pPr marR="0" algn="l">
              <a:spcBef>
                <a:spcPts val="0"/>
              </a:spcBef>
              <a:spcAft>
                <a:spcPts val="0"/>
              </a:spcAft>
            </a:pPr>
            <a:r>
              <a:rPr lang="en-US" b="1" i="0" u="sng">
                <a:solidFill>
                  <a:srgbClr val="242424"/>
                </a:solidFill>
                <a:effectLst/>
                <a:highlight>
                  <a:srgbClr val="FFFFFF"/>
                </a:highlight>
                <a:latin typeface="Calibri" panose="020F0502020204030204" pitchFamily="34" charset="0"/>
                <a:cs typeface="Calibri" panose="020F0502020204030204" pitchFamily="34" charset="0"/>
              </a:rPr>
              <a:t>Section 04:</a:t>
            </a:r>
            <a:r>
              <a:rPr lang="en-US" u="sng">
                <a:solidFill>
                  <a:srgbClr val="242424"/>
                </a:solidFill>
                <a:highlight>
                  <a:srgbClr val="FFFFFF"/>
                </a:highlight>
                <a:latin typeface="Calibri" panose="020F0502020204030204" pitchFamily="34" charset="0"/>
                <a:cs typeface="Calibri" panose="020F0502020204030204" pitchFamily="34" charset="0"/>
              </a:rPr>
              <a:t> </a:t>
            </a:r>
          </a:p>
          <a:p>
            <a:pPr lvl="1">
              <a:spcBef>
                <a:spcPts val="0"/>
              </a:spcBef>
              <a:spcAft>
                <a:spcPts val="0"/>
              </a:spcAft>
            </a:pPr>
            <a:r>
              <a:rPr lang="en-US" sz="1800" b="0" i="0">
                <a:solidFill>
                  <a:srgbClr val="242424"/>
                </a:solidFill>
                <a:effectLst/>
                <a:highlight>
                  <a:srgbClr val="FFFFFF"/>
                </a:highlight>
                <a:latin typeface="Calibri"/>
                <a:cs typeface="Calibri"/>
              </a:rPr>
              <a:t>Language added to clarify that MAP </a:t>
            </a:r>
            <a:r>
              <a:rPr lang="en-US" sz="1800">
                <a:solidFill>
                  <a:srgbClr val="242424"/>
                </a:solidFill>
                <a:highlight>
                  <a:srgbClr val="FFFFFF"/>
                </a:highlight>
                <a:latin typeface="Calibri"/>
                <a:cs typeface="Calibri"/>
              </a:rPr>
              <a:t>certification</a:t>
            </a:r>
            <a:r>
              <a:rPr lang="en-US" sz="1800" b="0" i="0">
                <a:solidFill>
                  <a:srgbClr val="242424"/>
                </a:solidFill>
                <a:effectLst/>
                <a:highlight>
                  <a:srgbClr val="FFFFFF"/>
                </a:highlight>
                <a:latin typeface="Calibri"/>
                <a:cs typeface="Calibri"/>
              </a:rPr>
              <a:t> </a:t>
            </a:r>
            <a:r>
              <a:rPr lang="en-US" sz="1800">
                <a:solidFill>
                  <a:srgbClr val="242424"/>
                </a:solidFill>
                <a:highlight>
                  <a:srgbClr val="FFFFFF"/>
                </a:highlight>
                <a:latin typeface="Calibri"/>
                <a:cs typeface="Calibri"/>
              </a:rPr>
              <a:t>training</a:t>
            </a:r>
            <a:r>
              <a:rPr lang="en-US" sz="1800" b="0" i="0">
                <a:solidFill>
                  <a:srgbClr val="242424"/>
                </a:solidFill>
                <a:effectLst/>
                <a:highlight>
                  <a:srgbClr val="FFFFFF"/>
                </a:highlight>
                <a:latin typeface="Calibri"/>
                <a:cs typeface="Calibri"/>
              </a:rPr>
              <a:t> must be presented as a hybrid model.</a:t>
            </a:r>
            <a:r>
              <a:rPr lang="en-US" sz="1800" b="1" i="0">
                <a:solidFill>
                  <a:srgbClr val="242424"/>
                </a:solidFill>
                <a:effectLst/>
                <a:highlight>
                  <a:srgbClr val="FFFFFF"/>
                </a:highlight>
                <a:latin typeface="Calibri"/>
                <a:cs typeface="Calibri"/>
              </a:rPr>
              <a:t> </a:t>
            </a:r>
            <a:endParaRPr lang="en-US" sz="1800" b="0" i="0">
              <a:solidFill>
                <a:srgbClr val="242424"/>
              </a:solidFill>
              <a:effectLst/>
              <a:highlight>
                <a:srgbClr val="FFFFFF"/>
              </a:highlight>
              <a:latin typeface="Calibri"/>
              <a:cs typeface="Calibri"/>
            </a:endParaRPr>
          </a:p>
          <a:p>
            <a:pPr marR="0" algn="l">
              <a:spcBef>
                <a:spcPts val="0"/>
              </a:spcBef>
              <a:spcAft>
                <a:spcPts val="0"/>
              </a:spcAft>
            </a:pPr>
            <a:r>
              <a:rPr lang="en-US" b="1" i="0" u="sng">
                <a:solidFill>
                  <a:srgbClr val="242424"/>
                </a:solidFill>
                <a:effectLst/>
                <a:highlight>
                  <a:srgbClr val="FFFFFF"/>
                </a:highlight>
                <a:latin typeface="Calibri" panose="020F0502020204030204" pitchFamily="34" charset="0"/>
                <a:cs typeface="Calibri" panose="020F0502020204030204" pitchFamily="34" charset="0"/>
              </a:rPr>
              <a:t>Section 10:</a:t>
            </a:r>
            <a:r>
              <a:rPr lang="en-US" u="sng">
                <a:solidFill>
                  <a:srgbClr val="242424"/>
                </a:solidFill>
                <a:highlight>
                  <a:srgbClr val="FFFFFF"/>
                </a:highlight>
                <a:latin typeface="Calibri" panose="020F0502020204030204" pitchFamily="34" charset="0"/>
                <a:cs typeface="Calibri" panose="020F0502020204030204" pitchFamily="34" charset="0"/>
              </a:rPr>
              <a:t> </a:t>
            </a:r>
          </a:p>
          <a:p>
            <a:pPr lvl="1">
              <a:spcBef>
                <a:spcPts val="0"/>
              </a:spcBef>
              <a:spcAft>
                <a:spcPts val="0"/>
              </a:spcAft>
            </a:pPr>
            <a:r>
              <a:rPr lang="en-US" sz="1800" b="0" i="0">
                <a:solidFill>
                  <a:srgbClr val="242424"/>
                </a:solidFill>
                <a:effectLst/>
                <a:highlight>
                  <a:srgbClr val="FFFFFF"/>
                </a:highlight>
                <a:latin typeface="Calibri" panose="020F0502020204030204" pitchFamily="34" charset="0"/>
                <a:cs typeface="Calibri" panose="020F0502020204030204" pitchFamily="34" charset="0"/>
              </a:rPr>
              <a:t>Language added to clarify that an “</a:t>
            </a:r>
            <a:r>
              <a:rPr lang="en-US" sz="1800" b="0" i="1">
                <a:solidFill>
                  <a:srgbClr val="242424"/>
                </a:solidFill>
                <a:effectLst/>
                <a:highlight>
                  <a:srgbClr val="FFFFFF"/>
                </a:highlight>
                <a:latin typeface="Calibri" panose="020F0502020204030204" pitchFamily="34" charset="0"/>
                <a:cs typeface="Calibri" panose="020F0502020204030204" pitchFamily="34" charset="0"/>
              </a:rPr>
              <a:t>agreement</a:t>
            </a:r>
            <a:r>
              <a:rPr lang="en-US" sz="1800" b="0" i="0">
                <a:solidFill>
                  <a:srgbClr val="242424"/>
                </a:solidFill>
                <a:effectLst/>
                <a:highlight>
                  <a:srgbClr val="FFFFFF"/>
                </a:highlight>
                <a:latin typeface="Calibri" panose="020F0502020204030204" pitchFamily="34" charset="0"/>
                <a:cs typeface="Calibri" panose="020F0502020204030204" pitchFamily="34" charset="0"/>
              </a:rPr>
              <a:t>” verses a “contract” is required with the pharmacy when utilizing multi-dose medication packaging. </a:t>
            </a:r>
          </a:p>
          <a:p>
            <a:pPr lvl="1">
              <a:spcBef>
                <a:spcPts val="0"/>
              </a:spcBef>
              <a:spcAft>
                <a:spcPts val="0"/>
              </a:spcAft>
            </a:pPr>
            <a:r>
              <a:rPr lang="en-US" sz="1800" b="0" i="0">
                <a:solidFill>
                  <a:srgbClr val="242424"/>
                </a:solidFill>
                <a:effectLst/>
                <a:highlight>
                  <a:srgbClr val="FFFFFF"/>
                </a:highlight>
                <a:latin typeface="Calibri"/>
                <a:cs typeface="Calibri"/>
              </a:rPr>
              <a:t>Language added to clarify that any MAP </a:t>
            </a:r>
            <a:r>
              <a:rPr lang="en-US" sz="1800">
                <a:solidFill>
                  <a:srgbClr val="242424"/>
                </a:solidFill>
                <a:highlight>
                  <a:srgbClr val="FFFFFF"/>
                </a:highlight>
                <a:latin typeface="Calibri"/>
                <a:cs typeface="Calibri"/>
              </a:rPr>
              <a:t>consultant</a:t>
            </a:r>
            <a:r>
              <a:rPr lang="en-US" sz="1800" b="0" i="0">
                <a:solidFill>
                  <a:srgbClr val="242424"/>
                </a:solidFill>
                <a:effectLst/>
                <a:highlight>
                  <a:srgbClr val="FFFFFF"/>
                </a:highlight>
                <a:latin typeface="Calibri"/>
                <a:cs typeface="Calibri"/>
              </a:rPr>
              <a:t>, verses only the pharmacist, may be contacted to verify if the medication on-hand may be utilized when </a:t>
            </a:r>
            <a:r>
              <a:rPr lang="en-US" sz="1800">
                <a:solidFill>
                  <a:srgbClr val="242424"/>
                </a:solidFill>
                <a:highlight>
                  <a:srgbClr val="FFFFFF"/>
                </a:highlight>
                <a:latin typeface="Calibri"/>
                <a:cs typeface="Calibri"/>
              </a:rPr>
              <a:t>exhausting</a:t>
            </a:r>
            <a:r>
              <a:rPr lang="en-US" sz="1800" b="0" i="0">
                <a:solidFill>
                  <a:srgbClr val="242424"/>
                </a:solidFill>
                <a:effectLst/>
                <a:highlight>
                  <a:srgbClr val="FFFFFF"/>
                </a:highlight>
                <a:latin typeface="Calibri"/>
                <a:cs typeface="Calibri"/>
              </a:rPr>
              <a:t> the </a:t>
            </a:r>
            <a:r>
              <a:rPr lang="en-US" sz="1800">
                <a:solidFill>
                  <a:srgbClr val="242424"/>
                </a:solidFill>
                <a:highlight>
                  <a:srgbClr val="FFFFFF"/>
                </a:highlight>
                <a:latin typeface="Calibri"/>
                <a:cs typeface="Calibri"/>
              </a:rPr>
              <a:t>current</a:t>
            </a:r>
            <a:r>
              <a:rPr lang="en-US" sz="1800" b="0" i="0">
                <a:solidFill>
                  <a:srgbClr val="242424"/>
                </a:solidFill>
                <a:effectLst/>
                <a:highlight>
                  <a:srgbClr val="FFFFFF"/>
                </a:highlight>
                <a:latin typeface="Calibri"/>
                <a:cs typeface="Calibri"/>
              </a:rPr>
              <a:t> </a:t>
            </a:r>
            <a:r>
              <a:rPr lang="en-US" sz="1800">
                <a:solidFill>
                  <a:srgbClr val="242424"/>
                </a:solidFill>
                <a:highlight>
                  <a:srgbClr val="FFFFFF"/>
                </a:highlight>
                <a:latin typeface="Calibri"/>
                <a:cs typeface="Calibri"/>
              </a:rPr>
              <a:t>supply</a:t>
            </a:r>
            <a:r>
              <a:rPr lang="en-US" sz="1800" b="0" i="0">
                <a:solidFill>
                  <a:srgbClr val="242424"/>
                </a:solidFill>
                <a:effectLst/>
                <a:highlight>
                  <a:srgbClr val="FFFFFF"/>
                </a:highlight>
                <a:latin typeface="Calibri"/>
                <a:cs typeface="Calibri"/>
              </a:rPr>
              <a:t>.</a:t>
            </a:r>
          </a:p>
          <a:p>
            <a:pPr marR="0" algn="l">
              <a:spcBef>
                <a:spcPts val="0"/>
              </a:spcBef>
              <a:spcAft>
                <a:spcPts val="0"/>
              </a:spcAft>
            </a:pPr>
            <a:r>
              <a:rPr lang="en-US" b="1" i="0" u="sng">
                <a:solidFill>
                  <a:srgbClr val="242424"/>
                </a:solidFill>
                <a:effectLst/>
                <a:highlight>
                  <a:srgbClr val="FFFFFF"/>
                </a:highlight>
                <a:latin typeface="Calibri" panose="020F0502020204030204" pitchFamily="34" charset="0"/>
                <a:cs typeface="Calibri" panose="020F0502020204030204" pitchFamily="34" charset="0"/>
              </a:rPr>
              <a:t>Section 12: </a:t>
            </a:r>
          </a:p>
          <a:p>
            <a:pPr lvl="1">
              <a:spcBef>
                <a:spcPts val="0"/>
              </a:spcBef>
              <a:spcAft>
                <a:spcPts val="0"/>
              </a:spcAft>
            </a:pPr>
            <a:r>
              <a:rPr lang="en-US" sz="1800" b="0" i="0">
                <a:solidFill>
                  <a:srgbClr val="242424"/>
                </a:solidFill>
                <a:effectLst/>
                <a:highlight>
                  <a:srgbClr val="FFFFFF"/>
                </a:highlight>
                <a:latin typeface="Calibri" panose="020F0502020204030204" pitchFamily="34" charset="0"/>
                <a:cs typeface="Calibri" panose="020F0502020204030204" pitchFamily="34" charset="0"/>
              </a:rPr>
              <a:t>A link was added to access the </a:t>
            </a:r>
            <a:r>
              <a:rPr lang="en-US" sz="1800" b="0" i="0" u="sng">
                <a:solidFill>
                  <a:srgbClr val="467886"/>
                </a:solidFill>
                <a:effectLst/>
                <a:highlight>
                  <a:srgbClr val="FFFFFF"/>
                </a:highlight>
                <a:latin typeface="Calibri" panose="020F0502020204030204" pitchFamily="34" charset="0"/>
                <a:cs typeface="Calibri" panose="020F0502020204030204" pitchFamily="34" charset="0"/>
                <a:hlinkClick r:id="rId2"/>
              </a:rPr>
              <a:t>‘high-risk Schedule VI’</a:t>
            </a:r>
            <a:r>
              <a:rPr lang="en-US" sz="1800" b="0" i="0">
                <a:solidFill>
                  <a:srgbClr val="242424"/>
                </a:solidFill>
                <a:effectLst/>
                <a:highlight>
                  <a:srgbClr val="FFFFFF"/>
                </a:highlight>
                <a:latin typeface="Calibri" panose="020F0502020204030204" pitchFamily="34" charset="0"/>
                <a:cs typeface="Calibri" panose="020F0502020204030204" pitchFamily="34" charset="0"/>
              </a:rPr>
              <a:t> medication list</a:t>
            </a:r>
            <a:r>
              <a:rPr lang="en-US" sz="1800" b="1" i="0">
                <a:solidFill>
                  <a:srgbClr val="242424"/>
                </a:solidFill>
                <a:effectLst/>
                <a:highlight>
                  <a:srgbClr val="FFFFFF"/>
                </a:highlight>
                <a:latin typeface="Calibri" panose="020F0502020204030204" pitchFamily="34" charset="0"/>
                <a:cs typeface="Calibri" panose="020F0502020204030204" pitchFamily="34" charset="0"/>
              </a:rPr>
              <a:t>.</a:t>
            </a:r>
            <a:endParaRPr lang="en-US" sz="1800" b="0" i="0">
              <a:solidFill>
                <a:srgbClr val="242424"/>
              </a:solidFill>
              <a:effectLst/>
              <a:highlight>
                <a:srgbClr val="FFFFFF"/>
              </a:highlight>
              <a:latin typeface="Calibri" panose="020F0502020204030204" pitchFamily="34" charset="0"/>
              <a:cs typeface="Calibri" panose="020F0502020204030204" pitchFamily="34" charset="0"/>
            </a:endParaRPr>
          </a:p>
          <a:p>
            <a:pPr lvl="1">
              <a:spcBef>
                <a:spcPts val="0"/>
              </a:spcBef>
              <a:spcAft>
                <a:spcPts val="0"/>
              </a:spcAft>
            </a:pPr>
            <a:r>
              <a:rPr lang="en-US" sz="1800" b="0" i="0">
                <a:solidFill>
                  <a:srgbClr val="242424"/>
                </a:solidFill>
                <a:effectLst/>
                <a:highlight>
                  <a:srgbClr val="FFFFFF"/>
                </a:highlight>
                <a:latin typeface="Calibri" panose="020F0502020204030204" pitchFamily="34" charset="0"/>
                <a:cs typeface="Calibri" panose="020F0502020204030204" pitchFamily="34" charset="0"/>
              </a:rPr>
              <a:t>Language was added recognizing that some programs (e.g., Day Programs) are not operational 24-hours per day/7-days per week (e.g., open Monday-Friday only). </a:t>
            </a:r>
          </a:p>
        </p:txBody>
      </p:sp>
    </p:spTree>
    <p:extLst>
      <p:ext uri="{BB962C8B-B14F-4D97-AF65-F5344CB8AC3E}">
        <p14:creationId xmlns:p14="http://schemas.microsoft.com/office/powerpoint/2010/main" val="5357278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911CE-64CC-44E6-E707-C522322F3FC4}"/>
              </a:ext>
            </a:extLst>
          </p:cNvPr>
          <p:cNvSpPr>
            <a:spLocks noGrp="1"/>
          </p:cNvSpPr>
          <p:nvPr>
            <p:ph type="title"/>
          </p:nvPr>
        </p:nvSpPr>
        <p:spPr>
          <a:xfrm>
            <a:off x="1261872" y="214471"/>
            <a:ext cx="9692640" cy="1325562"/>
          </a:xfrm>
        </p:spPr>
        <p:txBody>
          <a:bodyPr/>
          <a:lstStyle/>
          <a:p>
            <a:r>
              <a:rPr lang="en-US">
                <a:latin typeface="Calibri" panose="020F0502020204030204" pitchFamily="34" charset="0"/>
                <a:cs typeface="Calibri" panose="020F0502020204030204" pitchFamily="34" charset="0"/>
              </a:rPr>
              <a:t>Further Policy Updates</a:t>
            </a:r>
          </a:p>
        </p:txBody>
      </p:sp>
      <p:sp>
        <p:nvSpPr>
          <p:cNvPr id="3" name="Content Placeholder 2">
            <a:extLst>
              <a:ext uri="{FF2B5EF4-FFF2-40B4-BE49-F238E27FC236}">
                <a16:creationId xmlns:a16="http://schemas.microsoft.com/office/drawing/2014/main" id="{6BC558FD-38EA-242E-1D32-3A0425799833}"/>
              </a:ext>
            </a:extLst>
          </p:cNvPr>
          <p:cNvSpPr>
            <a:spLocks noGrp="1"/>
          </p:cNvSpPr>
          <p:nvPr>
            <p:ph idx="1"/>
          </p:nvPr>
        </p:nvSpPr>
        <p:spPr>
          <a:xfrm>
            <a:off x="1261872" y="1691322"/>
            <a:ext cx="8595360" cy="4289426"/>
          </a:xfrm>
        </p:spPr>
        <p:txBody>
          <a:bodyPr>
            <a:noAutofit/>
          </a:bodyPr>
          <a:lstStyle/>
          <a:p>
            <a:pPr marL="0" marR="0" indent="0" algn="l">
              <a:spcBef>
                <a:spcPts val="0"/>
              </a:spcBef>
              <a:spcAft>
                <a:spcPts val="0"/>
              </a:spcAft>
              <a:buNone/>
            </a:pPr>
            <a:r>
              <a:rPr lang="en-US" sz="2000" b="1" i="0" u="sng">
                <a:solidFill>
                  <a:srgbClr val="242424"/>
                </a:solidFill>
                <a:effectLst/>
                <a:highlight>
                  <a:srgbClr val="FFFFFF"/>
                </a:highlight>
                <a:latin typeface="Calibri" panose="020F0502020204030204" pitchFamily="34" charset="0"/>
                <a:cs typeface="Calibri" panose="020F0502020204030204" pitchFamily="34" charset="0"/>
              </a:rPr>
              <a:t>Section 14:</a:t>
            </a:r>
            <a:r>
              <a:rPr lang="en-US" sz="2000" u="sng">
                <a:solidFill>
                  <a:srgbClr val="242424"/>
                </a:solidFill>
                <a:highlight>
                  <a:srgbClr val="FFFFFF"/>
                </a:highlight>
                <a:latin typeface="Calibri" panose="020F0502020204030204" pitchFamily="34" charset="0"/>
                <a:cs typeface="Calibri" panose="020F0502020204030204" pitchFamily="34" charset="0"/>
              </a:rPr>
              <a:t> </a:t>
            </a:r>
          </a:p>
          <a:p>
            <a:pPr lvl="1">
              <a:spcBef>
                <a:spcPts val="0"/>
              </a:spcBef>
              <a:spcAft>
                <a:spcPts val="0"/>
              </a:spcAft>
            </a:pPr>
            <a:r>
              <a:rPr lang="en-US" sz="2000" b="0" i="0">
                <a:solidFill>
                  <a:srgbClr val="242424"/>
                </a:solidFill>
                <a:effectLst/>
                <a:highlight>
                  <a:srgbClr val="FFFFFF"/>
                </a:highlight>
                <a:latin typeface="Calibri" panose="020F0502020204030204" pitchFamily="34" charset="0"/>
                <a:cs typeface="Calibri" panose="020F0502020204030204" pitchFamily="34" charset="0"/>
              </a:rPr>
              <a:t>Language was added to reflect additional Service Provider Polices and Site Record Keeping Requirements if a service provider chooses to train MAP Certified staff to administer injectable schedule VI medications as indicated in Section 19. </a:t>
            </a:r>
          </a:p>
          <a:p>
            <a:pPr marL="274320" lvl="1" indent="0">
              <a:spcBef>
                <a:spcPts val="0"/>
              </a:spcBef>
              <a:spcAft>
                <a:spcPts val="0"/>
              </a:spcAft>
              <a:buNone/>
            </a:pPr>
            <a:endParaRPr lang="en-US" sz="2000" b="0" i="0">
              <a:solidFill>
                <a:srgbClr val="242424"/>
              </a:solidFill>
              <a:effectLst/>
              <a:highlight>
                <a:srgbClr val="FFFFFF"/>
              </a:highlight>
              <a:latin typeface="Calibri" panose="020F0502020204030204" pitchFamily="34" charset="0"/>
              <a:cs typeface="Calibri" panose="020F0502020204030204" pitchFamily="34" charset="0"/>
            </a:endParaRPr>
          </a:p>
          <a:p>
            <a:pPr marR="0" algn="l">
              <a:spcBef>
                <a:spcPts val="0"/>
              </a:spcBef>
              <a:spcAft>
                <a:spcPts val="0"/>
              </a:spcAft>
            </a:pPr>
            <a:r>
              <a:rPr lang="en-US" sz="2000" b="1" i="0" u="sng">
                <a:solidFill>
                  <a:srgbClr val="242424"/>
                </a:solidFill>
                <a:effectLst/>
                <a:highlight>
                  <a:srgbClr val="FFFFFF"/>
                </a:highlight>
                <a:latin typeface="Calibri" panose="020F0502020204030204" pitchFamily="34" charset="0"/>
                <a:cs typeface="Calibri" panose="020F0502020204030204" pitchFamily="34" charset="0"/>
              </a:rPr>
              <a:t>Section 19:</a:t>
            </a:r>
            <a:r>
              <a:rPr lang="en-US" sz="2000" u="sng">
                <a:solidFill>
                  <a:srgbClr val="242424"/>
                </a:solidFill>
                <a:highlight>
                  <a:srgbClr val="FFFFFF"/>
                </a:highlight>
                <a:latin typeface="Calibri" panose="020F0502020204030204" pitchFamily="34" charset="0"/>
                <a:cs typeface="Calibri" panose="020F0502020204030204" pitchFamily="34" charset="0"/>
              </a:rPr>
              <a:t> </a:t>
            </a:r>
          </a:p>
          <a:p>
            <a:pPr lvl="1">
              <a:spcBef>
                <a:spcPts val="0"/>
              </a:spcBef>
              <a:spcAft>
                <a:spcPts val="0"/>
              </a:spcAft>
            </a:pPr>
            <a:r>
              <a:rPr lang="en-US" sz="2000" b="0" i="0">
                <a:solidFill>
                  <a:srgbClr val="242424"/>
                </a:solidFill>
                <a:effectLst/>
                <a:highlight>
                  <a:srgbClr val="FFFFFF"/>
                </a:highlight>
                <a:latin typeface="Calibri" panose="020F0502020204030204" pitchFamily="34" charset="0"/>
                <a:cs typeface="Calibri" panose="020F0502020204030204" pitchFamily="34" charset="0"/>
              </a:rPr>
              <a:t>Policies and competency evaluation forms were added allowing current MAP Certified staff, who meet the specified criteria and are successfully trained, to administer insulin and other schedule VI medications according to the HCP order, via a pharmacy labeled, prefilled auto-injector pen.</a:t>
            </a:r>
          </a:p>
          <a:p>
            <a:pPr marL="274320" lvl="1" indent="0">
              <a:spcBef>
                <a:spcPts val="0"/>
              </a:spcBef>
              <a:spcAft>
                <a:spcPts val="0"/>
              </a:spcAft>
              <a:buNone/>
            </a:pPr>
            <a:endParaRPr lang="en-US" sz="2000" u="sng">
              <a:solidFill>
                <a:srgbClr val="242424"/>
              </a:solidFill>
              <a:highlight>
                <a:srgbClr val="FFFFFF"/>
              </a:highlight>
              <a:latin typeface="Calibri" panose="020F0502020204030204" pitchFamily="34" charset="0"/>
              <a:cs typeface="Calibri" panose="020F0502020204030204" pitchFamily="34" charset="0"/>
            </a:endParaRPr>
          </a:p>
          <a:p>
            <a:pPr marR="0" algn="l">
              <a:spcBef>
                <a:spcPts val="0"/>
              </a:spcBef>
              <a:spcAft>
                <a:spcPts val="0"/>
              </a:spcAft>
            </a:pPr>
            <a:r>
              <a:rPr lang="en-US" sz="2000" b="1" i="0" u="sng">
                <a:solidFill>
                  <a:srgbClr val="242424"/>
                </a:solidFill>
                <a:effectLst/>
                <a:highlight>
                  <a:srgbClr val="FFFFFF"/>
                </a:highlight>
                <a:latin typeface="Calibri" panose="020F0502020204030204" pitchFamily="34" charset="0"/>
                <a:cs typeface="Calibri" panose="020F0502020204030204" pitchFamily="34" charset="0"/>
              </a:rPr>
              <a:t>Section 23:</a:t>
            </a:r>
            <a:r>
              <a:rPr lang="en-US" sz="2000" u="sng">
                <a:solidFill>
                  <a:srgbClr val="242424"/>
                </a:solidFill>
                <a:highlight>
                  <a:srgbClr val="FFFFFF"/>
                </a:highlight>
                <a:latin typeface="Calibri" panose="020F0502020204030204" pitchFamily="34" charset="0"/>
                <a:cs typeface="Calibri" panose="020F0502020204030204" pitchFamily="34" charset="0"/>
              </a:rPr>
              <a:t> </a:t>
            </a:r>
          </a:p>
          <a:p>
            <a:pPr lvl="1">
              <a:spcBef>
                <a:spcPts val="0"/>
              </a:spcBef>
              <a:spcAft>
                <a:spcPts val="0"/>
              </a:spcAft>
            </a:pPr>
            <a:r>
              <a:rPr lang="en-US" sz="2000" b="0" i="0">
                <a:solidFill>
                  <a:srgbClr val="242424"/>
                </a:solidFill>
                <a:effectLst/>
                <a:highlight>
                  <a:srgbClr val="FFFFFF"/>
                </a:highlight>
                <a:latin typeface="Calibri" panose="020F0502020204030204" pitchFamily="34" charset="0"/>
                <a:cs typeface="Calibri" panose="020F0502020204030204" pitchFamily="34" charset="0"/>
              </a:rPr>
              <a:t>Policy 23-1 Administration of Injectable Medication was removed from the policy manual</a:t>
            </a:r>
            <a:r>
              <a:rPr lang="en-US" sz="2000" b="0" i="0">
                <a:solidFill>
                  <a:srgbClr val="242424"/>
                </a:solidFill>
                <a:effectLst/>
                <a:latin typeface="Calibri" panose="020F0502020204030204" pitchFamily="34" charset="0"/>
                <a:cs typeface="Calibri" panose="020F0502020204030204" pitchFamily="34" charset="0"/>
              </a:rPr>
              <a:t>.(</a:t>
            </a:r>
            <a:r>
              <a:rPr lang="en-US" sz="2000" b="0" i="1">
                <a:solidFill>
                  <a:srgbClr val="242424"/>
                </a:solidFill>
                <a:effectLst/>
                <a:latin typeface="Calibri" panose="020F0502020204030204" pitchFamily="34" charset="0"/>
                <a:cs typeface="Calibri" panose="020F0502020204030204" pitchFamily="34" charset="0"/>
              </a:rPr>
              <a:t>*This policy used to say that no injectables were allowed)</a:t>
            </a:r>
            <a:endParaRPr lang="en-US" sz="2000" b="1" i="0">
              <a:solidFill>
                <a:srgbClr val="242424"/>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271253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99B11-9106-3F26-4014-106F0643B816}"/>
              </a:ext>
            </a:extLst>
          </p:cNvPr>
          <p:cNvSpPr>
            <a:spLocks noGrp="1"/>
          </p:cNvSpPr>
          <p:nvPr>
            <p:ph type="title"/>
          </p:nvPr>
        </p:nvSpPr>
        <p:spPr>
          <a:xfrm>
            <a:off x="1261872" y="758952"/>
            <a:ext cx="9418320" cy="4303242"/>
          </a:xfrm>
        </p:spPr>
        <p:txBody>
          <a:bodyPr anchor="ctr">
            <a:noAutofit/>
          </a:bodyPr>
          <a:lstStyle/>
          <a:p>
            <a:r>
              <a:rPr lang="en-US" sz="6600">
                <a:latin typeface="Calibri"/>
                <a:ea typeface="+mj-lt"/>
                <a:cs typeface="+mj-lt"/>
              </a:rPr>
              <a:t>Additional Discussion Item: </a:t>
            </a:r>
            <a:br>
              <a:rPr lang="en-US" sz="6600">
                <a:latin typeface="Calibri"/>
                <a:ea typeface="+mj-lt"/>
                <a:cs typeface="+mj-lt"/>
              </a:rPr>
            </a:br>
            <a:br>
              <a:rPr lang="en-US" sz="6600">
                <a:latin typeface="Calibri"/>
                <a:ea typeface="+mj-lt"/>
                <a:cs typeface="+mj-lt"/>
              </a:rPr>
            </a:br>
            <a:r>
              <a:rPr lang="en-US" sz="4800">
                <a:latin typeface="Calibri"/>
                <a:ea typeface="+mj-lt"/>
                <a:cs typeface="+mj-lt"/>
              </a:rPr>
              <a:t>Non-licensed/Non-MAP Certified Staff Administering Emergency Medications</a:t>
            </a:r>
          </a:p>
        </p:txBody>
      </p:sp>
    </p:spTree>
    <p:extLst>
      <p:ext uri="{BB962C8B-B14F-4D97-AF65-F5344CB8AC3E}">
        <p14:creationId xmlns:p14="http://schemas.microsoft.com/office/powerpoint/2010/main" val="1284158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F58978-43C2-471B-89ED-EF43CBA7EF31}"/>
              </a:ext>
            </a:extLst>
          </p:cNvPr>
          <p:cNvSpPr>
            <a:spLocks noGrp="1"/>
          </p:cNvSpPr>
          <p:nvPr>
            <p:ph type="ctrTitle"/>
          </p:nvPr>
        </p:nvSpPr>
        <p:spPr>
          <a:xfrm>
            <a:off x="2226359" y="1173710"/>
            <a:ext cx="7739282" cy="3063600"/>
          </a:xfrm>
        </p:spPr>
        <p:txBody>
          <a:bodyPr anchor="b">
            <a:normAutofit/>
          </a:bodyPr>
          <a:lstStyle/>
          <a:p>
            <a:pPr defTabSz="941832"/>
            <a:r>
              <a:rPr lang="en-US" sz="5150" b="1" spc="-52"/>
              <a:t>Responsibilities in Action (RIA) </a:t>
            </a:r>
            <a:br>
              <a:rPr lang="en-US" sz="5150" b="1" spc="-52"/>
            </a:br>
            <a:r>
              <a:rPr lang="en-US" sz="5150" b="1" spc="-52"/>
              <a:t>Curriculum and Training Updates</a:t>
            </a:r>
            <a:endParaRPr lang="en-US" sz="5000" b="1"/>
          </a:p>
        </p:txBody>
      </p:sp>
      <p:sp>
        <p:nvSpPr>
          <p:cNvPr id="3" name="TextBox 2">
            <a:extLst>
              <a:ext uri="{FF2B5EF4-FFF2-40B4-BE49-F238E27FC236}">
                <a16:creationId xmlns:a16="http://schemas.microsoft.com/office/drawing/2014/main" id="{885A5C81-3512-40E0-BA3B-FC535E0700ED}"/>
              </a:ext>
            </a:extLst>
          </p:cNvPr>
          <p:cNvSpPr txBox="1"/>
          <p:nvPr/>
        </p:nvSpPr>
        <p:spPr>
          <a:xfrm>
            <a:off x="2177824" y="4921488"/>
            <a:ext cx="7882735" cy="543034"/>
          </a:xfrm>
          <a:prstGeom prst="rect">
            <a:avLst/>
          </a:prstGeom>
          <a:noFill/>
        </p:spPr>
        <p:txBody>
          <a:bodyPr wrap="square" rtlCol="0">
            <a:spAutoFit/>
          </a:bodyPr>
          <a:lstStyle/>
          <a:p>
            <a:pPr algn="ctr" defTabSz="470916">
              <a:spcAft>
                <a:spcPts val="600"/>
              </a:spcAft>
              <a:defRPr/>
            </a:pPr>
            <a:r>
              <a:rPr lang="en-US" sz="2884" i="1">
                <a:solidFill>
                  <a:srgbClr val="000000"/>
                </a:solidFill>
                <a:latin typeface="Calibri" panose="020F0502020204030204"/>
              </a:rPr>
              <a:t>Nov 7, 2024</a:t>
            </a:r>
            <a:endParaRPr lang="en-US" sz="2800" i="1">
              <a:solidFill>
                <a:srgbClr val="000000"/>
              </a:solidFill>
              <a:latin typeface="Calibri" panose="020F0502020204030204"/>
            </a:endParaRPr>
          </a:p>
        </p:txBody>
      </p:sp>
    </p:spTree>
    <p:extLst>
      <p:ext uri="{BB962C8B-B14F-4D97-AF65-F5344CB8AC3E}">
        <p14:creationId xmlns:p14="http://schemas.microsoft.com/office/powerpoint/2010/main" val="12718507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F309BD1-8F5E-0B3D-DF5D-9F7C2301FD9F}"/>
              </a:ext>
            </a:extLst>
          </p:cNvPr>
          <p:cNvSpPr>
            <a:spLocks noGrp="1"/>
          </p:cNvSpPr>
          <p:nvPr>
            <p:ph type="ctrTitle"/>
          </p:nvPr>
        </p:nvSpPr>
        <p:spPr>
          <a:xfrm>
            <a:off x="1028661" y="3920491"/>
            <a:ext cx="10134678" cy="1635760"/>
          </a:xfrm>
        </p:spPr>
        <p:txBody>
          <a:bodyPr>
            <a:normAutofit/>
          </a:bodyPr>
          <a:lstStyle/>
          <a:p>
            <a:pPr algn="ctr"/>
            <a:r>
              <a:rPr lang="en-US" sz="5800">
                <a:latin typeface="Calibri" panose="020F0502020204030204" pitchFamily="34" charset="0"/>
                <a:cs typeface="Calibri" panose="020F0502020204030204" pitchFamily="34" charset="0"/>
              </a:rPr>
              <a:t>Additional Items?</a:t>
            </a:r>
            <a:br>
              <a:rPr lang="en-US" sz="5800">
                <a:latin typeface="Calibri" panose="020F0502020204030204" pitchFamily="34" charset="0"/>
                <a:cs typeface="Calibri" panose="020F0502020204030204" pitchFamily="34" charset="0"/>
              </a:rPr>
            </a:br>
            <a:r>
              <a:rPr lang="en-US" sz="5800">
                <a:latin typeface="Calibri" panose="020F0502020204030204" pitchFamily="34" charset="0"/>
                <a:cs typeface="Calibri" panose="020F0502020204030204" pitchFamily="34" charset="0"/>
              </a:rPr>
              <a:t>Questions?</a:t>
            </a:r>
          </a:p>
        </p:txBody>
      </p:sp>
      <p:pic>
        <p:nvPicPr>
          <p:cNvPr id="3" name="Graphic 2" descr="Customer review outline">
            <a:extLst>
              <a:ext uri="{FF2B5EF4-FFF2-40B4-BE49-F238E27FC236}">
                <a16:creationId xmlns:a16="http://schemas.microsoft.com/office/drawing/2014/main" id="{D30C4FB3-968A-D16B-D548-D51D4D4C023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48915" y="643467"/>
            <a:ext cx="2841413" cy="2841413"/>
          </a:xfrm>
          <a:prstGeom prst="rect">
            <a:avLst/>
          </a:prstGeom>
        </p:spPr>
      </p:pic>
    </p:spTree>
    <p:extLst>
      <p:ext uri="{BB962C8B-B14F-4D97-AF65-F5344CB8AC3E}">
        <p14:creationId xmlns:p14="http://schemas.microsoft.com/office/powerpoint/2010/main" val="1912761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8F0C8-CB62-42D5-89F5-967E8D49C966}"/>
              </a:ext>
            </a:extLst>
          </p:cNvPr>
          <p:cNvSpPr>
            <a:spLocks noGrp="1"/>
          </p:cNvSpPr>
          <p:nvPr>
            <p:ph type="title"/>
          </p:nvPr>
        </p:nvSpPr>
        <p:spPr>
          <a:xfrm>
            <a:off x="2346960" y="379042"/>
            <a:ext cx="7543800" cy="850316"/>
          </a:xfrm>
        </p:spPr>
        <p:txBody>
          <a:bodyPr>
            <a:normAutofit/>
          </a:bodyPr>
          <a:lstStyle/>
          <a:p>
            <a:r>
              <a:rPr lang="en-US" b="1"/>
              <a:t>1) Curriculum Alignment</a:t>
            </a:r>
          </a:p>
        </p:txBody>
      </p:sp>
      <p:sp>
        <p:nvSpPr>
          <p:cNvPr id="3" name="TextBox 2">
            <a:extLst>
              <a:ext uri="{FF2B5EF4-FFF2-40B4-BE49-F238E27FC236}">
                <a16:creationId xmlns:a16="http://schemas.microsoft.com/office/drawing/2014/main" id="{BE72E8DD-37A8-5857-B4A8-00E3580EC447}"/>
              </a:ext>
            </a:extLst>
          </p:cNvPr>
          <p:cNvSpPr txBox="1"/>
          <p:nvPr/>
        </p:nvSpPr>
        <p:spPr>
          <a:xfrm>
            <a:off x="2346960" y="1973766"/>
            <a:ext cx="7440094" cy="1569660"/>
          </a:xfrm>
          <a:prstGeom prst="rect">
            <a:avLst/>
          </a:prstGeom>
          <a:noFill/>
        </p:spPr>
        <p:txBody>
          <a:bodyPr wrap="square" rtlCol="0">
            <a:spAutoFit/>
          </a:bodyPr>
          <a:lstStyle/>
          <a:p>
            <a:r>
              <a:rPr lang="en-US" sz="2400" b="1">
                <a:solidFill>
                  <a:prstClr val="black"/>
                </a:solidFill>
                <a:latin typeface="Aptos" panose="020B0004020202020204" pitchFamily="34" charset="0"/>
              </a:rPr>
              <a:t>Reviewed:</a:t>
            </a:r>
          </a:p>
          <a:p>
            <a:pPr marL="342900" indent="-342900">
              <a:buFont typeface="Arial" panose="020B0604020202020204" pitchFamily="34" charset="0"/>
              <a:buChar char="•"/>
            </a:pPr>
            <a:r>
              <a:rPr lang="en-US" sz="2400">
                <a:solidFill>
                  <a:prstClr val="black"/>
                </a:solidFill>
                <a:latin typeface="Aptos" panose="020B0004020202020204" pitchFamily="34" charset="0"/>
              </a:rPr>
              <a:t>Unit quizzes</a:t>
            </a:r>
          </a:p>
          <a:p>
            <a:pPr marL="342900" indent="-342900">
              <a:buFont typeface="Arial" panose="020B0604020202020204" pitchFamily="34" charset="0"/>
              <a:buChar char="•"/>
            </a:pPr>
            <a:r>
              <a:rPr lang="en-US" sz="2400">
                <a:solidFill>
                  <a:prstClr val="black"/>
                </a:solidFill>
                <a:latin typeface="Aptos" panose="020B0004020202020204" pitchFamily="34" charset="0"/>
              </a:rPr>
              <a:t>Knowledge pre-test questions</a:t>
            </a:r>
          </a:p>
          <a:p>
            <a:pPr marL="342900" indent="-342900">
              <a:buFont typeface="Arial" panose="020B0604020202020204" pitchFamily="34" charset="0"/>
              <a:buChar char="•"/>
            </a:pPr>
            <a:r>
              <a:rPr lang="en-US" sz="2400">
                <a:solidFill>
                  <a:prstClr val="black"/>
                </a:solidFill>
                <a:latin typeface="Aptos" panose="020B0004020202020204" pitchFamily="34" charset="0"/>
              </a:rPr>
              <a:t>Knowledge certification questions</a:t>
            </a:r>
          </a:p>
        </p:txBody>
      </p:sp>
      <p:sp>
        <p:nvSpPr>
          <p:cNvPr id="5" name="TextBox 4">
            <a:extLst>
              <a:ext uri="{FF2B5EF4-FFF2-40B4-BE49-F238E27FC236}">
                <a16:creationId xmlns:a16="http://schemas.microsoft.com/office/drawing/2014/main" id="{0A9CFEA0-EFC4-8B76-B35F-AD04C79777FE}"/>
              </a:ext>
            </a:extLst>
          </p:cNvPr>
          <p:cNvSpPr txBox="1"/>
          <p:nvPr/>
        </p:nvSpPr>
        <p:spPr>
          <a:xfrm>
            <a:off x="2375954" y="4000122"/>
            <a:ext cx="5774625" cy="2308324"/>
          </a:xfrm>
          <a:prstGeom prst="rect">
            <a:avLst/>
          </a:prstGeom>
          <a:noFill/>
        </p:spPr>
        <p:txBody>
          <a:bodyPr wrap="square" rtlCol="0">
            <a:spAutoFit/>
          </a:bodyPr>
          <a:lstStyle/>
          <a:p>
            <a:r>
              <a:rPr lang="en-US" sz="2400" b="1">
                <a:solidFill>
                  <a:prstClr val="black"/>
                </a:solidFill>
                <a:latin typeface="Aptos" panose="020B0004020202020204" pitchFamily="34" charset="0"/>
              </a:rPr>
              <a:t>Aligned in:</a:t>
            </a:r>
          </a:p>
          <a:p>
            <a:pPr marL="342900" indent="-342900">
              <a:buFont typeface="Arial" panose="020B0604020202020204" pitchFamily="34" charset="0"/>
              <a:buChar char="•"/>
            </a:pPr>
            <a:r>
              <a:rPr lang="en-US" sz="2400">
                <a:solidFill>
                  <a:prstClr val="black"/>
                </a:solidFill>
                <a:latin typeface="Aptos" panose="020B0004020202020204" pitchFamily="34" charset="0"/>
              </a:rPr>
              <a:t>Sentence structure and complexity</a:t>
            </a:r>
          </a:p>
          <a:p>
            <a:pPr marL="342900" indent="-342900">
              <a:buFont typeface="Arial" panose="020B0604020202020204" pitchFamily="34" charset="0"/>
              <a:buChar char="•"/>
            </a:pPr>
            <a:r>
              <a:rPr lang="en-US" sz="2400">
                <a:solidFill>
                  <a:prstClr val="black"/>
                </a:solidFill>
                <a:latin typeface="Aptos" panose="020B0004020202020204" pitchFamily="34" charset="0"/>
              </a:rPr>
              <a:t>Terminology</a:t>
            </a:r>
          </a:p>
          <a:p>
            <a:pPr marL="342900" indent="-342900">
              <a:buFont typeface="Arial" panose="020B0604020202020204" pitchFamily="34" charset="0"/>
              <a:buChar char="•"/>
            </a:pPr>
            <a:r>
              <a:rPr lang="en-US" sz="2400">
                <a:solidFill>
                  <a:prstClr val="black"/>
                </a:solidFill>
                <a:latin typeface="Aptos" panose="020B0004020202020204" pitchFamily="34" charset="0"/>
              </a:rPr>
              <a:t>Readability, and</a:t>
            </a:r>
          </a:p>
          <a:p>
            <a:pPr marL="342900" indent="-342900">
              <a:buFont typeface="Arial" panose="020B0604020202020204" pitchFamily="34" charset="0"/>
              <a:buChar char="•"/>
            </a:pPr>
            <a:r>
              <a:rPr lang="en-US" sz="2400">
                <a:solidFill>
                  <a:prstClr val="black"/>
                </a:solidFill>
                <a:latin typeface="Aptos" panose="020B0004020202020204" pitchFamily="34" charset="0"/>
              </a:rPr>
              <a:t>With the September 2024 RIA Curriculum</a:t>
            </a:r>
          </a:p>
        </p:txBody>
      </p:sp>
      <p:pic>
        <p:nvPicPr>
          <p:cNvPr id="4" name="Picture 3">
            <a:extLst>
              <a:ext uri="{FF2B5EF4-FFF2-40B4-BE49-F238E27FC236}">
                <a16:creationId xmlns:a16="http://schemas.microsoft.com/office/drawing/2014/main" id="{2CFB5FFB-8FFC-218E-4BF0-48E8F8F67E98}"/>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259123" y="2551673"/>
            <a:ext cx="2137944" cy="2896898"/>
          </a:xfrm>
          <a:prstGeom prst="rect">
            <a:avLst/>
          </a:prstGeom>
        </p:spPr>
      </p:pic>
    </p:spTree>
    <p:extLst>
      <p:ext uri="{BB962C8B-B14F-4D97-AF65-F5344CB8AC3E}">
        <p14:creationId xmlns:p14="http://schemas.microsoft.com/office/powerpoint/2010/main" val="1396792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D8D0030-1BDC-193E-2EAA-54DC983B30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20EA06-97D9-D00D-1C55-9EF3A19511C8}"/>
              </a:ext>
            </a:extLst>
          </p:cNvPr>
          <p:cNvSpPr>
            <a:spLocks noGrp="1"/>
          </p:cNvSpPr>
          <p:nvPr>
            <p:ph type="title"/>
          </p:nvPr>
        </p:nvSpPr>
        <p:spPr>
          <a:xfrm>
            <a:off x="2346960" y="559666"/>
            <a:ext cx="7543800" cy="850316"/>
          </a:xfrm>
        </p:spPr>
        <p:txBody>
          <a:bodyPr>
            <a:noAutofit/>
          </a:bodyPr>
          <a:lstStyle/>
          <a:p>
            <a:r>
              <a:rPr lang="en-US" sz="4400" b="1"/>
              <a:t>2) Core Concepts Workbook and Study Guide</a:t>
            </a:r>
          </a:p>
        </p:txBody>
      </p:sp>
      <p:sp>
        <p:nvSpPr>
          <p:cNvPr id="3" name="TextBox 2">
            <a:extLst>
              <a:ext uri="{FF2B5EF4-FFF2-40B4-BE49-F238E27FC236}">
                <a16:creationId xmlns:a16="http://schemas.microsoft.com/office/drawing/2014/main" id="{8D404889-843F-3C09-0877-482E83916DCD}"/>
              </a:ext>
            </a:extLst>
          </p:cNvPr>
          <p:cNvSpPr txBox="1"/>
          <p:nvPr/>
        </p:nvSpPr>
        <p:spPr>
          <a:xfrm>
            <a:off x="2346960" y="1973766"/>
            <a:ext cx="4923084" cy="4093428"/>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US" sz="2400">
                <a:solidFill>
                  <a:prstClr val="black"/>
                </a:solidFill>
                <a:latin typeface="Aptos" panose="020B0004020202020204" pitchFamily="34" charset="0"/>
              </a:rPr>
              <a:t>Interactive workbook for students to complete as they go through the course.</a:t>
            </a:r>
          </a:p>
          <a:p>
            <a:pPr marL="342900" indent="-342900">
              <a:spcAft>
                <a:spcPts val="600"/>
              </a:spcAft>
              <a:buFont typeface="Arial" panose="020B0604020202020204" pitchFamily="34" charset="0"/>
              <a:buChar char="•"/>
            </a:pPr>
            <a:r>
              <a:rPr lang="en-US" sz="2400">
                <a:solidFill>
                  <a:prstClr val="black"/>
                </a:solidFill>
                <a:latin typeface="Aptos" panose="020B0004020202020204" pitchFamily="34" charset="0"/>
              </a:rPr>
              <a:t>Focuses on core MAP Concepts.</a:t>
            </a:r>
          </a:p>
          <a:p>
            <a:pPr marL="342900" indent="-342900">
              <a:spcAft>
                <a:spcPts val="600"/>
              </a:spcAft>
              <a:buFont typeface="Arial" panose="020B0604020202020204" pitchFamily="34" charset="0"/>
              <a:buChar char="•"/>
            </a:pPr>
            <a:r>
              <a:rPr lang="en-US" sz="2400">
                <a:solidFill>
                  <a:prstClr val="black"/>
                </a:solidFill>
                <a:latin typeface="Aptos" panose="020B0004020202020204" pitchFamily="34" charset="0"/>
              </a:rPr>
              <a:t>Fill-in-the blank, yes/no, and short answer questions.</a:t>
            </a:r>
          </a:p>
          <a:p>
            <a:pPr marL="342900" indent="-342900">
              <a:spcAft>
                <a:spcPts val="600"/>
              </a:spcAft>
              <a:buFont typeface="Arial" panose="020B0604020202020204" pitchFamily="34" charset="0"/>
              <a:buChar char="•"/>
            </a:pPr>
            <a:r>
              <a:rPr lang="en-US" sz="2400">
                <a:solidFill>
                  <a:prstClr val="black"/>
                </a:solidFill>
                <a:latin typeface="Aptos" panose="020B0004020202020204" pitchFamily="34" charset="0"/>
              </a:rPr>
              <a:t>Many options for incorporating this into the training.</a:t>
            </a:r>
          </a:p>
          <a:p>
            <a:pPr marL="342900" indent="-342900">
              <a:spcAft>
                <a:spcPts val="600"/>
              </a:spcAft>
              <a:buFont typeface="Arial" panose="020B0604020202020204" pitchFamily="34" charset="0"/>
              <a:buChar char="•"/>
            </a:pPr>
            <a:r>
              <a:rPr lang="en-US" sz="2400">
                <a:solidFill>
                  <a:prstClr val="black"/>
                </a:solidFill>
                <a:latin typeface="Aptos" panose="020B0004020202020204" pitchFamily="34" charset="0"/>
              </a:rPr>
              <a:t>Guide is live on mapmass under “Student Resources”.</a:t>
            </a:r>
          </a:p>
        </p:txBody>
      </p:sp>
      <p:pic>
        <p:nvPicPr>
          <p:cNvPr id="4" name="Picture 3">
            <a:extLst>
              <a:ext uri="{FF2B5EF4-FFF2-40B4-BE49-F238E27FC236}">
                <a16:creationId xmlns:a16="http://schemas.microsoft.com/office/drawing/2014/main" id="{7734FEDB-0557-2265-7D70-FEB98E7C8F3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466830" y="2091480"/>
            <a:ext cx="2835613" cy="3658729"/>
          </a:xfrm>
          <a:prstGeom prst="rect">
            <a:avLst/>
          </a:prstGeom>
        </p:spPr>
      </p:pic>
    </p:spTree>
    <p:extLst>
      <p:ext uri="{BB962C8B-B14F-4D97-AF65-F5344CB8AC3E}">
        <p14:creationId xmlns:p14="http://schemas.microsoft.com/office/powerpoint/2010/main" val="2194644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3E1E825-500D-8422-6654-097A449BEE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D9730D-7CB2-B0FC-6163-58F8915CCD12}"/>
              </a:ext>
            </a:extLst>
          </p:cNvPr>
          <p:cNvSpPr>
            <a:spLocks noGrp="1"/>
          </p:cNvSpPr>
          <p:nvPr>
            <p:ph type="title"/>
          </p:nvPr>
        </p:nvSpPr>
        <p:spPr>
          <a:xfrm>
            <a:off x="2346960" y="559666"/>
            <a:ext cx="7543800" cy="850316"/>
          </a:xfrm>
        </p:spPr>
        <p:txBody>
          <a:bodyPr>
            <a:normAutofit/>
          </a:bodyPr>
          <a:lstStyle/>
          <a:p>
            <a:r>
              <a:rPr lang="en-US" b="1"/>
              <a:t>3) Unit Overviews</a:t>
            </a:r>
          </a:p>
        </p:txBody>
      </p:sp>
      <p:sp>
        <p:nvSpPr>
          <p:cNvPr id="3" name="TextBox 2">
            <a:extLst>
              <a:ext uri="{FF2B5EF4-FFF2-40B4-BE49-F238E27FC236}">
                <a16:creationId xmlns:a16="http://schemas.microsoft.com/office/drawing/2014/main" id="{3D1FEA6A-4483-47EE-2743-ABFB773437CB}"/>
              </a:ext>
            </a:extLst>
          </p:cNvPr>
          <p:cNvSpPr txBox="1"/>
          <p:nvPr/>
        </p:nvSpPr>
        <p:spPr>
          <a:xfrm>
            <a:off x="2346960" y="1973767"/>
            <a:ext cx="7767884" cy="1723549"/>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US" sz="2400">
                <a:solidFill>
                  <a:prstClr val="black"/>
                </a:solidFill>
                <a:latin typeface="Aptos" panose="020B0004020202020204" pitchFamily="34" charset="0"/>
              </a:rPr>
              <a:t>High-level summary and preview of that unit’s content</a:t>
            </a:r>
          </a:p>
          <a:p>
            <a:pPr marL="342900" indent="-342900">
              <a:spcAft>
                <a:spcPts val="600"/>
              </a:spcAft>
              <a:buFont typeface="Arial" panose="020B0604020202020204" pitchFamily="34" charset="0"/>
              <a:buChar char="•"/>
            </a:pPr>
            <a:r>
              <a:rPr lang="en-US" sz="2400">
                <a:solidFill>
                  <a:prstClr val="black"/>
                </a:solidFill>
                <a:latin typeface="Aptos" panose="020B0004020202020204" pitchFamily="34" charset="0"/>
              </a:rPr>
              <a:t>Simple explanations of terminology or concepts that are unique to MAP</a:t>
            </a:r>
          </a:p>
          <a:p>
            <a:pPr>
              <a:spcAft>
                <a:spcPts val="600"/>
              </a:spcAft>
            </a:pPr>
            <a:endParaRPr lang="en-US" sz="2400">
              <a:solidFill>
                <a:prstClr val="black"/>
              </a:solidFill>
              <a:latin typeface="Aptos" panose="020B0004020202020204" pitchFamily="34" charset="0"/>
            </a:endParaRPr>
          </a:p>
        </p:txBody>
      </p:sp>
      <p:pic>
        <p:nvPicPr>
          <p:cNvPr id="5" name="Picture 4">
            <a:extLst>
              <a:ext uri="{FF2B5EF4-FFF2-40B4-BE49-F238E27FC236}">
                <a16:creationId xmlns:a16="http://schemas.microsoft.com/office/drawing/2014/main" id="{EC1392C7-B083-860E-2C04-8C8B04212279}"/>
              </a:ext>
            </a:extLst>
          </p:cNvPr>
          <p:cNvPicPr>
            <a:picLocks noChangeAspect="1"/>
          </p:cNvPicPr>
          <p:nvPr/>
        </p:nvPicPr>
        <p:blipFill>
          <a:blip r:embed="rId3"/>
          <a:stretch>
            <a:fillRect/>
          </a:stretch>
        </p:blipFill>
        <p:spPr>
          <a:xfrm>
            <a:off x="4097974" y="3242576"/>
            <a:ext cx="6344140" cy="3055758"/>
          </a:xfrm>
          <a:prstGeom prst="rect">
            <a:avLst/>
          </a:prstGeom>
        </p:spPr>
      </p:pic>
    </p:spTree>
    <p:extLst>
      <p:ext uri="{BB962C8B-B14F-4D97-AF65-F5344CB8AC3E}">
        <p14:creationId xmlns:p14="http://schemas.microsoft.com/office/powerpoint/2010/main" val="38115388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8F3237A-813E-D5E7-B74D-08AC1D0D53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E7E164-0B5A-5240-A254-82747CCC948A}"/>
              </a:ext>
            </a:extLst>
          </p:cNvPr>
          <p:cNvSpPr>
            <a:spLocks noGrp="1"/>
          </p:cNvSpPr>
          <p:nvPr>
            <p:ph type="title"/>
          </p:nvPr>
        </p:nvSpPr>
        <p:spPr>
          <a:xfrm>
            <a:off x="2346960" y="559666"/>
            <a:ext cx="7543800" cy="850316"/>
          </a:xfrm>
        </p:spPr>
        <p:txBody>
          <a:bodyPr>
            <a:normAutofit/>
          </a:bodyPr>
          <a:lstStyle/>
          <a:p>
            <a:r>
              <a:rPr lang="en-US" b="1"/>
              <a:t>4) Translation</a:t>
            </a:r>
          </a:p>
        </p:txBody>
      </p:sp>
      <p:sp>
        <p:nvSpPr>
          <p:cNvPr id="3" name="TextBox 2">
            <a:extLst>
              <a:ext uri="{FF2B5EF4-FFF2-40B4-BE49-F238E27FC236}">
                <a16:creationId xmlns:a16="http://schemas.microsoft.com/office/drawing/2014/main" id="{ADA45200-0965-107E-6B81-3045088E0CD9}"/>
              </a:ext>
            </a:extLst>
          </p:cNvPr>
          <p:cNvSpPr txBox="1"/>
          <p:nvPr/>
        </p:nvSpPr>
        <p:spPr>
          <a:xfrm>
            <a:off x="2346960" y="1973767"/>
            <a:ext cx="7767884" cy="830997"/>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US" sz="2400">
                <a:solidFill>
                  <a:prstClr val="black"/>
                </a:solidFill>
                <a:latin typeface="Aptos" panose="020B0004020202020204" pitchFamily="34" charset="0"/>
              </a:rPr>
              <a:t>Certified translation of Unit Summaries into the following languages:</a:t>
            </a:r>
          </a:p>
        </p:txBody>
      </p:sp>
      <p:graphicFrame>
        <p:nvGraphicFramePr>
          <p:cNvPr id="6" name="Table 5">
            <a:extLst>
              <a:ext uri="{FF2B5EF4-FFF2-40B4-BE49-F238E27FC236}">
                <a16:creationId xmlns:a16="http://schemas.microsoft.com/office/drawing/2014/main" id="{9399FC27-DD87-AD2F-C40E-E9F573B02E39}"/>
              </a:ext>
            </a:extLst>
          </p:cNvPr>
          <p:cNvGraphicFramePr>
            <a:graphicFrameLocks noGrp="1"/>
          </p:cNvGraphicFramePr>
          <p:nvPr/>
        </p:nvGraphicFramePr>
        <p:xfrm>
          <a:off x="3048000" y="3011313"/>
          <a:ext cx="6423378" cy="3005667"/>
        </p:xfrm>
        <a:graphic>
          <a:graphicData uri="http://schemas.openxmlformats.org/drawingml/2006/table">
            <a:tbl>
              <a:tblPr firstRow="1" bandRow="1">
                <a:tableStyleId>{5C22544A-7EE6-4342-B048-85BDC9FD1C3A}</a:tableStyleId>
              </a:tblPr>
              <a:tblGrid>
                <a:gridCol w="3211689">
                  <a:extLst>
                    <a:ext uri="{9D8B030D-6E8A-4147-A177-3AD203B41FA5}">
                      <a16:colId xmlns:a16="http://schemas.microsoft.com/office/drawing/2014/main" val="3256780532"/>
                    </a:ext>
                  </a:extLst>
                </a:gridCol>
                <a:gridCol w="3211689">
                  <a:extLst>
                    <a:ext uri="{9D8B030D-6E8A-4147-A177-3AD203B41FA5}">
                      <a16:colId xmlns:a16="http://schemas.microsoft.com/office/drawing/2014/main" val="1040078864"/>
                    </a:ext>
                  </a:extLst>
                </a:gridCol>
              </a:tblGrid>
              <a:tr h="429381">
                <a:tc>
                  <a:txBody>
                    <a:bodyPr/>
                    <a:lstStyle/>
                    <a:p>
                      <a:r>
                        <a:rPr lang="en-US"/>
                        <a:t>Languages</a:t>
                      </a:r>
                    </a:p>
                  </a:txBody>
                  <a:tcPr/>
                </a:tc>
                <a:tc>
                  <a:txBody>
                    <a:bodyPr/>
                    <a:lstStyle/>
                    <a:p>
                      <a:endParaRPr lang="en-US"/>
                    </a:p>
                  </a:txBody>
                  <a:tcPr/>
                </a:tc>
                <a:extLst>
                  <a:ext uri="{0D108BD9-81ED-4DB2-BD59-A6C34878D82A}">
                    <a16:rowId xmlns:a16="http://schemas.microsoft.com/office/drawing/2014/main" val="3607733643"/>
                  </a:ext>
                </a:extLst>
              </a:tr>
              <a:tr h="4293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t>Arabic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t>Haitian Creole</a:t>
                      </a:r>
                    </a:p>
                  </a:txBody>
                  <a:tcPr/>
                </a:tc>
                <a:extLst>
                  <a:ext uri="{0D108BD9-81ED-4DB2-BD59-A6C34878D82A}">
                    <a16:rowId xmlns:a16="http://schemas.microsoft.com/office/drawing/2014/main" val="609953709"/>
                  </a:ext>
                </a:extLst>
              </a:tr>
              <a:tr h="4293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t>Chinese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t>Mandarin</a:t>
                      </a:r>
                    </a:p>
                  </a:txBody>
                  <a:tcPr/>
                </a:tc>
                <a:extLst>
                  <a:ext uri="{0D108BD9-81ED-4DB2-BD59-A6C34878D82A}">
                    <a16:rowId xmlns:a16="http://schemas.microsoft.com/office/drawing/2014/main" val="358418849"/>
                  </a:ext>
                </a:extLst>
              </a:tr>
              <a:tr h="4293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t>Cape Verdean Creole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t>Portuguese</a:t>
                      </a:r>
                    </a:p>
                  </a:txBody>
                  <a:tcPr/>
                </a:tc>
                <a:extLst>
                  <a:ext uri="{0D108BD9-81ED-4DB2-BD59-A6C34878D82A}">
                    <a16:rowId xmlns:a16="http://schemas.microsoft.com/office/drawing/2014/main" val="1985811027"/>
                  </a:ext>
                </a:extLst>
              </a:tr>
              <a:tr h="4293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t>Cambodian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t>Spanish</a:t>
                      </a:r>
                    </a:p>
                  </a:txBody>
                  <a:tcPr/>
                </a:tc>
                <a:extLst>
                  <a:ext uri="{0D108BD9-81ED-4DB2-BD59-A6C34878D82A}">
                    <a16:rowId xmlns:a16="http://schemas.microsoft.com/office/drawing/2014/main" val="4151627232"/>
                  </a:ext>
                </a:extLst>
              </a:tr>
              <a:tr h="4293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t>Farsi</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t>Swahili</a:t>
                      </a:r>
                    </a:p>
                  </a:txBody>
                  <a:tcPr/>
                </a:tc>
                <a:extLst>
                  <a:ext uri="{0D108BD9-81ED-4DB2-BD59-A6C34878D82A}">
                    <a16:rowId xmlns:a16="http://schemas.microsoft.com/office/drawing/2014/main" val="4004056315"/>
                  </a:ext>
                </a:extLst>
              </a:tr>
              <a:tr h="4293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t>French</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t>Vietnamese</a:t>
                      </a:r>
                    </a:p>
                  </a:txBody>
                  <a:tcPr/>
                </a:tc>
                <a:extLst>
                  <a:ext uri="{0D108BD9-81ED-4DB2-BD59-A6C34878D82A}">
                    <a16:rowId xmlns:a16="http://schemas.microsoft.com/office/drawing/2014/main" val="2687761131"/>
                  </a:ext>
                </a:extLst>
              </a:tr>
            </a:tbl>
          </a:graphicData>
        </a:graphic>
      </p:graphicFrame>
    </p:spTree>
    <p:extLst>
      <p:ext uri="{BB962C8B-B14F-4D97-AF65-F5344CB8AC3E}">
        <p14:creationId xmlns:p14="http://schemas.microsoft.com/office/powerpoint/2010/main" val="2009674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0AC2997-709A-33A1-FAE4-37C53378B7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D2ED56-7CBC-D1EB-C560-85728F0718AF}"/>
              </a:ext>
            </a:extLst>
          </p:cNvPr>
          <p:cNvSpPr>
            <a:spLocks noGrp="1"/>
          </p:cNvSpPr>
          <p:nvPr>
            <p:ph type="title"/>
          </p:nvPr>
        </p:nvSpPr>
        <p:spPr>
          <a:xfrm>
            <a:off x="2346960" y="729000"/>
            <a:ext cx="7543800" cy="850316"/>
          </a:xfrm>
        </p:spPr>
        <p:txBody>
          <a:bodyPr>
            <a:normAutofit fontScale="90000"/>
          </a:bodyPr>
          <a:lstStyle/>
          <a:p>
            <a:r>
              <a:rPr lang="en-US" b="1"/>
              <a:t>5) Deaf and Hard of Hearing Students</a:t>
            </a:r>
          </a:p>
        </p:txBody>
      </p:sp>
      <p:sp>
        <p:nvSpPr>
          <p:cNvPr id="3" name="TextBox 2">
            <a:extLst>
              <a:ext uri="{FF2B5EF4-FFF2-40B4-BE49-F238E27FC236}">
                <a16:creationId xmlns:a16="http://schemas.microsoft.com/office/drawing/2014/main" id="{338C248F-7B11-6D97-9438-4F62278E74A1}"/>
              </a:ext>
            </a:extLst>
          </p:cNvPr>
          <p:cNvSpPr txBox="1"/>
          <p:nvPr/>
        </p:nvSpPr>
        <p:spPr>
          <a:xfrm>
            <a:off x="2346960" y="1973767"/>
            <a:ext cx="7440094" cy="2908489"/>
          </a:xfrm>
          <a:prstGeom prst="rect">
            <a:avLst/>
          </a:prstGeom>
          <a:noFill/>
        </p:spPr>
        <p:txBody>
          <a:bodyPr wrap="square" rtlCol="0">
            <a:spAutoFit/>
          </a:bodyPr>
          <a:lstStyle/>
          <a:p>
            <a:r>
              <a:rPr lang="en-US" sz="2400" b="1">
                <a:solidFill>
                  <a:prstClr val="black"/>
                </a:solidFill>
                <a:latin typeface="Aptos" panose="020B0004020202020204" pitchFamily="34" charset="0"/>
              </a:rPr>
              <a:t>Additional supports are coming for Deaf and </a:t>
            </a:r>
            <a:r>
              <a:rPr lang="en-US" sz="2400" b="1" err="1">
                <a:solidFill>
                  <a:prstClr val="black"/>
                </a:solidFill>
                <a:latin typeface="Aptos" panose="020B0004020202020204" pitchFamily="34" charset="0"/>
              </a:rPr>
              <a:t>HoH</a:t>
            </a:r>
            <a:r>
              <a:rPr lang="en-US" sz="2400" b="1">
                <a:solidFill>
                  <a:prstClr val="black"/>
                </a:solidFill>
                <a:latin typeface="Aptos" panose="020B0004020202020204" pitchFamily="34" charset="0"/>
              </a:rPr>
              <a:t> students:</a:t>
            </a:r>
          </a:p>
          <a:p>
            <a:pPr marL="342900" indent="-342900">
              <a:spcAft>
                <a:spcPts val="600"/>
              </a:spcAft>
              <a:buFont typeface="Arial" panose="020B0604020202020204" pitchFamily="34" charset="0"/>
              <a:buChar char="•"/>
            </a:pPr>
            <a:r>
              <a:rPr lang="en-US" sz="2400">
                <a:solidFill>
                  <a:prstClr val="black"/>
                </a:solidFill>
                <a:latin typeface="Aptos" panose="020B0004020202020204" pitchFamily="34" charset="0"/>
              </a:rPr>
              <a:t>Unit overviews</a:t>
            </a:r>
          </a:p>
          <a:p>
            <a:pPr marL="342900" indent="-342900">
              <a:spcAft>
                <a:spcPts val="600"/>
              </a:spcAft>
              <a:buFont typeface="Arial" panose="020B0604020202020204" pitchFamily="34" charset="0"/>
              <a:buChar char="•"/>
            </a:pPr>
            <a:r>
              <a:rPr lang="en-US" sz="2400">
                <a:solidFill>
                  <a:prstClr val="black"/>
                </a:solidFill>
                <a:latin typeface="Aptos" panose="020B0004020202020204" pitchFamily="34" charset="0"/>
              </a:rPr>
              <a:t>Expanded “Words You Should Know”</a:t>
            </a:r>
          </a:p>
          <a:p>
            <a:pPr marL="342900" indent="-342900">
              <a:spcAft>
                <a:spcPts val="600"/>
              </a:spcAft>
              <a:buFont typeface="Arial" panose="020B0604020202020204" pitchFamily="34" charset="0"/>
              <a:buChar char="•"/>
            </a:pPr>
            <a:r>
              <a:rPr lang="en-US" sz="2400">
                <a:solidFill>
                  <a:prstClr val="black"/>
                </a:solidFill>
                <a:latin typeface="Aptos" panose="020B0004020202020204" pitchFamily="34" charset="0"/>
              </a:rPr>
              <a:t>Medication Administration Video</a:t>
            </a:r>
          </a:p>
          <a:p>
            <a:endParaRPr lang="en-US" sz="2400" b="1">
              <a:solidFill>
                <a:prstClr val="black"/>
              </a:solidFill>
              <a:latin typeface="Aptos" panose="020B0004020202020204" pitchFamily="34" charset="0"/>
            </a:endParaRPr>
          </a:p>
          <a:p>
            <a:endParaRPr lang="en-US" sz="2400">
              <a:solidFill>
                <a:prstClr val="black"/>
              </a:solidFill>
              <a:latin typeface="Aptos" panose="020B0004020202020204" pitchFamily="34" charset="0"/>
            </a:endParaRPr>
          </a:p>
        </p:txBody>
      </p:sp>
      <p:pic>
        <p:nvPicPr>
          <p:cNvPr id="4" name="Picture 3" descr="People communicating in sign language">
            <a:extLst>
              <a:ext uri="{FF2B5EF4-FFF2-40B4-BE49-F238E27FC236}">
                <a16:creationId xmlns:a16="http://schemas.microsoft.com/office/drawing/2014/main" id="{5654B00E-374A-7ACA-ADBB-5320D5AE4467}"/>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794676" y="4334945"/>
            <a:ext cx="3873324" cy="2178745"/>
          </a:xfrm>
          <a:prstGeom prst="rect">
            <a:avLst/>
          </a:prstGeom>
        </p:spPr>
      </p:pic>
    </p:spTree>
    <p:extLst>
      <p:ext uri="{BB962C8B-B14F-4D97-AF65-F5344CB8AC3E}">
        <p14:creationId xmlns:p14="http://schemas.microsoft.com/office/powerpoint/2010/main" val="497154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15609-52C4-16C4-6DAC-63A22F564058}"/>
              </a:ext>
            </a:extLst>
          </p:cNvPr>
          <p:cNvSpPr>
            <a:spLocks noGrp="1"/>
          </p:cNvSpPr>
          <p:nvPr>
            <p:ph type="title"/>
          </p:nvPr>
        </p:nvSpPr>
        <p:spPr/>
        <p:txBody>
          <a:bodyPr anchor="ctr">
            <a:normAutofit/>
          </a:bodyPr>
          <a:lstStyle/>
          <a:p>
            <a:r>
              <a:rPr lang="en-US" sz="5400">
                <a:latin typeface="Calibri"/>
                <a:cs typeface="Calibri"/>
              </a:rPr>
              <a:t>Candidate Testing Performance</a:t>
            </a:r>
          </a:p>
        </p:txBody>
      </p:sp>
      <p:sp>
        <p:nvSpPr>
          <p:cNvPr id="3" name="Text Placeholder 2">
            <a:extLst>
              <a:ext uri="{FF2B5EF4-FFF2-40B4-BE49-F238E27FC236}">
                <a16:creationId xmlns:a16="http://schemas.microsoft.com/office/drawing/2014/main" id="{CC494577-C248-DA79-963D-7CF5F486B97B}"/>
              </a:ext>
            </a:extLst>
          </p:cNvPr>
          <p:cNvSpPr>
            <a:spLocks noGrp="1"/>
          </p:cNvSpPr>
          <p:nvPr>
            <p:ph type="body" idx="1"/>
          </p:nvPr>
        </p:nvSpPr>
        <p:spPr>
          <a:xfrm>
            <a:off x="1261872" y="3820212"/>
            <a:ext cx="9418320" cy="1691640"/>
          </a:xfrm>
        </p:spPr>
        <p:txBody>
          <a:bodyPr>
            <a:normAutofit/>
          </a:bodyPr>
          <a:lstStyle/>
          <a:p>
            <a:r>
              <a:rPr lang="en-US" sz="2800">
                <a:latin typeface="Calibri"/>
                <a:cs typeface="Calibri"/>
              </a:rPr>
              <a:t>Data and Analysis</a:t>
            </a:r>
          </a:p>
        </p:txBody>
      </p:sp>
    </p:spTree>
    <p:extLst>
      <p:ext uri="{BB962C8B-B14F-4D97-AF65-F5344CB8AC3E}">
        <p14:creationId xmlns:p14="http://schemas.microsoft.com/office/powerpoint/2010/main" val="3156660180"/>
      </p:ext>
    </p:extLst>
  </p:cSld>
  <p:clrMapOvr>
    <a:masterClrMapping/>
  </p:clrMapOvr>
</p:sld>
</file>

<file path=ppt/theme/theme1.xml><?xml version="1.0" encoding="utf-8"?>
<a:theme xmlns:a="http://schemas.openxmlformats.org/drawingml/2006/main" name="View">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View</Template>
  <TotalTime>0</TotalTime>
  <Words>2285</Words>
  <Application>Microsoft Office PowerPoint</Application>
  <PresentationFormat>Widescreen</PresentationFormat>
  <Paragraphs>211</Paragraphs>
  <Slides>30</Slides>
  <Notes>11</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30</vt:i4>
      </vt:variant>
    </vt:vector>
  </HeadingPairs>
  <TitlesOfParts>
    <vt:vector size="42" baseType="lpstr">
      <vt:lpstr>Aptos</vt:lpstr>
      <vt:lpstr>Arial</vt:lpstr>
      <vt:lpstr>Arial,Sans-Serif</vt:lpstr>
      <vt:lpstr>Calibri</vt:lpstr>
      <vt:lpstr>Calibri Light</vt:lpstr>
      <vt:lpstr>Century Schoolbook</vt:lpstr>
      <vt:lpstr>Franklin Gothic Book</vt:lpstr>
      <vt:lpstr>Wingdings</vt:lpstr>
      <vt:lpstr>Wingdings 2</vt:lpstr>
      <vt:lpstr>Wingdings 3</vt:lpstr>
      <vt:lpstr>View</vt:lpstr>
      <vt:lpstr>Retrospect</vt:lpstr>
      <vt:lpstr>Department of Public Health</vt:lpstr>
      <vt:lpstr>Agenda, November 7th, 2024.</vt:lpstr>
      <vt:lpstr>Responsibilities in Action (RIA)  Curriculum and Training Updates</vt:lpstr>
      <vt:lpstr>1) Curriculum Alignment</vt:lpstr>
      <vt:lpstr>2) Core Concepts Workbook and Study Guide</vt:lpstr>
      <vt:lpstr>3) Unit Overviews</vt:lpstr>
      <vt:lpstr>4) Translation</vt:lpstr>
      <vt:lpstr>5) Deaf and Hard of Hearing Students</vt:lpstr>
      <vt:lpstr>Candidate Testing Performance</vt:lpstr>
      <vt:lpstr>Percent of Students Tested &amp; Certified</vt:lpstr>
      <vt:lpstr>Pass Rate &amp; Time Since Training</vt:lpstr>
      <vt:lpstr>Training and Testing Attempts</vt:lpstr>
      <vt:lpstr>Discussion Item:   MAP pass threshold at 80%.</vt:lpstr>
      <vt:lpstr>A State Sponsored eMAR for MAP Providers</vt:lpstr>
      <vt:lpstr>Allow and Promote Use of Electronic Administration (eMAR) Systems</vt:lpstr>
      <vt:lpstr>eMAR Systems Background Research</vt:lpstr>
      <vt:lpstr>Allow and Promote the Use of eMAR Systems</vt:lpstr>
      <vt:lpstr>Allow and Promote the Use of eMAR Systems</vt:lpstr>
      <vt:lpstr>Addressing Pharmacy Supply and Packaging Issues in MAP</vt:lpstr>
      <vt:lpstr>Pharmacy Reimbursement </vt:lpstr>
      <vt:lpstr>Impact on MAP</vt:lpstr>
      <vt:lpstr>MassHealth Renegotiations </vt:lpstr>
      <vt:lpstr>Insulin Administration and Other Injectables in MAP</vt:lpstr>
      <vt:lpstr>Background</vt:lpstr>
      <vt:lpstr>The Process</vt:lpstr>
      <vt:lpstr>Objectives and Benefits</vt:lpstr>
      <vt:lpstr>Further Policy Updates</vt:lpstr>
      <vt:lpstr>Further Policy Updates</vt:lpstr>
      <vt:lpstr>Additional Discussion Item:   Non-licensed/Non-MAP Certified Staff Administering Emergency Medications</vt:lpstr>
      <vt:lpstr>Additional Items?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Department of Public Heath (DPH)  Medication Administration Program (MAP)</dc:title>
  <dc:creator>Shinde, Aishwarya J (DPH)</dc:creator>
  <cp:lastModifiedBy>Dillon, Jonathan (DPH)</cp:lastModifiedBy>
  <cp:revision>1</cp:revision>
  <dcterms:created xsi:type="dcterms:W3CDTF">2023-10-19T17:53:05Z</dcterms:created>
  <dcterms:modified xsi:type="dcterms:W3CDTF">2024-11-25T21:53:20Z</dcterms:modified>
</cp:coreProperties>
</file>