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1" r:id="rId3"/>
  </p:sldMasterIdLst>
  <p:notesMasterIdLst>
    <p:notesMasterId r:id="rId48"/>
  </p:notesMasterIdLst>
  <p:sldIdLst>
    <p:sldId id="275" r:id="rId4"/>
    <p:sldId id="276" r:id="rId5"/>
    <p:sldId id="277" r:id="rId6"/>
    <p:sldId id="336" r:id="rId7"/>
    <p:sldId id="331" r:id="rId8"/>
    <p:sldId id="279" r:id="rId9"/>
    <p:sldId id="280" r:id="rId10"/>
    <p:sldId id="281" r:id="rId11"/>
    <p:sldId id="337" r:id="rId12"/>
    <p:sldId id="315" r:id="rId13"/>
    <p:sldId id="314" r:id="rId14"/>
    <p:sldId id="302" r:id="rId15"/>
    <p:sldId id="332" r:id="rId16"/>
    <p:sldId id="321" r:id="rId17"/>
    <p:sldId id="322" r:id="rId18"/>
    <p:sldId id="323" r:id="rId19"/>
    <p:sldId id="324" r:id="rId20"/>
    <p:sldId id="325" r:id="rId21"/>
    <p:sldId id="333" r:id="rId22"/>
    <p:sldId id="259" r:id="rId23"/>
    <p:sldId id="271" r:id="rId24"/>
    <p:sldId id="262" r:id="rId25"/>
    <p:sldId id="264" r:id="rId26"/>
    <p:sldId id="274" r:id="rId27"/>
    <p:sldId id="265" r:id="rId28"/>
    <p:sldId id="334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297" r:id="rId41"/>
    <p:sldId id="298" r:id="rId42"/>
    <p:sldId id="316" r:id="rId43"/>
    <p:sldId id="317" r:id="rId44"/>
    <p:sldId id="318" r:id="rId45"/>
    <p:sldId id="319" r:id="rId46"/>
    <p:sldId id="300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-Girard, Christophe (EHS)" initials="SC(" lastIdx="13" clrIdx="0">
    <p:extLst>
      <p:ext uri="{19B8F6BF-5375-455C-9EA6-DF929625EA0E}">
        <p15:presenceInfo xmlns:p15="http://schemas.microsoft.com/office/powerpoint/2012/main" userId="S-1-5-21-1704424431-207686502-1136263860-226868" providerId="AD"/>
      </p:ext>
    </p:extLst>
  </p:cmAuthor>
  <p:cmAuthor id="2" name="Ng, Karbert S (EHS)" initials="NKS(" lastIdx="7" clrIdx="1">
    <p:extLst>
      <p:ext uri="{19B8F6BF-5375-455C-9EA6-DF929625EA0E}">
        <p15:presenceInfo xmlns:p15="http://schemas.microsoft.com/office/powerpoint/2012/main" userId="S-1-5-21-1704424431-207686502-1136263860-236527" providerId="AD"/>
      </p:ext>
    </p:extLst>
  </p:cmAuthor>
  <p:cmAuthor id="3" name="Peters, Lauren B (EHS)" initials="PLB(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877" autoAdjust="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4395884390816"/>
          <c:y val="9.5918410050452596E-2"/>
          <c:w val="0.84703108691979612"/>
          <c:h val="0.73816432561336875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Transaction counts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Sheet1!$A$2:$A$15</c:f>
              <c:numCache>
                <c:formatCode>mmm\-yyyy</c:formatCode>
                <c:ptCount val="14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43404</c:v>
                </c:pt>
                <c:pt idx="6">
                  <c:v>43434</c:v>
                </c:pt>
                <c:pt idx="7">
                  <c:v>43465</c:v>
                </c:pt>
                <c:pt idx="8">
                  <c:v>43496</c:v>
                </c:pt>
                <c:pt idx="9">
                  <c:v>43524</c:v>
                </c:pt>
                <c:pt idx="10">
                  <c:v>43555</c:v>
                </c:pt>
                <c:pt idx="11">
                  <c:v>43585</c:v>
                </c:pt>
                <c:pt idx="12">
                  <c:v>43616</c:v>
                </c:pt>
                <c:pt idx="13">
                  <c:v>43617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 formatCode="General">
                  <c:v>39809</c:v>
                </c:pt>
                <c:pt idx="1">
                  <c:v>21818</c:v>
                </c:pt>
                <c:pt idx="2">
                  <c:v>161061</c:v>
                </c:pt>
                <c:pt idx="3">
                  <c:v>4805564</c:v>
                </c:pt>
                <c:pt idx="4" formatCode="General">
                  <c:v>5860333</c:v>
                </c:pt>
                <c:pt idx="5" formatCode="General">
                  <c:v>6919694</c:v>
                </c:pt>
                <c:pt idx="6" formatCode="General">
                  <c:v>6243341</c:v>
                </c:pt>
                <c:pt idx="7" formatCode="General">
                  <c:v>7218539</c:v>
                </c:pt>
                <c:pt idx="8" formatCode="General">
                  <c:v>7382472</c:v>
                </c:pt>
                <c:pt idx="9" formatCode="General">
                  <c:v>7339094</c:v>
                </c:pt>
                <c:pt idx="10" formatCode="General">
                  <c:v>8289556</c:v>
                </c:pt>
                <c:pt idx="11" formatCode="General">
                  <c:v>9120911</c:v>
                </c:pt>
                <c:pt idx="12" formatCode="General">
                  <c:v>11010086</c:v>
                </c:pt>
                <c:pt idx="13" formatCode="General">
                  <c:v>11079478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87-4945-9074-CB2B5D0D29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5081216"/>
        <c:axId val="39508275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   Migrations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Sheet1!$A$2:$A$15</c:f>
              <c:numCache>
                <c:formatCode>mmm\-yyyy</c:formatCode>
                <c:ptCount val="14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43404</c:v>
                </c:pt>
                <c:pt idx="6">
                  <c:v>43434</c:v>
                </c:pt>
                <c:pt idx="7">
                  <c:v>43465</c:v>
                </c:pt>
                <c:pt idx="8">
                  <c:v>43496</c:v>
                </c:pt>
                <c:pt idx="9">
                  <c:v>43524</c:v>
                </c:pt>
                <c:pt idx="10">
                  <c:v>43555</c:v>
                </c:pt>
                <c:pt idx="11">
                  <c:v>43585</c:v>
                </c:pt>
                <c:pt idx="12">
                  <c:v>43616</c:v>
                </c:pt>
                <c:pt idx="13">
                  <c:v>43617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17</c:v>
                </c:pt>
                <c:pt idx="4">
                  <c:v>32</c:v>
                </c:pt>
                <c:pt idx="5">
                  <c:v>71</c:v>
                </c:pt>
                <c:pt idx="6">
                  <c:v>109</c:v>
                </c:pt>
                <c:pt idx="7">
                  <c:v>127</c:v>
                </c:pt>
                <c:pt idx="8">
                  <c:v>161</c:v>
                </c:pt>
                <c:pt idx="9">
                  <c:v>172</c:v>
                </c:pt>
                <c:pt idx="10">
                  <c:v>190</c:v>
                </c:pt>
                <c:pt idx="11">
                  <c:v>206</c:v>
                </c:pt>
                <c:pt idx="12">
                  <c:v>241</c:v>
                </c:pt>
                <c:pt idx="13">
                  <c:v>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86-4339-B5FC-348BA731B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838208"/>
        <c:axId val="395703040"/>
      </c:lineChart>
      <c:catAx>
        <c:axId val="395081216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082752"/>
        <c:crosses val="autoZero"/>
        <c:auto val="0"/>
        <c:lblAlgn val="ctr"/>
        <c:lblOffset val="100"/>
        <c:noMultiLvlLbl val="1"/>
      </c:catAx>
      <c:valAx>
        <c:axId val="395082752"/>
        <c:scaling>
          <c:orientation val="minMax"/>
          <c:max val="12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tx1"/>
                    </a:solidFill>
                  </a:rPr>
                  <a:t>Transaction</a:t>
                </a:r>
                <a:r>
                  <a:rPr lang="en-US" sz="1050" baseline="0" dirty="0">
                    <a:solidFill>
                      <a:schemeClr val="tx1"/>
                    </a:solidFill>
                  </a:rPr>
                  <a:t> volume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081216"/>
        <c:crosses val="autoZero"/>
        <c:crossBetween val="between"/>
        <c:majorUnit val="2000000"/>
      </c:valAx>
      <c:valAx>
        <c:axId val="395703040"/>
        <c:scaling>
          <c:orientation val="minMax"/>
          <c:max val="600"/>
          <c:min val="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838208"/>
        <c:crosses val="max"/>
        <c:crossBetween val="between"/>
        <c:majorUnit val="100"/>
        <c:minorUnit val="100"/>
      </c:valAx>
      <c:dateAx>
        <c:axId val="395838208"/>
        <c:scaling>
          <c:orientation val="minMax"/>
        </c:scaling>
        <c:delete val="1"/>
        <c:axPos val="b"/>
        <c:numFmt formatCode="mmm\-yyyy" sourceLinked="1"/>
        <c:majorTickMark val="out"/>
        <c:minorTickMark val="none"/>
        <c:tickLblPos val="nextTo"/>
        <c:crossAx val="39570304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B4BF4-1274-4A77-BA7A-4971F3982252}" type="doc">
      <dgm:prSet loTypeId="urn:microsoft.com/office/officeart/2005/8/layout/hList7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7C2D3E-44DD-4DC3-A9C0-FBA9FC1C60B5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650" dirty="0"/>
            <a:t>Project </a:t>
          </a:r>
          <a:br>
            <a:rPr lang="en-US" sz="1650" dirty="0"/>
          </a:br>
          <a:r>
            <a:rPr lang="en-US" sz="1650" dirty="0"/>
            <a:t>Kick-Off</a:t>
          </a:r>
        </a:p>
        <a:p>
          <a:r>
            <a:rPr lang="en-US" sz="1650" dirty="0"/>
            <a:t>Planning &amp;</a:t>
          </a:r>
        </a:p>
        <a:p>
          <a:r>
            <a:rPr lang="en-US" sz="1650" dirty="0"/>
            <a:t>Testing</a:t>
          </a:r>
        </a:p>
      </dgm:t>
    </dgm:pt>
    <dgm:pt modelId="{7106605A-1506-4021-BF45-2BCCD0A0A4F3}" type="parTrans" cxnId="{DB5F2C76-9338-4A09-9342-F15B339B7C11}">
      <dgm:prSet/>
      <dgm:spPr/>
      <dgm:t>
        <a:bodyPr/>
        <a:lstStyle/>
        <a:p>
          <a:endParaRPr lang="en-US"/>
        </a:p>
      </dgm:t>
    </dgm:pt>
    <dgm:pt modelId="{AFF1B527-40EF-4D0C-9856-E809928028FA}" type="sibTrans" cxnId="{DB5F2C76-9338-4A09-9342-F15B339B7C11}">
      <dgm:prSet/>
      <dgm:spPr/>
      <dgm:t>
        <a:bodyPr/>
        <a:lstStyle/>
        <a:p>
          <a:endParaRPr lang="en-US"/>
        </a:p>
      </dgm:t>
    </dgm:pt>
    <dgm:pt modelId="{4C795337-377E-48A1-8094-69EE337CAA1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50" dirty="0"/>
            <a:t>Outreach</a:t>
          </a:r>
        </a:p>
        <a:p>
          <a:r>
            <a:rPr lang="en-US" sz="1650" dirty="0"/>
            <a:t>Process Awareness &amp; </a:t>
          </a:r>
        </a:p>
        <a:p>
          <a:r>
            <a:rPr lang="en-US" sz="1650" dirty="0"/>
            <a:t>Training</a:t>
          </a:r>
        </a:p>
      </dgm:t>
    </dgm:pt>
    <dgm:pt modelId="{FA17704D-62CA-4C79-A686-420840A77645}" type="parTrans" cxnId="{AA0B25DF-CBA3-4674-8E6E-AF1807C0725B}">
      <dgm:prSet/>
      <dgm:spPr/>
      <dgm:t>
        <a:bodyPr/>
        <a:lstStyle/>
        <a:p>
          <a:endParaRPr lang="en-US"/>
        </a:p>
      </dgm:t>
    </dgm:pt>
    <dgm:pt modelId="{752CEBB3-6881-4529-B8E5-8225BA308694}" type="sibTrans" cxnId="{AA0B25DF-CBA3-4674-8E6E-AF1807C0725B}">
      <dgm:prSet/>
      <dgm:spPr/>
      <dgm:t>
        <a:bodyPr/>
        <a:lstStyle/>
        <a:p>
          <a:endParaRPr lang="en-US"/>
        </a:p>
      </dgm:t>
    </dgm:pt>
    <dgm:pt modelId="{F0EE2EE8-F7F6-4F07-9309-CC60658FB4F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50" dirty="0"/>
            <a:t>Migration</a:t>
          </a:r>
          <a:br>
            <a:rPr lang="en-US" sz="1650" dirty="0"/>
          </a:br>
          <a:r>
            <a:rPr lang="en-US" sz="1650" dirty="0"/>
            <a:t>Engagement</a:t>
          </a:r>
        </a:p>
      </dgm:t>
    </dgm:pt>
    <dgm:pt modelId="{FB2CCE9A-FBFA-4DE8-9C10-C4A2F4257C13}" type="parTrans" cxnId="{F240DB3D-C854-49EA-9C79-C7C5232C85A0}">
      <dgm:prSet/>
      <dgm:spPr/>
      <dgm:t>
        <a:bodyPr/>
        <a:lstStyle/>
        <a:p>
          <a:endParaRPr lang="en-US"/>
        </a:p>
      </dgm:t>
    </dgm:pt>
    <dgm:pt modelId="{F249A8CD-8C48-4883-98CB-1206E6CE3A78}" type="sibTrans" cxnId="{F240DB3D-C854-49EA-9C79-C7C5232C85A0}">
      <dgm:prSet/>
      <dgm:spPr/>
      <dgm:t>
        <a:bodyPr/>
        <a:lstStyle/>
        <a:p>
          <a:endParaRPr lang="en-US"/>
        </a:p>
      </dgm:t>
    </dgm:pt>
    <dgm:pt modelId="{F5641609-6118-46FB-A8CE-3D410492A41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/>
            <a:t>Production</a:t>
          </a:r>
        </a:p>
        <a:p>
          <a:r>
            <a:rPr lang="en-US" sz="1800" dirty="0"/>
            <a:t>Cutovers</a:t>
          </a:r>
        </a:p>
      </dgm:t>
    </dgm:pt>
    <dgm:pt modelId="{2B88ECD9-E6DD-4AB2-B914-777208F4826B}" type="parTrans" cxnId="{BFC5C969-3EF0-4B7D-B9E6-B0A23B37E59D}">
      <dgm:prSet/>
      <dgm:spPr/>
      <dgm:t>
        <a:bodyPr/>
        <a:lstStyle/>
        <a:p>
          <a:endParaRPr lang="en-US"/>
        </a:p>
      </dgm:t>
    </dgm:pt>
    <dgm:pt modelId="{B690913E-C352-4388-8B00-236FA891ACA6}" type="sibTrans" cxnId="{BFC5C969-3EF0-4B7D-B9E6-B0A23B37E59D}">
      <dgm:prSet/>
      <dgm:spPr/>
      <dgm:t>
        <a:bodyPr/>
        <a:lstStyle/>
        <a:p>
          <a:endParaRPr lang="en-US"/>
        </a:p>
      </dgm:t>
    </dgm:pt>
    <dgm:pt modelId="{9470E4D3-B5BB-4680-A34B-3615050E49D7}" type="pres">
      <dgm:prSet presAssocID="{493B4BF4-1274-4A77-BA7A-4971F3982252}" presName="Name0" presStyleCnt="0">
        <dgm:presLayoutVars>
          <dgm:dir/>
          <dgm:resizeHandles val="exact"/>
        </dgm:presLayoutVars>
      </dgm:prSet>
      <dgm:spPr/>
    </dgm:pt>
    <dgm:pt modelId="{EB4A3255-2630-4A96-97A2-3E366AE6DD5D}" type="pres">
      <dgm:prSet presAssocID="{493B4BF4-1274-4A77-BA7A-4971F3982252}" presName="fgShape" presStyleLbl="fgShp" presStyleIdx="0" presStyleCnt="1" custScaleY="141025" custLinFactNeighborX="1092" custLinFactNeighborY="32423"/>
      <dgm:spPr/>
    </dgm:pt>
    <dgm:pt modelId="{782ACF8E-4F2E-47D2-9C84-34EC8D6DF6F7}" type="pres">
      <dgm:prSet presAssocID="{493B4BF4-1274-4A77-BA7A-4971F3982252}" presName="linComp" presStyleCnt="0"/>
      <dgm:spPr/>
    </dgm:pt>
    <dgm:pt modelId="{908BF50E-08CE-407E-9C35-CEA4ECCE7A1A}" type="pres">
      <dgm:prSet presAssocID="{6E7C2D3E-44DD-4DC3-A9C0-FBA9FC1C60B5}" presName="compNode" presStyleCnt="0"/>
      <dgm:spPr/>
    </dgm:pt>
    <dgm:pt modelId="{896912DD-E830-4F7C-B2F0-DBDC37AF76BA}" type="pres">
      <dgm:prSet presAssocID="{6E7C2D3E-44DD-4DC3-A9C0-FBA9FC1C60B5}" presName="bkgdShape" presStyleLbl="node1" presStyleIdx="0" presStyleCnt="4" custScaleY="73272" custLinFactNeighborX="536" custLinFactNeighborY="-518"/>
      <dgm:spPr/>
    </dgm:pt>
    <dgm:pt modelId="{443980CB-2199-4035-8E37-E5AABCEA9DE4}" type="pres">
      <dgm:prSet presAssocID="{6E7C2D3E-44DD-4DC3-A9C0-FBA9FC1C60B5}" presName="nodeTx" presStyleLbl="node1" presStyleIdx="0" presStyleCnt="4">
        <dgm:presLayoutVars>
          <dgm:bulletEnabled val="1"/>
        </dgm:presLayoutVars>
      </dgm:prSet>
      <dgm:spPr/>
    </dgm:pt>
    <dgm:pt modelId="{ECF50006-C1C3-4343-90A0-6204EC386E77}" type="pres">
      <dgm:prSet presAssocID="{6E7C2D3E-44DD-4DC3-A9C0-FBA9FC1C60B5}" presName="invisiNode" presStyleLbl="node1" presStyleIdx="0" presStyleCnt="4"/>
      <dgm:spPr/>
    </dgm:pt>
    <dgm:pt modelId="{E511EEAA-B40D-4BDB-8F67-9BEB41411AC3}" type="pres">
      <dgm:prSet presAssocID="{6E7C2D3E-44DD-4DC3-A9C0-FBA9FC1C60B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185C75F-9F56-4289-AB33-0C89D15A0E4D}" type="pres">
      <dgm:prSet presAssocID="{AFF1B527-40EF-4D0C-9856-E809928028FA}" presName="sibTrans" presStyleLbl="sibTrans2D1" presStyleIdx="0" presStyleCnt="0"/>
      <dgm:spPr/>
    </dgm:pt>
    <dgm:pt modelId="{86536953-68E5-4EA9-B5A1-1828293FD8DF}" type="pres">
      <dgm:prSet presAssocID="{4C795337-377E-48A1-8094-69EE337CAA14}" presName="compNode" presStyleCnt="0"/>
      <dgm:spPr/>
    </dgm:pt>
    <dgm:pt modelId="{7B61B7BA-A432-4C6D-8BFD-6DB969B05608}" type="pres">
      <dgm:prSet presAssocID="{4C795337-377E-48A1-8094-69EE337CAA14}" presName="bkgdShape" presStyleLbl="node1" presStyleIdx="1" presStyleCnt="4" custScaleY="73272" custLinFactNeighborX="631" custLinFactNeighborY="-518"/>
      <dgm:spPr/>
    </dgm:pt>
    <dgm:pt modelId="{0855C0C4-F3F8-483C-8701-ACF91ADE39B1}" type="pres">
      <dgm:prSet presAssocID="{4C795337-377E-48A1-8094-69EE337CAA14}" presName="nodeTx" presStyleLbl="node1" presStyleIdx="1" presStyleCnt="4">
        <dgm:presLayoutVars>
          <dgm:bulletEnabled val="1"/>
        </dgm:presLayoutVars>
      </dgm:prSet>
      <dgm:spPr/>
    </dgm:pt>
    <dgm:pt modelId="{C5D068B8-478E-42A8-820E-4C26E4415180}" type="pres">
      <dgm:prSet presAssocID="{4C795337-377E-48A1-8094-69EE337CAA14}" presName="invisiNode" presStyleLbl="node1" presStyleIdx="1" presStyleCnt="4"/>
      <dgm:spPr/>
    </dgm:pt>
    <dgm:pt modelId="{B0926B09-944D-4307-B88D-38A633392500}" type="pres">
      <dgm:prSet presAssocID="{4C795337-377E-48A1-8094-69EE337CAA1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A919776-DF9C-40FB-A0FF-9886B78BF97D}" type="pres">
      <dgm:prSet presAssocID="{752CEBB3-6881-4529-B8E5-8225BA308694}" presName="sibTrans" presStyleLbl="sibTrans2D1" presStyleIdx="0" presStyleCnt="0"/>
      <dgm:spPr/>
    </dgm:pt>
    <dgm:pt modelId="{84C5AFFA-2146-480E-AB43-870A31F3DDF8}" type="pres">
      <dgm:prSet presAssocID="{F0EE2EE8-F7F6-4F07-9309-CC60658FB4F7}" presName="compNode" presStyleCnt="0"/>
      <dgm:spPr/>
    </dgm:pt>
    <dgm:pt modelId="{E4139EB2-A5DD-4404-946E-47D9ED0B5EB4}" type="pres">
      <dgm:prSet presAssocID="{F0EE2EE8-F7F6-4F07-9309-CC60658FB4F7}" presName="bkgdShape" presStyleLbl="node1" presStyleIdx="2" presStyleCnt="4" custScaleY="73272" custLinFactNeighborX="631" custLinFactNeighborY="-518"/>
      <dgm:spPr/>
    </dgm:pt>
    <dgm:pt modelId="{A8B160E0-9421-4E10-8D84-87F63586A4F7}" type="pres">
      <dgm:prSet presAssocID="{F0EE2EE8-F7F6-4F07-9309-CC60658FB4F7}" presName="nodeTx" presStyleLbl="node1" presStyleIdx="2" presStyleCnt="4">
        <dgm:presLayoutVars>
          <dgm:bulletEnabled val="1"/>
        </dgm:presLayoutVars>
      </dgm:prSet>
      <dgm:spPr/>
    </dgm:pt>
    <dgm:pt modelId="{0B2BC526-7A10-4A51-B766-63CAAD940542}" type="pres">
      <dgm:prSet presAssocID="{F0EE2EE8-F7F6-4F07-9309-CC60658FB4F7}" presName="invisiNode" presStyleLbl="node1" presStyleIdx="2" presStyleCnt="4"/>
      <dgm:spPr/>
    </dgm:pt>
    <dgm:pt modelId="{249B19D4-BDDA-4D56-89B2-A9F0206C6749}" type="pres">
      <dgm:prSet presAssocID="{F0EE2EE8-F7F6-4F07-9309-CC60658FB4F7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915BC46-5AD8-4E2F-9CD7-5847F979CE75}" type="pres">
      <dgm:prSet presAssocID="{F249A8CD-8C48-4883-98CB-1206E6CE3A78}" presName="sibTrans" presStyleLbl="sibTrans2D1" presStyleIdx="0" presStyleCnt="0"/>
      <dgm:spPr/>
    </dgm:pt>
    <dgm:pt modelId="{3CBF4B1B-F04A-4C6C-AE28-BBB7C541A7E7}" type="pres">
      <dgm:prSet presAssocID="{F5641609-6118-46FB-A8CE-3D410492A418}" presName="compNode" presStyleCnt="0"/>
      <dgm:spPr/>
    </dgm:pt>
    <dgm:pt modelId="{B6AB68A7-1038-4276-9059-9ECF06C96871}" type="pres">
      <dgm:prSet presAssocID="{F5641609-6118-46FB-A8CE-3D410492A418}" presName="bkgdShape" presStyleLbl="node1" presStyleIdx="3" presStyleCnt="4" custScaleY="73272" custLinFactNeighborX="-1167" custLinFactNeighborY="-518"/>
      <dgm:spPr/>
    </dgm:pt>
    <dgm:pt modelId="{1D3506A6-E350-4589-8B7D-56D507686286}" type="pres">
      <dgm:prSet presAssocID="{F5641609-6118-46FB-A8CE-3D410492A418}" presName="nodeTx" presStyleLbl="node1" presStyleIdx="3" presStyleCnt="4">
        <dgm:presLayoutVars>
          <dgm:bulletEnabled val="1"/>
        </dgm:presLayoutVars>
      </dgm:prSet>
      <dgm:spPr/>
    </dgm:pt>
    <dgm:pt modelId="{92A850DC-514C-4071-A342-182235A68B15}" type="pres">
      <dgm:prSet presAssocID="{F5641609-6118-46FB-A8CE-3D410492A418}" presName="invisiNode" presStyleLbl="node1" presStyleIdx="3" presStyleCnt="4"/>
      <dgm:spPr/>
    </dgm:pt>
    <dgm:pt modelId="{B5118F6F-43B4-42B9-939B-1B8DEA54AF76}" type="pres">
      <dgm:prSet presAssocID="{F5641609-6118-46FB-A8CE-3D410492A418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F782D6D5-44FC-45F2-924D-755FAF03E0D3}" type="presOf" srcId="{F0EE2EE8-F7F6-4F07-9309-CC60658FB4F7}" destId="{E4139EB2-A5DD-4404-946E-47D9ED0B5EB4}" srcOrd="0" destOrd="0" presId="urn:microsoft.com/office/officeart/2005/8/layout/hList7"/>
    <dgm:cxn modelId="{E2ED621F-D68A-44B0-AC1A-07E7911F1059}" type="presOf" srcId="{752CEBB3-6881-4529-B8E5-8225BA308694}" destId="{AA919776-DF9C-40FB-A0FF-9886B78BF97D}" srcOrd="0" destOrd="0" presId="urn:microsoft.com/office/officeart/2005/8/layout/hList7"/>
    <dgm:cxn modelId="{F240DB3D-C854-49EA-9C79-C7C5232C85A0}" srcId="{493B4BF4-1274-4A77-BA7A-4971F3982252}" destId="{F0EE2EE8-F7F6-4F07-9309-CC60658FB4F7}" srcOrd="2" destOrd="0" parTransId="{FB2CCE9A-FBFA-4DE8-9C10-C4A2F4257C13}" sibTransId="{F249A8CD-8C48-4883-98CB-1206E6CE3A78}"/>
    <dgm:cxn modelId="{0CE7C709-3B2B-410A-AEFA-B7C7F8E8BAC5}" type="presOf" srcId="{F249A8CD-8C48-4883-98CB-1206E6CE3A78}" destId="{2915BC46-5AD8-4E2F-9CD7-5847F979CE75}" srcOrd="0" destOrd="0" presId="urn:microsoft.com/office/officeart/2005/8/layout/hList7"/>
    <dgm:cxn modelId="{20C9EEF4-99CD-40D2-A7E9-AB4E20D71B59}" type="presOf" srcId="{493B4BF4-1274-4A77-BA7A-4971F3982252}" destId="{9470E4D3-B5BB-4680-A34B-3615050E49D7}" srcOrd="0" destOrd="0" presId="urn:microsoft.com/office/officeart/2005/8/layout/hList7"/>
    <dgm:cxn modelId="{C963612E-1329-4613-8AA8-A982A7F56D16}" type="presOf" srcId="{4C795337-377E-48A1-8094-69EE337CAA14}" destId="{7B61B7BA-A432-4C6D-8BFD-6DB969B05608}" srcOrd="0" destOrd="0" presId="urn:microsoft.com/office/officeart/2005/8/layout/hList7"/>
    <dgm:cxn modelId="{F029CCA5-BF54-4C4B-9706-82CE69A3D220}" type="presOf" srcId="{6E7C2D3E-44DD-4DC3-A9C0-FBA9FC1C60B5}" destId="{896912DD-E830-4F7C-B2F0-DBDC37AF76BA}" srcOrd="0" destOrd="0" presId="urn:microsoft.com/office/officeart/2005/8/layout/hList7"/>
    <dgm:cxn modelId="{98D06FC8-0C99-4CAD-BCCD-8D3F6047E86B}" type="presOf" srcId="{F5641609-6118-46FB-A8CE-3D410492A418}" destId="{1D3506A6-E350-4589-8B7D-56D507686286}" srcOrd="1" destOrd="0" presId="urn:microsoft.com/office/officeart/2005/8/layout/hList7"/>
    <dgm:cxn modelId="{24CA874C-33CA-4463-8DF0-DA0959860813}" type="presOf" srcId="{4C795337-377E-48A1-8094-69EE337CAA14}" destId="{0855C0C4-F3F8-483C-8701-ACF91ADE39B1}" srcOrd="1" destOrd="0" presId="urn:microsoft.com/office/officeart/2005/8/layout/hList7"/>
    <dgm:cxn modelId="{7E3575EE-ED62-4271-9FC4-E912982103A2}" type="presOf" srcId="{F0EE2EE8-F7F6-4F07-9309-CC60658FB4F7}" destId="{A8B160E0-9421-4E10-8D84-87F63586A4F7}" srcOrd="1" destOrd="0" presId="urn:microsoft.com/office/officeart/2005/8/layout/hList7"/>
    <dgm:cxn modelId="{01F05D50-F0EA-4060-AACD-A56F5A4D12C4}" type="presOf" srcId="{6E7C2D3E-44DD-4DC3-A9C0-FBA9FC1C60B5}" destId="{443980CB-2199-4035-8E37-E5AABCEA9DE4}" srcOrd="1" destOrd="0" presId="urn:microsoft.com/office/officeart/2005/8/layout/hList7"/>
    <dgm:cxn modelId="{36F23C2D-FEE0-47A0-9A9A-E0B4CE92C322}" type="presOf" srcId="{F5641609-6118-46FB-A8CE-3D410492A418}" destId="{B6AB68A7-1038-4276-9059-9ECF06C96871}" srcOrd="0" destOrd="0" presId="urn:microsoft.com/office/officeart/2005/8/layout/hList7"/>
    <dgm:cxn modelId="{00AF0823-9064-4EB2-8E24-BBB871FFE239}" type="presOf" srcId="{AFF1B527-40EF-4D0C-9856-E809928028FA}" destId="{2185C75F-9F56-4289-AB33-0C89D15A0E4D}" srcOrd="0" destOrd="0" presId="urn:microsoft.com/office/officeart/2005/8/layout/hList7"/>
    <dgm:cxn modelId="{DB5F2C76-9338-4A09-9342-F15B339B7C11}" srcId="{493B4BF4-1274-4A77-BA7A-4971F3982252}" destId="{6E7C2D3E-44DD-4DC3-A9C0-FBA9FC1C60B5}" srcOrd="0" destOrd="0" parTransId="{7106605A-1506-4021-BF45-2BCCD0A0A4F3}" sibTransId="{AFF1B527-40EF-4D0C-9856-E809928028FA}"/>
    <dgm:cxn modelId="{AA0B25DF-CBA3-4674-8E6E-AF1807C0725B}" srcId="{493B4BF4-1274-4A77-BA7A-4971F3982252}" destId="{4C795337-377E-48A1-8094-69EE337CAA14}" srcOrd="1" destOrd="0" parTransId="{FA17704D-62CA-4C79-A686-420840A77645}" sibTransId="{752CEBB3-6881-4529-B8E5-8225BA308694}"/>
    <dgm:cxn modelId="{BFC5C969-3EF0-4B7D-B9E6-B0A23B37E59D}" srcId="{493B4BF4-1274-4A77-BA7A-4971F3982252}" destId="{F5641609-6118-46FB-A8CE-3D410492A418}" srcOrd="3" destOrd="0" parTransId="{2B88ECD9-E6DD-4AB2-B914-777208F4826B}" sibTransId="{B690913E-C352-4388-8B00-236FA891ACA6}"/>
    <dgm:cxn modelId="{1F212AF2-4907-4425-9154-D880B3593F03}" type="presParOf" srcId="{9470E4D3-B5BB-4680-A34B-3615050E49D7}" destId="{EB4A3255-2630-4A96-97A2-3E366AE6DD5D}" srcOrd="0" destOrd="0" presId="urn:microsoft.com/office/officeart/2005/8/layout/hList7"/>
    <dgm:cxn modelId="{31559B35-A0B2-4E70-A3B8-9D0BCE6B9AD6}" type="presParOf" srcId="{9470E4D3-B5BB-4680-A34B-3615050E49D7}" destId="{782ACF8E-4F2E-47D2-9C84-34EC8D6DF6F7}" srcOrd="1" destOrd="0" presId="urn:microsoft.com/office/officeart/2005/8/layout/hList7"/>
    <dgm:cxn modelId="{DB952EAC-9E5C-4DAD-9ECE-0762592CC0E0}" type="presParOf" srcId="{782ACF8E-4F2E-47D2-9C84-34EC8D6DF6F7}" destId="{908BF50E-08CE-407E-9C35-CEA4ECCE7A1A}" srcOrd="0" destOrd="0" presId="urn:microsoft.com/office/officeart/2005/8/layout/hList7"/>
    <dgm:cxn modelId="{89EA9B61-A4CD-45D5-ABD3-F7F99B4538C8}" type="presParOf" srcId="{908BF50E-08CE-407E-9C35-CEA4ECCE7A1A}" destId="{896912DD-E830-4F7C-B2F0-DBDC37AF76BA}" srcOrd="0" destOrd="0" presId="urn:microsoft.com/office/officeart/2005/8/layout/hList7"/>
    <dgm:cxn modelId="{88D2AC44-4D8D-4264-B082-46CAB6ECFBF3}" type="presParOf" srcId="{908BF50E-08CE-407E-9C35-CEA4ECCE7A1A}" destId="{443980CB-2199-4035-8E37-E5AABCEA9DE4}" srcOrd="1" destOrd="0" presId="urn:microsoft.com/office/officeart/2005/8/layout/hList7"/>
    <dgm:cxn modelId="{676EE0FD-72C1-42C2-ACF0-5D1156BDC395}" type="presParOf" srcId="{908BF50E-08CE-407E-9C35-CEA4ECCE7A1A}" destId="{ECF50006-C1C3-4343-90A0-6204EC386E77}" srcOrd="2" destOrd="0" presId="urn:microsoft.com/office/officeart/2005/8/layout/hList7"/>
    <dgm:cxn modelId="{39F03B5B-6FA4-4087-B945-5AB24A47444B}" type="presParOf" srcId="{908BF50E-08CE-407E-9C35-CEA4ECCE7A1A}" destId="{E511EEAA-B40D-4BDB-8F67-9BEB41411AC3}" srcOrd="3" destOrd="0" presId="urn:microsoft.com/office/officeart/2005/8/layout/hList7"/>
    <dgm:cxn modelId="{266B9587-48BD-450C-9CD3-36AEABD16664}" type="presParOf" srcId="{782ACF8E-4F2E-47D2-9C84-34EC8D6DF6F7}" destId="{2185C75F-9F56-4289-AB33-0C89D15A0E4D}" srcOrd="1" destOrd="0" presId="urn:microsoft.com/office/officeart/2005/8/layout/hList7"/>
    <dgm:cxn modelId="{A2519590-77A2-47F3-9781-64072954F620}" type="presParOf" srcId="{782ACF8E-4F2E-47D2-9C84-34EC8D6DF6F7}" destId="{86536953-68E5-4EA9-B5A1-1828293FD8DF}" srcOrd="2" destOrd="0" presId="urn:microsoft.com/office/officeart/2005/8/layout/hList7"/>
    <dgm:cxn modelId="{929F6684-4245-4CEF-BD60-D4CC9A684467}" type="presParOf" srcId="{86536953-68E5-4EA9-B5A1-1828293FD8DF}" destId="{7B61B7BA-A432-4C6D-8BFD-6DB969B05608}" srcOrd="0" destOrd="0" presId="urn:microsoft.com/office/officeart/2005/8/layout/hList7"/>
    <dgm:cxn modelId="{DF642746-21E4-42D8-B351-05D754C67804}" type="presParOf" srcId="{86536953-68E5-4EA9-B5A1-1828293FD8DF}" destId="{0855C0C4-F3F8-483C-8701-ACF91ADE39B1}" srcOrd="1" destOrd="0" presId="urn:microsoft.com/office/officeart/2005/8/layout/hList7"/>
    <dgm:cxn modelId="{1E39F101-03C4-4AAE-A5F3-8BC156C8BAB0}" type="presParOf" srcId="{86536953-68E5-4EA9-B5A1-1828293FD8DF}" destId="{C5D068B8-478E-42A8-820E-4C26E4415180}" srcOrd="2" destOrd="0" presId="urn:microsoft.com/office/officeart/2005/8/layout/hList7"/>
    <dgm:cxn modelId="{944D4DE0-3313-4E89-BF91-128EA5A5BF28}" type="presParOf" srcId="{86536953-68E5-4EA9-B5A1-1828293FD8DF}" destId="{B0926B09-944D-4307-B88D-38A633392500}" srcOrd="3" destOrd="0" presId="urn:microsoft.com/office/officeart/2005/8/layout/hList7"/>
    <dgm:cxn modelId="{4CC4E693-2D68-4F40-94B7-8B745B441DE3}" type="presParOf" srcId="{782ACF8E-4F2E-47D2-9C84-34EC8D6DF6F7}" destId="{AA919776-DF9C-40FB-A0FF-9886B78BF97D}" srcOrd="3" destOrd="0" presId="urn:microsoft.com/office/officeart/2005/8/layout/hList7"/>
    <dgm:cxn modelId="{179C2281-3C7C-449D-9BBC-DBFD6825CBCE}" type="presParOf" srcId="{782ACF8E-4F2E-47D2-9C84-34EC8D6DF6F7}" destId="{84C5AFFA-2146-480E-AB43-870A31F3DDF8}" srcOrd="4" destOrd="0" presId="urn:microsoft.com/office/officeart/2005/8/layout/hList7"/>
    <dgm:cxn modelId="{F871BBA6-F275-4379-BCE3-6EDD256FD30F}" type="presParOf" srcId="{84C5AFFA-2146-480E-AB43-870A31F3DDF8}" destId="{E4139EB2-A5DD-4404-946E-47D9ED0B5EB4}" srcOrd="0" destOrd="0" presId="urn:microsoft.com/office/officeart/2005/8/layout/hList7"/>
    <dgm:cxn modelId="{D6242B5F-340C-49F8-A14A-8A14E7A001C1}" type="presParOf" srcId="{84C5AFFA-2146-480E-AB43-870A31F3DDF8}" destId="{A8B160E0-9421-4E10-8D84-87F63586A4F7}" srcOrd="1" destOrd="0" presId="urn:microsoft.com/office/officeart/2005/8/layout/hList7"/>
    <dgm:cxn modelId="{68D44222-5292-4D5E-A40D-C9BA7862C03F}" type="presParOf" srcId="{84C5AFFA-2146-480E-AB43-870A31F3DDF8}" destId="{0B2BC526-7A10-4A51-B766-63CAAD940542}" srcOrd="2" destOrd="0" presId="urn:microsoft.com/office/officeart/2005/8/layout/hList7"/>
    <dgm:cxn modelId="{6EE1DC91-3552-414C-B26F-E6DC87FAC911}" type="presParOf" srcId="{84C5AFFA-2146-480E-AB43-870A31F3DDF8}" destId="{249B19D4-BDDA-4D56-89B2-A9F0206C6749}" srcOrd="3" destOrd="0" presId="urn:microsoft.com/office/officeart/2005/8/layout/hList7"/>
    <dgm:cxn modelId="{9F8B0C61-C31C-4353-9F9D-4C58C033650A}" type="presParOf" srcId="{782ACF8E-4F2E-47D2-9C84-34EC8D6DF6F7}" destId="{2915BC46-5AD8-4E2F-9CD7-5847F979CE75}" srcOrd="5" destOrd="0" presId="urn:microsoft.com/office/officeart/2005/8/layout/hList7"/>
    <dgm:cxn modelId="{FE0A90F7-0268-4554-9E8F-5DEAF0C2D135}" type="presParOf" srcId="{782ACF8E-4F2E-47D2-9C84-34EC8D6DF6F7}" destId="{3CBF4B1B-F04A-4C6C-AE28-BBB7C541A7E7}" srcOrd="6" destOrd="0" presId="urn:microsoft.com/office/officeart/2005/8/layout/hList7"/>
    <dgm:cxn modelId="{0826B2B8-0FBC-49A6-8C8E-75ADD5F9A51E}" type="presParOf" srcId="{3CBF4B1B-F04A-4C6C-AE28-BBB7C541A7E7}" destId="{B6AB68A7-1038-4276-9059-9ECF06C96871}" srcOrd="0" destOrd="0" presId="urn:microsoft.com/office/officeart/2005/8/layout/hList7"/>
    <dgm:cxn modelId="{D0F09C1C-D57D-491B-B039-583D63443556}" type="presParOf" srcId="{3CBF4B1B-F04A-4C6C-AE28-BBB7C541A7E7}" destId="{1D3506A6-E350-4589-8B7D-56D507686286}" srcOrd="1" destOrd="0" presId="urn:microsoft.com/office/officeart/2005/8/layout/hList7"/>
    <dgm:cxn modelId="{A77C0080-6F93-4978-9D12-EB43C65ACADD}" type="presParOf" srcId="{3CBF4B1B-F04A-4C6C-AE28-BBB7C541A7E7}" destId="{92A850DC-514C-4071-A342-182235A68B15}" srcOrd="2" destOrd="0" presId="urn:microsoft.com/office/officeart/2005/8/layout/hList7"/>
    <dgm:cxn modelId="{482614EB-1C18-4C24-8A84-CCC773B7D063}" type="presParOf" srcId="{3CBF4B1B-F04A-4C6C-AE28-BBB7C541A7E7}" destId="{B5118F6F-43B4-42B9-939B-1B8DEA54AF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1858B-1C12-4E28-AE35-9B9CD2808E1A}" type="doc">
      <dgm:prSet loTypeId="urn:microsoft.com/office/officeart/2005/8/layout/cycle4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4AD1E-80A7-401C-9866-B210E105EF52}">
      <dgm:prSet phldrT="[Text]" custT="1"/>
      <dgm:spPr/>
      <dgm:t>
        <a:bodyPr/>
        <a:lstStyle/>
        <a:p>
          <a:pPr algn="ctr"/>
          <a:r>
            <a:rPr lang="en-US" sz="2000" dirty="0"/>
            <a:t>Discovery</a:t>
          </a:r>
        </a:p>
        <a:p>
          <a:pPr algn="ctr"/>
          <a:r>
            <a:rPr lang="en-US" sz="2000" dirty="0"/>
            <a:t>Week 1-2</a:t>
          </a:r>
        </a:p>
      </dgm:t>
    </dgm:pt>
    <dgm:pt modelId="{03338BDE-0F10-48E0-964F-814A1558690F}" type="parTrans" cxnId="{EB041562-F5A6-472D-B331-80745B5DB7EA}">
      <dgm:prSet/>
      <dgm:spPr/>
      <dgm:t>
        <a:bodyPr/>
        <a:lstStyle/>
        <a:p>
          <a:endParaRPr lang="en-US"/>
        </a:p>
      </dgm:t>
    </dgm:pt>
    <dgm:pt modelId="{EBE4DD15-3068-4E86-AF5D-62EEB848E225}" type="sibTrans" cxnId="{EB041562-F5A6-472D-B331-80745B5DB7EA}">
      <dgm:prSet/>
      <dgm:spPr/>
      <dgm:t>
        <a:bodyPr/>
        <a:lstStyle/>
        <a:p>
          <a:endParaRPr lang="en-US"/>
        </a:p>
      </dgm:t>
    </dgm:pt>
    <dgm:pt modelId="{1A3F62F1-236F-4C36-BB9C-CEEFB0615B69}">
      <dgm:prSet phldrT="[Text]" custT="1"/>
      <dgm:spPr/>
      <dgm:t>
        <a:bodyPr/>
        <a:lstStyle/>
        <a:p>
          <a:r>
            <a:rPr lang="en-US" sz="1600" dirty="0"/>
            <a:t>Account Manager will work with New Orgs to select the best connection options and direct address</a:t>
          </a:r>
        </a:p>
      </dgm:t>
    </dgm:pt>
    <dgm:pt modelId="{106388C1-F826-40F7-B9BC-4902CEE2A8ED}" type="parTrans" cxnId="{36A49747-5A84-4B5F-88C4-3984ADB36A98}">
      <dgm:prSet/>
      <dgm:spPr/>
      <dgm:t>
        <a:bodyPr/>
        <a:lstStyle/>
        <a:p>
          <a:endParaRPr lang="en-US"/>
        </a:p>
      </dgm:t>
    </dgm:pt>
    <dgm:pt modelId="{ABF2D530-2D52-4A5E-9636-88D0F24782E1}" type="sibTrans" cxnId="{36A49747-5A84-4B5F-88C4-3984ADB36A98}">
      <dgm:prSet/>
      <dgm:spPr/>
      <dgm:t>
        <a:bodyPr/>
        <a:lstStyle/>
        <a:p>
          <a:endParaRPr lang="en-US"/>
        </a:p>
      </dgm:t>
    </dgm:pt>
    <dgm:pt modelId="{DF4D4247-4ACD-4F95-8344-220E306BC9FF}">
      <dgm:prSet phldrT="[Text]" custT="1"/>
      <dgm:spPr/>
      <dgm:t>
        <a:bodyPr/>
        <a:lstStyle/>
        <a:p>
          <a:r>
            <a:rPr lang="en-US" sz="2000" dirty="0"/>
            <a:t>Execute</a:t>
          </a:r>
        </a:p>
        <a:p>
          <a:r>
            <a:rPr lang="en-US" sz="2000" dirty="0"/>
            <a:t>Week 3-5</a:t>
          </a:r>
        </a:p>
      </dgm:t>
    </dgm:pt>
    <dgm:pt modelId="{B4AB99BE-8AC8-4D29-B3E1-FC4D97BE772D}" type="parTrans" cxnId="{055D5A89-8371-4ABB-A8BA-A3D0E1365A4A}">
      <dgm:prSet/>
      <dgm:spPr/>
      <dgm:t>
        <a:bodyPr/>
        <a:lstStyle/>
        <a:p>
          <a:endParaRPr lang="en-US"/>
        </a:p>
      </dgm:t>
    </dgm:pt>
    <dgm:pt modelId="{2C0277C8-23C6-4485-9CCA-5FF3B49ECFC6}" type="sibTrans" cxnId="{055D5A89-8371-4ABB-A8BA-A3D0E1365A4A}">
      <dgm:prSet/>
      <dgm:spPr/>
      <dgm:t>
        <a:bodyPr/>
        <a:lstStyle/>
        <a:p>
          <a:endParaRPr lang="en-US"/>
        </a:p>
      </dgm:t>
    </dgm:pt>
    <dgm:pt modelId="{5ECBF5BF-2538-4BE8-AFA5-91C6D0A9373B}">
      <dgm:prSet phldrT="[Text]" custT="1"/>
      <dgm:spPr/>
      <dgm:t>
        <a:bodyPr/>
        <a:lstStyle/>
        <a:p>
          <a:r>
            <a:rPr lang="en-US" sz="1600" dirty="0"/>
            <a:t>Account Manager will assist the New Orgs with the identity verification process (DOID and </a:t>
          </a:r>
          <a:br>
            <a:rPr lang="en-US" sz="1600" dirty="0"/>
          </a:br>
          <a:r>
            <a:rPr lang="en-US" sz="1600" dirty="0"/>
            <a:t>HCO Forms)</a:t>
          </a:r>
        </a:p>
      </dgm:t>
    </dgm:pt>
    <dgm:pt modelId="{5C2FB928-B7FE-418A-9BD1-9D87CAE01B69}" type="parTrans" cxnId="{7268DE1A-8B6D-4C29-9346-C6DCDA40B962}">
      <dgm:prSet/>
      <dgm:spPr/>
      <dgm:t>
        <a:bodyPr/>
        <a:lstStyle/>
        <a:p>
          <a:endParaRPr lang="en-US"/>
        </a:p>
      </dgm:t>
    </dgm:pt>
    <dgm:pt modelId="{09A9E934-5456-442E-BFDB-60A1B098E2BD}" type="sibTrans" cxnId="{7268DE1A-8B6D-4C29-9346-C6DCDA40B962}">
      <dgm:prSet/>
      <dgm:spPr/>
      <dgm:t>
        <a:bodyPr/>
        <a:lstStyle/>
        <a:p>
          <a:endParaRPr lang="en-US"/>
        </a:p>
      </dgm:t>
    </dgm:pt>
    <dgm:pt modelId="{CD5FC8D8-37CB-4B35-A53D-08D390F85AD2}">
      <dgm:prSet phldrT="[Text]" custT="1"/>
      <dgm:spPr/>
      <dgm:t>
        <a:bodyPr/>
        <a:lstStyle/>
        <a:p>
          <a:r>
            <a:rPr lang="en-US" sz="2000" dirty="0"/>
            <a:t>Test</a:t>
          </a:r>
        </a:p>
        <a:p>
          <a:r>
            <a:rPr lang="en-US" sz="2000" dirty="0"/>
            <a:t>Week 6-8</a:t>
          </a:r>
        </a:p>
      </dgm:t>
    </dgm:pt>
    <dgm:pt modelId="{1129E6DE-5A4A-4DEB-9393-1BDE43AF7DC0}" type="parTrans" cxnId="{EC6D291D-F202-43FA-AA52-56B9E7CDCE3C}">
      <dgm:prSet/>
      <dgm:spPr/>
      <dgm:t>
        <a:bodyPr/>
        <a:lstStyle/>
        <a:p>
          <a:endParaRPr lang="en-US"/>
        </a:p>
      </dgm:t>
    </dgm:pt>
    <dgm:pt modelId="{D0F28928-5667-462A-92C3-C8CF126F8A36}" type="sibTrans" cxnId="{EC6D291D-F202-43FA-AA52-56B9E7CDCE3C}">
      <dgm:prSet/>
      <dgm:spPr/>
      <dgm:t>
        <a:bodyPr/>
        <a:lstStyle/>
        <a:p>
          <a:endParaRPr lang="en-US"/>
        </a:p>
      </dgm:t>
    </dgm:pt>
    <dgm:pt modelId="{BC84F2B1-866C-4859-8956-0476A3F5CDA4}">
      <dgm:prSet phldrT="[Text]" custT="1"/>
      <dgm:spPr/>
      <dgm:t>
        <a:bodyPr/>
        <a:lstStyle/>
        <a:p>
          <a:r>
            <a:rPr lang="en-US" sz="1600" dirty="0" err="1"/>
            <a:t>HIway</a:t>
          </a:r>
          <a:r>
            <a:rPr lang="en-US" sz="1600" dirty="0"/>
            <a:t> Services Team will configure and test the solution prior to Go Live</a:t>
          </a:r>
          <a:endParaRPr lang="en-US" sz="1800" dirty="0"/>
        </a:p>
      </dgm:t>
    </dgm:pt>
    <dgm:pt modelId="{4D96FF30-0958-400F-A768-0035A63B69E1}" type="parTrans" cxnId="{212BCD43-8244-4FD3-B437-558A3247B8E9}">
      <dgm:prSet/>
      <dgm:spPr/>
      <dgm:t>
        <a:bodyPr/>
        <a:lstStyle/>
        <a:p>
          <a:endParaRPr lang="en-US"/>
        </a:p>
      </dgm:t>
    </dgm:pt>
    <dgm:pt modelId="{A142BE9C-EC69-4467-86DA-46DF84C0693C}" type="sibTrans" cxnId="{212BCD43-8244-4FD3-B437-558A3247B8E9}">
      <dgm:prSet/>
      <dgm:spPr/>
      <dgm:t>
        <a:bodyPr/>
        <a:lstStyle/>
        <a:p>
          <a:endParaRPr lang="en-US"/>
        </a:p>
      </dgm:t>
    </dgm:pt>
    <dgm:pt modelId="{4514E761-8511-428A-B8F1-4A7559AF9441}">
      <dgm:prSet phldrT="[Text]" custT="1"/>
      <dgm:spPr/>
      <dgm:t>
        <a:bodyPr/>
        <a:lstStyle/>
        <a:p>
          <a:r>
            <a:rPr lang="en-US" sz="2000" dirty="0"/>
            <a:t>Go Live</a:t>
          </a:r>
        </a:p>
        <a:p>
          <a:r>
            <a:rPr lang="en-US" sz="2000" dirty="0"/>
            <a:t>Week 9</a:t>
          </a:r>
        </a:p>
      </dgm:t>
    </dgm:pt>
    <dgm:pt modelId="{EC3CB52E-EDDD-49F0-8F5A-34A84841C61A}" type="parTrans" cxnId="{4217B13A-2299-408A-B7BB-66C6CE43991C}">
      <dgm:prSet/>
      <dgm:spPr/>
      <dgm:t>
        <a:bodyPr/>
        <a:lstStyle/>
        <a:p>
          <a:endParaRPr lang="en-US"/>
        </a:p>
      </dgm:t>
    </dgm:pt>
    <dgm:pt modelId="{CA5D0880-3F22-4723-8179-08CE3A8CFA68}" type="sibTrans" cxnId="{4217B13A-2299-408A-B7BB-66C6CE43991C}">
      <dgm:prSet/>
      <dgm:spPr/>
      <dgm:t>
        <a:bodyPr/>
        <a:lstStyle/>
        <a:p>
          <a:endParaRPr lang="en-US"/>
        </a:p>
      </dgm:t>
    </dgm:pt>
    <dgm:pt modelId="{D19D8B44-2A86-4F2A-8A56-D33D604136DA}">
      <dgm:prSet phldrT="[Text]" custT="1"/>
      <dgm:spPr/>
      <dgm:t>
        <a:bodyPr/>
        <a:lstStyle/>
        <a:p>
          <a:r>
            <a:rPr lang="en-US" sz="1600" dirty="0"/>
            <a:t>After going live, Account Manager will provide training and </a:t>
          </a:r>
          <a:br>
            <a:rPr lang="en-US" sz="1600" dirty="0"/>
          </a:br>
          <a:r>
            <a:rPr lang="en-US" sz="1600" dirty="0"/>
            <a:t>workflow support </a:t>
          </a:r>
        </a:p>
      </dgm:t>
    </dgm:pt>
    <dgm:pt modelId="{88ED4742-9EB3-454D-8F26-4DD6C08B218E}" type="parTrans" cxnId="{7C78FD96-9F56-4E39-A262-B3A58D5916CF}">
      <dgm:prSet/>
      <dgm:spPr/>
      <dgm:t>
        <a:bodyPr/>
        <a:lstStyle/>
        <a:p>
          <a:endParaRPr lang="en-US"/>
        </a:p>
      </dgm:t>
    </dgm:pt>
    <dgm:pt modelId="{F37B4ACF-A6E9-4B82-9F73-5B0A8C1B26A1}" type="sibTrans" cxnId="{7C78FD96-9F56-4E39-A262-B3A58D5916CF}">
      <dgm:prSet/>
      <dgm:spPr/>
      <dgm:t>
        <a:bodyPr/>
        <a:lstStyle/>
        <a:p>
          <a:endParaRPr lang="en-US"/>
        </a:p>
      </dgm:t>
    </dgm:pt>
    <dgm:pt modelId="{653C1A3E-4756-4642-B7E9-FF44EC8CFB56}">
      <dgm:prSet custT="1"/>
      <dgm:spPr/>
      <dgm:t>
        <a:bodyPr/>
        <a:lstStyle/>
        <a:p>
          <a:endParaRPr lang="en-US" sz="1600" dirty="0"/>
        </a:p>
      </dgm:t>
    </dgm:pt>
    <dgm:pt modelId="{793454B1-AC2B-49BF-8587-D3F821BA5A92}" type="parTrans" cxnId="{0230661D-C80B-4E46-839B-96C7CF88C8A0}">
      <dgm:prSet/>
      <dgm:spPr/>
      <dgm:t>
        <a:bodyPr/>
        <a:lstStyle/>
        <a:p>
          <a:endParaRPr lang="en-US"/>
        </a:p>
      </dgm:t>
    </dgm:pt>
    <dgm:pt modelId="{E44CD7EB-0BA4-441A-ADF9-CD219266A76F}" type="sibTrans" cxnId="{0230661D-C80B-4E46-839B-96C7CF88C8A0}">
      <dgm:prSet/>
      <dgm:spPr/>
      <dgm:t>
        <a:bodyPr/>
        <a:lstStyle/>
        <a:p>
          <a:endParaRPr lang="en-US"/>
        </a:p>
      </dgm:t>
    </dgm:pt>
    <dgm:pt modelId="{FF6D2369-2406-4AB2-AD81-83622C476DEC}">
      <dgm:prSet phldrT="[Text]" custT="1"/>
      <dgm:spPr/>
      <dgm:t>
        <a:bodyPr/>
        <a:lstStyle/>
        <a:p>
          <a:endParaRPr lang="en-US" sz="1600" dirty="0"/>
        </a:p>
      </dgm:t>
    </dgm:pt>
    <dgm:pt modelId="{60F757AB-FA17-42D7-BE80-F81899C6BEAF}" type="parTrans" cxnId="{588756A8-74C3-4D3D-80C4-1BBC6D38189D}">
      <dgm:prSet/>
      <dgm:spPr/>
      <dgm:t>
        <a:bodyPr/>
        <a:lstStyle/>
        <a:p>
          <a:endParaRPr lang="en-US"/>
        </a:p>
      </dgm:t>
    </dgm:pt>
    <dgm:pt modelId="{B9E80CC4-2D19-4FF2-96FB-0BBB56E45DD1}" type="sibTrans" cxnId="{588756A8-74C3-4D3D-80C4-1BBC6D38189D}">
      <dgm:prSet/>
      <dgm:spPr/>
      <dgm:t>
        <a:bodyPr/>
        <a:lstStyle/>
        <a:p>
          <a:endParaRPr lang="en-US"/>
        </a:p>
      </dgm:t>
    </dgm:pt>
    <dgm:pt modelId="{920FF57E-CF83-4AEB-9016-D4E8D3DE7463}" type="pres">
      <dgm:prSet presAssocID="{6901858B-1C12-4E28-AE35-9B9CD2808E1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17D4CD0-8FF6-469C-99C2-16E44E47C675}" type="pres">
      <dgm:prSet presAssocID="{6901858B-1C12-4E28-AE35-9B9CD2808E1A}" presName="children" presStyleCnt="0"/>
      <dgm:spPr/>
    </dgm:pt>
    <dgm:pt modelId="{B84EE9E9-CE25-4BCE-899C-D72741A3E229}" type="pres">
      <dgm:prSet presAssocID="{6901858B-1C12-4E28-AE35-9B9CD2808E1A}" presName="child1group" presStyleCnt="0"/>
      <dgm:spPr/>
    </dgm:pt>
    <dgm:pt modelId="{CC462415-E7AD-46E1-9801-8CF47C623ED5}" type="pres">
      <dgm:prSet presAssocID="{6901858B-1C12-4E28-AE35-9B9CD2808E1A}" presName="child1" presStyleLbl="bgAcc1" presStyleIdx="0" presStyleCnt="4" custScaleX="132247" custLinFactNeighborX="-21548"/>
      <dgm:spPr/>
    </dgm:pt>
    <dgm:pt modelId="{D2978436-9FEE-4BA3-8583-6400225C248A}" type="pres">
      <dgm:prSet presAssocID="{6901858B-1C12-4E28-AE35-9B9CD2808E1A}" presName="child1Text" presStyleLbl="bgAcc1" presStyleIdx="0" presStyleCnt="4">
        <dgm:presLayoutVars>
          <dgm:bulletEnabled val="1"/>
        </dgm:presLayoutVars>
      </dgm:prSet>
      <dgm:spPr/>
    </dgm:pt>
    <dgm:pt modelId="{C6671C4A-8122-498C-95A5-55F0173DC285}" type="pres">
      <dgm:prSet presAssocID="{6901858B-1C12-4E28-AE35-9B9CD2808E1A}" presName="child2group" presStyleCnt="0"/>
      <dgm:spPr/>
    </dgm:pt>
    <dgm:pt modelId="{06A4518B-3878-42EB-80F2-1645F2993BEE}" type="pres">
      <dgm:prSet presAssocID="{6901858B-1C12-4E28-AE35-9B9CD2808E1A}" presName="child2" presStyleLbl="bgAcc1" presStyleIdx="1" presStyleCnt="4" custScaleX="132247" custLinFactNeighborX="27048"/>
      <dgm:spPr/>
    </dgm:pt>
    <dgm:pt modelId="{B8B7BA66-BC27-432E-A431-CA1C718F76E7}" type="pres">
      <dgm:prSet presAssocID="{6901858B-1C12-4E28-AE35-9B9CD2808E1A}" presName="child2Text" presStyleLbl="bgAcc1" presStyleIdx="1" presStyleCnt="4">
        <dgm:presLayoutVars>
          <dgm:bulletEnabled val="1"/>
        </dgm:presLayoutVars>
      </dgm:prSet>
      <dgm:spPr/>
    </dgm:pt>
    <dgm:pt modelId="{0FE81FA2-59A5-4D84-AE7C-D5BAD7A7103B}" type="pres">
      <dgm:prSet presAssocID="{6901858B-1C12-4E28-AE35-9B9CD2808E1A}" presName="child3group" presStyleCnt="0"/>
      <dgm:spPr/>
    </dgm:pt>
    <dgm:pt modelId="{3D865C20-72E5-4C4E-B88C-7A51BEDBCFCF}" type="pres">
      <dgm:prSet presAssocID="{6901858B-1C12-4E28-AE35-9B9CD2808E1A}" presName="child3" presStyleLbl="bgAcc1" presStyleIdx="2" presStyleCnt="4" custScaleX="148347" custLinFactNeighborX="19325"/>
      <dgm:spPr/>
    </dgm:pt>
    <dgm:pt modelId="{BE8DF03B-614F-4D88-9C55-BB7ABAF54E48}" type="pres">
      <dgm:prSet presAssocID="{6901858B-1C12-4E28-AE35-9B9CD2808E1A}" presName="child3Text" presStyleLbl="bgAcc1" presStyleIdx="2" presStyleCnt="4">
        <dgm:presLayoutVars>
          <dgm:bulletEnabled val="1"/>
        </dgm:presLayoutVars>
      </dgm:prSet>
      <dgm:spPr/>
    </dgm:pt>
    <dgm:pt modelId="{D0908B18-9825-4FD0-8414-9CBA9FD5CFDA}" type="pres">
      <dgm:prSet presAssocID="{6901858B-1C12-4E28-AE35-9B9CD2808E1A}" presName="child4group" presStyleCnt="0"/>
      <dgm:spPr/>
    </dgm:pt>
    <dgm:pt modelId="{B4B1D45E-6E89-4B2A-927A-95422CCF1267}" type="pres">
      <dgm:prSet presAssocID="{6901858B-1C12-4E28-AE35-9B9CD2808E1A}" presName="child4" presStyleLbl="bgAcc1" presStyleIdx="3" presStyleCnt="4" custScaleX="154293" custLinFactNeighborX="-16258" custLinFactNeighborY="-3054"/>
      <dgm:spPr/>
    </dgm:pt>
    <dgm:pt modelId="{E210DBC1-BB50-4F71-AEEA-D004B7404257}" type="pres">
      <dgm:prSet presAssocID="{6901858B-1C12-4E28-AE35-9B9CD2808E1A}" presName="child4Text" presStyleLbl="bgAcc1" presStyleIdx="3" presStyleCnt="4">
        <dgm:presLayoutVars>
          <dgm:bulletEnabled val="1"/>
        </dgm:presLayoutVars>
      </dgm:prSet>
      <dgm:spPr/>
    </dgm:pt>
    <dgm:pt modelId="{049F4582-641F-4A4C-A23B-8CD51C4CCFC2}" type="pres">
      <dgm:prSet presAssocID="{6901858B-1C12-4E28-AE35-9B9CD2808E1A}" presName="childPlaceholder" presStyleCnt="0"/>
      <dgm:spPr/>
    </dgm:pt>
    <dgm:pt modelId="{D455C6C3-5075-47A3-A511-1B603F8DD729}" type="pres">
      <dgm:prSet presAssocID="{6901858B-1C12-4E28-AE35-9B9CD2808E1A}" presName="circle" presStyleCnt="0"/>
      <dgm:spPr/>
    </dgm:pt>
    <dgm:pt modelId="{5EEF0438-7D54-4D29-9BA1-EB0AD523C396}" type="pres">
      <dgm:prSet presAssocID="{6901858B-1C12-4E28-AE35-9B9CD2808E1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C3183DA-6216-4373-B8D0-2237881A528B}" type="pres">
      <dgm:prSet presAssocID="{6901858B-1C12-4E28-AE35-9B9CD2808E1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CFE8CE4-DEAB-4C39-B898-CBB095296DA1}" type="pres">
      <dgm:prSet presAssocID="{6901858B-1C12-4E28-AE35-9B9CD2808E1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8E3CED8-F1B9-48BD-9F2D-026141A1A111}" type="pres">
      <dgm:prSet presAssocID="{6901858B-1C12-4E28-AE35-9B9CD2808E1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EB76951-8235-4D0C-B252-A4DCD1F74595}" type="pres">
      <dgm:prSet presAssocID="{6901858B-1C12-4E28-AE35-9B9CD2808E1A}" presName="quadrantPlaceholder" presStyleCnt="0"/>
      <dgm:spPr/>
    </dgm:pt>
    <dgm:pt modelId="{8427C39F-64A6-4C12-937E-3168A5592521}" type="pres">
      <dgm:prSet presAssocID="{6901858B-1C12-4E28-AE35-9B9CD2808E1A}" presName="center1" presStyleLbl="fgShp" presStyleIdx="0" presStyleCnt="2"/>
      <dgm:spPr/>
    </dgm:pt>
    <dgm:pt modelId="{2ABC6347-6415-4639-8656-3E5E01098338}" type="pres">
      <dgm:prSet presAssocID="{6901858B-1C12-4E28-AE35-9B9CD2808E1A}" presName="center2" presStyleLbl="fgShp" presStyleIdx="1" presStyleCnt="2"/>
      <dgm:spPr/>
    </dgm:pt>
  </dgm:ptLst>
  <dgm:cxnLst>
    <dgm:cxn modelId="{C8CEC7F2-9E27-46C6-A7AD-1D6080B1FCF5}" type="presOf" srcId="{653C1A3E-4756-4642-B7E9-FF44EC8CFB56}" destId="{CC462415-E7AD-46E1-9801-8CF47C623ED5}" srcOrd="0" destOrd="2" presId="urn:microsoft.com/office/officeart/2005/8/layout/cycle4"/>
    <dgm:cxn modelId="{ABE9896B-9E29-4E56-9EC3-C513C34E1358}" type="presOf" srcId="{4514E761-8511-428A-B8F1-4A7559AF9441}" destId="{68E3CED8-F1B9-48BD-9F2D-026141A1A111}" srcOrd="0" destOrd="0" presId="urn:microsoft.com/office/officeart/2005/8/layout/cycle4"/>
    <dgm:cxn modelId="{588756A8-74C3-4D3D-80C4-1BBC6D38189D}" srcId="{E834AD1E-80A7-401C-9866-B210E105EF52}" destId="{FF6D2369-2406-4AB2-AD81-83622C476DEC}" srcOrd="1" destOrd="0" parTransId="{60F757AB-FA17-42D7-BE80-F81899C6BEAF}" sibTransId="{B9E80CC4-2D19-4FF2-96FB-0BBB56E45DD1}"/>
    <dgm:cxn modelId="{E2F70E6E-7EF5-43B8-A8D2-BFEB314E3C55}" type="presOf" srcId="{FF6D2369-2406-4AB2-AD81-83622C476DEC}" destId="{D2978436-9FEE-4BA3-8583-6400225C248A}" srcOrd="1" destOrd="1" presId="urn:microsoft.com/office/officeart/2005/8/layout/cycle4"/>
    <dgm:cxn modelId="{B6BC3C0A-6698-4030-9909-C15962CF6FE7}" type="presOf" srcId="{5ECBF5BF-2538-4BE8-AFA5-91C6D0A9373B}" destId="{06A4518B-3878-42EB-80F2-1645F2993BEE}" srcOrd="0" destOrd="0" presId="urn:microsoft.com/office/officeart/2005/8/layout/cycle4"/>
    <dgm:cxn modelId="{0FC7D9DB-A92D-42CB-9ABD-0575E00DB2A2}" type="presOf" srcId="{1A3F62F1-236F-4C36-BB9C-CEEFB0615B69}" destId="{D2978436-9FEE-4BA3-8583-6400225C248A}" srcOrd="1" destOrd="0" presId="urn:microsoft.com/office/officeart/2005/8/layout/cycle4"/>
    <dgm:cxn modelId="{4193EF50-B657-4AE2-A1E8-6E437F98D604}" type="presOf" srcId="{D19D8B44-2A86-4F2A-8A56-D33D604136DA}" destId="{E210DBC1-BB50-4F71-AEEA-D004B7404257}" srcOrd="1" destOrd="0" presId="urn:microsoft.com/office/officeart/2005/8/layout/cycle4"/>
    <dgm:cxn modelId="{D670E237-22BE-4E8F-9DB5-F4BC08BCD585}" type="presOf" srcId="{6901858B-1C12-4E28-AE35-9B9CD2808E1A}" destId="{920FF57E-CF83-4AEB-9016-D4E8D3DE7463}" srcOrd="0" destOrd="0" presId="urn:microsoft.com/office/officeart/2005/8/layout/cycle4"/>
    <dgm:cxn modelId="{D12987D3-1815-4F48-9B18-BDE17D14302B}" type="presOf" srcId="{D19D8B44-2A86-4F2A-8A56-D33D604136DA}" destId="{B4B1D45E-6E89-4B2A-927A-95422CCF1267}" srcOrd="0" destOrd="0" presId="urn:microsoft.com/office/officeart/2005/8/layout/cycle4"/>
    <dgm:cxn modelId="{EB041562-F5A6-472D-B331-80745B5DB7EA}" srcId="{6901858B-1C12-4E28-AE35-9B9CD2808E1A}" destId="{E834AD1E-80A7-401C-9866-B210E105EF52}" srcOrd="0" destOrd="0" parTransId="{03338BDE-0F10-48E0-964F-814A1558690F}" sibTransId="{EBE4DD15-3068-4E86-AF5D-62EEB848E225}"/>
    <dgm:cxn modelId="{7268DE1A-8B6D-4C29-9346-C6DCDA40B962}" srcId="{DF4D4247-4ACD-4F95-8344-220E306BC9FF}" destId="{5ECBF5BF-2538-4BE8-AFA5-91C6D0A9373B}" srcOrd="0" destOrd="0" parTransId="{5C2FB928-B7FE-418A-9BD1-9D87CAE01B69}" sibTransId="{09A9E934-5456-442E-BFDB-60A1B098E2BD}"/>
    <dgm:cxn modelId="{E7E478A9-08A2-406D-A31A-0FAD2EA15B52}" type="presOf" srcId="{DF4D4247-4ACD-4F95-8344-220E306BC9FF}" destId="{2C3183DA-6216-4373-B8D0-2237881A528B}" srcOrd="0" destOrd="0" presId="urn:microsoft.com/office/officeart/2005/8/layout/cycle4"/>
    <dgm:cxn modelId="{055D5A89-8371-4ABB-A8BA-A3D0E1365A4A}" srcId="{6901858B-1C12-4E28-AE35-9B9CD2808E1A}" destId="{DF4D4247-4ACD-4F95-8344-220E306BC9FF}" srcOrd="1" destOrd="0" parTransId="{B4AB99BE-8AC8-4D29-B3E1-FC4D97BE772D}" sibTransId="{2C0277C8-23C6-4485-9CCA-5FF3B49ECFC6}"/>
    <dgm:cxn modelId="{9352F719-861E-4655-A0E1-067C0B20C95D}" type="presOf" srcId="{BC84F2B1-866C-4859-8956-0476A3F5CDA4}" destId="{BE8DF03B-614F-4D88-9C55-BB7ABAF54E48}" srcOrd="1" destOrd="0" presId="urn:microsoft.com/office/officeart/2005/8/layout/cycle4"/>
    <dgm:cxn modelId="{36A49747-5A84-4B5F-88C4-3984ADB36A98}" srcId="{E834AD1E-80A7-401C-9866-B210E105EF52}" destId="{1A3F62F1-236F-4C36-BB9C-CEEFB0615B69}" srcOrd="0" destOrd="0" parTransId="{106388C1-F826-40F7-B9BC-4902CEE2A8ED}" sibTransId="{ABF2D530-2D52-4A5E-9636-88D0F24782E1}"/>
    <dgm:cxn modelId="{AC5FB29C-3B76-4D04-9003-686D17CBF994}" type="presOf" srcId="{1A3F62F1-236F-4C36-BB9C-CEEFB0615B69}" destId="{CC462415-E7AD-46E1-9801-8CF47C623ED5}" srcOrd="0" destOrd="0" presId="urn:microsoft.com/office/officeart/2005/8/layout/cycle4"/>
    <dgm:cxn modelId="{8CBC347B-2EC4-45CB-9C52-19D8A6845D9C}" type="presOf" srcId="{E834AD1E-80A7-401C-9866-B210E105EF52}" destId="{5EEF0438-7D54-4D29-9BA1-EB0AD523C396}" srcOrd="0" destOrd="0" presId="urn:microsoft.com/office/officeart/2005/8/layout/cycle4"/>
    <dgm:cxn modelId="{0549B3D4-891E-4A72-91DF-F115527BF626}" type="presOf" srcId="{FF6D2369-2406-4AB2-AD81-83622C476DEC}" destId="{CC462415-E7AD-46E1-9801-8CF47C623ED5}" srcOrd="0" destOrd="1" presId="urn:microsoft.com/office/officeart/2005/8/layout/cycle4"/>
    <dgm:cxn modelId="{1AB78976-D1B0-486F-98A6-74262036CE5A}" type="presOf" srcId="{CD5FC8D8-37CB-4B35-A53D-08D390F85AD2}" destId="{BCFE8CE4-DEAB-4C39-B898-CBB095296DA1}" srcOrd="0" destOrd="0" presId="urn:microsoft.com/office/officeart/2005/8/layout/cycle4"/>
    <dgm:cxn modelId="{EC6D291D-F202-43FA-AA52-56B9E7CDCE3C}" srcId="{6901858B-1C12-4E28-AE35-9B9CD2808E1A}" destId="{CD5FC8D8-37CB-4B35-A53D-08D390F85AD2}" srcOrd="2" destOrd="0" parTransId="{1129E6DE-5A4A-4DEB-9393-1BDE43AF7DC0}" sibTransId="{D0F28928-5667-462A-92C3-C8CF126F8A36}"/>
    <dgm:cxn modelId="{7C78FD96-9F56-4E39-A262-B3A58D5916CF}" srcId="{4514E761-8511-428A-B8F1-4A7559AF9441}" destId="{D19D8B44-2A86-4F2A-8A56-D33D604136DA}" srcOrd="0" destOrd="0" parTransId="{88ED4742-9EB3-454D-8F26-4DD6C08B218E}" sibTransId="{F37B4ACF-A6E9-4B82-9F73-5B0A8C1B26A1}"/>
    <dgm:cxn modelId="{009F2AB7-E1EE-4D98-84F1-48C6F95B5A8C}" type="presOf" srcId="{653C1A3E-4756-4642-B7E9-FF44EC8CFB56}" destId="{D2978436-9FEE-4BA3-8583-6400225C248A}" srcOrd="1" destOrd="2" presId="urn:microsoft.com/office/officeart/2005/8/layout/cycle4"/>
    <dgm:cxn modelId="{FE1FD65F-D412-4777-9303-FCD6BE919863}" type="presOf" srcId="{BC84F2B1-866C-4859-8956-0476A3F5CDA4}" destId="{3D865C20-72E5-4C4E-B88C-7A51BEDBCFCF}" srcOrd="0" destOrd="0" presId="urn:microsoft.com/office/officeart/2005/8/layout/cycle4"/>
    <dgm:cxn modelId="{0230661D-C80B-4E46-839B-96C7CF88C8A0}" srcId="{E834AD1E-80A7-401C-9866-B210E105EF52}" destId="{653C1A3E-4756-4642-B7E9-FF44EC8CFB56}" srcOrd="2" destOrd="0" parTransId="{793454B1-AC2B-49BF-8587-D3F821BA5A92}" sibTransId="{E44CD7EB-0BA4-441A-ADF9-CD219266A76F}"/>
    <dgm:cxn modelId="{3D27B26F-3557-4D06-A556-E73310BFB35C}" type="presOf" srcId="{5ECBF5BF-2538-4BE8-AFA5-91C6D0A9373B}" destId="{B8B7BA66-BC27-432E-A431-CA1C718F76E7}" srcOrd="1" destOrd="0" presId="urn:microsoft.com/office/officeart/2005/8/layout/cycle4"/>
    <dgm:cxn modelId="{212BCD43-8244-4FD3-B437-558A3247B8E9}" srcId="{CD5FC8D8-37CB-4B35-A53D-08D390F85AD2}" destId="{BC84F2B1-866C-4859-8956-0476A3F5CDA4}" srcOrd="0" destOrd="0" parTransId="{4D96FF30-0958-400F-A768-0035A63B69E1}" sibTransId="{A142BE9C-EC69-4467-86DA-46DF84C0693C}"/>
    <dgm:cxn modelId="{4217B13A-2299-408A-B7BB-66C6CE43991C}" srcId="{6901858B-1C12-4E28-AE35-9B9CD2808E1A}" destId="{4514E761-8511-428A-B8F1-4A7559AF9441}" srcOrd="3" destOrd="0" parTransId="{EC3CB52E-EDDD-49F0-8F5A-34A84841C61A}" sibTransId="{CA5D0880-3F22-4723-8179-08CE3A8CFA68}"/>
    <dgm:cxn modelId="{F42E93DE-565B-4758-BC8A-59BAA9CE8865}" type="presParOf" srcId="{920FF57E-CF83-4AEB-9016-D4E8D3DE7463}" destId="{717D4CD0-8FF6-469C-99C2-16E44E47C675}" srcOrd="0" destOrd="0" presId="urn:microsoft.com/office/officeart/2005/8/layout/cycle4"/>
    <dgm:cxn modelId="{DC103975-C77C-4F6D-B27E-B742231F21A2}" type="presParOf" srcId="{717D4CD0-8FF6-469C-99C2-16E44E47C675}" destId="{B84EE9E9-CE25-4BCE-899C-D72741A3E229}" srcOrd="0" destOrd="0" presId="urn:microsoft.com/office/officeart/2005/8/layout/cycle4"/>
    <dgm:cxn modelId="{03933F31-92B8-4D3A-81AE-AC36E56AA819}" type="presParOf" srcId="{B84EE9E9-CE25-4BCE-899C-D72741A3E229}" destId="{CC462415-E7AD-46E1-9801-8CF47C623ED5}" srcOrd="0" destOrd="0" presId="urn:microsoft.com/office/officeart/2005/8/layout/cycle4"/>
    <dgm:cxn modelId="{794AD37E-C777-466E-972D-1D5E49E4CCF2}" type="presParOf" srcId="{B84EE9E9-CE25-4BCE-899C-D72741A3E229}" destId="{D2978436-9FEE-4BA3-8583-6400225C248A}" srcOrd="1" destOrd="0" presId="urn:microsoft.com/office/officeart/2005/8/layout/cycle4"/>
    <dgm:cxn modelId="{54A6FE89-0F5E-4E57-B025-A1BFDFB2AD11}" type="presParOf" srcId="{717D4CD0-8FF6-469C-99C2-16E44E47C675}" destId="{C6671C4A-8122-498C-95A5-55F0173DC285}" srcOrd="1" destOrd="0" presId="urn:microsoft.com/office/officeart/2005/8/layout/cycle4"/>
    <dgm:cxn modelId="{345F7A72-10E4-49BE-80E7-CF94B8A31DB8}" type="presParOf" srcId="{C6671C4A-8122-498C-95A5-55F0173DC285}" destId="{06A4518B-3878-42EB-80F2-1645F2993BEE}" srcOrd="0" destOrd="0" presId="urn:microsoft.com/office/officeart/2005/8/layout/cycle4"/>
    <dgm:cxn modelId="{C2CA71D6-A7CA-4787-83B4-57613586B259}" type="presParOf" srcId="{C6671C4A-8122-498C-95A5-55F0173DC285}" destId="{B8B7BA66-BC27-432E-A431-CA1C718F76E7}" srcOrd="1" destOrd="0" presId="urn:microsoft.com/office/officeart/2005/8/layout/cycle4"/>
    <dgm:cxn modelId="{8904F623-5E87-4187-8AD1-D8CF6F460272}" type="presParOf" srcId="{717D4CD0-8FF6-469C-99C2-16E44E47C675}" destId="{0FE81FA2-59A5-4D84-AE7C-D5BAD7A7103B}" srcOrd="2" destOrd="0" presId="urn:microsoft.com/office/officeart/2005/8/layout/cycle4"/>
    <dgm:cxn modelId="{E68699C6-E5C7-4983-BADE-DBEC4D7AAD6E}" type="presParOf" srcId="{0FE81FA2-59A5-4D84-AE7C-D5BAD7A7103B}" destId="{3D865C20-72E5-4C4E-B88C-7A51BEDBCFCF}" srcOrd="0" destOrd="0" presId="urn:microsoft.com/office/officeart/2005/8/layout/cycle4"/>
    <dgm:cxn modelId="{E6716C6C-4726-4AFE-8A9F-A5629EA4406F}" type="presParOf" srcId="{0FE81FA2-59A5-4D84-AE7C-D5BAD7A7103B}" destId="{BE8DF03B-614F-4D88-9C55-BB7ABAF54E48}" srcOrd="1" destOrd="0" presId="urn:microsoft.com/office/officeart/2005/8/layout/cycle4"/>
    <dgm:cxn modelId="{B6AF5F18-EE0B-4FEE-A47B-3AAEB7DCA2B1}" type="presParOf" srcId="{717D4CD0-8FF6-469C-99C2-16E44E47C675}" destId="{D0908B18-9825-4FD0-8414-9CBA9FD5CFDA}" srcOrd="3" destOrd="0" presId="urn:microsoft.com/office/officeart/2005/8/layout/cycle4"/>
    <dgm:cxn modelId="{7F90091E-B50A-4A34-9E19-B6132B8823FF}" type="presParOf" srcId="{D0908B18-9825-4FD0-8414-9CBA9FD5CFDA}" destId="{B4B1D45E-6E89-4B2A-927A-95422CCF1267}" srcOrd="0" destOrd="0" presId="urn:microsoft.com/office/officeart/2005/8/layout/cycle4"/>
    <dgm:cxn modelId="{09003B03-3827-4E80-8EA6-0979BC67CC63}" type="presParOf" srcId="{D0908B18-9825-4FD0-8414-9CBA9FD5CFDA}" destId="{E210DBC1-BB50-4F71-AEEA-D004B7404257}" srcOrd="1" destOrd="0" presId="urn:microsoft.com/office/officeart/2005/8/layout/cycle4"/>
    <dgm:cxn modelId="{65B6463D-144D-4AE1-AF47-A000A720CAEC}" type="presParOf" srcId="{717D4CD0-8FF6-469C-99C2-16E44E47C675}" destId="{049F4582-641F-4A4C-A23B-8CD51C4CCFC2}" srcOrd="4" destOrd="0" presId="urn:microsoft.com/office/officeart/2005/8/layout/cycle4"/>
    <dgm:cxn modelId="{18C29B78-D27D-4D54-8395-F7EAC3B9E635}" type="presParOf" srcId="{920FF57E-CF83-4AEB-9016-D4E8D3DE7463}" destId="{D455C6C3-5075-47A3-A511-1B603F8DD729}" srcOrd="1" destOrd="0" presId="urn:microsoft.com/office/officeart/2005/8/layout/cycle4"/>
    <dgm:cxn modelId="{D6651F7C-86BB-4106-8177-D0BC145DDDC6}" type="presParOf" srcId="{D455C6C3-5075-47A3-A511-1B603F8DD729}" destId="{5EEF0438-7D54-4D29-9BA1-EB0AD523C396}" srcOrd="0" destOrd="0" presId="urn:microsoft.com/office/officeart/2005/8/layout/cycle4"/>
    <dgm:cxn modelId="{DFD523E1-8CDD-4F62-9FC3-FCA8369B4568}" type="presParOf" srcId="{D455C6C3-5075-47A3-A511-1B603F8DD729}" destId="{2C3183DA-6216-4373-B8D0-2237881A528B}" srcOrd="1" destOrd="0" presId="urn:microsoft.com/office/officeart/2005/8/layout/cycle4"/>
    <dgm:cxn modelId="{4E2DBC50-EDC1-4E8B-899D-48A28849B7D3}" type="presParOf" srcId="{D455C6C3-5075-47A3-A511-1B603F8DD729}" destId="{BCFE8CE4-DEAB-4C39-B898-CBB095296DA1}" srcOrd="2" destOrd="0" presId="urn:microsoft.com/office/officeart/2005/8/layout/cycle4"/>
    <dgm:cxn modelId="{340726E8-C978-45F3-B568-5748309089CB}" type="presParOf" srcId="{D455C6C3-5075-47A3-A511-1B603F8DD729}" destId="{68E3CED8-F1B9-48BD-9F2D-026141A1A111}" srcOrd="3" destOrd="0" presId="urn:microsoft.com/office/officeart/2005/8/layout/cycle4"/>
    <dgm:cxn modelId="{2DD7C7B2-BE2B-4873-8040-37C6D5329DC7}" type="presParOf" srcId="{D455C6C3-5075-47A3-A511-1B603F8DD729}" destId="{5EB76951-8235-4D0C-B252-A4DCD1F74595}" srcOrd="4" destOrd="0" presId="urn:microsoft.com/office/officeart/2005/8/layout/cycle4"/>
    <dgm:cxn modelId="{6E15E9A6-875C-4A03-8D2D-67AB82948E2C}" type="presParOf" srcId="{920FF57E-CF83-4AEB-9016-D4E8D3DE7463}" destId="{8427C39F-64A6-4C12-937E-3168A5592521}" srcOrd="2" destOrd="0" presId="urn:microsoft.com/office/officeart/2005/8/layout/cycle4"/>
    <dgm:cxn modelId="{A8552826-5142-4357-8AB4-7D4A0AF2A30F}" type="presParOf" srcId="{920FF57E-CF83-4AEB-9016-D4E8D3DE7463}" destId="{2ABC6347-6415-4639-8656-3E5E0109833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912DD-E830-4F7C-B2F0-DBDC37AF76BA}">
      <dsp:nvSpPr>
        <dsp:cNvPr id="0" name=""/>
        <dsp:cNvSpPr/>
      </dsp:nvSpPr>
      <dsp:spPr>
        <a:xfrm>
          <a:off x="9501" y="529206"/>
          <a:ext cx="1504770" cy="226118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Project </a:t>
          </a:r>
          <a:br>
            <a:rPr lang="en-US" sz="1650" kern="1200" dirty="0"/>
          </a:br>
          <a:r>
            <a:rPr lang="en-US" sz="1650" kern="1200" dirty="0"/>
            <a:t>Kick-Off</a:t>
          </a:r>
        </a:p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Planning &amp;</a:t>
          </a:r>
        </a:p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Testing</a:t>
          </a:r>
        </a:p>
      </dsp:txBody>
      <dsp:txXfrm>
        <a:off x="9501" y="1433679"/>
        <a:ext cx="1504770" cy="904473"/>
      </dsp:txXfrm>
    </dsp:sp>
    <dsp:sp modelId="{E511EEAA-B40D-4BDB-8F67-9BEB41411AC3}">
      <dsp:nvSpPr>
        <dsp:cNvPr id="0" name=""/>
        <dsp:cNvSpPr/>
      </dsp:nvSpPr>
      <dsp:spPr>
        <a:xfrm>
          <a:off x="239999" y="317938"/>
          <a:ext cx="1027641" cy="10276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1B7BA-A432-4C6D-8BFD-6DB969B05608}">
      <dsp:nvSpPr>
        <dsp:cNvPr id="0" name=""/>
        <dsp:cNvSpPr/>
      </dsp:nvSpPr>
      <dsp:spPr>
        <a:xfrm>
          <a:off x="1560844" y="529206"/>
          <a:ext cx="1504770" cy="22611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Outreach</a:t>
          </a:r>
        </a:p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Process Awareness &amp; </a:t>
          </a:r>
        </a:p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Training</a:t>
          </a:r>
        </a:p>
      </dsp:txBody>
      <dsp:txXfrm>
        <a:off x="1560844" y="1433679"/>
        <a:ext cx="1504770" cy="904473"/>
      </dsp:txXfrm>
    </dsp:sp>
    <dsp:sp modelId="{B0926B09-944D-4307-B88D-38A633392500}">
      <dsp:nvSpPr>
        <dsp:cNvPr id="0" name=""/>
        <dsp:cNvSpPr/>
      </dsp:nvSpPr>
      <dsp:spPr>
        <a:xfrm>
          <a:off x="1789913" y="317938"/>
          <a:ext cx="1027641" cy="10276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39EB2-A5DD-4404-946E-47D9ED0B5EB4}">
      <dsp:nvSpPr>
        <dsp:cNvPr id="0" name=""/>
        <dsp:cNvSpPr/>
      </dsp:nvSpPr>
      <dsp:spPr>
        <a:xfrm>
          <a:off x="3110758" y="529206"/>
          <a:ext cx="1504770" cy="226118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Migration</a:t>
          </a:r>
          <a:br>
            <a:rPr lang="en-US" sz="1650" kern="1200" dirty="0"/>
          </a:br>
          <a:r>
            <a:rPr lang="en-US" sz="1650" kern="1200" dirty="0"/>
            <a:t>Engagement</a:t>
          </a:r>
        </a:p>
      </dsp:txBody>
      <dsp:txXfrm>
        <a:off x="3110758" y="1433679"/>
        <a:ext cx="1504770" cy="904473"/>
      </dsp:txXfrm>
    </dsp:sp>
    <dsp:sp modelId="{249B19D4-BDDA-4D56-89B2-A9F0206C6749}">
      <dsp:nvSpPr>
        <dsp:cNvPr id="0" name=""/>
        <dsp:cNvSpPr/>
      </dsp:nvSpPr>
      <dsp:spPr>
        <a:xfrm>
          <a:off x="3339827" y="317938"/>
          <a:ext cx="1027641" cy="10276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B68A7-1038-4276-9059-9ECF06C96871}">
      <dsp:nvSpPr>
        <dsp:cNvPr id="0" name=""/>
        <dsp:cNvSpPr/>
      </dsp:nvSpPr>
      <dsp:spPr>
        <a:xfrm>
          <a:off x="4633616" y="529206"/>
          <a:ext cx="1504770" cy="226118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Production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Cutovers</a:t>
          </a:r>
        </a:p>
      </dsp:txBody>
      <dsp:txXfrm>
        <a:off x="4633616" y="1433679"/>
        <a:ext cx="1504770" cy="904473"/>
      </dsp:txXfrm>
    </dsp:sp>
    <dsp:sp modelId="{B5118F6F-43B4-42B9-939B-1B8DEA54AF76}">
      <dsp:nvSpPr>
        <dsp:cNvPr id="0" name=""/>
        <dsp:cNvSpPr/>
      </dsp:nvSpPr>
      <dsp:spPr>
        <a:xfrm>
          <a:off x="4889741" y="317938"/>
          <a:ext cx="1027641" cy="10276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A3255-2630-4A96-97A2-3E366AE6DD5D}">
      <dsp:nvSpPr>
        <dsp:cNvPr id="0" name=""/>
        <dsp:cNvSpPr/>
      </dsp:nvSpPr>
      <dsp:spPr>
        <a:xfrm>
          <a:off x="308154" y="2433204"/>
          <a:ext cx="5664792" cy="652807"/>
        </a:xfrm>
        <a:prstGeom prst="left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65C20-72E5-4C4E-B88C-7A51BEDBCFCF}">
      <dsp:nvSpPr>
        <dsp:cNvPr id="0" name=""/>
        <dsp:cNvSpPr/>
      </dsp:nvSpPr>
      <dsp:spPr>
        <a:xfrm>
          <a:off x="4911410" y="3320541"/>
          <a:ext cx="3578539" cy="1562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HIway</a:t>
          </a:r>
          <a:r>
            <a:rPr lang="en-US" sz="1600" kern="1200" dirty="0"/>
            <a:t> Services Team will configure and test the solution prior to Go Live</a:t>
          </a:r>
          <a:endParaRPr lang="en-US" sz="1800" kern="1200" dirty="0"/>
        </a:p>
      </dsp:txBody>
      <dsp:txXfrm>
        <a:off x="6019297" y="3745518"/>
        <a:ext cx="2436327" cy="1103306"/>
      </dsp:txXfrm>
    </dsp:sp>
    <dsp:sp modelId="{B4B1D45E-6E89-4B2A-927A-95422CCF1267}">
      <dsp:nvSpPr>
        <dsp:cNvPr id="0" name=""/>
        <dsp:cNvSpPr/>
      </dsp:nvSpPr>
      <dsp:spPr>
        <a:xfrm>
          <a:off x="59749" y="3272819"/>
          <a:ext cx="3721973" cy="1562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After going live, Account Manager will provide training and </a:t>
          </a:r>
          <a:br>
            <a:rPr lang="en-US" sz="1600" kern="1200" dirty="0"/>
          </a:br>
          <a:r>
            <a:rPr lang="en-US" sz="1600" kern="1200" dirty="0"/>
            <a:t>workflow support </a:t>
          </a:r>
        </a:p>
      </dsp:txBody>
      <dsp:txXfrm>
        <a:off x="94074" y="3697796"/>
        <a:ext cx="2536731" cy="1103306"/>
      </dsp:txXfrm>
    </dsp:sp>
    <dsp:sp modelId="{06A4518B-3878-42EB-80F2-1645F2993BEE}">
      <dsp:nvSpPr>
        <dsp:cNvPr id="0" name=""/>
        <dsp:cNvSpPr/>
      </dsp:nvSpPr>
      <dsp:spPr>
        <a:xfrm>
          <a:off x="5299787" y="0"/>
          <a:ext cx="3190162" cy="1562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Account Manager will assist the New Orgs with the identity verification process (DOID and </a:t>
          </a:r>
          <a:br>
            <a:rPr lang="en-US" sz="1600" kern="1200" dirty="0"/>
          </a:br>
          <a:r>
            <a:rPr lang="en-US" sz="1600" kern="1200" dirty="0"/>
            <a:t>HCO Forms)</a:t>
          </a:r>
        </a:p>
      </dsp:txBody>
      <dsp:txXfrm>
        <a:off x="6291161" y="34325"/>
        <a:ext cx="2164463" cy="1103306"/>
      </dsp:txXfrm>
    </dsp:sp>
    <dsp:sp modelId="{CC462415-E7AD-46E1-9801-8CF47C623ED5}">
      <dsp:nvSpPr>
        <dsp:cNvPr id="0" name=""/>
        <dsp:cNvSpPr/>
      </dsp:nvSpPr>
      <dsp:spPr>
        <a:xfrm>
          <a:off x="198045" y="0"/>
          <a:ext cx="3190162" cy="1562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Account Manager will work with New Orgs to select the best connection options and direct address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32370" y="34325"/>
        <a:ext cx="2164463" cy="1103306"/>
      </dsp:txXfrm>
    </dsp:sp>
    <dsp:sp modelId="{5EEF0438-7D54-4D29-9BA1-EB0AD523C396}">
      <dsp:nvSpPr>
        <dsp:cNvPr id="0" name=""/>
        <dsp:cNvSpPr/>
      </dsp:nvSpPr>
      <dsp:spPr>
        <a:xfrm>
          <a:off x="2081739" y="278339"/>
          <a:ext cx="2114403" cy="2114403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Discovery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1-2</a:t>
          </a:r>
        </a:p>
      </dsp:txBody>
      <dsp:txXfrm>
        <a:off x="2701033" y="897633"/>
        <a:ext cx="1495109" cy="1495109"/>
      </dsp:txXfrm>
    </dsp:sp>
    <dsp:sp modelId="{2C3183DA-6216-4373-B8D0-2237881A528B}">
      <dsp:nvSpPr>
        <dsp:cNvPr id="0" name=""/>
        <dsp:cNvSpPr/>
      </dsp:nvSpPr>
      <dsp:spPr>
        <a:xfrm rot="5400000">
          <a:off x="4293806" y="278339"/>
          <a:ext cx="2114403" cy="2114403"/>
        </a:xfrm>
        <a:prstGeom prst="pieWedg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Execute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3-5</a:t>
          </a:r>
        </a:p>
      </dsp:txBody>
      <dsp:txXfrm rot="-5400000">
        <a:off x="4293806" y="897633"/>
        <a:ext cx="1495109" cy="1495109"/>
      </dsp:txXfrm>
    </dsp:sp>
    <dsp:sp modelId="{BCFE8CE4-DEAB-4C39-B898-CBB095296DA1}">
      <dsp:nvSpPr>
        <dsp:cNvPr id="0" name=""/>
        <dsp:cNvSpPr/>
      </dsp:nvSpPr>
      <dsp:spPr>
        <a:xfrm rot="10800000">
          <a:off x="4293806" y="2490406"/>
          <a:ext cx="2114403" cy="2114403"/>
        </a:xfrm>
        <a:prstGeom prst="pieWedg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6-8</a:t>
          </a:r>
        </a:p>
      </dsp:txBody>
      <dsp:txXfrm rot="10800000">
        <a:off x="4293806" y="2490406"/>
        <a:ext cx="1495109" cy="1495109"/>
      </dsp:txXfrm>
    </dsp:sp>
    <dsp:sp modelId="{68E3CED8-F1B9-48BD-9F2D-026141A1A111}">
      <dsp:nvSpPr>
        <dsp:cNvPr id="0" name=""/>
        <dsp:cNvSpPr/>
      </dsp:nvSpPr>
      <dsp:spPr>
        <a:xfrm rot="16200000">
          <a:off x="2081739" y="2490406"/>
          <a:ext cx="2114403" cy="2114403"/>
        </a:xfrm>
        <a:prstGeom prst="pieWedg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 Live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9</a:t>
          </a:r>
        </a:p>
      </dsp:txBody>
      <dsp:txXfrm rot="5400000">
        <a:off x="2701033" y="2490406"/>
        <a:ext cx="1495109" cy="1495109"/>
      </dsp:txXfrm>
    </dsp:sp>
    <dsp:sp modelId="{8427C39F-64A6-4C12-937E-3168A5592521}">
      <dsp:nvSpPr>
        <dsp:cNvPr id="0" name=""/>
        <dsp:cNvSpPr/>
      </dsp:nvSpPr>
      <dsp:spPr>
        <a:xfrm>
          <a:off x="3879959" y="2002091"/>
          <a:ext cx="730030" cy="63480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BC6347-6415-4639-8656-3E5E01098338}">
      <dsp:nvSpPr>
        <dsp:cNvPr id="0" name=""/>
        <dsp:cNvSpPr/>
      </dsp:nvSpPr>
      <dsp:spPr>
        <a:xfrm rot="10800000">
          <a:off x="3879959" y="2246249"/>
          <a:ext cx="730030" cy="63480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0.35761</cdr:x>
      <cdr:y>0.0159</cdr:y>
    </cdr:from>
    <cdr:to>
      <cdr:x>0.71929</cdr:x>
      <cdr:y>0.07191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C2A99AF-BAF1-4253-A711-CED63DA6E9C5}"/>
            </a:ext>
          </a:extLst>
        </cdr:cNvPr>
        <cdr:cNvSpPr txBox="1"/>
      </cdr:nvSpPr>
      <cdr:spPr>
        <a:xfrm xmlns:a="http://schemas.openxmlformats.org/drawingml/2006/main">
          <a:off x="3090505" y="92703"/>
          <a:ext cx="3125755" cy="326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0.93162</cdr:x>
      <cdr:y>0.32911</cdr:y>
    </cdr:from>
    <cdr:to>
      <cdr:x>0.96581</cdr:x>
      <cdr:y>0.58587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7685353" y="2601613"/>
          <a:ext cx="1545644" cy="304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dirty="0">
              <a:solidFill>
                <a:schemeClr val="tx1"/>
              </a:solidFill>
            </a:rPr>
            <a:t>Participant</a:t>
          </a:r>
          <a:r>
            <a:rPr lang="en-US" sz="1050" dirty="0"/>
            <a:t> </a:t>
          </a:r>
          <a:r>
            <a:rPr lang="en-US" sz="1050" dirty="0">
              <a:solidFill>
                <a:schemeClr val="tx1"/>
              </a:solidFill>
            </a:rPr>
            <a:t>migrations</a:t>
          </a:r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36C7F6-6EFA-4EFA-AE3B-49DB31E7FA78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BBA73B-8FFE-4B8C-ABDD-5F5FE68DA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8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1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44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67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4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3381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961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951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09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8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4B4CF-26F1-4216-A3BA-935853D4835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45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D733E-9ACC-9641-A10E-C75D8B9EFDF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225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Karishma to update</a:t>
            </a: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6B6B9-FD42-4EE3-89C5-A1E7FC3313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Karishma to update</a:t>
            </a: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6B6B9-FD42-4EE3-89C5-A1E7FC3313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5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35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B6B9-FD42-4EE3-89C5-A1E7FC3313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8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B4CF-26F1-4216-A3BA-935853D48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4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2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aster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7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152402" y="1143000"/>
            <a:ext cx="4959350" cy="990600"/>
          </a:xfrm>
          <a:prstGeom prst="rect">
            <a:avLst/>
          </a:prstGeom>
          <a:noFill/>
          <a:ln>
            <a:noFill/>
          </a:ln>
        </p:spPr>
        <p:txBody>
          <a:bodyPr lIns="91398" tIns="45698" rIns="91398" bIns="45698" anchor="b"/>
          <a:lstStyle/>
          <a:p>
            <a:pPr eaLnBrk="0" hangingPunct="0">
              <a:spcBef>
                <a:spcPct val="20000"/>
              </a:spcBef>
              <a:tabLst>
                <a:tab pos="914109" algn="l"/>
              </a:tabLst>
              <a:defRPr/>
            </a:pPr>
            <a:r>
              <a:rPr lang="en-US" altLang="en-US" b="1" dirty="0">
                <a:solidFill>
                  <a:srgbClr val="F8F8F8"/>
                </a:solidFill>
                <a:cs typeface="Arial" charset="0"/>
              </a:rPr>
              <a:t>Commonwealth of Massachusetts</a:t>
            </a:r>
            <a:br>
              <a:rPr lang="en-US" altLang="en-US" b="1" dirty="0">
                <a:solidFill>
                  <a:srgbClr val="F8F8F8"/>
                </a:solidFill>
                <a:cs typeface="Arial" charset="0"/>
              </a:rPr>
            </a:br>
            <a:r>
              <a:rPr lang="en-US" altLang="en-US" sz="1300" b="1" dirty="0">
                <a:solidFill>
                  <a:srgbClr val="F8F8F8"/>
                </a:solidFill>
                <a:cs typeface="Arial" charset="0"/>
              </a:rPr>
              <a:t>Executive Office of Health and Human Services</a:t>
            </a:r>
            <a:br>
              <a:rPr lang="en-US" altLang="en-US" sz="1300" b="1" dirty="0">
                <a:solidFill>
                  <a:srgbClr val="F8F8F8"/>
                </a:solidFill>
                <a:cs typeface="Arial" charset="0"/>
              </a:rPr>
            </a:br>
            <a:br>
              <a:rPr lang="en-US" altLang="en-US" sz="1300" b="1" dirty="0">
                <a:solidFill>
                  <a:srgbClr val="F8F8F8"/>
                </a:solidFill>
                <a:cs typeface="Arial" charset="0"/>
              </a:rPr>
            </a:br>
            <a:endParaRPr lang="en-US" b="1" dirty="0">
              <a:solidFill>
                <a:srgbClr val="F8F8F8"/>
              </a:solidFill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12851"/>
            <a:ext cx="22875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3" y="2130430"/>
            <a:ext cx="3886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114800"/>
            <a:ext cx="44958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19A6B9-87F3-4303-8392-3CAE39A8FA84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D10188-EC4D-40C7-880F-CA7F1DBE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8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5A56B1-1A4E-4248-9595-EF282DA6DF99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07DBBD-8481-427A-9F1D-E5DAA7585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6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980C-5E0B-4604-8653-8406F25BD4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9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980C-5E0B-4604-8653-8406F25BD4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599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aster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7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152402" y="1143000"/>
            <a:ext cx="4959350" cy="990600"/>
          </a:xfrm>
          <a:prstGeom prst="rect">
            <a:avLst/>
          </a:prstGeom>
          <a:noFill/>
          <a:ln>
            <a:noFill/>
          </a:ln>
        </p:spPr>
        <p:txBody>
          <a:bodyPr lIns="91398" tIns="45698" rIns="91398" bIns="45698" anchor="b"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tabLst>
                <a:tab pos="914109" algn="l"/>
              </a:tabLst>
              <a:defRPr/>
            </a:pPr>
            <a:r>
              <a:rPr lang="en-US" altLang="en-US" sz="1800" b="1" dirty="0">
                <a:solidFill>
                  <a:srgbClr val="F8F8F8"/>
                </a:solidFill>
                <a:latin typeface="Calibri"/>
              </a:rPr>
              <a:t>Commonwealth of Massachusetts</a:t>
            </a:r>
            <a:br>
              <a:rPr lang="en-US" altLang="en-US" sz="1800" b="1" dirty="0">
                <a:solidFill>
                  <a:srgbClr val="F8F8F8"/>
                </a:solidFill>
                <a:latin typeface="Calibri"/>
              </a:rPr>
            </a:br>
            <a:r>
              <a:rPr lang="en-US" altLang="en-US" sz="1300" b="1" dirty="0">
                <a:solidFill>
                  <a:srgbClr val="F8F8F8"/>
                </a:solidFill>
                <a:latin typeface="Calibri"/>
              </a:rPr>
              <a:t>Executive Office of Health and Human Services</a:t>
            </a:r>
            <a:br>
              <a:rPr lang="en-US" altLang="en-US" sz="1300" b="1" dirty="0">
                <a:solidFill>
                  <a:srgbClr val="F8F8F8"/>
                </a:solidFill>
                <a:latin typeface="Calibri"/>
              </a:rPr>
            </a:br>
            <a:br>
              <a:rPr lang="en-US" altLang="en-US" sz="1300" b="1" dirty="0">
                <a:solidFill>
                  <a:srgbClr val="F8F8F8"/>
                </a:solidFill>
                <a:latin typeface="Calibri"/>
              </a:rPr>
            </a:br>
            <a:endParaRPr lang="en-US" sz="1800" b="1" dirty="0">
              <a:solidFill>
                <a:srgbClr val="F8F8F8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12851"/>
            <a:ext cx="22875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3" y="2130430"/>
            <a:ext cx="3886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114800"/>
            <a:ext cx="44958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743819-1CF2-4AEF-9CD5-1E92837B4B9F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D10188-EC4D-40C7-880F-CA7F1DBE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E782A4-A767-4938-9430-61A45F1716CB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9C2E20-F250-44B9-B926-B8B94A013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5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40E2C0-DC42-46EE-AAA7-DD72C5286B87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6DC581-3793-4594-88E2-9EC724FA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7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99BBED-F4EC-4C78-8347-9A6B90CEF990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981515-523B-49B2-BD7B-190445D2B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98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6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8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8" indent="0">
              <a:buNone/>
              <a:defRPr sz="1600" b="1"/>
            </a:lvl7pPr>
            <a:lvl8pPr marL="3199383" indent="0">
              <a:buNone/>
              <a:defRPr sz="1600" b="1"/>
            </a:lvl8pPr>
            <a:lvl9pPr marL="36564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6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8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8" indent="0">
              <a:buNone/>
              <a:defRPr sz="1600" b="1"/>
            </a:lvl7pPr>
            <a:lvl8pPr marL="3199383" indent="0">
              <a:buNone/>
              <a:defRPr sz="1600" b="1"/>
            </a:lvl8pPr>
            <a:lvl9pPr marL="36564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B353C4-24D6-407B-9B22-83F90B5FF7F0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613480-09FA-4CB4-8D13-FD441A563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14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0"/>
            <a:ext cx="6096002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4E3A7E-385F-4691-B7BC-46F253BFAAEC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68D18A-47D3-417B-8049-0A96DF467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50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0"/>
            <a:ext cx="6096002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2E2EC4-FC89-4241-8FFC-4D537D08BDC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68D18A-47D3-417B-8049-0A96DF467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456362"/>
            <a:ext cx="3581400" cy="2873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Confidential</a:t>
            </a:r>
            <a:r>
              <a:rPr lang="en-US" sz="1400" baseline="0" dirty="0"/>
              <a:t> Draft – Policy in Development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220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F5025C-29AA-4112-8C77-8E68E2DB3F10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9C2E20-F250-44B9-B926-B8B94A013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8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BB14C5-422B-4E23-94D1-DCA5CCE0FD11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E3783E-0E1E-439A-9132-752116EA5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2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762000"/>
            <a:ext cx="3008313" cy="673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5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6" indent="0">
              <a:buNone/>
              <a:defRPr sz="1200"/>
            </a:lvl2pPr>
            <a:lvl3pPr marL="914109" indent="0">
              <a:buNone/>
              <a:defRPr sz="1000"/>
            </a:lvl3pPr>
            <a:lvl4pPr marL="1371165" indent="0">
              <a:buNone/>
              <a:defRPr sz="900"/>
            </a:lvl4pPr>
            <a:lvl5pPr marL="1828218" indent="0">
              <a:buNone/>
              <a:defRPr sz="900"/>
            </a:lvl5pPr>
            <a:lvl6pPr marL="2285274" indent="0">
              <a:buNone/>
              <a:defRPr sz="900"/>
            </a:lvl6pPr>
            <a:lvl7pPr marL="2742328" indent="0">
              <a:buNone/>
              <a:defRPr sz="900"/>
            </a:lvl7pPr>
            <a:lvl8pPr marL="3199383" indent="0">
              <a:buNone/>
              <a:defRPr sz="900"/>
            </a:lvl8pPr>
            <a:lvl9pPr marL="36564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D4225D-E8BE-4E84-A349-A3E340650620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3791" y="4648200"/>
            <a:ext cx="2895600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FE5BC6-C984-421E-B520-0E371426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9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83B558-52F6-43E5-B269-BC2B38243490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FB3A6D-5804-48C5-B521-635173EAE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14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BB4432-4E8E-4450-8708-5BD86DEA8DEF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07DBBD-8481-427A-9F1D-E5DAA7585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93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980C-5E0B-4604-8653-8406F25BD4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89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980C-5E0B-4604-8653-8406F25BD4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85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6400800" cy="838200"/>
          </a:xfrm>
        </p:spPr>
        <p:txBody>
          <a:bodyPr lIns="91440"/>
          <a:lstStyle>
            <a:lvl1pPr marL="0" indent="0">
              <a:buFontTx/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DB43-98DF-4D4A-91B2-A0C0FDE7DC9B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096000"/>
            <a:ext cx="2895600" cy="3048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2"/>
          </p:nvPr>
        </p:nvSpPr>
        <p:spPr>
          <a:xfrm>
            <a:off x="1143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3EC6-BF89-4B4D-B0D1-FBB751D2E110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8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05DF-922F-4378-9734-D5432A061F3B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30A3-5DB3-4F70-93A5-42EF75D9F6F7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40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B151-2C95-4EB9-8460-227F8BCDF2B0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7A68-14A3-4994-99B3-4CFD8C607923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70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56EA-EB54-4A5C-9E1D-57292F67481F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E4FC-8763-408B-9BEA-9D685E26FC34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AF95DC-989C-4699-8D61-A1364339FDE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6DC581-3793-4594-88E2-9EC724FA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11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576A-CB7B-480B-9494-9ABE0C89A703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958A-0856-43B9-ACAE-174B8869E33B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AE6A-01F0-48AE-92F1-268F23170F51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BFEA-12CF-4DD2-9EDF-42EAAE054C2E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78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F198-6680-49E6-AAC4-26A4FBE85BE0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D197-D242-4A1B-9557-71E7D05871D3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16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B8B5-9826-45E4-9272-CF7DC1E68069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9CE9-D503-4C0C-B6F8-DC879F41C791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14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4BB4-CC7F-4C9E-8D64-35CF16EDDD1D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DDD2-26BC-4682-BF3C-0D28B852B916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38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DCF4-9941-4E19-A615-4B04898FA488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820D-E83B-431F-9E5B-E394C89E3B6E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04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80963"/>
            <a:ext cx="2038350" cy="601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80963"/>
            <a:ext cx="5964237" cy="601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8C81-C161-47F1-8737-05E6D22EC019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27AC-3CE1-4BC3-A345-7CAEEBE1C09C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55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80963"/>
            <a:ext cx="7772400" cy="877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CCF7-10BD-4C73-9D2E-BE0C0850656A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F6A2-4B1C-46A2-B31F-1BFB98CB7904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68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80963"/>
            <a:ext cx="7772400" cy="877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00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38700" y="1600200"/>
            <a:ext cx="40005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1483-E6B9-4567-B75F-0B092A152D8D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5FD7-A65A-4588-8241-C5D6FF2B005A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9A46D9-0490-4309-8665-4CE4C3FEE2D9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981515-523B-49B2-BD7B-190445D2B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4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6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8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8" indent="0">
              <a:buNone/>
              <a:defRPr sz="1600" b="1"/>
            </a:lvl7pPr>
            <a:lvl8pPr marL="3199383" indent="0">
              <a:buNone/>
              <a:defRPr sz="1600" b="1"/>
            </a:lvl8pPr>
            <a:lvl9pPr marL="36564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6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8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8" indent="0">
              <a:buNone/>
              <a:defRPr sz="1600" b="1"/>
            </a:lvl7pPr>
            <a:lvl8pPr marL="3199383" indent="0">
              <a:buNone/>
              <a:defRPr sz="1600" b="1"/>
            </a:lvl8pPr>
            <a:lvl9pPr marL="36564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800DE3-D70F-4897-9316-52FCC5F74E1D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613480-09FA-4CB4-8D13-FD441A563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9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0"/>
            <a:ext cx="76200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FB6127-7B57-4631-81D4-7B33DE00AA84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68D18A-47D3-417B-8049-0A96DF467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9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B09342-9858-4EEC-A77F-115CA376A4B3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E3783E-0E1E-439A-9132-752116EA5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7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762000"/>
            <a:ext cx="3008313" cy="673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5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6" indent="0">
              <a:buNone/>
              <a:defRPr sz="1200"/>
            </a:lvl2pPr>
            <a:lvl3pPr marL="914109" indent="0">
              <a:buNone/>
              <a:defRPr sz="1000"/>
            </a:lvl3pPr>
            <a:lvl4pPr marL="1371165" indent="0">
              <a:buNone/>
              <a:defRPr sz="900"/>
            </a:lvl4pPr>
            <a:lvl5pPr marL="1828218" indent="0">
              <a:buNone/>
              <a:defRPr sz="900"/>
            </a:lvl5pPr>
            <a:lvl6pPr marL="2285274" indent="0">
              <a:buNone/>
              <a:defRPr sz="900"/>
            </a:lvl6pPr>
            <a:lvl7pPr marL="2742328" indent="0">
              <a:buNone/>
              <a:defRPr sz="900"/>
            </a:lvl7pPr>
            <a:lvl8pPr marL="3199383" indent="0">
              <a:buNone/>
              <a:defRPr sz="900"/>
            </a:lvl8pPr>
            <a:lvl9pPr marL="365643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5891F1-9D48-418B-9A24-ED7B4C205EC0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3791" y="4648200"/>
            <a:ext cx="2895600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FE5BC6-C984-421E-B520-0E371426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7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7A1D01-69C8-4C82-A416-850C173F1446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84625" y="6467475"/>
            <a:ext cx="685800" cy="28733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FB3A6D-5804-48C5-B521-635173EAE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"/>
            <a:ext cx="9144000" cy="882650"/>
          </a:xfrm>
          <a:prstGeom prst="rect">
            <a:avLst/>
          </a:prstGeom>
          <a:solidFill>
            <a:srgbClr val="14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3" y="6350000"/>
            <a:ext cx="1150938" cy="393700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F091D2E-38D2-40AD-AE26-470BCD8A23B6}" type="datetime1">
              <a:rPr lang="en-US" smtClean="0">
                <a:cs typeface="Arial" charset="0"/>
              </a:rPr>
              <a:t>8/6/2019</a:t>
            </a:fld>
            <a:endParaRPr lang="en-US" dirty="0">
              <a:cs typeface="Arial" charset="0"/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3" y="76203"/>
            <a:ext cx="7461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5"/>
          <p:cNvSpPr>
            <a:spLocks noGrp="1"/>
          </p:cNvSpPr>
          <p:nvPr>
            <p:ph type="title"/>
          </p:nvPr>
        </p:nvSpPr>
        <p:spPr bwMode="auto">
          <a:xfrm>
            <a:off x="1219201" y="104775"/>
            <a:ext cx="5181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99288" y="3"/>
            <a:ext cx="21447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467475"/>
            <a:ext cx="685800" cy="287338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9358C73-7429-471C-844F-4451FF8A573B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056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10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165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21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791" indent="-3427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714" indent="-2856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636" indent="-2285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9691" indent="-2285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746" indent="-2285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800" indent="-228527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5" indent="-228527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0" indent="-228527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64" indent="-228527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6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5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3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"/>
            <a:ext cx="9144000" cy="882650"/>
          </a:xfrm>
          <a:prstGeom prst="rect">
            <a:avLst/>
          </a:prstGeom>
          <a:solidFill>
            <a:srgbClr val="14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3" y="6350000"/>
            <a:ext cx="1150938" cy="393700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30E048A-4119-4580-AF3E-A52FB6FE5D3B}" type="datetime1">
              <a:rPr lang="en-US" smtClean="0"/>
              <a:t>8/6/2019</a:t>
            </a:fld>
            <a:endParaRPr lang="en-US" dirty="0"/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3" y="76203"/>
            <a:ext cx="7461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5"/>
          <p:cNvSpPr>
            <a:spLocks noGrp="1"/>
          </p:cNvSpPr>
          <p:nvPr>
            <p:ph type="title"/>
          </p:nvPr>
        </p:nvSpPr>
        <p:spPr bwMode="auto">
          <a:xfrm>
            <a:off x="1219201" y="104775"/>
            <a:ext cx="5181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99288" y="3"/>
            <a:ext cx="21447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467475"/>
            <a:ext cx="685800" cy="287338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9358C73-7429-471C-844F-4451FF8A5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8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71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056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109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165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218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791" indent="-3427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714" indent="-2856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636" indent="-2285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9691" indent="-2285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746" indent="-2285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800" indent="-228527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5" indent="-228527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0" indent="-228527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64" indent="-228527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6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5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3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80963"/>
            <a:ext cx="77724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fld id="{07D6BBAE-109E-4AB8-BC3E-DBAB704E82C6}" type="datetime1">
              <a:rPr lang="en-US" smtClean="0"/>
              <a:pPr>
                <a:defRPr/>
              </a:pPr>
              <a:t>8/6/2019</a:t>
            </a:fld>
            <a:endParaRPr lang="en-US" dirty="0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00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00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FE1EF2E4-5077-4525-A609-1D2B697DF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3038" indent="-17303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Char char="•"/>
        <a:defRPr sz="2400">
          <a:solidFill>
            <a:srgbClr val="1A3A67"/>
          </a:solidFill>
          <a:latin typeface="+mn-lt"/>
          <a:ea typeface="+mn-ea"/>
          <a:cs typeface="+mn-cs"/>
        </a:defRPr>
      </a:lvl1pPr>
      <a:lvl2pPr marL="517525" indent="-2301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1A3A67"/>
          </a:solidFill>
          <a:latin typeface="+mn-lt"/>
        </a:defRPr>
      </a:lvl2pPr>
      <a:lvl3pPr marL="739775" indent="-1079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Char char="•"/>
        <a:defRPr i="1">
          <a:solidFill>
            <a:schemeClr val="accent1"/>
          </a:solidFill>
          <a:latin typeface="+mn-lt"/>
        </a:defRPr>
      </a:lvl3pPr>
      <a:lvl4pPr marL="10255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rgbClr val="1A3A67"/>
          </a:solidFill>
          <a:latin typeface="+mn-lt"/>
        </a:defRPr>
      </a:lvl4pPr>
      <a:lvl5pPr marL="131127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400" i="1">
          <a:solidFill>
            <a:srgbClr val="1A3A67"/>
          </a:solidFill>
          <a:latin typeface="+mn-lt"/>
        </a:defRPr>
      </a:lvl5pPr>
      <a:lvl6pPr marL="1768475" indent="-1714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400" i="1">
          <a:solidFill>
            <a:srgbClr val="1A3A67"/>
          </a:solidFill>
          <a:latin typeface="+mn-lt"/>
        </a:defRPr>
      </a:lvl6pPr>
      <a:lvl7pPr marL="2225675" indent="-1714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400" i="1">
          <a:solidFill>
            <a:srgbClr val="1A3A67"/>
          </a:solidFill>
          <a:latin typeface="+mn-lt"/>
        </a:defRPr>
      </a:lvl7pPr>
      <a:lvl8pPr marL="2682875" indent="-1714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400" i="1">
          <a:solidFill>
            <a:srgbClr val="1A3A67"/>
          </a:solidFill>
          <a:latin typeface="+mn-lt"/>
        </a:defRPr>
      </a:lvl8pPr>
      <a:lvl9pPr marL="3140075" indent="-1714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400" i="1">
          <a:solidFill>
            <a:srgbClr val="1A3A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ldrcoverage@direct.tuftsmedicalcenter.masshiway.net" TargetMode="Externa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Health Information Technology Council Meeting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August 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D10188-EC4D-40C7-880F-CA7F1DBEE7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5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August/September attestation outreach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C2E20-F250-44B9-B926-B8B94A013B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8401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342900" fontAlgn="base">
              <a:spcBef>
                <a:spcPct val="0"/>
              </a:spcBef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In early August, send mass and individual emails with deadline, links, and instructions. Sources of email contacts:</a:t>
            </a:r>
          </a:p>
          <a:p>
            <a:pPr marL="1943100" lvl="4" indent="-342900" fontAlgn="base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POs that have started forms</a:t>
            </a:r>
          </a:p>
          <a:p>
            <a:pPr marL="1943100" lvl="4" indent="-342900" fontAlgn="base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2018 attestation/exception forms </a:t>
            </a:r>
          </a:p>
          <a:p>
            <a:pPr marL="1943100" lvl="4" indent="-342900" fontAlgn="base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HIway/</a:t>
            </a:r>
            <a:r>
              <a:rPr lang="en-US" sz="2000" dirty="0" err="1">
                <a:latin typeface="+mj-lt"/>
              </a:rPr>
              <a:t>MeHI</a:t>
            </a:r>
            <a:r>
              <a:rPr lang="en-US" sz="2000" dirty="0">
                <a:latin typeface="+mj-lt"/>
              </a:rPr>
              <a:t> contacts database </a:t>
            </a:r>
          </a:p>
          <a:p>
            <a:pPr marL="1943100" lvl="4" indent="-342900" fontAlgn="base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Webinar attendees</a:t>
            </a:r>
          </a:p>
          <a:p>
            <a:pPr marL="1600200" lvl="4" fontAlgn="base">
              <a:spcBef>
                <a:spcPct val="0"/>
              </a:spcBef>
              <a:tabLst>
                <a:tab pos="228600" algn="l"/>
              </a:tabLst>
              <a:defRPr/>
            </a:pPr>
            <a:endParaRPr lang="en-US" sz="2000" dirty="0">
              <a:latin typeface="+mj-lt"/>
            </a:endParaRPr>
          </a:p>
          <a:p>
            <a:pPr marL="571500" lvl="1" indent="-342900" fontAlgn="base">
              <a:spcBef>
                <a:spcPct val="0"/>
              </a:spcBef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2000" dirty="0"/>
              <a:t>Hold one more attestation/connection requirement webinar (Aug. 20)</a:t>
            </a:r>
          </a:p>
          <a:p>
            <a:pPr marL="571500" lvl="1" indent="-342900" fontAlgn="base">
              <a:spcBef>
                <a:spcPct val="0"/>
              </a:spcBef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endParaRPr lang="en-US" sz="2000" dirty="0">
              <a:latin typeface="+mj-lt"/>
            </a:endParaRPr>
          </a:p>
          <a:p>
            <a:pPr marL="571500" lvl="1" indent="-342900" fontAlgn="base">
              <a:spcBef>
                <a:spcPct val="0"/>
              </a:spcBef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After webinar and emails, send postal mail advisory to ACHs, CHCs, and large practices that have not submitted form (early September)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801" y="1010774"/>
            <a:ext cx="8634393" cy="17558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2866" tIns="46437" rIns="92866" bIns="46437" rtlCol="0" anchor="ctr"/>
          <a:lstStyle/>
          <a:p>
            <a:pPr lvl="0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Attestation Goals: 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All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ACHs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CHCs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submitting forms</a:t>
            </a:r>
          </a:p>
          <a:p>
            <a:pPr marL="285750" lvl="0" indent="-285750" fontAlgn="base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Increased submissions from practices, especially the 47 large practices with 50+ providers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6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universe of medium &amp; large medical ambulatory practices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655" y="583404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err="1"/>
              <a:t>Peikes</a:t>
            </a:r>
            <a:r>
              <a:rPr lang="en-US" sz="1400" dirty="0"/>
              <a:t>, Deborah N., et al. “Staffing patterns of primary care practices in the comprehensive primary care initiative.” </a:t>
            </a:r>
            <a:r>
              <a:rPr lang="en-US" sz="1400" i="1" dirty="0"/>
              <a:t>The Annals of Family Medicine</a:t>
            </a:r>
            <a:r>
              <a:rPr lang="en-US" sz="1400" dirty="0"/>
              <a:t> 12.2 (2014): 142-149. (Estimating 8 physicians will have at least 2 providers [PAs + NPs] on staff to exceed the 10 registered provider threshold)</a:t>
            </a:r>
          </a:p>
          <a:p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8374" y="1219199"/>
            <a:ext cx="8298426" cy="1600201"/>
            <a:chOff x="471948" y="4558022"/>
            <a:chExt cx="8298426" cy="1008211"/>
          </a:xfrm>
        </p:grpSpPr>
        <p:sp>
          <p:nvSpPr>
            <p:cNvPr id="10" name="Rectangle 9"/>
            <p:cNvSpPr/>
            <p:nvPr/>
          </p:nvSpPr>
          <p:spPr>
            <a:xfrm>
              <a:off x="471948" y="4558022"/>
              <a:ext cx="1838632" cy="10082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Issue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10580" y="4558022"/>
              <a:ext cx="6459794" cy="10082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HIway defines medium medical ambulatory practices as 10 </a:t>
              </a:r>
              <a:r>
                <a:rPr lang="en-US" u="sng" dirty="0">
                  <a:solidFill>
                    <a:schemeClr val="tx1"/>
                  </a:solidFill>
                </a:rPr>
                <a:t>registered providers</a:t>
              </a:r>
              <a:r>
                <a:rPr lang="en-US" dirty="0">
                  <a:solidFill>
                    <a:schemeClr val="tx1"/>
                  </a:solidFill>
                </a:rPr>
                <a:t> or more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HIway defines large medical ambulatory practices as 50 </a:t>
              </a:r>
              <a:r>
                <a:rPr lang="en-US" u="sng" dirty="0">
                  <a:solidFill>
                    <a:schemeClr val="tx1"/>
                  </a:solidFill>
                </a:rPr>
                <a:t>registered providers</a:t>
              </a:r>
              <a:r>
                <a:rPr lang="en-US" dirty="0">
                  <a:solidFill>
                    <a:schemeClr val="tx1"/>
                  </a:solidFill>
                </a:rPr>
                <a:t> or more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No external source of truth that counts </a:t>
              </a:r>
              <a:r>
                <a:rPr lang="en-US" u="sng" dirty="0">
                  <a:solidFill>
                    <a:schemeClr val="tx1"/>
                  </a:solidFill>
                </a:rPr>
                <a:t>registered providers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8374" y="2883822"/>
            <a:ext cx="8298426" cy="1138019"/>
            <a:chOff x="471948" y="4558022"/>
            <a:chExt cx="8298426" cy="1008211"/>
          </a:xfrm>
        </p:grpSpPr>
        <p:sp>
          <p:nvSpPr>
            <p:cNvPr id="13" name="Rectangle 12"/>
            <p:cNvSpPr/>
            <p:nvPr/>
          </p:nvSpPr>
          <p:spPr>
            <a:xfrm>
              <a:off x="471948" y="4558022"/>
              <a:ext cx="1838632" cy="10082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Why this matters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0580" y="4558022"/>
              <a:ext cx="6459794" cy="10082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HIway needs, but currently lacks, an accurate count to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measure progress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HIway can begin fining medium and large practices for failure to attest in CY2021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374" y="4080326"/>
            <a:ext cx="8298426" cy="1599548"/>
            <a:chOff x="471948" y="4558022"/>
            <a:chExt cx="8298426" cy="1008211"/>
          </a:xfrm>
        </p:grpSpPr>
        <p:sp>
          <p:nvSpPr>
            <p:cNvPr id="19" name="Rectangle 18"/>
            <p:cNvSpPr/>
            <p:nvPr/>
          </p:nvSpPr>
          <p:spPr>
            <a:xfrm>
              <a:off x="471948" y="4558022"/>
              <a:ext cx="1838632" cy="10082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Recommended solution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10580" y="4558022"/>
              <a:ext cx="6459794" cy="10082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HPC </a:t>
              </a:r>
              <a:r>
                <a:rPr lang="en-US" dirty="0" err="1">
                  <a:solidFill>
                    <a:schemeClr val="tx1"/>
                  </a:solidFill>
                </a:rPr>
                <a:t>RPO</a:t>
              </a:r>
              <a:r>
                <a:rPr lang="en-US" dirty="0">
                  <a:solidFill>
                    <a:schemeClr val="tx1"/>
                  </a:solidFill>
                </a:rPr>
                <a:t> data and </a:t>
              </a:r>
              <a:r>
                <a:rPr lang="en-US" dirty="0" err="1">
                  <a:solidFill>
                    <a:schemeClr val="tx1"/>
                  </a:solidFill>
                </a:rPr>
                <a:t>MeHI</a:t>
              </a:r>
              <a:r>
                <a:rPr lang="en-US" dirty="0">
                  <a:solidFill>
                    <a:schemeClr val="tx1"/>
                  </a:solidFill>
                </a:rPr>
                <a:t> Salesforce data count physicians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Peer-reviewed research estimates that practices with 8 physicians have at least 10 </a:t>
              </a:r>
              <a:r>
                <a:rPr lang="en-US" u="sng" dirty="0">
                  <a:solidFill>
                    <a:schemeClr val="tx1"/>
                  </a:solidFill>
                </a:rPr>
                <a:t>registered providers</a:t>
              </a:r>
              <a:r>
                <a:rPr lang="en-US" dirty="0">
                  <a:solidFill>
                    <a:schemeClr val="tx1"/>
                  </a:solidFill>
                </a:rPr>
                <a:t>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Using that ratio, HIway/</a:t>
              </a:r>
              <a:r>
                <a:rPr lang="en-US" dirty="0" err="1">
                  <a:solidFill>
                    <a:schemeClr val="tx1"/>
                  </a:solidFill>
                </a:rPr>
                <a:t>MeHI</a:t>
              </a:r>
              <a:r>
                <a:rPr lang="en-US" dirty="0">
                  <a:solidFill>
                    <a:schemeClr val="tx1"/>
                  </a:solidFill>
                </a:rPr>
                <a:t> developed a list of the estimated universe of 553 medium/large 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33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of medium/large medical ambulatory practices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1"/>
            <a:ext cx="82296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Questions and Comments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57200" y="2507646"/>
            <a:ext cx="82296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this approach to developing a universe of medium/large medical ambulatory practices reasonable?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3023" y="3796091"/>
            <a:ext cx="8229600" cy="1023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our methodology make sense?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" y="5041485"/>
            <a:ext cx="8229600" cy="1023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Next steps: </a:t>
            </a:r>
            <a:r>
              <a:rPr lang="en-US" sz="2400" dirty="0">
                <a:solidFill>
                  <a:schemeClr val="bg1"/>
                </a:solidFill>
              </a:rPr>
              <a:t>Review with stakeholders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6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6DC581-3793-4594-88E2-9EC724FA3BF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2905918"/>
            <a:ext cx="7315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HIway 2.0 migration and HIway 1.0 shutdown</a:t>
            </a:r>
          </a:p>
          <a:p>
            <a:r>
              <a:rPr lang="en-US" dirty="0">
                <a:solidFill>
                  <a:schemeClr val="tx1"/>
                </a:solidFill>
              </a:rPr>
              <a:t>David Whitham</a:t>
            </a:r>
          </a:p>
        </p:txBody>
      </p:sp>
    </p:spTree>
    <p:extLst>
      <p:ext uri="{BB962C8B-B14F-4D97-AF65-F5344CB8AC3E}">
        <p14:creationId xmlns:p14="http://schemas.microsoft.com/office/powerpoint/2010/main" val="169077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HIway 2.0 migration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633" y="1130587"/>
            <a:ext cx="880418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4F81BD"/>
                </a:solidFill>
                <a:cs typeface="Arial" charset="0"/>
              </a:rPr>
              <a:t>Participant</a:t>
            </a:r>
            <a:r>
              <a:rPr lang="en-US" sz="3200" b="1" dirty="0">
                <a:solidFill>
                  <a:srgbClr val="4F81BD"/>
                </a:solidFill>
              </a:rPr>
              <a:t> Migration Completed 6/13/2019</a:t>
            </a:r>
            <a:endParaRPr lang="en-US" sz="3200" b="1" dirty="0">
              <a:solidFill>
                <a:srgbClr val="4F81BD"/>
              </a:solidFill>
              <a:cs typeface="Arial" charset="0"/>
            </a:endParaRPr>
          </a:p>
          <a:p>
            <a:pPr marL="342883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As of 6/13/2019 a total of </a:t>
            </a:r>
            <a:r>
              <a:rPr lang="en-US" sz="2000" b="1" dirty="0">
                <a:solidFill>
                  <a:srgbClr val="0000FF"/>
                </a:solidFill>
              </a:rPr>
              <a:t>252 </a:t>
            </a:r>
            <a:r>
              <a:rPr lang="en-US" sz="2000" dirty="0">
                <a:solidFill>
                  <a:prstClr val="black"/>
                </a:solidFill>
              </a:rPr>
              <a:t>participants completed migrating their </a:t>
            </a:r>
            <a:r>
              <a:rPr lang="en-US" sz="2000" b="1" dirty="0">
                <a:solidFill>
                  <a:srgbClr val="0000FF"/>
                </a:solidFill>
              </a:rPr>
              <a:t>316 </a:t>
            </a:r>
            <a:r>
              <a:rPr lang="en-US" sz="2000" dirty="0">
                <a:solidFill>
                  <a:prstClr val="black"/>
                </a:solidFill>
              </a:rPr>
              <a:t>connections to HIway 2.0. </a:t>
            </a:r>
          </a:p>
          <a:p>
            <a:pPr marL="342883" indent="-2857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A few HIway 1.0 participants were not ready to migrate. Each implemented individual plans to establish new HIway 2.0 connections at a later date, when their organization’s testing is complete and their forms are approved.</a:t>
            </a:r>
          </a:p>
          <a:p>
            <a:pPr marL="0" lvl="1" eaLnBrk="0" hangingPunct="0"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4F81BD"/>
                </a:solidFill>
              </a:rPr>
              <a:t>HIway 1.0 Shut Down on 6/14/2019</a:t>
            </a:r>
          </a:p>
          <a:p>
            <a:pPr marL="342883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On 6/14/2019, access to HIway 1.0 was shut down, following an extensive communications and awareness campaign. To date, no reports have been received of HIway Participants inadvertently left behind.</a:t>
            </a:r>
          </a:p>
          <a:p>
            <a:pPr marL="342883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On 6/28/2019 the HIway approved work orders to decommission the HIway 1.0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142880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CF96BB-F609-42EE-BE8A-F9D150426277}"/>
              </a:ext>
            </a:extLst>
          </p:cNvPr>
          <p:cNvGrpSpPr/>
          <p:nvPr/>
        </p:nvGrpSpPr>
        <p:grpSpPr>
          <a:xfrm>
            <a:off x="178106" y="3429000"/>
            <a:ext cx="8751429" cy="1485915"/>
            <a:chOff x="436065" y="2838927"/>
            <a:chExt cx="8334448" cy="14859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184649-D0A8-4313-A5B6-02E9DCE44AC7}"/>
                </a:ext>
              </a:extLst>
            </p:cNvPr>
            <p:cNvGrpSpPr/>
            <p:nvPr/>
          </p:nvGrpSpPr>
          <p:grpSpPr>
            <a:xfrm>
              <a:off x="436065" y="3140203"/>
              <a:ext cx="8334448" cy="615564"/>
              <a:chOff x="383628" y="3245068"/>
              <a:chExt cx="8284776" cy="611896"/>
            </a:xfrm>
            <a:solidFill>
              <a:schemeClr val="bg1">
                <a:lumMod val="75000"/>
              </a:schemeClr>
            </a:solidFill>
            <a:scene3d>
              <a:camera prst="perspectiveRelaxed"/>
              <a:lightRig rig="threePt" dir="t">
                <a:rot lat="0" lon="0" rev="15600000"/>
              </a:lightRig>
            </a:scene3d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CD91BB3-4FD0-43BF-9575-58D8A2DA38C3}"/>
                  </a:ext>
                </a:extLst>
              </p:cNvPr>
              <p:cNvSpPr/>
              <p:nvPr/>
            </p:nvSpPr>
            <p:spPr>
              <a:xfrm>
                <a:off x="5520925" y="3463078"/>
                <a:ext cx="1059933" cy="2358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48F52A1-30E0-443A-A236-F374658F463E}"/>
                  </a:ext>
                </a:extLst>
              </p:cNvPr>
              <p:cNvSpPr/>
              <p:nvPr/>
            </p:nvSpPr>
            <p:spPr>
              <a:xfrm>
                <a:off x="3999359" y="3463078"/>
                <a:ext cx="1059933" cy="2358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2BA61B5-538E-4941-9C34-3071E45AF93F}"/>
                  </a:ext>
                </a:extLst>
              </p:cNvPr>
              <p:cNvSpPr/>
              <p:nvPr/>
            </p:nvSpPr>
            <p:spPr>
              <a:xfrm>
                <a:off x="2477793" y="3463078"/>
                <a:ext cx="1059933" cy="2358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5D0639-4F28-45FD-80E2-59769840748B}"/>
                  </a:ext>
                </a:extLst>
              </p:cNvPr>
              <p:cNvSpPr/>
              <p:nvPr/>
            </p:nvSpPr>
            <p:spPr>
              <a:xfrm>
                <a:off x="956227" y="3463078"/>
                <a:ext cx="1059933" cy="2358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Donut 34">
                <a:extLst>
                  <a:ext uri="{FF2B5EF4-FFF2-40B4-BE49-F238E27FC236}">
                    <a16:creationId xmlns:a16="http://schemas.microsoft.com/office/drawing/2014/main" id="{999CB698-4744-4740-AD37-EDAC2D60BFB6}"/>
                  </a:ext>
                </a:extLst>
              </p:cNvPr>
              <p:cNvSpPr/>
              <p:nvPr/>
            </p:nvSpPr>
            <p:spPr>
              <a:xfrm>
                <a:off x="383628" y="3246646"/>
                <a:ext cx="609266" cy="609266"/>
              </a:xfrm>
              <a:prstGeom prst="donut">
                <a:avLst/>
              </a:prstGeom>
              <a:solidFill>
                <a:srgbClr val="2180FF"/>
              </a:solidFill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223067-DC3C-49E8-908F-6E2795D76C8B}"/>
                  </a:ext>
                </a:extLst>
              </p:cNvPr>
              <p:cNvSpPr/>
              <p:nvPr/>
            </p:nvSpPr>
            <p:spPr>
              <a:xfrm>
                <a:off x="7042491" y="3463078"/>
                <a:ext cx="1059933" cy="2358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Donut 36">
                <a:extLst>
                  <a:ext uri="{FF2B5EF4-FFF2-40B4-BE49-F238E27FC236}">
                    <a16:creationId xmlns:a16="http://schemas.microsoft.com/office/drawing/2014/main" id="{1B67FC71-D58E-489C-87DB-8421B6E23D39}"/>
                  </a:ext>
                </a:extLst>
              </p:cNvPr>
              <p:cNvSpPr/>
              <p:nvPr/>
            </p:nvSpPr>
            <p:spPr>
              <a:xfrm>
                <a:off x="1918730" y="3247172"/>
                <a:ext cx="609266" cy="609266"/>
              </a:xfrm>
              <a:prstGeom prst="donu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Donut 37">
                <a:extLst>
                  <a:ext uri="{FF2B5EF4-FFF2-40B4-BE49-F238E27FC236}">
                    <a16:creationId xmlns:a16="http://schemas.microsoft.com/office/drawing/2014/main" id="{79B4A8F4-5565-43AD-A9AE-091245734BB6}"/>
                  </a:ext>
                </a:extLst>
              </p:cNvPr>
              <p:cNvSpPr/>
              <p:nvPr/>
            </p:nvSpPr>
            <p:spPr>
              <a:xfrm>
                <a:off x="3453832" y="3247698"/>
                <a:ext cx="609266" cy="609266"/>
              </a:xfrm>
              <a:prstGeom prst="donu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Donut 39">
                <a:extLst>
                  <a:ext uri="{FF2B5EF4-FFF2-40B4-BE49-F238E27FC236}">
                    <a16:creationId xmlns:a16="http://schemas.microsoft.com/office/drawing/2014/main" id="{F9CA93F2-C659-4BEA-8642-23E911952641}"/>
                  </a:ext>
                </a:extLst>
              </p:cNvPr>
              <p:cNvSpPr/>
              <p:nvPr/>
            </p:nvSpPr>
            <p:spPr>
              <a:xfrm>
                <a:off x="6524036" y="3245594"/>
                <a:ext cx="609266" cy="609266"/>
              </a:xfrm>
              <a:prstGeom prst="donu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Donut 40">
                <a:extLst>
                  <a:ext uri="{FF2B5EF4-FFF2-40B4-BE49-F238E27FC236}">
                    <a16:creationId xmlns:a16="http://schemas.microsoft.com/office/drawing/2014/main" id="{4487E05E-3374-4D3F-8760-FB7A6017F87A}"/>
                  </a:ext>
                </a:extLst>
              </p:cNvPr>
              <p:cNvSpPr/>
              <p:nvPr/>
            </p:nvSpPr>
            <p:spPr>
              <a:xfrm>
                <a:off x="8059138" y="3246120"/>
                <a:ext cx="609266" cy="609266"/>
              </a:xfrm>
              <a:prstGeom prst="donu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Donut 38">
                <a:extLst>
                  <a:ext uri="{FF2B5EF4-FFF2-40B4-BE49-F238E27FC236}">
                    <a16:creationId xmlns:a16="http://schemas.microsoft.com/office/drawing/2014/main" id="{097546F2-5B15-4C62-8A5C-6676FDDCCAFE}"/>
                  </a:ext>
                </a:extLst>
              </p:cNvPr>
              <p:cNvSpPr/>
              <p:nvPr/>
            </p:nvSpPr>
            <p:spPr>
              <a:xfrm>
                <a:off x="4988934" y="3245068"/>
                <a:ext cx="609266" cy="609266"/>
              </a:xfrm>
              <a:prstGeom prst="donu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  <a:sp3d extrusionH="127000">
                <a:bevelT w="254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93DD79-849D-4C99-951C-D68FF4EDA619}"/>
                </a:ext>
              </a:extLst>
            </p:cNvPr>
            <p:cNvGrpSpPr/>
            <p:nvPr/>
          </p:nvGrpSpPr>
          <p:grpSpPr>
            <a:xfrm>
              <a:off x="950252" y="2838927"/>
              <a:ext cx="7751799" cy="1485915"/>
              <a:chOff x="950252" y="2838927"/>
              <a:chExt cx="7751799" cy="148591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4A8F85-BB3E-4EC4-BF6E-9FA5F1FCFDC7}"/>
                  </a:ext>
                </a:extLst>
              </p:cNvPr>
              <p:cNvSpPr txBox="1"/>
              <p:nvPr/>
            </p:nvSpPr>
            <p:spPr>
              <a:xfrm>
                <a:off x="950252" y="2842271"/>
                <a:ext cx="1593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Q1-Q2 2018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F68BCB-AA28-4B6D-A34D-8C0DA89F0672}"/>
                  </a:ext>
                </a:extLst>
              </p:cNvPr>
              <p:cNvSpPr txBox="1"/>
              <p:nvPr/>
            </p:nvSpPr>
            <p:spPr>
              <a:xfrm>
                <a:off x="992138" y="3924732"/>
                <a:ext cx="1384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 2018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3EE164-1C1F-4978-B09D-EADAC1170820}"/>
                  </a:ext>
                </a:extLst>
              </p:cNvPr>
              <p:cNvSpPr txBox="1"/>
              <p:nvPr/>
            </p:nvSpPr>
            <p:spPr>
              <a:xfrm>
                <a:off x="4089469" y="2842271"/>
                <a:ext cx="11116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Q2 2018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DEDABD-A0D7-4EA5-A87E-216CCB30450D}"/>
                  </a:ext>
                </a:extLst>
              </p:cNvPr>
              <p:cNvSpPr txBox="1"/>
              <p:nvPr/>
            </p:nvSpPr>
            <p:spPr>
              <a:xfrm>
                <a:off x="3745071" y="3866923"/>
                <a:ext cx="11658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 2019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B49E0E-56CE-4CA9-A0B6-33A2A72C9CA1}"/>
                  </a:ext>
                </a:extLst>
              </p:cNvPr>
              <p:cNvSpPr txBox="1"/>
              <p:nvPr/>
            </p:nvSpPr>
            <p:spPr>
              <a:xfrm>
                <a:off x="6791484" y="2838927"/>
                <a:ext cx="1167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 2018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A2A887-A515-4F5C-8383-D6CFD89B1615}"/>
                  </a:ext>
                </a:extLst>
              </p:cNvPr>
              <p:cNvSpPr txBox="1"/>
              <p:nvPr/>
            </p:nvSpPr>
            <p:spPr>
              <a:xfrm>
                <a:off x="6629719" y="3829527"/>
                <a:ext cx="20723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Q2 2019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03229C-4FA1-4B9A-B6AD-0FFD2841A88C}"/>
              </a:ext>
            </a:extLst>
          </p:cNvPr>
          <p:cNvGrpSpPr/>
          <p:nvPr/>
        </p:nvGrpSpPr>
        <p:grpSpPr>
          <a:xfrm>
            <a:off x="313081" y="1038574"/>
            <a:ext cx="2683218" cy="2390425"/>
            <a:chOff x="667137" y="653390"/>
            <a:chExt cx="2075079" cy="2390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D89835-51C7-46D2-9066-2685CAFF254F}"/>
                </a:ext>
              </a:extLst>
            </p:cNvPr>
            <p:cNvGrpSpPr/>
            <p:nvPr/>
          </p:nvGrpSpPr>
          <p:grpSpPr>
            <a:xfrm>
              <a:off x="1306707" y="653390"/>
              <a:ext cx="483456" cy="535854"/>
              <a:chOff x="4270116" y="3239173"/>
              <a:chExt cx="697671" cy="77329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5BE63D7F-12A8-4C18-AC53-B9759E393065}"/>
                  </a:ext>
                </a:extLst>
              </p:cNvPr>
              <p:cNvSpPr/>
              <p:nvPr/>
            </p:nvSpPr>
            <p:spPr>
              <a:xfrm>
                <a:off x="4599473" y="3239173"/>
                <a:ext cx="46049" cy="117722"/>
              </a:xfrm>
              <a:custGeom>
                <a:avLst/>
                <a:gdLst>
                  <a:gd name="connsiteX0" fmla="*/ 0 w 85628"/>
                  <a:gd name="connsiteY0" fmla="*/ 0 h 914400"/>
                  <a:gd name="connsiteX1" fmla="*/ 85628 w 85628"/>
                  <a:gd name="connsiteY1" fmla="*/ 0 h 914400"/>
                  <a:gd name="connsiteX2" fmla="*/ 85628 w 85628"/>
                  <a:gd name="connsiteY2" fmla="*/ 914400 h 914400"/>
                  <a:gd name="connsiteX3" fmla="*/ 0 w 85628"/>
                  <a:gd name="connsiteY3" fmla="*/ 914400 h 914400"/>
                  <a:gd name="connsiteX4" fmla="*/ 0 w 85628"/>
                  <a:gd name="connsiteY4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7811 w 87811"/>
                  <a:gd name="connsiteY2" fmla="*/ 914400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87811 w 87811"/>
                  <a:gd name="connsiteY3" fmla="*/ 914400 h 914400"/>
                  <a:gd name="connsiteX4" fmla="*/ 2183 w 87811"/>
                  <a:gd name="connsiteY4" fmla="*/ 914400 h 914400"/>
                  <a:gd name="connsiteX5" fmla="*/ 0 w 87811"/>
                  <a:gd name="connsiteY5" fmla="*/ 203956 h 914400"/>
                  <a:gd name="connsiteX6" fmla="*/ 2183 w 87811"/>
                  <a:gd name="connsiteY6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230860"/>
                  <a:gd name="connsiteX1" fmla="*/ 87811 w 87811"/>
                  <a:gd name="connsiteY1" fmla="*/ 0 h 230860"/>
                  <a:gd name="connsiteX2" fmla="*/ 86033 w 87811"/>
                  <a:gd name="connsiteY2" fmla="*/ 206414 h 230860"/>
                  <a:gd name="connsiteX3" fmla="*/ 0 w 87811"/>
                  <a:gd name="connsiteY3" fmla="*/ 203956 h 230860"/>
                  <a:gd name="connsiteX4" fmla="*/ 2183 w 87811"/>
                  <a:gd name="connsiteY4" fmla="*/ 0 h 230860"/>
                  <a:gd name="connsiteX0" fmla="*/ 2183 w 87811"/>
                  <a:gd name="connsiteY0" fmla="*/ 0 h 219944"/>
                  <a:gd name="connsiteX1" fmla="*/ 87811 w 87811"/>
                  <a:gd name="connsiteY1" fmla="*/ 0 h 219944"/>
                  <a:gd name="connsiteX2" fmla="*/ 86033 w 87811"/>
                  <a:gd name="connsiteY2" fmla="*/ 206414 h 219944"/>
                  <a:gd name="connsiteX3" fmla="*/ 0 w 87811"/>
                  <a:gd name="connsiteY3" fmla="*/ 203956 h 219944"/>
                  <a:gd name="connsiteX4" fmla="*/ 2183 w 87811"/>
                  <a:gd name="connsiteY4" fmla="*/ 0 h 219944"/>
                  <a:gd name="connsiteX0" fmla="*/ 2183 w 87811"/>
                  <a:gd name="connsiteY0" fmla="*/ 0 h 206707"/>
                  <a:gd name="connsiteX1" fmla="*/ 87811 w 87811"/>
                  <a:gd name="connsiteY1" fmla="*/ 0 h 206707"/>
                  <a:gd name="connsiteX2" fmla="*/ 86033 w 87811"/>
                  <a:gd name="connsiteY2" fmla="*/ 206414 h 206707"/>
                  <a:gd name="connsiteX3" fmla="*/ 0 w 87811"/>
                  <a:gd name="connsiteY3" fmla="*/ 203956 h 206707"/>
                  <a:gd name="connsiteX4" fmla="*/ 2183 w 87811"/>
                  <a:gd name="connsiteY4" fmla="*/ 0 h 206707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6033 w 87811"/>
                  <a:gd name="connsiteY2" fmla="*/ 206414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6246"/>
                  <a:gd name="connsiteX1" fmla="*/ 85353 w 85353"/>
                  <a:gd name="connsiteY1" fmla="*/ 0 h 216246"/>
                  <a:gd name="connsiteX2" fmla="*/ 83575 w 85353"/>
                  <a:gd name="connsiteY2" fmla="*/ 216246 h 216246"/>
                  <a:gd name="connsiteX3" fmla="*/ 0 w 85353"/>
                  <a:gd name="connsiteY3" fmla="*/ 213788 h 216246"/>
                  <a:gd name="connsiteX4" fmla="*/ 2183 w 85353"/>
                  <a:gd name="connsiteY4" fmla="*/ 0 h 216246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4979"/>
                  <a:gd name="connsiteX1" fmla="*/ 85353 w 85353"/>
                  <a:gd name="connsiteY1" fmla="*/ 0 h 214979"/>
                  <a:gd name="connsiteX2" fmla="*/ 83575 w 85353"/>
                  <a:gd name="connsiteY2" fmla="*/ 213788 h 214979"/>
                  <a:gd name="connsiteX3" fmla="*/ 0 w 85353"/>
                  <a:gd name="connsiteY3" fmla="*/ 213788 h 214979"/>
                  <a:gd name="connsiteX4" fmla="*/ 2183 w 85353"/>
                  <a:gd name="connsiteY4" fmla="*/ 0 h 214979"/>
                  <a:gd name="connsiteX0" fmla="*/ 2183 w 85353"/>
                  <a:gd name="connsiteY0" fmla="*/ 0 h 216899"/>
                  <a:gd name="connsiteX1" fmla="*/ 85353 w 85353"/>
                  <a:gd name="connsiteY1" fmla="*/ 0 h 216899"/>
                  <a:gd name="connsiteX2" fmla="*/ 83575 w 85353"/>
                  <a:gd name="connsiteY2" fmla="*/ 213788 h 216899"/>
                  <a:gd name="connsiteX3" fmla="*/ 0 w 85353"/>
                  <a:gd name="connsiteY3" fmla="*/ 213788 h 216899"/>
                  <a:gd name="connsiteX4" fmla="*/ 2183 w 85353"/>
                  <a:gd name="connsiteY4" fmla="*/ 0 h 216899"/>
                  <a:gd name="connsiteX0" fmla="*/ 60 w 90103"/>
                  <a:gd name="connsiteY0" fmla="*/ 0 h 216899"/>
                  <a:gd name="connsiteX1" fmla="*/ 90103 w 90103"/>
                  <a:gd name="connsiteY1" fmla="*/ 0 h 216899"/>
                  <a:gd name="connsiteX2" fmla="*/ 88325 w 90103"/>
                  <a:gd name="connsiteY2" fmla="*/ 213788 h 216899"/>
                  <a:gd name="connsiteX3" fmla="*/ 4750 w 90103"/>
                  <a:gd name="connsiteY3" fmla="*/ 213788 h 216899"/>
                  <a:gd name="connsiteX4" fmla="*/ 60 w 90103"/>
                  <a:gd name="connsiteY4" fmla="*/ 0 h 216899"/>
                  <a:gd name="connsiteX0" fmla="*/ 2183 w 85353"/>
                  <a:gd name="connsiteY0" fmla="*/ 0 h 216899"/>
                  <a:gd name="connsiteX1" fmla="*/ 85353 w 85353"/>
                  <a:gd name="connsiteY1" fmla="*/ 0 h 216899"/>
                  <a:gd name="connsiteX2" fmla="*/ 83575 w 85353"/>
                  <a:gd name="connsiteY2" fmla="*/ 213788 h 216899"/>
                  <a:gd name="connsiteX3" fmla="*/ 0 w 85353"/>
                  <a:gd name="connsiteY3" fmla="*/ 213788 h 216899"/>
                  <a:gd name="connsiteX4" fmla="*/ 2183 w 85353"/>
                  <a:gd name="connsiteY4" fmla="*/ 0 h 216899"/>
                  <a:gd name="connsiteX0" fmla="*/ 60 w 90103"/>
                  <a:gd name="connsiteY0" fmla="*/ 0 h 216899"/>
                  <a:gd name="connsiteX1" fmla="*/ 90103 w 90103"/>
                  <a:gd name="connsiteY1" fmla="*/ 0 h 216899"/>
                  <a:gd name="connsiteX2" fmla="*/ 88325 w 90103"/>
                  <a:gd name="connsiteY2" fmla="*/ 213788 h 216899"/>
                  <a:gd name="connsiteX3" fmla="*/ 4750 w 90103"/>
                  <a:gd name="connsiteY3" fmla="*/ 213788 h 216899"/>
                  <a:gd name="connsiteX4" fmla="*/ 60 w 90103"/>
                  <a:gd name="connsiteY4" fmla="*/ 0 h 216899"/>
                  <a:gd name="connsiteX0" fmla="*/ 2183 w 85353"/>
                  <a:gd name="connsiteY0" fmla="*/ 0 h 216899"/>
                  <a:gd name="connsiteX1" fmla="*/ 85353 w 85353"/>
                  <a:gd name="connsiteY1" fmla="*/ 0 h 216899"/>
                  <a:gd name="connsiteX2" fmla="*/ 83575 w 85353"/>
                  <a:gd name="connsiteY2" fmla="*/ 213788 h 216899"/>
                  <a:gd name="connsiteX3" fmla="*/ 0 w 85353"/>
                  <a:gd name="connsiteY3" fmla="*/ 213788 h 216899"/>
                  <a:gd name="connsiteX4" fmla="*/ 2183 w 85353"/>
                  <a:gd name="connsiteY4" fmla="*/ 0 h 216899"/>
                  <a:gd name="connsiteX0" fmla="*/ 125 w 86732"/>
                  <a:gd name="connsiteY0" fmla="*/ 0 h 216899"/>
                  <a:gd name="connsiteX1" fmla="*/ 86732 w 86732"/>
                  <a:gd name="connsiteY1" fmla="*/ 0 h 216899"/>
                  <a:gd name="connsiteX2" fmla="*/ 84954 w 86732"/>
                  <a:gd name="connsiteY2" fmla="*/ 213788 h 216899"/>
                  <a:gd name="connsiteX3" fmla="*/ 1379 w 86732"/>
                  <a:gd name="connsiteY3" fmla="*/ 213788 h 216899"/>
                  <a:gd name="connsiteX4" fmla="*/ 125 w 86732"/>
                  <a:gd name="connsiteY4" fmla="*/ 0 h 216899"/>
                  <a:gd name="connsiteX0" fmla="*/ 125 w 86732"/>
                  <a:gd name="connsiteY0" fmla="*/ 0 h 214922"/>
                  <a:gd name="connsiteX1" fmla="*/ 86732 w 86732"/>
                  <a:gd name="connsiteY1" fmla="*/ 0 h 214922"/>
                  <a:gd name="connsiteX2" fmla="*/ 84954 w 86732"/>
                  <a:gd name="connsiteY2" fmla="*/ 213788 h 214922"/>
                  <a:gd name="connsiteX3" fmla="*/ 1379 w 86732"/>
                  <a:gd name="connsiteY3" fmla="*/ 213788 h 214922"/>
                  <a:gd name="connsiteX4" fmla="*/ 125 w 86732"/>
                  <a:gd name="connsiteY4" fmla="*/ 0 h 214922"/>
                  <a:gd name="connsiteX0" fmla="*/ 125 w 86732"/>
                  <a:gd name="connsiteY0" fmla="*/ 0 h 213788"/>
                  <a:gd name="connsiteX1" fmla="*/ 86732 w 86732"/>
                  <a:gd name="connsiteY1" fmla="*/ 0 h 213788"/>
                  <a:gd name="connsiteX2" fmla="*/ 84954 w 86732"/>
                  <a:gd name="connsiteY2" fmla="*/ 213788 h 213788"/>
                  <a:gd name="connsiteX3" fmla="*/ 1379 w 86732"/>
                  <a:gd name="connsiteY3" fmla="*/ 213788 h 213788"/>
                  <a:gd name="connsiteX4" fmla="*/ 125 w 86732"/>
                  <a:gd name="connsiteY4" fmla="*/ 0 h 213788"/>
                  <a:gd name="connsiteX0" fmla="*/ 125 w 86732"/>
                  <a:gd name="connsiteY0" fmla="*/ 0 h 213788"/>
                  <a:gd name="connsiteX1" fmla="*/ 86732 w 86732"/>
                  <a:gd name="connsiteY1" fmla="*/ 0 h 213788"/>
                  <a:gd name="connsiteX2" fmla="*/ 84954 w 86732"/>
                  <a:gd name="connsiteY2" fmla="*/ 213788 h 213788"/>
                  <a:gd name="connsiteX3" fmla="*/ 1379 w 86732"/>
                  <a:gd name="connsiteY3" fmla="*/ 213788 h 213788"/>
                  <a:gd name="connsiteX4" fmla="*/ 125 w 86732"/>
                  <a:gd name="connsiteY4" fmla="*/ 0 h 213788"/>
                  <a:gd name="connsiteX0" fmla="*/ 125 w 86732"/>
                  <a:gd name="connsiteY0" fmla="*/ 0 h 214170"/>
                  <a:gd name="connsiteX1" fmla="*/ 86732 w 86732"/>
                  <a:gd name="connsiteY1" fmla="*/ 0 h 214170"/>
                  <a:gd name="connsiteX2" fmla="*/ 84954 w 86732"/>
                  <a:gd name="connsiteY2" fmla="*/ 213788 h 214170"/>
                  <a:gd name="connsiteX3" fmla="*/ 1379 w 86732"/>
                  <a:gd name="connsiteY3" fmla="*/ 213788 h 214170"/>
                  <a:gd name="connsiteX4" fmla="*/ 125 w 86732"/>
                  <a:gd name="connsiteY4" fmla="*/ 0 h 214170"/>
                  <a:gd name="connsiteX0" fmla="*/ 125 w 86732"/>
                  <a:gd name="connsiteY0" fmla="*/ 0 h 213788"/>
                  <a:gd name="connsiteX1" fmla="*/ 86732 w 86732"/>
                  <a:gd name="connsiteY1" fmla="*/ 0 h 213788"/>
                  <a:gd name="connsiteX2" fmla="*/ 84954 w 86732"/>
                  <a:gd name="connsiteY2" fmla="*/ 213788 h 213788"/>
                  <a:gd name="connsiteX3" fmla="*/ 1379 w 86732"/>
                  <a:gd name="connsiteY3" fmla="*/ 213788 h 213788"/>
                  <a:gd name="connsiteX4" fmla="*/ 125 w 86732"/>
                  <a:gd name="connsiteY4" fmla="*/ 0 h 21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32" h="213788">
                    <a:moveTo>
                      <a:pt x="125" y="0"/>
                    </a:moveTo>
                    <a:lnTo>
                      <a:pt x="86732" y="0"/>
                    </a:lnTo>
                    <a:cubicBezTo>
                      <a:pt x="86139" y="68805"/>
                      <a:pt x="85547" y="144983"/>
                      <a:pt x="84954" y="213788"/>
                    </a:cubicBezTo>
                    <a:cubicBezTo>
                      <a:pt x="35074" y="213055"/>
                      <a:pt x="42134" y="212319"/>
                      <a:pt x="1379" y="213788"/>
                    </a:cubicBezTo>
                    <a:cubicBezTo>
                      <a:pt x="2107" y="145803"/>
                      <a:pt x="-603" y="67985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5E95422D-6FB0-49E5-95A0-101D32F6ACD2}"/>
                  </a:ext>
                </a:extLst>
              </p:cNvPr>
              <p:cNvSpPr/>
              <p:nvPr/>
            </p:nvSpPr>
            <p:spPr>
              <a:xfrm rot="1791184">
                <a:off x="4739693" y="3278725"/>
                <a:ext cx="47000" cy="118517"/>
              </a:xfrm>
              <a:custGeom>
                <a:avLst/>
                <a:gdLst>
                  <a:gd name="connsiteX0" fmla="*/ 0 w 85628"/>
                  <a:gd name="connsiteY0" fmla="*/ 0 h 914400"/>
                  <a:gd name="connsiteX1" fmla="*/ 85628 w 85628"/>
                  <a:gd name="connsiteY1" fmla="*/ 0 h 914400"/>
                  <a:gd name="connsiteX2" fmla="*/ 85628 w 85628"/>
                  <a:gd name="connsiteY2" fmla="*/ 914400 h 914400"/>
                  <a:gd name="connsiteX3" fmla="*/ 0 w 85628"/>
                  <a:gd name="connsiteY3" fmla="*/ 914400 h 914400"/>
                  <a:gd name="connsiteX4" fmla="*/ 0 w 85628"/>
                  <a:gd name="connsiteY4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7811 w 87811"/>
                  <a:gd name="connsiteY2" fmla="*/ 914400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87811 w 87811"/>
                  <a:gd name="connsiteY3" fmla="*/ 914400 h 914400"/>
                  <a:gd name="connsiteX4" fmla="*/ 2183 w 87811"/>
                  <a:gd name="connsiteY4" fmla="*/ 914400 h 914400"/>
                  <a:gd name="connsiteX5" fmla="*/ 0 w 87811"/>
                  <a:gd name="connsiteY5" fmla="*/ 203956 h 914400"/>
                  <a:gd name="connsiteX6" fmla="*/ 2183 w 87811"/>
                  <a:gd name="connsiteY6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230860"/>
                  <a:gd name="connsiteX1" fmla="*/ 87811 w 87811"/>
                  <a:gd name="connsiteY1" fmla="*/ 0 h 230860"/>
                  <a:gd name="connsiteX2" fmla="*/ 86033 w 87811"/>
                  <a:gd name="connsiteY2" fmla="*/ 206414 h 230860"/>
                  <a:gd name="connsiteX3" fmla="*/ 0 w 87811"/>
                  <a:gd name="connsiteY3" fmla="*/ 203956 h 230860"/>
                  <a:gd name="connsiteX4" fmla="*/ 2183 w 87811"/>
                  <a:gd name="connsiteY4" fmla="*/ 0 h 230860"/>
                  <a:gd name="connsiteX0" fmla="*/ 2183 w 87811"/>
                  <a:gd name="connsiteY0" fmla="*/ 0 h 219944"/>
                  <a:gd name="connsiteX1" fmla="*/ 87811 w 87811"/>
                  <a:gd name="connsiteY1" fmla="*/ 0 h 219944"/>
                  <a:gd name="connsiteX2" fmla="*/ 86033 w 87811"/>
                  <a:gd name="connsiteY2" fmla="*/ 206414 h 219944"/>
                  <a:gd name="connsiteX3" fmla="*/ 0 w 87811"/>
                  <a:gd name="connsiteY3" fmla="*/ 203956 h 219944"/>
                  <a:gd name="connsiteX4" fmla="*/ 2183 w 87811"/>
                  <a:gd name="connsiteY4" fmla="*/ 0 h 219944"/>
                  <a:gd name="connsiteX0" fmla="*/ 2183 w 87811"/>
                  <a:gd name="connsiteY0" fmla="*/ 0 h 206707"/>
                  <a:gd name="connsiteX1" fmla="*/ 87811 w 87811"/>
                  <a:gd name="connsiteY1" fmla="*/ 0 h 206707"/>
                  <a:gd name="connsiteX2" fmla="*/ 86033 w 87811"/>
                  <a:gd name="connsiteY2" fmla="*/ 206414 h 206707"/>
                  <a:gd name="connsiteX3" fmla="*/ 0 w 87811"/>
                  <a:gd name="connsiteY3" fmla="*/ 203956 h 206707"/>
                  <a:gd name="connsiteX4" fmla="*/ 2183 w 87811"/>
                  <a:gd name="connsiteY4" fmla="*/ 0 h 206707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6033 w 87811"/>
                  <a:gd name="connsiteY2" fmla="*/ 206414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6246"/>
                  <a:gd name="connsiteX1" fmla="*/ 85353 w 85353"/>
                  <a:gd name="connsiteY1" fmla="*/ 0 h 216246"/>
                  <a:gd name="connsiteX2" fmla="*/ 83575 w 85353"/>
                  <a:gd name="connsiteY2" fmla="*/ 216246 h 216246"/>
                  <a:gd name="connsiteX3" fmla="*/ 0 w 85353"/>
                  <a:gd name="connsiteY3" fmla="*/ 213788 h 216246"/>
                  <a:gd name="connsiteX4" fmla="*/ 2183 w 85353"/>
                  <a:gd name="connsiteY4" fmla="*/ 0 h 216246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4819"/>
                  <a:gd name="connsiteX1" fmla="*/ 85353 w 85353"/>
                  <a:gd name="connsiteY1" fmla="*/ 0 h 214819"/>
                  <a:gd name="connsiteX2" fmla="*/ 83575 w 85353"/>
                  <a:gd name="connsiteY2" fmla="*/ 213788 h 214819"/>
                  <a:gd name="connsiteX3" fmla="*/ 0 w 85353"/>
                  <a:gd name="connsiteY3" fmla="*/ 213788 h 214819"/>
                  <a:gd name="connsiteX4" fmla="*/ 2183 w 85353"/>
                  <a:gd name="connsiteY4" fmla="*/ 0 h 214819"/>
                  <a:gd name="connsiteX0" fmla="*/ 2183 w 85353"/>
                  <a:gd name="connsiteY0" fmla="*/ 0 h 215231"/>
                  <a:gd name="connsiteX1" fmla="*/ 85353 w 85353"/>
                  <a:gd name="connsiteY1" fmla="*/ 0 h 215231"/>
                  <a:gd name="connsiteX2" fmla="*/ 83575 w 85353"/>
                  <a:gd name="connsiteY2" fmla="*/ 213788 h 215231"/>
                  <a:gd name="connsiteX3" fmla="*/ 0 w 85353"/>
                  <a:gd name="connsiteY3" fmla="*/ 213788 h 215231"/>
                  <a:gd name="connsiteX4" fmla="*/ 2183 w 85353"/>
                  <a:gd name="connsiteY4" fmla="*/ 0 h 215231"/>
                  <a:gd name="connsiteX0" fmla="*/ 2183 w 85353"/>
                  <a:gd name="connsiteY0" fmla="*/ 0 h 215231"/>
                  <a:gd name="connsiteX1" fmla="*/ 85353 w 85353"/>
                  <a:gd name="connsiteY1" fmla="*/ 0 h 215231"/>
                  <a:gd name="connsiteX2" fmla="*/ 83575 w 85353"/>
                  <a:gd name="connsiteY2" fmla="*/ 213788 h 215231"/>
                  <a:gd name="connsiteX3" fmla="*/ 0 w 85353"/>
                  <a:gd name="connsiteY3" fmla="*/ 213788 h 215231"/>
                  <a:gd name="connsiteX4" fmla="*/ 2183 w 85353"/>
                  <a:gd name="connsiteY4" fmla="*/ 0 h 215231"/>
                  <a:gd name="connsiteX0" fmla="*/ 2183 w 85353"/>
                  <a:gd name="connsiteY0" fmla="*/ 0 h 215231"/>
                  <a:gd name="connsiteX1" fmla="*/ 85353 w 85353"/>
                  <a:gd name="connsiteY1" fmla="*/ 0 h 215231"/>
                  <a:gd name="connsiteX2" fmla="*/ 83575 w 85353"/>
                  <a:gd name="connsiteY2" fmla="*/ 213788 h 215231"/>
                  <a:gd name="connsiteX3" fmla="*/ 0 w 85353"/>
                  <a:gd name="connsiteY3" fmla="*/ 213788 h 215231"/>
                  <a:gd name="connsiteX4" fmla="*/ 2183 w 85353"/>
                  <a:gd name="connsiteY4" fmla="*/ 0 h 2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53" h="215231">
                    <a:moveTo>
                      <a:pt x="2183" y="0"/>
                    </a:moveTo>
                    <a:cubicBezTo>
                      <a:pt x="42909" y="1601"/>
                      <a:pt x="57630" y="1"/>
                      <a:pt x="85353" y="0"/>
                    </a:cubicBezTo>
                    <a:cubicBezTo>
                      <a:pt x="84760" y="68805"/>
                      <a:pt x="84168" y="144983"/>
                      <a:pt x="83575" y="213788"/>
                    </a:cubicBezTo>
                    <a:cubicBezTo>
                      <a:pt x="32441" y="213518"/>
                      <a:pt x="31517" y="217168"/>
                      <a:pt x="0" y="213788"/>
                    </a:cubicBezTo>
                    <a:cubicBezTo>
                      <a:pt x="728" y="145803"/>
                      <a:pt x="1455" y="67985"/>
                      <a:pt x="21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29">
                <a:extLst>
                  <a:ext uri="{FF2B5EF4-FFF2-40B4-BE49-F238E27FC236}">
                    <a16:creationId xmlns:a16="http://schemas.microsoft.com/office/drawing/2014/main" id="{2091E57B-07B7-4D3A-B1AC-17E9BFAB8A6D}"/>
                  </a:ext>
                </a:extLst>
              </p:cNvPr>
              <p:cNvSpPr/>
              <p:nvPr/>
            </p:nvSpPr>
            <p:spPr>
              <a:xfrm rot="3652241">
                <a:off x="4846873" y="3383640"/>
                <a:ext cx="47000" cy="117722"/>
              </a:xfrm>
              <a:custGeom>
                <a:avLst/>
                <a:gdLst>
                  <a:gd name="connsiteX0" fmla="*/ 0 w 85628"/>
                  <a:gd name="connsiteY0" fmla="*/ 0 h 914400"/>
                  <a:gd name="connsiteX1" fmla="*/ 85628 w 85628"/>
                  <a:gd name="connsiteY1" fmla="*/ 0 h 914400"/>
                  <a:gd name="connsiteX2" fmla="*/ 85628 w 85628"/>
                  <a:gd name="connsiteY2" fmla="*/ 914400 h 914400"/>
                  <a:gd name="connsiteX3" fmla="*/ 0 w 85628"/>
                  <a:gd name="connsiteY3" fmla="*/ 914400 h 914400"/>
                  <a:gd name="connsiteX4" fmla="*/ 0 w 85628"/>
                  <a:gd name="connsiteY4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7811 w 87811"/>
                  <a:gd name="connsiteY2" fmla="*/ 914400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87811 w 87811"/>
                  <a:gd name="connsiteY3" fmla="*/ 914400 h 914400"/>
                  <a:gd name="connsiteX4" fmla="*/ 2183 w 87811"/>
                  <a:gd name="connsiteY4" fmla="*/ 914400 h 914400"/>
                  <a:gd name="connsiteX5" fmla="*/ 0 w 87811"/>
                  <a:gd name="connsiteY5" fmla="*/ 203956 h 914400"/>
                  <a:gd name="connsiteX6" fmla="*/ 2183 w 87811"/>
                  <a:gd name="connsiteY6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230860"/>
                  <a:gd name="connsiteX1" fmla="*/ 87811 w 87811"/>
                  <a:gd name="connsiteY1" fmla="*/ 0 h 230860"/>
                  <a:gd name="connsiteX2" fmla="*/ 86033 w 87811"/>
                  <a:gd name="connsiteY2" fmla="*/ 206414 h 230860"/>
                  <a:gd name="connsiteX3" fmla="*/ 0 w 87811"/>
                  <a:gd name="connsiteY3" fmla="*/ 203956 h 230860"/>
                  <a:gd name="connsiteX4" fmla="*/ 2183 w 87811"/>
                  <a:gd name="connsiteY4" fmla="*/ 0 h 230860"/>
                  <a:gd name="connsiteX0" fmla="*/ 2183 w 87811"/>
                  <a:gd name="connsiteY0" fmla="*/ 0 h 219944"/>
                  <a:gd name="connsiteX1" fmla="*/ 87811 w 87811"/>
                  <a:gd name="connsiteY1" fmla="*/ 0 h 219944"/>
                  <a:gd name="connsiteX2" fmla="*/ 86033 w 87811"/>
                  <a:gd name="connsiteY2" fmla="*/ 206414 h 219944"/>
                  <a:gd name="connsiteX3" fmla="*/ 0 w 87811"/>
                  <a:gd name="connsiteY3" fmla="*/ 203956 h 219944"/>
                  <a:gd name="connsiteX4" fmla="*/ 2183 w 87811"/>
                  <a:gd name="connsiteY4" fmla="*/ 0 h 219944"/>
                  <a:gd name="connsiteX0" fmla="*/ 2183 w 87811"/>
                  <a:gd name="connsiteY0" fmla="*/ 0 h 206707"/>
                  <a:gd name="connsiteX1" fmla="*/ 87811 w 87811"/>
                  <a:gd name="connsiteY1" fmla="*/ 0 h 206707"/>
                  <a:gd name="connsiteX2" fmla="*/ 86033 w 87811"/>
                  <a:gd name="connsiteY2" fmla="*/ 206414 h 206707"/>
                  <a:gd name="connsiteX3" fmla="*/ 0 w 87811"/>
                  <a:gd name="connsiteY3" fmla="*/ 203956 h 206707"/>
                  <a:gd name="connsiteX4" fmla="*/ 2183 w 87811"/>
                  <a:gd name="connsiteY4" fmla="*/ 0 h 206707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6033 w 87811"/>
                  <a:gd name="connsiteY2" fmla="*/ 206414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6246"/>
                  <a:gd name="connsiteX1" fmla="*/ 85353 w 85353"/>
                  <a:gd name="connsiteY1" fmla="*/ 0 h 216246"/>
                  <a:gd name="connsiteX2" fmla="*/ 83575 w 85353"/>
                  <a:gd name="connsiteY2" fmla="*/ 216246 h 216246"/>
                  <a:gd name="connsiteX3" fmla="*/ 0 w 85353"/>
                  <a:gd name="connsiteY3" fmla="*/ 213788 h 216246"/>
                  <a:gd name="connsiteX4" fmla="*/ 2183 w 85353"/>
                  <a:gd name="connsiteY4" fmla="*/ 0 h 216246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53" h="213788">
                    <a:moveTo>
                      <a:pt x="2183" y="0"/>
                    </a:moveTo>
                    <a:lnTo>
                      <a:pt x="85353" y="0"/>
                    </a:lnTo>
                    <a:cubicBezTo>
                      <a:pt x="84760" y="68805"/>
                      <a:pt x="84168" y="144983"/>
                      <a:pt x="83575" y="213788"/>
                    </a:cubicBezTo>
                    <a:cubicBezTo>
                      <a:pt x="36985" y="210909"/>
                      <a:pt x="31181" y="211319"/>
                      <a:pt x="0" y="213788"/>
                    </a:cubicBezTo>
                    <a:cubicBezTo>
                      <a:pt x="728" y="145803"/>
                      <a:pt x="1455" y="67985"/>
                      <a:pt x="21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B35097E7-F0AB-433D-B2F5-1495EF60F83C}"/>
                  </a:ext>
                </a:extLst>
              </p:cNvPr>
              <p:cNvSpPr/>
              <p:nvPr/>
            </p:nvSpPr>
            <p:spPr>
              <a:xfrm rot="5400000">
                <a:off x="4889681" y="3528846"/>
                <a:ext cx="39517" cy="116694"/>
              </a:xfrm>
              <a:custGeom>
                <a:avLst/>
                <a:gdLst>
                  <a:gd name="connsiteX0" fmla="*/ 0 w 85628"/>
                  <a:gd name="connsiteY0" fmla="*/ 0 h 914400"/>
                  <a:gd name="connsiteX1" fmla="*/ 85628 w 85628"/>
                  <a:gd name="connsiteY1" fmla="*/ 0 h 914400"/>
                  <a:gd name="connsiteX2" fmla="*/ 85628 w 85628"/>
                  <a:gd name="connsiteY2" fmla="*/ 914400 h 914400"/>
                  <a:gd name="connsiteX3" fmla="*/ 0 w 85628"/>
                  <a:gd name="connsiteY3" fmla="*/ 914400 h 914400"/>
                  <a:gd name="connsiteX4" fmla="*/ 0 w 85628"/>
                  <a:gd name="connsiteY4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7811 w 87811"/>
                  <a:gd name="connsiteY2" fmla="*/ 914400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87811 w 87811"/>
                  <a:gd name="connsiteY3" fmla="*/ 914400 h 914400"/>
                  <a:gd name="connsiteX4" fmla="*/ 2183 w 87811"/>
                  <a:gd name="connsiteY4" fmla="*/ 914400 h 914400"/>
                  <a:gd name="connsiteX5" fmla="*/ 0 w 87811"/>
                  <a:gd name="connsiteY5" fmla="*/ 203956 h 914400"/>
                  <a:gd name="connsiteX6" fmla="*/ 2183 w 87811"/>
                  <a:gd name="connsiteY6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230860"/>
                  <a:gd name="connsiteX1" fmla="*/ 87811 w 87811"/>
                  <a:gd name="connsiteY1" fmla="*/ 0 h 230860"/>
                  <a:gd name="connsiteX2" fmla="*/ 86033 w 87811"/>
                  <a:gd name="connsiteY2" fmla="*/ 206414 h 230860"/>
                  <a:gd name="connsiteX3" fmla="*/ 0 w 87811"/>
                  <a:gd name="connsiteY3" fmla="*/ 203956 h 230860"/>
                  <a:gd name="connsiteX4" fmla="*/ 2183 w 87811"/>
                  <a:gd name="connsiteY4" fmla="*/ 0 h 230860"/>
                  <a:gd name="connsiteX0" fmla="*/ 2183 w 87811"/>
                  <a:gd name="connsiteY0" fmla="*/ 0 h 219944"/>
                  <a:gd name="connsiteX1" fmla="*/ 87811 w 87811"/>
                  <a:gd name="connsiteY1" fmla="*/ 0 h 219944"/>
                  <a:gd name="connsiteX2" fmla="*/ 86033 w 87811"/>
                  <a:gd name="connsiteY2" fmla="*/ 206414 h 219944"/>
                  <a:gd name="connsiteX3" fmla="*/ 0 w 87811"/>
                  <a:gd name="connsiteY3" fmla="*/ 203956 h 219944"/>
                  <a:gd name="connsiteX4" fmla="*/ 2183 w 87811"/>
                  <a:gd name="connsiteY4" fmla="*/ 0 h 219944"/>
                  <a:gd name="connsiteX0" fmla="*/ 2183 w 87811"/>
                  <a:gd name="connsiteY0" fmla="*/ 0 h 206707"/>
                  <a:gd name="connsiteX1" fmla="*/ 87811 w 87811"/>
                  <a:gd name="connsiteY1" fmla="*/ 0 h 206707"/>
                  <a:gd name="connsiteX2" fmla="*/ 86033 w 87811"/>
                  <a:gd name="connsiteY2" fmla="*/ 206414 h 206707"/>
                  <a:gd name="connsiteX3" fmla="*/ 0 w 87811"/>
                  <a:gd name="connsiteY3" fmla="*/ 203956 h 206707"/>
                  <a:gd name="connsiteX4" fmla="*/ 2183 w 87811"/>
                  <a:gd name="connsiteY4" fmla="*/ 0 h 206707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6033 w 87811"/>
                  <a:gd name="connsiteY2" fmla="*/ 206414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6246"/>
                  <a:gd name="connsiteX1" fmla="*/ 85353 w 85353"/>
                  <a:gd name="connsiteY1" fmla="*/ 0 h 216246"/>
                  <a:gd name="connsiteX2" fmla="*/ 83575 w 85353"/>
                  <a:gd name="connsiteY2" fmla="*/ 216246 h 216246"/>
                  <a:gd name="connsiteX3" fmla="*/ 0 w 85353"/>
                  <a:gd name="connsiteY3" fmla="*/ 213788 h 216246"/>
                  <a:gd name="connsiteX4" fmla="*/ 2183 w 85353"/>
                  <a:gd name="connsiteY4" fmla="*/ 0 h 216246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182 w 85808"/>
                  <a:gd name="connsiteY0" fmla="*/ 2458 h 213788"/>
                  <a:gd name="connsiteX1" fmla="*/ 85808 w 85808"/>
                  <a:gd name="connsiteY1" fmla="*/ 0 h 213788"/>
                  <a:gd name="connsiteX2" fmla="*/ 84030 w 85808"/>
                  <a:gd name="connsiteY2" fmla="*/ 213788 h 213788"/>
                  <a:gd name="connsiteX3" fmla="*/ 455 w 85808"/>
                  <a:gd name="connsiteY3" fmla="*/ 213788 h 213788"/>
                  <a:gd name="connsiteX4" fmla="*/ 182 w 85808"/>
                  <a:gd name="connsiteY4" fmla="*/ 2458 h 213788"/>
                  <a:gd name="connsiteX0" fmla="*/ 182 w 85808"/>
                  <a:gd name="connsiteY0" fmla="*/ 2458 h 215139"/>
                  <a:gd name="connsiteX1" fmla="*/ 85808 w 85808"/>
                  <a:gd name="connsiteY1" fmla="*/ 0 h 215139"/>
                  <a:gd name="connsiteX2" fmla="*/ 84030 w 85808"/>
                  <a:gd name="connsiteY2" fmla="*/ 213788 h 215139"/>
                  <a:gd name="connsiteX3" fmla="*/ 455 w 85808"/>
                  <a:gd name="connsiteY3" fmla="*/ 213788 h 215139"/>
                  <a:gd name="connsiteX4" fmla="*/ 182 w 85808"/>
                  <a:gd name="connsiteY4" fmla="*/ 2458 h 215139"/>
                  <a:gd name="connsiteX0" fmla="*/ 182 w 85808"/>
                  <a:gd name="connsiteY0" fmla="*/ 2458 h 218063"/>
                  <a:gd name="connsiteX1" fmla="*/ 85808 w 85808"/>
                  <a:gd name="connsiteY1" fmla="*/ 0 h 218063"/>
                  <a:gd name="connsiteX2" fmla="*/ 84030 w 85808"/>
                  <a:gd name="connsiteY2" fmla="*/ 213788 h 218063"/>
                  <a:gd name="connsiteX3" fmla="*/ 455 w 85808"/>
                  <a:gd name="connsiteY3" fmla="*/ 213788 h 218063"/>
                  <a:gd name="connsiteX4" fmla="*/ 182 w 85808"/>
                  <a:gd name="connsiteY4" fmla="*/ 2458 h 218063"/>
                  <a:gd name="connsiteX0" fmla="*/ 182 w 85808"/>
                  <a:gd name="connsiteY0" fmla="*/ 2458 h 218063"/>
                  <a:gd name="connsiteX1" fmla="*/ 85808 w 85808"/>
                  <a:gd name="connsiteY1" fmla="*/ 0 h 218063"/>
                  <a:gd name="connsiteX2" fmla="*/ 84030 w 85808"/>
                  <a:gd name="connsiteY2" fmla="*/ 213788 h 218063"/>
                  <a:gd name="connsiteX3" fmla="*/ 455 w 85808"/>
                  <a:gd name="connsiteY3" fmla="*/ 213788 h 218063"/>
                  <a:gd name="connsiteX4" fmla="*/ 182 w 85808"/>
                  <a:gd name="connsiteY4" fmla="*/ 2458 h 218063"/>
                  <a:gd name="connsiteX0" fmla="*/ 182 w 85808"/>
                  <a:gd name="connsiteY0" fmla="*/ 2458 h 214804"/>
                  <a:gd name="connsiteX1" fmla="*/ 85808 w 85808"/>
                  <a:gd name="connsiteY1" fmla="*/ 0 h 214804"/>
                  <a:gd name="connsiteX2" fmla="*/ 84030 w 85808"/>
                  <a:gd name="connsiteY2" fmla="*/ 213788 h 214804"/>
                  <a:gd name="connsiteX3" fmla="*/ 455 w 85808"/>
                  <a:gd name="connsiteY3" fmla="*/ 213788 h 214804"/>
                  <a:gd name="connsiteX4" fmla="*/ 182 w 85808"/>
                  <a:gd name="connsiteY4" fmla="*/ 2458 h 214804"/>
                  <a:gd name="connsiteX0" fmla="*/ 182 w 85808"/>
                  <a:gd name="connsiteY0" fmla="*/ 2458 h 215139"/>
                  <a:gd name="connsiteX1" fmla="*/ 85808 w 85808"/>
                  <a:gd name="connsiteY1" fmla="*/ 0 h 215139"/>
                  <a:gd name="connsiteX2" fmla="*/ 84030 w 85808"/>
                  <a:gd name="connsiteY2" fmla="*/ 213788 h 215139"/>
                  <a:gd name="connsiteX3" fmla="*/ 455 w 85808"/>
                  <a:gd name="connsiteY3" fmla="*/ 213788 h 215139"/>
                  <a:gd name="connsiteX4" fmla="*/ 182 w 85808"/>
                  <a:gd name="connsiteY4" fmla="*/ 2458 h 215139"/>
                  <a:gd name="connsiteX0" fmla="*/ 182 w 85808"/>
                  <a:gd name="connsiteY0" fmla="*/ 2458 h 217102"/>
                  <a:gd name="connsiteX1" fmla="*/ 85808 w 85808"/>
                  <a:gd name="connsiteY1" fmla="*/ 0 h 217102"/>
                  <a:gd name="connsiteX2" fmla="*/ 84033 w 85808"/>
                  <a:gd name="connsiteY2" fmla="*/ 217102 h 217102"/>
                  <a:gd name="connsiteX3" fmla="*/ 455 w 85808"/>
                  <a:gd name="connsiteY3" fmla="*/ 213788 h 217102"/>
                  <a:gd name="connsiteX4" fmla="*/ 182 w 85808"/>
                  <a:gd name="connsiteY4" fmla="*/ 2458 h 217102"/>
                  <a:gd name="connsiteX0" fmla="*/ 182 w 85808"/>
                  <a:gd name="connsiteY0" fmla="*/ 2458 h 217102"/>
                  <a:gd name="connsiteX1" fmla="*/ 85808 w 85808"/>
                  <a:gd name="connsiteY1" fmla="*/ 0 h 217102"/>
                  <a:gd name="connsiteX2" fmla="*/ 84033 w 85808"/>
                  <a:gd name="connsiteY2" fmla="*/ 217102 h 217102"/>
                  <a:gd name="connsiteX3" fmla="*/ 455 w 85808"/>
                  <a:gd name="connsiteY3" fmla="*/ 213788 h 217102"/>
                  <a:gd name="connsiteX4" fmla="*/ 182 w 85808"/>
                  <a:gd name="connsiteY4" fmla="*/ 2458 h 217102"/>
                  <a:gd name="connsiteX0" fmla="*/ 182 w 85808"/>
                  <a:gd name="connsiteY0" fmla="*/ 2458 h 213788"/>
                  <a:gd name="connsiteX1" fmla="*/ 85808 w 85808"/>
                  <a:gd name="connsiteY1" fmla="*/ 0 h 213788"/>
                  <a:gd name="connsiteX2" fmla="*/ 81070 w 85808"/>
                  <a:gd name="connsiteY2" fmla="*/ 211861 h 213788"/>
                  <a:gd name="connsiteX3" fmla="*/ 455 w 85808"/>
                  <a:gd name="connsiteY3" fmla="*/ 213788 h 213788"/>
                  <a:gd name="connsiteX4" fmla="*/ 182 w 85808"/>
                  <a:gd name="connsiteY4" fmla="*/ 2458 h 213788"/>
                  <a:gd name="connsiteX0" fmla="*/ 182 w 85808"/>
                  <a:gd name="connsiteY0" fmla="*/ 2458 h 214379"/>
                  <a:gd name="connsiteX1" fmla="*/ 85808 w 85808"/>
                  <a:gd name="connsiteY1" fmla="*/ 0 h 214379"/>
                  <a:gd name="connsiteX2" fmla="*/ 81070 w 85808"/>
                  <a:gd name="connsiteY2" fmla="*/ 211861 h 214379"/>
                  <a:gd name="connsiteX3" fmla="*/ 455 w 85808"/>
                  <a:gd name="connsiteY3" fmla="*/ 213788 h 214379"/>
                  <a:gd name="connsiteX4" fmla="*/ 182 w 85808"/>
                  <a:gd name="connsiteY4" fmla="*/ 2458 h 214379"/>
                  <a:gd name="connsiteX0" fmla="*/ 182 w 81166"/>
                  <a:gd name="connsiteY0" fmla="*/ 2459 h 214380"/>
                  <a:gd name="connsiteX1" fmla="*/ 79884 w 81166"/>
                  <a:gd name="connsiteY1" fmla="*/ 0 h 214380"/>
                  <a:gd name="connsiteX2" fmla="*/ 81070 w 81166"/>
                  <a:gd name="connsiteY2" fmla="*/ 211862 h 214380"/>
                  <a:gd name="connsiteX3" fmla="*/ 455 w 81166"/>
                  <a:gd name="connsiteY3" fmla="*/ 213789 h 214380"/>
                  <a:gd name="connsiteX4" fmla="*/ 182 w 81166"/>
                  <a:gd name="connsiteY4" fmla="*/ 2459 h 214380"/>
                  <a:gd name="connsiteX0" fmla="*/ 182 w 81166"/>
                  <a:gd name="connsiteY0" fmla="*/ 0 h 211921"/>
                  <a:gd name="connsiteX1" fmla="*/ 79885 w 81166"/>
                  <a:gd name="connsiteY1" fmla="*/ 2781 h 211921"/>
                  <a:gd name="connsiteX2" fmla="*/ 81070 w 81166"/>
                  <a:gd name="connsiteY2" fmla="*/ 209403 h 211921"/>
                  <a:gd name="connsiteX3" fmla="*/ 455 w 81166"/>
                  <a:gd name="connsiteY3" fmla="*/ 211330 h 211921"/>
                  <a:gd name="connsiteX4" fmla="*/ 182 w 81166"/>
                  <a:gd name="connsiteY4" fmla="*/ 0 h 211921"/>
                  <a:gd name="connsiteX0" fmla="*/ 182 w 81166"/>
                  <a:gd name="connsiteY0" fmla="*/ 0 h 211921"/>
                  <a:gd name="connsiteX1" fmla="*/ 79887 w 81166"/>
                  <a:gd name="connsiteY1" fmla="*/ 161 h 211921"/>
                  <a:gd name="connsiteX2" fmla="*/ 81070 w 81166"/>
                  <a:gd name="connsiteY2" fmla="*/ 209403 h 211921"/>
                  <a:gd name="connsiteX3" fmla="*/ 455 w 81166"/>
                  <a:gd name="connsiteY3" fmla="*/ 211330 h 211921"/>
                  <a:gd name="connsiteX4" fmla="*/ 182 w 81166"/>
                  <a:gd name="connsiteY4" fmla="*/ 0 h 21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66" h="211921">
                    <a:moveTo>
                      <a:pt x="182" y="0"/>
                    </a:moveTo>
                    <a:lnTo>
                      <a:pt x="79887" y="161"/>
                    </a:lnTo>
                    <a:cubicBezTo>
                      <a:pt x="79294" y="68966"/>
                      <a:pt x="81663" y="140598"/>
                      <a:pt x="81070" y="209403"/>
                    </a:cubicBezTo>
                    <a:cubicBezTo>
                      <a:pt x="28562" y="214385"/>
                      <a:pt x="31636" y="210247"/>
                      <a:pt x="455" y="211330"/>
                    </a:cubicBezTo>
                    <a:cubicBezTo>
                      <a:pt x="1183" y="143345"/>
                      <a:pt x="-546" y="67985"/>
                      <a:pt x="1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29">
                <a:extLst>
                  <a:ext uri="{FF2B5EF4-FFF2-40B4-BE49-F238E27FC236}">
                    <a16:creationId xmlns:a16="http://schemas.microsoft.com/office/drawing/2014/main" id="{ACDEBC10-2151-46C6-B3D1-402A1692FACA}"/>
                  </a:ext>
                </a:extLst>
              </p:cNvPr>
              <p:cNvSpPr/>
              <p:nvPr/>
            </p:nvSpPr>
            <p:spPr>
              <a:xfrm rot="19750136">
                <a:off x="4450558" y="3277875"/>
                <a:ext cx="45316" cy="119435"/>
              </a:xfrm>
              <a:custGeom>
                <a:avLst/>
                <a:gdLst>
                  <a:gd name="connsiteX0" fmla="*/ 0 w 85628"/>
                  <a:gd name="connsiteY0" fmla="*/ 0 h 914400"/>
                  <a:gd name="connsiteX1" fmla="*/ 85628 w 85628"/>
                  <a:gd name="connsiteY1" fmla="*/ 0 h 914400"/>
                  <a:gd name="connsiteX2" fmla="*/ 85628 w 85628"/>
                  <a:gd name="connsiteY2" fmla="*/ 914400 h 914400"/>
                  <a:gd name="connsiteX3" fmla="*/ 0 w 85628"/>
                  <a:gd name="connsiteY3" fmla="*/ 914400 h 914400"/>
                  <a:gd name="connsiteX4" fmla="*/ 0 w 85628"/>
                  <a:gd name="connsiteY4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7811 w 87811"/>
                  <a:gd name="connsiteY2" fmla="*/ 914400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87811 w 87811"/>
                  <a:gd name="connsiteY3" fmla="*/ 914400 h 914400"/>
                  <a:gd name="connsiteX4" fmla="*/ 2183 w 87811"/>
                  <a:gd name="connsiteY4" fmla="*/ 914400 h 914400"/>
                  <a:gd name="connsiteX5" fmla="*/ 0 w 87811"/>
                  <a:gd name="connsiteY5" fmla="*/ 203956 h 914400"/>
                  <a:gd name="connsiteX6" fmla="*/ 2183 w 87811"/>
                  <a:gd name="connsiteY6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230860"/>
                  <a:gd name="connsiteX1" fmla="*/ 87811 w 87811"/>
                  <a:gd name="connsiteY1" fmla="*/ 0 h 230860"/>
                  <a:gd name="connsiteX2" fmla="*/ 86033 w 87811"/>
                  <a:gd name="connsiteY2" fmla="*/ 206414 h 230860"/>
                  <a:gd name="connsiteX3" fmla="*/ 0 w 87811"/>
                  <a:gd name="connsiteY3" fmla="*/ 203956 h 230860"/>
                  <a:gd name="connsiteX4" fmla="*/ 2183 w 87811"/>
                  <a:gd name="connsiteY4" fmla="*/ 0 h 230860"/>
                  <a:gd name="connsiteX0" fmla="*/ 2183 w 87811"/>
                  <a:gd name="connsiteY0" fmla="*/ 0 h 219944"/>
                  <a:gd name="connsiteX1" fmla="*/ 87811 w 87811"/>
                  <a:gd name="connsiteY1" fmla="*/ 0 h 219944"/>
                  <a:gd name="connsiteX2" fmla="*/ 86033 w 87811"/>
                  <a:gd name="connsiteY2" fmla="*/ 206414 h 219944"/>
                  <a:gd name="connsiteX3" fmla="*/ 0 w 87811"/>
                  <a:gd name="connsiteY3" fmla="*/ 203956 h 219944"/>
                  <a:gd name="connsiteX4" fmla="*/ 2183 w 87811"/>
                  <a:gd name="connsiteY4" fmla="*/ 0 h 219944"/>
                  <a:gd name="connsiteX0" fmla="*/ 2183 w 87811"/>
                  <a:gd name="connsiteY0" fmla="*/ 0 h 206707"/>
                  <a:gd name="connsiteX1" fmla="*/ 87811 w 87811"/>
                  <a:gd name="connsiteY1" fmla="*/ 0 h 206707"/>
                  <a:gd name="connsiteX2" fmla="*/ 86033 w 87811"/>
                  <a:gd name="connsiteY2" fmla="*/ 206414 h 206707"/>
                  <a:gd name="connsiteX3" fmla="*/ 0 w 87811"/>
                  <a:gd name="connsiteY3" fmla="*/ 203956 h 206707"/>
                  <a:gd name="connsiteX4" fmla="*/ 2183 w 87811"/>
                  <a:gd name="connsiteY4" fmla="*/ 0 h 206707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6033 w 87811"/>
                  <a:gd name="connsiteY2" fmla="*/ 206414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6246"/>
                  <a:gd name="connsiteX1" fmla="*/ 85353 w 85353"/>
                  <a:gd name="connsiteY1" fmla="*/ 0 h 216246"/>
                  <a:gd name="connsiteX2" fmla="*/ 83575 w 85353"/>
                  <a:gd name="connsiteY2" fmla="*/ 216246 h 216246"/>
                  <a:gd name="connsiteX3" fmla="*/ 0 w 85353"/>
                  <a:gd name="connsiteY3" fmla="*/ 213788 h 216246"/>
                  <a:gd name="connsiteX4" fmla="*/ 2183 w 85353"/>
                  <a:gd name="connsiteY4" fmla="*/ 0 h 216246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4979"/>
                  <a:gd name="connsiteX1" fmla="*/ 85353 w 85353"/>
                  <a:gd name="connsiteY1" fmla="*/ 0 h 214979"/>
                  <a:gd name="connsiteX2" fmla="*/ 83575 w 85353"/>
                  <a:gd name="connsiteY2" fmla="*/ 213788 h 214979"/>
                  <a:gd name="connsiteX3" fmla="*/ 0 w 85353"/>
                  <a:gd name="connsiteY3" fmla="*/ 213788 h 214979"/>
                  <a:gd name="connsiteX4" fmla="*/ 2183 w 85353"/>
                  <a:gd name="connsiteY4" fmla="*/ 0 h 214979"/>
                  <a:gd name="connsiteX0" fmla="*/ 2183 w 85353"/>
                  <a:gd name="connsiteY0" fmla="*/ 0 h 216899"/>
                  <a:gd name="connsiteX1" fmla="*/ 85353 w 85353"/>
                  <a:gd name="connsiteY1" fmla="*/ 0 h 216899"/>
                  <a:gd name="connsiteX2" fmla="*/ 83575 w 85353"/>
                  <a:gd name="connsiteY2" fmla="*/ 213788 h 216899"/>
                  <a:gd name="connsiteX3" fmla="*/ 0 w 85353"/>
                  <a:gd name="connsiteY3" fmla="*/ 213788 h 216899"/>
                  <a:gd name="connsiteX4" fmla="*/ 2183 w 85353"/>
                  <a:gd name="connsiteY4" fmla="*/ 0 h 21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53" h="216899">
                    <a:moveTo>
                      <a:pt x="2183" y="0"/>
                    </a:moveTo>
                    <a:lnTo>
                      <a:pt x="85353" y="0"/>
                    </a:lnTo>
                    <a:cubicBezTo>
                      <a:pt x="84760" y="68805"/>
                      <a:pt x="84168" y="144983"/>
                      <a:pt x="83575" y="213788"/>
                    </a:cubicBezTo>
                    <a:cubicBezTo>
                      <a:pt x="36412" y="218296"/>
                      <a:pt x="35320" y="217560"/>
                      <a:pt x="0" y="213788"/>
                    </a:cubicBezTo>
                    <a:cubicBezTo>
                      <a:pt x="728" y="145803"/>
                      <a:pt x="1455" y="67985"/>
                      <a:pt x="21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29">
                <a:extLst>
                  <a:ext uri="{FF2B5EF4-FFF2-40B4-BE49-F238E27FC236}">
                    <a16:creationId xmlns:a16="http://schemas.microsoft.com/office/drawing/2014/main" id="{5C1BE7A3-B7F4-451D-B1BA-AA4FB17A9649}"/>
                  </a:ext>
                </a:extLst>
              </p:cNvPr>
              <p:cNvSpPr/>
              <p:nvPr/>
            </p:nvSpPr>
            <p:spPr>
              <a:xfrm rot="18023786">
                <a:off x="4342498" y="3383703"/>
                <a:ext cx="45233" cy="110232"/>
              </a:xfrm>
              <a:custGeom>
                <a:avLst/>
                <a:gdLst>
                  <a:gd name="connsiteX0" fmla="*/ 0 w 85628"/>
                  <a:gd name="connsiteY0" fmla="*/ 0 h 914400"/>
                  <a:gd name="connsiteX1" fmla="*/ 85628 w 85628"/>
                  <a:gd name="connsiteY1" fmla="*/ 0 h 914400"/>
                  <a:gd name="connsiteX2" fmla="*/ 85628 w 85628"/>
                  <a:gd name="connsiteY2" fmla="*/ 914400 h 914400"/>
                  <a:gd name="connsiteX3" fmla="*/ 0 w 85628"/>
                  <a:gd name="connsiteY3" fmla="*/ 914400 h 914400"/>
                  <a:gd name="connsiteX4" fmla="*/ 0 w 85628"/>
                  <a:gd name="connsiteY4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7811 w 87811"/>
                  <a:gd name="connsiteY2" fmla="*/ 914400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87811 w 87811"/>
                  <a:gd name="connsiteY3" fmla="*/ 914400 h 914400"/>
                  <a:gd name="connsiteX4" fmla="*/ 2183 w 87811"/>
                  <a:gd name="connsiteY4" fmla="*/ 914400 h 914400"/>
                  <a:gd name="connsiteX5" fmla="*/ 0 w 87811"/>
                  <a:gd name="connsiteY5" fmla="*/ 203956 h 914400"/>
                  <a:gd name="connsiteX6" fmla="*/ 2183 w 87811"/>
                  <a:gd name="connsiteY6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230860"/>
                  <a:gd name="connsiteX1" fmla="*/ 87811 w 87811"/>
                  <a:gd name="connsiteY1" fmla="*/ 0 h 230860"/>
                  <a:gd name="connsiteX2" fmla="*/ 86033 w 87811"/>
                  <a:gd name="connsiteY2" fmla="*/ 206414 h 230860"/>
                  <a:gd name="connsiteX3" fmla="*/ 0 w 87811"/>
                  <a:gd name="connsiteY3" fmla="*/ 203956 h 230860"/>
                  <a:gd name="connsiteX4" fmla="*/ 2183 w 87811"/>
                  <a:gd name="connsiteY4" fmla="*/ 0 h 230860"/>
                  <a:gd name="connsiteX0" fmla="*/ 2183 w 87811"/>
                  <a:gd name="connsiteY0" fmla="*/ 0 h 219944"/>
                  <a:gd name="connsiteX1" fmla="*/ 87811 w 87811"/>
                  <a:gd name="connsiteY1" fmla="*/ 0 h 219944"/>
                  <a:gd name="connsiteX2" fmla="*/ 86033 w 87811"/>
                  <a:gd name="connsiteY2" fmla="*/ 206414 h 219944"/>
                  <a:gd name="connsiteX3" fmla="*/ 0 w 87811"/>
                  <a:gd name="connsiteY3" fmla="*/ 203956 h 219944"/>
                  <a:gd name="connsiteX4" fmla="*/ 2183 w 87811"/>
                  <a:gd name="connsiteY4" fmla="*/ 0 h 219944"/>
                  <a:gd name="connsiteX0" fmla="*/ 2183 w 87811"/>
                  <a:gd name="connsiteY0" fmla="*/ 0 h 206707"/>
                  <a:gd name="connsiteX1" fmla="*/ 87811 w 87811"/>
                  <a:gd name="connsiteY1" fmla="*/ 0 h 206707"/>
                  <a:gd name="connsiteX2" fmla="*/ 86033 w 87811"/>
                  <a:gd name="connsiteY2" fmla="*/ 206414 h 206707"/>
                  <a:gd name="connsiteX3" fmla="*/ 0 w 87811"/>
                  <a:gd name="connsiteY3" fmla="*/ 203956 h 206707"/>
                  <a:gd name="connsiteX4" fmla="*/ 2183 w 87811"/>
                  <a:gd name="connsiteY4" fmla="*/ 0 h 206707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6033 w 87811"/>
                  <a:gd name="connsiteY2" fmla="*/ 206414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6246"/>
                  <a:gd name="connsiteX1" fmla="*/ 85353 w 85353"/>
                  <a:gd name="connsiteY1" fmla="*/ 0 h 216246"/>
                  <a:gd name="connsiteX2" fmla="*/ 83575 w 85353"/>
                  <a:gd name="connsiteY2" fmla="*/ 216246 h 216246"/>
                  <a:gd name="connsiteX3" fmla="*/ 0 w 85353"/>
                  <a:gd name="connsiteY3" fmla="*/ 213788 h 216246"/>
                  <a:gd name="connsiteX4" fmla="*/ 2183 w 85353"/>
                  <a:gd name="connsiteY4" fmla="*/ 0 h 216246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7313"/>
                  <a:gd name="connsiteX1" fmla="*/ 85353 w 85353"/>
                  <a:gd name="connsiteY1" fmla="*/ 0 h 217313"/>
                  <a:gd name="connsiteX2" fmla="*/ 83575 w 85353"/>
                  <a:gd name="connsiteY2" fmla="*/ 213788 h 217313"/>
                  <a:gd name="connsiteX3" fmla="*/ 0 w 85353"/>
                  <a:gd name="connsiteY3" fmla="*/ 213788 h 217313"/>
                  <a:gd name="connsiteX4" fmla="*/ 2183 w 85353"/>
                  <a:gd name="connsiteY4" fmla="*/ 0 h 217313"/>
                  <a:gd name="connsiteX0" fmla="*/ 2183 w 85353"/>
                  <a:gd name="connsiteY0" fmla="*/ 0 h 220286"/>
                  <a:gd name="connsiteX1" fmla="*/ 85353 w 85353"/>
                  <a:gd name="connsiteY1" fmla="*/ 0 h 220286"/>
                  <a:gd name="connsiteX2" fmla="*/ 83575 w 85353"/>
                  <a:gd name="connsiteY2" fmla="*/ 213788 h 220286"/>
                  <a:gd name="connsiteX3" fmla="*/ 0 w 85353"/>
                  <a:gd name="connsiteY3" fmla="*/ 213788 h 220286"/>
                  <a:gd name="connsiteX4" fmla="*/ 2183 w 85353"/>
                  <a:gd name="connsiteY4" fmla="*/ 0 h 220286"/>
                  <a:gd name="connsiteX0" fmla="*/ 445 w 83615"/>
                  <a:gd name="connsiteY0" fmla="*/ 0 h 221843"/>
                  <a:gd name="connsiteX1" fmla="*/ 83615 w 83615"/>
                  <a:gd name="connsiteY1" fmla="*/ 0 h 221843"/>
                  <a:gd name="connsiteX2" fmla="*/ 81837 w 83615"/>
                  <a:gd name="connsiteY2" fmla="*/ 213788 h 221843"/>
                  <a:gd name="connsiteX3" fmla="*/ 0 w 83615"/>
                  <a:gd name="connsiteY3" fmla="*/ 216646 h 221843"/>
                  <a:gd name="connsiteX4" fmla="*/ 445 w 83615"/>
                  <a:gd name="connsiteY4" fmla="*/ 0 h 221843"/>
                  <a:gd name="connsiteX0" fmla="*/ 445 w 83615"/>
                  <a:gd name="connsiteY0" fmla="*/ 0 h 220014"/>
                  <a:gd name="connsiteX1" fmla="*/ 83615 w 83615"/>
                  <a:gd name="connsiteY1" fmla="*/ 0 h 220014"/>
                  <a:gd name="connsiteX2" fmla="*/ 81837 w 83615"/>
                  <a:gd name="connsiteY2" fmla="*/ 213788 h 220014"/>
                  <a:gd name="connsiteX3" fmla="*/ 0 w 83615"/>
                  <a:gd name="connsiteY3" fmla="*/ 216646 h 220014"/>
                  <a:gd name="connsiteX4" fmla="*/ 445 w 83615"/>
                  <a:gd name="connsiteY4" fmla="*/ 0 h 220014"/>
                  <a:gd name="connsiteX0" fmla="*/ 168 w 83338"/>
                  <a:gd name="connsiteY0" fmla="*/ 0 h 215324"/>
                  <a:gd name="connsiteX1" fmla="*/ 83338 w 83338"/>
                  <a:gd name="connsiteY1" fmla="*/ 0 h 215324"/>
                  <a:gd name="connsiteX2" fmla="*/ 81560 w 83338"/>
                  <a:gd name="connsiteY2" fmla="*/ 213788 h 215324"/>
                  <a:gd name="connsiteX3" fmla="*/ 634 w 83338"/>
                  <a:gd name="connsiteY3" fmla="*/ 185404 h 215324"/>
                  <a:gd name="connsiteX4" fmla="*/ 168 w 83338"/>
                  <a:gd name="connsiteY4" fmla="*/ 0 h 215324"/>
                  <a:gd name="connsiteX0" fmla="*/ 202 w 83372"/>
                  <a:gd name="connsiteY0" fmla="*/ 0 h 225297"/>
                  <a:gd name="connsiteX1" fmla="*/ 83372 w 83372"/>
                  <a:gd name="connsiteY1" fmla="*/ 0 h 225297"/>
                  <a:gd name="connsiteX2" fmla="*/ 81594 w 83372"/>
                  <a:gd name="connsiteY2" fmla="*/ 213788 h 225297"/>
                  <a:gd name="connsiteX3" fmla="*/ 271 w 83372"/>
                  <a:gd name="connsiteY3" fmla="*/ 224038 h 225297"/>
                  <a:gd name="connsiteX4" fmla="*/ 202 w 83372"/>
                  <a:gd name="connsiteY4" fmla="*/ 0 h 225297"/>
                  <a:gd name="connsiteX0" fmla="*/ 90 w 83260"/>
                  <a:gd name="connsiteY0" fmla="*/ 0 h 219236"/>
                  <a:gd name="connsiteX1" fmla="*/ 83260 w 83260"/>
                  <a:gd name="connsiteY1" fmla="*/ 0 h 219236"/>
                  <a:gd name="connsiteX2" fmla="*/ 81482 w 83260"/>
                  <a:gd name="connsiteY2" fmla="*/ 213788 h 219236"/>
                  <a:gd name="connsiteX3" fmla="*/ 2609 w 83260"/>
                  <a:gd name="connsiteY3" fmla="*/ 214971 h 219236"/>
                  <a:gd name="connsiteX4" fmla="*/ 90 w 83260"/>
                  <a:gd name="connsiteY4" fmla="*/ 0 h 219236"/>
                  <a:gd name="connsiteX0" fmla="*/ 75 w 83245"/>
                  <a:gd name="connsiteY0" fmla="*/ 0 h 215263"/>
                  <a:gd name="connsiteX1" fmla="*/ 83245 w 83245"/>
                  <a:gd name="connsiteY1" fmla="*/ 0 h 215263"/>
                  <a:gd name="connsiteX2" fmla="*/ 81467 w 83245"/>
                  <a:gd name="connsiteY2" fmla="*/ 213788 h 215263"/>
                  <a:gd name="connsiteX3" fmla="*/ 3505 w 83245"/>
                  <a:gd name="connsiteY3" fmla="*/ 183729 h 215263"/>
                  <a:gd name="connsiteX4" fmla="*/ 75 w 83245"/>
                  <a:gd name="connsiteY4" fmla="*/ 0 h 215263"/>
                  <a:gd name="connsiteX0" fmla="*/ 35 w 83205"/>
                  <a:gd name="connsiteY0" fmla="*/ 0 h 217090"/>
                  <a:gd name="connsiteX1" fmla="*/ 83205 w 83205"/>
                  <a:gd name="connsiteY1" fmla="*/ 0 h 217090"/>
                  <a:gd name="connsiteX2" fmla="*/ 81427 w 83205"/>
                  <a:gd name="connsiteY2" fmla="*/ 213788 h 217090"/>
                  <a:gd name="connsiteX3" fmla="*/ 9707 w 83205"/>
                  <a:gd name="connsiteY3" fmla="*/ 207084 h 217090"/>
                  <a:gd name="connsiteX4" fmla="*/ 35 w 83205"/>
                  <a:gd name="connsiteY4" fmla="*/ 0 h 217090"/>
                  <a:gd name="connsiteX0" fmla="*/ 30 w 83200"/>
                  <a:gd name="connsiteY0" fmla="*/ 0 h 215554"/>
                  <a:gd name="connsiteX1" fmla="*/ 83200 w 83200"/>
                  <a:gd name="connsiteY1" fmla="*/ 0 h 215554"/>
                  <a:gd name="connsiteX2" fmla="*/ 81422 w 83200"/>
                  <a:gd name="connsiteY2" fmla="*/ 213788 h 215554"/>
                  <a:gd name="connsiteX3" fmla="*/ 11638 w 83200"/>
                  <a:gd name="connsiteY3" fmla="*/ 190624 h 215554"/>
                  <a:gd name="connsiteX4" fmla="*/ 30 w 83200"/>
                  <a:gd name="connsiteY4" fmla="*/ 0 h 215554"/>
                  <a:gd name="connsiteX0" fmla="*/ 62 w 83232"/>
                  <a:gd name="connsiteY0" fmla="*/ 0 h 216064"/>
                  <a:gd name="connsiteX1" fmla="*/ 83232 w 83232"/>
                  <a:gd name="connsiteY1" fmla="*/ 0 h 216064"/>
                  <a:gd name="connsiteX2" fmla="*/ 81454 w 83232"/>
                  <a:gd name="connsiteY2" fmla="*/ 213788 h 216064"/>
                  <a:gd name="connsiteX3" fmla="*/ 4518 w 83232"/>
                  <a:gd name="connsiteY3" fmla="*/ 198511 h 216064"/>
                  <a:gd name="connsiteX4" fmla="*/ 62 w 83232"/>
                  <a:gd name="connsiteY4" fmla="*/ 0 h 216064"/>
                  <a:gd name="connsiteX0" fmla="*/ 62 w 83232"/>
                  <a:gd name="connsiteY0" fmla="*/ 0 h 216064"/>
                  <a:gd name="connsiteX1" fmla="*/ 83232 w 83232"/>
                  <a:gd name="connsiteY1" fmla="*/ 0 h 216064"/>
                  <a:gd name="connsiteX2" fmla="*/ 81454 w 83232"/>
                  <a:gd name="connsiteY2" fmla="*/ 213788 h 216064"/>
                  <a:gd name="connsiteX3" fmla="*/ 4518 w 83232"/>
                  <a:gd name="connsiteY3" fmla="*/ 198511 h 216064"/>
                  <a:gd name="connsiteX4" fmla="*/ 62 w 83232"/>
                  <a:gd name="connsiteY4" fmla="*/ 0 h 216064"/>
                  <a:gd name="connsiteX0" fmla="*/ 62 w 85710"/>
                  <a:gd name="connsiteY0" fmla="*/ 0 h 210517"/>
                  <a:gd name="connsiteX1" fmla="*/ 83232 w 85710"/>
                  <a:gd name="connsiteY1" fmla="*/ 0 h 210517"/>
                  <a:gd name="connsiteX2" fmla="*/ 85644 w 85710"/>
                  <a:gd name="connsiteY2" fmla="*/ 207577 h 210517"/>
                  <a:gd name="connsiteX3" fmla="*/ 4518 w 85710"/>
                  <a:gd name="connsiteY3" fmla="*/ 198511 h 210517"/>
                  <a:gd name="connsiteX4" fmla="*/ 62 w 85710"/>
                  <a:gd name="connsiteY4" fmla="*/ 0 h 210517"/>
                  <a:gd name="connsiteX0" fmla="*/ 62 w 85710"/>
                  <a:gd name="connsiteY0" fmla="*/ 0 h 207577"/>
                  <a:gd name="connsiteX1" fmla="*/ 83232 w 85710"/>
                  <a:gd name="connsiteY1" fmla="*/ 0 h 207577"/>
                  <a:gd name="connsiteX2" fmla="*/ 85644 w 85710"/>
                  <a:gd name="connsiteY2" fmla="*/ 207577 h 207577"/>
                  <a:gd name="connsiteX3" fmla="*/ 4518 w 85710"/>
                  <a:gd name="connsiteY3" fmla="*/ 198511 h 207577"/>
                  <a:gd name="connsiteX4" fmla="*/ 62 w 85710"/>
                  <a:gd name="connsiteY4" fmla="*/ 0 h 207577"/>
                  <a:gd name="connsiteX0" fmla="*/ 62 w 85206"/>
                  <a:gd name="connsiteY0" fmla="*/ 0 h 200370"/>
                  <a:gd name="connsiteX1" fmla="*/ 83232 w 85206"/>
                  <a:gd name="connsiteY1" fmla="*/ 0 h 200370"/>
                  <a:gd name="connsiteX2" fmla="*/ 85130 w 85206"/>
                  <a:gd name="connsiteY2" fmla="*/ 200185 h 200370"/>
                  <a:gd name="connsiteX3" fmla="*/ 4518 w 85206"/>
                  <a:gd name="connsiteY3" fmla="*/ 198511 h 200370"/>
                  <a:gd name="connsiteX4" fmla="*/ 62 w 85206"/>
                  <a:gd name="connsiteY4" fmla="*/ 0 h 200370"/>
                  <a:gd name="connsiteX0" fmla="*/ 53 w 85197"/>
                  <a:gd name="connsiteY0" fmla="*/ 0 h 200185"/>
                  <a:gd name="connsiteX1" fmla="*/ 83223 w 85197"/>
                  <a:gd name="connsiteY1" fmla="*/ 0 h 200185"/>
                  <a:gd name="connsiteX2" fmla="*/ 85121 w 85197"/>
                  <a:gd name="connsiteY2" fmla="*/ 200185 h 200185"/>
                  <a:gd name="connsiteX3" fmla="*/ 5733 w 85197"/>
                  <a:gd name="connsiteY3" fmla="*/ 193977 h 200185"/>
                  <a:gd name="connsiteX4" fmla="*/ 53 w 85197"/>
                  <a:gd name="connsiteY4" fmla="*/ 0 h 20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97" h="200185">
                    <a:moveTo>
                      <a:pt x="53" y="0"/>
                    </a:moveTo>
                    <a:lnTo>
                      <a:pt x="83223" y="0"/>
                    </a:lnTo>
                    <a:cubicBezTo>
                      <a:pt x="82630" y="68805"/>
                      <a:pt x="85714" y="131380"/>
                      <a:pt x="85121" y="200185"/>
                    </a:cubicBezTo>
                    <a:cubicBezTo>
                      <a:pt x="35567" y="198982"/>
                      <a:pt x="32722" y="197719"/>
                      <a:pt x="5733" y="193977"/>
                    </a:cubicBezTo>
                    <a:cubicBezTo>
                      <a:pt x="6461" y="125992"/>
                      <a:pt x="-675" y="67985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29">
                <a:extLst>
                  <a:ext uri="{FF2B5EF4-FFF2-40B4-BE49-F238E27FC236}">
                    <a16:creationId xmlns:a16="http://schemas.microsoft.com/office/drawing/2014/main" id="{A9BC16A3-7BD1-4AFD-B6AB-DAA3D3A6EA1B}"/>
                  </a:ext>
                </a:extLst>
              </p:cNvPr>
              <p:cNvSpPr/>
              <p:nvPr/>
            </p:nvSpPr>
            <p:spPr>
              <a:xfrm rot="16200000">
                <a:off x="4307484" y="3530067"/>
                <a:ext cx="40781" cy="115518"/>
              </a:xfrm>
              <a:custGeom>
                <a:avLst/>
                <a:gdLst>
                  <a:gd name="connsiteX0" fmla="*/ 0 w 85628"/>
                  <a:gd name="connsiteY0" fmla="*/ 0 h 914400"/>
                  <a:gd name="connsiteX1" fmla="*/ 85628 w 85628"/>
                  <a:gd name="connsiteY1" fmla="*/ 0 h 914400"/>
                  <a:gd name="connsiteX2" fmla="*/ 85628 w 85628"/>
                  <a:gd name="connsiteY2" fmla="*/ 914400 h 914400"/>
                  <a:gd name="connsiteX3" fmla="*/ 0 w 85628"/>
                  <a:gd name="connsiteY3" fmla="*/ 914400 h 914400"/>
                  <a:gd name="connsiteX4" fmla="*/ 0 w 85628"/>
                  <a:gd name="connsiteY4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7811 w 87811"/>
                  <a:gd name="connsiteY2" fmla="*/ 914400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87811 w 87811"/>
                  <a:gd name="connsiteY3" fmla="*/ 914400 h 914400"/>
                  <a:gd name="connsiteX4" fmla="*/ 2183 w 87811"/>
                  <a:gd name="connsiteY4" fmla="*/ 914400 h 914400"/>
                  <a:gd name="connsiteX5" fmla="*/ 0 w 87811"/>
                  <a:gd name="connsiteY5" fmla="*/ 203956 h 914400"/>
                  <a:gd name="connsiteX6" fmla="*/ 2183 w 87811"/>
                  <a:gd name="connsiteY6" fmla="*/ 0 h 914400"/>
                  <a:gd name="connsiteX0" fmla="*/ 2183 w 87811"/>
                  <a:gd name="connsiteY0" fmla="*/ 0 h 914400"/>
                  <a:gd name="connsiteX1" fmla="*/ 87811 w 87811"/>
                  <a:gd name="connsiteY1" fmla="*/ 0 h 914400"/>
                  <a:gd name="connsiteX2" fmla="*/ 86033 w 87811"/>
                  <a:gd name="connsiteY2" fmla="*/ 206414 h 914400"/>
                  <a:gd name="connsiteX3" fmla="*/ 2183 w 87811"/>
                  <a:gd name="connsiteY3" fmla="*/ 914400 h 914400"/>
                  <a:gd name="connsiteX4" fmla="*/ 0 w 87811"/>
                  <a:gd name="connsiteY4" fmla="*/ 203956 h 914400"/>
                  <a:gd name="connsiteX5" fmla="*/ 2183 w 87811"/>
                  <a:gd name="connsiteY5" fmla="*/ 0 h 914400"/>
                  <a:gd name="connsiteX0" fmla="*/ 2183 w 87811"/>
                  <a:gd name="connsiteY0" fmla="*/ 0 h 230860"/>
                  <a:gd name="connsiteX1" fmla="*/ 87811 w 87811"/>
                  <a:gd name="connsiteY1" fmla="*/ 0 h 230860"/>
                  <a:gd name="connsiteX2" fmla="*/ 86033 w 87811"/>
                  <a:gd name="connsiteY2" fmla="*/ 206414 h 230860"/>
                  <a:gd name="connsiteX3" fmla="*/ 0 w 87811"/>
                  <a:gd name="connsiteY3" fmla="*/ 203956 h 230860"/>
                  <a:gd name="connsiteX4" fmla="*/ 2183 w 87811"/>
                  <a:gd name="connsiteY4" fmla="*/ 0 h 230860"/>
                  <a:gd name="connsiteX0" fmla="*/ 2183 w 87811"/>
                  <a:gd name="connsiteY0" fmla="*/ 0 h 219944"/>
                  <a:gd name="connsiteX1" fmla="*/ 87811 w 87811"/>
                  <a:gd name="connsiteY1" fmla="*/ 0 h 219944"/>
                  <a:gd name="connsiteX2" fmla="*/ 86033 w 87811"/>
                  <a:gd name="connsiteY2" fmla="*/ 206414 h 219944"/>
                  <a:gd name="connsiteX3" fmla="*/ 0 w 87811"/>
                  <a:gd name="connsiteY3" fmla="*/ 203956 h 219944"/>
                  <a:gd name="connsiteX4" fmla="*/ 2183 w 87811"/>
                  <a:gd name="connsiteY4" fmla="*/ 0 h 219944"/>
                  <a:gd name="connsiteX0" fmla="*/ 2183 w 87811"/>
                  <a:gd name="connsiteY0" fmla="*/ 0 h 206707"/>
                  <a:gd name="connsiteX1" fmla="*/ 87811 w 87811"/>
                  <a:gd name="connsiteY1" fmla="*/ 0 h 206707"/>
                  <a:gd name="connsiteX2" fmla="*/ 86033 w 87811"/>
                  <a:gd name="connsiteY2" fmla="*/ 206414 h 206707"/>
                  <a:gd name="connsiteX3" fmla="*/ 0 w 87811"/>
                  <a:gd name="connsiteY3" fmla="*/ 203956 h 206707"/>
                  <a:gd name="connsiteX4" fmla="*/ 2183 w 87811"/>
                  <a:gd name="connsiteY4" fmla="*/ 0 h 206707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6033 w 87811"/>
                  <a:gd name="connsiteY2" fmla="*/ 206414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539"/>
                  <a:gd name="connsiteX1" fmla="*/ 87811 w 87811"/>
                  <a:gd name="connsiteY1" fmla="*/ 0 h 216539"/>
                  <a:gd name="connsiteX2" fmla="*/ 83575 w 87811"/>
                  <a:gd name="connsiteY2" fmla="*/ 216246 h 216539"/>
                  <a:gd name="connsiteX3" fmla="*/ 0 w 87811"/>
                  <a:gd name="connsiteY3" fmla="*/ 213788 h 216539"/>
                  <a:gd name="connsiteX4" fmla="*/ 2183 w 87811"/>
                  <a:gd name="connsiteY4" fmla="*/ 0 h 216539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6246"/>
                  <a:gd name="connsiteX1" fmla="*/ 87811 w 87811"/>
                  <a:gd name="connsiteY1" fmla="*/ 0 h 216246"/>
                  <a:gd name="connsiteX2" fmla="*/ 83575 w 87811"/>
                  <a:gd name="connsiteY2" fmla="*/ 216246 h 216246"/>
                  <a:gd name="connsiteX3" fmla="*/ 0 w 87811"/>
                  <a:gd name="connsiteY3" fmla="*/ 213788 h 216246"/>
                  <a:gd name="connsiteX4" fmla="*/ 2183 w 87811"/>
                  <a:gd name="connsiteY4" fmla="*/ 0 h 216246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7811"/>
                  <a:gd name="connsiteY0" fmla="*/ 0 h 213788"/>
                  <a:gd name="connsiteX1" fmla="*/ 87811 w 87811"/>
                  <a:gd name="connsiteY1" fmla="*/ 0 h 213788"/>
                  <a:gd name="connsiteX2" fmla="*/ 83575 w 87811"/>
                  <a:gd name="connsiteY2" fmla="*/ 211330 h 213788"/>
                  <a:gd name="connsiteX3" fmla="*/ 0 w 87811"/>
                  <a:gd name="connsiteY3" fmla="*/ 213788 h 213788"/>
                  <a:gd name="connsiteX4" fmla="*/ 2183 w 87811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1330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6246"/>
                  <a:gd name="connsiteX1" fmla="*/ 85353 w 85353"/>
                  <a:gd name="connsiteY1" fmla="*/ 0 h 216246"/>
                  <a:gd name="connsiteX2" fmla="*/ 83575 w 85353"/>
                  <a:gd name="connsiteY2" fmla="*/ 216246 h 216246"/>
                  <a:gd name="connsiteX3" fmla="*/ 0 w 85353"/>
                  <a:gd name="connsiteY3" fmla="*/ 213788 h 216246"/>
                  <a:gd name="connsiteX4" fmla="*/ 2183 w 85353"/>
                  <a:gd name="connsiteY4" fmla="*/ 0 h 216246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6444"/>
                  <a:gd name="connsiteX1" fmla="*/ 85353 w 85353"/>
                  <a:gd name="connsiteY1" fmla="*/ 0 h 216444"/>
                  <a:gd name="connsiteX2" fmla="*/ 83575 w 85353"/>
                  <a:gd name="connsiteY2" fmla="*/ 213788 h 216444"/>
                  <a:gd name="connsiteX3" fmla="*/ 0 w 85353"/>
                  <a:gd name="connsiteY3" fmla="*/ 213788 h 216444"/>
                  <a:gd name="connsiteX4" fmla="*/ 2183 w 85353"/>
                  <a:gd name="connsiteY4" fmla="*/ 0 h 216444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13788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07162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2183 w 85353"/>
                  <a:gd name="connsiteY0" fmla="*/ 0 h 213788"/>
                  <a:gd name="connsiteX1" fmla="*/ 85353 w 85353"/>
                  <a:gd name="connsiteY1" fmla="*/ 0 h 213788"/>
                  <a:gd name="connsiteX2" fmla="*/ 83575 w 85353"/>
                  <a:gd name="connsiteY2" fmla="*/ 207162 h 213788"/>
                  <a:gd name="connsiteX3" fmla="*/ 0 w 85353"/>
                  <a:gd name="connsiteY3" fmla="*/ 213788 h 213788"/>
                  <a:gd name="connsiteX4" fmla="*/ 2183 w 85353"/>
                  <a:gd name="connsiteY4" fmla="*/ 0 h 213788"/>
                  <a:gd name="connsiteX0" fmla="*/ 5910 w 89080"/>
                  <a:gd name="connsiteY0" fmla="*/ 0 h 208396"/>
                  <a:gd name="connsiteX1" fmla="*/ 89080 w 89080"/>
                  <a:gd name="connsiteY1" fmla="*/ 0 h 208396"/>
                  <a:gd name="connsiteX2" fmla="*/ 87302 w 89080"/>
                  <a:gd name="connsiteY2" fmla="*/ 207162 h 208396"/>
                  <a:gd name="connsiteX3" fmla="*/ 0 w 89080"/>
                  <a:gd name="connsiteY3" fmla="*/ 207162 h 208396"/>
                  <a:gd name="connsiteX4" fmla="*/ 5910 w 89080"/>
                  <a:gd name="connsiteY4" fmla="*/ 0 h 208396"/>
                  <a:gd name="connsiteX0" fmla="*/ 57 w 83227"/>
                  <a:gd name="connsiteY0" fmla="*/ 0 h 208396"/>
                  <a:gd name="connsiteX1" fmla="*/ 83227 w 83227"/>
                  <a:gd name="connsiteY1" fmla="*/ 0 h 208396"/>
                  <a:gd name="connsiteX2" fmla="*/ 81449 w 83227"/>
                  <a:gd name="connsiteY2" fmla="*/ 207162 h 208396"/>
                  <a:gd name="connsiteX3" fmla="*/ 5328 w 83227"/>
                  <a:gd name="connsiteY3" fmla="*/ 207165 h 208396"/>
                  <a:gd name="connsiteX4" fmla="*/ 57 w 83227"/>
                  <a:gd name="connsiteY4" fmla="*/ 0 h 208396"/>
                  <a:gd name="connsiteX0" fmla="*/ 2183 w 85353"/>
                  <a:gd name="connsiteY0" fmla="*/ 0 h 208396"/>
                  <a:gd name="connsiteX1" fmla="*/ 85353 w 85353"/>
                  <a:gd name="connsiteY1" fmla="*/ 0 h 208396"/>
                  <a:gd name="connsiteX2" fmla="*/ 83575 w 85353"/>
                  <a:gd name="connsiteY2" fmla="*/ 207162 h 208396"/>
                  <a:gd name="connsiteX3" fmla="*/ 0 w 85353"/>
                  <a:gd name="connsiteY3" fmla="*/ 207165 h 208396"/>
                  <a:gd name="connsiteX4" fmla="*/ 2183 w 85353"/>
                  <a:gd name="connsiteY4" fmla="*/ 0 h 208396"/>
                  <a:gd name="connsiteX0" fmla="*/ 2183 w 85353"/>
                  <a:gd name="connsiteY0" fmla="*/ 0 h 207852"/>
                  <a:gd name="connsiteX1" fmla="*/ 85353 w 85353"/>
                  <a:gd name="connsiteY1" fmla="*/ 0 h 207852"/>
                  <a:gd name="connsiteX2" fmla="*/ 83575 w 85353"/>
                  <a:gd name="connsiteY2" fmla="*/ 207162 h 207852"/>
                  <a:gd name="connsiteX3" fmla="*/ 0 w 85353"/>
                  <a:gd name="connsiteY3" fmla="*/ 200539 h 207852"/>
                  <a:gd name="connsiteX4" fmla="*/ 2183 w 85353"/>
                  <a:gd name="connsiteY4" fmla="*/ 0 h 207852"/>
                  <a:gd name="connsiteX0" fmla="*/ 2183 w 85353"/>
                  <a:gd name="connsiteY0" fmla="*/ 0 h 208396"/>
                  <a:gd name="connsiteX1" fmla="*/ 85353 w 85353"/>
                  <a:gd name="connsiteY1" fmla="*/ 0 h 208396"/>
                  <a:gd name="connsiteX2" fmla="*/ 83575 w 85353"/>
                  <a:gd name="connsiteY2" fmla="*/ 207162 h 208396"/>
                  <a:gd name="connsiteX3" fmla="*/ 0 w 85353"/>
                  <a:gd name="connsiteY3" fmla="*/ 207165 h 208396"/>
                  <a:gd name="connsiteX4" fmla="*/ 2183 w 85353"/>
                  <a:gd name="connsiteY4" fmla="*/ 0 h 208396"/>
                  <a:gd name="connsiteX0" fmla="*/ 2183 w 85353"/>
                  <a:gd name="connsiteY0" fmla="*/ 0 h 208396"/>
                  <a:gd name="connsiteX1" fmla="*/ 85353 w 85353"/>
                  <a:gd name="connsiteY1" fmla="*/ 0 h 208396"/>
                  <a:gd name="connsiteX2" fmla="*/ 83575 w 85353"/>
                  <a:gd name="connsiteY2" fmla="*/ 207162 h 208396"/>
                  <a:gd name="connsiteX3" fmla="*/ 0 w 85353"/>
                  <a:gd name="connsiteY3" fmla="*/ 207165 h 208396"/>
                  <a:gd name="connsiteX4" fmla="*/ 2183 w 85353"/>
                  <a:gd name="connsiteY4" fmla="*/ 0 h 208396"/>
                  <a:gd name="connsiteX0" fmla="*/ 5132 w 88302"/>
                  <a:gd name="connsiteY0" fmla="*/ 0 h 217645"/>
                  <a:gd name="connsiteX1" fmla="*/ 88302 w 88302"/>
                  <a:gd name="connsiteY1" fmla="*/ 0 h 217645"/>
                  <a:gd name="connsiteX2" fmla="*/ 86524 w 88302"/>
                  <a:gd name="connsiteY2" fmla="*/ 207162 h 217645"/>
                  <a:gd name="connsiteX3" fmla="*/ 0 w 88302"/>
                  <a:gd name="connsiteY3" fmla="*/ 217645 h 217645"/>
                  <a:gd name="connsiteX4" fmla="*/ 5132 w 88302"/>
                  <a:gd name="connsiteY4" fmla="*/ 0 h 217645"/>
                  <a:gd name="connsiteX0" fmla="*/ 2184 w 85354"/>
                  <a:gd name="connsiteY0" fmla="*/ 0 h 217645"/>
                  <a:gd name="connsiteX1" fmla="*/ 85354 w 85354"/>
                  <a:gd name="connsiteY1" fmla="*/ 0 h 217645"/>
                  <a:gd name="connsiteX2" fmla="*/ 83576 w 85354"/>
                  <a:gd name="connsiteY2" fmla="*/ 207162 h 217645"/>
                  <a:gd name="connsiteX3" fmla="*/ 0 w 85354"/>
                  <a:gd name="connsiteY3" fmla="*/ 217645 h 217645"/>
                  <a:gd name="connsiteX4" fmla="*/ 2184 w 85354"/>
                  <a:gd name="connsiteY4" fmla="*/ 0 h 217645"/>
                  <a:gd name="connsiteX0" fmla="*/ 2184 w 85354"/>
                  <a:gd name="connsiteY0" fmla="*/ 0 h 209785"/>
                  <a:gd name="connsiteX1" fmla="*/ 85354 w 85354"/>
                  <a:gd name="connsiteY1" fmla="*/ 0 h 209785"/>
                  <a:gd name="connsiteX2" fmla="*/ 83576 w 85354"/>
                  <a:gd name="connsiteY2" fmla="*/ 207162 h 209785"/>
                  <a:gd name="connsiteX3" fmla="*/ 0 w 85354"/>
                  <a:gd name="connsiteY3" fmla="*/ 209785 h 209785"/>
                  <a:gd name="connsiteX4" fmla="*/ 2184 w 85354"/>
                  <a:gd name="connsiteY4" fmla="*/ 0 h 209785"/>
                  <a:gd name="connsiteX0" fmla="*/ 149 w 83319"/>
                  <a:gd name="connsiteY0" fmla="*/ 0 h 209785"/>
                  <a:gd name="connsiteX1" fmla="*/ 83319 w 83319"/>
                  <a:gd name="connsiteY1" fmla="*/ 0 h 209785"/>
                  <a:gd name="connsiteX2" fmla="*/ 81541 w 83319"/>
                  <a:gd name="connsiteY2" fmla="*/ 207162 h 209785"/>
                  <a:gd name="connsiteX3" fmla="*/ 913 w 83319"/>
                  <a:gd name="connsiteY3" fmla="*/ 209785 h 209785"/>
                  <a:gd name="connsiteX4" fmla="*/ 149 w 83319"/>
                  <a:gd name="connsiteY4" fmla="*/ 0 h 20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19" h="209785">
                    <a:moveTo>
                      <a:pt x="149" y="0"/>
                    </a:moveTo>
                    <a:lnTo>
                      <a:pt x="83319" y="0"/>
                    </a:lnTo>
                    <a:cubicBezTo>
                      <a:pt x="82726" y="68805"/>
                      <a:pt x="82134" y="138357"/>
                      <a:pt x="81541" y="207162"/>
                    </a:cubicBezTo>
                    <a:cubicBezTo>
                      <a:pt x="42405" y="210909"/>
                      <a:pt x="32094" y="207316"/>
                      <a:pt x="913" y="209785"/>
                    </a:cubicBezTo>
                    <a:cubicBezTo>
                      <a:pt x="1641" y="141800"/>
                      <a:pt x="-579" y="67985"/>
                      <a:pt x="1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010B330C-1E99-4A7A-9E70-39140F7EC7CD}"/>
                  </a:ext>
                </a:extLst>
              </p:cNvPr>
              <p:cNvSpPr/>
              <p:nvPr/>
            </p:nvSpPr>
            <p:spPr>
              <a:xfrm>
                <a:off x="4434194" y="3409213"/>
                <a:ext cx="370479" cy="535867"/>
              </a:xfrm>
              <a:custGeom>
                <a:avLst/>
                <a:gdLst>
                  <a:gd name="connsiteX0" fmla="*/ 501650 w 672804"/>
                  <a:gd name="connsiteY0" fmla="*/ 844602 h 973154"/>
                  <a:gd name="connsiteX1" fmla="*/ 170410 w 672804"/>
                  <a:gd name="connsiteY1" fmla="*/ 873581 h 973154"/>
                  <a:gd name="connsiteX2" fmla="*/ 172982 w 672804"/>
                  <a:gd name="connsiteY2" fmla="*/ 902978 h 973154"/>
                  <a:gd name="connsiteX3" fmla="*/ 504221 w 672804"/>
                  <a:gd name="connsiteY3" fmla="*/ 873998 h 973154"/>
                  <a:gd name="connsiteX4" fmla="*/ 506562 w 672804"/>
                  <a:gd name="connsiteY4" fmla="*/ 724156 h 973154"/>
                  <a:gd name="connsiteX5" fmla="*/ 175322 w 672804"/>
                  <a:gd name="connsiteY5" fmla="*/ 753135 h 973154"/>
                  <a:gd name="connsiteX6" fmla="*/ 177894 w 672804"/>
                  <a:gd name="connsiteY6" fmla="*/ 782532 h 973154"/>
                  <a:gd name="connsiteX7" fmla="*/ 509133 w 672804"/>
                  <a:gd name="connsiteY7" fmla="*/ 753552 h 973154"/>
                  <a:gd name="connsiteX8" fmla="*/ 336402 w 672804"/>
                  <a:gd name="connsiteY8" fmla="*/ 0 h 973154"/>
                  <a:gd name="connsiteX9" fmla="*/ 672804 w 672804"/>
                  <a:gd name="connsiteY9" fmla="*/ 336402 h 973154"/>
                  <a:gd name="connsiteX10" fmla="*/ 524488 w 672804"/>
                  <a:gd name="connsiteY10" fmla="*/ 615352 h 973154"/>
                  <a:gd name="connsiteX11" fmla="*/ 517305 w 672804"/>
                  <a:gd name="connsiteY11" fmla="*/ 619251 h 973154"/>
                  <a:gd name="connsiteX12" fmla="*/ 517305 w 672804"/>
                  <a:gd name="connsiteY12" fmla="*/ 657079 h 973154"/>
                  <a:gd name="connsiteX13" fmla="*/ 552958 w 672804"/>
                  <a:gd name="connsiteY13" fmla="*/ 654050 h 973154"/>
                  <a:gd name="connsiteX14" fmla="*/ 567281 w 672804"/>
                  <a:gd name="connsiteY14" fmla="*/ 793557 h 973154"/>
                  <a:gd name="connsiteX15" fmla="*/ 541958 w 672804"/>
                  <a:gd name="connsiteY15" fmla="*/ 936266 h 973154"/>
                  <a:gd name="connsiteX16" fmla="*/ 134500 w 672804"/>
                  <a:gd name="connsiteY16" fmla="*/ 973154 h 973154"/>
                  <a:gd name="connsiteX17" fmla="*/ 129003 w 672804"/>
                  <a:gd name="connsiteY17" fmla="*/ 830569 h 973154"/>
                  <a:gd name="connsiteX18" fmla="*/ 126136 w 672804"/>
                  <a:gd name="connsiteY18" fmla="*/ 690309 h 973154"/>
                  <a:gd name="connsiteX19" fmla="*/ 163673 w 672804"/>
                  <a:gd name="connsiteY19" fmla="*/ 687120 h 973154"/>
                  <a:gd name="connsiteX20" fmla="*/ 163673 w 672804"/>
                  <a:gd name="connsiteY20" fmla="*/ 623687 h 973154"/>
                  <a:gd name="connsiteX21" fmla="*/ 148316 w 672804"/>
                  <a:gd name="connsiteY21" fmla="*/ 615352 h 973154"/>
                  <a:gd name="connsiteX22" fmla="*/ 0 w 672804"/>
                  <a:gd name="connsiteY22" fmla="*/ 336402 h 973154"/>
                  <a:gd name="connsiteX23" fmla="*/ 336402 w 672804"/>
                  <a:gd name="connsiteY23" fmla="*/ 0 h 97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2804" h="973154">
                    <a:moveTo>
                      <a:pt x="501650" y="844602"/>
                    </a:moveTo>
                    <a:lnTo>
                      <a:pt x="170410" y="873581"/>
                    </a:lnTo>
                    <a:lnTo>
                      <a:pt x="172982" y="902978"/>
                    </a:lnTo>
                    <a:lnTo>
                      <a:pt x="504221" y="873998"/>
                    </a:lnTo>
                    <a:close/>
                    <a:moveTo>
                      <a:pt x="506562" y="724156"/>
                    </a:moveTo>
                    <a:lnTo>
                      <a:pt x="175322" y="753135"/>
                    </a:lnTo>
                    <a:lnTo>
                      <a:pt x="177894" y="782532"/>
                    </a:lnTo>
                    <a:lnTo>
                      <a:pt x="509133" y="753552"/>
                    </a:lnTo>
                    <a:close/>
                    <a:moveTo>
                      <a:pt x="336402" y="0"/>
                    </a:moveTo>
                    <a:cubicBezTo>
                      <a:pt x="522192" y="0"/>
                      <a:pt x="672804" y="150612"/>
                      <a:pt x="672804" y="336402"/>
                    </a:cubicBezTo>
                    <a:cubicBezTo>
                      <a:pt x="672804" y="452521"/>
                      <a:pt x="613971" y="554898"/>
                      <a:pt x="524488" y="615352"/>
                    </a:cubicBezTo>
                    <a:lnTo>
                      <a:pt x="517305" y="619251"/>
                    </a:lnTo>
                    <a:lnTo>
                      <a:pt x="517305" y="657079"/>
                    </a:lnTo>
                    <a:lnTo>
                      <a:pt x="552958" y="654050"/>
                    </a:lnTo>
                    <a:cubicBezTo>
                      <a:pt x="587228" y="683347"/>
                      <a:pt x="611665" y="754428"/>
                      <a:pt x="567281" y="793557"/>
                    </a:cubicBezTo>
                    <a:cubicBezTo>
                      <a:pt x="607999" y="843586"/>
                      <a:pt x="594645" y="925571"/>
                      <a:pt x="541958" y="936266"/>
                    </a:cubicBezTo>
                    <a:lnTo>
                      <a:pt x="134500" y="973154"/>
                    </a:lnTo>
                    <a:cubicBezTo>
                      <a:pt x="103990" y="937916"/>
                      <a:pt x="83314" y="863347"/>
                      <a:pt x="129003" y="830569"/>
                    </a:cubicBezTo>
                    <a:cubicBezTo>
                      <a:pt x="88719" y="788732"/>
                      <a:pt x="104972" y="729688"/>
                      <a:pt x="126136" y="690309"/>
                    </a:cubicBezTo>
                    <a:lnTo>
                      <a:pt x="163673" y="687120"/>
                    </a:lnTo>
                    <a:lnTo>
                      <a:pt x="163673" y="623687"/>
                    </a:lnTo>
                    <a:lnTo>
                      <a:pt x="148316" y="615352"/>
                    </a:lnTo>
                    <a:cubicBezTo>
                      <a:pt x="58833" y="554898"/>
                      <a:pt x="0" y="452521"/>
                      <a:pt x="0" y="336402"/>
                    </a:cubicBezTo>
                    <a:cubicBezTo>
                      <a:pt x="0" y="150612"/>
                      <a:pt x="150612" y="0"/>
                      <a:pt x="3364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D7234AE-AB6A-4449-9061-FF690831175D}"/>
                  </a:ext>
                </a:extLst>
              </p:cNvPr>
              <p:cNvSpPr/>
              <p:nvPr/>
            </p:nvSpPr>
            <p:spPr>
              <a:xfrm rot="21351274">
                <a:off x="4569059" y="3959511"/>
                <a:ext cx="110614" cy="52952"/>
              </a:xfrm>
              <a:custGeom>
                <a:avLst/>
                <a:gdLst>
                  <a:gd name="connsiteX0" fmla="*/ 0 w 200879"/>
                  <a:gd name="connsiteY0" fmla="*/ 0 h 96906"/>
                  <a:gd name="connsiteX1" fmla="*/ 200879 w 200879"/>
                  <a:gd name="connsiteY1" fmla="*/ 0 h 96906"/>
                  <a:gd name="connsiteX2" fmla="*/ 200879 w 200879"/>
                  <a:gd name="connsiteY2" fmla="*/ 96906 h 96906"/>
                  <a:gd name="connsiteX3" fmla="*/ 0 w 200879"/>
                  <a:gd name="connsiteY3" fmla="*/ 96906 h 96906"/>
                  <a:gd name="connsiteX4" fmla="*/ 0 w 200879"/>
                  <a:gd name="connsiteY4" fmla="*/ 0 h 96906"/>
                  <a:gd name="connsiteX0" fmla="*/ 0 w 200879"/>
                  <a:gd name="connsiteY0" fmla="*/ 0 h 100386"/>
                  <a:gd name="connsiteX1" fmla="*/ 200879 w 200879"/>
                  <a:gd name="connsiteY1" fmla="*/ 0 h 100386"/>
                  <a:gd name="connsiteX2" fmla="*/ 200879 w 200879"/>
                  <a:gd name="connsiteY2" fmla="*/ 96906 h 100386"/>
                  <a:gd name="connsiteX3" fmla="*/ 81815 w 200879"/>
                  <a:gd name="connsiteY3" fmla="*/ 100386 h 100386"/>
                  <a:gd name="connsiteX4" fmla="*/ 0 w 200879"/>
                  <a:gd name="connsiteY4" fmla="*/ 96906 h 100386"/>
                  <a:gd name="connsiteX5" fmla="*/ 0 w 200879"/>
                  <a:gd name="connsiteY5" fmla="*/ 0 h 100386"/>
                  <a:gd name="connsiteX0" fmla="*/ 0 w 200879"/>
                  <a:gd name="connsiteY0" fmla="*/ 0 h 100386"/>
                  <a:gd name="connsiteX1" fmla="*/ 200879 w 200879"/>
                  <a:gd name="connsiteY1" fmla="*/ 0 h 100386"/>
                  <a:gd name="connsiteX2" fmla="*/ 200879 w 200879"/>
                  <a:gd name="connsiteY2" fmla="*/ 96906 h 100386"/>
                  <a:gd name="connsiteX3" fmla="*/ 81815 w 200879"/>
                  <a:gd name="connsiteY3" fmla="*/ 100386 h 100386"/>
                  <a:gd name="connsiteX4" fmla="*/ 0 w 200879"/>
                  <a:gd name="connsiteY4" fmla="*/ 0 h 100386"/>
                  <a:gd name="connsiteX0" fmla="*/ 0 w 200879"/>
                  <a:gd name="connsiteY0" fmla="*/ 0 h 100386"/>
                  <a:gd name="connsiteX1" fmla="*/ 200879 w 200879"/>
                  <a:gd name="connsiteY1" fmla="*/ 0 h 100386"/>
                  <a:gd name="connsiteX2" fmla="*/ 81815 w 200879"/>
                  <a:gd name="connsiteY2" fmla="*/ 100386 h 100386"/>
                  <a:gd name="connsiteX3" fmla="*/ 0 w 200879"/>
                  <a:gd name="connsiteY3" fmla="*/ 0 h 100386"/>
                  <a:gd name="connsiteX0" fmla="*/ 0 w 200879"/>
                  <a:gd name="connsiteY0" fmla="*/ 0 h 93209"/>
                  <a:gd name="connsiteX1" fmla="*/ 200879 w 200879"/>
                  <a:gd name="connsiteY1" fmla="*/ 0 h 93209"/>
                  <a:gd name="connsiteX2" fmla="*/ 84800 w 200879"/>
                  <a:gd name="connsiteY2" fmla="*/ 93209 h 93209"/>
                  <a:gd name="connsiteX3" fmla="*/ 0 w 200879"/>
                  <a:gd name="connsiteY3" fmla="*/ 0 h 93209"/>
                  <a:gd name="connsiteX0" fmla="*/ 0 w 200879"/>
                  <a:gd name="connsiteY0" fmla="*/ 0 h 94796"/>
                  <a:gd name="connsiteX1" fmla="*/ 200879 w 200879"/>
                  <a:gd name="connsiteY1" fmla="*/ 0 h 94796"/>
                  <a:gd name="connsiteX2" fmla="*/ 84800 w 200879"/>
                  <a:gd name="connsiteY2" fmla="*/ 93209 h 94796"/>
                  <a:gd name="connsiteX3" fmla="*/ 0 w 200879"/>
                  <a:gd name="connsiteY3" fmla="*/ 0 h 94796"/>
                  <a:gd name="connsiteX0" fmla="*/ 0 w 200879"/>
                  <a:gd name="connsiteY0" fmla="*/ 0 h 95810"/>
                  <a:gd name="connsiteX1" fmla="*/ 200879 w 200879"/>
                  <a:gd name="connsiteY1" fmla="*/ 0 h 95810"/>
                  <a:gd name="connsiteX2" fmla="*/ 84800 w 200879"/>
                  <a:gd name="connsiteY2" fmla="*/ 93209 h 95810"/>
                  <a:gd name="connsiteX3" fmla="*/ 0 w 200879"/>
                  <a:gd name="connsiteY3" fmla="*/ 0 h 95810"/>
                  <a:gd name="connsiteX0" fmla="*/ 0 w 200879"/>
                  <a:gd name="connsiteY0" fmla="*/ 0 h 95810"/>
                  <a:gd name="connsiteX1" fmla="*/ 200879 w 200879"/>
                  <a:gd name="connsiteY1" fmla="*/ 0 h 95810"/>
                  <a:gd name="connsiteX2" fmla="*/ 84800 w 200879"/>
                  <a:gd name="connsiteY2" fmla="*/ 93209 h 95810"/>
                  <a:gd name="connsiteX3" fmla="*/ 0 w 200879"/>
                  <a:gd name="connsiteY3" fmla="*/ 0 h 95810"/>
                  <a:gd name="connsiteX0" fmla="*/ 0 w 200879"/>
                  <a:gd name="connsiteY0" fmla="*/ 0 h 95810"/>
                  <a:gd name="connsiteX1" fmla="*/ 200879 w 200879"/>
                  <a:gd name="connsiteY1" fmla="*/ 0 h 95810"/>
                  <a:gd name="connsiteX2" fmla="*/ 84800 w 200879"/>
                  <a:gd name="connsiteY2" fmla="*/ 93209 h 95810"/>
                  <a:gd name="connsiteX3" fmla="*/ 0 w 200879"/>
                  <a:gd name="connsiteY3" fmla="*/ 0 h 95810"/>
                  <a:gd name="connsiteX0" fmla="*/ 0 w 200879"/>
                  <a:gd name="connsiteY0" fmla="*/ 0 h 93209"/>
                  <a:gd name="connsiteX1" fmla="*/ 200879 w 200879"/>
                  <a:gd name="connsiteY1" fmla="*/ 0 h 93209"/>
                  <a:gd name="connsiteX2" fmla="*/ 84800 w 200879"/>
                  <a:gd name="connsiteY2" fmla="*/ 93209 h 93209"/>
                  <a:gd name="connsiteX3" fmla="*/ 0 w 200879"/>
                  <a:gd name="connsiteY3" fmla="*/ 0 h 93209"/>
                  <a:gd name="connsiteX0" fmla="*/ 0 w 200879"/>
                  <a:gd name="connsiteY0" fmla="*/ 0 h 95838"/>
                  <a:gd name="connsiteX1" fmla="*/ 200879 w 200879"/>
                  <a:gd name="connsiteY1" fmla="*/ 0 h 95838"/>
                  <a:gd name="connsiteX2" fmla="*/ 87074 w 200879"/>
                  <a:gd name="connsiteY2" fmla="*/ 95838 h 95838"/>
                  <a:gd name="connsiteX3" fmla="*/ 0 w 200879"/>
                  <a:gd name="connsiteY3" fmla="*/ 0 h 95838"/>
                  <a:gd name="connsiteX0" fmla="*/ 0 w 200879"/>
                  <a:gd name="connsiteY0" fmla="*/ 0 h 95838"/>
                  <a:gd name="connsiteX1" fmla="*/ 200879 w 200879"/>
                  <a:gd name="connsiteY1" fmla="*/ 0 h 95838"/>
                  <a:gd name="connsiteX2" fmla="*/ 87074 w 200879"/>
                  <a:gd name="connsiteY2" fmla="*/ 95838 h 95838"/>
                  <a:gd name="connsiteX3" fmla="*/ 0 w 200879"/>
                  <a:gd name="connsiteY3" fmla="*/ 0 h 95838"/>
                  <a:gd name="connsiteX0" fmla="*/ 0 w 200879"/>
                  <a:gd name="connsiteY0" fmla="*/ 0 h 95838"/>
                  <a:gd name="connsiteX1" fmla="*/ 200879 w 200879"/>
                  <a:gd name="connsiteY1" fmla="*/ 0 h 95838"/>
                  <a:gd name="connsiteX2" fmla="*/ 87074 w 200879"/>
                  <a:gd name="connsiteY2" fmla="*/ 95838 h 95838"/>
                  <a:gd name="connsiteX3" fmla="*/ 0 w 200879"/>
                  <a:gd name="connsiteY3" fmla="*/ 0 h 95838"/>
                  <a:gd name="connsiteX0" fmla="*/ 0 w 200879"/>
                  <a:gd name="connsiteY0" fmla="*/ 0 h 95838"/>
                  <a:gd name="connsiteX1" fmla="*/ 200879 w 200879"/>
                  <a:gd name="connsiteY1" fmla="*/ 0 h 95838"/>
                  <a:gd name="connsiteX2" fmla="*/ 87074 w 200879"/>
                  <a:gd name="connsiteY2" fmla="*/ 95838 h 95838"/>
                  <a:gd name="connsiteX3" fmla="*/ 0 w 200879"/>
                  <a:gd name="connsiteY3" fmla="*/ 0 h 95838"/>
                  <a:gd name="connsiteX0" fmla="*/ 0 w 200879"/>
                  <a:gd name="connsiteY0" fmla="*/ 0 h 96162"/>
                  <a:gd name="connsiteX1" fmla="*/ 200879 w 200879"/>
                  <a:gd name="connsiteY1" fmla="*/ 0 h 96162"/>
                  <a:gd name="connsiteX2" fmla="*/ 87074 w 200879"/>
                  <a:gd name="connsiteY2" fmla="*/ 95838 h 96162"/>
                  <a:gd name="connsiteX3" fmla="*/ 0 w 200879"/>
                  <a:gd name="connsiteY3" fmla="*/ 0 h 96162"/>
                  <a:gd name="connsiteX0" fmla="*/ 0 w 200879"/>
                  <a:gd name="connsiteY0" fmla="*/ 0 h 96162"/>
                  <a:gd name="connsiteX1" fmla="*/ 200879 w 200879"/>
                  <a:gd name="connsiteY1" fmla="*/ 0 h 96162"/>
                  <a:gd name="connsiteX2" fmla="*/ 87074 w 200879"/>
                  <a:gd name="connsiteY2" fmla="*/ 95838 h 96162"/>
                  <a:gd name="connsiteX3" fmla="*/ 0 w 200879"/>
                  <a:gd name="connsiteY3" fmla="*/ 0 h 96162"/>
                  <a:gd name="connsiteX0" fmla="*/ 0 w 200879"/>
                  <a:gd name="connsiteY0" fmla="*/ 0 h 96162"/>
                  <a:gd name="connsiteX1" fmla="*/ 200879 w 200879"/>
                  <a:gd name="connsiteY1" fmla="*/ 0 h 96162"/>
                  <a:gd name="connsiteX2" fmla="*/ 87074 w 200879"/>
                  <a:gd name="connsiteY2" fmla="*/ 95838 h 96162"/>
                  <a:gd name="connsiteX3" fmla="*/ 0 w 200879"/>
                  <a:gd name="connsiteY3" fmla="*/ 0 h 96162"/>
                  <a:gd name="connsiteX0" fmla="*/ 0 w 200879"/>
                  <a:gd name="connsiteY0" fmla="*/ 0 h 96162"/>
                  <a:gd name="connsiteX1" fmla="*/ 200879 w 200879"/>
                  <a:gd name="connsiteY1" fmla="*/ 0 h 96162"/>
                  <a:gd name="connsiteX2" fmla="*/ 87074 w 200879"/>
                  <a:gd name="connsiteY2" fmla="*/ 95838 h 96162"/>
                  <a:gd name="connsiteX3" fmla="*/ 0 w 200879"/>
                  <a:gd name="connsiteY3" fmla="*/ 0 h 9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879" h="96162">
                    <a:moveTo>
                      <a:pt x="0" y="0"/>
                    </a:moveTo>
                    <a:lnTo>
                      <a:pt x="200879" y="0"/>
                    </a:lnTo>
                    <a:cubicBezTo>
                      <a:pt x="179311" y="66815"/>
                      <a:pt x="167585" y="99839"/>
                      <a:pt x="87074" y="95838"/>
                    </a:cubicBezTo>
                    <a:cubicBezTo>
                      <a:pt x="20789" y="79264"/>
                      <a:pt x="9684" y="4944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D4DF35A-E3EF-49FA-887D-624DD5F7EB50}"/>
                </a:ext>
              </a:extLst>
            </p:cNvPr>
            <p:cNvGrpSpPr/>
            <p:nvPr/>
          </p:nvGrpSpPr>
          <p:grpSpPr>
            <a:xfrm>
              <a:off x="667137" y="1199325"/>
              <a:ext cx="2075079" cy="1844490"/>
              <a:chOff x="2917006" y="1303194"/>
              <a:chExt cx="2075079" cy="184449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9B1D1BB-C38F-48E1-A90B-B66995749665}"/>
                  </a:ext>
                </a:extLst>
              </p:cNvPr>
              <p:cNvGrpSpPr/>
              <p:nvPr/>
            </p:nvGrpSpPr>
            <p:grpSpPr>
              <a:xfrm>
                <a:off x="2952971" y="1303194"/>
                <a:ext cx="2039114" cy="1588058"/>
                <a:chOff x="399247" y="873520"/>
                <a:chExt cx="2201937" cy="158805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E0820CA-B86A-450F-A4C8-C7BC325278A8}"/>
                    </a:ext>
                  </a:extLst>
                </p:cNvPr>
                <p:cNvSpPr/>
                <p:nvPr/>
              </p:nvSpPr>
              <p:spPr>
                <a:xfrm>
                  <a:off x="399247" y="1630581"/>
                  <a:ext cx="2201937" cy="830997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rgbClr val="5151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Initiation and Planning Infrastructure setup/testing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1600" dirty="0">
                      <a:solidFill>
                        <a:srgbClr val="5151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 CG nodes Migrated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C797DC-29AB-4CFE-A1D1-9E65D5D95503}"/>
                    </a:ext>
                  </a:extLst>
                </p:cNvPr>
                <p:cNvSpPr txBox="1"/>
                <p:nvPr/>
              </p:nvSpPr>
              <p:spPr>
                <a:xfrm>
                  <a:off x="431180" y="873520"/>
                  <a:ext cx="1895004" cy="584775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218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HIway 2.0 Migrations  WAVES 0-1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D9061FB-539A-41AF-B2CE-BC620151EF5D}"/>
                  </a:ext>
                </a:extLst>
              </p:cNvPr>
              <p:cNvCxnSpPr/>
              <p:nvPr/>
            </p:nvCxnSpPr>
            <p:spPr>
              <a:xfrm rot="5400000">
                <a:off x="2036882" y="2267561"/>
                <a:ext cx="1760247" cy="0"/>
              </a:xfrm>
              <a:prstGeom prst="straightConnector1">
                <a:avLst/>
              </a:prstGeom>
              <a:ln>
                <a:solidFill>
                  <a:srgbClr val="40404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465D02-52EB-4634-987E-4B2859BBFB28}"/>
              </a:ext>
            </a:extLst>
          </p:cNvPr>
          <p:cNvGrpSpPr/>
          <p:nvPr/>
        </p:nvGrpSpPr>
        <p:grpSpPr>
          <a:xfrm>
            <a:off x="5943600" y="1143000"/>
            <a:ext cx="2971787" cy="2285999"/>
            <a:chOff x="6229737" y="757816"/>
            <a:chExt cx="2971787" cy="2285999"/>
          </a:xfrm>
        </p:grpSpPr>
        <p:sp>
          <p:nvSpPr>
            <p:cNvPr id="43" name="Freeform 83">
              <a:extLst>
                <a:ext uri="{FF2B5EF4-FFF2-40B4-BE49-F238E27FC236}">
                  <a16:creationId xmlns:a16="http://schemas.microsoft.com/office/drawing/2014/main" id="{027F408B-0EC9-43E4-A18F-F7259A7629D3}"/>
                </a:ext>
              </a:extLst>
            </p:cNvPr>
            <p:cNvSpPr/>
            <p:nvPr/>
          </p:nvSpPr>
          <p:spPr>
            <a:xfrm>
              <a:off x="7445970" y="757816"/>
              <a:ext cx="486258" cy="486258"/>
            </a:xfrm>
            <a:custGeom>
              <a:avLst/>
              <a:gdLst>
                <a:gd name="connsiteX0" fmla="*/ 2339029 w 4748831"/>
                <a:gd name="connsiteY0" fmla="*/ 2013480 h 4778126"/>
                <a:gd name="connsiteX1" fmla="*/ 2689162 w 4748831"/>
                <a:gd name="connsiteY1" fmla="*/ 2363613 h 4778126"/>
                <a:gd name="connsiteX2" fmla="*/ 2339029 w 4748831"/>
                <a:gd name="connsiteY2" fmla="*/ 2713746 h 4778126"/>
                <a:gd name="connsiteX3" fmla="*/ 1988896 w 4748831"/>
                <a:gd name="connsiteY3" fmla="*/ 2363613 h 4778126"/>
                <a:gd name="connsiteX4" fmla="*/ 2339029 w 4748831"/>
                <a:gd name="connsiteY4" fmla="*/ 2013480 h 4778126"/>
                <a:gd name="connsiteX5" fmla="*/ 2339029 w 4748831"/>
                <a:gd name="connsiteY5" fmla="*/ 1805471 h 4778126"/>
                <a:gd name="connsiteX6" fmla="*/ 1780887 w 4748831"/>
                <a:gd name="connsiteY6" fmla="*/ 2363613 h 4778126"/>
                <a:gd name="connsiteX7" fmla="*/ 2339029 w 4748831"/>
                <a:gd name="connsiteY7" fmla="*/ 2921755 h 4778126"/>
                <a:gd name="connsiteX8" fmla="*/ 2897171 w 4748831"/>
                <a:gd name="connsiteY8" fmla="*/ 2363613 h 4778126"/>
                <a:gd name="connsiteX9" fmla="*/ 2339029 w 4748831"/>
                <a:gd name="connsiteY9" fmla="*/ 1805471 h 4778126"/>
                <a:gd name="connsiteX10" fmla="*/ 2339029 w 4748831"/>
                <a:gd name="connsiteY10" fmla="*/ 1546636 h 4778126"/>
                <a:gd name="connsiteX11" fmla="*/ 3156006 w 4748831"/>
                <a:gd name="connsiteY11" fmla="*/ 2363613 h 4778126"/>
                <a:gd name="connsiteX12" fmla="*/ 2339029 w 4748831"/>
                <a:gd name="connsiteY12" fmla="*/ 3180590 h 4778126"/>
                <a:gd name="connsiteX13" fmla="*/ 1522052 w 4748831"/>
                <a:gd name="connsiteY13" fmla="*/ 2363613 h 4778126"/>
                <a:gd name="connsiteX14" fmla="*/ 2339029 w 4748831"/>
                <a:gd name="connsiteY14" fmla="*/ 1546636 h 4778126"/>
                <a:gd name="connsiteX15" fmla="*/ 2339030 w 4748831"/>
                <a:gd name="connsiteY15" fmla="*/ 1079790 h 4778126"/>
                <a:gd name="connsiteX16" fmla="*/ 1055209 w 4748831"/>
                <a:gd name="connsiteY16" fmla="*/ 2363611 h 4778126"/>
                <a:gd name="connsiteX17" fmla="*/ 2339030 w 4748831"/>
                <a:gd name="connsiteY17" fmla="*/ 3647432 h 4778126"/>
                <a:gd name="connsiteX18" fmla="*/ 3622851 w 4748831"/>
                <a:gd name="connsiteY18" fmla="*/ 2363611 h 4778126"/>
                <a:gd name="connsiteX19" fmla="*/ 2339030 w 4748831"/>
                <a:gd name="connsiteY19" fmla="*/ 1079790 h 4778126"/>
                <a:gd name="connsiteX20" fmla="*/ 2398310 w 4748831"/>
                <a:gd name="connsiteY20" fmla="*/ 1118 h 4778126"/>
                <a:gd name="connsiteX21" fmla="*/ 2669860 w 4748831"/>
                <a:gd name="connsiteY21" fmla="*/ 112464 h 4778126"/>
                <a:gd name="connsiteX22" fmla="*/ 3791425 w 4748831"/>
                <a:gd name="connsiteY22" fmla="*/ 606462 h 4778126"/>
                <a:gd name="connsiteX23" fmla="*/ 4192876 w 4748831"/>
                <a:gd name="connsiteY23" fmla="*/ 1035588 h 4778126"/>
                <a:gd name="connsiteX24" fmla="*/ 4529466 w 4748831"/>
                <a:gd name="connsiteY24" fmla="*/ 2069136 h 4778126"/>
                <a:gd name="connsiteX25" fmla="*/ 4571578 w 4748831"/>
                <a:gd name="connsiteY25" fmla="*/ 2685392 h 4778126"/>
                <a:gd name="connsiteX26" fmla="*/ 4102489 w 4748831"/>
                <a:gd name="connsiteY26" fmla="*/ 3708908 h 4778126"/>
                <a:gd name="connsiteX27" fmla="*/ 3650641 w 4748831"/>
                <a:gd name="connsiteY27" fmla="*/ 4149330 h 4778126"/>
                <a:gd name="connsiteX28" fmla="*/ 2637303 w 4748831"/>
                <a:gd name="connsiteY28" fmla="*/ 4622185 h 4778126"/>
                <a:gd name="connsiteX29" fmla="*/ 2032471 w 4748831"/>
                <a:gd name="connsiteY29" fmla="*/ 4516602 h 4778126"/>
                <a:gd name="connsiteX30" fmla="*/ 1091929 w 4748831"/>
                <a:gd name="connsiteY30" fmla="*/ 4090609 h 4778126"/>
                <a:gd name="connsiteX31" fmla="*/ 593766 w 4748831"/>
                <a:gd name="connsiteY31" fmla="*/ 3697856 h 4778126"/>
                <a:gd name="connsiteX32" fmla="*/ 173180 w 4748831"/>
                <a:gd name="connsiteY32" fmla="*/ 2588560 h 4778126"/>
                <a:gd name="connsiteX33" fmla="*/ 152641 w 4748831"/>
                <a:gd name="connsiteY33" fmla="*/ 2069646 h 4778126"/>
                <a:gd name="connsiteX34" fmla="*/ 639981 w 4748831"/>
                <a:gd name="connsiteY34" fmla="*/ 984005 h 4778126"/>
                <a:gd name="connsiteX35" fmla="*/ 1091159 w 4748831"/>
                <a:gd name="connsiteY35" fmla="*/ 588313 h 4778126"/>
                <a:gd name="connsiteX36" fmla="*/ 2171480 w 4748831"/>
                <a:gd name="connsiteY36" fmla="*/ 154691 h 4778126"/>
                <a:gd name="connsiteX37" fmla="*/ 2398310 w 4748831"/>
                <a:gd name="connsiteY37" fmla="*/ 1118 h 47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8831" h="4778126">
                  <a:moveTo>
                    <a:pt x="2339029" y="2013480"/>
                  </a:moveTo>
                  <a:cubicBezTo>
                    <a:pt x="2532402" y="2013480"/>
                    <a:pt x="2689162" y="2170240"/>
                    <a:pt x="2689162" y="2363613"/>
                  </a:cubicBezTo>
                  <a:cubicBezTo>
                    <a:pt x="2689162" y="2556986"/>
                    <a:pt x="2532402" y="2713746"/>
                    <a:pt x="2339029" y="2713746"/>
                  </a:cubicBezTo>
                  <a:cubicBezTo>
                    <a:pt x="2145656" y="2713746"/>
                    <a:pt x="1988896" y="2556986"/>
                    <a:pt x="1988896" y="2363613"/>
                  </a:cubicBezTo>
                  <a:cubicBezTo>
                    <a:pt x="1988896" y="2170240"/>
                    <a:pt x="2145656" y="2013480"/>
                    <a:pt x="2339029" y="2013480"/>
                  </a:cubicBezTo>
                  <a:close/>
                  <a:moveTo>
                    <a:pt x="2339029" y="1805471"/>
                  </a:moveTo>
                  <a:cubicBezTo>
                    <a:pt x="2030776" y="1805471"/>
                    <a:pt x="1780887" y="2055360"/>
                    <a:pt x="1780887" y="2363613"/>
                  </a:cubicBezTo>
                  <a:cubicBezTo>
                    <a:pt x="1780887" y="2671866"/>
                    <a:pt x="2030776" y="2921755"/>
                    <a:pt x="2339029" y="2921755"/>
                  </a:cubicBezTo>
                  <a:cubicBezTo>
                    <a:pt x="2647282" y="2921755"/>
                    <a:pt x="2897171" y="2671866"/>
                    <a:pt x="2897171" y="2363613"/>
                  </a:cubicBezTo>
                  <a:cubicBezTo>
                    <a:pt x="2897171" y="2055360"/>
                    <a:pt x="2647282" y="1805471"/>
                    <a:pt x="2339029" y="1805471"/>
                  </a:cubicBezTo>
                  <a:close/>
                  <a:moveTo>
                    <a:pt x="2339029" y="1546636"/>
                  </a:moveTo>
                  <a:cubicBezTo>
                    <a:pt x="2790233" y="1546636"/>
                    <a:pt x="3156006" y="1912409"/>
                    <a:pt x="3156006" y="2363613"/>
                  </a:cubicBezTo>
                  <a:cubicBezTo>
                    <a:pt x="3156006" y="2814817"/>
                    <a:pt x="2790233" y="3180590"/>
                    <a:pt x="2339029" y="3180590"/>
                  </a:cubicBezTo>
                  <a:cubicBezTo>
                    <a:pt x="1887825" y="3180590"/>
                    <a:pt x="1522052" y="2814817"/>
                    <a:pt x="1522052" y="2363613"/>
                  </a:cubicBezTo>
                  <a:cubicBezTo>
                    <a:pt x="1522052" y="1912409"/>
                    <a:pt x="1887825" y="1546636"/>
                    <a:pt x="2339029" y="1546636"/>
                  </a:cubicBezTo>
                  <a:close/>
                  <a:moveTo>
                    <a:pt x="2339030" y="1079790"/>
                  </a:moveTo>
                  <a:cubicBezTo>
                    <a:pt x="1629994" y="1079790"/>
                    <a:pt x="1055209" y="1654576"/>
                    <a:pt x="1055209" y="2363611"/>
                  </a:cubicBezTo>
                  <a:cubicBezTo>
                    <a:pt x="1055209" y="3072646"/>
                    <a:pt x="1629994" y="3647432"/>
                    <a:pt x="2339030" y="3647432"/>
                  </a:cubicBezTo>
                  <a:cubicBezTo>
                    <a:pt x="3048065" y="3647432"/>
                    <a:pt x="3622851" y="3072646"/>
                    <a:pt x="3622851" y="2363611"/>
                  </a:cubicBezTo>
                  <a:cubicBezTo>
                    <a:pt x="3622851" y="1654576"/>
                    <a:pt x="3048065" y="1079790"/>
                    <a:pt x="2339030" y="1079790"/>
                  </a:cubicBezTo>
                  <a:close/>
                  <a:moveTo>
                    <a:pt x="2398310" y="1118"/>
                  </a:moveTo>
                  <a:cubicBezTo>
                    <a:pt x="2492721" y="-4755"/>
                    <a:pt x="2604110" y="9712"/>
                    <a:pt x="2669860" y="112464"/>
                  </a:cubicBezTo>
                  <a:cubicBezTo>
                    <a:pt x="2972269" y="597331"/>
                    <a:pt x="3051294" y="832997"/>
                    <a:pt x="3791425" y="606462"/>
                  </a:cubicBezTo>
                  <a:cubicBezTo>
                    <a:pt x="4192161" y="537180"/>
                    <a:pt x="4257818" y="945101"/>
                    <a:pt x="4192876" y="1035588"/>
                  </a:cubicBezTo>
                  <a:cubicBezTo>
                    <a:pt x="3999234" y="1448801"/>
                    <a:pt x="4007268" y="1865348"/>
                    <a:pt x="4529466" y="2069136"/>
                  </a:cubicBezTo>
                  <a:cubicBezTo>
                    <a:pt x="4850464" y="2220384"/>
                    <a:pt x="4779000" y="2563578"/>
                    <a:pt x="4571578" y="2685392"/>
                  </a:cubicBezTo>
                  <a:cubicBezTo>
                    <a:pt x="4108307" y="2912016"/>
                    <a:pt x="3903124" y="3193779"/>
                    <a:pt x="4102489" y="3708908"/>
                  </a:cubicBezTo>
                  <a:cubicBezTo>
                    <a:pt x="4194859" y="4125404"/>
                    <a:pt x="3865656" y="4217413"/>
                    <a:pt x="3650641" y="4149330"/>
                  </a:cubicBezTo>
                  <a:cubicBezTo>
                    <a:pt x="3054349" y="3925010"/>
                    <a:pt x="2813522" y="4329172"/>
                    <a:pt x="2637303" y="4622185"/>
                  </a:cubicBezTo>
                  <a:cubicBezTo>
                    <a:pt x="2435405" y="4910785"/>
                    <a:pt x="2074914" y="4753428"/>
                    <a:pt x="2032471" y="4516602"/>
                  </a:cubicBezTo>
                  <a:cubicBezTo>
                    <a:pt x="1900509" y="4119570"/>
                    <a:pt x="1437861" y="4001345"/>
                    <a:pt x="1091929" y="4090609"/>
                  </a:cubicBezTo>
                  <a:cubicBezTo>
                    <a:pt x="680384" y="4271870"/>
                    <a:pt x="545975" y="3847601"/>
                    <a:pt x="593766" y="3697856"/>
                  </a:cubicBezTo>
                  <a:cubicBezTo>
                    <a:pt x="818834" y="2971472"/>
                    <a:pt x="634747" y="2871431"/>
                    <a:pt x="173180" y="2588560"/>
                  </a:cubicBezTo>
                  <a:cubicBezTo>
                    <a:pt x="-64928" y="2419914"/>
                    <a:pt x="-43681" y="2199392"/>
                    <a:pt x="152641" y="2069646"/>
                  </a:cubicBezTo>
                  <a:cubicBezTo>
                    <a:pt x="758708" y="1770643"/>
                    <a:pt x="814786" y="1485339"/>
                    <a:pt x="639981" y="984005"/>
                  </a:cubicBezTo>
                  <a:cubicBezTo>
                    <a:pt x="561275" y="722427"/>
                    <a:pt x="796835" y="500562"/>
                    <a:pt x="1091159" y="588313"/>
                  </a:cubicBezTo>
                  <a:cubicBezTo>
                    <a:pt x="1532729" y="751949"/>
                    <a:pt x="1932185" y="623208"/>
                    <a:pt x="2171480" y="154691"/>
                  </a:cubicBezTo>
                  <a:cubicBezTo>
                    <a:pt x="2216942" y="57019"/>
                    <a:pt x="2303900" y="6992"/>
                    <a:pt x="2398310" y="111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BF7F2DE-B84F-42CA-85DB-27CE99429F3E}"/>
                </a:ext>
              </a:extLst>
            </p:cNvPr>
            <p:cNvGrpSpPr/>
            <p:nvPr/>
          </p:nvGrpSpPr>
          <p:grpSpPr>
            <a:xfrm>
              <a:off x="6229737" y="1257462"/>
              <a:ext cx="2971787" cy="1786353"/>
              <a:chOff x="6025944" y="1411358"/>
              <a:chExt cx="2971787" cy="1786353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B91664C-5643-4B6E-BCA8-428C17B769EB}"/>
                  </a:ext>
                </a:extLst>
              </p:cNvPr>
              <p:cNvGrpSpPr/>
              <p:nvPr/>
            </p:nvGrpSpPr>
            <p:grpSpPr>
              <a:xfrm>
                <a:off x="6101802" y="1411358"/>
                <a:ext cx="2895929" cy="1710154"/>
                <a:chOff x="-167376" y="1106468"/>
                <a:chExt cx="3127167" cy="171015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47F2140-CC6C-4924-9918-9A7C5AB6B752}"/>
                    </a:ext>
                  </a:extLst>
                </p:cNvPr>
                <p:cNvSpPr/>
                <p:nvPr/>
              </p:nvSpPr>
              <p:spPr>
                <a:xfrm>
                  <a:off x="-167376" y="1739404"/>
                  <a:ext cx="3127167" cy="107721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rgbClr val="5151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Early Adopter migrations </a:t>
                  </a:r>
                  <a:br>
                    <a:rPr lang="en-US" sz="1600" dirty="0">
                      <a:solidFill>
                        <a:srgbClr val="5151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600" dirty="0">
                      <a:solidFill>
                        <a:srgbClr val="5151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progress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1600" dirty="0">
                      <a:solidFill>
                        <a:srgbClr val="5151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Completed a total of 7 Participant migrations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7BFDC9-8F23-4E1C-807B-4E5D6A68E432}"/>
                    </a:ext>
                  </a:extLst>
                </p:cNvPr>
                <p:cNvSpPr txBox="1"/>
                <p:nvPr/>
              </p:nvSpPr>
              <p:spPr>
                <a:xfrm>
                  <a:off x="599142" y="1106468"/>
                  <a:ext cx="1455533" cy="338554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218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WAVES 2-3</a:t>
                  </a:r>
                  <a:endParaRPr lang="en-US" sz="1400" dirty="0">
                    <a:solidFill>
                      <a:srgbClr val="218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1E00C671-4E36-40DC-8BCD-BD4CF4EFDAB0}"/>
                  </a:ext>
                </a:extLst>
              </p:cNvPr>
              <p:cNvCxnSpPr/>
              <p:nvPr/>
            </p:nvCxnSpPr>
            <p:spPr>
              <a:xfrm rot="5400000">
                <a:off x="5145820" y="2317588"/>
                <a:ext cx="1760247" cy="0"/>
              </a:xfrm>
              <a:prstGeom prst="straightConnector1">
                <a:avLst/>
              </a:prstGeom>
              <a:ln>
                <a:solidFill>
                  <a:srgbClr val="40404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05D65-BA89-4993-86FA-E68439C371E5}"/>
              </a:ext>
            </a:extLst>
          </p:cNvPr>
          <p:cNvGrpSpPr/>
          <p:nvPr/>
        </p:nvGrpSpPr>
        <p:grpSpPr>
          <a:xfrm>
            <a:off x="3056280" y="1107083"/>
            <a:ext cx="2743540" cy="2321916"/>
            <a:chOff x="3477756" y="721899"/>
            <a:chExt cx="2213721" cy="23219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86BA0D-FE4B-40D0-983C-BA0FABB6E2DA}"/>
                </a:ext>
              </a:extLst>
            </p:cNvPr>
            <p:cNvGrpSpPr/>
            <p:nvPr/>
          </p:nvGrpSpPr>
          <p:grpSpPr>
            <a:xfrm>
              <a:off x="3477756" y="1199325"/>
              <a:ext cx="2213721" cy="1844490"/>
              <a:chOff x="2635331" y="1303194"/>
              <a:chExt cx="2213721" cy="184449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B70BC3A-BDB5-45C5-BD32-029814B115D0}"/>
                  </a:ext>
                </a:extLst>
              </p:cNvPr>
              <p:cNvGrpSpPr/>
              <p:nvPr/>
            </p:nvGrpSpPr>
            <p:grpSpPr>
              <a:xfrm>
                <a:off x="2758024" y="1303194"/>
                <a:ext cx="2091028" cy="1809354"/>
                <a:chOff x="188734" y="873520"/>
                <a:chExt cx="2257996" cy="1809354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BECEDDB-EEB7-4AA0-ABFE-1A88F509A645}"/>
                    </a:ext>
                  </a:extLst>
                </p:cNvPr>
                <p:cNvSpPr/>
                <p:nvPr/>
              </p:nvSpPr>
              <p:spPr>
                <a:xfrm>
                  <a:off x="188734" y="1605656"/>
                  <a:ext cx="2257996" cy="107721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rgbClr val="5151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Project Management Plans are in place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sz="1600" dirty="0">
                      <a:solidFill>
                        <a:srgbClr val="5151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Pilot Participants are engaged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0CACD3D-79F4-4CAC-BBBB-7CE91F35EE5D}"/>
                    </a:ext>
                  </a:extLst>
                </p:cNvPr>
                <p:cNvSpPr txBox="1"/>
                <p:nvPr/>
              </p:nvSpPr>
              <p:spPr>
                <a:xfrm>
                  <a:off x="248212" y="873520"/>
                  <a:ext cx="2177049" cy="584775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218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Early Adopters &amp; Pilots</a:t>
                  </a:r>
                </a:p>
                <a:p>
                  <a:pPr algn="ctr"/>
                  <a:r>
                    <a:rPr lang="en-US" sz="1600" dirty="0">
                      <a:solidFill>
                        <a:srgbClr val="218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WAVE 2</a:t>
                  </a:r>
                  <a:endParaRPr lang="en-US" sz="1400" dirty="0">
                    <a:solidFill>
                      <a:srgbClr val="218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94B46BE-3E22-4ED2-90BB-B87495FF3ACB}"/>
                  </a:ext>
                </a:extLst>
              </p:cNvPr>
              <p:cNvCxnSpPr/>
              <p:nvPr/>
            </p:nvCxnSpPr>
            <p:spPr>
              <a:xfrm rot="5400000">
                <a:off x="1755207" y="2267561"/>
                <a:ext cx="1760247" cy="0"/>
              </a:xfrm>
              <a:prstGeom prst="straightConnector1">
                <a:avLst/>
              </a:prstGeom>
              <a:ln>
                <a:solidFill>
                  <a:srgbClr val="40404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DAC2F87-05E5-46FF-8083-E05490DDD30F}"/>
                </a:ext>
              </a:extLst>
            </p:cNvPr>
            <p:cNvGrpSpPr/>
            <p:nvPr/>
          </p:nvGrpSpPr>
          <p:grpSpPr>
            <a:xfrm>
              <a:off x="4406400" y="721899"/>
              <a:ext cx="468660" cy="458392"/>
              <a:chOff x="1305590" y="267546"/>
              <a:chExt cx="6288163" cy="6150395"/>
            </a:xfrm>
            <a:solidFill>
              <a:srgbClr val="595959"/>
            </a:solidFill>
            <a:effectLst/>
          </p:grpSpPr>
          <p:sp>
            <p:nvSpPr>
              <p:cNvPr id="52" name="Rectangle 912">
                <a:extLst>
                  <a:ext uri="{FF2B5EF4-FFF2-40B4-BE49-F238E27FC236}">
                    <a16:creationId xmlns:a16="http://schemas.microsoft.com/office/drawing/2014/main" id="{7693E22F-AA90-4EE2-BA7E-F3D385BFFBED}"/>
                  </a:ext>
                </a:extLst>
              </p:cNvPr>
              <p:cNvSpPr/>
              <p:nvPr/>
            </p:nvSpPr>
            <p:spPr>
              <a:xfrm>
                <a:off x="1772656" y="267546"/>
                <a:ext cx="5344424" cy="6150395"/>
              </a:xfrm>
              <a:custGeom>
                <a:avLst/>
                <a:gdLst>
                  <a:gd name="connsiteX0" fmla="*/ 0 w 5341620"/>
                  <a:gd name="connsiteY0" fmla="*/ 0 h 5524500"/>
                  <a:gd name="connsiteX1" fmla="*/ 5341620 w 5341620"/>
                  <a:gd name="connsiteY1" fmla="*/ 0 h 5524500"/>
                  <a:gd name="connsiteX2" fmla="*/ 5341620 w 5341620"/>
                  <a:gd name="connsiteY2" fmla="*/ 5524500 h 5524500"/>
                  <a:gd name="connsiteX3" fmla="*/ 0 w 5341620"/>
                  <a:gd name="connsiteY3" fmla="*/ 5524500 h 5524500"/>
                  <a:gd name="connsiteX4" fmla="*/ 0 w 5341620"/>
                  <a:gd name="connsiteY4" fmla="*/ 0 h 5524500"/>
                  <a:gd name="connsiteX0" fmla="*/ 1668780 w 5341620"/>
                  <a:gd name="connsiteY0" fmla="*/ 929640 h 5524500"/>
                  <a:gd name="connsiteX1" fmla="*/ 5341620 w 5341620"/>
                  <a:gd name="connsiteY1" fmla="*/ 0 h 5524500"/>
                  <a:gd name="connsiteX2" fmla="*/ 5341620 w 5341620"/>
                  <a:gd name="connsiteY2" fmla="*/ 5524500 h 5524500"/>
                  <a:gd name="connsiteX3" fmla="*/ 0 w 5341620"/>
                  <a:gd name="connsiteY3" fmla="*/ 5524500 h 5524500"/>
                  <a:gd name="connsiteX4" fmla="*/ 1668780 w 5341620"/>
                  <a:gd name="connsiteY4" fmla="*/ 929640 h 5524500"/>
                  <a:gd name="connsiteX0" fmla="*/ 1668780 w 5341620"/>
                  <a:gd name="connsiteY0" fmla="*/ 7620 h 4602480"/>
                  <a:gd name="connsiteX1" fmla="*/ 3718560 w 5341620"/>
                  <a:gd name="connsiteY1" fmla="*/ 0 h 4602480"/>
                  <a:gd name="connsiteX2" fmla="*/ 5341620 w 5341620"/>
                  <a:gd name="connsiteY2" fmla="*/ 4602480 h 4602480"/>
                  <a:gd name="connsiteX3" fmla="*/ 0 w 5341620"/>
                  <a:gd name="connsiteY3" fmla="*/ 4602480 h 4602480"/>
                  <a:gd name="connsiteX4" fmla="*/ 1668780 w 5341620"/>
                  <a:gd name="connsiteY4" fmla="*/ 7620 h 4602480"/>
                  <a:gd name="connsiteX0" fmla="*/ 1668780 w 5341620"/>
                  <a:gd name="connsiteY0" fmla="*/ 7620 h 4602480"/>
                  <a:gd name="connsiteX1" fmla="*/ 3718560 w 5341620"/>
                  <a:gd name="connsiteY1" fmla="*/ 0 h 4602480"/>
                  <a:gd name="connsiteX2" fmla="*/ 5341620 w 5341620"/>
                  <a:gd name="connsiteY2" fmla="*/ 4602480 h 4602480"/>
                  <a:gd name="connsiteX3" fmla="*/ 0 w 5341620"/>
                  <a:gd name="connsiteY3" fmla="*/ 4602480 h 4602480"/>
                  <a:gd name="connsiteX4" fmla="*/ 300990 w 5341620"/>
                  <a:gd name="connsiteY4" fmla="*/ 2937510 h 4602480"/>
                  <a:gd name="connsiteX5" fmla="*/ 1668780 w 5341620"/>
                  <a:gd name="connsiteY5" fmla="*/ 7620 h 4602480"/>
                  <a:gd name="connsiteX0" fmla="*/ 1668780 w 5341620"/>
                  <a:gd name="connsiteY0" fmla="*/ 7620 h 4602480"/>
                  <a:gd name="connsiteX1" fmla="*/ 3718560 w 5341620"/>
                  <a:gd name="connsiteY1" fmla="*/ 0 h 4602480"/>
                  <a:gd name="connsiteX2" fmla="*/ 5034915 w 5341620"/>
                  <a:gd name="connsiteY2" fmla="*/ 2947035 h 4602480"/>
                  <a:gd name="connsiteX3" fmla="*/ 5341620 w 5341620"/>
                  <a:gd name="connsiteY3" fmla="*/ 4602480 h 4602480"/>
                  <a:gd name="connsiteX4" fmla="*/ 0 w 5341620"/>
                  <a:gd name="connsiteY4" fmla="*/ 4602480 h 4602480"/>
                  <a:gd name="connsiteX5" fmla="*/ 300990 w 5341620"/>
                  <a:gd name="connsiteY5" fmla="*/ 2937510 h 4602480"/>
                  <a:gd name="connsiteX6" fmla="*/ 1668780 w 5341620"/>
                  <a:gd name="connsiteY6" fmla="*/ 7620 h 4602480"/>
                  <a:gd name="connsiteX0" fmla="*/ 1668780 w 5341620"/>
                  <a:gd name="connsiteY0" fmla="*/ 7620 h 4602480"/>
                  <a:gd name="connsiteX1" fmla="*/ 3718560 w 5341620"/>
                  <a:gd name="connsiteY1" fmla="*/ 0 h 4602480"/>
                  <a:gd name="connsiteX2" fmla="*/ 5034915 w 5341620"/>
                  <a:gd name="connsiteY2" fmla="*/ 2947035 h 4602480"/>
                  <a:gd name="connsiteX3" fmla="*/ 5341620 w 5341620"/>
                  <a:gd name="connsiteY3" fmla="*/ 4602480 h 4602480"/>
                  <a:gd name="connsiteX4" fmla="*/ 0 w 5341620"/>
                  <a:gd name="connsiteY4" fmla="*/ 4602480 h 4602480"/>
                  <a:gd name="connsiteX5" fmla="*/ 300990 w 5341620"/>
                  <a:gd name="connsiteY5" fmla="*/ 2937510 h 4602480"/>
                  <a:gd name="connsiteX6" fmla="*/ 1958340 w 5341620"/>
                  <a:gd name="connsiteY6" fmla="*/ 2023110 h 4602480"/>
                  <a:gd name="connsiteX7" fmla="*/ 1668780 w 5341620"/>
                  <a:gd name="connsiteY7" fmla="*/ 7620 h 4602480"/>
                  <a:gd name="connsiteX0" fmla="*/ 1668780 w 5341620"/>
                  <a:gd name="connsiteY0" fmla="*/ 7620 h 4602480"/>
                  <a:gd name="connsiteX1" fmla="*/ 3718560 w 5341620"/>
                  <a:gd name="connsiteY1" fmla="*/ 0 h 4602480"/>
                  <a:gd name="connsiteX2" fmla="*/ 3358515 w 5341620"/>
                  <a:gd name="connsiteY2" fmla="*/ 1956435 h 4602480"/>
                  <a:gd name="connsiteX3" fmla="*/ 5034915 w 5341620"/>
                  <a:gd name="connsiteY3" fmla="*/ 2947035 h 4602480"/>
                  <a:gd name="connsiteX4" fmla="*/ 5341620 w 5341620"/>
                  <a:gd name="connsiteY4" fmla="*/ 4602480 h 4602480"/>
                  <a:gd name="connsiteX5" fmla="*/ 0 w 5341620"/>
                  <a:gd name="connsiteY5" fmla="*/ 4602480 h 4602480"/>
                  <a:gd name="connsiteX6" fmla="*/ 300990 w 5341620"/>
                  <a:gd name="connsiteY6" fmla="*/ 2937510 h 4602480"/>
                  <a:gd name="connsiteX7" fmla="*/ 1958340 w 5341620"/>
                  <a:gd name="connsiteY7" fmla="*/ 2023110 h 4602480"/>
                  <a:gd name="connsiteX8" fmla="*/ 1668780 w 5341620"/>
                  <a:gd name="connsiteY8" fmla="*/ 7620 h 4602480"/>
                  <a:gd name="connsiteX0" fmla="*/ 1670724 w 5343564"/>
                  <a:gd name="connsiteY0" fmla="*/ 7620 h 4602480"/>
                  <a:gd name="connsiteX1" fmla="*/ 3720504 w 5343564"/>
                  <a:gd name="connsiteY1" fmla="*/ 0 h 4602480"/>
                  <a:gd name="connsiteX2" fmla="*/ 3360459 w 5343564"/>
                  <a:gd name="connsiteY2" fmla="*/ 1956435 h 4602480"/>
                  <a:gd name="connsiteX3" fmla="*/ 5036859 w 5343564"/>
                  <a:gd name="connsiteY3" fmla="*/ 2947035 h 4602480"/>
                  <a:gd name="connsiteX4" fmla="*/ 5343564 w 5343564"/>
                  <a:gd name="connsiteY4" fmla="*/ 4602480 h 4602480"/>
                  <a:gd name="connsiteX5" fmla="*/ 1944 w 5343564"/>
                  <a:gd name="connsiteY5" fmla="*/ 4602480 h 4602480"/>
                  <a:gd name="connsiteX6" fmla="*/ 302934 w 5343564"/>
                  <a:gd name="connsiteY6" fmla="*/ 2937510 h 4602480"/>
                  <a:gd name="connsiteX7" fmla="*/ 1960284 w 5343564"/>
                  <a:gd name="connsiteY7" fmla="*/ 2023110 h 4602480"/>
                  <a:gd name="connsiteX8" fmla="*/ 1670724 w 5343564"/>
                  <a:gd name="connsiteY8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61211 w 5344316"/>
                  <a:gd name="connsiteY2" fmla="*/ 1956435 h 4602480"/>
                  <a:gd name="connsiteX3" fmla="*/ 5037611 w 5344316"/>
                  <a:gd name="connsiteY3" fmla="*/ 2947035 h 4602480"/>
                  <a:gd name="connsiteX4" fmla="*/ 5344316 w 5344316"/>
                  <a:gd name="connsiteY4" fmla="*/ 4602480 h 4602480"/>
                  <a:gd name="connsiteX5" fmla="*/ 2696 w 5344316"/>
                  <a:gd name="connsiteY5" fmla="*/ 4602480 h 4602480"/>
                  <a:gd name="connsiteX6" fmla="*/ 303686 w 5344316"/>
                  <a:gd name="connsiteY6" fmla="*/ 2937510 h 4602480"/>
                  <a:gd name="connsiteX7" fmla="*/ 1961036 w 5344316"/>
                  <a:gd name="connsiteY7" fmla="*/ 2023110 h 4602480"/>
                  <a:gd name="connsiteX8" fmla="*/ 1671476 w 5344316"/>
                  <a:gd name="connsiteY8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61211 w 5344316"/>
                  <a:gd name="connsiteY2" fmla="*/ 1956435 h 4602480"/>
                  <a:gd name="connsiteX3" fmla="*/ 5037611 w 5344316"/>
                  <a:gd name="connsiteY3" fmla="*/ 2947035 h 4602480"/>
                  <a:gd name="connsiteX4" fmla="*/ 5344316 w 5344316"/>
                  <a:gd name="connsiteY4" fmla="*/ 4602480 h 4602480"/>
                  <a:gd name="connsiteX5" fmla="*/ 2696 w 5344316"/>
                  <a:gd name="connsiteY5" fmla="*/ 4602480 h 4602480"/>
                  <a:gd name="connsiteX6" fmla="*/ 303686 w 5344316"/>
                  <a:gd name="connsiteY6" fmla="*/ 2937510 h 4602480"/>
                  <a:gd name="connsiteX7" fmla="*/ 1961036 w 5344316"/>
                  <a:gd name="connsiteY7" fmla="*/ 2023110 h 4602480"/>
                  <a:gd name="connsiteX8" fmla="*/ 1671476 w 5344316"/>
                  <a:gd name="connsiteY8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61211 w 5344316"/>
                  <a:gd name="connsiteY2" fmla="*/ 1956435 h 4602480"/>
                  <a:gd name="connsiteX3" fmla="*/ 5037611 w 5344316"/>
                  <a:gd name="connsiteY3" fmla="*/ 2947035 h 4602480"/>
                  <a:gd name="connsiteX4" fmla="*/ 5344316 w 5344316"/>
                  <a:gd name="connsiteY4" fmla="*/ 4602480 h 4602480"/>
                  <a:gd name="connsiteX5" fmla="*/ 2696 w 5344316"/>
                  <a:gd name="connsiteY5" fmla="*/ 4602480 h 4602480"/>
                  <a:gd name="connsiteX6" fmla="*/ 303686 w 5344316"/>
                  <a:gd name="connsiteY6" fmla="*/ 2937510 h 4602480"/>
                  <a:gd name="connsiteX7" fmla="*/ 1961036 w 5344316"/>
                  <a:gd name="connsiteY7" fmla="*/ 2023110 h 4602480"/>
                  <a:gd name="connsiteX8" fmla="*/ 1671476 w 5344316"/>
                  <a:gd name="connsiteY8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61211 w 5344316"/>
                  <a:gd name="connsiteY2" fmla="*/ 1956435 h 4602480"/>
                  <a:gd name="connsiteX3" fmla="*/ 5037611 w 5344316"/>
                  <a:gd name="connsiteY3" fmla="*/ 2947035 h 4602480"/>
                  <a:gd name="connsiteX4" fmla="*/ 5344316 w 5344316"/>
                  <a:gd name="connsiteY4" fmla="*/ 4602480 h 4602480"/>
                  <a:gd name="connsiteX5" fmla="*/ 2696 w 5344316"/>
                  <a:gd name="connsiteY5" fmla="*/ 4602480 h 4602480"/>
                  <a:gd name="connsiteX6" fmla="*/ 303686 w 5344316"/>
                  <a:gd name="connsiteY6" fmla="*/ 2937510 h 4602480"/>
                  <a:gd name="connsiteX7" fmla="*/ 1961036 w 5344316"/>
                  <a:gd name="connsiteY7" fmla="*/ 2023110 h 4602480"/>
                  <a:gd name="connsiteX8" fmla="*/ 1671476 w 5344316"/>
                  <a:gd name="connsiteY8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61211 w 5344316"/>
                  <a:gd name="connsiteY2" fmla="*/ 1956435 h 4602480"/>
                  <a:gd name="connsiteX3" fmla="*/ 5037611 w 5344316"/>
                  <a:gd name="connsiteY3" fmla="*/ 2947035 h 4602480"/>
                  <a:gd name="connsiteX4" fmla="*/ 5344316 w 5344316"/>
                  <a:gd name="connsiteY4" fmla="*/ 4602480 h 4602480"/>
                  <a:gd name="connsiteX5" fmla="*/ 2696 w 5344316"/>
                  <a:gd name="connsiteY5" fmla="*/ 4602480 h 4602480"/>
                  <a:gd name="connsiteX6" fmla="*/ 303686 w 5344316"/>
                  <a:gd name="connsiteY6" fmla="*/ 2937510 h 4602480"/>
                  <a:gd name="connsiteX7" fmla="*/ 1961036 w 5344316"/>
                  <a:gd name="connsiteY7" fmla="*/ 2023110 h 4602480"/>
                  <a:gd name="connsiteX8" fmla="*/ 1671476 w 5344316"/>
                  <a:gd name="connsiteY8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61211 w 5344316"/>
                  <a:gd name="connsiteY2" fmla="*/ 1956435 h 4602480"/>
                  <a:gd name="connsiteX3" fmla="*/ 5037611 w 5344316"/>
                  <a:gd name="connsiteY3" fmla="*/ 2947035 h 4602480"/>
                  <a:gd name="connsiteX4" fmla="*/ 5344316 w 5344316"/>
                  <a:gd name="connsiteY4" fmla="*/ 4602480 h 4602480"/>
                  <a:gd name="connsiteX5" fmla="*/ 2696 w 5344316"/>
                  <a:gd name="connsiteY5" fmla="*/ 4602480 h 4602480"/>
                  <a:gd name="connsiteX6" fmla="*/ 303686 w 5344316"/>
                  <a:gd name="connsiteY6" fmla="*/ 2937510 h 4602480"/>
                  <a:gd name="connsiteX7" fmla="*/ 1961036 w 5344316"/>
                  <a:gd name="connsiteY7" fmla="*/ 2023110 h 4602480"/>
                  <a:gd name="connsiteX8" fmla="*/ 1671476 w 5344316"/>
                  <a:gd name="connsiteY8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61211 w 5344316"/>
                  <a:gd name="connsiteY2" fmla="*/ 1956435 h 4602480"/>
                  <a:gd name="connsiteX3" fmla="*/ 5037611 w 5344316"/>
                  <a:gd name="connsiteY3" fmla="*/ 2947035 h 4602480"/>
                  <a:gd name="connsiteX4" fmla="*/ 5344316 w 5344316"/>
                  <a:gd name="connsiteY4" fmla="*/ 4602480 h 4602480"/>
                  <a:gd name="connsiteX5" fmla="*/ 2696 w 5344316"/>
                  <a:gd name="connsiteY5" fmla="*/ 4602480 h 4602480"/>
                  <a:gd name="connsiteX6" fmla="*/ 303686 w 5344316"/>
                  <a:gd name="connsiteY6" fmla="*/ 2937510 h 4602480"/>
                  <a:gd name="connsiteX7" fmla="*/ 1961036 w 5344316"/>
                  <a:gd name="connsiteY7" fmla="*/ 2023110 h 4602480"/>
                  <a:gd name="connsiteX8" fmla="*/ 1671476 w 5344316"/>
                  <a:gd name="connsiteY8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61211 w 5344316"/>
                  <a:gd name="connsiteY2" fmla="*/ 1956435 h 4602480"/>
                  <a:gd name="connsiteX3" fmla="*/ 5037611 w 5344316"/>
                  <a:gd name="connsiteY3" fmla="*/ 2947035 h 4602480"/>
                  <a:gd name="connsiteX4" fmla="*/ 5344316 w 5344316"/>
                  <a:gd name="connsiteY4" fmla="*/ 4602480 h 4602480"/>
                  <a:gd name="connsiteX5" fmla="*/ 2696 w 5344316"/>
                  <a:gd name="connsiteY5" fmla="*/ 4602480 h 4602480"/>
                  <a:gd name="connsiteX6" fmla="*/ 303686 w 5344316"/>
                  <a:gd name="connsiteY6" fmla="*/ 2937510 h 4602480"/>
                  <a:gd name="connsiteX7" fmla="*/ 1961036 w 5344316"/>
                  <a:gd name="connsiteY7" fmla="*/ 2023110 h 4602480"/>
                  <a:gd name="connsiteX8" fmla="*/ 1989611 w 5344316"/>
                  <a:gd name="connsiteY8" fmla="*/ 1537335 h 4602480"/>
                  <a:gd name="connsiteX9" fmla="*/ 1671476 w 5344316"/>
                  <a:gd name="connsiteY9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51686 w 5344316"/>
                  <a:gd name="connsiteY2" fmla="*/ 1527810 h 4602480"/>
                  <a:gd name="connsiteX3" fmla="*/ 3361211 w 5344316"/>
                  <a:gd name="connsiteY3" fmla="*/ 1956435 h 4602480"/>
                  <a:gd name="connsiteX4" fmla="*/ 5037611 w 5344316"/>
                  <a:gd name="connsiteY4" fmla="*/ 2947035 h 4602480"/>
                  <a:gd name="connsiteX5" fmla="*/ 5344316 w 5344316"/>
                  <a:gd name="connsiteY5" fmla="*/ 4602480 h 4602480"/>
                  <a:gd name="connsiteX6" fmla="*/ 2696 w 5344316"/>
                  <a:gd name="connsiteY6" fmla="*/ 4602480 h 4602480"/>
                  <a:gd name="connsiteX7" fmla="*/ 303686 w 5344316"/>
                  <a:gd name="connsiteY7" fmla="*/ 2937510 h 4602480"/>
                  <a:gd name="connsiteX8" fmla="*/ 1961036 w 5344316"/>
                  <a:gd name="connsiteY8" fmla="*/ 2023110 h 4602480"/>
                  <a:gd name="connsiteX9" fmla="*/ 1989611 w 5344316"/>
                  <a:gd name="connsiteY9" fmla="*/ 1537335 h 4602480"/>
                  <a:gd name="connsiteX10" fmla="*/ 1671476 w 5344316"/>
                  <a:gd name="connsiteY10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51686 w 5344316"/>
                  <a:gd name="connsiteY2" fmla="*/ 1527810 h 4602480"/>
                  <a:gd name="connsiteX3" fmla="*/ 3361211 w 5344316"/>
                  <a:gd name="connsiteY3" fmla="*/ 1956435 h 4602480"/>
                  <a:gd name="connsiteX4" fmla="*/ 5037611 w 5344316"/>
                  <a:gd name="connsiteY4" fmla="*/ 2947035 h 4602480"/>
                  <a:gd name="connsiteX5" fmla="*/ 5344316 w 5344316"/>
                  <a:gd name="connsiteY5" fmla="*/ 4602480 h 4602480"/>
                  <a:gd name="connsiteX6" fmla="*/ 2696 w 5344316"/>
                  <a:gd name="connsiteY6" fmla="*/ 4602480 h 4602480"/>
                  <a:gd name="connsiteX7" fmla="*/ 303686 w 5344316"/>
                  <a:gd name="connsiteY7" fmla="*/ 2937510 h 4602480"/>
                  <a:gd name="connsiteX8" fmla="*/ 1961036 w 5344316"/>
                  <a:gd name="connsiteY8" fmla="*/ 2023110 h 4602480"/>
                  <a:gd name="connsiteX9" fmla="*/ 1989611 w 5344316"/>
                  <a:gd name="connsiteY9" fmla="*/ 1537335 h 4602480"/>
                  <a:gd name="connsiteX10" fmla="*/ 1671476 w 5344316"/>
                  <a:gd name="connsiteY10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51686 w 5344316"/>
                  <a:gd name="connsiteY2" fmla="*/ 1527810 h 4602480"/>
                  <a:gd name="connsiteX3" fmla="*/ 3361211 w 5344316"/>
                  <a:gd name="connsiteY3" fmla="*/ 1956435 h 4602480"/>
                  <a:gd name="connsiteX4" fmla="*/ 5037611 w 5344316"/>
                  <a:gd name="connsiteY4" fmla="*/ 2947035 h 4602480"/>
                  <a:gd name="connsiteX5" fmla="*/ 5344316 w 5344316"/>
                  <a:gd name="connsiteY5" fmla="*/ 4602480 h 4602480"/>
                  <a:gd name="connsiteX6" fmla="*/ 2696 w 5344316"/>
                  <a:gd name="connsiteY6" fmla="*/ 4602480 h 4602480"/>
                  <a:gd name="connsiteX7" fmla="*/ 303686 w 5344316"/>
                  <a:gd name="connsiteY7" fmla="*/ 2937510 h 4602480"/>
                  <a:gd name="connsiteX8" fmla="*/ 1961036 w 5344316"/>
                  <a:gd name="connsiteY8" fmla="*/ 2023110 h 4602480"/>
                  <a:gd name="connsiteX9" fmla="*/ 1989611 w 5344316"/>
                  <a:gd name="connsiteY9" fmla="*/ 1537335 h 4602480"/>
                  <a:gd name="connsiteX10" fmla="*/ 1671476 w 5344316"/>
                  <a:gd name="connsiteY10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46924 w 5344316"/>
                  <a:gd name="connsiteY2" fmla="*/ 1534954 h 4602480"/>
                  <a:gd name="connsiteX3" fmla="*/ 3361211 w 5344316"/>
                  <a:gd name="connsiteY3" fmla="*/ 1956435 h 4602480"/>
                  <a:gd name="connsiteX4" fmla="*/ 5037611 w 5344316"/>
                  <a:gd name="connsiteY4" fmla="*/ 2947035 h 4602480"/>
                  <a:gd name="connsiteX5" fmla="*/ 5344316 w 5344316"/>
                  <a:gd name="connsiteY5" fmla="*/ 4602480 h 4602480"/>
                  <a:gd name="connsiteX6" fmla="*/ 2696 w 5344316"/>
                  <a:gd name="connsiteY6" fmla="*/ 4602480 h 4602480"/>
                  <a:gd name="connsiteX7" fmla="*/ 303686 w 5344316"/>
                  <a:gd name="connsiteY7" fmla="*/ 2937510 h 4602480"/>
                  <a:gd name="connsiteX8" fmla="*/ 1961036 w 5344316"/>
                  <a:gd name="connsiteY8" fmla="*/ 2023110 h 4602480"/>
                  <a:gd name="connsiteX9" fmla="*/ 1989611 w 5344316"/>
                  <a:gd name="connsiteY9" fmla="*/ 1537335 h 4602480"/>
                  <a:gd name="connsiteX10" fmla="*/ 1671476 w 5344316"/>
                  <a:gd name="connsiteY10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46924 w 5344316"/>
                  <a:gd name="connsiteY2" fmla="*/ 1534954 h 4602480"/>
                  <a:gd name="connsiteX3" fmla="*/ 3361211 w 5344316"/>
                  <a:gd name="connsiteY3" fmla="*/ 1956435 h 4602480"/>
                  <a:gd name="connsiteX4" fmla="*/ 5037611 w 5344316"/>
                  <a:gd name="connsiteY4" fmla="*/ 2947035 h 4602480"/>
                  <a:gd name="connsiteX5" fmla="*/ 5344316 w 5344316"/>
                  <a:gd name="connsiteY5" fmla="*/ 4602480 h 4602480"/>
                  <a:gd name="connsiteX6" fmla="*/ 2696 w 5344316"/>
                  <a:gd name="connsiteY6" fmla="*/ 4602480 h 4602480"/>
                  <a:gd name="connsiteX7" fmla="*/ 303686 w 5344316"/>
                  <a:gd name="connsiteY7" fmla="*/ 2937510 h 4602480"/>
                  <a:gd name="connsiteX8" fmla="*/ 1961036 w 5344316"/>
                  <a:gd name="connsiteY8" fmla="*/ 2023110 h 4602480"/>
                  <a:gd name="connsiteX9" fmla="*/ 1989611 w 5344316"/>
                  <a:gd name="connsiteY9" fmla="*/ 1537335 h 4602480"/>
                  <a:gd name="connsiteX10" fmla="*/ 1671476 w 5344316"/>
                  <a:gd name="connsiteY10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346924 w 5344316"/>
                  <a:gd name="connsiteY2" fmla="*/ 1534954 h 4602480"/>
                  <a:gd name="connsiteX3" fmla="*/ 3361211 w 5344316"/>
                  <a:gd name="connsiteY3" fmla="*/ 1956435 h 4602480"/>
                  <a:gd name="connsiteX4" fmla="*/ 5037611 w 5344316"/>
                  <a:gd name="connsiteY4" fmla="*/ 2947035 h 4602480"/>
                  <a:gd name="connsiteX5" fmla="*/ 5344316 w 5344316"/>
                  <a:gd name="connsiteY5" fmla="*/ 4602480 h 4602480"/>
                  <a:gd name="connsiteX6" fmla="*/ 2696 w 5344316"/>
                  <a:gd name="connsiteY6" fmla="*/ 4602480 h 4602480"/>
                  <a:gd name="connsiteX7" fmla="*/ 303686 w 5344316"/>
                  <a:gd name="connsiteY7" fmla="*/ 2937510 h 4602480"/>
                  <a:gd name="connsiteX8" fmla="*/ 1961036 w 5344316"/>
                  <a:gd name="connsiteY8" fmla="*/ 2023110 h 4602480"/>
                  <a:gd name="connsiteX9" fmla="*/ 1989611 w 5344316"/>
                  <a:gd name="connsiteY9" fmla="*/ 1537335 h 4602480"/>
                  <a:gd name="connsiteX10" fmla="*/ 1671476 w 5344316"/>
                  <a:gd name="connsiteY10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520755 w 5344316"/>
                  <a:gd name="connsiteY2" fmla="*/ 920591 h 4602480"/>
                  <a:gd name="connsiteX3" fmla="*/ 3346924 w 5344316"/>
                  <a:gd name="connsiteY3" fmla="*/ 1534954 h 4602480"/>
                  <a:gd name="connsiteX4" fmla="*/ 3361211 w 5344316"/>
                  <a:gd name="connsiteY4" fmla="*/ 1956435 h 4602480"/>
                  <a:gd name="connsiteX5" fmla="*/ 5037611 w 5344316"/>
                  <a:gd name="connsiteY5" fmla="*/ 2947035 h 4602480"/>
                  <a:gd name="connsiteX6" fmla="*/ 5344316 w 5344316"/>
                  <a:gd name="connsiteY6" fmla="*/ 4602480 h 4602480"/>
                  <a:gd name="connsiteX7" fmla="*/ 2696 w 5344316"/>
                  <a:gd name="connsiteY7" fmla="*/ 4602480 h 4602480"/>
                  <a:gd name="connsiteX8" fmla="*/ 303686 w 5344316"/>
                  <a:gd name="connsiteY8" fmla="*/ 2937510 h 4602480"/>
                  <a:gd name="connsiteX9" fmla="*/ 1961036 w 5344316"/>
                  <a:gd name="connsiteY9" fmla="*/ 2023110 h 4602480"/>
                  <a:gd name="connsiteX10" fmla="*/ 1989611 w 5344316"/>
                  <a:gd name="connsiteY10" fmla="*/ 1537335 h 4602480"/>
                  <a:gd name="connsiteX11" fmla="*/ 1671476 w 5344316"/>
                  <a:gd name="connsiteY11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520755 w 5344316"/>
                  <a:gd name="connsiteY2" fmla="*/ 920591 h 4602480"/>
                  <a:gd name="connsiteX3" fmla="*/ 3346924 w 5344316"/>
                  <a:gd name="connsiteY3" fmla="*/ 1534954 h 4602480"/>
                  <a:gd name="connsiteX4" fmla="*/ 3361211 w 5344316"/>
                  <a:gd name="connsiteY4" fmla="*/ 1956435 h 4602480"/>
                  <a:gd name="connsiteX5" fmla="*/ 5037611 w 5344316"/>
                  <a:gd name="connsiteY5" fmla="*/ 2947035 h 4602480"/>
                  <a:gd name="connsiteX6" fmla="*/ 5344316 w 5344316"/>
                  <a:gd name="connsiteY6" fmla="*/ 4602480 h 4602480"/>
                  <a:gd name="connsiteX7" fmla="*/ 2696 w 5344316"/>
                  <a:gd name="connsiteY7" fmla="*/ 4602480 h 4602480"/>
                  <a:gd name="connsiteX8" fmla="*/ 303686 w 5344316"/>
                  <a:gd name="connsiteY8" fmla="*/ 2937510 h 4602480"/>
                  <a:gd name="connsiteX9" fmla="*/ 1961036 w 5344316"/>
                  <a:gd name="connsiteY9" fmla="*/ 2023110 h 4602480"/>
                  <a:gd name="connsiteX10" fmla="*/ 1989611 w 5344316"/>
                  <a:gd name="connsiteY10" fmla="*/ 1537335 h 4602480"/>
                  <a:gd name="connsiteX11" fmla="*/ 1671476 w 5344316"/>
                  <a:gd name="connsiteY11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520755 w 5344316"/>
                  <a:gd name="connsiteY2" fmla="*/ 920591 h 4602480"/>
                  <a:gd name="connsiteX3" fmla="*/ 3346924 w 5344316"/>
                  <a:gd name="connsiteY3" fmla="*/ 1534954 h 4602480"/>
                  <a:gd name="connsiteX4" fmla="*/ 3361211 w 5344316"/>
                  <a:gd name="connsiteY4" fmla="*/ 1956435 h 4602480"/>
                  <a:gd name="connsiteX5" fmla="*/ 5037611 w 5344316"/>
                  <a:gd name="connsiteY5" fmla="*/ 2947035 h 4602480"/>
                  <a:gd name="connsiteX6" fmla="*/ 5344316 w 5344316"/>
                  <a:gd name="connsiteY6" fmla="*/ 4602480 h 4602480"/>
                  <a:gd name="connsiteX7" fmla="*/ 2696 w 5344316"/>
                  <a:gd name="connsiteY7" fmla="*/ 4602480 h 4602480"/>
                  <a:gd name="connsiteX8" fmla="*/ 303686 w 5344316"/>
                  <a:gd name="connsiteY8" fmla="*/ 2937510 h 4602480"/>
                  <a:gd name="connsiteX9" fmla="*/ 1961036 w 5344316"/>
                  <a:gd name="connsiteY9" fmla="*/ 2023110 h 4602480"/>
                  <a:gd name="connsiteX10" fmla="*/ 1989611 w 5344316"/>
                  <a:gd name="connsiteY10" fmla="*/ 1537335 h 4602480"/>
                  <a:gd name="connsiteX11" fmla="*/ 1671476 w 5344316"/>
                  <a:gd name="connsiteY11" fmla="*/ 7620 h 4602480"/>
                  <a:gd name="connsiteX0" fmla="*/ 1671476 w 5344316"/>
                  <a:gd name="connsiteY0" fmla="*/ 7620 h 4602480"/>
                  <a:gd name="connsiteX1" fmla="*/ 3721256 w 5344316"/>
                  <a:gd name="connsiteY1" fmla="*/ 0 h 4602480"/>
                  <a:gd name="connsiteX2" fmla="*/ 3520755 w 5344316"/>
                  <a:gd name="connsiteY2" fmla="*/ 920591 h 4602480"/>
                  <a:gd name="connsiteX3" fmla="*/ 3346924 w 5344316"/>
                  <a:gd name="connsiteY3" fmla="*/ 1534954 h 4602480"/>
                  <a:gd name="connsiteX4" fmla="*/ 3361211 w 5344316"/>
                  <a:gd name="connsiteY4" fmla="*/ 1956435 h 4602480"/>
                  <a:gd name="connsiteX5" fmla="*/ 5037611 w 5344316"/>
                  <a:gd name="connsiteY5" fmla="*/ 2947035 h 4602480"/>
                  <a:gd name="connsiteX6" fmla="*/ 5344316 w 5344316"/>
                  <a:gd name="connsiteY6" fmla="*/ 4602480 h 4602480"/>
                  <a:gd name="connsiteX7" fmla="*/ 2696 w 5344316"/>
                  <a:gd name="connsiteY7" fmla="*/ 4602480 h 4602480"/>
                  <a:gd name="connsiteX8" fmla="*/ 303686 w 5344316"/>
                  <a:gd name="connsiteY8" fmla="*/ 2937510 h 4602480"/>
                  <a:gd name="connsiteX9" fmla="*/ 1961036 w 5344316"/>
                  <a:gd name="connsiteY9" fmla="*/ 2023110 h 4602480"/>
                  <a:gd name="connsiteX10" fmla="*/ 1989611 w 5344316"/>
                  <a:gd name="connsiteY10" fmla="*/ 1537335 h 4602480"/>
                  <a:gd name="connsiteX11" fmla="*/ 1671476 w 5344316"/>
                  <a:gd name="connsiteY11" fmla="*/ 7620 h 4602480"/>
                  <a:gd name="connsiteX0" fmla="*/ 1671476 w 5344316"/>
                  <a:gd name="connsiteY0" fmla="*/ 0 h 4594860"/>
                  <a:gd name="connsiteX1" fmla="*/ 3702206 w 5344316"/>
                  <a:gd name="connsiteY1" fmla="*/ 23336 h 4594860"/>
                  <a:gd name="connsiteX2" fmla="*/ 3520755 w 5344316"/>
                  <a:gd name="connsiteY2" fmla="*/ 912971 h 4594860"/>
                  <a:gd name="connsiteX3" fmla="*/ 3346924 w 5344316"/>
                  <a:gd name="connsiteY3" fmla="*/ 1527334 h 4594860"/>
                  <a:gd name="connsiteX4" fmla="*/ 3361211 w 5344316"/>
                  <a:gd name="connsiteY4" fmla="*/ 1948815 h 4594860"/>
                  <a:gd name="connsiteX5" fmla="*/ 5037611 w 5344316"/>
                  <a:gd name="connsiteY5" fmla="*/ 2939415 h 4594860"/>
                  <a:gd name="connsiteX6" fmla="*/ 5344316 w 5344316"/>
                  <a:gd name="connsiteY6" fmla="*/ 4594860 h 4594860"/>
                  <a:gd name="connsiteX7" fmla="*/ 2696 w 5344316"/>
                  <a:gd name="connsiteY7" fmla="*/ 4594860 h 4594860"/>
                  <a:gd name="connsiteX8" fmla="*/ 303686 w 5344316"/>
                  <a:gd name="connsiteY8" fmla="*/ 2929890 h 4594860"/>
                  <a:gd name="connsiteX9" fmla="*/ 1961036 w 5344316"/>
                  <a:gd name="connsiteY9" fmla="*/ 2015490 h 4594860"/>
                  <a:gd name="connsiteX10" fmla="*/ 1989611 w 5344316"/>
                  <a:gd name="connsiteY10" fmla="*/ 1529715 h 4594860"/>
                  <a:gd name="connsiteX11" fmla="*/ 1671476 w 5344316"/>
                  <a:gd name="connsiteY11" fmla="*/ 0 h 4594860"/>
                  <a:gd name="connsiteX0" fmla="*/ 1671476 w 5344316"/>
                  <a:gd name="connsiteY0" fmla="*/ 0 h 4594860"/>
                  <a:gd name="connsiteX1" fmla="*/ 3702206 w 5344316"/>
                  <a:gd name="connsiteY1" fmla="*/ 23336 h 4594860"/>
                  <a:gd name="connsiteX2" fmla="*/ 3520755 w 5344316"/>
                  <a:gd name="connsiteY2" fmla="*/ 912971 h 4594860"/>
                  <a:gd name="connsiteX3" fmla="*/ 3346924 w 5344316"/>
                  <a:gd name="connsiteY3" fmla="*/ 1527334 h 4594860"/>
                  <a:gd name="connsiteX4" fmla="*/ 3361211 w 5344316"/>
                  <a:gd name="connsiteY4" fmla="*/ 1948815 h 4594860"/>
                  <a:gd name="connsiteX5" fmla="*/ 5037611 w 5344316"/>
                  <a:gd name="connsiteY5" fmla="*/ 2939415 h 4594860"/>
                  <a:gd name="connsiteX6" fmla="*/ 5344316 w 5344316"/>
                  <a:gd name="connsiteY6" fmla="*/ 4594860 h 4594860"/>
                  <a:gd name="connsiteX7" fmla="*/ 2696 w 5344316"/>
                  <a:gd name="connsiteY7" fmla="*/ 4594860 h 4594860"/>
                  <a:gd name="connsiteX8" fmla="*/ 303686 w 5344316"/>
                  <a:gd name="connsiteY8" fmla="*/ 2929890 h 4594860"/>
                  <a:gd name="connsiteX9" fmla="*/ 1961036 w 5344316"/>
                  <a:gd name="connsiteY9" fmla="*/ 2015490 h 4594860"/>
                  <a:gd name="connsiteX10" fmla="*/ 1989611 w 5344316"/>
                  <a:gd name="connsiteY10" fmla="*/ 1529715 h 4594860"/>
                  <a:gd name="connsiteX11" fmla="*/ 1671476 w 5344316"/>
                  <a:gd name="connsiteY11" fmla="*/ 0 h 4594860"/>
                  <a:gd name="connsiteX0" fmla="*/ 1671476 w 5344316"/>
                  <a:gd name="connsiteY0" fmla="*/ 0 h 4594860"/>
                  <a:gd name="connsiteX1" fmla="*/ 3702206 w 5344316"/>
                  <a:gd name="connsiteY1" fmla="*/ 23336 h 4594860"/>
                  <a:gd name="connsiteX2" fmla="*/ 3520755 w 5344316"/>
                  <a:gd name="connsiteY2" fmla="*/ 912971 h 4594860"/>
                  <a:gd name="connsiteX3" fmla="*/ 3346924 w 5344316"/>
                  <a:gd name="connsiteY3" fmla="*/ 1527334 h 4594860"/>
                  <a:gd name="connsiteX4" fmla="*/ 3361211 w 5344316"/>
                  <a:gd name="connsiteY4" fmla="*/ 1948815 h 4594860"/>
                  <a:gd name="connsiteX5" fmla="*/ 5037611 w 5344316"/>
                  <a:gd name="connsiteY5" fmla="*/ 2939415 h 4594860"/>
                  <a:gd name="connsiteX6" fmla="*/ 5344316 w 5344316"/>
                  <a:gd name="connsiteY6" fmla="*/ 4594860 h 4594860"/>
                  <a:gd name="connsiteX7" fmla="*/ 2696 w 5344316"/>
                  <a:gd name="connsiteY7" fmla="*/ 4594860 h 4594860"/>
                  <a:gd name="connsiteX8" fmla="*/ 303686 w 5344316"/>
                  <a:gd name="connsiteY8" fmla="*/ 2929890 h 4594860"/>
                  <a:gd name="connsiteX9" fmla="*/ 1961036 w 5344316"/>
                  <a:gd name="connsiteY9" fmla="*/ 2015490 h 4594860"/>
                  <a:gd name="connsiteX10" fmla="*/ 1989611 w 5344316"/>
                  <a:gd name="connsiteY10" fmla="*/ 1529715 h 4594860"/>
                  <a:gd name="connsiteX11" fmla="*/ 1671476 w 5344316"/>
                  <a:gd name="connsiteY11" fmla="*/ 0 h 4594860"/>
                  <a:gd name="connsiteX0" fmla="*/ 1671476 w 5344316"/>
                  <a:gd name="connsiteY0" fmla="*/ 0 h 4594860"/>
                  <a:gd name="connsiteX1" fmla="*/ 3702206 w 5344316"/>
                  <a:gd name="connsiteY1" fmla="*/ 23336 h 4594860"/>
                  <a:gd name="connsiteX2" fmla="*/ 3520755 w 5344316"/>
                  <a:gd name="connsiteY2" fmla="*/ 912971 h 4594860"/>
                  <a:gd name="connsiteX3" fmla="*/ 3346924 w 5344316"/>
                  <a:gd name="connsiteY3" fmla="*/ 1527334 h 4594860"/>
                  <a:gd name="connsiteX4" fmla="*/ 3361211 w 5344316"/>
                  <a:gd name="connsiteY4" fmla="*/ 1948815 h 4594860"/>
                  <a:gd name="connsiteX5" fmla="*/ 5037611 w 5344316"/>
                  <a:gd name="connsiteY5" fmla="*/ 2939415 h 4594860"/>
                  <a:gd name="connsiteX6" fmla="*/ 5344316 w 5344316"/>
                  <a:gd name="connsiteY6" fmla="*/ 4594860 h 4594860"/>
                  <a:gd name="connsiteX7" fmla="*/ 2696 w 5344316"/>
                  <a:gd name="connsiteY7" fmla="*/ 4594860 h 4594860"/>
                  <a:gd name="connsiteX8" fmla="*/ 303686 w 5344316"/>
                  <a:gd name="connsiteY8" fmla="*/ 2929890 h 4594860"/>
                  <a:gd name="connsiteX9" fmla="*/ 1961036 w 5344316"/>
                  <a:gd name="connsiteY9" fmla="*/ 2015490 h 4594860"/>
                  <a:gd name="connsiteX10" fmla="*/ 1989611 w 5344316"/>
                  <a:gd name="connsiteY10" fmla="*/ 1529715 h 4594860"/>
                  <a:gd name="connsiteX11" fmla="*/ 1671476 w 5344316"/>
                  <a:gd name="connsiteY11" fmla="*/ 0 h 4594860"/>
                  <a:gd name="connsiteX0" fmla="*/ 1671476 w 5344316"/>
                  <a:gd name="connsiteY0" fmla="*/ 0 h 4594860"/>
                  <a:gd name="connsiteX1" fmla="*/ 3702206 w 5344316"/>
                  <a:gd name="connsiteY1" fmla="*/ 23336 h 4594860"/>
                  <a:gd name="connsiteX2" fmla="*/ 3520755 w 5344316"/>
                  <a:gd name="connsiteY2" fmla="*/ 912971 h 4594860"/>
                  <a:gd name="connsiteX3" fmla="*/ 3346924 w 5344316"/>
                  <a:gd name="connsiteY3" fmla="*/ 1527334 h 4594860"/>
                  <a:gd name="connsiteX4" fmla="*/ 3361211 w 5344316"/>
                  <a:gd name="connsiteY4" fmla="*/ 1948815 h 4594860"/>
                  <a:gd name="connsiteX5" fmla="*/ 5037611 w 5344316"/>
                  <a:gd name="connsiteY5" fmla="*/ 2939415 h 4594860"/>
                  <a:gd name="connsiteX6" fmla="*/ 5344316 w 5344316"/>
                  <a:gd name="connsiteY6" fmla="*/ 4594860 h 4594860"/>
                  <a:gd name="connsiteX7" fmla="*/ 2696 w 5344316"/>
                  <a:gd name="connsiteY7" fmla="*/ 4594860 h 4594860"/>
                  <a:gd name="connsiteX8" fmla="*/ 303686 w 5344316"/>
                  <a:gd name="connsiteY8" fmla="*/ 2929890 h 4594860"/>
                  <a:gd name="connsiteX9" fmla="*/ 1961036 w 5344316"/>
                  <a:gd name="connsiteY9" fmla="*/ 2008346 h 4594860"/>
                  <a:gd name="connsiteX10" fmla="*/ 1989611 w 5344316"/>
                  <a:gd name="connsiteY10" fmla="*/ 1529715 h 4594860"/>
                  <a:gd name="connsiteX11" fmla="*/ 1671476 w 5344316"/>
                  <a:gd name="connsiteY11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1989719 w 5344424"/>
                  <a:gd name="connsiteY10" fmla="*/ 1529715 h 4594860"/>
                  <a:gd name="connsiteX11" fmla="*/ 1671584 w 5344424"/>
                  <a:gd name="connsiteY11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1989719 w 5344424"/>
                  <a:gd name="connsiteY10" fmla="*/ 1529715 h 4594860"/>
                  <a:gd name="connsiteX11" fmla="*/ 1671584 w 5344424"/>
                  <a:gd name="connsiteY11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1989719 w 5344424"/>
                  <a:gd name="connsiteY10" fmla="*/ 1529715 h 4594860"/>
                  <a:gd name="connsiteX11" fmla="*/ 1671584 w 5344424"/>
                  <a:gd name="connsiteY11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2004006 w 5344424"/>
                  <a:gd name="connsiteY10" fmla="*/ 1520190 h 4594860"/>
                  <a:gd name="connsiteX11" fmla="*/ 1671584 w 5344424"/>
                  <a:gd name="connsiteY11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2004006 w 5344424"/>
                  <a:gd name="connsiteY10" fmla="*/ 1520190 h 4594860"/>
                  <a:gd name="connsiteX11" fmla="*/ 1671584 w 5344424"/>
                  <a:gd name="connsiteY11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2004006 w 5344424"/>
                  <a:gd name="connsiteY10" fmla="*/ 1520190 h 4594860"/>
                  <a:gd name="connsiteX11" fmla="*/ 1671584 w 5344424"/>
                  <a:gd name="connsiteY11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2004006 w 5344424"/>
                  <a:gd name="connsiteY10" fmla="*/ 1520190 h 4594860"/>
                  <a:gd name="connsiteX11" fmla="*/ 1671584 w 5344424"/>
                  <a:gd name="connsiteY11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2004006 w 5344424"/>
                  <a:gd name="connsiteY10" fmla="*/ 1520190 h 4594860"/>
                  <a:gd name="connsiteX11" fmla="*/ 1832557 w 5344424"/>
                  <a:gd name="connsiteY11" fmla="*/ 912971 h 4594860"/>
                  <a:gd name="connsiteX12" fmla="*/ 1671584 w 5344424"/>
                  <a:gd name="connsiteY12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2004006 w 5344424"/>
                  <a:gd name="connsiteY10" fmla="*/ 1520190 h 4594860"/>
                  <a:gd name="connsiteX11" fmla="*/ 1832557 w 5344424"/>
                  <a:gd name="connsiteY11" fmla="*/ 912971 h 4594860"/>
                  <a:gd name="connsiteX12" fmla="*/ 1671584 w 5344424"/>
                  <a:gd name="connsiteY12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2004006 w 5344424"/>
                  <a:gd name="connsiteY10" fmla="*/ 1520190 h 4594860"/>
                  <a:gd name="connsiteX11" fmla="*/ 1832557 w 5344424"/>
                  <a:gd name="connsiteY11" fmla="*/ 912971 h 4594860"/>
                  <a:gd name="connsiteX12" fmla="*/ 1671584 w 5344424"/>
                  <a:gd name="connsiteY12" fmla="*/ 0 h 4594860"/>
                  <a:gd name="connsiteX0" fmla="*/ 1671584 w 5344424"/>
                  <a:gd name="connsiteY0" fmla="*/ 0 h 4594860"/>
                  <a:gd name="connsiteX1" fmla="*/ 3702314 w 5344424"/>
                  <a:gd name="connsiteY1" fmla="*/ 23336 h 4594860"/>
                  <a:gd name="connsiteX2" fmla="*/ 3520863 w 5344424"/>
                  <a:gd name="connsiteY2" fmla="*/ 912971 h 4594860"/>
                  <a:gd name="connsiteX3" fmla="*/ 3347032 w 5344424"/>
                  <a:gd name="connsiteY3" fmla="*/ 1527334 h 4594860"/>
                  <a:gd name="connsiteX4" fmla="*/ 3361319 w 5344424"/>
                  <a:gd name="connsiteY4" fmla="*/ 1948815 h 4594860"/>
                  <a:gd name="connsiteX5" fmla="*/ 5037719 w 5344424"/>
                  <a:gd name="connsiteY5" fmla="*/ 2939415 h 4594860"/>
                  <a:gd name="connsiteX6" fmla="*/ 5344424 w 5344424"/>
                  <a:gd name="connsiteY6" fmla="*/ 4594860 h 4594860"/>
                  <a:gd name="connsiteX7" fmla="*/ 2804 w 5344424"/>
                  <a:gd name="connsiteY7" fmla="*/ 4594860 h 4594860"/>
                  <a:gd name="connsiteX8" fmla="*/ 299031 w 5344424"/>
                  <a:gd name="connsiteY8" fmla="*/ 2920365 h 4594860"/>
                  <a:gd name="connsiteX9" fmla="*/ 1961144 w 5344424"/>
                  <a:gd name="connsiteY9" fmla="*/ 2008346 h 4594860"/>
                  <a:gd name="connsiteX10" fmla="*/ 2004006 w 5344424"/>
                  <a:gd name="connsiteY10" fmla="*/ 1520190 h 4594860"/>
                  <a:gd name="connsiteX11" fmla="*/ 1832557 w 5344424"/>
                  <a:gd name="connsiteY11" fmla="*/ 912971 h 4594860"/>
                  <a:gd name="connsiteX12" fmla="*/ 1671584 w 5344424"/>
                  <a:gd name="connsiteY12" fmla="*/ 0 h 4594860"/>
                  <a:gd name="connsiteX0" fmla="*/ 1654915 w 5344424"/>
                  <a:gd name="connsiteY0" fmla="*/ 0 h 4578192"/>
                  <a:gd name="connsiteX1" fmla="*/ 3702314 w 5344424"/>
                  <a:gd name="connsiteY1" fmla="*/ 6668 h 4578192"/>
                  <a:gd name="connsiteX2" fmla="*/ 3520863 w 5344424"/>
                  <a:gd name="connsiteY2" fmla="*/ 896303 h 4578192"/>
                  <a:gd name="connsiteX3" fmla="*/ 3347032 w 5344424"/>
                  <a:gd name="connsiteY3" fmla="*/ 1510666 h 4578192"/>
                  <a:gd name="connsiteX4" fmla="*/ 3361319 w 5344424"/>
                  <a:gd name="connsiteY4" fmla="*/ 1932147 h 4578192"/>
                  <a:gd name="connsiteX5" fmla="*/ 5037719 w 5344424"/>
                  <a:gd name="connsiteY5" fmla="*/ 2922747 h 4578192"/>
                  <a:gd name="connsiteX6" fmla="*/ 5344424 w 5344424"/>
                  <a:gd name="connsiteY6" fmla="*/ 4578192 h 4578192"/>
                  <a:gd name="connsiteX7" fmla="*/ 2804 w 5344424"/>
                  <a:gd name="connsiteY7" fmla="*/ 4578192 h 4578192"/>
                  <a:gd name="connsiteX8" fmla="*/ 299031 w 5344424"/>
                  <a:gd name="connsiteY8" fmla="*/ 2903697 h 4578192"/>
                  <a:gd name="connsiteX9" fmla="*/ 1961144 w 5344424"/>
                  <a:gd name="connsiteY9" fmla="*/ 1991678 h 4578192"/>
                  <a:gd name="connsiteX10" fmla="*/ 2004006 w 5344424"/>
                  <a:gd name="connsiteY10" fmla="*/ 1503522 h 4578192"/>
                  <a:gd name="connsiteX11" fmla="*/ 1832557 w 5344424"/>
                  <a:gd name="connsiteY11" fmla="*/ 896303 h 4578192"/>
                  <a:gd name="connsiteX12" fmla="*/ 1654915 w 5344424"/>
                  <a:gd name="connsiteY12" fmla="*/ 0 h 4578192"/>
                  <a:gd name="connsiteX0" fmla="*/ 1650152 w 5344424"/>
                  <a:gd name="connsiteY0" fmla="*/ 0 h 4578192"/>
                  <a:gd name="connsiteX1" fmla="*/ 3702314 w 5344424"/>
                  <a:gd name="connsiteY1" fmla="*/ 6668 h 4578192"/>
                  <a:gd name="connsiteX2" fmla="*/ 3520863 w 5344424"/>
                  <a:gd name="connsiteY2" fmla="*/ 896303 h 4578192"/>
                  <a:gd name="connsiteX3" fmla="*/ 3347032 w 5344424"/>
                  <a:gd name="connsiteY3" fmla="*/ 1510666 h 4578192"/>
                  <a:gd name="connsiteX4" fmla="*/ 3361319 w 5344424"/>
                  <a:gd name="connsiteY4" fmla="*/ 1932147 h 4578192"/>
                  <a:gd name="connsiteX5" fmla="*/ 5037719 w 5344424"/>
                  <a:gd name="connsiteY5" fmla="*/ 2922747 h 4578192"/>
                  <a:gd name="connsiteX6" fmla="*/ 5344424 w 5344424"/>
                  <a:gd name="connsiteY6" fmla="*/ 4578192 h 4578192"/>
                  <a:gd name="connsiteX7" fmla="*/ 2804 w 5344424"/>
                  <a:gd name="connsiteY7" fmla="*/ 4578192 h 4578192"/>
                  <a:gd name="connsiteX8" fmla="*/ 299031 w 5344424"/>
                  <a:gd name="connsiteY8" fmla="*/ 2903697 h 4578192"/>
                  <a:gd name="connsiteX9" fmla="*/ 1961144 w 5344424"/>
                  <a:gd name="connsiteY9" fmla="*/ 1991678 h 4578192"/>
                  <a:gd name="connsiteX10" fmla="*/ 2004006 w 5344424"/>
                  <a:gd name="connsiteY10" fmla="*/ 1503522 h 4578192"/>
                  <a:gd name="connsiteX11" fmla="*/ 1832557 w 5344424"/>
                  <a:gd name="connsiteY11" fmla="*/ 896303 h 4578192"/>
                  <a:gd name="connsiteX12" fmla="*/ 1650152 w 5344424"/>
                  <a:gd name="connsiteY12" fmla="*/ 0 h 4578192"/>
                  <a:gd name="connsiteX0" fmla="*/ 1650152 w 5344424"/>
                  <a:gd name="connsiteY0" fmla="*/ 0 h 4578192"/>
                  <a:gd name="connsiteX1" fmla="*/ 3702314 w 5344424"/>
                  <a:gd name="connsiteY1" fmla="*/ 6668 h 4578192"/>
                  <a:gd name="connsiteX2" fmla="*/ 3520863 w 5344424"/>
                  <a:gd name="connsiteY2" fmla="*/ 896303 h 4578192"/>
                  <a:gd name="connsiteX3" fmla="*/ 3347032 w 5344424"/>
                  <a:gd name="connsiteY3" fmla="*/ 1510666 h 4578192"/>
                  <a:gd name="connsiteX4" fmla="*/ 3361319 w 5344424"/>
                  <a:gd name="connsiteY4" fmla="*/ 1932147 h 4578192"/>
                  <a:gd name="connsiteX5" fmla="*/ 5037719 w 5344424"/>
                  <a:gd name="connsiteY5" fmla="*/ 2922747 h 4578192"/>
                  <a:gd name="connsiteX6" fmla="*/ 5344424 w 5344424"/>
                  <a:gd name="connsiteY6" fmla="*/ 4578192 h 4578192"/>
                  <a:gd name="connsiteX7" fmla="*/ 2804 w 5344424"/>
                  <a:gd name="connsiteY7" fmla="*/ 4578192 h 4578192"/>
                  <a:gd name="connsiteX8" fmla="*/ 299031 w 5344424"/>
                  <a:gd name="connsiteY8" fmla="*/ 2903697 h 4578192"/>
                  <a:gd name="connsiteX9" fmla="*/ 1961144 w 5344424"/>
                  <a:gd name="connsiteY9" fmla="*/ 1991678 h 4578192"/>
                  <a:gd name="connsiteX10" fmla="*/ 2004006 w 5344424"/>
                  <a:gd name="connsiteY10" fmla="*/ 1503522 h 4578192"/>
                  <a:gd name="connsiteX11" fmla="*/ 1832557 w 5344424"/>
                  <a:gd name="connsiteY11" fmla="*/ 896303 h 4578192"/>
                  <a:gd name="connsiteX12" fmla="*/ 1650152 w 5344424"/>
                  <a:gd name="connsiteY12" fmla="*/ 0 h 4578192"/>
                  <a:gd name="connsiteX0" fmla="*/ 1650152 w 5344424"/>
                  <a:gd name="connsiteY0" fmla="*/ 476 h 4571524"/>
                  <a:gd name="connsiteX1" fmla="*/ 3702314 w 5344424"/>
                  <a:gd name="connsiteY1" fmla="*/ 0 h 4571524"/>
                  <a:gd name="connsiteX2" fmla="*/ 3520863 w 5344424"/>
                  <a:gd name="connsiteY2" fmla="*/ 889635 h 4571524"/>
                  <a:gd name="connsiteX3" fmla="*/ 3347032 w 5344424"/>
                  <a:gd name="connsiteY3" fmla="*/ 1503998 h 4571524"/>
                  <a:gd name="connsiteX4" fmla="*/ 3361319 w 5344424"/>
                  <a:gd name="connsiteY4" fmla="*/ 1925479 h 4571524"/>
                  <a:gd name="connsiteX5" fmla="*/ 5037719 w 5344424"/>
                  <a:gd name="connsiteY5" fmla="*/ 2916079 h 4571524"/>
                  <a:gd name="connsiteX6" fmla="*/ 5344424 w 5344424"/>
                  <a:gd name="connsiteY6" fmla="*/ 4571524 h 4571524"/>
                  <a:gd name="connsiteX7" fmla="*/ 2804 w 5344424"/>
                  <a:gd name="connsiteY7" fmla="*/ 4571524 h 4571524"/>
                  <a:gd name="connsiteX8" fmla="*/ 299031 w 5344424"/>
                  <a:gd name="connsiteY8" fmla="*/ 2897029 h 4571524"/>
                  <a:gd name="connsiteX9" fmla="*/ 1961144 w 5344424"/>
                  <a:gd name="connsiteY9" fmla="*/ 1985010 h 4571524"/>
                  <a:gd name="connsiteX10" fmla="*/ 2004006 w 5344424"/>
                  <a:gd name="connsiteY10" fmla="*/ 1496854 h 4571524"/>
                  <a:gd name="connsiteX11" fmla="*/ 1832557 w 5344424"/>
                  <a:gd name="connsiteY11" fmla="*/ 889635 h 4571524"/>
                  <a:gd name="connsiteX12" fmla="*/ 1650152 w 5344424"/>
                  <a:gd name="connsiteY12" fmla="*/ 476 h 4571524"/>
                  <a:gd name="connsiteX0" fmla="*/ 1650152 w 5344424"/>
                  <a:gd name="connsiteY0" fmla="*/ 476 h 4571524"/>
                  <a:gd name="connsiteX1" fmla="*/ 3702314 w 5344424"/>
                  <a:gd name="connsiteY1" fmla="*/ 0 h 4571524"/>
                  <a:gd name="connsiteX2" fmla="*/ 3520863 w 5344424"/>
                  <a:gd name="connsiteY2" fmla="*/ 889635 h 4571524"/>
                  <a:gd name="connsiteX3" fmla="*/ 3347032 w 5344424"/>
                  <a:gd name="connsiteY3" fmla="*/ 1503998 h 4571524"/>
                  <a:gd name="connsiteX4" fmla="*/ 3361319 w 5344424"/>
                  <a:gd name="connsiteY4" fmla="*/ 1925479 h 4571524"/>
                  <a:gd name="connsiteX5" fmla="*/ 5037719 w 5344424"/>
                  <a:gd name="connsiteY5" fmla="*/ 2916079 h 4571524"/>
                  <a:gd name="connsiteX6" fmla="*/ 5344424 w 5344424"/>
                  <a:gd name="connsiteY6" fmla="*/ 4571524 h 4571524"/>
                  <a:gd name="connsiteX7" fmla="*/ 2804 w 5344424"/>
                  <a:gd name="connsiteY7" fmla="*/ 4571524 h 4571524"/>
                  <a:gd name="connsiteX8" fmla="*/ 299031 w 5344424"/>
                  <a:gd name="connsiteY8" fmla="*/ 2897029 h 4571524"/>
                  <a:gd name="connsiteX9" fmla="*/ 1961144 w 5344424"/>
                  <a:gd name="connsiteY9" fmla="*/ 1985010 h 4571524"/>
                  <a:gd name="connsiteX10" fmla="*/ 2004006 w 5344424"/>
                  <a:gd name="connsiteY10" fmla="*/ 1496854 h 4571524"/>
                  <a:gd name="connsiteX11" fmla="*/ 1832557 w 5344424"/>
                  <a:gd name="connsiteY11" fmla="*/ 889635 h 4571524"/>
                  <a:gd name="connsiteX12" fmla="*/ 1650152 w 5344424"/>
                  <a:gd name="connsiteY12" fmla="*/ 476 h 4571524"/>
                  <a:gd name="connsiteX0" fmla="*/ 1650152 w 5344424"/>
                  <a:gd name="connsiteY0" fmla="*/ 476 h 4571524"/>
                  <a:gd name="connsiteX1" fmla="*/ 3702314 w 5344424"/>
                  <a:gd name="connsiteY1" fmla="*/ 0 h 4571524"/>
                  <a:gd name="connsiteX2" fmla="*/ 3520863 w 5344424"/>
                  <a:gd name="connsiteY2" fmla="*/ 889635 h 4571524"/>
                  <a:gd name="connsiteX3" fmla="*/ 3347032 w 5344424"/>
                  <a:gd name="connsiteY3" fmla="*/ 1503998 h 4571524"/>
                  <a:gd name="connsiteX4" fmla="*/ 3361319 w 5344424"/>
                  <a:gd name="connsiteY4" fmla="*/ 1925479 h 4571524"/>
                  <a:gd name="connsiteX5" fmla="*/ 5037719 w 5344424"/>
                  <a:gd name="connsiteY5" fmla="*/ 2916079 h 4571524"/>
                  <a:gd name="connsiteX6" fmla="*/ 5344424 w 5344424"/>
                  <a:gd name="connsiteY6" fmla="*/ 4571524 h 4571524"/>
                  <a:gd name="connsiteX7" fmla="*/ 2804 w 5344424"/>
                  <a:gd name="connsiteY7" fmla="*/ 4571524 h 4571524"/>
                  <a:gd name="connsiteX8" fmla="*/ 299031 w 5344424"/>
                  <a:gd name="connsiteY8" fmla="*/ 2897029 h 4571524"/>
                  <a:gd name="connsiteX9" fmla="*/ 1961144 w 5344424"/>
                  <a:gd name="connsiteY9" fmla="*/ 1985010 h 4571524"/>
                  <a:gd name="connsiteX10" fmla="*/ 2004006 w 5344424"/>
                  <a:gd name="connsiteY10" fmla="*/ 1496854 h 4571524"/>
                  <a:gd name="connsiteX11" fmla="*/ 1832557 w 5344424"/>
                  <a:gd name="connsiteY11" fmla="*/ 889635 h 4571524"/>
                  <a:gd name="connsiteX12" fmla="*/ 1650152 w 5344424"/>
                  <a:gd name="connsiteY12" fmla="*/ 476 h 4571524"/>
                  <a:gd name="connsiteX0" fmla="*/ 1650152 w 5344424"/>
                  <a:gd name="connsiteY0" fmla="*/ 1357947 h 5928995"/>
                  <a:gd name="connsiteX1" fmla="*/ 1992894 w 5344424"/>
                  <a:gd name="connsiteY1" fmla="*/ 0 h 5928995"/>
                  <a:gd name="connsiteX2" fmla="*/ 3702314 w 5344424"/>
                  <a:gd name="connsiteY2" fmla="*/ 1357471 h 5928995"/>
                  <a:gd name="connsiteX3" fmla="*/ 3520863 w 5344424"/>
                  <a:gd name="connsiteY3" fmla="*/ 2247106 h 5928995"/>
                  <a:gd name="connsiteX4" fmla="*/ 3347032 w 5344424"/>
                  <a:gd name="connsiteY4" fmla="*/ 2861469 h 5928995"/>
                  <a:gd name="connsiteX5" fmla="*/ 3361319 w 5344424"/>
                  <a:gd name="connsiteY5" fmla="*/ 3282950 h 5928995"/>
                  <a:gd name="connsiteX6" fmla="*/ 5037719 w 5344424"/>
                  <a:gd name="connsiteY6" fmla="*/ 4273550 h 5928995"/>
                  <a:gd name="connsiteX7" fmla="*/ 5344424 w 5344424"/>
                  <a:gd name="connsiteY7" fmla="*/ 5928995 h 5928995"/>
                  <a:gd name="connsiteX8" fmla="*/ 2804 w 5344424"/>
                  <a:gd name="connsiteY8" fmla="*/ 5928995 h 5928995"/>
                  <a:gd name="connsiteX9" fmla="*/ 299031 w 5344424"/>
                  <a:gd name="connsiteY9" fmla="*/ 4254500 h 5928995"/>
                  <a:gd name="connsiteX10" fmla="*/ 1961144 w 5344424"/>
                  <a:gd name="connsiteY10" fmla="*/ 3342481 h 5928995"/>
                  <a:gd name="connsiteX11" fmla="*/ 2004006 w 5344424"/>
                  <a:gd name="connsiteY11" fmla="*/ 2854325 h 5928995"/>
                  <a:gd name="connsiteX12" fmla="*/ 1832557 w 5344424"/>
                  <a:gd name="connsiteY12" fmla="*/ 2247106 h 5928995"/>
                  <a:gd name="connsiteX13" fmla="*/ 1650152 w 5344424"/>
                  <a:gd name="connsiteY13" fmla="*/ 1357947 h 5928995"/>
                  <a:gd name="connsiteX0" fmla="*/ 1650152 w 5344424"/>
                  <a:gd name="connsiteY0" fmla="*/ 1361908 h 5932956"/>
                  <a:gd name="connsiteX1" fmla="*/ 1992894 w 5344424"/>
                  <a:gd name="connsiteY1" fmla="*/ 3961 h 5932956"/>
                  <a:gd name="connsiteX2" fmla="*/ 3702314 w 5344424"/>
                  <a:gd name="connsiteY2" fmla="*/ 1361432 h 5932956"/>
                  <a:gd name="connsiteX3" fmla="*/ 3520863 w 5344424"/>
                  <a:gd name="connsiteY3" fmla="*/ 2251067 h 5932956"/>
                  <a:gd name="connsiteX4" fmla="*/ 3347032 w 5344424"/>
                  <a:gd name="connsiteY4" fmla="*/ 2865430 h 5932956"/>
                  <a:gd name="connsiteX5" fmla="*/ 3361319 w 5344424"/>
                  <a:gd name="connsiteY5" fmla="*/ 3286911 h 5932956"/>
                  <a:gd name="connsiteX6" fmla="*/ 5037719 w 5344424"/>
                  <a:gd name="connsiteY6" fmla="*/ 4277511 h 5932956"/>
                  <a:gd name="connsiteX7" fmla="*/ 5344424 w 5344424"/>
                  <a:gd name="connsiteY7" fmla="*/ 5932956 h 5932956"/>
                  <a:gd name="connsiteX8" fmla="*/ 2804 w 5344424"/>
                  <a:gd name="connsiteY8" fmla="*/ 5932956 h 5932956"/>
                  <a:gd name="connsiteX9" fmla="*/ 299031 w 5344424"/>
                  <a:gd name="connsiteY9" fmla="*/ 4258461 h 5932956"/>
                  <a:gd name="connsiteX10" fmla="*/ 1961144 w 5344424"/>
                  <a:gd name="connsiteY10" fmla="*/ 3346442 h 5932956"/>
                  <a:gd name="connsiteX11" fmla="*/ 2004006 w 5344424"/>
                  <a:gd name="connsiteY11" fmla="*/ 2858286 h 5932956"/>
                  <a:gd name="connsiteX12" fmla="*/ 1832557 w 5344424"/>
                  <a:gd name="connsiteY12" fmla="*/ 2251067 h 5932956"/>
                  <a:gd name="connsiteX13" fmla="*/ 1650152 w 5344424"/>
                  <a:gd name="connsiteY13" fmla="*/ 1361908 h 5932956"/>
                  <a:gd name="connsiteX0" fmla="*/ 1650152 w 5344424"/>
                  <a:gd name="connsiteY0" fmla="*/ 1361908 h 5932956"/>
                  <a:gd name="connsiteX1" fmla="*/ 1992894 w 5344424"/>
                  <a:gd name="connsiteY1" fmla="*/ 3961 h 5932956"/>
                  <a:gd name="connsiteX2" fmla="*/ 3702314 w 5344424"/>
                  <a:gd name="connsiteY2" fmla="*/ 1361432 h 5932956"/>
                  <a:gd name="connsiteX3" fmla="*/ 3520863 w 5344424"/>
                  <a:gd name="connsiteY3" fmla="*/ 2251067 h 5932956"/>
                  <a:gd name="connsiteX4" fmla="*/ 3347032 w 5344424"/>
                  <a:gd name="connsiteY4" fmla="*/ 2865430 h 5932956"/>
                  <a:gd name="connsiteX5" fmla="*/ 3361319 w 5344424"/>
                  <a:gd name="connsiteY5" fmla="*/ 3286911 h 5932956"/>
                  <a:gd name="connsiteX6" fmla="*/ 5037719 w 5344424"/>
                  <a:gd name="connsiteY6" fmla="*/ 4277511 h 5932956"/>
                  <a:gd name="connsiteX7" fmla="*/ 5344424 w 5344424"/>
                  <a:gd name="connsiteY7" fmla="*/ 5932956 h 5932956"/>
                  <a:gd name="connsiteX8" fmla="*/ 2804 w 5344424"/>
                  <a:gd name="connsiteY8" fmla="*/ 5932956 h 5932956"/>
                  <a:gd name="connsiteX9" fmla="*/ 299031 w 5344424"/>
                  <a:gd name="connsiteY9" fmla="*/ 4258461 h 5932956"/>
                  <a:gd name="connsiteX10" fmla="*/ 1961144 w 5344424"/>
                  <a:gd name="connsiteY10" fmla="*/ 3346442 h 5932956"/>
                  <a:gd name="connsiteX11" fmla="*/ 2004006 w 5344424"/>
                  <a:gd name="connsiteY11" fmla="*/ 2858286 h 5932956"/>
                  <a:gd name="connsiteX12" fmla="*/ 1832557 w 5344424"/>
                  <a:gd name="connsiteY12" fmla="*/ 2251067 h 5932956"/>
                  <a:gd name="connsiteX13" fmla="*/ 1650152 w 5344424"/>
                  <a:gd name="connsiteY13" fmla="*/ 1361908 h 5932956"/>
                  <a:gd name="connsiteX0" fmla="*/ 1650152 w 5344424"/>
                  <a:gd name="connsiteY0" fmla="*/ 1362191 h 5933239"/>
                  <a:gd name="connsiteX1" fmla="*/ 1992894 w 5344424"/>
                  <a:gd name="connsiteY1" fmla="*/ 4244 h 5933239"/>
                  <a:gd name="connsiteX2" fmla="*/ 3702314 w 5344424"/>
                  <a:gd name="connsiteY2" fmla="*/ 1361715 h 5933239"/>
                  <a:gd name="connsiteX3" fmla="*/ 3520863 w 5344424"/>
                  <a:gd name="connsiteY3" fmla="*/ 2251350 h 5933239"/>
                  <a:gd name="connsiteX4" fmla="*/ 3347032 w 5344424"/>
                  <a:gd name="connsiteY4" fmla="*/ 2865713 h 5933239"/>
                  <a:gd name="connsiteX5" fmla="*/ 3361319 w 5344424"/>
                  <a:gd name="connsiteY5" fmla="*/ 3287194 h 5933239"/>
                  <a:gd name="connsiteX6" fmla="*/ 5037719 w 5344424"/>
                  <a:gd name="connsiteY6" fmla="*/ 4277794 h 5933239"/>
                  <a:gd name="connsiteX7" fmla="*/ 5344424 w 5344424"/>
                  <a:gd name="connsiteY7" fmla="*/ 5933239 h 5933239"/>
                  <a:gd name="connsiteX8" fmla="*/ 2804 w 5344424"/>
                  <a:gd name="connsiteY8" fmla="*/ 5933239 h 5933239"/>
                  <a:gd name="connsiteX9" fmla="*/ 299031 w 5344424"/>
                  <a:gd name="connsiteY9" fmla="*/ 4258744 h 5933239"/>
                  <a:gd name="connsiteX10" fmla="*/ 1961144 w 5344424"/>
                  <a:gd name="connsiteY10" fmla="*/ 3346725 h 5933239"/>
                  <a:gd name="connsiteX11" fmla="*/ 2004006 w 5344424"/>
                  <a:gd name="connsiteY11" fmla="*/ 2858569 h 5933239"/>
                  <a:gd name="connsiteX12" fmla="*/ 1832557 w 5344424"/>
                  <a:gd name="connsiteY12" fmla="*/ 2251350 h 5933239"/>
                  <a:gd name="connsiteX13" fmla="*/ 1650152 w 5344424"/>
                  <a:gd name="connsiteY13" fmla="*/ 1362191 h 5933239"/>
                  <a:gd name="connsiteX0" fmla="*/ 1650152 w 5344424"/>
                  <a:gd name="connsiteY0" fmla="*/ 1361637 h 5932685"/>
                  <a:gd name="connsiteX1" fmla="*/ 1992894 w 5344424"/>
                  <a:gd name="connsiteY1" fmla="*/ 3690 h 5932685"/>
                  <a:gd name="connsiteX2" fmla="*/ 3702314 w 5344424"/>
                  <a:gd name="connsiteY2" fmla="*/ 1361161 h 5932685"/>
                  <a:gd name="connsiteX3" fmla="*/ 3520863 w 5344424"/>
                  <a:gd name="connsiteY3" fmla="*/ 2250796 h 5932685"/>
                  <a:gd name="connsiteX4" fmla="*/ 3347032 w 5344424"/>
                  <a:gd name="connsiteY4" fmla="*/ 2865159 h 5932685"/>
                  <a:gd name="connsiteX5" fmla="*/ 3361319 w 5344424"/>
                  <a:gd name="connsiteY5" fmla="*/ 3286640 h 5932685"/>
                  <a:gd name="connsiteX6" fmla="*/ 5037719 w 5344424"/>
                  <a:gd name="connsiteY6" fmla="*/ 4277240 h 5932685"/>
                  <a:gd name="connsiteX7" fmla="*/ 5344424 w 5344424"/>
                  <a:gd name="connsiteY7" fmla="*/ 5932685 h 5932685"/>
                  <a:gd name="connsiteX8" fmla="*/ 2804 w 5344424"/>
                  <a:gd name="connsiteY8" fmla="*/ 5932685 h 5932685"/>
                  <a:gd name="connsiteX9" fmla="*/ 299031 w 5344424"/>
                  <a:gd name="connsiteY9" fmla="*/ 4258190 h 5932685"/>
                  <a:gd name="connsiteX10" fmla="*/ 1961144 w 5344424"/>
                  <a:gd name="connsiteY10" fmla="*/ 3346171 h 5932685"/>
                  <a:gd name="connsiteX11" fmla="*/ 2004006 w 5344424"/>
                  <a:gd name="connsiteY11" fmla="*/ 2858015 h 5932685"/>
                  <a:gd name="connsiteX12" fmla="*/ 1832557 w 5344424"/>
                  <a:gd name="connsiteY12" fmla="*/ 2250796 h 5932685"/>
                  <a:gd name="connsiteX13" fmla="*/ 1650152 w 5344424"/>
                  <a:gd name="connsiteY13" fmla="*/ 1361637 h 5932685"/>
                  <a:gd name="connsiteX0" fmla="*/ 1650152 w 5344424"/>
                  <a:gd name="connsiteY0" fmla="*/ 1362167 h 5933215"/>
                  <a:gd name="connsiteX1" fmla="*/ 1992894 w 5344424"/>
                  <a:gd name="connsiteY1" fmla="*/ 4220 h 5933215"/>
                  <a:gd name="connsiteX2" fmla="*/ 3702314 w 5344424"/>
                  <a:gd name="connsiteY2" fmla="*/ 1361691 h 5933215"/>
                  <a:gd name="connsiteX3" fmla="*/ 3520863 w 5344424"/>
                  <a:gd name="connsiteY3" fmla="*/ 2251326 h 5933215"/>
                  <a:gd name="connsiteX4" fmla="*/ 3347032 w 5344424"/>
                  <a:gd name="connsiteY4" fmla="*/ 2865689 h 5933215"/>
                  <a:gd name="connsiteX5" fmla="*/ 3361319 w 5344424"/>
                  <a:gd name="connsiteY5" fmla="*/ 3287170 h 5933215"/>
                  <a:gd name="connsiteX6" fmla="*/ 5037719 w 5344424"/>
                  <a:gd name="connsiteY6" fmla="*/ 4277770 h 5933215"/>
                  <a:gd name="connsiteX7" fmla="*/ 5344424 w 5344424"/>
                  <a:gd name="connsiteY7" fmla="*/ 5933215 h 5933215"/>
                  <a:gd name="connsiteX8" fmla="*/ 2804 w 5344424"/>
                  <a:gd name="connsiteY8" fmla="*/ 5933215 h 5933215"/>
                  <a:gd name="connsiteX9" fmla="*/ 299031 w 5344424"/>
                  <a:gd name="connsiteY9" fmla="*/ 4258720 h 5933215"/>
                  <a:gd name="connsiteX10" fmla="*/ 1961144 w 5344424"/>
                  <a:gd name="connsiteY10" fmla="*/ 3346701 h 5933215"/>
                  <a:gd name="connsiteX11" fmla="*/ 2004006 w 5344424"/>
                  <a:gd name="connsiteY11" fmla="*/ 2858545 h 5933215"/>
                  <a:gd name="connsiteX12" fmla="*/ 1832557 w 5344424"/>
                  <a:gd name="connsiteY12" fmla="*/ 2251326 h 5933215"/>
                  <a:gd name="connsiteX13" fmla="*/ 1650152 w 5344424"/>
                  <a:gd name="connsiteY13" fmla="*/ 1362167 h 5933215"/>
                  <a:gd name="connsiteX0" fmla="*/ 1650152 w 5344424"/>
                  <a:gd name="connsiteY0" fmla="*/ 1362167 h 5933215"/>
                  <a:gd name="connsiteX1" fmla="*/ 1992894 w 5344424"/>
                  <a:gd name="connsiteY1" fmla="*/ 4220 h 5933215"/>
                  <a:gd name="connsiteX2" fmla="*/ 3702314 w 5344424"/>
                  <a:gd name="connsiteY2" fmla="*/ 1361691 h 5933215"/>
                  <a:gd name="connsiteX3" fmla="*/ 3520863 w 5344424"/>
                  <a:gd name="connsiteY3" fmla="*/ 2251326 h 5933215"/>
                  <a:gd name="connsiteX4" fmla="*/ 3347032 w 5344424"/>
                  <a:gd name="connsiteY4" fmla="*/ 2865689 h 5933215"/>
                  <a:gd name="connsiteX5" fmla="*/ 3361319 w 5344424"/>
                  <a:gd name="connsiteY5" fmla="*/ 3287170 h 5933215"/>
                  <a:gd name="connsiteX6" fmla="*/ 5037719 w 5344424"/>
                  <a:gd name="connsiteY6" fmla="*/ 4277770 h 5933215"/>
                  <a:gd name="connsiteX7" fmla="*/ 5344424 w 5344424"/>
                  <a:gd name="connsiteY7" fmla="*/ 5933215 h 5933215"/>
                  <a:gd name="connsiteX8" fmla="*/ 2804 w 5344424"/>
                  <a:gd name="connsiteY8" fmla="*/ 5933215 h 5933215"/>
                  <a:gd name="connsiteX9" fmla="*/ 299031 w 5344424"/>
                  <a:gd name="connsiteY9" fmla="*/ 4258720 h 5933215"/>
                  <a:gd name="connsiteX10" fmla="*/ 1961144 w 5344424"/>
                  <a:gd name="connsiteY10" fmla="*/ 3346701 h 5933215"/>
                  <a:gd name="connsiteX11" fmla="*/ 2004006 w 5344424"/>
                  <a:gd name="connsiteY11" fmla="*/ 2858545 h 5933215"/>
                  <a:gd name="connsiteX12" fmla="*/ 1832557 w 5344424"/>
                  <a:gd name="connsiteY12" fmla="*/ 2251326 h 5933215"/>
                  <a:gd name="connsiteX13" fmla="*/ 1650152 w 5344424"/>
                  <a:gd name="connsiteY13" fmla="*/ 1362167 h 5933215"/>
                  <a:gd name="connsiteX0" fmla="*/ 1650152 w 5344424"/>
                  <a:gd name="connsiteY0" fmla="*/ 1362167 h 5933215"/>
                  <a:gd name="connsiteX1" fmla="*/ 1992894 w 5344424"/>
                  <a:gd name="connsiteY1" fmla="*/ 4220 h 5933215"/>
                  <a:gd name="connsiteX2" fmla="*/ 3702314 w 5344424"/>
                  <a:gd name="connsiteY2" fmla="*/ 1361691 h 5933215"/>
                  <a:gd name="connsiteX3" fmla="*/ 3520863 w 5344424"/>
                  <a:gd name="connsiteY3" fmla="*/ 2251326 h 5933215"/>
                  <a:gd name="connsiteX4" fmla="*/ 3347032 w 5344424"/>
                  <a:gd name="connsiteY4" fmla="*/ 2865689 h 5933215"/>
                  <a:gd name="connsiteX5" fmla="*/ 3361319 w 5344424"/>
                  <a:gd name="connsiteY5" fmla="*/ 3287170 h 5933215"/>
                  <a:gd name="connsiteX6" fmla="*/ 5037719 w 5344424"/>
                  <a:gd name="connsiteY6" fmla="*/ 4277770 h 5933215"/>
                  <a:gd name="connsiteX7" fmla="*/ 5344424 w 5344424"/>
                  <a:gd name="connsiteY7" fmla="*/ 5933215 h 5933215"/>
                  <a:gd name="connsiteX8" fmla="*/ 2804 w 5344424"/>
                  <a:gd name="connsiteY8" fmla="*/ 5933215 h 5933215"/>
                  <a:gd name="connsiteX9" fmla="*/ 299031 w 5344424"/>
                  <a:gd name="connsiteY9" fmla="*/ 4258720 h 5933215"/>
                  <a:gd name="connsiteX10" fmla="*/ 1961144 w 5344424"/>
                  <a:gd name="connsiteY10" fmla="*/ 3346701 h 5933215"/>
                  <a:gd name="connsiteX11" fmla="*/ 2004006 w 5344424"/>
                  <a:gd name="connsiteY11" fmla="*/ 2858545 h 5933215"/>
                  <a:gd name="connsiteX12" fmla="*/ 1832557 w 5344424"/>
                  <a:gd name="connsiteY12" fmla="*/ 2251326 h 5933215"/>
                  <a:gd name="connsiteX13" fmla="*/ 1650152 w 5344424"/>
                  <a:gd name="connsiteY13" fmla="*/ 1362167 h 5933215"/>
                  <a:gd name="connsiteX0" fmla="*/ 1650152 w 5344424"/>
                  <a:gd name="connsiteY0" fmla="*/ 1368199 h 5939247"/>
                  <a:gd name="connsiteX1" fmla="*/ 1992894 w 5344424"/>
                  <a:gd name="connsiteY1" fmla="*/ 10252 h 5939247"/>
                  <a:gd name="connsiteX2" fmla="*/ 3702314 w 5344424"/>
                  <a:gd name="connsiteY2" fmla="*/ 1367723 h 5939247"/>
                  <a:gd name="connsiteX3" fmla="*/ 3520863 w 5344424"/>
                  <a:gd name="connsiteY3" fmla="*/ 2257358 h 5939247"/>
                  <a:gd name="connsiteX4" fmla="*/ 3347032 w 5344424"/>
                  <a:gd name="connsiteY4" fmla="*/ 2871721 h 5939247"/>
                  <a:gd name="connsiteX5" fmla="*/ 3361319 w 5344424"/>
                  <a:gd name="connsiteY5" fmla="*/ 3293202 h 5939247"/>
                  <a:gd name="connsiteX6" fmla="*/ 5037719 w 5344424"/>
                  <a:gd name="connsiteY6" fmla="*/ 4283802 h 5939247"/>
                  <a:gd name="connsiteX7" fmla="*/ 5344424 w 5344424"/>
                  <a:gd name="connsiteY7" fmla="*/ 5939247 h 5939247"/>
                  <a:gd name="connsiteX8" fmla="*/ 2804 w 5344424"/>
                  <a:gd name="connsiteY8" fmla="*/ 5939247 h 5939247"/>
                  <a:gd name="connsiteX9" fmla="*/ 299031 w 5344424"/>
                  <a:gd name="connsiteY9" fmla="*/ 4264752 h 5939247"/>
                  <a:gd name="connsiteX10" fmla="*/ 1961144 w 5344424"/>
                  <a:gd name="connsiteY10" fmla="*/ 3352733 h 5939247"/>
                  <a:gd name="connsiteX11" fmla="*/ 2004006 w 5344424"/>
                  <a:gd name="connsiteY11" fmla="*/ 2864577 h 5939247"/>
                  <a:gd name="connsiteX12" fmla="*/ 1832557 w 5344424"/>
                  <a:gd name="connsiteY12" fmla="*/ 2257358 h 5939247"/>
                  <a:gd name="connsiteX13" fmla="*/ 1650152 w 5344424"/>
                  <a:gd name="connsiteY13" fmla="*/ 1368199 h 5939247"/>
                  <a:gd name="connsiteX0" fmla="*/ 1650152 w 5344424"/>
                  <a:gd name="connsiteY0" fmla="*/ 1417618 h 5988666"/>
                  <a:gd name="connsiteX1" fmla="*/ 1992894 w 5344424"/>
                  <a:gd name="connsiteY1" fmla="*/ 59671 h 5988666"/>
                  <a:gd name="connsiteX2" fmla="*/ 3332744 w 5344424"/>
                  <a:gd name="connsiteY2" fmla="*/ 72373 h 5988666"/>
                  <a:gd name="connsiteX3" fmla="*/ 3702314 w 5344424"/>
                  <a:gd name="connsiteY3" fmla="*/ 1417142 h 5988666"/>
                  <a:gd name="connsiteX4" fmla="*/ 3520863 w 5344424"/>
                  <a:gd name="connsiteY4" fmla="*/ 2306777 h 5988666"/>
                  <a:gd name="connsiteX5" fmla="*/ 3347032 w 5344424"/>
                  <a:gd name="connsiteY5" fmla="*/ 2921140 h 5988666"/>
                  <a:gd name="connsiteX6" fmla="*/ 3361319 w 5344424"/>
                  <a:gd name="connsiteY6" fmla="*/ 3342621 h 5988666"/>
                  <a:gd name="connsiteX7" fmla="*/ 5037719 w 5344424"/>
                  <a:gd name="connsiteY7" fmla="*/ 4333221 h 5988666"/>
                  <a:gd name="connsiteX8" fmla="*/ 5344424 w 5344424"/>
                  <a:gd name="connsiteY8" fmla="*/ 5988666 h 5988666"/>
                  <a:gd name="connsiteX9" fmla="*/ 2804 w 5344424"/>
                  <a:gd name="connsiteY9" fmla="*/ 5988666 h 5988666"/>
                  <a:gd name="connsiteX10" fmla="*/ 299031 w 5344424"/>
                  <a:gd name="connsiteY10" fmla="*/ 4314171 h 5988666"/>
                  <a:gd name="connsiteX11" fmla="*/ 1961144 w 5344424"/>
                  <a:gd name="connsiteY11" fmla="*/ 3402152 h 5988666"/>
                  <a:gd name="connsiteX12" fmla="*/ 2004006 w 5344424"/>
                  <a:gd name="connsiteY12" fmla="*/ 2913996 h 5988666"/>
                  <a:gd name="connsiteX13" fmla="*/ 1832557 w 5344424"/>
                  <a:gd name="connsiteY13" fmla="*/ 2306777 h 5988666"/>
                  <a:gd name="connsiteX14" fmla="*/ 1650152 w 5344424"/>
                  <a:gd name="connsiteY14" fmla="*/ 1417618 h 5988666"/>
                  <a:gd name="connsiteX0" fmla="*/ 1650152 w 5344424"/>
                  <a:gd name="connsiteY0" fmla="*/ 1482117 h 6053165"/>
                  <a:gd name="connsiteX1" fmla="*/ 1992894 w 5344424"/>
                  <a:gd name="connsiteY1" fmla="*/ 124170 h 6053165"/>
                  <a:gd name="connsiteX2" fmla="*/ 3332744 w 5344424"/>
                  <a:gd name="connsiteY2" fmla="*/ 136872 h 6053165"/>
                  <a:gd name="connsiteX3" fmla="*/ 3702314 w 5344424"/>
                  <a:gd name="connsiteY3" fmla="*/ 1481641 h 6053165"/>
                  <a:gd name="connsiteX4" fmla="*/ 3520863 w 5344424"/>
                  <a:gd name="connsiteY4" fmla="*/ 2371276 h 6053165"/>
                  <a:gd name="connsiteX5" fmla="*/ 3347032 w 5344424"/>
                  <a:gd name="connsiteY5" fmla="*/ 2985639 h 6053165"/>
                  <a:gd name="connsiteX6" fmla="*/ 3361319 w 5344424"/>
                  <a:gd name="connsiteY6" fmla="*/ 3407120 h 6053165"/>
                  <a:gd name="connsiteX7" fmla="*/ 5037719 w 5344424"/>
                  <a:gd name="connsiteY7" fmla="*/ 4397720 h 6053165"/>
                  <a:gd name="connsiteX8" fmla="*/ 5344424 w 5344424"/>
                  <a:gd name="connsiteY8" fmla="*/ 6053165 h 6053165"/>
                  <a:gd name="connsiteX9" fmla="*/ 2804 w 5344424"/>
                  <a:gd name="connsiteY9" fmla="*/ 6053165 h 6053165"/>
                  <a:gd name="connsiteX10" fmla="*/ 299031 w 5344424"/>
                  <a:gd name="connsiteY10" fmla="*/ 4378670 h 6053165"/>
                  <a:gd name="connsiteX11" fmla="*/ 1961144 w 5344424"/>
                  <a:gd name="connsiteY11" fmla="*/ 3466651 h 6053165"/>
                  <a:gd name="connsiteX12" fmla="*/ 2004006 w 5344424"/>
                  <a:gd name="connsiteY12" fmla="*/ 2978495 h 6053165"/>
                  <a:gd name="connsiteX13" fmla="*/ 1832557 w 5344424"/>
                  <a:gd name="connsiteY13" fmla="*/ 2371276 h 6053165"/>
                  <a:gd name="connsiteX14" fmla="*/ 1650152 w 5344424"/>
                  <a:gd name="connsiteY14" fmla="*/ 1482117 h 6053165"/>
                  <a:gd name="connsiteX0" fmla="*/ 1650152 w 5344424"/>
                  <a:gd name="connsiteY0" fmla="*/ 1534302 h 6105350"/>
                  <a:gd name="connsiteX1" fmla="*/ 1992894 w 5344424"/>
                  <a:gd name="connsiteY1" fmla="*/ 176355 h 6105350"/>
                  <a:gd name="connsiteX2" fmla="*/ 3332744 w 5344424"/>
                  <a:gd name="connsiteY2" fmla="*/ 189057 h 6105350"/>
                  <a:gd name="connsiteX3" fmla="*/ 3702314 w 5344424"/>
                  <a:gd name="connsiteY3" fmla="*/ 1533826 h 6105350"/>
                  <a:gd name="connsiteX4" fmla="*/ 3520863 w 5344424"/>
                  <a:gd name="connsiteY4" fmla="*/ 2423461 h 6105350"/>
                  <a:gd name="connsiteX5" fmla="*/ 3347032 w 5344424"/>
                  <a:gd name="connsiteY5" fmla="*/ 3037824 h 6105350"/>
                  <a:gd name="connsiteX6" fmla="*/ 3361319 w 5344424"/>
                  <a:gd name="connsiteY6" fmla="*/ 3459305 h 6105350"/>
                  <a:gd name="connsiteX7" fmla="*/ 5037719 w 5344424"/>
                  <a:gd name="connsiteY7" fmla="*/ 4449905 h 6105350"/>
                  <a:gd name="connsiteX8" fmla="*/ 5344424 w 5344424"/>
                  <a:gd name="connsiteY8" fmla="*/ 6105350 h 6105350"/>
                  <a:gd name="connsiteX9" fmla="*/ 2804 w 5344424"/>
                  <a:gd name="connsiteY9" fmla="*/ 6105350 h 6105350"/>
                  <a:gd name="connsiteX10" fmla="*/ 299031 w 5344424"/>
                  <a:gd name="connsiteY10" fmla="*/ 4430855 h 6105350"/>
                  <a:gd name="connsiteX11" fmla="*/ 1961144 w 5344424"/>
                  <a:gd name="connsiteY11" fmla="*/ 3518836 h 6105350"/>
                  <a:gd name="connsiteX12" fmla="*/ 2004006 w 5344424"/>
                  <a:gd name="connsiteY12" fmla="*/ 3030680 h 6105350"/>
                  <a:gd name="connsiteX13" fmla="*/ 1832557 w 5344424"/>
                  <a:gd name="connsiteY13" fmla="*/ 2423461 h 6105350"/>
                  <a:gd name="connsiteX14" fmla="*/ 1650152 w 5344424"/>
                  <a:gd name="connsiteY14" fmla="*/ 1534302 h 6105350"/>
                  <a:gd name="connsiteX0" fmla="*/ 1650152 w 5344424"/>
                  <a:gd name="connsiteY0" fmla="*/ 1568829 h 6139877"/>
                  <a:gd name="connsiteX1" fmla="*/ 1992894 w 5344424"/>
                  <a:gd name="connsiteY1" fmla="*/ 210882 h 6139877"/>
                  <a:gd name="connsiteX2" fmla="*/ 3332744 w 5344424"/>
                  <a:gd name="connsiteY2" fmla="*/ 223584 h 6139877"/>
                  <a:gd name="connsiteX3" fmla="*/ 3702314 w 5344424"/>
                  <a:gd name="connsiteY3" fmla="*/ 1568353 h 6139877"/>
                  <a:gd name="connsiteX4" fmla="*/ 3520863 w 5344424"/>
                  <a:gd name="connsiteY4" fmla="*/ 2457988 h 6139877"/>
                  <a:gd name="connsiteX5" fmla="*/ 3347032 w 5344424"/>
                  <a:gd name="connsiteY5" fmla="*/ 3072351 h 6139877"/>
                  <a:gd name="connsiteX6" fmla="*/ 3361319 w 5344424"/>
                  <a:gd name="connsiteY6" fmla="*/ 3493832 h 6139877"/>
                  <a:gd name="connsiteX7" fmla="*/ 5037719 w 5344424"/>
                  <a:gd name="connsiteY7" fmla="*/ 4484432 h 6139877"/>
                  <a:gd name="connsiteX8" fmla="*/ 5344424 w 5344424"/>
                  <a:gd name="connsiteY8" fmla="*/ 6139877 h 6139877"/>
                  <a:gd name="connsiteX9" fmla="*/ 2804 w 5344424"/>
                  <a:gd name="connsiteY9" fmla="*/ 6139877 h 6139877"/>
                  <a:gd name="connsiteX10" fmla="*/ 299031 w 5344424"/>
                  <a:gd name="connsiteY10" fmla="*/ 4465382 h 6139877"/>
                  <a:gd name="connsiteX11" fmla="*/ 1961144 w 5344424"/>
                  <a:gd name="connsiteY11" fmla="*/ 3553363 h 6139877"/>
                  <a:gd name="connsiteX12" fmla="*/ 2004006 w 5344424"/>
                  <a:gd name="connsiteY12" fmla="*/ 3065207 h 6139877"/>
                  <a:gd name="connsiteX13" fmla="*/ 1832557 w 5344424"/>
                  <a:gd name="connsiteY13" fmla="*/ 2457988 h 6139877"/>
                  <a:gd name="connsiteX14" fmla="*/ 1650152 w 5344424"/>
                  <a:gd name="connsiteY14" fmla="*/ 1568829 h 6139877"/>
                  <a:gd name="connsiteX0" fmla="*/ 1650152 w 5344424"/>
                  <a:gd name="connsiteY0" fmla="*/ 1579347 h 6150395"/>
                  <a:gd name="connsiteX1" fmla="*/ 1992894 w 5344424"/>
                  <a:gd name="connsiteY1" fmla="*/ 221400 h 6150395"/>
                  <a:gd name="connsiteX2" fmla="*/ 3332744 w 5344424"/>
                  <a:gd name="connsiteY2" fmla="*/ 234102 h 6150395"/>
                  <a:gd name="connsiteX3" fmla="*/ 3702314 w 5344424"/>
                  <a:gd name="connsiteY3" fmla="*/ 1578871 h 6150395"/>
                  <a:gd name="connsiteX4" fmla="*/ 3520863 w 5344424"/>
                  <a:gd name="connsiteY4" fmla="*/ 2468506 h 6150395"/>
                  <a:gd name="connsiteX5" fmla="*/ 3347032 w 5344424"/>
                  <a:gd name="connsiteY5" fmla="*/ 3082869 h 6150395"/>
                  <a:gd name="connsiteX6" fmla="*/ 3361319 w 5344424"/>
                  <a:gd name="connsiteY6" fmla="*/ 3504350 h 6150395"/>
                  <a:gd name="connsiteX7" fmla="*/ 5037719 w 5344424"/>
                  <a:gd name="connsiteY7" fmla="*/ 4494950 h 6150395"/>
                  <a:gd name="connsiteX8" fmla="*/ 5344424 w 5344424"/>
                  <a:gd name="connsiteY8" fmla="*/ 6150395 h 6150395"/>
                  <a:gd name="connsiteX9" fmla="*/ 2804 w 5344424"/>
                  <a:gd name="connsiteY9" fmla="*/ 6150395 h 6150395"/>
                  <a:gd name="connsiteX10" fmla="*/ 299031 w 5344424"/>
                  <a:gd name="connsiteY10" fmla="*/ 4475900 h 6150395"/>
                  <a:gd name="connsiteX11" fmla="*/ 1961144 w 5344424"/>
                  <a:gd name="connsiteY11" fmla="*/ 3563881 h 6150395"/>
                  <a:gd name="connsiteX12" fmla="*/ 2004006 w 5344424"/>
                  <a:gd name="connsiteY12" fmla="*/ 3075725 h 6150395"/>
                  <a:gd name="connsiteX13" fmla="*/ 1832557 w 5344424"/>
                  <a:gd name="connsiteY13" fmla="*/ 2468506 h 6150395"/>
                  <a:gd name="connsiteX14" fmla="*/ 1650152 w 5344424"/>
                  <a:gd name="connsiteY14" fmla="*/ 1579347 h 6150395"/>
                  <a:gd name="connsiteX0" fmla="*/ 1650152 w 5344424"/>
                  <a:gd name="connsiteY0" fmla="*/ 1579347 h 6150395"/>
                  <a:gd name="connsiteX1" fmla="*/ 1992894 w 5344424"/>
                  <a:gd name="connsiteY1" fmla="*/ 221400 h 6150395"/>
                  <a:gd name="connsiteX2" fmla="*/ 3332744 w 5344424"/>
                  <a:gd name="connsiteY2" fmla="*/ 234102 h 6150395"/>
                  <a:gd name="connsiteX3" fmla="*/ 3702314 w 5344424"/>
                  <a:gd name="connsiteY3" fmla="*/ 1578871 h 6150395"/>
                  <a:gd name="connsiteX4" fmla="*/ 3520863 w 5344424"/>
                  <a:gd name="connsiteY4" fmla="*/ 2468506 h 6150395"/>
                  <a:gd name="connsiteX5" fmla="*/ 3347032 w 5344424"/>
                  <a:gd name="connsiteY5" fmla="*/ 3082869 h 6150395"/>
                  <a:gd name="connsiteX6" fmla="*/ 3361319 w 5344424"/>
                  <a:gd name="connsiteY6" fmla="*/ 3504350 h 6150395"/>
                  <a:gd name="connsiteX7" fmla="*/ 5037719 w 5344424"/>
                  <a:gd name="connsiteY7" fmla="*/ 4494950 h 6150395"/>
                  <a:gd name="connsiteX8" fmla="*/ 5344424 w 5344424"/>
                  <a:gd name="connsiteY8" fmla="*/ 6150395 h 6150395"/>
                  <a:gd name="connsiteX9" fmla="*/ 2804 w 5344424"/>
                  <a:gd name="connsiteY9" fmla="*/ 6150395 h 6150395"/>
                  <a:gd name="connsiteX10" fmla="*/ 299031 w 5344424"/>
                  <a:gd name="connsiteY10" fmla="*/ 4475900 h 6150395"/>
                  <a:gd name="connsiteX11" fmla="*/ 1961144 w 5344424"/>
                  <a:gd name="connsiteY11" fmla="*/ 3563881 h 6150395"/>
                  <a:gd name="connsiteX12" fmla="*/ 2004006 w 5344424"/>
                  <a:gd name="connsiteY12" fmla="*/ 3075725 h 6150395"/>
                  <a:gd name="connsiteX13" fmla="*/ 1832557 w 5344424"/>
                  <a:gd name="connsiteY13" fmla="*/ 2468506 h 6150395"/>
                  <a:gd name="connsiteX14" fmla="*/ 1650152 w 5344424"/>
                  <a:gd name="connsiteY14" fmla="*/ 1579347 h 6150395"/>
                  <a:gd name="connsiteX0" fmla="*/ 1650152 w 5344424"/>
                  <a:gd name="connsiteY0" fmla="*/ 1579347 h 6150395"/>
                  <a:gd name="connsiteX1" fmla="*/ 1992894 w 5344424"/>
                  <a:gd name="connsiteY1" fmla="*/ 221400 h 6150395"/>
                  <a:gd name="connsiteX2" fmla="*/ 3332744 w 5344424"/>
                  <a:gd name="connsiteY2" fmla="*/ 234102 h 6150395"/>
                  <a:gd name="connsiteX3" fmla="*/ 3702314 w 5344424"/>
                  <a:gd name="connsiteY3" fmla="*/ 1578871 h 6150395"/>
                  <a:gd name="connsiteX4" fmla="*/ 3520863 w 5344424"/>
                  <a:gd name="connsiteY4" fmla="*/ 2468506 h 6150395"/>
                  <a:gd name="connsiteX5" fmla="*/ 3347032 w 5344424"/>
                  <a:gd name="connsiteY5" fmla="*/ 3082869 h 6150395"/>
                  <a:gd name="connsiteX6" fmla="*/ 3361319 w 5344424"/>
                  <a:gd name="connsiteY6" fmla="*/ 3504350 h 6150395"/>
                  <a:gd name="connsiteX7" fmla="*/ 5037719 w 5344424"/>
                  <a:gd name="connsiteY7" fmla="*/ 4494950 h 6150395"/>
                  <a:gd name="connsiteX8" fmla="*/ 5344424 w 5344424"/>
                  <a:gd name="connsiteY8" fmla="*/ 6150395 h 6150395"/>
                  <a:gd name="connsiteX9" fmla="*/ 2804 w 5344424"/>
                  <a:gd name="connsiteY9" fmla="*/ 6150395 h 6150395"/>
                  <a:gd name="connsiteX10" fmla="*/ 299031 w 5344424"/>
                  <a:gd name="connsiteY10" fmla="*/ 4475900 h 6150395"/>
                  <a:gd name="connsiteX11" fmla="*/ 1961144 w 5344424"/>
                  <a:gd name="connsiteY11" fmla="*/ 3563881 h 6150395"/>
                  <a:gd name="connsiteX12" fmla="*/ 2004006 w 5344424"/>
                  <a:gd name="connsiteY12" fmla="*/ 3075725 h 6150395"/>
                  <a:gd name="connsiteX13" fmla="*/ 1832557 w 5344424"/>
                  <a:gd name="connsiteY13" fmla="*/ 2468506 h 6150395"/>
                  <a:gd name="connsiteX14" fmla="*/ 1650152 w 5344424"/>
                  <a:gd name="connsiteY14" fmla="*/ 1579347 h 6150395"/>
                  <a:gd name="connsiteX0" fmla="*/ 1650152 w 5344424"/>
                  <a:gd name="connsiteY0" fmla="*/ 1579347 h 6150395"/>
                  <a:gd name="connsiteX1" fmla="*/ 1992894 w 5344424"/>
                  <a:gd name="connsiteY1" fmla="*/ 221400 h 6150395"/>
                  <a:gd name="connsiteX2" fmla="*/ 3332744 w 5344424"/>
                  <a:gd name="connsiteY2" fmla="*/ 234102 h 6150395"/>
                  <a:gd name="connsiteX3" fmla="*/ 3702314 w 5344424"/>
                  <a:gd name="connsiteY3" fmla="*/ 1578871 h 6150395"/>
                  <a:gd name="connsiteX4" fmla="*/ 3520863 w 5344424"/>
                  <a:gd name="connsiteY4" fmla="*/ 2468506 h 6150395"/>
                  <a:gd name="connsiteX5" fmla="*/ 3347032 w 5344424"/>
                  <a:gd name="connsiteY5" fmla="*/ 3082869 h 6150395"/>
                  <a:gd name="connsiteX6" fmla="*/ 3361319 w 5344424"/>
                  <a:gd name="connsiteY6" fmla="*/ 3504350 h 6150395"/>
                  <a:gd name="connsiteX7" fmla="*/ 5037719 w 5344424"/>
                  <a:gd name="connsiteY7" fmla="*/ 4494950 h 6150395"/>
                  <a:gd name="connsiteX8" fmla="*/ 5344424 w 5344424"/>
                  <a:gd name="connsiteY8" fmla="*/ 6150395 h 6150395"/>
                  <a:gd name="connsiteX9" fmla="*/ 2804 w 5344424"/>
                  <a:gd name="connsiteY9" fmla="*/ 6150395 h 6150395"/>
                  <a:gd name="connsiteX10" fmla="*/ 299031 w 5344424"/>
                  <a:gd name="connsiteY10" fmla="*/ 4475900 h 6150395"/>
                  <a:gd name="connsiteX11" fmla="*/ 1961144 w 5344424"/>
                  <a:gd name="connsiteY11" fmla="*/ 3563881 h 6150395"/>
                  <a:gd name="connsiteX12" fmla="*/ 2004006 w 5344424"/>
                  <a:gd name="connsiteY12" fmla="*/ 3075725 h 6150395"/>
                  <a:gd name="connsiteX13" fmla="*/ 1832557 w 5344424"/>
                  <a:gd name="connsiteY13" fmla="*/ 2468506 h 6150395"/>
                  <a:gd name="connsiteX14" fmla="*/ 1650152 w 5344424"/>
                  <a:gd name="connsiteY14" fmla="*/ 1579347 h 6150395"/>
                  <a:gd name="connsiteX0" fmla="*/ 1650152 w 5344424"/>
                  <a:gd name="connsiteY0" fmla="*/ 1579347 h 6150395"/>
                  <a:gd name="connsiteX1" fmla="*/ 1992894 w 5344424"/>
                  <a:gd name="connsiteY1" fmla="*/ 221400 h 6150395"/>
                  <a:gd name="connsiteX2" fmla="*/ 3332744 w 5344424"/>
                  <a:gd name="connsiteY2" fmla="*/ 234102 h 6150395"/>
                  <a:gd name="connsiteX3" fmla="*/ 3702314 w 5344424"/>
                  <a:gd name="connsiteY3" fmla="*/ 1578871 h 6150395"/>
                  <a:gd name="connsiteX4" fmla="*/ 3520863 w 5344424"/>
                  <a:gd name="connsiteY4" fmla="*/ 2468506 h 6150395"/>
                  <a:gd name="connsiteX5" fmla="*/ 3347032 w 5344424"/>
                  <a:gd name="connsiteY5" fmla="*/ 3082869 h 6150395"/>
                  <a:gd name="connsiteX6" fmla="*/ 3361319 w 5344424"/>
                  <a:gd name="connsiteY6" fmla="*/ 3504350 h 6150395"/>
                  <a:gd name="connsiteX7" fmla="*/ 5037719 w 5344424"/>
                  <a:gd name="connsiteY7" fmla="*/ 4494950 h 6150395"/>
                  <a:gd name="connsiteX8" fmla="*/ 5344424 w 5344424"/>
                  <a:gd name="connsiteY8" fmla="*/ 6150395 h 6150395"/>
                  <a:gd name="connsiteX9" fmla="*/ 2804 w 5344424"/>
                  <a:gd name="connsiteY9" fmla="*/ 6150395 h 6150395"/>
                  <a:gd name="connsiteX10" fmla="*/ 299031 w 5344424"/>
                  <a:gd name="connsiteY10" fmla="*/ 4475900 h 6150395"/>
                  <a:gd name="connsiteX11" fmla="*/ 1961144 w 5344424"/>
                  <a:gd name="connsiteY11" fmla="*/ 3563881 h 6150395"/>
                  <a:gd name="connsiteX12" fmla="*/ 2004006 w 5344424"/>
                  <a:gd name="connsiteY12" fmla="*/ 3075725 h 6150395"/>
                  <a:gd name="connsiteX13" fmla="*/ 1832557 w 5344424"/>
                  <a:gd name="connsiteY13" fmla="*/ 2468506 h 6150395"/>
                  <a:gd name="connsiteX14" fmla="*/ 1650152 w 5344424"/>
                  <a:gd name="connsiteY14" fmla="*/ 1579347 h 6150395"/>
                  <a:gd name="connsiteX0" fmla="*/ 1650152 w 5344424"/>
                  <a:gd name="connsiteY0" fmla="*/ 1579347 h 6150395"/>
                  <a:gd name="connsiteX1" fmla="*/ 1992894 w 5344424"/>
                  <a:gd name="connsiteY1" fmla="*/ 221400 h 6150395"/>
                  <a:gd name="connsiteX2" fmla="*/ 3332744 w 5344424"/>
                  <a:gd name="connsiteY2" fmla="*/ 234102 h 6150395"/>
                  <a:gd name="connsiteX3" fmla="*/ 3702314 w 5344424"/>
                  <a:gd name="connsiteY3" fmla="*/ 1578871 h 6150395"/>
                  <a:gd name="connsiteX4" fmla="*/ 3520863 w 5344424"/>
                  <a:gd name="connsiteY4" fmla="*/ 2468506 h 6150395"/>
                  <a:gd name="connsiteX5" fmla="*/ 3347032 w 5344424"/>
                  <a:gd name="connsiteY5" fmla="*/ 3082869 h 6150395"/>
                  <a:gd name="connsiteX6" fmla="*/ 3361319 w 5344424"/>
                  <a:gd name="connsiteY6" fmla="*/ 3504350 h 6150395"/>
                  <a:gd name="connsiteX7" fmla="*/ 5037719 w 5344424"/>
                  <a:gd name="connsiteY7" fmla="*/ 4494950 h 6150395"/>
                  <a:gd name="connsiteX8" fmla="*/ 5344424 w 5344424"/>
                  <a:gd name="connsiteY8" fmla="*/ 6150395 h 6150395"/>
                  <a:gd name="connsiteX9" fmla="*/ 2804 w 5344424"/>
                  <a:gd name="connsiteY9" fmla="*/ 6150395 h 6150395"/>
                  <a:gd name="connsiteX10" fmla="*/ 299031 w 5344424"/>
                  <a:gd name="connsiteY10" fmla="*/ 4475900 h 6150395"/>
                  <a:gd name="connsiteX11" fmla="*/ 1961144 w 5344424"/>
                  <a:gd name="connsiteY11" fmla="*/ 3563881 h 6150395"/>
                  <a:gd name="connsiteX12" fmla="*/ 2004006 w 5344424"/>
                  <a:gd name="connsiteY12" fmla="*/ 3075725 h 6150395"/>
                  <a:gd name="connsiteX13" fmla="*/ 1832557 w 5344424"/>
                  <a:gd name="connsiteY13" fmla="*/ 2468506 h 6150395"/>
                  <a:gd name="connsiteX14" fmla="*/ 1650152 w 5344424"/>
                  <a:gd name="connsiteY14" fmla="*/ 1579347 h 6150395"/>
                  <a:gd name="connsiteX0" fmla="*/ 1650152 w 5344424"/>
                  <a:gd name="connsiteY0" fmla="*/ 1579347 h 6150395"/>
                  <a:gd name="connsiteX1" fmla="*/ 1992894 w 5344424"/>
                  <a:gd name="connsiteY1" fmla="*/ 221400 h 6150395"/>
                  <a:gd name="connsiteX2" fmla="*/ 3332744 w 5344424"/>
                  <a:gd name="connsiteY2" fmla="*/ 234102 h 6150395"/>
                  <a:gd name="connsiteX3" fmla="*/ 3702314 w 5344424"/>
                  <a:gd name="connsiteY3" fmla="*/ 1578871 h 6150395"/>
                  <a:gd name="connsiteX4" fmla="*/ 3520863 w 5344424"/>
                  <a:gd name="connsiteY4" fmla="*/ 2468506 h 6150395"/>
                  <a:gd name="connsiteX5" fmla="*/ 3347032 w 5344424"/>
                  <a:gd name="connsiteY5" fmla="*/ 3082869 h 6150395"/>
                  <a:gd name="connsiteX6" fmla="*/ 3361319 w 5344424"/>
                  <a:gd name="connsiteY6" fmla="*/ 3504350 h 6150395"/>
                  <a:gd name="connsiteX7" fmla="*/ 5037719 w 5344424"/>
                  <a:gd name="connsiteY7" fmla="*/ 4494950 h 6150395"/>
                  <a:gd name="connsiteX8" fmla="*/ 5344424 w 5344424"/>
                  <a:gd name="connsiteY8" fmla="*/ 6150395 h 6150395"/>
                  <a:gd name="connsiteX9" fmla="*/ 2804 w 5344424"/>
                  <a:gd name="connsiteY9" fmla="*/ 6150395 h 6150395"/>
                  <a:gd name="connsiteX10" fmla="*/ 299031 w 5344424"/>
                  <a:gd name="connsiteY10" fmla="*/ 4475900 h 6150395"/>
                  <a:gd name="connsiteX11" fmla="*/ 1961144 w 5344424"/>
                  <a:gd name="connsiteY11" fmla="*/ 3563881 h 6150395"/>
                  <a:gd name="connsiteX12" fmla="*/ 2004006 w 5344424"/>
                  <a:gd name="connsiteY12" fmla="*/ 3075725 h 6150395"/>
                  <a:gd name="connsiteX13" fmla="*/ 1832557 w 5344424"/>
                  <a:gd name="connsiteY13" fmla="*/ 2468506 h 6150395"/>
                  <a:gd name="connsiteX14" fmla="*/ 1650152 w 5344424"/>
                  <a:gd name="connsiteY14" fmla="*/ 1579347 h 615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44424" h="6150395">
                    <a:moveTo>
                      <a:pt x="1650152" y="1579347"/>
                    </a:moveTo>
                    <a:cubicBezTo>
                      <a:pt x="1650099" y="1300265"/>
                      <a:pt x="1376997" y="87732"/>
                      <a:pt x="1992894" y="221400"/>
                    </a:cubicBezTo>
                    <a:cubicBezTo>
                      <a:pt x="2373894" y="16084"/>
                      <a:pt x="3066044" y="-157482"/>
                      <a:pt x="3332744" y="234102"/>
                    </a:cubicBezTo>
                    <a:cubicBezTo>
                      <a:pt x="3957584" y="225158"/>
                      <a:pt x="3674374" y="1378265"/>
                      <a:pt x="3702314" y="1578871"/>
                    </a:cubicBezTo>
                    <a:cubicBezTo>
                      <a:pt x="4003383" y="1744130"/>
                      <a:pt x="3835664" y="2407942"/>
                      <a:pt x="3520863" y="2468506"/>
                    </a:cubicBezTo>
                    <a:cubicBezTo>
                      <a:pt x="3479905" y="2750526"/>
                      <a:pt x="3414104" y="2939994"/>
                      <a:pt x="3347032" y="3082869"/>
                    </a:cubicBezTo>
                    <a:cubicBezTo>
                      <a:pt x="3332269" y="3223204"/>
                      <a:pt x="3342269" y="3418625"/>
                      <a:pt x="3361319" y="3504350"/>
                    </a:cubicBezTo>
                    <a:cubicBezTo>
                      <a:pt x="3423549" y="3705009"/>
                      <a:pt x="4721489" y="4119030"/>
                      <a:pt x="5037719" y="4494950"/>
                    </a:cubicBezTo>
                    <a:cubicBezTo>
                      <a:pt x="5292354" y="4713390"/>
                      <a:pt x="5308864" y="5817655"/>
                      <a:pt x="5344424" y="6150395"/>
                    </a:cubicBezTo>
                    <a:lnTo>
                      <a:pt x="2804" y="6150395"/>
                    </a:lnTo>
                    <a:cubicBezTo>
                      <a:pt x="-17516" y="5773205"/>
                      <a:pt x="71701" y="4662590"/>
                      <a:pt x="299031" y="4475900"/>
                    </a:cubicBezTo>
                    <a:cubicBezTo>
                      <a:pt x="647487" y="4159194"/>
                      <a:pt x="1786519" y="3706756"/>
                      <a:pt x="1961144" y="3563881"/>
                    </a:cubicBezTo>
                    <a:cubicBezTo>
                      <a:pt x="2034169" y="3443231"/>
                      <a:pt x="2007181" y="3232093"/>
                      <a:pt x="2004006" y="3075725"/>
                    </a:cubicBezTo>
                    <a:cubicBezTo>
                      <a:pt x="1930981" y="2950312"/>
                      <a:pt x="1848432" y="2686787"/>
                      <a:pt x="1832557" y="2468506"/>
                    </a:cubicBezTo>
                    <a:cubicBezTo>
                      <a:pt x="1590780" y="2460250"/>
                      <a:pt x="1315666" y="1790009"/>
                      <a:pt x="1650152" y="15793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913">
                <a:extLst>
                  <a:ext uri="{FF2B5EF4-FFF2-40B4-BE49-F238E27FC236}">
                    <a16:creationId xmlns:a16="http://schemas.microsoft.com/office/drawing/2014/main" id="{4113A3E5-8BB6-4269-8447-2C39D961CDE4}"/>
                  </a:ext>
                </a:extLst>
              </p:cNvPr>
              <p:cNvSpPr/>
              <p:nvPr/>
            </p:nvSpPr>
            <p:spPr>
              <a:xfrm>
                <a:off x="1305590" y="1110174"/>
                <a:ext cx="2267399" cy="3909933"/>
              </a:xfrm>
              <a:custGeom>
                <a:avLst/>
                <a:gdLst>
                  <a:gd name="connsiteX0" fmla="*/ 0 w 2257876"/>
                  <a:gd name="connsiteY0" fmla="*/ 0 h 3280172"/>
                  <a:gd name="connsiteX1" fmla="*/ 2257876 w 2257876"/>
                  <a:gd name="connsiteY1" fmla="*/ 0 h 3280172"/>
                  <a:gd name="connsiteX2" fmla="*/ 2257876 w 2257876"/>
                  <a:gd name="connsiteY2" fmla="*/ 3280172 h 3280172"/>
                  <a:gd name="connsiteX3" fmla="*/ 0 w 2257876"/>
                  <a:gd name="connsiteY3" fmla="*/ 3280172 h 3280172"/>
                  <a:gd name="connsiteX4" fmla="*/ 0 w 2257876"/>
                  <a:gd name="connsiteY4" fmla="*/ 0 h 3280172"/>
                  <a:gd name="connsiteX0" fmla="*/ 0 w 2257876"/>
                  <a:gd name="connsiteY0" fmla="*/ 0 h 3280172"/>
                  <a:gd name="connsiteX1" fmla="*/ 2257876 w 2257876"/>
                  <a:gd name="connsiteY1" fmla="*/ 0 h 3280172"/>
                  <a:gd name="connsiteX2" fmla="*/ 2257876 w 2257876"/>
                  <a:gd name="connsiteY2" fmla="*/ 3280172 h 3280172"/>
                  <a:gd name="connsiteX3" fmla="*/ 376689 w 2257876"/>
                  <a:gd name="connsiteY3" fmla="*/ 3274984 h 3280172"/>
                  <a:gd name="connsiteX4" fmla="*/ 0 w 2257876"/>
                  <a:gd name="connsiteY4" fmla="*/ 3280172 h 3280172"/>
                  <a:gd name="connsiteX5" fmla="*/ 0 w 2257876"/>
                  <a:gd name="connsiteY5" fmla="*/ 0 h 3280172"/>
                  <a:gd name="connsiteX0" fmla="*/ 0 w 2257876"/>
                  <a:gd name="connsiteY0" fmla="*/ 0 h 3280172"/>
                  <a:gd name="connsiteX1" fmla="*/ 2257876 w 2257876"/>
                  <a:gd name="connsiteY1" fmla="*/ 0 h 3280172"/>
                  <a:gd name="connsiteX2" fmla="*/ 376689 w 2257876"/>
                  <a:gd name="connsiteY2" fmla="*/ 3274984 h 3280172"/>
                  <a:gd name="connsiteX3" fmla="*/ 0 w 2257876"/>
                  <a:gd name="connsiteY3" fmla="*/ 3280172 h 3280172"/>
                  <a:gd name="connsiteX4" fmla="*/ 0 w 2257876"/>
                  <a:gd name="connsiteY4" fmla="*/ 0 h 3280172"/>
                  <a:gd name="connsiteX0" fmla="*/ 0 w 2257876"/>
                  <a:gd name="connsiteY0" fmla="*/ 0 h 3280172"/>
                  <a:gd name="connsiteX1" fmla="*/ 2257876 w 2257876"/>
                  <a:gd name="connsiteY1" fmla="*/ 0 h 3280172"/>
                  <a:gd name="connsiteX2" fmla="*/ 376689 w 2257876"/>
                  <a:gd name="connsiteY2" fmla="*/ 3279747 h 3280172"/>
                  <a:gd name="connsiteX3" fmla="*/ 0 w 2257876"/>
                  <a:gd name="connsiteY3" fmla="*/ 3280172 h 3280172"/>
                  <a:gd name="connsiteX4" fmla="*/ 0 w 2257876"/>
                  <a:gd name="connsiteY4" fmla="*/ 0 h 3280172"/>
                  <a:gd name="connsiteX0" fmla="*/ 0 w 2257876"/>
                  <a:gd name="connsiteY0" fmla="*/ 0 h 3280172"/>
                  <a:gd name="connsiteX1" fmla="*/ 2257876 w 2257876"/>
                  <a:gd name="connsiteY1" fmla="*/ 0 h 3280172"/>
                  <a:gd name="connsiteX2" fmla="*/ 786264 w 2257876"/>
                  <a:gd name="connsiteY2" fmla="*/ 2855884 h 3280172"/>
                  <a:gd name="connsiteX3" fmla="*/ 376689 w 2257876"/>
                  <a:gd name="connsiteY3" fmla="*/ 3279747 h 3280172"/>
                  <a:gd name="connsiteX4" fmla="*/ 0 w 2257876"/>
                  <a:gd name="connsiteY4" fmla="*/ 3280172 h 3280172"/>
                  <a:gd name="connsiteX5" fmla="*/ 0 w 2257876"/>
                  <a:gd name="connsiteY5" fmla="*/ 0 h 3280172"/>
                  <a:gd name="connsiteX0" fmla="*/ 0 w 2257876"/>
                  <a:gd name="connsiteY0" fmla="*/ 0 h 3280172"/>
                  <a:gd name="connsiteX1" fmla="*/ 2257876 w 2257876"/>
                  <a:gd name="connsiteY1" fmla="*/ 0 h 3280172"/>
                  <a:gd name="connsiteX2" fmla="*/ 1138689 w 2257876"/>
                  <a:gd name="connsiteY2" fmla="*/ 2722534 h 3280172"/>
                  <a:gd name="connsiteX3" fmla="*/ 376689 w 2257876"/>
                  <a:gd name="connsiteY3" fmla="*/ 3279747 h 3280172"/>
                  <a:gd name="connsiteX4" fmla="*/ 0 w 2257876"/>
                  <a:gd name="connsiteY4" fmla="*/ 3280172 h 3280172"/>
                  <a:gd name="connsiteX5" fmla="*/ 0 w 2257876"/>
                  <a:gd name="connsiteY5" fmla="*/ 0 h 3280172"/>
                  <a:gd name="connsiteX0" fmla="*/ 0 w 2420750"/>
                  <a:gd name="connsiteY0" fmla="*/ 0 h 3280172"/>
                  <a:gd name="connsiteX1" fmla="*/ 2257876 w 2420750"/>
                  <a:gd name="connsiteY1" fmla="*/ 0 h 3280172"/>
                  <a:gd name="connsiteX2" fmla="*/ 2267401 w 2420750"/>
                  <a:gd name="connsiteY2" fmla="*/ 1908146 h 3280172"/>
                  <a:gd name="connsiteX3" fmla="*/ 376689 w 2420750"/>
                  <a:gd name="connsiteY3" fmla="*/ 3279747 h 3280172"/>
                  <a:gd name="connsiteX4" fmla="*/ 0 w 2420750"/>
                  <a:gd name="connsiteY4" fmla="*/ 3280172 h 3280172"/>
                  <a:gd name="connsiteX5" fmla="*/ 0 w 2420750"/>
                  <a:gd name="connsiteY5" fmla="*/ 0 h 3280172"/>
                  <a:gd name="connsiteX0" fmla="*/ 0 w 2420750"/>
                  <a:gd name="connsiteY0" fmla="*/ 0 h 3280172"/>
                  <a:gd name="connsiteX1" fmla="*/ 2257876 w 2420750"/>
                  <a:gd name="connsiteY1" fmla="*/ 0 h 3280172"/>
                  <a:gd name="connsiteX2" fmla="*/ 2267401 w 2420750"/>
                  <a:gd name="connsiteY2" fmla="*/ 1908146 h 3280172"/>
                  <a:gd name="connsiteX3" fmla="*/ 376689 w 2420750"/>
                  <a:gd name="connsiteY3" fmla="*/ 3279747 h 3280172"/>
                  <a:gd name="connsiteX4" fmla="*/ 0 w 2420750"/>
                  <a:gd name="connsiteY4" fmla="*/ 3280172 h 3280172"/>
                  <a:gd name="connsiteX5" fmla="*/ 0 w 2420750"/>
                  <a:gd name="connsiteY5" fmla="*/ 0 h 3280172"/>
                  <a:gd name="connsiteX0" fmla="*/ 0 w 2420750"/>
                  <a:gd name="connsiteY0" fmla="*/ 0 h 3280172"/>
                  <a:gd name="connsiteX1" fmla="*/ 2257876 w 2420750"/>
                  <a:gd name="connsiteY1" fmla="*/ 0 h 3280172"/>
                  <a:gd name="connsiteX2" fmla="*/ 2267401 w 2420750"/>
                  <a:gd name="connsiteY2" fmla="*/ 1908146 h 3280172"/>
                  <a:gd name="connsiteX3" fmla="*/ 376689 w 2420750"/>
                  <a:gd name="connsiteY3" fmla="*/ 3279747 h 3280172"/>
                  <a:gd name="connsiteX4" fmla="*/ 0 w 2420750"/>
                  <a:gd name="connsiteY4" fmla="*/ 3280172 h 3280172"/>
                  <a:gd name="connsiteX5" fmla="*/ 0 w 2420750"/>
                  <a:gd name="connsiteY5" fmla="*/ 0 h 3280172"/>
                  <a:gd name="connsiteX0" fmla="*/ 0 w 2420750"/>
                  <a:gd name="connsiteY0" fmla="*/ 0 h 3280172"/>
                  <a:gd name="connsiteX1" fmla="*/ 2257876 w 2420750"/>
                  <a:gd name="connsiteY1" fmla="*/ 0 h 3280172"/>
                  <a:gd name="connsiteX2" fmla="*/ 2267401 w 2420750"/>
                  <a:gd name="connsiteY2" fmla="*/ 1908146 h 3280172"/>
                  <a:gd name="connsiteX3" fmla="*/ 752926 w 2420750"/>
                  <a:gd name="connsiteY3" fmla="*/ 2689196 h 3280172"/>
                  <a:gd name="connsiteX4" fmla="*/ 376689 w 2420750"/>
                  <a:gd name="connsiteY4" fmla="*/ 3279747 h 3280172"/>
                  <a:gd name="connsiteX5" fmla="*/ 0 w 2420750"/>
                  <a:gd name="connsiteY5" fmla="*/ 3280172 h 3280172"/>
                  <a:gd name="connsiteX6" fmla="*/ 0 w 2420750"/>
                  <a:gd name="connsiteY6" fmla="*/ 0 h 3280172"/>
                  <a:gd name="connsiteX0" fmla="*/ 0 w 2420750"/>
                  <a:gd name="connsiteY0" fmla="*/ 0 h 3280172"/>
                  <a:gd name="connsiteX1" fmla="*/ 2257876 w 2420750"/>
                  <a:gd name="connsiteY1" fmla="*/ 0 h 3280172"/>
                  <a:gd name="connsiteX2" fmla="*/ 2267401 w 2420750"/>
                  <a:gd name="connsiteY2" fmla="*/ 1908146 h 3280172"/>
                  <a:gd name="connsiteX3" fmla="*/ 752926 w 2420750"/>
                  <a:gd name="connsiteY3" fmla="*/ 2689196 h 3280172"/>
                  <a:gd name="connsiteX4" fmla="*/ 376689 w 2420750"/>
                  <a:gd name="connsiteY4" fmla="*/ 3279747 h 3280172"/>
                  <a:gd name="connsiteX5" fmla="*/ 0 w 2420750"/>
                  <a:gd name="connsiteY5" fmla="*/ 3280172 h 3280172"/>
                  <a:gd name="connsiteX6" fmla="*/ 0 w 2420750"/>
                  <a:gd name="connsiteY6" fmla="*/ 0 h 3280172"/>
                  <a:gd name="connsiteX0" fmla="*/ 0 w 2420750"/>
                  <a:gd name="connsiteY0" fmla="*/ 0 h 3280172"/>
                  <a:gd name="connsiteX1" fmla="*/ 2257876 w 2420750"/>
                  <a:gd name="connsiteY1" fmla="*/ 0 h 3280172"/>
                  <a:gd name="connsiteX2" fmla="*/ 2267401 w 2420750"/>
                  <a:gd name="connsiteY2" fmla="*/ 1908146 h 3280172"/>
                  <a:gd name="connsiteX3" fmla="*/ 752926 w 2420750"/>
                  <a:gd name="connsiteY3" fmla="*/ 2689196 h 3280172"/>
                  <a:gd name="connsiteX4" fmla="*/ 376689 w 2420750"/>
                  <a:gd name="connsiteY4" fmla="*/ 3279747 h 3280172"/>
                  <a:gd name="connsiteX5" fmla="*/ 0 w 2420750"/>
                  <a:gd name="connsiteY5" fmla="*/ 3280172 h 3280172"/>
                  <a:gd name="connsiteX6" fmla="*/ 0 w 2420750"/>
                  <a:gd name="connsiteY6" fmla="*/ 0 h 3280172"/>
                  <a:gd name="connsiteX0" fmla="*/ 0 w 2420750"/>
                  <a:gd name="connsiteY0" fmla="*/ 0 h 3280172"/>
                  <a:gd name="connsiteX1" fmla="*/ 2257876 w 2420750"/>
                  <a:gd name="connsiteY1" fmla="*/ 0 h 3280172"/>
                  <a:gd name="connsiteX2" fmla="*/ 2267401 w 2420750"/>
                  <a:gd name="connsiteY2" fmla="*/ 1908146 h 3280172"/>
                  <a:gd name="connsiteX3" fmla="*/ 752926 w 2420750"/>
                  <a:gd name="connsiteY3" fmla="*/ 2689196 h 3280172"/>
                  <a:gd name="connsiteX4" fmla="*/ 376689 w 2420750"/>
                  <a:gd name="connsiteY4" fmla="*/ 3279747 h 3280172"/>
                  <a:gd name="connsiteX5" fmla="*/ 0 w 2420750"/>
                  <a:gd name="connsiteY5" fmla="*/ 3280172 h 3280172"/>
                  <a:gd name="connsiteX6" fmla="*/ 0 w 2420750"/>
                  <a:gd name="connsiteY6" fmla="*/ 0 h 3280172"/>
                  <a:gd name="connsiteX0" fmla="*/ 0 w 2420750"/>
                  <a:gd name="connsiteY0" fmla="*/ 0 h 3280172"/>
                  <a:gd name="connsiteX1" fmla="*/ 2257876 w 2420750"/>
                  <a:gd name="connsiteY1" fmla="*/ 0 h 3280172"/>
                  <a:gd name="connsiteX2" fmla="*/ 2267401 w 2420750"/>
                  <a:gd name="connsiteY2" fmla="*/ 1908146 h 3280172"/>
                  <a:gd name="connsiteX3" fmla="*/ 752926 w 2420750"/>
                  <a:gd name="connsiteY3" fmla="*/ 2689196 h 3280172"/>
                  <a:gd name="connsiteX4" fmla="*/ 376689 w 2420750"/>
                  <a:gd name="connsiteY4" fmla="*/ 3279747 h 3280172"/>
                  <a:gd name="connsiteX5" fmla="*/ 0 w 2420750"/>
                  <a:gd name="connsiteY5" fmla="*/ 3280172 h 3280172"/>
                  <a:gd name="connsiteX6" fmla="*/ 0 w 2420750"/>
                  <a:gd name="connsiteY6" fmla="*/ 0 h 3280172"/>
                  <a:gd name="connsiteX0" fmla="*/ 0 w 2435246"/>
                  <a:gd name="connsiteY0" fmla="*/ 0 h 3280172"/>
                  <a:gd name="connsiteX1" fmla="*/ 2257876 w 2435246"/>
                  <a:gd name="connsiteY1" fmla="*/ 0 h 3280172"/>
                  <a:gd name="connsiteX2" fmla="*/ 2272164 w 2435246"/>
                  <a:gd name="connsiteY2" fmla="*/ 1731934 h 3280172"/>
                  <a:gd name="connsiteX3" fmla="*/ 2267401 w 2435246"/>
                  <a:gd name="connsiteY3" fmla="*/ 1908146 h 3280172"/>
                  <a:gd name="connsiteX4" fmla="*/ 752926 w 2435246"/>
                  <a:gd name="connsiteY4" fmla="*/ 2689196 h 3280172"/>
                  <a:gd name="connsiteX5" fmla="*/ 376689 w 2435246"/>
                  <a:gd name="connsiteY5" fmla="*/ 3279747 h 3280172"/>
                  <a:gd name="connsiteX6" fmla="*/ 0 w 2435246"/>
                  <a:gd name="connsiteY6" fmla="*/ 3280172 h 3280172"/>
                  <a:gd name="connsiteX7" fmla="*/ 0 w 2435246"/>
                  <a:gd name="connsiteY7" fmla="*/ 0 h 3280172"/>
                  <a:gd name="connsiteX0" fmla="*/ 0 w 2435246"/>
                  <a:gd name="connsiteY0" fmla="*/ 0 h 3280172"/>
                  <a:gd name="connsiteX1" fmla="*/ 2257876 w 2435246"/>
                  <a:gd name="connsiteY1" fmla="*/ 0 h 3280172"/>
                  <a:gd name="connsiteX2" fmla="*/ 2272164 w 2435246"/>
                  <a:gd name="connsiteY2" fmla="*/ 1731934 h 3280172"/>
                  <a:gd name="connsiteX3" fmla="*/ 2267401 w 2435246"/>
                  <a:gd name="connsiteY3" fmla="*/ 1908146 h 3280172"/>
                  <a:gd name="connsiteX4" fmla="*/ 752926 w 2435246"/>
                  <a:gd name="connsiteY4" fmla="*/ 2689196 h 3280172"/>
                  <a:gd name="connsiteX5" fmla="*/ 376689 w 2435246"/>
                  <a:gd name="connsiteY5" fmla="*/ 3279747 h 3280172"/>
                  <a:gd name="connsiteX6" fmla="*/ 0 w 2435246"/>
                  <a:gd name="connsiteY6" fmla="*/ 3280172 h 3280172"/>
                  <a:gd name="connsiteX7" fmla="*/ 0 w 2435246"/>
                  <a:gd name="connsiteY7" fmla="*/ 0 h 3280172"/>
                  <a:gd name="connsiteX0" fmla="*/ 0 w 2435246"/>
                  <a:gd name="connsiteY0" fmla="*/ 0 h 3280172"/>
                  <a:gd name="connsiteX1" fmla="*/ 2257876 w 2435246"/>
                  <a:gd name="connsiteY1" fmla="*/ 0 h 3280172"/>
                  <a:gd name="connsiteX2" fmla="*/ 2272164 w 2435246"/>
                  <a:gd name="connsiteY2" fmla="*/ 1731934 h 3280172"/>
                  <a:gd name="connsiteX3" fmla="*/ 2267401 w 2435246"/>
                  <a:gd name="connsiteY3" fmla="*/ 1908146 h 3280172"/>
                  <a:gd name="connsiteX4" fmla="*/ 752926 w 2435246"/>
                  <a:gd name="connsiteY4" fmla="*/ 2689196 h 3280172"/>
                  <a:gd name="connsiteX5" fmla="*/ 376689 w 2435246"/>
                  <a:gd name="connsiteY5" fmla="*/ 3279747 h 3280172"/>
                  <a:gd name="connsiteX6" fmla="*/ 0 w 2435246"/>
                  <a:gd name="connsiteY6" fmla="*/ 3280172 h 3280172"/>
                  <a:gd name="connsiteX7" fmla="*/ 0 w 2435246"/>
                  <a:gd name="connsiteY7" fmla="*/ 0 h 3280172"/>
                  <a:gd name="connsiteX0" fmla="*/ 0 w 2435246"/>
                  <a:gd name="connsiteY0" fmla="*/ 0 h 3280172"/>
                  <a:gd name="connsiteX1" fmla="*/ 2257876 w 2435246"/>
                  <a:gd name="connsiteY1" fmla="*/ 0 h 3280172"/>
                  <a:gd name="connsiteX2" fmla="*/ 2272164 w 2435246"/>
                  <a:gd name="connsiteY2" fmla="*/ 1731934 h 3280172"/>
                  <a:gd name="connsiteX3" fmla="*/ 2267401 w 2435246"/>
                  <a:gd name="connsiteY3" fmla="*/ 1908146 h 3280172"/>
                  <a:gd name="connsiteX4" fmla="*/ 752926 w 2435246"/>
                  <a:gd name="connsiteY4" fmla="*/ 2689196 h 3280172"/>
                  <a:gd name="connsiteX5" fmla="*/ 376689 w 2435246"/>
                  <a:gd name="connsiteY5" fmla="*/ 3279747 h 3280172"/>
                  <a:gd name="connsiteX6" fmla="*/ 0 w 2435246"/>
                  <a:gd name="connsiteY6" fmla="*/ 3280172 h 3280172"/>
                  <a:gd name="connsiteX7" fmla="*/ 0 w 2435246"/>
                  <a:gd name="connsiteY7" fmla="*/ 0 h 3280172"/>
                  <a:gd name="connsiteX0" fmla="*/ 0 w 2435246"/>
                  <a:gd name="connsiteY0" fmla="*/ 0 h 3280172"/>
                  <a:gd name="connsiteX1" fmla="*/ 2257876 w 2435246"/>
                  <a:gd name="connsiteY1" fmla="*/ 0 h 3280172"/>
                  <a:gd name="connsiteX2" fmla="*/ 2272164 w 2435246"/>
                  <a:gd name="connsiteY2" fmla="*/ 1731934 h 3280172"/>
                  <a:gd name="connsiteX3" fmla="*/ 2267401 w 2435246"/>
                  <a:gd name="connsiteY3" fmla="*/ 1908146 h 3280172"/>
                  <a:gd name="connsiteX4" fmla="*/ 752926 w 2435246"/>
                  <a:gd name="connsiteY4" fmla="*/ 2689196 h 3280172"/>
                  <a:gd name="connsiteX5" fmla="*/ 376689 w 2435246"/>
                  <a:gd name="connsiteY5" fmla="*/ 3279747 h 3280172"/>
                  <a:gd name="connsiteX6" fmla="*/ 0 w 2435246"/>
                  <a:gd name="connsiteY6" fmla="*/ 3280172 h 3280172"/>
                  <a:gd name="connsiteX7" fmla="*/ 0 w 2435246"/>
                  <a:gd name="connsiteY7" fmla="*/ 0 h 3280172"/>
                  <a:gd name="connsiteX0" fmla="*/ 0 w 2435246"/>
                  <a:gd name="connsiteY0" fmla="*/ 0 h 3280172"/>
                  <a:gd name="connsiteX1" fmla="*/ 2257876 w 2435246"/>
                  <a:gd name="connsiteY1" fmla="*/ 0 h 3280172"/>
                  <a:gd name="connsiteX2" fmla="*/ 2272164 w 2435246"/>
                  <a:gd name="connsiteY2" fmla="*/ 1731934 h 3280172"/>
                  <a:gd name="connsiteX3" fmla="*/ 2267401 w 2435246"/>
                  <a:gd name="connsiteY3" fmla="*/ 1908146 h 3280172"/>
                  <a:gd name="connsiteX4" fmla="*/ 752926 w 2435246"/>
                  <a:gd name="connsiteY4" fmla="*/ 2689196 h 3280172"/>
                  <a:gd name="connsiteX5" fmla="*/ 376689 w 2435246"/>
                  <a:gd name="connsiteY5" fmla="*/ 3279747 h 3280172"/>
                  <a:gd name="connsiteX6" fmla="*/ 0 w 2435246"/>
                  <a:gd name="connsiteY6" fmla="*/ 3280172 h 3280172"/>
                  <a:gd name="connsiteX7" fmla="*/ 0 w 2435246"/>
                  <a:gd name="connsiteY7" fmla="*/ 0 h 3280172"/>
                  <a:gd name="connsiteX0" fmla="*/ 0 w 2435246"/>
                  <a:gd name="connsiteY0" fmla="*/ 0 h 3280172"/>
                  <a:gd name="connsiteX1" fmla="*/ 2257876 w 2435246"/>
                  <a:gd name="connsiteY1" fmla="*/ 0 h 3280172"/>
                  <a:gd name="connsiteX2" fmla="*/ 2272164 w 2435246"/>
                  <a:gd name="connsiteY2" fmla="*/ 1731934 h 3280172"/>
                  <a:gd name="connsiteX3" fmla="*/ 2267401 w 2435246"/>
                  <a:gd name="connsiteY3" fmla="*/ 1908146 h 3280172"/>
                  <a:gd name="connsiteX4" fmla="*/ 752926 w 2435246"/>
                  <a:gd name="connsiteY4" fmla="*/ 2689196 h 3280172"/>
                  <a:gd name="connsiteX5" fmla="*/ 376689 w 2435246"/>
                  <a:gd name="connsiteY5" fmla="*/ 3279747 h 3280172"/>
                  <a:gd name="connsiteX6" fmla="*/ 0 w 2435246"/>
                  <a:gd name="connsiteY6" fmla="*/ 3280172 h 3280172"/>
                  <a:gd name="connsiteX7" fmla="*/ 0 w 2435246"/>
                  <a:gd name="connsiteY7" fmla="*/ 0 h 3280172"/>
                  <a:gd name="connsiteX0" fmla="*/ 0 w 2435246"/>
                  <a:gd name="connsiteY0" fmla="*/ 0 h 3280172"/>
                  <a:gd name="connsiteX1" fmla="*/ 2257876 w 2435246"/>
                  <a:gd name="connsiteY1" fmla="*/ 0 h 3280172"/>
                  <a:gd name="connsiteX2" fmla="*/ 2272164 w 2435246"/>
                  <a:gd name="connsiteY2" fmla="*/ 1731934 h 3280172"/>
                  <a:gd name="connsiteX3" fmla="*/ 2267401 w 2435246"/>
                  <a:gd name="connsiteY3" fmla="*/ 1908146 h 3280172"/>
                  <a:gd name="connsiteX4" fmla="*/ 752926 w 2435246"/>
                  <a:gd name="connsiteY4" fmla="*/ 2689196 h 3280172"/>
                  <a:gd name="connsiteX5" fmla="*/ 376689 w 2435246"/>
                  <a:gd name="connsiteY5" fmla="*/ 3279747 h 3280172"/>
                  <a:gd name="connsiteX6" fmla="*/ 0 w 2435246"/>
                  <a:gd name="connsiteY6" fmla="*/ 3280172 h 3280172"/>
                  <a:gd name="connsiteX7" fmla="*/ 0 w 2435246"/>
                  <a:gd name="connsiteY7" fmla="*/ 0 h 3280172"/>
                  <a:gd name="connsiteX0" fmla="*/ 0 w 2433341"/>
                  <a:gd name="connsiteY0" fmla="*/ 0 h 3280172"/>
                  <a:gd name="connsiteX1" fmla="*/ 2257876 w 2433341"/>
                  <a:gd name="connsiteY1" fmla="*/ 0 h 3280172"/>
                  <a:gd name="connsiteX2" fmla="*/ 2265020 w 2433341"/>
                  <a:gd name="connsiteY2" fmla="*/ 1734315 h 3280172"/>
                  <a:gd name="connsiteX3" fmla="*/ 2267401 w 2433341"/>
                  <a:gd name="connsiteY3" fmla="*/ 1908146 h 3280172"/>
                  <a:gd name="connsiteX4" fmla="*/ 752926 w 2433341"/>
                  <a:gd name="connsiteY4" fmla="*/ 2689196 h 3280172"/>
                  <a:gd name="connsiteX5" fmla="*/ 376689 w 2433341"/>
                  <a:gd name="connsiteY5" fmla="*/ 3279747 h 3280172"/>
                  <a:gd name="connsiteX6" fmla="*/ 0 w 2433341"/>
                  <a:gd name="connsiteY6" fmla="*/ 3280172 h 3280172"/>
                  <a:gd name="connsiteX7" fmla="*/ 0 w 2433341"/>
                  <a:gd name="connsiteY7" fmla="*/ 0 h 3280172"/>
                  <a:gd name="connsiteX0" fmla="*/ 0 w 2433341"/>
                  <a:gd name="connsiteY0" fmla="*/ 0 h 3280172"/>
                  <a:gd name="connsiteX1" fmla="*/ 2257876 w 2433341"/>
                  <a:gd name="connsiteY1" fmla="*/ 0 h 3280172"/>
                  <a:gd name="connsiteX2" fmla="*/ 2265020 w 2433341"/>
                  <a:gd name="connsiteY2" fmla="*/ 1734315 h 3280172"/>
                  <a:gd name="connsiteX3" fmla="*/ 2267401 w 2433341"/>
                  <a:gd name="connsiteY3" fmla="*/ 1908146 h 3280172"/>
                  <a:gd name="connsiteX4" fmla="*/ 752926 w 2433341"/>
                  <a:gd name="connsiteY4" fmla="*/ 2689196 h 3280172"/>
                  <a:gd name="connsiteX5" fmla="*/ 376689 w 2433341"/>
                  <a:gd name="connsiteY5" fmla="*/ 3279747 h 3280172"/>
                  <a:gd name="connsiteX6" fmla="*/ 0 w 2433341"/>
                  <a:gd name="connsiteY6" fmla="*/ 3280172 h 3280172"/>
                  <a:gd name="connsiteX7" fmla="*/ 0 w 2433341"/>
                  <a:gd name="connsiteY7" fmla="*/ 0 h 3280172"/>
                  <a:gd name="connsiteX0" fmla="*/ 0 w 2367830"/>
                  <a:gd name="connsiteY0" fmla="*/ 0 h 3280172"/>
                  <a:gd name="connsiteX1" fmla="*/ 2257876 w 2367830"/>
                  <a:gd name="connsiteY1" fmla="*/ 0 h 3280172"/>
                  <a:gd name="connsiteX2" fmla="*/ 1905452 w 2367830"/>
                  <a:gd name="connsiteY2" fmla="*/ 1484284 h 3280172"/>
                  <a:gd name="connsiteX3" fmla="*/ 2265020 w 2367830"/>
                  <a:gd name="connsiteY3" fmla="*/ 1734315 h 3280172"/>
                  <a:gd name="connsiteX4" fmla="*/ 2267401 w 2367830"/>
                  <a:gd name="connsiteY4" fmla="*/ 1908146 h 3280172"/>
                  <a:gd name="connsiteX5" fmla="*/ 752926 w 2367830"/>
                  <a:gd name="connsiteY5" fmla="*/ 2689196 h 3280172"/>
                  <a:gd name="connsiteX6" fmla="*/ 376689 w 2367830"/>
                  <a:gd name="connsiteY6" fmla="*/ 3279747 h 3280172"/>
                  <a:gd name="connsiteX7" fmla="*/ 0 w 2367830"/>
                  <a:gd name="connsiteY7" fmla="*/ 3280172 h 3280172"/>
                  <a:gd name="connsiteX8" fmla="*/ 0 w 2367830"/>
                  <a:gd name="connsiteY8" fmla="*/ 0 h 3280172"/>
                  <a:gd name="connsiteX0" fmla="*/ 0 w 2367830"/>
                  <a:gd name="connsiteY0" fmla="*/ 0 h 3280172"/>
                  <a:gd name="connsiteX1" fmla="*/ 2257876 w 2367830"/>
                  <a:gd name="connsiteY1" fmla="*/ 0 h 3280172"/>
                  <a:gd name="connsiteX2" fmla="*/ 1905452 w 2367830"/>
                  <a:gd name="connsiteY2" fmla="*/ 1484284 h 3280172"/>
                  <a:gd name="connsiteX3" fmla="*/ 2265020 w 2367830"/>
                  <a:gd name="connsiteY3" fmla="*/ 1734315 h 3280172"/>
                  <a:gd name="connsiteX4" fmla="*/ 2267401 w 2367830"/>
                  <a:gd name="connsiteY4" fmla="*/ 1908146 h 3280172"/>
                  <a:gd name="connsiteX5" fmla="*/ 752926 w 2367830"/>
                  <a:gd name="connsiteY5" fmla="*/ 2689196 h 3280172"/>
                  <a:gd name="connsiteX6" fmla="*/ 376689 w 2367830"/>
                  <a:gd name="connsiteY6" fmla="*/ 3279747 h 3280172"/>
                  <a:gd name="connsiteX7" fmla="*/ 0 w 2367830"/>
                  <a:gd name="connsiteY7" fmla="*/ 3280172 h 3280172"/>
                  <a:gd name="connsiteX8" fmla="*/ 0 w 2367830"/>
                  <a:gd name="connsiteY8" fmla="*/ 0 h 3280172"/>
                  <a:gd name="connsiteX0" fmla="*/ 0 w 2367830"/>
                  <a:gd name="connsiteY0" fmla="*/ 0 h 3280172"/>
                  <a:gd name="connsiteX1" fmla="*/ 2257876 w 2367830"/>
                  <a:gd name="connsiteY1" fmla="*/ 0 h 3280172"/>
                  <a:gd name="connsiteX2" fmla="*/ 1905452 w 2367830"/>
                  <a:gd name="connsiteY2" fmla="*/ 1484284 h 3280172"/>
                  <a:gd name="connsiteX3" fmla="*/ 2265020 w 2367830"/>
                  <a:gd name="connsiteY3" fmla="*/ 1734315 h 3280172"/>
                  <a:gd name="connsiteX4" fmla="*/ 2267401 w 2367830"/>
                  <a:gd name="connsiteY4" fmla="*/ 1908146 h 3280172"/>
                  <a:gd name="connsiteX5" fmla="*/ 752926 w 2367830"/>
                  <a:gd name="connsiteY5" fmla="*/ 2689196 h 3280172"/>
                  <a:gd name="connsiteX6" fmla="*/ 376689 w 2367830"/>
                  <a:gd name="connsiteY6" fmla="*/ 3279747 h 3280172"/>
                  <a:gd name="connsiteX7" fmla="*/ 0 w 2367830"/>
                  <a:gd name="connsiteY7" fmla="*/ 3280172 h 3280172"/>
                  <a:gd name="connsiteX8" fmla="*/ 0 w 2367830"/>
                  <a:gd name="connsiteY8" fmla="*/ 0 h 3280172"/>
                  <a:gd name="connsiteX0" fmla="*/ 0 w 2349734"/>
                  <a:gd name="connsiteY0" fmla="*/ 0 h 3280172"/>
                  <a:gd name="connsiteX1" fmla="*/ 2257876 w 2349734"/>
                  <a:gd name="connsiteY1" fmla="*/ 0 h 3280172"/>
                  <a:gd name="connsiteX2" fmla="*/ 1867352 w 2349734"/>
                  <a:gd name="connsiteY2" fmla="*/ 1179484 h 3280172"/>
                  <a:gd name="connsiteX3" fmla="*/ 1905452 w 2349734"/>
                  <a:gd name="connsiteY3" fmla="*/ 1484284 h 3280172"/>
                  <a:gd name="connsiteX4" fmla="*/ 2265020 w 2349734"/>
                  <a:gd name="connsiteY4" fmla="*/ 1734315 h 3280172"/>
                  <a:gd name="connsiteX5" fmla="*/ 2267401 w 2349734"/>
                  <a:gd name="connsiteY5" fmla="*/ 1908146 h 3280172"/>
                  <a:gd name="connsiteX6" fmla="*/ 752926 w 2349734"/>
                  <a:gd name="connsiteY6" fmla="*/ 2689196 h 3280172"/>
                  <a:gd name="connsiteX7" fmla="*/ 376689 w 2349734"/>
                  <a:gd name="connsiteY7" fmla="*/ 3279747 h 3280172"/>
                  <a:gd name="connsiteX8" fmla="*/ 0 w 2349734"/>
                  <a:gd name="connsiteY8" fmla="*/ 3280172 h 3280172"/>
                  <a:gd name="connsiteX9" fmla="*/ 0 w 2349734"/>
                  <a:gd name="connsiteY9" fmla="*/ 0 h 3280172"/>
                  <a:gd name="connsiteX0" fmla="*/ 0 w 2349734"/>
                  <a:gd name="connsiteY0" fmla="*/ 0 h 3280172"/>
                  <a:gd name="connsiteX1" fmla="*/ 2257876 w 2349734"/>
                  <a:gd name="connsiteY1" fmla="*/ 0 h 3280172"/>
                  <a:gd name="connsiteX2" fmla="*/ 1867352 w 2349734"/>
                  <a:gd name="connsiteY2" fmla="*/ 1179484 h 3280172"/>
                  <a:gd name="connsiteX3" fmla="*/ 1905452 w 2349734"/>
                  <a:gd name="connsiteY3" fmla="*/ 1484284 h 3280172"/>
                  <a:gd name="connsiteX4" fmla="*/ 2265020 w 2349734"/>
                  <a:gd name="connsiteY4" fmla="*/ 1734315 h 3280172"/>
                  <a:gd name="connsiteX5" fmla="*/ 2267401 w 2349734"/>
                  <a:gd name="connsiteY5" fmla="*/ 1908146 h 3280172"/>
                  <a:gd name="connsiteX6" fmla="*/ 752926 w 2349734"/>
                  <a:gd name="connsiteY6" fmla="*/ 2689196 h 3280172"/>
                  <a:gd name="connsiteX7" fmla="*/ 376689 w 2349734"/>
                  <a:gd name="connsiteY7" fmla="*/ 3279747 h 3280172"/>
                  <a:gd name="connsiteX8" fmla="*/ 0 w 2349734"/>
                  <a:gd name="connsiteY8" fmla="*/ 3280172 h 3280172"/>
                  <a:gd name="connsiteX9" fmla="*/ 0 w 2349734"/>
                  <a:gd name="connsiteY9" fmla="*/ 0 h 3280172"/>
                  <a:gd name="connsiteX0" fmla="*/ 0 w 2349734"/>
                  <a:gd name="connsiteY0" fmla="*/ 0 h 3280172"/>
                  <a:gd name="connsiteX1" fmla="*/ 2257876 w 2349734"/>
                  <a:gd name="connsiteY1" fmla="*/ 0 h 3280172"/>
                  <a:gd name="connsiteX2" fmla="*/ 1867352 w 2349734"/>
                  <a:gd name="connsiteY2" fmla="*/ 1179484 h 3280172"/>
                  <a:gd name="connsiteX3" fmla="*/ 1905452 w 2349734"/>
                  <a:gd name="connsiteY3" fmla="*/ 1484284 h 3280172"/>
                  <a:gd name="connsiteX4" fmla="*/ 2265020 w 2349734"/>
                  <a:gd name="connsiteY4" fmla="*/ 1734315 h 3280172"/>
                  <a:gd name="connsiteX5" fmla="*/ 2267401 w 2349734"/>
                  <a:gd name="connsiteY5" fmla="*/ 1908146 h 3280172"/>
                  <a:gd name="connsiteX6" fmla="*/ 752926 w 2349734"/>
                  <a:gd name="connsiteY6" fmla="*/ 2689196 h 3280172"/>
                  <a:gd name="connsiteX7" fmla="*/ 376689 w 2349734"/>
                  <a:gd name="connsiteY7" fmla="*/ 3279747 h 3280172"/>
                  <a:gd name="connsiteX8" fmla="*/ 0 w 2349734"/>
                  <a:gd name="connsiteY8" fmla="*/ 3280172 h 3280172"/>
                  <a:gd name="connsiteX9" fmla="*/ 0 w 2349734"/>
                  <a:gd name="connsiteY9" fmla="*/ 0 h 3280172"/>
                  <a:gd name="connsiteX0" fmla="*/ 0 w 2349734"/>
                  <a:gd name="connsiteY0" fmla="*/ 0 h 3280172"/>
                  <a:gd name="connsiteX1" fmla="*/ 2257876 w 2349734"/>
                  <a:gd name="connsiteY1" fmla="*/ 0 h 3280172"/>
                  <a:gd name="connsiteX2" fmla="*/ 1867352 w 2349734"/>
                  <a:gd name="connsiteY2" fmla="*/ 1179484 h 3280172"/>
                  <a:gd name="connsiteX3" fmla="*/ 1905452 w 2349734"/>
                  <a:gd name="connsiteY3" fmla="*/ 1484284 h 3280172"/>
                  <a:gd name="connsiteX4" fmla="*/ 2265020 w 2349734"/>
                  <a:gd name="connsiteY4" fmla="*/ 1734315 h 3280172"/>
                  <a:gd name="connsiteX5" fmla="*/ 2267401 w 2349734"/>
                  <a:gd name="connsiteY5" fmla="*/ 1908146 h 3280172"/>
                  <a:gd name="connsiteX6" fmla="*/ 752926 w 2349734"/>
                  <a:gd name="connsiteY6" fmla="*/ 2689196 h 3280172"/>
                  <a:gd name="connsiteX7" fmla="*/ 376689 w 2349734"/>
                  <a:gd name="connsiteY7" fmla="*/ 3279747 h 3280172"/>
                  <a:gd name="connsiteX8" fmla="*/ 0 w 2349734"/>
                  <a:gd name="connsiteY8" fmla="*/ 3280172 h 3280172"/>
                  <a:gd name="connsiteX9" fmla="*/ 0 w 2349734"/>
                  <a:gd name="connsiteY9" fmla="*/ 0 h 3280172"/>
                  <a:gd name="connsiteX0" fmla="*/ 0 w 2360116"/>
                  <a:gd name="connsiteY0" fmla="*/ 0 h 3280172"/>
                  <a:gd name="connsiteX1" fmla="*/ 2257876 w 2360116"/>
                  <a:gd name="connsiteY1" fmla="*/ 0 h 3280172"/>
                  <a:gd name="connsiteX2" fmla="*/ 1976890 w 2360116"/>
                  <a:gd name="connsiteY2" fmla="*/ 1058040 h 3280172"/>
                  <a:gd name="connsiteX3" fmla="*/ 1867352 w 2360116"/>
                  <a:gd name="connsiteY3" fmla="*/ 1179484 h 3280172"/>
                  <a:gd name="connsiteX4" fmla="*/ 1905452 w 2360116"/>
                  <a:gd name="connsiteY4" fmla="*/ 1484284 h 3280172"/>
                  <a:gd name="connsiteX5" fmla="*/ 2265020 w 2360116"/>
                  <a:gd name="connsiteY5" fmla="*/ 1734315 h 3280172"/>
                  <a:gd name="connsiteX6" fmla="*/ 2267401 w 2360116"/>
                  <a:gd name="connsiteY6" fmla="*/ 1908146 h 3280172"/>
                  <a:gd name="connsiteX7" fmla="*/ 752926 w 2360116"/>
                  <a:gd name="connsiteY7" fmla="*/ 2689196 h 3280172"/>
                  <a:gd name="connsiteX8" fmla="*/ 376689 w 2360116"/>
                  <a:gd name="connsiteY8" fmla="*/ 3279747 h 3280172"/>
                  <a:gd name="connsiteX9" fmla="*/ 0 w 2360116"/>
                  <a:gd name="connsiteY9" fmla="*/ 3280172 h 3280172"/>
                  <a:gd name="connsiteX10" fmla="*/ 0 w 2360116"/>
                  <a:gd name="connsiteY10" fmla="*/ 0 h 3280172"/>
                  <a:gd name="connsiteX0" fmla="*/ 0 w 2354764"/>
                  <a:gd name="connsiteY0" fmla="*/ 0 h 3280172"/>
                  <a:gd name="connsiteX1" fmla="*/ 2257876 w 2354764"/>
                  <a:gd name="connsiteY1" fmla="*/ 0 h 3280172"/>
                  <a:gd name="connsiteX2" fmla="*/ 1934027 w 2354764"/>
                  <a:gd name="connsiteY2" fmla="*/ 1027084 h 3280172"/>
                  <a:gd name="connsiteX3" fmla="*/ 1867352 w 2354764"/>
                  <a:gd name="connsiteY3" fmla="*/ 1179484 h 3280172"/>
                  <a:gd name="connsiteX4" fmla="*/ 1905452 w 2354764"/>
                  <a:gd name="connsiteY4" fmla="*/ 1484284 h 3280172"/>
                  <a:gd name="connsiteX5" fmla="*/ 2265020 w 2354764"/>
                  <a:gd name="connsiteY5" fmla="*/ 1734315 h 3280172"/>
                  <a:gd name="connsiteX6" fmla="*/ 2267401 w 2354764"/>
                  <a:gd name="connsiteY6" fmla="*/ 1908146 h 3280172"/>
                  <a:gd name="connsiteX7" fmla="*/ 752926 w 2354764"/>
                  <a:gd name="connsiteY7" fmla="*/ 2689196 h 3280172"/>
                  <a:gd name="connsiteX8" fmla="*/ 376689 w 2354764"/>
                  <a:gd name="connsiteY8" fmla="*/ 3279747 h 3280172"/>
                  <a:gd name="connsiteX9" fmla="*/ 0 w 2354764"/>
                  <a:gd name="connsiteY9" fmla="*/ 3280172 h 3280172"/>
                  <a:gd name="connsiteX10" fmla="*/ 0 w 2354764"/>
                  <a:gd name="connsiteY10" fmla="*/ 0 h 3280172"/>
                  <a:gd name="connsiteX0" fmla="*/ 0 w 2354764"/>
                  <a:gd name="connsiteY0" fmla="*/ 0 h 3280172"/>
                  <a:gd name="connsiteX1" fmla="*/ 2257876 w 2354764"/>
                  <a:gd name="connsiteY1" fmla="*/ 0 h 3280172"/>
                  <a:gd name="connsiteX2" fmla="*/ 1934027 w 2354764"/>
                  <a:gd name="connsiteY2" fmla="*/ 1027084 h 3280172"/>
                  <a:gd name="connsiteX3" fmla="*/ 1867352 w 2354764"/>
                  <a:gd name="connsiteY3" fmla="*/ 1179484 h 3280172"/>
                  <a:gd name="connsiteX4" fmla="*/ 1905452 w 2354764"/>
                  <a:gd name="connsiteY4" fmla="*/ 1484284 h 3280172"/>
                  <a:gd name="connsiteX5" fmla="*/ 2265020 w 2354764"/>
                  <a:gd name="connsiteY5" fmla="*/ 1734315 h 3280172"/>
                  <a:gd name="connsiteX6" fmla="*/ 2267401 w 2354764"/>
                  <a:gd name="connsiteY6" fmla="*/ 1908146 h 3280172"/>
                  <a:gd name="connsiteX7" fmla="*/ 752926 w 2354764"/>
                  <a:gd name="connsiteY7" fmla="*/ 2689196 h 3280172"/>
                  <a:gd name="connsiteX8" fmla="*/ 376689 w 2354764"/>
                  <a:gd name="connsiteY8" fmla="*/ 3279747 h 3280172"/>
                  <a:gd name="connsiteX9" fmla="*/ 0 w 2354764"/>
                  <a:gd name="connsiteY9" fmla="*/ 3280172 h 3280172"/>
                  <a:gd name="connsiteX10" fmla="*/ 0 w 2354764"/>
                  <a:gd name="connsiteY10" fmla="*/ 0 h 3280172"/>
                  <a:gd name="connsiteX0" fmla="*/ 0 w 2354764"/>
                  <a:gd name="connsiteY0" fmla="*/ 0 h 3280172"/>
                  <a:gd name="connsiteX1" fmla="*/ 2257876 w 2354764"/>
                  <a:gd name="connsiteY1" fmla="*/ 0 h 3280172"/>
                  <a:gd name="connsiteX2" fmla="*/ 1934027 w 2354764"/>
                  <a:gd name="connsiteY2" fmla="*/ 1027084 h 3280172"/>
                  <a:gd name="connsiteX3" fmla="*/ 1867352 w 2354764"/>
                  <a:gd name="connsiteY3" fmla="*/ 1179484 h 3280172"/>
                  <a:gd name="connsiteX4" fmla="*/ 1905452 w 2354764"/>
                  <a:gd name="connsiteY4" fmla="*/ 1484284 h 3280172"/>
                  <a:gd name="connsiteX5" fmla="*/ 2265020 w 2354764"/>
                  <a:gd name="connsiteY5" fmla="*/ 1734315 h 3280172"/>
                  <a:gd name="connsiteX6" fmla="*/ 2267401 w 2354764"/>
                  <a:gd name="connsiteY6" fmla="*/ 1908146 h 3280172"/>
                  <a:gd name="connsiteX7" fmla="*/ 752926 w 2354764"/>
                  <a:gd name="connsiteY7" fmla="*/ 2689196 h 3280172"/>
                  <a:gd name="connsiteX8" fmla="*/ 376689 w 2354764"/>
                  <a:gd name="connsiteY8" fmla="*/ 3279747 h 3280172"/>
                  <a:gd name="connsiteX9" fmla="*/ 0 w 2354764"/>
                  <a:gd name="connsiteY9" fmla="*/ 3280172 h 3280172"/>
                  <a:gd name="connsiteX10" fmla="*/ 0 w 2354764"/>
                  <a:gd name="connsiteY10" fmla="*/ 0 h 3280172"/>
                  <a:gd name="connsiteX0" fmla="*/ 0 w 2267401"/>
                  <a:gd name="connsiteY0" fmla="*/ 28575 h 3308747"/>
                  <a:gd name="connsiteX1" fmla="*/ 1870526 w 2267401"/>
                  <a:gd name="connsiteY1" fmla="*/ 0 h 3308747"/>
                  <a:gd name="connsiteX2" fmla="*/ 1934027 w 2267401"/>
                  <a:gd name="connsiteY2" fmla="*/ 1055659 h 3308747"/>
                  <a:gd name="connsiteX3" fmla="*/ 1867352 w 2267401"/>
                  <a:gd name="connsiteY3" fmla="*/ 1208059 h 3308747"/>
                  <a:gd name="connsiteX4" fmla="*/ 1905452 w 2267401"/>
                  <a:gd name="connsiteY4" fmla="*/ 1512859 h 3308747"/>
                  <a:gd name="connsiteX5" fmla="*/ 2265020 w 2267401"/>
                  <a:gd name="connsiteY5" fmla="*/ 1762890 h 3308747"/>
                  <a:gd name="connsiteX6" fmla="*/ 2267401 w 2267401"/>
                  <a:gd name="connsiteY6" fmla="*/ 1936721 h 3308747"/>
                  <a:gd name="connsiteX7" fmla="*/ 752926 w 2267401"/>
                  <a:gd name="connsiteY7" fmla="*/ 2717771 h 3308747"/>
                  <a:gd name="connsiteX8" fmla="*/ 376689 w 2267401"/>
                  <a:gd name="connsiteY8" fmla="*/ 3308322 h 3308747"/>
                  <a:gd name="connsiteX9" fmla="*/ 0 w 2267401"/>
                  <a:gd name="connsiteY9" fmla="*/ 3308747 h 3308747"/>
                  <a:gd name="connsiteX10" fmla="*/ 0 w 2267401"/>
                  <a:gd name="connsiteY10" fmla="*/ 28575 h 3308747"/>
                  <a:gd name="connsiteX0" fmla="*/ 0 w 2267401"/>
                  <a:gd name="connsiteY0" fmla="*/ 28575 h 3308747"/>
                  <a:gd name="connsiteX1" fmla="*/ 1870526 w 2267401"/>
                  <a:gd name="connsiteY1" fmla="*/ 0 h 3308747"/>
                  <a:gd name="connsiteX2" fmla="*/ 1934027 w 2267401"/>
                  <a:gd name="connsiteY2" fmla="*/ 1055659 h 3308747"/>
                  <a:gd name="connsiteX3" fmla="*/ 1867352 w 2267401"/>
                  <a:gd name="connsiteY3" fmla="*/ 1208059 h 3308747"/>
                  <a:gd name="connsiteX4" fmla="*/ 1905452 w 2267401"/>
                  <a:gd name="connsiteY4" fmla="*/ 1512859 h 3308747"/>
                  <a:gd name="connsiteX5" fmla="*/ 2265020 w 2267401"/>
                  <a:gd name="connsiteY5" fmla="*/ 1762890 h 3308747"/>
                  <a:gd name="connsiteX6" fmla="*/ 2267401 w 2267401"/>
                  <a:gd name="connsiteY6" fmla="*/ 1936721 h 3308747"/>
                  <a:gd name="connsiteX7" fmla="*/ 752926 w 2267401"/>
                  <a:gd name="connsiteY7" fmla="*/ 2717771 h 3308747"/>
                  <a:gd name="connsiteX8" fmla="*/ 376689 w 2267401"/>
                  <a:gd name="connsiteY8" fmla="*/ 3308322 h 3308747"/>
                  <a:gd name="connsiteX9" fmla="*/ 0 w 2267401"/>
                  <a:gd name="connsiteY9" fmla="*/ 3308747 h 3308747"/>
                  <a:gd name="connsiteX10" fmla="*/ 0 w 2267401"/>
                  <a:gd name="connsiteY10" fmla="*/ 28575 h 3308747"/>
                  <a:gd name="connsiteX0" fmla="*/ 0 w 2267401"/>
                  <a:gd name="connsiteY0" fmla="*/ 28575 h 3308747"/>
                  <a:gd name="connsiteX1" fmla="*/ 1870526 w 2267401"/>
                  <a:gd name="connsiteY1" fmla="*/ 0 h 3308747"/>
                  <a:gd name="connsiteX2" fmla="*/ 1934027 w 2267401"/>
                  <a:gd name="connsiteY2" fmla="*/ 1055659 h 3308747"/>
                  <a:gd name="connsiteX3" fmla="*/ 1867352 w 2267401"/>
                  <a:gd name="connsiteY3" fmla="*/ 1208059 h 3308747"/>
                  <a:gd name="connsiteX4" fmla="*/ 1905452 w 2267401"/>
                  <a:gd name="connsiteY4" fmla="*/ 1512859 h 3308747"/>
                  <a:gd name="connsiteX5" fmla="*/ 2265020 w 2267401"/>
                  <a:gd name="connsiteY5" fmla="*/ 1762890 h 3308747"/>
                  <a:gd name="connsiteX6" fmla="*/ 2267401 w 2267401"/>
                  <a:gd name="connsiteY6" fmla="*/ 1936721 h 3308747"/>
                  <a:gd name="connsiteX7" fmla="*/ 752926 w 2267401"/>
                  <a:gd name="connsiteY7" fmla="*/ 2717771 h 3308747"/>
                  <a:gd name="connsiteX8" fmla="*/ 376689 w 2267401"/>
                  <a:gd name="connsiteY8" fmla="*/ 3308322 h 3308747"/>
                  <a:gd name="connsiteX9" fmla="*/ 0 w 2267401"/>
                  <a:gd name="connsiteY9" fmla="*/ 3308747 h 3308747"/>
                  <a:gd name="connsiteX10" fmla="*/ 0 w 2267401"/>
                  <a:gd name="connsiteY10" fmla="*/ 28575 h 3308747"/>
                  <a:gd name="connsiteX0" fmla="*/ 0 w 2267401"/>
                  <a:gd name="connsiteY0" fmla="*/ 28575 h 3308747"/>
                  <a:gd name="connsiteX1" fmla="*/ 1870526 w 2267401"/>
                  <a:gd name="connsiteY1" fmla="*/ 0 h 3308747"/>
                  <a:gd name="connsiteX2" fmla="*/ 1934027 w 2267401"/>
                  <a:gd name="connsiteY2" fmla="*/ 1055659 h 3308747"/>
                  <a:gd name="connsiteX3" fmla="*/ 1867352 w 2267401"/>
                  <a:gd name="connsiteY3" fmla="*/ 1208059 h 3308747"/>
                  <a:gd name="connsiteX4" fmla="*/ 1905452 w 2267401"/>
                  <a:gd name="connsiteY4" fmla="*/ 1512859 h 3308747"/>
                  <a:gd name="connsiteX5" fmla="*/ 2265020 w 2267401"/>
                  <a:gd name="connsiteY5" fmla="*/ 1762890 h 3308747"/>
                  <a:gd name="connsiteX6" fmla="*/ 2267401 w 2267401"/>
                  <a:gd name="connsiteY6" fmla="*/ 1936721 h 3308747"/>
                  <a:gd name="connsiteX7" fmla="*/ 752926 w 2267401"/>
                  <a:gd name="connsiteY7" fmla="*/ 2717771 h 3308747"/>
                  <a:gd name="connsiteX8" fmla="*/ 376689 w 2267401"/>
                  <a:gd name="connsiteY8" fmla="*/ 3308322 h 3308747"/>
                  <a:gd name="connsiteX9" fmla="*/ 0 w 2267401"/>
                  <a:gd name="connsiteY9" fmla="*/ 3308747 h 3308747"/>
                  <a:gd name="connsiteX10" fmla="*/ 0 w 2267401"/>
                  <a:gd name="connsiteY10" fmla="*/ 28575 h 3308747"/>
                  <a:gd name="connsiteX0" fmla="*/ 0 w 2267401"/>
                  <a:gd name="connsiteY0" fmla="*/ 530253 h 3810425"/>
                  <a:gd name="connsiteX1" fmla="*/ 1838778 w 2267401"/>
                  <a:gd name="connsiteY1" fmla="*/ 0 h 3810425"/>
                  <a:gd name="connsiteX2" fmla="*/ 1870526 w 2267401"/>
                  <a:gd name="connsiteY2" fmla="*/ 501678 h 3810425"/>
                  <a:gd name="connsiteX3" fmla="*/ 1934027 w 2267401"/>
                  <a:gd name="connsiteY3" fmla="*/ 1557337 h 3810425"/>
                  <a:gd name="connsiteX4" fmla="*/ 1867352 w 2267401"/>
                  <a:gd name="connsiteY4" fmla="*/ 1709737 h 3810425"/>
                  <a:gd name="connsiteX5" fmla="*/ 1905452 w 2267401"/>
                  <a:gd name="connsiteY5" fmla="*/ 2014537 h 3810425"/>
                  <a:gd name="connsiteX6" fmla="*/ 2265020 w 2267401"/>
                  <a:gd name="connsiteY6" fmla="*/ 2264568 h 3810425"/>
                  <a:gd name="connsiteX7" fmla="*/ 2267401 w 2267401"/>
                  <a:gd name="connsiteY7" fmla="*/ 2438399 h 3810425"/>
                  <a:gd name="connsiteX8" fmla="*/ 752926 w 2267401"/>
                  <a:gd name="connsiteY8" fmla="*/ 3219449 h 3810425"/>
                  <a:gd name="connsiteX9" fmla="*/ 376689 w 2267401"/>
                  <a:gd name="connsiteY9" fmla="*/ 3810000 h 3810425"/>
                  <a:gd name="connsiteX10" fmla="*/ 0 w 2267401"/>
                  <a:gd name="connsiteY10" fmla="*/ 3810425 h 3810425"/>
                  <a:gd name="connsiteX11" fmla="*/ 0 w 2267401"/>
                  <a:gd name="connsiteY11" fmla="*/ 530253 h 3810425"/>
                  <a:gd name="connsiteX0" fmla="*/ 0 w 2267401"/>
                  <a:gd name="connsiteY0" fmla="*/ 530253 h 3810425"/>
                  <a:gd name="connsiteX1" fmla="*/ 1838778 w 2267401"/>
                  <a:gd name="connsiteY1" fmla="*/ 0 h 3810425"/>
                  <a:gd name="connsiteX2" fmla="*/ 1876876 w 2267401"/>
                  <a:gd name="connsiteY2" fmla="*/ 498503 h 3810425"/>
                  <a:gd name="connsiteX3" fmla="*/ 1934027 w 2267401"/>
                  <a:gd name="connsiteY3" fmla="*/ 1557337 h 3810425"/>
                  <a:gd name="connsiteX4" fmla="*/ 1867352 w 2267401"/>
                  <a:gd name="connsiteY4" fmla="*/ 1709737 h 3810425"/>
                  <a:gd name="connsiteX5" fmla="*/ 1905452 w 2267401"/>
                  <a:gd name="connsiteY5" fmla="*/ 2014537 h 3810425"/>
                  <a:gd name="connsiteX6" fmla="*/ 2265020 w 2267401"/>
                  <a:gd name="connsiteY6" fmla="*/ 2264568 h 3810425"/>
                  <a:gd name="connsiteX7" fmla="*/ 2267401 w 2267401"/>
                  <a:gd name="connsiteY7" fmla="*/ 2438399 h 3810425"/>
                  <a:gd name="connsiteX8" fmla="*/ 752926 w 2267401"/>
                  <a:gd name="connsiteY8" fmla="*/ 3219449 h 3810425"/>
                  <a:gd name="connsiteX9" fmla="*/ 376689 w 2267401"/>
                  <a:gd name="connsiteY9" fmla="*/ 3810000 h 3810425"/>
                  <a:gd name="connsiteX10" fmla="*/ 0 w 2267401"/>
                  <a:gd name="connsiteY10" fmla="*/ 3810425 h 3810425"/>
                  <a:gd name="connsiteX11" fmla="*/ 0 w 2267401"/>
                  <a:gd name="connsiteY11" fmla="*/ 530253 h 3810425"/>
                  <a:gd name="connsiteX0" fmla="*/ 866775 w 2267401"/>
                  <a:gd name="connsiteY0" fmla="*/ 133378 h 3810425"/>
                  <a:gd name="connsiteX1" fmla="*/ 1838778 w 2267401"/>
                  <a:gd name="connsiteY1" fmla="*/ 0 h 3810425"/>
                  <a:gd name="connsiteX2" fmla="*/ 1876876 w 2267401"/>
                  <a:gd name="connsiteY2" fmla="*/ 498503 h 3810425"/>
                  <a:gd name="connsiteX3" fmla="*/ 1934027 w 2267401"/>
                  <a:gd name="connsiteY3" fmla="*/ 1557337 h 3810425"/>
                  <a:gd name="connsiteX4" fmla="*/ 1867352 w 2267401"/>
                  <a:gd name="connsiteY4" fmla="*/ 1709737 h 3810425"/>
                  <a:gd name="connsiteX5" fmla="*/ 1905452 w 2267401"/>
                  <a:gd name="connsiteY5" fmla="*/ 2014537 h 3810425"/>
                  <a:gd name="connsiteX6" fmla="*/ 2265020 w 2267401"/>
                  <a:gd name="connsiteY6" fmla="*/ 2264568 h 3810425"/>
                  <a:gd name="connsiteX7" fmla="*/ 2267401 w 2267401"/>
                  <a:gd name="connsiteY7" fmla="*/ 2438399 h 3810425"/>
                  <a:gd name="connsiteX8" fmla="*/ 752926 w 2267401"/>
                  <a:gd name="connsiteY8" fmla="*/ 3219449 h 3810425"/>
                  <a:gd name="connsiteX9" fmla="*/ 376689 w 2267401"/>
                  <a:gd name="connsiteY9" fmla="*/ 3810000 h 3810425"/>
                  <a:gd name="connsiteX10" fmla="*/ 0 w 2267401"/>
                  <a:gd name="connsiteY10" fmla="*/ 3810425 h 3810425"/>
                  <a:gd name="connsiteX11" fmla="*/ 866775 w 2267401"/>
                  <a:gd name="connsiteY11" fmla="*/ 133378 h 3810425"/>
                  <a:gd name="connsiteX0" fmla="*/ 860425 w 2267401"/>
                  <a:gd name="connsiteY0" fmla="*/ 142903 h 3810425"/>
                  <a:gd name="connsiteX1" fmla="*/ 1838778 w 2267401"/>
                  <a:gd name="connsiteY1" fmla="*/ 0 h 3810425"/>
                  <a:gd name="connsiteX2" fmla="*/ 1876876 w 2267401"/>
                  <a:gd name="connsiteY2" fmla="*/ 498503 h 3810425"/>
                  <a:gd name="connsiteX3" fmla="*/ 1934027 w 2267401"/>
                  <a:gd name="connsiteY3" fmla="*/ 1557337 h 3810425"/>
                  <a:gd name="connsiteX4" fmla="*/ 1867352 w 2267401"/>
                  <a:gd name="connsiteY4" fmla="*/ 1709737 h 3810425"/>
                  <a:gd name="connsiteX5" fmla="*/ 1905452 w 2267401"/>
                  <a:gd name="connsiteY5" fmla="*/ 2014537 h 3810425"/>
                  <a:gd name="connsiteX6" fmla="*/ 2265020 w 2267401"/>
                  <a:gd name="connsiteY6" fmla="*/ 2264568 h 3810425"/>
                  <a:gd name="connsiteX7" fmla="*/ 2267401 w 2267401"/>
                  <a:gd name="connsiteY7" fmla="*/ 2438399 h 3810425"/>
                  <a:gd name="connsiteX8" fmla="*/ 752926 w 2267401"/>
                  <a:gd name="connsiteY8" fmla="*/ 3219449 h 3810425"/>
                  <a:gd name="connsiteX9" fmla="*/ 376689 w 2267401"/>
                  <a:gd name="connsiteY9" fmla="*/ 3810000 h 3810425"/>
                  <a:gd name="connsiteX10" fmla="*/ 0 w 2267401"/>
                  <a:gd name="connsiteY10" fmla="*/ 3810425 h 3810425"/>
                  <a:gd name="connsiteX11" fmla="*/ 860425 w 2267401"/>
                  <a:gd name="connsiteY11" fmla="*/ 142903 h 3810425"/>
                  <a:gd name="connsiteX0" fmla="*/ 860425 w 2267401"/>
                  <a:gd name="connsiteY0" fmla="*/ 171470 h 3838992"/>
                  <a:gd name="connsiteX1" fmla="*/ 1838778 w 2267401"/>
                  <a:gd name="connsiteY1" fmla="*/ 28567 h 3838992"/>
                  <a:gd name="connsiteX2" fmla="*/ 1876876 w 2267401"/>
                  <a:gd name="connsiteY2" fmla="*/ 527070 h 3838992"/>
                  <a:gd name="connsiteX3" fmla="*/ 1934027 w 2267401"/>
                  <a:gd name="connsiteY3" fmla="*/ 1585904 h 3838992"/>
                  <a:gd name="connsiteX4" fmla="*/ 1867352 w 2267401"/>
                  <a:gd name="connsiteY4" fmla="*/ 1738304 h 3838992"/>
                  <a:gd name="connsiteX5" fmla="*/ 1905452 w 2267401"/>
                  <a:gd name="connsiteY5" fmla="*/ 2043104 h 3838992"/>
                  <a:gd name="connsiteX6" fmla="*/ 2265020 w 2267401"/>
                  <a:gd name="connsiteY6" fmla="*/ 2293135 h 3838992"/>
                  <a:gd name="connsiteX7" fmla="*/ 2267401 w 2267401"/>
                  <a:gd name="connsiteY7" fmla="*/ 2466966 h 3838992"/>
                  <a:gd name="connsiteX8" fmla="*/ 752926 w 2267401"/>
                  <a:gd name="connsiteY8" fmla="*/ 3248016 h 3838992"/>
                  <a:gd name="connsiteX9" fmla="*/ 376689 w 2267401"/>
                  <a:gd name="connsiteY9" fmla="*/ 3838567 h 3838992"/>
                  <a:gd name="connsiteX10" fmla="*/ 0 w 2267401"/>
                  <a:gd name="connsiteY10" fmla="*/ 3838992 h 3838992"/>
                  <a:gd name="connsiteX11" fmla="*/ 860425 w 2267401"/>
                  <a:gd name="connsiteY11" fmla="*/ 171470 h 383899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860425 w 2267401"/>
                  <a:gd name="connsiteY11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860425 w 2267401"/>
                  <a:gd name="connsiteY11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822778 w 2267401"/>
                  <a:gd name="connsiteY11" fmla="*/ 953582 h 3909932"/>
                  <a:gd name="connsiteX12" fmla="*/ 860425 w 2267401"/>
                  <a:gd name="connsiteY12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822778 w 2267401"/>
                  <a:gd name="connsiteY11" fmla="*/ 953582 h 3909932"/>
                  <a:gd name="connsiteX12" fmla="*/ 860425 w 2267401"/>
                  <a:gd name="connsiteY12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822778 w 2267401"/>
                  <a:gd name="connsiteY11" fmla="*/ 953582 h 3909932"/>
                  <a:gd name="connsiteX12" fmla="*/ 860425 w 2267401"/>
                  <a:gd name="connsiteY12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956128 w 2267401"/>
                  <a:gd name="connsiteY11" fmla="*/ 1486982 h 3909932"/>
                  <a:gd name="connsiteX12" fmla="*/ 822778 w 2267401"/>
                  <a:gd name="connsiteY12" fmla="*/ 953582 h 3909932"/>
                  <a:gd name="connsiteX13" fmla="*/ 860425 w 2267401"/>
                  <a:gd name="connsiteY13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956128 w 2267401"/>
                  <a:gd name="connsiteY11" fmla="*/ 1486982 h 3909932"/>
                  <a:gd name="connsiteX12" fmla="*/ 822778 w 2267401"/>
                  <a:gd name="connsiteY12" fmla="*/ 953582 h 3909932"/>
                  <a:gd name="connsiteX13" fmla="*/ 860425 w 2267401"/>
                  <a:gd name="connsiteY13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956128 w 2267401"/>
                  <a:gd name="connsiteY11" fmla="*/ 1486982 h 3909932"/>
                  <a:gd name="connsiteX12" fmla="*/ 819603 w 2267401"/>
                  <a:gd name="connsiteY12" fmla="*/ 963107 h 3909932"/>
                  <a:gd name="connsiteX13" fmla="*/ 860425 w 2267401"/>
                  <a:gd name="connsiteY13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956128 w 2267401"/>
                  <a:gd name="connsiteY11" fmla="*/ 1486982 h 3909932"/>
                  <a:gd name="connsiteX12" fmla="*/ 829128 w 2267401"/>
                  <a:gd name="connsiteY12" fmla="*/ 956757 h 3909932"/>
                  <a:gd name="connsiteX13" fmla="*/ 860425 w 2267401"/>
                  <a:gd name="connsiteY13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956128 w 2267401"/>
                  <a:gd name="connsiteY11" fmla="*/ 1486982 h 3909932"/>
                  <a:gd name="connsiteX12" fmla="*/ 829128 w 2267401"/>
                  <a:gd name="connsiteY12" fmla="*/ 956757 h 3909932"/>
                  <a:gd name="connsiteX13" fmla="*/ 860425 w 2267401"/>
                  <a:gd name="connsiteY13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057728 w 2267401"/>
                  <a:gd name="connsiteY11" fmla="*/ 1826707 h 3909932"/>
                  <a:gd name="connsiteX12" fmla="*/ 956128 w 2267401"/>
                  <a:gd name="connsiteY12" fmla="*/ 1486982 h 3909932"/>
                  <a:gd name="connsiteX13" fmla="*/ 829128 w 2267401"/>
                  <a:gd name="connsiteY13" fmla="*/ 956757 h 3909932"/>
                  <a:gd name="connsiteX14" fmla="*/ 860425 w 2267401"/>
                  <a:gd name="connsiteY14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057728 w 2267401"/>
                  <a:gd name="connsiteY11" fmla="*/ 1826707 h 3909932"/>
                  <a:gd name="connsiteX12" fmla="*/ 956128 w 2267401"/>
                  <a:gd name="connsiteY12" fmla="*/ 1486982 h 3909932"/>
                  <a:gd name="connsiteX13" fmla="*/ 829128 w 2267401"/>
                  <a:gd name="connsiteY13" fmla="*/ 956757 h 3909932"/>
                  <a:gd name="connsiteX14" fmla="*/ 860425 w 2267401"/>
                  <a:gd name="connsiteY14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057728 w 2267401"/>
                  <a:gd name="connsiteY11" fmla="*/ 1826707 h 3909932"/>
                  <a:gd name="connsiteX12" fmla="*/ 956128 w 2267401"/>
                  <a:gd name="connsiteY12" fmla="*/ 1486982 h 3909932"/>
                  <a:gd name="connsiteX13" fmla="*/ 829128 w 2267401"/>
                  <a:gd name="connsiteY13" fmla="*/ 956757 h 3909932"/>
                  <a:gd name="connsiteX14" fmla="*/ 860425 w 2267401"/>
                  <a:gd name="connsiteY14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064078 w 2267401"/>
                  <a:gd name="connsiteY11" fmla="*/ 1823532 h 3909932"/>
                  <a:gd name="connsiteX12" fmla="*/ 956128 w 2267401"/>
                  <a:gd name="connsiteY12" fmla="*/ 1486982 h 3909932"/>
                  <a:gd name="connsiteX13" fmla="*/ 829128 w 2267401"/>
                  <a:gd name="connsiteY13" fmla="*/ 956757 h 3909932"/>
                  <a:gd name="connsiteX14" fmla="*/ 860425 w 2267401"/>
                  <a:gd name="connsiteY14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099003 w 2267401"/>
                  <a:gd name="connsiteY11" fmla="*/ 2328357 h 3909932"/>
                  <a:gd name="connsiteX12" fmla="*/ 1064078 w 2267401"/>
                  <a:gd name="connsiteY12" fmla="*/ 1823532 h 3909932"/>
                  <a:gd name="connsiteX13" fmla="*/ 956128 w 2267401"/>
                  <a:gd name="connsiteY13" fmla="*/ 1486982 h 3909932"/>
                  <a:gd name="connsiteX14" fmla="*/ 829128 w 2267401"/>
                  <a:gd name="connsiteY14" fmla="*/ 956757 h 3909932"/>
                  <a:gd name="connsiteX15" fmla="*/ 860425 w 2267401"/>
                  <a:gd name="connsiteY15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886278 w 2267401"/>
                  <a:gd name="connsiteY11" fmla="*/ 2214057 h 3909932"/>
                  <a:gd name="connsiteX12" fmla="*/ 1064078 w 2267401"/>
                  <a:gd name="connsiteY12" fmla="*/ 1823532 h 3909932"/>
                  <a:gd name="connsiteX13" fmla="*/ 956128 w 2267401"/>
                  <a:gd name="connsiteY13" fmla="*/ 1486982 h 3909932"/>
                  <a:gd name="connsiteX14" fmla="*/ 829128 w 2267401"/>
                  <a:gd name="connsiteY14" fmla="*/ 956757 h 3909932"/>
                  <a:gd name="connsiteX15" fmla="*/ 860425 w 2267401"/>
                  <a:gd name="connsiteY15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886278 w 2267401"/>
                  <a:gd name="connsiteY11" fmla="*/ 2214057 h 3909932"/>
                  <a:gd name="connsiteX12" fmla="*/ 1064078 w 2267401"/>
                  <a:gd name="connsiteY12" fmla="*/ 1823532 h 3909932"/>
                  <a:gd name="connsiteX13" fmla="*/ 956128 w 2267401"/>
                  <a:gd name="connsiteY13" fmla="*/ 1486982 h 3909932"/>
                  <a:gd name="connsiteX14" fmla="*/ 829128 w 2267401"/>
                  <a:gd name="connsiteY14" fmla="*/ 956757 h 3909932"/>
                  <a:gd name="connsiteX15" fmla="*/ 860425 w 2267401"/>
                  <a:gd name="connsiteY15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46503 w 2267401"/>
                  <a:gd name="connsiteY11" fmla="*/ 2763332 h 3909932"/>
                  <a:gd name="connsiteX12" fmla="*/ 886278 w 2267401"/>
                  <a:gd name="connsiteY12" fmla="*/ 2214057 h 3909932"/>
                  <a:gd name="connsiteX13" fmla="*/ 1064078 w 2267401"/>
                  <a:gd name="connsiteY13" fmla="*/ 1823532 h 3909932"/>
                  <a:gd name="connsiteX14" fmla="*/ 956128 w 2267401"/>
                  <a:gd name="connsiteY14" fmla="*/ 1486982 h 3909932"/>
                  <a:gd name="connsiteX15" fmla="*/ 829128 w 2267401"/>
                  <a:gd name="connsiteY15" fmla="*/ 956757 h 3909932"/>
                  <a:gd name="connsiteX16" fmla="*/ 860425 w 2267401"/>
                  <a:gd name="connsiteY16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46503 w 2267401"/>
                  <a:gd name="connsiteY11" fmla="*/ 2763332 h 3909932"/>
                  <a:gd name="connsiteX12" fmla="*/ 886278 w 2267401"/>
                  <a:gd name="connsiteY12" fmla="*/ 2214057 h 3909932"/>
                  <a:gd name="connsiteX13" fmla="*/ 1064078 w 2267401"/>
                  <a:gd name="connsiteY13" fmla="*/ 1823532 h 3909932"/>
                  <a:gd name="connsiteX14" fmla="*/ 956128 w 2267401"/>
                  <a:gd name="connsiteY14" fmla="*/ 1486982 h 3909932"/>
                  <a:gd name="connsiteX15" fmla="*/ 829128 w 2267401"/>
                  <a:gd name="connsiteY15" fmla="*/ 956757 h 3909932"/>
                  <a:gd name="connsiteX16" fmla="*/ 860425 w 2267401"/>
                  <a:gd name="connsiteY16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27453 w 2267401"/>
                  <a:gd name="connsiteY11" fmla="*/ 2763332 h 3909932"/>
                  <a:gd name="connsiteX12" fmla="*/ 886278 w 2267401"/>
                  <a:gd name="connsiteY12" fmla="*/ 2214057 h 3909932"/>
                  <a:gd name="connsiteX13" fmla="*/ 1064078 w 2267401"/>
                  <a:gd name="connsiteY13" fmla="*/ 1823532 h 3909932"/>
                  <a:gd name="connsiteX14" fmla="*/ 956128 w 2267401"/>
                  <a:gd name="connsiteY14" fmla="*/ 1486982 h 3909932"/>
                  <a:gd name="connsiteX15" fmla="*/ 829128 w 2267401"/>
                  <a:gd name="connsiteY15" fmla="*/ 956757 h 3909932"/>
                  <a:gd name="connsiteX16" fmla="*/ 860425 w 2267401"/>
                  <a:gd name="connsiteY16" fmla="*/ 242410 h 3909932"/>
                  <a:gd name="connsiteX0" fmla="*/ 860425 w 2267401"/>
                  <a:gd name="connsiteY0" fmla="*/ 242410 h 3909932"/>
                  <a:gd name="connsiteX1" fmla="*/ 1838778 w 2267401"/>
                  <a:gd name="connsiteY1" fmla="*/ 99507 h 3909932"/>
                  <a:gd name="connsiteX2" fmla="*/ 1876876 w 2267401"/>
                  <a:gd name="connsiteY2" fmla="*/ 598010 h 3909932"/>
                  <a:gd name="connsiteX3" fmla="*/ 1934027 w 2267401"/>
                  <a:gd name="connsiteY3" fmla="*/ 1656844 h 3909932"/>
                  <a:gd name="connsiteX4" fmla="*/ 1867352 w 2267401"/>
                  <a:gd name="connsiteY4" fmla="*/ 1809244 h 3909932"/>
                  <a:gd name="connsiteX5" fmla="*/ 1905452 w 2267401"/>
                  <a:gd name="connsiteY5" fmla="*/ 2114044 h 3909932"/>
                  <a:gd name="connsiteX6" fmla="*/ 2265020 w 2267401"/>
                  <a:gd name="connsiteY6" fmla="*/ 2364075 h 3909932"/>
                  <a:gd name="connsiteX7" fmla="*/ 2267401 w 2267401"/>
                  <a:gd name="connsiteY7" fmla="*/ 2537906 h 3909932"/>
                  <a:gd name="connsiteX8" fmla="*/ 752926 w 2267401"/>
                  <a:gd name="connsiteY8" fmla="*/ 3318956 h 3909932"/>
                  <a:gd name="connsiteX9" fmla="*/ 376689 w 2267401"/>
                  <a:gd name="connsiteY9" fmla="*/ 3909507 h 3909932"/>
                  <a:gd name="connsiteX10" fmla="*/ 0 w 2267401"/>
                  <a:gd name="connsiteY10" fmla="*/ 3909932 h 3909932"/>
                  <a:gd name="connsiteX11" fmla="*/ 127453 w 2267401"/>
                  <a:gd name="connsiteY11" fmla="*/ 2763332 h 3909932"/>
                  <a:gd name="connsiteX12" fmla="*/ 886278 w 2267401"/>
                  <a:gd name="connsiteY12" fmla="*/ 2214057 h 3909932"/>
                  <a:gd name="connsiteX13" fmla="*/ 1064078 w 2267401"/>
                  <a:gd name="connsiteY13" fmla="*/ 1823532 h 3909932"/>
                  <a:gd name="connsiteX14" fmla="*/ 956128 w 2267401"/>
                  <a:gd name="connsiteY14" fmla="*/ 1486982 h 3909932"/>
                  <a:gd name="connsiteX15" fmla="*/ 829128 w 2267401"/>
                  <a:gd name="connsiteY15" fmla="*/ 956757 h 3909932"/>
                  <a:gd name="connsiteX16" fmla="*/ 860425 w 2267401"/>
                  <a:gd name="connsiteY16" fmla="*/ 242410 h 390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7401" h="3909932">
                    <a:moveTo>
                      <a:pt x="860425" y="242410"/>
                    </a:moveTo>
                    <a:cubicBezTo>
                      <a:pt x="991809" y="-31708"/>
                      <a:pt x="1710569" y="-64525"/>
                      <a:pt x="1838778" y="99507"/>
                    </a:cubicBezTo>
                    <a:lnTo>
                      <a:pt x="1876876" y="598010"/>
                    </a:lnTo>
                    <a:cubicBezTo>
                      <a:pt x="1618586" y="1006919"/>
                      <a:pt x="1729239" y="1399938"/>
                      <a:pt x="1934027" y="1656844"/>
                    </a:cubicBezTo>
                    <a:cubicBezTo>
                      <a:pt x="1907040" y="1755794"/>
                      <a:pt x="1891561" y="1756459"/>
                      <a:pt x="1867352" y="1809244"/>
                    </a:cubicBezTo>
                    <a:cubicBezTo>
                      <a:pt x="1858622" y="2020906"/>
                      <a:pt x="1870130" y="2042210"/>
                      <a:pt x="1905452" y="2114044"/>
                    </a:cubicBezTo>
                    <a:cubicBezTo>
                      <a:pt x="1949505" y="2136396"/>
                      <a:pt x="2178502" y="2318831"/>
                      <a:pt x="2265020" y="2364075"/>
                    </a:cubicBezTo>
                    <a:cubicBezTo>
                      <a:pt x="2266607" y="2443973"/>
                      <a:pt x="2266606" y="2435513"/>
                      <a:pt x="2267401" y="2537906"/>
                    </a:cubicBezTo>
                    <a:cubicBezTo>
                      <a:pt x="1849888" y="2726549"/>
                      <a:pt x="1068045" y="3090356"/>
                      <a:pt x="752926" y="3318956"/>
                    </a:cubicBezTo>
                    <a:cubicBezTo>
                      <a:pt x="452095" y="3557081"/>
                      <a:pt x="402165" y="3832442"/>
                      <a:pt x="376689" y="3909507"/>
                    </a:cubicBezTo>
                    <a:lnTo>
                      <a:pt x="0" y="3909932"/>
                    </a:lnTo>
                    <a:cubicBezTo>
                      <a:pt x="24606" y="3736365"/>
                      <a:pt x="-20260" y="3045978"/>
                      <a:pt x="127453" y="2763332"/>
                    </a:cubicBezTo>
                    <a:cubicBezTo>
                      <a:pt x="306916" y="2521961"/>
                      <a:pt x="783620" y="2308778"/>
                      <a:pt x="886278" y="2214057"/>
                    </a:cubicBezTo>
                    <a:cubicBezTo>
                      <a:pt x="1127124" y="2104449"/>
                      <a:pt x="1049791" y="1945240"/>
                      <a:pt x="1064078" y="1823532"/>
                    </a:cubicBezTo>
                    <a:cubicBezTo>
                      <a:pt x="1032933" y="1768957"/>
                      <a:pt x="975178" y="1633561"/>
                      <a:pt x="956128" y="1486982"/>
                    </a:cubicBezTo>
                    <a:cubicBezTo>
                      <a:pt x="724958" y="1346682"/>
                      <a:pt x="711729" y="1017606"/>
                      <a:pt x="829128" y="956757"/>
                    </a:cubicBezTo>
                    <a:cubicBezTo>
                      <a:pt x="787702" y="732400"/>
                      <a:pt x="778026" y="469942"/>
                      <a:pt x="860425" y="2424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914">
                <a:extLst>
                  <a:ext uri="{FF2B5EF4-FFF2-40B4-BE49-F238E27FC236}">
                    <a16:creationId xmlns:a16="http://schemas.microsoft.com/office/drawing/2014/main" id="{379331E2-5EB0-4C32-9522-912C40A8DCD1}"/>
                  </a:ext>
                </a:extLst>
              </p:cNvPr>
              <p:cNvSpPr/>
              <p:nvPr/>
            </p:nvSpPr>
            <p:spPr>
              <a:xfrm>
                <a:off x="5324372" y="1100887"/>
                <a:ext cx="2269381" cy="3918780"/>
              </a:xfrm>
              <a:custGeom>
                <a:avLst/>
                <a:gdLst>
                  <a:gd name="connsiteX0" fmla="*/ 0 w 2253418"/>
                  <a:gd name="connsiteY0" fmla="*/ 0 h 2552700"/>
                  <a:gd name="connsiteX1" fmla="*/ 2253418 w 2253418"/>
                  <a:gd name="connsiteY1" fmla="*/ 0 h 2552700"/>
                  <a:gd name="connsiteX2" fmla="*/ 2253418 w 2253418"/>
                  <a:gd name="connsiteY2" fmla="*/ 2552700 h 2552700"/>
                  <a:gd name="connsiteX3" fmla="*/ 0 w 2253418"/>
                  <a:gd name="connsiteY3" fmla="*/ 2552700 h 2552700"/>
                  <a:gd name="connsiteX4" fmla="*/ 0 w 2253418"/>
                  <a:gd name="connsiteY4" fmla="*/ 0 h 2552700"/>
                  <a:gd name="connsiteX0" fmla="*/ 60741 w 2314159"/>
                  <a:gd name="connsiteY0" fmla="*/ 0 h 2552700"/>
                  <a:gd name="connsiteX1" fmla="*/ 2314159 w 2314159"/>
                  <a:gd name="connsiteY1" fmla="*/ 0 h 2552700"/>
                  <a:gd name="connsiteX2" fmla="*/ 2314159 w 2314159"/>
                  <a:gd name="connsiteY2" fmla="*/ 2552700 h 2552700"/>
                  <a:gd name="connsiteX3" fmla="*/ 60741 w 2314159"/>
                  <a:gd name="connsiteY3" fmla="*/ 2552700 h 2552700"/>
                  <a:gd name="connsiteX4" fmla="*/ 0 w 2314159"/>
                  <a:gd name="connsiteY4" fmla="*/ 552450 h 2552700"/>
                  <a:gd name="connsiteX5" fmla="*/ 60741 w 2314159"/>
                  <a:gd name="connsiteY5" fmla="*/ 0 h 2552700"/>
                  <a:gd name="connsiteX0" fmla="*/ 60741 w 2314159"/>
                  <a:gd name="connsiteY0" fmla="*/ 0 h 2552700"/>
                  <a:gd name="connsiteX1" fmla="*/ 2314159 w 2314159"/>
                  <a:gd name="connsiteY1" fmla="*/ 0 h 2552700"/>
                  <a:gd name="connsiteX2" fmla="*/ 2314159 w 2314159"/>
                  <a:gd name="connsiteY2" fmla="*/ 2552700 h 2552700"/>
                  <a:gd name="connsiteX3" fmla="*/ 60741 w 2314159"/>
                  <a:gd name="connsiteY3" fmla="*/ 2552700 h 2552700"/>
                  <a:gd name="connsiteX4" fmla="*/ 0 w 2314159"/>
                  <a:gd name="connsiteY4" fmla="*/ 552450 h 2552700"/>
                  <a:gd name="connsiteX5" fmla="*/ 60741 w 2314159"/>
                  <a:gd name="connsiteY5" fmla="*/ 0 h 2552700"/>
                  <a:gd name="connsiteX0" fmla="*/ 309617 w 2563035"/>
                  <a:gd name="connsiteY0" fmla="*/ 0 h 2552700"/>
                  <a:gd name="connsiteX1" fmla="*/ 2563035 w 2563035"/>
                  <a:gd name="connsiteY1" fmla="*/ 0 h 2552700"/>
                  <a:gd name="connsiteX2" fmla="*/ 2563035 w 2563035"/>
                  <a:gd name="connsiteY2" fmla="*/ 2552700 h 2552700"/>
                  <a:gd name="connsiteX3" fmla="*/ 309617 w 2563035"/>
                  <a:gd name="connsiteY3" fmla="*/ 2552700 h 2552700"/>
                  <a:gd name="connsiteX4" fmla="*/ 1227 w 2563035"/>
                  <a:gd name="connsiteY4" fmla="*/ 1784350 h 2552700"/>
                  <a:gd name="connsiteX5" fmla="*/ 248876 w 2563035"/>
                  <a:gd name="connsiteY5" fmla="*/ 552450 h 2552700"/>
                  <a:gd name="connsiteX6" fmla="*/ 309617 w 2563035"/>
                  <a:gd name="connsiteY6" fmla="*/ 0 h 2552700"/>
                  <a:gd name="connsiteX0" fmla="*/ 309617 w 2563035"/>
                  <a:gd name="connsiteY0" fmla="*/ 0 h 2552700"/>
                  <a:gd name="connsiteX1" fmla="*/ 2563035 w 2563035"/>
                  <a:gd name="connsiteY1" fmla="*/ 0 h 2552700"/>
                  <a:gd name="connsiteX2" fmla="*/ 2563035 w 2563035"/>
                  <a:gd name="connsiteY2" fmla="*/ 2552700 h 2552700"/>
                  <a:gd name="connsiteX3" fmla="*/ 309617 w 2563035"/>
                  <a:gd name="connsiteY3" fmla="*/ 2552700 h 2552700"/>
                  <a:gd name="connsiteX4" fmla="*/ 1227 w 2563035"/>
                  <a:gd name="connsiteY4" fmla="*/ 1784350 h 2552700"/>
                  <a:gd name="connsiteX5" fmla="*/ 248876 w 2563035"/>
                  <a:gd name="connsiteY5" fmla="*/ 552450 h 2552700"/>
                  <a:gd name="connsiteX6" fmla="*/ 309617 w 2563035"/>
                  <a:gd name="connsiteY6" fmla="*/ 0 h 2552700"/>
                  <a:gd name="connsiteX0" fmla="*/ 314941 w 2568359"/>
                  <a:gd name="connsiteY0" fmla="*/ 0 h 2552700"/>
                  <a:gd name="connsiteX1" fmla="*/ 2568359 w 2568359"/>
                  <a:gd name="connsiteY1" fmla="*/ 0 h 2552700"/>
                  <a:gd name="connsiteX2" fmla="*/ 2568359 w 2568359"/>
                  <a:gd name="connsiteY2" fmla="*/ 2552700 h 2552700"/>
                  <a:gd name="connsiteX3" fmla="*/ 314941 w 2568359"/>
                  <a:gd name="connsiteY3" fmla="*/ 2552700 h 2552700"/>
                  <a:gd name="connsiteX4" fmla="*/ 201 w 2568359"/>
                  <a:gd name="connsiteY4" fmla="*/ 1765300 h 2552700"/>
                  <a:gd name="connsiteX5" fmla="*/ 254200 w 2568359"/>
                  <a:gd name="connsiteY5" fmla="*/ 552450 h 2552700"/>
                  <a:gd name="connsiteX6" fmla="*/ 314941 w 2568359"/>
                  <a:gd name="connsiteY6" fmla="*/ 0 h 2552700"/>
                  <a:gd name="connsiteX0" fmla="*/ 314941 w 2568359"/>
                  <a:gd name="connsiteY0" fmla="*/ 0 h 2552700"/>
                  <a:gd name="connsiteX1" fmla="*/ 2568359 w 2568359"/>
                  <a:gd name="connsiteY1" fmla="*/ 0 h 2552700"/>
                  <a:gd name="connsiteX2" fmla="*/ 2568359 w 2568359"/>
                  <a:gd name="connsiteY2" fmla="*/ 2552700 h 2552700"/>
                  <a:gd name="connsiteX3" fmla="*/ 314941 w 2568359"/>
                  <a:gd name="connsiteY3" fmla="*/ 2552700 h 2552700"/>
                  <a:gd name="connsiteX4" fmla="*/ 201 w 2568359"/>
                  <a:gd name="connsiteY4" fmla="*/ 1765300 h 2552700"/>
                  <a:gd name="connsiteX5" fmla="*/ 254200 w 2568359"/>
                  <a:gd name="connsiteY5" fmla="*/ 552450 h 2552700"/>
                  <a:gd name="connsiteX6" fmla="*/ 314941 w 2568359"/>
                  <a:gd name="connsiteY6" fmla="*/ 0 h 2552700"/>
                  <a:gd name="connsiteX0" fmla="*/ 314941 w 2568359"/>
                  <a:gd name="connsiteY0" fmla="*/ 0 h 2552700"/>
                  <a:gd name="connsiteX1" fmla="*/ 2568359 w 2568359"/>
                  <a:gd name="connsiteY1" fmla="*/ 0 h 2552700"/>
                  <a:gd name="connsiteX2" fmla="*/ 2568359 w 2568359"/>
                  <a:gd name="connsiteY2" fmla="*/ 2552700 h 2552700"/>
                  <a:gd name="connsiteX3" fmla="*/ 314941 w 2568359"/>
                  <a:gd name="connsiteY3" fmla="*/ 2552700 h 2552700"/>
                  <a:gd name="connsiteX4" fmla="*/ 201 w 2568359"/>
                  <a:gd name="connsiteY4" fmla="*/ 1765300 h 2552700"/>
                  <a:gd name="connsiteX5" fmla="*/ 254200 w 2568359"/>
                  <a:gd name="connsiteY5" fmla="*/ 552450 h 2552700"/>
                  <a:gd name="connsiteX6" fmla="*/ 314941 w 2568359"/>
                  <a:gd name="connsiteY6" fmla="*/ 0 h 2552700"/>
                  <a:gd name="connsiteX0" fmla="*/ 314941 w 2568359"/>
                  <a:gd name="connsiteY0" fmla="*/ 0 h 2552700"/>
                  <a:gd name="connsiteX1" fmla="*/ 2568359 w 2568359"/>
                  <a:gd name="connsiteY1" fmla="*/ 0 h 2552700"/>
                  <a:gd name="connsiteX2" fmla="*/ 2568359 w 2568359"/>
                  <a:gd name="connsiteY2" fmla="*/ 2552700 h 2552700"/>
                  <a:gd name="connsiteX3" fmla="*/ 314941 w 2568359"/>
                  <a:gd name="connsiteY3" fmla="*/ 2552700 h 2552700"/>
                  <a:gd name="connsiteX4" fmla="*/ 201 w 2568359"/>
                  <a:gd name="connsiteY4" fmla="*/ 1765300 h 2552700"/>
                  <a:gd name="connsiteX5" fmla="*/ 254200 w 2568359"/>
                  <a:gd name="connsiteY5" fmla="*/ 552450 h 2552700"/>
                  <a:gd name="connsiteX6" fmla="*/ 314941 w 2568359"/>
                  <a:gd name="connsiteY6" fmla="*/ 0 h 2552700"/>
                  <a:gd name="connsiteX0" fmla="*/ 319229 w 2572647"/>
                  <a:gd name="connsiteY0" fmla="*/ 0 h 2552700"/>
                  <a:gd name="connsiteX1" fmla="*/ 2572647 w 2572647"/>
                  <a:gd name="connsiteY1" fmla="*/ 0 h 2552700"/>
                  <a:gd name="connsiteX2" fmla="*/ 2572647 w 2572647"/>
                  <a:gd name="connsiteY2" fmla="*/ 2552700 h 2552700"/>
                  <a:gd name="connsiteX3" fmla="*/ 319229 w 2572647"/>
                  <a:gd name="connsiteY3" fmla="*/ 2552700 h 2552700"/>
                  <a:gd name="connsiteX4" fmla="*/ 271189 w 2572647"/>
                  <a:gd name="connsiteY4" fmla="*/ 1841500 h 2552700"/>
                  <a:gd name="connsiteX5" fmla="*/ 4489 w 2572647"/>
                  <a:gd name="connsiteY5" fmla="*/ 1765300 h 2552700"/>
                  <a:gd name="connsiteX6" fmla="*/ 258488 w 2572647"/>
                  <a:gd name="connsiteY6" fmla="*/ 552450 h 2552700"/>
                  <a:gd name="connsiteX7" fmla="*/ 319229 w 2572647"/>
                  <a:gd name="connsiteY7" fmla="*/ 0 h 2552700"/>
                  <a:gd name="connsiteX0" fmla="*/ 314740 w 2568158"/>
                  <a:gd name="connsiteY0" fmla="*/ 0 h 2552700"/>
                  <a:gd name="connsiteX1" fmla="*/ 2568158 w 2568158"/>
                  <a:gd name="connsiteY1" fmla="*/ 0 h 2552700"/>
                  <a:gd name="connsiteX2" fmla="*/ 2568158 w 2568158"/>
                  <a:gd name="connsiteY2" fmla="*/ 2552700 h 2552700"/>
                  <a:gd name="connsiteX3" fmla="*/ 314740 w 2568158"/>
                  <a:gd name="connsiteY3" fmla="*/ 2552700 h 2552700"/>
                  <a:gd name="connsiteX4" fmla="*/ 266700 w 2568158"/>
                  <a:gd name="connsiteY4" fmla="*/ 1841500 h 2552700"/>
                  <a:gd name="connsiteX5" fmla="*/ 0 w 2568158"/>
                  <a:gd name="connsiteY5" fmla="*/ 1765300 h 2552700"/>
                  <a:gd name="connsiteX6" fmla="*/ 253999 w 2568158"/>
                  <a:gd name="connsiteY6" fmla="*/ 552450 h 2552700"/>
                  <a:gd name="connsiteX7" fmla="*/ 314740 w 2568158"/>
                  <a:gd name="connsiteY7" fmla="*/ 0 h 2552700"/>
                  <a:gd name="connsiteX0" fmla="*/ 314740 w 2568158"/>
                  <a:gd name="connsiteY0" fmla="*/ 0 h 2552700"/>
                  <a:gd name="connsiteX1" fmla="*/ 2568158 w 2568158"/>
                  <a:gd name="connsiteY1" fmla="*/ 0 h 2552700"/>
                  <a:gd name="connsiteX2" fmla="*/ 2568158 w 2568158"/>
                  <a:gd name="connsiteY2" fmla="*/ 2552700 h 2552700"/>
                  <a:gd name="connsiteX3" fmla="*/ 314740 w 2568158"/>
                  <a:gd name="connsiteY3" fmla="*/ 2552700 h 2552700"/>
                  <a:gd name="connsiteX4" fmla="*/ 266700 w 2568158"/>
                  <a:gd name="connsiteY4" fmla="*/ 1841500 h 2552700"/>
                  <a:gd name="connsiteX5" fmla="*/ 0 w 2568158"/>
                  <a:gd name="connsiteY5" fmla="*/ 1765300 h 2552700"/>
                  <a:gd name="connsiteX6" fmla="*/ 253999 w 2568158"/>
                  <a:gd name="connsiteY6" fmla="*/ 552450 h 2552700"/>
                  <a:gd name="connsiteX7" fmla="*/ 314740 w 2568158"/>
                  <a:gd name="connsiteY7" fmla="*/ 0 h 2552700"/>
                  <a:gd name="connsiteX0" fmla="*/ 314740 w 2568158"/>
                  <a:gd name="connsiteY0" fmla="*/ 0 h 2552700"/>
                  <a:gd name="connsiteX1" fmla="*/ 2568158 w 2568158"/>
                  <a:gd name="connsiteY1" fmla="*/ 0 h 2552700"/>
                  <a:gd name="connsiteX2" fmla="*/ 2568158 w 2568158"/>
                  <a:gd name="connsiteY2" fmla="*/ 2552700 h 2552700"/>
                  <a:gd name="connsiteX3" fmla="*/ 314740 w 2568158"/>
                  <a:gd name="connsiteY3" fmla="*/ 2552700 h 2552700"/>
                  <a:gd name="connsiteX4" fmla="*/ 266700 w 2568158"/>
                  <a:gd name="connsiteY4" fmla="*/ 1841500 h 2552700"/>
                  <a:gd name="connsiteX5" fmla="*/ 0 w 2568158"/>
                  <a:gd name="connsiteY5" fmla="*/ 1765300 h 2552700"/>
                  <a:gd name="connsiteX6" fmla="*/ 253999 w 2568158"/>
                  <a:gd name="connsiteY6" fmla="*/ 552450 h 2552700"/>
                  <a:gd name="connsiteX7" fmla="*/ 314740 w 2568158"/>
                  <a:gd name="connsiteY7" fmla="*/ 0 h 2552700"/>
                  <a:gd name="connsiteX0" fmla="*/ 279021 w 2532439"/>
                  <a:gd name="connsiteY0" fmla="*/ 0 h 2552700"/>
                  <a:gd name="connsiteX1" fmla="*/ 2532439 w 2532439"/>
                  <a:gd name="connsiteY1" fmla="*/ 0 h 2552700"/>
                  <a:gd name="connsiteX2" fmla="*/ 2532439 w 2532439"/>
                  <a:gd name="connsiteY2" fmla="*/ 2552700 h 2552700"/>
                  <a:gd name="connsiteX3" fmla="*/ 279021 w 2532439"/>
                  <a:gd name="connsiteY3" fmla="*/ 2552700 h 2552700"/>
                  <a:gd name="connsiteX4" fmla="*/ 230981 w 2532439"/>
                  <a:gd name="connsiteY4" fmla="*/ 1841500 h 2552700"/>
                  <a:gd name="connsiteX5" fmla="*/ 0 w 2532439"/>
                  <a:gd name="connsiteY5" fmla="*/ 1758156 h 2552700"/>
                  <a:gd name="connsiteX6" fmla="*/ 218280 w 2532439"/>
                  <a:gd name="connsiteY6" fmla="*/ 552450 h 2552700"/>
                  <a:gd name="connsiteX7" fmla="*/ 279021 w 2532439"/>
                  <a:gd name="connsiteY7" fmla="*/ 0 h 2552700"/>
                  <a:gd name="connsiteX0" fmla="*/ 305215 w 2558633"/>
                  <a:gd name="connsiteY0" fmla="*/ 0 h 2552700"/>
                  <a:gd name="connsiteX1" fmla="*/ 2558633 w 2558633"/>
                  <a:gd name="connsiteY1" fmla="*/ 0 h 2552700"/>
                  <a:gd name="connsiteX2" fmla="*/ 2558633 w 2558633"/>
                  <a:gd name="connsiteY2" fmla="*/ 2552700 h 2552700"/>
                  <a:gd name="connsiteX3" fmla="*/ 305215 w 2558633"/>
                  <a:gd name="connsiteY3" fmla="*/ 2552700 h 2552700"/>
                  <a:gd name="connsiteX4" fmla="*/ 257175 w 2558633"/>
                  <a:gd name="connsiteY4" fmla="*/ 1841500 h 2552700"/>
                  <a:gd name="connsiteX5" fmla="*/ 0 w 2558633"/>
                  <a:gd name="connsiteY5" fmla="*/ 1793875 h 2552700"/>
                  <a:gd name="connsiteX6" fmla="*/ 244474 w 2558633"/>
                  <a:gd name="connsiteY6" fmla="*/ 552450 h 2552700"/>
                  <a:gd name="connsiteX7" fmla="*/ 305215 w 2558633"/>
                  <a:gd name="connsiteY7" fmla="*/ 0 h 2552700"/>
                  <a:gd name="connsiteX0" fmla="*/ 312359 w 2565777"/>
                  <a:gd name="connsiteY0" fmla="*/ 0 h 2552700"/>
                  <a:gd name="connsiteX1" fmla="*/ 2565777 w 2565777"/>
                  <a:gd name="connsiteY1" fmla="*/ 0 h 2552700"/>
                  <a:gd name="connsiteX2" fmla="*/ 2565777 w 2565777"/>
                  <a:gd name="connsiteY2" fmla="*/ 2552700 h 2552700"/>
                  <a:gd name="connsiteX3" fmla="*/ 312359 w 2565777"/>
                  <a:gd name="connsiteY3" fmla="*/ 2552700 h 2552700"/>
                  <a:gd name="connsiteX4" fmla="*/ 264319 w 2565777"/>
                  <a:gd name="connsiteY4" fmla="*/ 1841500 h 2552700"/>
                  <a:gd name="connsiteX5" fmla="*/ 0 w 2565777"/>
                  <a:gd name="connsiteY5" fmla="*/ 1765300 h 2552700"/>
                  <a:gd name="connsiteX6" fmla="*/ 251618 w 2565777"/>
                  <a:gd name="connsiteY6" fmla="*/ 552450 h 2552700"/>
                  <a:gd name="connsiteX7" fmla="*/ 312359 w 2565777"/>
                  <a:gd name="connsiteY7" fmla="*/ 0 h 2552700"/>
                  <a:gd name="connsiteX0" fmla="*/ 312359 w 2565777"/>
                  <a:gd name="connsiteY0" fmla="*/ 0 h 2552700"/>
                  <a:gd name="connsiteX1" fmla="*/ 2565777 w 2565777"/>
                  <a:gd name="connsiteY1" fmla="*/ 0 h 2552700"/>
                  <a:gd name="connsiteX2" fmla="*/ 2565777 w 2565777"/>
                  <a:gd name="connsiteY2" fmla="*/ 2552700 h 2552700"/>
                  <a:gd name="connsiteX3" fmla="*/ 312359 w 2565777"/>
                  <a:gd name="connsiteY3" fmla="*/ 2552700 h 2552700"/>
                  <a:gd name="connsiteX4" fmla="*/ 264319 w 2565777"/>
                  <a:gd name="connsiteY4" fmla="*/ 1841500 h 2552700"/>
                  <a:gd name="connsiteX5" fmla="*/ 0 w 2565777"/>
                  <a:gd name="connsiteY5" fmla="*/ 1765300 h 2552700"/>
                  <a:gd name="connsiteX6" fmla="*/ 251618 w 2565777"/>
                  <a:gd name="connsiteY6" fmla="*/ 552450 h 2552700"/>
                  <a:gd name="connsiteX7" fmla="*/ 312359 w 2565777"/>
                  <a:gd name="connsiteY7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259556 w 2561014"/>
                  <a:gd name="connsiteY4" fmla="*/ 1841500 h 2552700"/>
                  <a:gd name="connsiteX5" fmla="*/ 0 w 2561014"/>
                  <a:gd name="connsiteY5" fmla="*/ 1786731 h 2552700"/>
                  <a:gd name="connsiteX6" fmla="*/ 246855 w 2561014"/>
                  <a:gd name="connsiteY6" fmla="*/ 552450 h 2552700"/>
                  <a:gd name="connsiteX7" fmla="*/ 307596 w 2561014"/>
                  <a:gd name="connsiteY7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259556 w 2561014"/>
                  <a:gd name="connsiteY4" fmla="*/ 1841500 h 2552700"/>
                  <a:gd name="connsiteX5" fmla="*/ 0 w 2561014"/>
                  <a:gd name="connsiteY5" fmla="*/ 1786731 h 2552700"/>
                  <a:gd name="connsiteX6" fmla="*/ 246855 w 2561014"/>
                  <a:gd name="connsiteY6" fmla="*/ 552450 h 2552700"/>
                  <a:gd name="connsiteX7" fmla="*/ 307596 w 2561014"/>
                  <a:gd name="connsiteY7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259556 w 2561014"/>
                  <a:gd name="connsiteY4" fmla="*/ 1841500 h 2552700"/>
                  <a:gd name="connsiteX5" fmla="*/ 0 w 2561014"/>
                  <a:gd name="connsiteY5" fmla="*/ 1786731 h 2552700"/>
                  <a:gd name="connsiteX6" fmla="*/ 246855 w 2561014"/>
                  <a:gd name="connsiteY6" fmla="*/ 552450 h 2552700"/>
                  <a:gd name="connsiteX7" fmla="*/ 307596 w 2561014"/>
                  <a:gd name="connsiteY7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259556 w 2561014"/>
                  <a:gd name="connsiteY4" fmla="*/ 1836737 h 2552700"/>
                  <a:gd name="connsiteX5" fmla="*/ 0 w 2561014"/>
                  <a:gd name="connsiteY5" fmla="*/ 1786731 h 2552700"/>
                  <a:gd name="connsiteX6" fmla="*/ 246855 w 2561014"/>
                  <a:gd name="connsiteY6" fmla="*/ 552450 h 2552700"/>
                  <a:gd name="connsiteX7" fmla="*/ 307596 w 2561014"/>
                  <a:gd name="connsiteY7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259556 w 2561014"/>
                  <a:gd name="connsiteY4" fmla="*/ 1836737 h 2552700"/>
                  <a:gd name="connsiteX5" fmla="*/ 0 w 2561014"/>
                  <a:gd name="connsiteY5" fmla="*/ 1786731 h 2552700"/>
                  <a:gd name="connsiteX6" fmla="*/ 246855 w 2561014"/>
                  <a:gd name="connsiteY6" fmla="*/ 552450 h 2552700"/>
                  <a:gd name="connsiteX7" fmla="*/ 307596 w 2561014"/>
                  <a:gd name="connsiteY7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259556 w 2561014"/>
                  <a:gd name="connsiteY4" fmla="*/ 1836737 h 2552700"/>
                  <a:gd name="connsiteX5" fmla="*/ 0 w 2561014"/>
                  <a:gd name="connsiteY5" fmla="*/ 1786731 h 2552700"/>
                  <a:gd name="connsiteX6" fmla="*/ 246855 w 2561014"/>
                  <a:gd name="connsiteY6" fmla="*/ 552450 h 2552700"/>
                  <a:gd name="connsiteX7" fmla="*/ 307596 w 2561014"/>
                  <a:gd name="connsiteY7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107154 w 2561014"/>
                  <a:gd name="connsiteY4" fmla="*/ 2121694 h 2552700"/>
                  <a:gd name="connsiteX5" fmla="*/ 259556 w 2561014"/>
                  <a:gd name="connsiteY5" fmla="*/ 1836737 h 2552700"/>
                  <a:gd name="connsiteX6" fmla="*/ 0 w 2561014"/>
                  <a:gd name="connsiteY6" fmla="*/ 1786731 h 2552700"/>
                  <a:gd name="connsiteX7" fmla="*/ 246855 w 2561014"/>
                  <a:gd name="connsiteY7" fmla="*/ 552450 h 2552700"/>
                  <a:gd name="connsiteX8" fmla="*/ 307596 w 2561014"/>
                  <a:gd name="connsiteY8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107154 w 2561014"/>
                  <a:gd name="connsiteY4" fmla="*/ 2121694 h 2552700"/>
                  <a:gd name="connsiteX5" fmla="*/ 259556 w 2561014"/>
                  <a:gd name="connsiteY5" fmla="*/ 1836737 h 2552700"/>
                  <a:gd name="connsiteX6" fmla="*/ 0 w 2561014"/>
                  <a:gd name="connsiteY6" fmla="*/ 1786731 h 2552700"/>
                  <a:gd name="connsiteX7" fmla="*/ 246855 w 2561014"/>
                  <a:gd name="connsiteY7" fmla="*/ 552450 h 2552700"/>
                  <a:gd name="connsiteX8" fmla="*/ 307596 w 2561014"/>
                  <a:gd name="connsiteY8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107154 w 2561014"/>
                  <a:gd name="connsiteY4" fmla="*/ 2121694 h 2552700"/>
                  <a:gd name="connsiteX5" fmla="*/ 259556 w 2561014"/>
                  <a:gd name="connsiteY5" fmla="*/ 1836737 h 2552700"/>
                  <a:gd name="connsiteX6" fmla="*/ 0 w 2561014"/>
                  <a:gd name="connsiteY6" fmla="*/ 1786731 h 2552700"/>
                  <a:gd name="connsiteX7" fmla="*/ 246855 w 2561014"/>
                  <a:gd name="connsiteY7" fmla="*/ 552450 h 2552700"/>
                  <a:gd name="connsiteX8" fmla="*/ 307596 w 2561014"/>
                  <a:gd name="connsiteY8" fmla="*/ 0 h 2552700"/>
                  <a:gd name="connsiteX0" fmla="*/ 307596 w 2561014"/>
                  <a:gd name="connsiteY0" fmla="*/ 0 h 2552700"/>
                  <a:gd name="connsiteX1" fmla="*/ 2561014 w 2561014"/>
                  <a:gd name="connsiteY1" fmla="*/ 0 h 2552700"/>
                  <a:gd name="connsiteX2" fmla="*/ 2561014 w 2561014"/>
                  <a:gd name="connsiteY2" fmla="*/ 2552700 h 2552700"/>
                  <a:gd name="connsiteX3" fmla="*/ 307596 w 2561014"/>
                  <a:gd name="connsiteY3" fmla="*/ 2552700 h 2552700"/>
                  <a:gd name="connsiteX4" fmla="*/ 104773 w 2561014"/>
                  <a:gd name="connsiteY4" fmla="*/ 2119313 h 2552700"/>
                  <a:gd name="connsiteX5" fmla="*/ 259556 w 2561014"/>
                  <a:gd name="connsiteY5" fmla="*/ 1836737 h 2552700"/>
                  <a:gd name="connsiteX6" fmla="*/ 0 w 2561014"/>
                  <a:gd name="connsiteY6" fmla="*/ 1786731 h 2552700"/>
                  <a:gd name="connsiteX7" fmla="*/ 246855 w 2561014"/>
                  <a:gd name="connsiteY7" fmla="*/ 552450 h 2552700"/>
                  <a:gd name="connsiteX8" fmla="*/ 307596 w 2561014"/>
                  <a:gd name="connsiteY8" fmla="*/ 0 h 2552700"/>
                  <a:gd name="connsiteX0" fmla="*/ 437125 w 2690543"/>
                  <a:gd name="connsiteY0" fmla="*/ 0 h 2552700"/>
                  <a:gd name="connsiteX1" fmla="*/ 2690543 w 2690543"/>
                  <a:gd name="connsiteY1" fmla="*/ 0 h 2552700"/>
                  <a:gd name="connsiteX2" fmla="*/ 2690543 w 2690543"/>
                  <a:gd name="connsiteY2" fmla="*/ 2552700 h 2552700"/>
                  <a:gd name="connsiteX3" fmla="*/ 437125 w 2690543"/>
                  <a:gd name="connsiteY3" fmla="*/ 2552700 h 2552700"/>
                  <a:gd name="connsiteX4" fmla="*/ 3321 w 2690543"/>
                  <a:gd name="connsiteY4" fmla="*/ 2286000 h 2552700"/>
                  <a:gd name="connsiteX5" fmla="*/ 234302 w 2690543"/>
                  <a:gd name="connsiteY5" fmla="*/ 2119313 h 2552700"/>
                  <a:gd name="connsiteX6" fmla="*/ 389085 w 2690543"/>
                  <a:gd name="connsiteY6" fmla="*/ 1836737 h 2552700"/>
                  <a:gd name="connsiteX7" fmla="*/ 129529 w 2690543"/>
                  <a:gd name="connsiteY7" fmla="*/ 1786731 h 2552700"/>
                  <a:gd name="connsiteX8" fmla="*/ 376384 w 2690543"/>
                  <a:gd name="connsiteY8" fmla="*/ 552450 h 2552700"/>
                  <a:gd name="connsiteX9" fmla="*/ 437125 w 2690543"/>
                  <a:gd name="connsiteY9" fmla="*/ 0 h 2552700"/>
                  <a:gd name="connsiteX0" fmla="*/ 433804 w 2687222"/>
                  <a:gd name="connsiteY0" fmla="*/ 0 h 2552700"/>
                  <a:gd name="connsiteX1" fmla="*/ 2687222 w 2687222"/>
                  <a:gd name="connsiteY1" fmla="*/ 0 h 2552700"/>
                  <a:gd name="connsiteX2" fmla="*/ 2687222 w 2687222"/>
                  <a:gd name="connsiteY2" fmla="*/ 2552700 h 2552700"/>
                  <a:gd name="connsiteX3" fmla="*/ 433804 w 2687222"/>
                  <a:gd name="connsiteY3" fmla="*/ 2552700 h 2552700"/>
                  <a:gd name="connsiteX4" fmla="*/ 0 w 2687222"/>
                  <a:gd name="connsiteY4" fmla="*/ 2286000 h 2552700"/>
                  <a:gd name="connsiteX5" fmla="*/ 230981 w 2687222"/>
                  <a:gd name="connsiteY5" fmla="*/ 2119313 h 2552700"/>
                  <a:gd name="connsiteX6" fmla="*/ 385764 w 2687222"/>
                  <a:gd name="connsiteY6" fmla="*/ 1836737 h 2552700"/>
                  <a:gd name="connsiteX7" fmla="*/ 126208 w 2687222"/>
                  <a:gd name="connsiteY7" fmla="*/ 1786731 h 2552700"/>
                  <a:gd name="connsiteX8" fmla="*/ 373063 w 2687222"/>
                  <a:gd name="connsiteY8" fmla="*/ 552450 h 2552700"/>
                  <a:gd name="connsiteX9" fmla="*/ 433804 w 2687222"/>
                  <a:gd name="connsiteY9" fmla="*/ 0 h 2552700"/>
                  <a:gd name="connsiteX0" fmla="*/ 433804 w 2687222"/>
                  <a:gd name="connsiteY0" fmla="*/ 0 h 2552700"/>
                  <a:gd name="connsiteX1" fmla="*/ 2687222 w 2687222"/>
                  <a:gd name="connsiteY1" fmla="*/ 0 h 2552700"/>
                  <a:gd name="connsiteX2" fmla="*/ 2687222 w 2687222"/>
                  <a:gd name="connsiteY2" fmla="*/ 2552700 h 2552700"/>
                  <a:gd name="connsiteX3" fmla="*/ 433804 w 2687222"/>
                  <a:gd name="connsiteY3" fmla="*/ 2552700 h 2552700"/>
                  <a:gd name="connsiteX4" fmla="*/ 0 w 2687222"/>
                  <a:gd name="connsiteY4" fmla="*/ 2286000 h 2552700"/>
                  <a:gd name="connsiteX5" fmla="*/ 230981 w 2687222"/>
                  <a:gd name="connsiteY5" fmla="*/ 2119313 h 2552700"/>
                  <a:gd name="connsiteX6" fmla="*/ 385764 w 2687222"/>
                  <a:gd name="connsiteY6" fmla="*/ 1836737 h 2552700"/>
                  <a:gd name="connsiteX7" fmla="*/ 126208 w 2687222"/>
                  <a:gd name="connsiteY7" fmla="*/ 1786731 h 2552700"/>
                  <a:gd name="connsiteX8" fmla="*/ 373063 w 2687222"/>
                  <a:gd name="connsiteY8" fmla="*/ 552450 h 2552700"/>
                  <a:gd name="connsiteX9" fmla="*/ 433804 w 2687222"/>
                  <a:gd name="connsiteY9" fmla="*/ 0 h 2552700"/>
                  <a:gd name="connsiteX0" fmla="*/ 433804 w 2687222"/>
                  <a:gd name="connsiteY0" fmla="*/ 0 h 2552700"/>
                  <a:gd name="connsiteX1" fmla="*/ 2687222 w 2687222"/>
                  <a:gd name="connsiteY1" fmla="*/ 0 h 2552700"/>
                  <a:gd name="connsiteX2" fmla="*/ 2687222 w 2687222"/>
                  <a:gd name="connsiteY2" fmla="*/ 2552700 h 2552700"/>
                  <a:gd name="connsiteX3" fmla="*/ 433804 w 2687222"/>
                  <a:gd name="connsiteY3" fmla="*/ 2552700 h 2552700"/>
                  <a:gd name="connsiteX4" fmla="*/ 0 w 2687222"/>
                  <a:gd name="connsiteY4" fmla="*/ 2281237 h 2552700"/>
                  <a:gd name="connsiteX5" fmla="*/ 230981 w 2687222"/>
                  <a:gd name="connsiteY5" fmla="*/ 2119313 h 2552700"/>
                  <a:gd name="connsiteX6" fmla="*/ 385764 w 2687222"/>
                  <a:gd name="connsiteY6" fmla="*/ 1836737 h 2552700"/>
                  <a:gd name="connsiteX7" fmla="*/ 126208 w 2687222"/>
                  <a:gd name="connsiteY7" fmla="*/ 1786731 h 2552700"/>
                  <a:gd name="connsiteX8" fmla="*/ 373063 w 2687222"/>
                  <a:gd name="connsiteY8" fmla="*/ 552450 h 2552700"/>
                  <a:gd name="connsiteX9" fmla="*/ 433804 w 2687222"/>
                  <a:gd name="connsiteY9" fmla="*/ 0 h 2552700"/>
                  <a:gd name="connsiteX0" fmla="*/ 452156 w 2705574"/>
                  <a:gd name="connsiteY0" fmla="*/ 0 h 2552700"/>
                  <a:gd name="connsiteX1" fmla="*/ 2705574 w 2705574"/>
                  <a:gd name="connsiteY1" fmla="*/ 0 h 2552700"/>
                  <a:gd name="connsiteX2" fmla="*/ 2705574 w 2705574"/>
                  <a:gd name="connsiteY2" fmla="*/ 2552700 h 2552700"/>
                  <a:gd name="connsiteX3" fmla="*/ 452156 w 2705574"/>
                  <a:gd name="connsiteY3" fmla="*/ 2552700 h 2552700"/>
                  <a:gd name="connsiteX4" fmla="*/ 63595 w 2705574"/>
                  <a:gd name="connsiteY4" fmla="*/ 2383631 h 2552700"/>
                  <a:gd name="connsiteX5" fmla="*/ 18352 w 2705574"/>
                  <a:gd name="connsiteY5" fmla="*/ 2281237 h 2552700"/>
                  <a:gd name="connsiteX6" fmla="*/ 249333 w 2705574"/>
                  <a:gd name="connsiteY6" fmla="*/ 2119313 h 2552700"/>
                  <a:gd name="connsiteX7" fmla="*/ 404116 w 2705574"/>
                  <a:gd name="connsiteY7" fmla="*/ 1836737 h 2552700"/>
                  <a:gd name="connsiteX8" fmla="*/ 144560 w 2705574"/>
                  <a:gd name="connsiteY8" fmla="*/ 1786731 h 2552700"/>
                  <a:gd name="connsiteX9" fmla="*/ 391415 w 2705574"/>
                  <a:gd name="connsiteY9" fmla="*/ 552450 h 2552700"/>
                  <a:gd name="connsiteX10" fmla="*/ 452156 w 2705574"/>
                  <a:gd name="connsiteY10" fmla="*/ 0 h 2552700"/>
                  <a:gd name="connsiteX0" fmla="*/ 475496 w 2728914"/>
                  <a:gd name="connsiteY0" fmla="*/ 0 h 2552700"/>
                  <a:gd name="connsiteX1" fmla="*/ 2728914 w 2728914"/>
                  <a:gd name="connsiteY1" fmla="*/ 0 h 2552700"/>
                  <a:gd name="connsiteX2" fmla="*/ 2728914 w 2728914"/>
                  <a:gd name="connsiteY2" fmla="*/ 2552700 h 2552700"/>
                  <a:gd name="connsiteX3" fmla="*/ 475496 w 2728914"/>
                  <a:gd name="connsiteY3" fmla="*/ 2552700 h 2552700"/>
                  <a:gd name="connsiteX4" fmla="*/ 39310 w 2728914"/>
                  <a:gd name="connsiteY4" fmla="*/ 2440781 h 2552700"/>
                  <a:gd name="connsiteX5" fmla="*/ 41692 w 2728914"/>
                  <a:gd name="connsiteY5" fmla="*/ 2281237 h 2552700"/>
                  <a:gd name="connsiteX6" fmla="*/ 272673 w 2728914"/>
                  <a:gd name="connsiteY6" fmla="*/ 2119313 h 2552700"/>
                  <a:gd name="connsiteX7" fmla="*/ 427456 w 2728914"/>
                  <a:gd name="connsiteY7" fmla="*/ 1836737 h 2552700"/>
                  <a:gd name="connsiteX8" fmla="*/ 167900 w 2728914"/>
                  <a:gd name="connsiteY8" fmla="*/ 1786731 h 2552700"/>
                  <a:gd name="connsiteX9" fmla="*/ 414755 w 2728914"/>
                  <a:gd name="connsiteY9" fmla="*/ 552450 h 2552700"/>
                  <a:gd name="connsiteX10" fmla="*/ 475496 w 2728914"/>
                  <a:gd name="connsiteY10" fmla="*/ 0 h 2552700"/>
                  <a:gd name="connsiteX0" fmla="*/ 452525 w 2705943"/>
                  <a:gd name="connsiteY0" fmla="*/ 0 h 2552700"/>
                  <a:gd name="connsiteX1" fmla="*/ 2705943 w 2705943"/>
                  <a:gd name="connsiteY1" fmla="*/ 0 h 2552700"/>
                  <a:gd name="connsiteX2" fmla="*/ 2705943 w 2705943"/>
                  <a:gd name="connsiteY2" fmla="*/ 2552700 h 2552700"/>
                  <a:gd name="connsiteX3" fmla="*/ 452525 w 2705943"/>
                  <a:gd name="connsiteY3" fmla="*/ 2552700 h 2552700"/>
                  <a:gd name="connsiteX4" fmla="*/ 16339 w 2705943"/>
                  <a:gd name="connsiteY4" fmla="*/ 2440781 h 2552700"/>
                  <a:gd name="connsiteX5" fmla="*/ 18721 w 2705943"/>
                  <a:gd name="connsiteY5" fmla="*/ 2281237 h 2552700"/>
                  <a:gd name="connsiteX6" fmla="*/ 249702 w 2705943"/>
                  <a:gd name="connsiteY6" fmla="*/ 2119313 h 2552700"/>
                  <a:gd name="connsiteX7" fmla="*/ 404485 w 2705943"/>
                  <a:gd name="connsiteY7" fmla="*/ 1836737 h 2552700"/>
                  <a:gd name="connsiteX8" fmla="*/ 144929 w 2705943"/>
                  <a:gd name="connsiteY8" fmla="*/ 1786731 h 2552700"/>
                  <a:gd name="connsiteX9" fmla="*/ 391784 w 2705943"/>
                  <a:gd name="connsiteY9" fmla="*/ 552450 h 2552700"/>
                  <a:gd name="connsiteX10" fmla="*/ 452525 w 2705943"/>
                  <a:gd name="connsiteY10" fmla="*/ 0 h 2552700"/>
                  <a:gd name="connsiteX0" fmla="*/ 452525 w 2705943"/>
                  <a:gd name="connsiteY0" fmla="*/ 0 h 2552700"/>
                  <a:gd name="connsiteX1" fmla="*/ 2705943 w 2705943"/>
                  <a:gd name="connsiteY1" fmla="*/ 0 h 2552700"/>
                  <a:gd name="connsiteX2" fmla="*/ 2705943 w 2705943"/>
                  <a:gd name="connsiteY2" fmla="*/ 2552700 h 2552700"/>
                  <a:gd name="connsiteX3" fmla="*/ 452525 w 2705943"/>
                  <a:gd name="connsiteY3" fmla="*/ 2552700 h 2552700"/>
                  <a:gd name="connsiteX4" fmla="*/ 16339 w 2705943"/>
                  <a:gd name="connsiteY4" fmla="*/ 2440781 h 2552700"/>
                  <a:gd name="connsiteX5" fmla="*/ 18721 w 2705943"/>
                  <a:gd name="connsiteY5" fmla="*/ 2281237 h 2552700"/>
                  <a:gd name="connsiteX6" fmla="*/ 249702 w 2705943"/>
                  <a:gd name="connsiteY6" fmla="*/ 2119313 h 2552700"/>
                  <a:gd name="connsiteX7" fmla="*/ 404485 w 2705943"/>
                  <a:gd name="connsiteY7" fmla="*/ 1836737 h 2552700"/>
                  <a:gd name="connsiteX8" fmla="*/ 144929 w 2705943"/>
                  <a:gd name="connsiteY8" fmla="*/ 1786731 h 2552700"/>
                  <a:gd name="connsiteX9" fmla="*/ 391784 w 2705943"/>
                  <a:gd name="connsiteY9" fmla="*/ 552450 h 2552700"/>
                  <a:gd name="connsiteX10" fmla="*/ 452525 w 2705943"/>
                  <a:gd name="connsiteY10" fmla="*/ 0 h 2552700"/>
                  <a:gd name="connsiteX0" fmla="*/ 443974 w 2697392"/>
                  <a:gd name="connsiteY0" fmla="*/ 0 h 2552700"/>
                  <a:gd name="connsiteX1" fmla="*/ 2697392 w 2697392"/>
                  <a:gd name="connsiteY1" fmla="*/ 0 h 2552700"/>
                  <a:gd name="connsiteX2" fmla="*/ 2697392 w 2697392"/>
                  <a:gd name="connsiteY2" fmla="*/ 2552700 h 2552700"/>
                  <a:gd name="connsiteX3" fmla="*/ 443974 w 2697392"/>
                  <a:gd name="connsiteY3" fmla="*/ 2552700 h 2552700"/>
                  <a:gd name="connsiteX4" fmla="*/ 7788 w 2697392"/>
                  <a:gd name="connsiteY4" fmla="*/ 2440781 h 2552700"/>
                  <a:gd name="connsiteX5" fmla="*/ 10170 w 2697392"/>
                  <a:gd name="connsiteY5" fmla="*/ 2281237 h 2552700"/>
                  <a:gd name="connsiteX6" fmla="*/ 241151 w 2697392"/>
                  <a:gd name="connsiteY6" fmla="*/ 2119313 h 2552700"/>
                  <a:gd name="connsiteX7" fmla="*/ 395934 w 2697392"/>
                  <a:gd name="connsiteY7" fmla="*/ 1836737 h 2552700"/>
                  <a:gd name="connsiteX8" fmla="*/ 136378 w 2697392"/>
                  <a:gd name="connsiteY8" fmla="*/ 1786731 h 2552700"/>
                  <a:gd name="connsiteX9" fmla="*/ 383233 w 2697392"/>
                  <a:gd name="connsiteY9" fmla="*/ 552450 h 2552700"/>
                  <a:gd name="connsiteX10" fmla="*/ 443974 w 2697392"/>
                  <a:gd name="connsiteY10" fmla="*/ 0 h 2552700"/>
                  <a:gd name="connsiteX0" fmla="*/ 438898 w 2692316"/>
                  <a:gd name="connsiteY0" fmla="*/ 0 h 2552700"/>
                  <a:gd name="connsiteX1" fmla="*/ 2692316 w 2692316"/>
                  <a:gd name="connsiteY1" fmla="*/ 0 h 2552700"/>
                  <a:gd name="connsiteX2" fmla="*/ 2692316 w 2692316"/>
                  <a:gd name="connsiteY2" fmla="*/ 2552700 h 2552700"/>
                  <a:gd name="connsiteX3" fmla="*/ 438898 w 2692316"/>
                  <a:gd name="connsiteY3" fmla="*/ 2552700 h 2552700"/>
                  <a:gd name="connsiteX4" fmla="*/ 2712 w 2692316"/>
                  <a:gd name="connsiteY4" fmla="*/ 2440781 h 2552700"/>
                  <a:gd name="connsiteX5" fmla="*/ 5094 w 2692316"/>
                  <a:gd name="connsiteY5" fmla="*/ 2281237 h 2552700"/>
                  <a:gd name="connsiteX6" fmla="*/ 236075 w 2692316"/>
                  <a:gd name="connsiteY6" fmla="*/ 2119313 h 2552700"/>
                  <a:gd name="connsiteX7" fmla="*/ 390858 w 2692316"/>
                  <a:gd name="connsiteY7" fmla="*/ 1836737 h 2552700"/>
                  <a:gd name="connsiteX8" fmla="*/ 131302 w 2692316"/>
                  <a:gd name="connsiteY8" fmla="*/ 1786731 h 2552700"/>
                  <a:gd name="connsiteX9" fmla="*/ 378157 w 2692316"/>
                  <a:gd name="connsiteY9" fmla="*/ 552450 h 2552700"/>
                  <a:gd name="connsiteX10" fmla="*/ 438898 w 2692316"/>
                  <a:gd name="connsiteY10" fmla="*/ 0 h 2552700"/>
                  <a:gd name="connsiteX0" fmla="*/ 437553 w 2690971"/>
                  <a:gd name="connsiteY0" fmla="*/ 0 h 2552700"/>
                  <a:gd name="connsiteX1" fmla="*/ 2690971 w 2690971"/>
                  <a:gd name="connsiteY1" fmla="*/ 0 h 2552700"/>
                  <a:gd name="connsiteX2" fmla="*/ 2690971 w 2690971"/>
                  <a:gd name="connsiteY2" fmla="*/ 2552700 h 2552700"/>
                  <a:gd name="connsiteX3" fmla="*/ 437553 w 2690971"/>
                  <a:gd name="connsiteY3" fmla="*/ 2552700 h 2552700"/>
                  <a:gd name="connsiteX4" fmla="*/ 1367 w 2690971"/>
                  <a:gd name="connsiteY4" fmla="*/ 2440781 h 2552700"/>
                  <a:gd name="connsiteX5" fmla="*/ 3749 w 2690971"/>
                  <a:gd name="connsiteY5" fmla="*/ 2281237 h 2552700"/>
                  <a:gd name="connsiteX6" fmla="*/ 234730 w 2690971"/>
                  <a:gd name="connsiteY6" fmla="*/ 2119313 h 2552700"/>
                  <a:gd name="connsiteX7" fmla="*/ 389513 w 2690971"/>
                  <a:gd name="connsiteY7" fmla="*/ 1836737 h 2552700"/>
                  <a:gd name="connsiteX8" fmla="*/ 129957 w 2690971"/>
                  <a:gd name="connsiteY8" fmla="*/ 1786731 h 2552700"/>
                  <a:gd name="connsiteX9" fmla="*/ 376812 w 2690971"/>
                  <a:gd name="connsiteY9" fmla="*/ 552450 h 2552700"/>
                  <a:gd name="connsiteX10" fmla="*/ 437553 w 2690971"/>
                  <a:gd name="connsiteY10" fmla="*/ 0 h 2552700"/>
                  <a:gd name="connsiteX0" fmla="*/ 437553 w 2690971"/>
                  <a:gd name="connsiteY0" fmla="*/ 0 h 2552700"/>
                  <a:gd name="connsiteX1" fmla="*/ 2690971 w 2690971"/>
                  <a:gd name="connsiteY1" fmla="*/ 0 h 2552700"/>
                  <a:gd name="connsiteX2" fmla="*/ 2690971 w 2690971"/>
                  <a:gd name="connsiteY2" fmla="*/ 2552700 h 2552700"/>
                  <a:gd name="connsiteX3" fmla="*/ 449459 w 2690971"/>
                  <a:gd name="connsiteY3" fmla="*/ 2466975 h 2552700"/>
                  <a:gd name="connsiteX4" fmla="*/ 1367 w 2690971"/>
                  <a:gd name="connsiteY4" fmla="*/ 2440781 h 2552700"/>
                  <a:gd name="connsiteX5" fmla="*/ 3749 w 2690971"/>
                  <a:gd name="connsiteY5" fmla="*/ 2281237 h 2552700"/>
                  <a:gd name="connsiteX6" fmla="*/ 234730 w 2690971"/>
                  <a:gd name="connsiteY6" fmla="*/ 2119313 h 2552700"/>
                  <a:gd name="connsiteX7" fmla="*/ 389513 w 2690971"/>
                  <a:gd name="connsiteY7" fmla="*/ 1836737 h 2552700"/>
                  <a:gd name="connsiteX8" fmla="*/ 129957 w 2690971"/>
                  <a:gd name="connsiteY8" fmla="*/ 1786731 h 2552700"/>
                  <a:gd name="connsiteX9" fmla="*/ 376812 w 2690971"/>
                  <a:gd name="connsiteY9" fmla="*/ 552450 h 2552700"/>
                  <a:gd name="connsiteX10" fmla="*/ 437553 w 2690971"/>
                  <a:gd name="connsiteY10" fmla="*/ 0 h 2552700"/>
                  <a:gd name="connsiteX0" fmla="*/ 437553 w 2690971"/>
                  <a:gd name="connsiteY0" fmla="*/ 0 h 2609850"/>
                  <a:gd name="connsiteX1" fmla="*/ 2690971 w 2690971"/>
                  <a:gd name="connsiteY1" fmla="*/ 0 h 2609850"/>
                  <a:gd name="connsiteX2" fmla="*/ 2690971 w 2690971"/>
                  <a:gd name="connsiteY2" fmla="*/ 2552700 h 2609850"/>
                  <a:gd name="connsiteX3" fmla="*/ 370878 w 2690971"/>
                  <a:gd name="connsiteY3" fmla="*/ 2609850 h 2609850"/>
                  <a:gd name="connsiteX4" fmla="*/ 1367 w 2690971"/>
                  <a:gd name="connsiteY4" fmla="*/ 2440781 h 2609850"/>
                  <a:gd name="connsiteX5" fmla="*/ 3749 w 2690971"/>
                  <a:gd name="connsiteY5" fmla="*/ 2281237 h 2609850"/>
                  <a:gd name="connsiteX6" fmla="*/ 234730 w 2690971"/>
                  <a:gd name="connsiteY6" fmla="*/ 2119313 h 2609850"/>
                  <a:gd name="connsiteX7" fmla="*/ 389513 w 2690971"/>
                  <a:gd name="connsiteY7" fmla="*/ 1836737 h 2609850"/>
                  <a:gd name="connsiteX8" fmla="*/ 129957 w 2690971"/>
                  <a:gd name="connsiteY8" fmla="*/ 1786731 h 2609850"/>
                  <a:gd name="connsiteX9" fmla="*/ 376812 w 2690971"/>
                  <a:gd name="connsiteY9" fmla="*/ 552450 h 2609850"/>
                  <a:gd name="connsiteX10" fmla="*/ 437553 w 2690971"/>
                  <a:gd name="connsiteY10" fmla="*/ 0 h 2609850"/>
                  <a:gd name="connsiteX0" fmla="*/ 437553 w 2690971"/>
                  <a:gd name="connsiteY0" fmla="*/ 0 h 2609850"/>
                  <a:gd name="connsiteX1" fmla="*/ 2690971 w 2690971"/>
                  <a:gd name="connsiteY1" fmla="*/ 0 h 2609850"/>
                  <a:gd name="connsiteX2" fmla="*/ 2690971 w 2690971"/>
                  <a:gd name="connsiteY2" fmla="*/ 2552700 h 2609850"/>
                  <a:gd name="connsiteX3" fmla="*/ 370878 w 2690971"/>
                  <a:gd name="connsiteY3" fmla="*/ 2609850 h 2609850"/>
                  <a:gd name="connsiteX4" fmla="*/ 1367 w 2690971"/>
                  <a:gd name="connsiteY4" fmla="*/ 2440781 h 2609850"/>
                  <a:gd name="connsiteX5" fmla="*/ 3749 w 2690971"/>
                  <a:gd name="connsiteY5" fmla="*/ 2281237 h 2609850"/>
                  <a:gd name="connsiteX6" fmla="*/ 234730 w 2690971"/>
                  <a:gd name="connsiteY6" fmla="*/ 2119313 h 2609850"/>
                  <a:gd name="connsiteX7" fmla="*/ 389513 w 2690971"/>
                  <a:gd name="connsiteY7" fmla="*/ 1836737 h 2609850"/>
                  <a:gd name="connsiteX8" fmla="*/ 129957 w 2690971"/>
                  <a:gd name="connsiteY8" fmla="*/ 1786731 h 2609850"/>
                  <a:gd name="connsiteX9" fmla="*/ 376812 w 2690971"/>
                  <a:gd name="connsiteY9" fmla="*/ 552450 h 2609850"/>
                  <a:gd name="connsiteX10" fmla="*/ 437553 w 2690971"/>
                  <a:gd name="connsiteY10" fmla="*/ 0 h 2609850"/>
                  <a:gd name="connsiteX0" fmla="*/ 437553 w 2690971"/>
                  <a:gd name="connsiteY0" fmla="*/ 0 h 2609850"/>
                  <a:gd name="connsiteX1" fmla="*/ 2690971 w 2690971"/>
                  <a:gd name="connsiteY1" fmla="*/ 0 h 2609850"/>
                  <a:gd name="connsiteX2" fmla="*/ 2690971 w 2690971"/>
                  <a:gd name="connsiteY2" fmla="*/ 2552700 h 2609850"/>
                  <a:gd name="connsiteX3" fmla="*/ 370878 w 2690971"/>
                  <a:gd name="connsiteY3" fmla="*/ 2609850 h 2609850"/>
                  <a:gd name="connsiteX4" fmla="*/ 1367 w 2690971"/>
                  <a:gd name="connsiteY4" fmla="*/ 2440781 h 2609850"/>
                  <a:gd name="connsiteX5" fmla="*/ 3749 w 2690971"/>
                  <a:gd name="connsiteY5" fmla="*/ 2281237 h 2609850"/>
                  <a:gd name="connsiteX6" fmla="*/ 234730 w 2690971"/>
                  <a:gd name="connsiteY6" fmla="*/ 2119313 h 2609850"/>
                  <a:gd name="connsiteX7" fmla="*/ 389513 w 2690971"/>
                  <a:gd name="connsiteY7" fmla="*/ 1836737 h 2609850"/>
                  <a:gd name="connsiteX8" fmla="*/ 129957 w 2690971"/>
                  <a:gd name="connsiteY8" fmla="*/ 1786731 h 2609850"/>
                  <a:gd name="connsiteX9" fmla="*/ 376812 w 2690971"/>
                  <a:gd name="connsiteY9" fmla="*/ 552450 h 2609850"/>
                  <a:gd name="connsiteX10" fmla="*/ 437553 w 2690971"/>
                  <a:gd name="connsiteY10" fmla="*/ 0 h 2609850"/>
                  <a:gd name="connsiteX0" fmla="*/ 437553 w 2690971"/>
                  <a:gd name="connsiteY0" fmla="*/ 0 h 3274219"/>
                  <a:gd name="connsiteX1" fmla="*/ 2690971 w 2690971"/>
                  <a:gd name="connsiteY1" fmla="*/ 0 h 3274219"/>
                  <a:gd name="connsiteX2" fmla="*/ 2690971 w 2690971"/>
                  <a:gd name="connsiteY2" fmla="*/ 2552700 h 3274219"/>
                  <a:gd name="connsiteX3" fmla="*/ 1589660 w 2690971"/>
                  <a:gd name="connsiteY3" fmla="*/ 3274219 h 3274219"/>
                  <a:gd name="connsiteX4" fmla="*/ 370878 w 2690971"/>
                  <a:gd name="connsiteY4" fmla="*/ 2609850 h 3274219"/>
                  <a:gd name="connsiteX5" fmla="*/ 1367 w 2690971"/>
                  <a:gd name="connsiteY5" fmla="*/ 2440781 h 3274219"/>
                  <a:gd name="connsiteX6" fmla="*/ 3749 w 2690971"/>
                  <a:gd name="connsiteY6" fmla="*/ 2281237 h 3274219"/>
                  <a:gd name="connsiteX7" fmla="*/ 234730 w 2690971"/>
                  <a:gd name="connsiteY7" fmla="*/ 2119313 h 3274219"/>
                  <a:gd name="connsiteX8" fmla="*/ 389513 w 2690971"/>
                  <a:gd name="connsiteY8" fmla="*/ 1836737 h 3274219"/>
                  <a:gd name="connsiteX9" fmla="*/ 129957 w 2690971"/>
                  <a:gd name="connsiteY9" fmla="*/ 1786731 h 3274219"/>
                  <a:gd name="connsiteX10" fmla="*/ 376812 w 2690971"/>
                  <a:gd name="connsiteY10" fmla="*/ 552450 h 3274219"/>
                  <a:gd name="connsiteX11" fmla="*/ 437553 w 2690971"/>
                  <a:gd name="connsiteY11" fmla="*/ 0 h 3274219"/>
                  <a:gd name="connsiteX0" fmla="*/ 437553 w 2690971"/>
                  <a:gd name="connsiteY0" fmla="*/ 0 h 3814763"/>
                  <a:gd name="connsiteX1" fmla="*/ 2690971 w 2690971"/>
                  <a:gd name="connsiteY1" fmla="*/ 0 h 3814763"/>
                  <a:gd name="connsiteX2" fmla="*/ 2690971 w 2690971"/>
                  <a:gd name="connsiteY2" fmla="*/ 2552700 h 3814763"/>
                  <a:gd name="connsiteX3" fmla="*/ 1911129 w 2690971"/>
                  <a:gd name="connsiteY3" fmla="*/ 3814763 h 3814763"/>
                  <a:gd name="connsiteX4" fmla="*/ 370878 w 2690971"/>
                  <a:gd name="connsiteY4" fmla="*/ 2609850 h 3814763"/>
                  <a:gd name="connsiteX5" fmla="*/ 1367 w 2690971"/>
                  <a:gd name="connsiteY5" fmla="*/ 2440781 h 3814763"/>
                  <a:gd name="connsiteX6" fmla="*/ 3749 w 2690971"/>
                  <a:gd name="connsiteY6" fmla="*/ 2281237 h 3814763"/>
                  <a:gd name="connsiteX7" fmla="*/ 234730 w 2690971"/>
                  <a:gd name="connsiteY7" fmla="*/ 2119313 h 3814763"/>
                  <a:gd name="connsiteX8" fmla="*/ 389513 w 2690971"/>
                  <a:gd name="connsiteY8" fmla="*/ 1836737 h 3814763"/>
                  <a:gd name="connsiteX9" fmla="*/ 129957 w 2690971"/>
                  <a:gd name="connsiteY9" fmla="*/ 1786731 h 3814763"/>
                  <a:gd name="connsiteX10" fmla="*/ 376812 w 2690971"/>
                  <a:gd name="connsiteY10" fmla="*/ 552450 h 3814763"/>
                  <a:gd name="connsiteX11" fmla="*/ 437553 w 2690971"/>
                  <a:gd name="connsiteY11" fmla="*/ 0 h 3814763"/>
                  <a:gd name="connsiteX0" fmla="*/ 437553 w 2690971"/>
                  <a:gd name="connsiteY0" fmla="*/ 0 h 3814763"/>
                  <a:gd name="connsiteX1" fmla="*/ 2690971 w 2690971"/>
                  <a:gd name="connsiteY1" fmla="*/ 0 h 3814763"/>
                  <a:gd name="connsiteX2" fmla="*/ 2690971 w 2690971"/>
                  <a:gd name="connsiteY2" fmla="*/ 2552700 h 3814763"/>
                  <a:gd name="connsiteX3" fmla="*/ 1911129 w 2690971"/>
                  <a:gd name="connsiteY3" fmla="*/ 3814763 h 3814763"/>
                  <a:gd name="connsiteX4" fmla="*/ 370878 w 2690971"/>
                  <a:gd name="connsiteY4" fmla="*/ 2609850 h 3814763"/>
                  <a:gd name="connsiteX5" fmla="*/ 1367 w 2690971"/>
                  <a:gd name="connsiteY5" fmla="*/ 2440781 h 3814763"/>
                  <a:gd name="connsiteX6" fmla="*/ 3749 w 2690971"/>
                  <a:gd name="connsiteY6" fmla="*/ 2281237 h 3814763"/>
                  <a:gd name="connsiteX7" fmla="*/ 234730 w 2690971"/>
                  <a:gd name="connsiteY7" fmla="*/ 2119313 h 3814763"/>
                  <a:gd name="connsiteX8" fmla="*/ 389513 w 2690971"/>
                  <a:gd name="connsiteY8" fmla="*/ 1836737 h 3814763"/>
                  <a:gd name="connsiteX9" fmla="*/ 129957 w 2690971"/>
                  <a:gd name="connsiteY9" fmla="*/ 1786731 h 3814763"/>
                  <a:gd name="connsiteX10" fmla="*/ 376812 w 2690971"/>
                  <a:gd name="connsiteY10" fmla="*/ 552450 h 3814763"/>
                  <a:gd name="connsiteX11" fmla="*/ 437553 w 2690971"/>
                  <a:gd name="connsiteY11" fmla="*/ 0 h 3814763"/>
                  <a:gd name="connsiteX0" fmla="*/ 437553 w 2690971"/>
                  <a:gd name="connsiteY0" fmla="*/ 0 h 3817144"/>
                  <a:gd name="connsiteX1" fmla="*/ 2690971 w 2690971"/>
                  <a:gd name="connsiteY1" fmla="*/ 0 h 3817144"/>
                  <a:gd name="connsiteX2" fmla="*/ 2690971 w 2690971"/>
                  <a:gd name="connsiteY2" fmla="*/ 2552700 h 3817144"/>
                  <a:gd name="connsiteX3" fmla="*/ 1903986 w 2690971"/>
                  <a:gd name="connsiteY3" fmla="*/ 3817144 h 3817144"/>
                  <a:gd name="connsiteX4" fmla="*/ 370878 w 2690971"/>
                  <a:gd name="connsiteY4" fmla="*/ 2609850 h 3817144"/>
                  <a:gd name="connsiteX5" fmla="*/ 1367 w 2690971"/>
                  <a:gd name="connsiteY5" fmla="*/ 2440781 h 3817144"/>
                  <a:gd name="connsiteX6" fmla="*/ 3749 w 2690971"/>
                  <a:gd name="connsiteY6" fmla="*/ 2281237 h 3817144"/>
                  <a:gd name="connsiteX7" fmla="*/ 234730 w 2690971"/>
                  <a:gd name="connsiteY7" fmla="*/ 2119313 h 3817144"/>
                  <a:gd name="connsiteX8" fmla="*/ 389513 w 2690971"/>
                  <a:gd name="connsiteY8" fmla="*/ 1836737 h 3817144"/>
                  <a:gd name="connsiteX9" fmla="*/ 129957 w 2690971"/>
                  <a:gd name="connsiteY9" fmla="*/ 1786731 h 3817144"/>
                  <a:gd name="connsiteX10" fmla="*/ 376812 w 2690971"/>
                  <a:gd name="connsiteY10" fmla="*/ 552450 h 3817144"/>
                  <a:gd name="connsiteX11" fmla="*/ 437553 w 2690971"/>
                  <a:gd name="connsiteY11" fmla="*/ 0 h 3817144"/>
                  <a:gd name="connsiteX0" fmla="*/ 437553 w 2690971"/>
                  <a:gd name="connsiteY0" fmla="*/ 0 h 3817144"/>
                  <a:gd name="connsiteX1" fmla="*/ 2690971 w 2690971"/>
                  <a:gd name="connsiteY1" fmla="*/ 0 h 3817144"/>
                  <a:gd name="connsiteX2" fmla="*/ 2690971 w 2690971"/>
                  <a:gd name="connsiteY2" fmla="*/ 2552700 h 3817144"/>
                  <a:gd name="connsiteX3" fmla="*/ 1903986 w 2690971"/>
                  <a:gd name="connsiteY3" fmla="*/ 3817144 h 3817144"/>
                  <a:gd name="connsiteX4" fmla="*/ 370878 w 2690971"/>
                  <a:gd name="connsiteY4" fmla="*/ 2609850 h 3817144"/>
                  <a:gd name="connsiteX5" fmla="*/ 1367 w 2690971"/>
                  <a:gd name="connsiteY5" fmla="*/ 2440781 h 3817144"/>
                  <a:gd name="connsiteX6" fmla="*/ 3749 w 2690971"/>
                  <a:gd name="connsiteY6" fmla="*/ 2281237 h 3817144"/>
                  <a:gd name="connsiteX7" fmla="*/ 234730 w 2690971"/>
                  <a:gd name="connsiteY7" fmla="*/ 2119313 h 3817144"/>
                  <a:gd name="connsiteX8" fmla="*/ 389513 w 2690971"/>
                  <a:gd name="connsiteY8" fmla="*/ 1836737 h 3817144"/>
                  <a:gd name="connsiteX9" fmla="*/ 129957 w 2690971"/>
                  <a:gd name="connsiteY9" fmla="*/ 1786731 h 3817144"/>
                  <a:gd name="connsiteX10" fmla="*/ 376812 w 2690971"/>
                  <a:gd name="connsiteY10" fmla="*/ 552450 h 3817144"/>
                  <a:gd name="connsiteX11" fmla="*/ 437553 w 2690971"/>
                  <a:gd name="connsiteY11" fmla="*/ 0 h 3817144"/>
                  <a:gd name="connsiteX0" fmla="*/ 437553 w 2690971"/>
                  <a:gd name="connsiteY0" fmla="*/ 0 h 3817144"/>
                  <a:gd name="connsiteX1" fmla="*/ 2690971 w 2690971"/>
                  <a:gd name="connsiteY1" fmla="*/ 0 h 3817144"/>
                  <a:gd name="connsiteX2" fmla="*/ 2690971 w 2690971"/>
                  <a:gd name="connsiteY2" fmla="*/ 2552700 h 3817144"/>
                  <a:gd name="connsiteX3" fmla="*/ 1903986 w 2690971"/>
                  <a:gd name="connsiteY3" fmla="*/ 3817144 h 3817144"/>
                  <a:gd name="connsiteX4" fmla="*/ 370878 w 2690971"/>
                  <a:gd name="connsiteY4" fmla="*/ 2609850 h 3817144"/>
                  <a:gd name="connsiteX5" fmla="*/ 1367 w 2690971"/>
                  <a:gd name="connsiteY5" fmla="*/ 2440781 h 3817144"/>
                  <a:gd name="connsiteX6" fmla="*/ 3749 w 2690971"/>
                  <a:gd name="connsiteY6" fmla="*/ 2281237 h 3817144"/>
                  <a:gd name="connsiteX7" fmla="*/ 234730 w 2690971"/>
                  <a:gd name="connsiteY7" fmla="*/ 2119313 h 3817144"/>
                  <a:gd name="connsiteX8" fmla="*/ 389513 w 2690971"/>
                  <a:gd name="connsiteY8" fmla="*/ 1836737 h 3817144"/>
                  <a:gd name="connsiteX9" fmla="*/ 129957 w 2690971"/>
                  <a:gd name="connsiteY9" fmla="*/ 1786731 h 3817144"/>
                  <a:gd name="connsiteX10" fmla="*/ 376812 w 2690971"/>
                  <a:gd name="connsiteY10" fmla="*/ 552450 h 3817144"/>
                  <a:gd name="connsiteX11" fmla="*/ 437553 w 2690971"/>
                  <a:gd name="connsiteY11" fmla="*/ 0 h 3817144"/>
                  <a:gd name="connsiteX0" fmla="*/ 437553 w 2690971"/>
                  <a:gd name="connsiteY0" fmla="*/ 0 h 3817144"/>
                  <a:gd name="connsiteX1" fmla="*/ 2690971 w 2690971"/>
                  <a:gd name="connsiteY1" fmla="*/ 0 h 3817144"/>
                  <a:gd name="connsiteX2" fmla="*/ 2690971 w 2690971"/>
                  <a:gd name="connsiteY2" fmla="*/ 2552700 h 3817144"/>
                  <a:gd name="connsiteX3" fmla="*/ 1903986 w 2690971"/>
                  <a:gd name="connsiteY3" fmla="*/ 3817144 h 3817144"/>
                  <a:gd name="connsiteX4" fmla="*/ 370878 w 2690971"/>
                  <a:gd name="connsiteY4" fmla="*/ 2609850 h 3817144"/>
                  <a:gd name="connsiteX5" fmla="*/ 1367 w 2690971"/>
                  <a:gd name="connsiteY5" fmla="*/ 2440781 h 3817144"/>
                  <a:gd name="connsiteX6" fmla="*/ 3749 w 2690971"/>
                  <a:gd name="connsiteY6" fmla="*/ 2281237 h 3817144"/>
                  <a:gd name="connsiteX7" fmla="*/ 234730 w 2690971"/>
                  <a:gd name="connsiteY7" fmla="*/ 2119313 h 3817144"/>
                  <a:gd name="connsiteX8" fmla="*/ 389513 w 2690971"/>
                  <a:gd name="connsiteY8" fmla="*/ 1836737 h 3817144"/>
                  <a:gd name="connsiteX9" fmla="*/ 129957 w 2690971"/>
                  <a:gd name="connsiteY9" fmla="*/ 1786731 h 3817144"/>
                  <a:gd name="connsiteX10" fmla="*/ 376812 w 2690971"/>
                  <a:gd name="connsiteY10" fmla="*/ 552450 h 3817144"/>
                  <a:gd name="connsiteX11" fmla="*/ 437553 w 2690971"/>
                  <a:gd name="connsiteY11" fmla="*/ 0 h 3817144"/>
                  <a:gd name="connsiteX0" fmla="*/ 437553 w 2690971"/>
                  <a:gd name="connsiteY0" fmla="*/ 0 h 3956187"/>
                  <a:gd name="connsiteX1" fmla="*/ 2690971 w 2690971"/>
                  <a:gd name="connsiteY1" fmla="*/ 0 h 3956187"/>
                  <a:gd name="connsiteX2" fmla="*/ 2690971 w 2690971"/>
                  <a:gd name="connsiteY2" fmla="*/ 2552700 h 3956187"/>
                  <a:gd name="connsiteX3" fmla="*/ 2280223 w 2690971"/>
                  <a:gd name="connsiteY3" fmla="*/ 3814762 h 3956187"/>
                  <a:gd name="connsiteX4" fmla="*/ 1903986 w 2690971"/>
                  <a:gd name="connsiteY4" fmla="*/ 3817144 h 3956187"/>
                  <a:gd name="connsiteX5" fmla="*/ 370878 w 2690971"/>
                  <a:gd name="connsiteY5" fmla="*/ 2609850 h 3956187"/>
                  <a:gd name="connsiteX6" fmla="*/ 1367 w 2690971"/>
                  <a:gd name="connsiteY6" fmla="*/ 2440781 h 3956187"/>
                  <a:gd name="connsiteX7" fmla="*/ 3749 w 2690971"/>
                  <a:gd name="connsiteY7" fmla="*/ 2281237 h 3956187"/>
                  <a:gd name="connsiteX8" fmla="*/ 234730 w 2690971"/>
                  <a:gd name="connsiteY8" fmla="*/ 2119313 h 3956187"/>
                  <a:gd name="connsiteX9" fmla="*/ 389513 w 2690971"/>
                  <a:gd name="connsiteY9" fmla="*/ 1836737 h 3956187"/>
                  <a:gd name="connsiteX10" fmla="*/ 129957 w 2690971"/>
                  <a:gd name="connsiteY10" fmla="*/ 1786731 h 3956187"/>
                  <a:gd name="connsiteX11" fmla="*/ 376812 w 2690971"/>
                  <a:gd name="connsiteY11" fmla="*/ 552450 h 3956187"/>
                  <a:gd name="connsiteX12" fmla="*/ 437553 w 2690971"/>
                  <a:gd name="connsiteY12" fmla="*/ 0 h 3956187"/>
                  <a:gd name="connsiteX0" fmla="*/ 437553 w 2690971"/>
                  <a:gd name="connsiteY0" fmla="*/ 0 h 3960121"/>
                  <a:gd name="connsiteX1" fmla="*/ 2690971 w 2690971"/>
                  <a:gd name="connsiteY1" fmla="*/ 0 h 3960121"/>
                  <a:gd name="connsiteX2" fmla="*/ 2690971 w 2690971"/>
                  <a:gd name="connsiteY2" fmla="*/ 2552700 h 3960121"/>
                  <a:gd name="connsiteX3" fmla="*/ 2273079 w 2690971"/>
                  <a:gd name="connsiteY3" fmla="*/ 3821906 h 3960121"/>
                  <a:gd name="connsiteX4" fmla="*/ 1903986 w 2690971"/>
                  <a:gd name="connsiteY4" fmla="*/ 3817144 h 3960121"/>
                  <a:gd name="connsiteX5" fmla="*/ 370878 w 2690971"/>
                  <a:gd name="connsiteY5" fmla="*/ 2609850 h 3960121"/>
                  <a:gd name="connsiteX6" fmla="*/ 1367 w 2690971"/>
                  <a:gd name="connsiteY6" fmla="*/ 2440781 h 3960121"/>
                  <a:gd name="connsiteX7" fmla="*/ 3749 w 2690971"/>
                  <a:gd name="connsiteY7" fmla="*/ 2281237 h 3960121"/>
                  <a:gd name="connsiteX8" fmla="*/ 234730 w 2690971"/>
                  <a:gd name="connsiteY8" fmla="*/ 2119313 h 3960121"/>
                  <a:gd name="connsiteX9" fmla="*/ 389513 w 2690971"/>
                  <a:gd name="connsiteY9" fmla="*/ 1836737 h 3960121"/>
                  <a:gd name="connsiteX10" fmla="*/ 129957 w 2690971"/>
                  <a:gd name="connsiteY10" fmla="*/ 1786731 h 3960121"/>
                  <a:gd name="connsiteX11" fmla="*/ 376812 w 2690971"/>
                  <a:gd name="connsiteY11" fmla="*/ 552450 h 3960121"/>
                  <a:gd name="connsiteX12" fmla="*/ 437553 w 2690971"/>
                  <a:gd name="connsiteY12" fmla="*/ 0 h 3960121"/>
                  <a:gd name="connsiteX0" fmla="*/ 437553 w 2690971"/>
                  <a:gd name="connsiteY0" fmla="*/ 0 h 3958799"/>
                  <a:gd name="connsiteX1" fmla="*/ 2690971 w 2690971"/>
                  <a:gd name="connsiteY1" fmla="*/ 0 h 3958799"/>
                  <a:gd name="connsiteX2" fmla="*/ 2690971 w 2690971"/>
                  <a:gd name="connsiteY2" fmla="*/ 2552700 h 3958799"/>
                  <a:gd name="connsiteX3" fmla="*/ 2268317 w 2690971"/>
                  <a:gd name="connsiteY3" fmla="*/ 3819525 h 3958799"/>
                  <a:gd name="connsiteX4" fmla="*/ 1903986 w 2690971"/>
                  <a:gd name="connsiteY4" fmla="*/ 3817144 h 3958799"/>
                  <a:gd name="connsiteX5" fmla="*/ 370878 w 2690971"/>
                  <a:gd name="connsiteY5" fmla="*/ 2609850 h 3958799"/>
                  <a:gd name="connsiteX6" fmla="*/ 1367 w 2690971"/>
                  <a:gd name="connsiteY6" fmla="*/ 2440781 h 3958799"/>
                  <a:gd name="connsiteX7" fmla="*/ 3749 w 2690971"/>
                  <a:gd name="connsiteY7" fmla="*/ 2281237 h 3958799"/>
                  <a:gd name="connsiteX8" fmla="*/ 234730 w 2690971"/>
                  <a:gd name="connsiteY8" fmla="*/ 2119313 h 3958799"/>
                  <a:gd name="connsiteX9" fmla="*/ 389513 w 2690971"/>
                  <a:gd name="connsiteY9" fmla="*/ 1836737 h 3958799"/>
                  <a:gd name="connsiteX10" fmla="*/ 129957 w 2690971"/>
                  <a:gd name="connsiteY10" fmla="*/ 1786731 h 3958799"/>
                  <a:gd name="connsiteX11" fmla="*/ 376812 w 2690971"/>
                  <a:gd name="connsiteY11" fmla="*/ 552450 h 3958799"/>
                  <a:gd name="connsiteX12" fmla="*/ 437553 w 2690971"/>
                  <a:gd name="connsiteY12" fmla="*/ 0 h 3958799"/>
                  <a:gd name="connsiteX0" fmla="*/ 437553 w 2690971"/>
                  <a:gd name="connsiteY0" fmla="*/ 0 h 3892210"/>
                  <a:gd name="connsiteX1" fmla="*/ 2690971 w 2690971"/>
                  <a:gd name="connsiteY1" fmla="*/ 0 h 3892210"/>
                  <a:gd name="connsiteX2" fmla="*/ 2690971 w 2690971"/>
                  <a:gd name="connsiteY2" fmla="*/ 2552700 h 3892210"/>
                  <a:gd name="connsiteX3" fmla="*/ 2268317 w 2690971"/>
                  <a:gd name="connsiteY3" fmla="*/ 3819525 h 3892210"/>
                  <a:gd name="connsiteX4" fmla="*/ 1903986 w 2690971"/>
                  <a:gd name="connsiteY4" fmla="*/ 3817144 h 3892210"/>
                  <a:gd name="connsiteX5" fmla="*/ 370878 w 2690971"/>
                  <a:gd name="connsiteY5" fmla="*/ 2609850 h 3892210"/>
                  <a:gd name="connsiteX6" fmla="*/ 1367 w 2690971"/>
                  <a:gd name="connsiteY6" fmla="*/ 2440781 h 3892210"/>
                  <a:gd name="connsiteX7" fmla="*/ 3749 w 2690971"/>
                  <a:gd name="connsiteY7" fmla="*/ 2281237 h 3892210"/>
                  <a:gd name="connsiteX8" fmla="*/ 234730 w 2690971"/>
                  <a:gd name="connsiteY8" fmla="*/ 2119313 h 3892210"/>
                  <a:gd name="connsiteX9" fmla="*/ 389513 w 2690971"/>
                  <a:gd name="connsiteY9" fmla="*/ 1836737 h 3892210"/>
                  <a:gd name="connsiteX10" fmla="*/ 129957 w 2690971"/>
                  <a:gd name="connsiteY10" fmla="*/ 1786731 h 3892210"/>
                  <a:gd name="connsiteX11" fmla="*/ 376812 w 2690971"/>
                  <a:gd name="connsiteY11" fmla="*/ 552450 h 3892210"/>
                  <a:gd name="connsiteX12" fmla="*/ 437553 w 2690971"/>
                  <a:gd name="connsiteY12" fmla="*/ 0 h 3892210"/>
                  <a:gd name="connsiteX0" fmla="*/ 437553 w 2690971"/>
                  <a:gd name="connsiteY0" fmla="*/ 0 h 3832453"/>
                  <a:gd name="connsiteX1" fmla="*/ 2690971 w 2690971"/>
                  <a:gd name="connsiteY1" fmla="*/ 0 h 3832453"/>
                  <a:gd name="connsiteX2" fmla="*/ 2690971 w 2690971"/>
                  <a:gd name="connsiteY2" fmla="*/ 2552700 h 3832453"/>
                  <a:gd name="connsiteX3" fmla="*/ 2268317 w 2690971"/>
                  <a:gd name="connsiteY3" fmla="*/ 3819525 h 3832453"/>
                  <a:gd name="connsiteX4" fmla="*/ 1903986 w 2690971"/>
                  <a:gd name="connsiteY4" fmla="*/ 3817144 h 3832453"/>
                  <a:gd name="connsiteX5" fmla="*/ 370878 w 2690971"/>
                  <a:gd name="connsiteY5" fmla="*/ 2609850 h 3832453"/>
                  <a:gd name="connsiteX6" fmla="*/ 1367 w 2690971"/>
                  <a:gd name="connsiteY6" fmla="*/ 2440781 h 3832453"/>
                  <a:gd name="connsiteX7" fmla="*/ 3749 w 2690971"/>
                  <a:gd name="connsiteY7" fmla="*/ 2281237 h 3832453"/>
                  <a:gd name="connsiteX8" fmla="*/ 234730 w 2690971"/>
                  <a:gd name="connsiteY8" fmla="*/ 2119313 h 3832453"/>
                  <a:gd name="connsiteX9" fmla="*/ 389513 w 2690971"/>
                  <a:gd name="connsiteY9" fmla="*/ 1836737 h 3832453"/>
                  <a:gd name="connsiteX10" fmla="*/ 129957 w 2690971"/>
                  <a:gd name="connsiteY10" fmla="*/ 1786731 h 3832453"/>
                  <a:gd name="connsiteX11" fmla="*/ 376812 w 2690971"/>
                  <a:gd name="connsiteY11" fmla="*/ 552450 h 3832453"/>
                  <a:gd name="connsiteX12" fmla="*/ 437553 w 2690971"/>
                  <a:gd name="connsiteY12" fmla="*/ 0 h 3832453"/>
                  <a:gd name="connsiteX0" fmla="*/ 437553 w 2690971"/>
                  <a:gd name="connsiteY0" fmla="*/ 0 h 3827634"/>
                  <a:gd name="connsiteX1" fmla="*/ 2690971 w 2690971"/>
                  <a:gd name="connsiteY1" fmla="*/ 0 h 3827634"/>
                  <a:gd name="connsiteX2" fmla="*/ 2690971 w 2690971"/>
                  <a:gd name="connsiteY2" fmla="*/ 2552700 h 3827634"/>
                  <a:gd name="connsiteX3" fmla="*/ 2268317 w 2690971"/>
                  <a:gd name="connsiteY3" fmla="*/ 3819525 h 3827634"/>
                  <a:gd name="connsiteX4" fmla="*/ 1903986 w 2690971"/>
                  <a:gd name="connsiteY4" fmla="*/ 3817144 h 3827634"/>
                  <a:gd name="connsiteX5" fmla="*/ 370878 w 2690971"/>
                  <a:gd name="connsiteY5" fmla="*/ 2609850 h 3827634"/>
                  <a:gd name="connsiteX6" fmla="*/ 1367 w 2690971"/>
                  <a:gd name="connsiteY6" fmla="*/ 2440781 h 3827634"/>
                  <a:gd name="connsiteX7" fmla="*/ 3749 w 2690971"/>
                  <a:gd name="connsiteY7" fmla="*/ 2281237 h 3827634"/>
                  <a:gd name="connsiteX8" fmla="*/ 234730 w 2690971"/>
                  <a:gd name="connsiteY8" fmla="*/ 2119313 h 3827634"/>
                  <a:gd name="connsiteX9" fmla="*/ 389513 w 2690971"/>
                  <a:gd name="connsiteY9" fmla="*/ 1836737 h 3827634"/>
                  <a:gd name="connsiteX10" fmla="*/ 129957 w 2690971"/>
                  <a:gd name="connsiteY10" fmla="*/ 1786731 h 3827634"/>
                  <a:gd name="connsiteX11" fmla="*/ 376812 w 2690971"/>
                  <a:gd name="connsiteY11" fmla="*/ 552450 h 3827634"/>
                  <a:gd name="connsiteX12" fmla="*/ 437553 w 2690971"/>
                  <a:gd name="connsiteY12" fmla="*/ 0 h 3827634"/>
                  <a:gd name="connsiteX0" fmla="*/ 437553 w 2690971"/>
                  <a:gd name="connsiteY0" fmla="*/ 0 h 3820362"/>
                  <a:gd name="connsiteX1" fmla="*/ 2690971 w 2690971"/>
                  <a:gd name="connsiteY1" fmla="*/ 0 h 3820362"/>
                  <a:gd name="connsiteX2" fmla="*/ 2690971 w 2690971"/>
                  <a:gd name="connsiteY2" fmla="*/ 2552700 h 3820362"/>
                  <a:gd name="connsiteX3" fmla="*/ 2268317 w 2690971"/>
                  <a:gd name="connsiteY3" fmla="*/ 3819525 h 3820362"/>
                  <a:gd name="connsiteX4" fmla="*/ 1903986 w 2690971"/>
                  <a:gd name="connsiteY4" fmla="*/ 3817144 h 3820362"/>
                  <a:gd name="connsiteX5" fmla="*/ 370878 w 2690971"/>
                  <a:gd name="connsiteY5" fmla="*/ 2609850 h 3820362"/>
                  <a:gd name="connsiteX6" fmla="*/ 1367 w 2690971"/>
                  <a:gd name="connsiteY6" fmla="*/ 2440781 h 3820362"/>
                  <a:gd name="connsiteX7" fmla="*/ 3749 w 2690971"/>
                  <a:gd name="connsiteY7" fmla="*/ 2281237 h 3820362"/>
                  <a:gd name="connsiteX8" fmla="*/ 234730 w 2690971"/>
                  <a:gd name="connsiteY8" fmla="*/ 2119313 h 3820362"/>
                  <a:gd name="connsiteX9" fmla="*/ 389513 w 2690971"/>
                  <a:gd name="connsiteY9" fmla="*/ 1836737 h 3820362"/>
                  <a:gd name="connsiteX10" fmla="*/ 129957 w 2690971"/>
                  <a:gd name="connsiteY10" fmla="*/ 1786731 h 3820362"/>
                  <a:gd name="connsiteX11" fmla="*/ 376812 w 2690971"/>
                  <a:gd name="connsiteY11" fmla="*/ 552450 h 3820362"/>
                  <a:gd name="connsiteX12" fmla="*/ 437553 w 2690971"/>
                  <a:gd name="connsiteY12" fmla="*/ 0 h 3820362"/>
                  <a:gd name="connsiteX0" fmla="*/ 437553 w 2690971"/>
                  <a:gd name="connsiteY0" fmla="*/ 0 h 3821769"/>
                  <a:gd name="connsiteX1" fmla="*/ 2690971 w 2690971"/>
                  <a:gd name="connsiteY1" fmla="*/ 0 h 3821769"/>
                  <a:gd name="connsiteX2" fmla="*/ 2690971 w 2690971"/>
                  <a:gd name="connsiteY2" fmla="*/ 2552700 h 3821769"/>
                  <a:gd name="connsiteX3" fmla="*/ 2268317 w 2690971"/>
                  <a:gd name="connsiteY3" fmla="*/ 3819525 h 3821769"/>
                  <a:gd name="connsiteX4" fmla="*/ 1903986 w 2690971"/>
                  <a:gd name="connsiteY4" fmla="*/ 3817144 h 3821769"/>
                  <a:gd name="connsiteX5" fmla="*/ 370878 w 2690971"/>
                  <a:gd name="connsiteY5" fmla="*/ 2609850 h 3821769"/>
                  <a:gd name="connsiteX6" fmla="*/ 1367 w 2690971"/>
                  <a:gd name="connsiteY6" fmla="*/ 2440781 h 3821769"/>
                  <a:gd name="connsiteX7" fmla="*/ 3749 w 2690971"/>
                  <a:gd name="connsiteY7" fmla="*/ 2281237 h 3821769"/>
                  <a:gd name="connsiteX8" fmla="*/ 234730 w 2690971"/>
                  <a:gd name="connsiteY8" fmla="*/ 2119313 h 3821769"/>
                  <a:gd name="connsiteX9" fmla="*/ 389513 w 2690971"/>
                  <a:gd name="connsiteY9" fmla="*/ 1836737 h 3821769"/>
                  <a:gd name="connsiteX10" fmla="*/ 129957 w 2690971"/>
                  <a:gd name="connsiteY10" fmla="*/ 1786731 h 3821769"/>
                  <a:gd name="connsiteX11" fmla="*/ 376812 w 2690971"/>
                  <a:gd name="connsiteY11" fmla="*/ 552450 h 3821769"/>
                  <a:gd name="connsiteX12" fmla="*/ 437553 w 2690971"/>
                  <a:gd name="connsiteY12" fmla="*/ 0 h 3821769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2690971 w 2690971"/>
                  <a:gd name="connsiteY2" fmla="*/ 2552700 h 3819525"/>
                  <a:gd name="connsiteX3" fmla="*/ 2268317 w 2690971"/>
                  <a:gd name="connsiteY3" fmla="*/ 3819525 h 3819525"/>
                  <a:gd name="connsiteX4" fmla="*/ 1903986 w 2690971"/>
                  <a:gd name="connsiteY4" fmla="*/ 3817144 h 3819525"/>
                  <a:gd name="connsiteX5" fmla="*/ 370878 w 2690971"/>
                  <a:gd name="connsiteY5" fmla="*/ 2609850 h 3819525"/>
                  <a:gd name="connsiteX6" fmla="*/ 1367 w 2690971"/>
                  <a:gd name="connsiteY6" fmla="*/ 2440781 h 3819525"/>
                  <a:gd name="connsiteX7" fmla="*/ 3749 w 2690971"/>
                  <a:gd name="connsiteY7" fmla="*/ 2281237 h 3819525"/>
                  <a:gd name="connsiteX8" fmla="*/ 234730 w 2690971"/>
                  <a:gd name="connsiteY8" fmla="*/ 2119313 h 3819525"/>
                  <a:gd name="connsiteX9" fmla="*/ 389513 w 2690971"/>
                  <a:gd name="connsiteY9" fmla="*/ 1836737 h 3819525"/>
                  <a:gd name="connsiteX10" fmla="*/ 129957 w 2690971"/>
                  <a:gd name="connsiteY10" fmla="*/ 1786731 h 3819525"/>
                  <a:gd name="connsiteX11" fmla="*/ 376812 w 2690971"/>
                  <a:gd name="connsiteY11" fmla="*/ 552450 h 3819525"/>
                  <a:gd name="connsiteX12" fmla="*/ 437553 w 2690971"/>
                  <a:gd name="connsiteY12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2690971 w 2690971"/>
                  <a:gd name="connsiteY2" fmla="*/ 2552700 h 3819525"/>
                  <a:gd name="connsiteX3" fmla="*/ 2268317 w 2690971"/>
                  <a:gd name="connsiteY3" fmla="*/ 3819525 h 3819525"/>
                  <a:gd name="connsiteX4" fmla="*/ 1903986 w 2690971"/>
                  <a:gd name="connsiteY4" fmla="*/ 3817144 h 3819525"/>
                  <a:gd name="connsiteX5" fmla="*/ 370878 w 2690971"/>
                  <a:gd name="connsiteY5" fmla="*/ 2609850 h 3819525"/>
                  <a:gd name="connsiteX6" fmla="*/ 1367 w 2690971"/>
                  <a:gd name="connsiteY6" fmla="*/ 2440781 h 3819525"/>
                  <a:gd name="connsiteX7" fmla="*/ 3749 w 2690971"/>
                  <a:gd name="connsiteY7" fmla="*/ 2281237 h 3819525"/>
                  <a:gd name="connsiteX8" fmla="*/ 234730 w 2690971"/>
                  <a:gd name="connsiteY8" fmla="*/ 2119313 h 3819525"/>
                  <a:gd name="connsiteX9" fmla="*/ 389513 w 2690971"/>
                  <a:gd name="connsiteY9" fmla="*/ 1836737 h 3819525"/>
                  <a:gd name="connsiteX10" fmla="*/ 129957 w 2690971"/>
                  <a:gd name="connsiteY10" fmla="*/ 1786731 h 3819525"/>
                  <a:gd name="connsiteX11" fmla="*/ 376812 w 2690971"/>
                  <a:gd name="connsiteY11" fmla="*/ 552450 h 3819525"/>
                  <a:gd name="connsiteX12" fmla="*/ 437553 w 2690971"/>
                  <a:gd name="connsiteY12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2058511 w 2690971"/>
                  <a:gd name="connsiteY2" fmla="*/ 2575560 h 3819525"/>
                  <a:gd name="connsiteX3" fmla="*/ 2268317 w 2690971"/>
                  <a:gd name="connsiteY3" fmla="*/ 3819525 h 3819525"/>
                  <a:gd name="connsiteX4" fmla="*/ 1903986 w 2690971"/>
                  <a:gd name="connsiteY4" fmla="*/ 3817144 h 3819525"/>
                  <a:gd name="connsiteX5" fmla="*/ 370878 w 2690971"/>
                  <a:gd name="connsiteY5" fmla="*/ 2609850 h 3819525"/>
                  <a:gd name="connsiteX6" fmla="*/ 1367 w 2690971"/>
                  <a:gd name="connsiteY6" fmla="*/ 2440781 h 3819525"/>
                  <a:gd name="connsiteX7" fmla="*/ 3749 w 2690971"/>
                  <a:gd name="connsiteY7" fmla="*/ 2281237 h 3819525"/>
                  <a:gd name="connsiteX8" fmla="*/ 234730 w 2690971"/>
                  <a:gd name="connsiteY8" fmla="*/ 2119313 h 3819525"/>
                  <a:gd name="connsiteX9" fmla="*/ 389513 w 2690971"/>
                  <a:gd name="connsiteY9" fmla="*/ 1836737 h 3819525"/>
                  <a:gd name="connsiteX10" fmla="*/ 129957 w 2690971"/>
                  <a:gd name="connsiteY10" fmla="*/ 1786731 h 3819525"/>
                  <a:gd name="connsiteX11" fmla="*/ 376812 w 2690971"/>
                  <a:gd name="connsiteY11" fmla="*/ 552450 h 3819525"/>
                  <a:gd name="connsiteX12" fmla="*/ 437553 w 2690971"/>
                  <a:gd name="connsiteY12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2058511 w 2690971"/>
                  <a:gd name="connsiteY2" fmla="*/ 2575560 h 3819525"/>
                  <a:gd name="connsiteX3" fmla="*/ 2268317 w 2690971"/>
                  <a:gd name="connsiteY3" fmla="*/ 3819525 h 3819525"/>
                  <a:gd name="connsiteX4" fmla="*/ 1903986 w 2690971"/>
                  <a:gd name="connsiteY4" fmla="*/ 3817144 h 3819525"/>
                  <a:gd name="connsiteX5" fmla="*/ 370878 w 2690971"/>
                  <a:gd name="connsiteY5" fmla="*/ 2609850 h 3819525"/>
                  <a:gd name="connsiteX6" fmla="*/ 1367 w 2690971"/>
                  <a:gd name="connsiteY6" fmla="*/ 2440781 h 3819525"/>
                  <a:gd name="connsiteX7" fmla="*/ 3749 w 2690971"/>
                  <a:gd name="connsiteY7" fmla="*/ 2281237 h 3819525"/>
                  <a:gd name="connsiteX8" fmla="*/ 234730 w 2690971"/>
                  <a:gd name="connsiteY8" fmla="*/ 2119313 h 3819525"/>
                  <a:gd name="connsiteX9" fmla="*/ 389513 w 2690971"/>
                  <a:gd name="connsiteY9" fmla="*/ 1836737 h 3819525"/>
                  <a:gd name="connsiteX10" fmla="*/ 129957 w 2690971"/>
                  <a:gd name="connsiteY10" fmla="*/ 1786731 h 3819525"/>
                  <a:gd name="connsiteX11" fmla="*/ 376812 w 2690971"/>
                  <a:gd name="connsiteY11" fmla="*/ 552450 h 3819525"/>
                  <a:gd name="connsiteX12" fmla="*/ 437553 w 2690971"/>
                  <a:gd name="connsiteY12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2058511 w 2690971"/>
                  <a:gd name="connsiteY2" fmla="*/ 2575560 h 3819525"/>
                  <a:gd name="connsiteX3" fmla="*/ 2268317 w 2690971"/>
                  <a:gd name="connsiteY3" fmla="*/ 3819525 h 3819525"/>
                  <a:gd name="connsiteX4" fmla="*/ 1903986 w 2690971"/>
                  <a:gd name="connsiteY4" fmla="*/ 3817144 h 3819525"/>
                  <a:gd name="connsiteX5" fmla="*/ 370878 w 2690971"/>
                  <a:gd name="connsiteY5" fmla="*/ 2609850 h 3819525"/>
                  <a:gd name="connsiteX6" fmla="*/ 1367 w 2690971"/>
                  <a:gd name="connsiteY6" fmla="*/ 2440781 h 3819525"/>
                  <a:gd name="connsiteX7" fmla="*/ 3749 w 2690971"/>
                  <a:gd name="connsiteY7" fmla="*/ 2281237 h 3819525"/>
                  <a:gd name="connsiteX8" fmla="*/ 234730 w 2690971"/>
                  <a:gd name="connsiteY8" fmla="*/ 2119313 h 3819525"/>
                  <a:gd name="connsiteX9" fmla="*/ 389513 w 2690971"/>
                  <a:gd name="connsiteY9" fmla="*/ 1836737 h 3819525"/>
                  <a:gd name="connsiteX10" fmla="*/ 129957 w 2690971"/>
                  <a:gd name="connsiteY10" fmla="*/ 1786731 h 3819525"/>
                  <a:gd name="connsiteX11" fmla="*/ 376812 w 2690971"/>
                  <a:gd name="connsiteY11" fmla="*/ 552450 h 3819525"/>
                  <a:gd name="connsiteX12" fmla="*/ 437553 w 2690971"/>
                  <a:gd name="connsiteY12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2058511 w 2690971"/>
                  <a:gd name="connsiteY2" fmla="*/ 2575560 h 3819525"/>
                  <a:gd name="connsiteX3" fmla="*/ 2268317 w 2690971"/>
                  <a:gd name="connsiteY3" fmla="*/ 3819525 h 3819525"/>
                  <a:gd name="connsiteX4" fmla="*/ 1903986 w 2690971"/>
                  <a:gd name="connsiteY4" fmla="*/ 3817144 h 3819525"/>
                  <a:gd name="connsiteX5" fmla="*/ 370878 w 2690971"/>
                  <a:gd name="connsiteY5" fmla="*/ 2609850 h 3819525"/>
                  <a:gd name="connsiteX6" fmla="*/ 1367 w 2690971"/>
                  <a:gd name="connsiteY6" fmla="*/ 2440781 h 3819525"/>
                  <a:gd name="connsiteX7" fmla="*/ 3749 w 2690971"/>
                  <a:gd name="connsiteY7" fmla="*/ 2281237 h 3819525"/>
                  <a:gd name="connsiteX8" fmla="*/ 234730 w 2690971"/>
                  <a:gd name="connsiteY8" fmla="*/ 2119313 h 3819525"/>
                  <a:gd name="connsiteX9" fmla="*/ 389513 w 2690971"/>
                  <a:gd name="connsiteY9" fmla="*/ 1836737 h 3819525"/>
                  <a:gd name="connsiteX10" fmla="*/ 129957 w 2690971"/>
                  <a:gd name="connsiteY10" fmla="*/ 1786731 h 3819525"/>
                  <a:gd name="connsiteX11" fmla="*/ 376812 w 2690971"/>
                  <a:gd name="connsiteY11" fmla="*/ 552450 h 3819525"/>
                  <a:gd name="connsiteX12" fmla="*/ 437553 w 2690971"/>
                  <a:gd name="connsiteY12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2058511 w 2690971"/>
                  <a:gd name="connsiteY2" fmla="*/ 2575560 h 3819525"/>
                  <a:gd name="connsiteX3" fmla="*/ 2268317 w 2690971"/>
                  <a:gd name="connsiteY3" fmla="*/ 3819525 h 3819525"/>
                  <a:gd name="connsiteX4" fmla="*/ 1903986 w 2690971"/>
                  <a:gd name="connsiteY4" fmla="*/ 3817144 h 3819525"/>
                  <a:gd name="connsiteX5" fmla="*/ 370878 w 2690971"/>
                  <a:gd name="connsiteY5" fmla="*/ 2609850 h 3819525"/>
                  <a:gd name="connsiteX6" fmla="*/ 1367 w 2690971"/>
                  <a:gd name="connsiteY6" fmla="*/ 2440781 h 3819525"/>
                  <a:gd name="connsiteX7" fmla="*/ 3749 w 2690971"/>
                  <a:gd name="connsiteY7" fmla="*/ 2281237 h 3819525"/>
                  <a:gd name="connsiteX8" fmla="*/ 234730 w 2690971"/>
                  <a:gd name="connsiteY8" fmla="*/ 2119313 h 3819525"/>
                  <a:gd name="connsiteX9" fmla="*/ 389513 w 2690971"/>
                  <a:gd name="connsiteY9" fmla="*/ 1836737 h 3819525"/>
                  <a:gd name="connsiteX10" fmla="*/ 129957 w 2690971"/>
                  <a:gd name="connsiteY10" fmla="*/ 1786731 h 3819525"/>
                  <a:gd name="connsiteX11" fmla="*/ 376812 w 2690971"/>
                  <a:gd name="connsiteY11" fmla="*/ 552450 h 3819525"/>
                  <a:gd name="connsiteX12" fmla="*/ 437553 w 2690971"/>
                  <a:gd name="connsiteY12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1232473 w 2690971"/>
                  <a:gd name="connsiteY2" fmla="*/ 2047875 h 3819525"/>
                  <a:gd name="connsiteX3" fmla="*/ 2058511 w 2690971"/>
                  <a:gd name="connsiteY3" fmla="*/ 2575560 h 3819525"/>
                  <a:gd name="connsiteX4" fmla="*/ 2268317 w 2690971"/>
                  <a:gd name="connsiteY4" fmla="*/ 3819525 h 3819525"/>
                  <a:gd name="connsiteX5" fmla="*/ 1903986 w 2690971"/>
                  <a:gd name="connsiteY5" fmla="*/ 3817144 h 3819525"/>
                  <a:gd name="connsiteX6" fmla="*/ 370878 w 2690971"/>
                  <a:gd name="connsiteY6" fmla="*/ 2609850 h 3819525"/>
                  <a:gd name="connsiteX7" fmla="*/ 1367 w 2690971"/>
                  <a:gd name="connsiteY7" fmla="*/ 2440781 h 3819525"/>
                  <a:gd name="connsiteX8" fmla="*/ 3749 w 2690971"/>
                  <a:gd name="connsiteY8" fmla="*/ 2281237 h 3819525"/>
                  <a:gd name="connsiteX9" fmla="*/ 234730 w 2690971"/>
                  <a:gd name="connsiteY9" fmla="*/ 2119313 h 3819525"/>
                  <a:gd name="connsiteX10" fmla="*/ 389513 w 2690971"/>
                  <a:gd name="connsiteY10" fmla="*/ 1836737 h 3819525"/>
                  <a:gd name="connsiteX11" fmla="*/ 129957 w 2690971"/>
                  <a:gd name="connsiteY11" fmla="*/ 1786731 h 3819525"/>
                  <a:gd name="connsiteX12" fmla="*/ 376812 w 2690971"/>
                  <a:gd name="connsiteY12" fmla="*/ 552450 h 3819525"/>
                  <a:gd name="connsiteX13" fmla="*/ 437553 w 2690971"/>
                  <a:gd name="connsiteY13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1232473 w 2690971"/>
                  <a:gd name="connsiteY2" fmla="*/ 2047875 h 3819525"/>
                  <a:gd name="connsiteX3" fmla="*/ 2058511 w 2690971"/>
                  <a:gd name="connsiteY3" fmla="*/ 2575560 h 3819525"/>
                  <a:gd name="connsiteX4" fmla="*/ 2268317 w 2690971"/>
                  <a:gd name="connsiteY4" fmla="*/ 3819525 h 3819525"/>
                  <a:gd name="connsiteX5" fmla="*/ 1903986 w 2690971"/>
                  <a:gd name="connsiteY5" fmla="*/ 3817144 h 3819525"/>
                  <a:gd name="connsiteX6" fmla="*/ 370878 w 2690971"/>
                  <a:gd name="connsiteY6" fmla="*/ 2609850 h 3819525"/>
                  <a:gd name="connsiteX7" fmla="*/ 1367 w 2690971"/>
                  <a:gd name="connsiteY7" fmla="*/ 2440781 h 3819525"/>
                  <a:gd name="connsiteX8" fmla="*/ 3749 w 2690971"/>
                  <a:gd name="connsiteY8" fmla="*/ 2281237 h 3819525"/>
                  <a:gd name="connsiteX9" fmla="*/ 234730 w 2690971"/>
                  <a:gd name="connsiteY9" fmla="*/ 2119313 h 3819525"/>
                  <a:gd name="connsiteX10" fmla="*/ 389513 w 2690971"/>
                  <a:gd name="connsiteY10" fmla="*/ 1836737 h 3819525"/>
                  <a:gd name="connsiteX11" fmla="*/ 129957 w 2690971"/>
                  <a:gd name="connsiteY11" fmla="*/ 1786731 h 3819525"/>
                  <a:gd name="connsiteX12" fmla="*/ 376812 w 2690971"/>
                  <a:gd name="connsiteY12" fmla="*/ 552450 h 3819525"/>
                  <a:gd name="connsiteX13" fmla="*/ 437553 w 2690971"/>
                  <a:gd name="connsiteY13" fmla="*/ 0 h 3819525"/>
                  <a:gd name="connsiteX0" fmla="*/ 437553 w 2690971"/>
                  <a:gd name="connsiteY0" fmla="*/ 0 h 3819525"/>
                  <a:gd name="connsiteX1" fmla="*/ 2690971 w 2690971"/>
                  <a:gd name="connsiteY1" fmla="*/ 0 h 3819525"/>
                  <a:gd name="connsiteX2" fmla="*/ 1232473 w 2690971"/>
                  <a:gd name="connsiteY2" fmla="*/ 2047875 h 3819525"/>
                  <a:gd name="connsiteX3" fmla="*/ 2058511 w 2690971"/>
                  <a:gd name="connsiteY3" fmla="*/ 2575560 h 3819525"/>
                  <a:gd name="connsiteX4" fmla="*/ 2268317 w 2690971"/>
                  <a:gd name="connsiteY4" fmla="*/ 3819525 h 3819525"/>
                  <a:gd name="connsiteX5" fmla="*/ 1903986 w 2690971"/>
                  <a:gd name="connsiteY5" fmla="*/ 3817144 h 3819525"/>
                  <a:gd name="connsiteX6" fmla="*/ 370878 w 2690971"/>
                  <a:gd name="connsiteY6" fmla="*/ 2609850 h 3819525"/>
                  <a:gd name="connsiteX7" fmla="*/ 1367 w 2690971"/>
                  <a:gd name="connsiteY7" fmla="*/ 2440781 h 3819525"/>
                  <a:gd name="connsiteX8" fmla="*/ 3749 w 2690971"/>
                  <a:gd name="connsiteY8" fmla="*/ 2281237 h 3819525"/>
                  <a:gd name="connsiteX9" fmla="*/ 234730 w 2690971"/>
                  <a:gd name="connsiteY9" fmla="*/ 2119313 h 3819525"/>
                  <a:gd name="connsiteX10" fmla="*/ 389513 w 2690971"/>
                  <a:gd name="connsiteY10" fmla="*/ 1836737 h 3819525"/>
                  <a:gd name="connsiteX11" fmla="*/ 129957 w 2690971"/>
                  <a:gd name="connsiteY11" fmla="*/ 1786731 h 3819525"/>
                  <a:gd name="connsiteX12" fmla="*/ 376812 w 2690971"/>
                  <a:gd name="connsiteY12" fmla="*/ 552450 h 3819525"/>
                  <a:gd name="connsiteX13" fmla="*/ 437553 w 2690971"/>
                  <a:gd name="connsiteY13" fmla="*/ 0 h 3819525"/>
                  <a:gd name="connsiteX0" fmla="*/ 437553 w 2701188"/>
                  <a:gd name="connsiteY0" fmla="*/ 0 h 3819525"/>
                  <a:gd name="connsiteX1" fmla="*/ 2690971 w 2701188"/>
                  <a:gd name="connsiteY1" fmla="*/ 0 h 3819525"/>
                  <a:gd name="connsiteX2" fmla="*/ 1208660 w 2701188"/>
                  <a:gd name="connsiteY2" fmla="*/ 1843088 h 3819525"/>
                  <a:gd name="connsiteX3" fmla="*/ 1232473 w 2701188"/>
                  <a:gd name="connsiteY3" fmla="*/ 2047875 h 3819525"/>
                  <a:gd name="connsiteX4" fmla="*/ 2058511 w 2701188"/>
                  <a:gd name="connsiteY4" fmla="*/ 2575560 h 3819525"/>
                  <a:gd name="connsiteX5" fmla="*/ 2268317 w 2701188"/>
                  <a:gd name="connsiteY5" fmla="*/ 3819525 h 3819525"/>
                  <a:gd name="connsiteX6" fmla="*/ 1903986 w 2701188"/>
                  <a:gd name="connsiteY6" fmla="*/ 3817144 h 3819525"/>
                  <a:gd name="connsiteX7" fmla="*/ 370878 w 2701188"/>
                  <a:gd name="connsiteY7" fmla="*/ 2609850 h 3819525"/>
                  <a:gd name="connsiteX8" fmla="*/ 1367 w 2701188"/>
                  <a:gd name="connsiteY8" fmla="*/ 2440781 h 3819525"/>
                  <a:gd name="connsiteX9" fmla="*/ 3749 w 2701188"/>
                  <a:gd name="connsiteY9" fmla="*/ 2281237 h 3819525"/>
                  <a:gd name="connsiteX10" fmla="*/ 234730 w 2701188"/>
                  <a:gd name="connsiteY10" fmla="*/ 2119313 h 3819525"/>
                  <a:gd name="connsiteX11" fmla="*/ 389513 w 2701188"/>
                  <a:gd name="connsiteY11" fmla="*/ 1836737 h 3819525"/>
                  <a:gd name="connsiteX12" fmla="*/ 129957 w 2701188"/>
                  <a:gd name="connsiteY12" fmla="*/ 1786731 h 3819525"/>
                  <a:gd name="connsiteX13" fmla="*/ 376812 w 2701188"/>
                  <a:gd name="connsiteY13" fmla="*/ 552450 h 3819525"/>
                  <a:gd name="connsiteX14" fmla="*/ 437553 w 2701188"/>
                  <a:gd name="connsiteY14" fmla="*/ 0 h 3819525"/>
                  <a:gd name="connsiteX0" fmla="*/ 437553 w 2701188"/>
                  <a:gd name="connsiteY0" fmla="*/ 0 h 3819525"/>
                  <a:gd name="connsiteX1" fmla="*/ 2690971 w 2701188"/>
                  <a:gd name="connsiteY1" fmla="*/ 0 h 3819525"/>
                  <a:gd name="connsiteX2" fmla="*/ 1208660 w 2701188"/>
                  <a:gd name="connsiteY2" fmla="*/ 1843088 h 3819525"/>
                  <a:gd name="connsiteX3" fmla="*/ 1232473 w 2701188"/>
                  <a:gd name="connsiteY3" fmla="*/ 2047875 h 3819525"/>
                  <a:gd name="connsiteX4" fmla="*/ 2058511 w 2701188"/>
                  <a:gd name="connsiteY4" fmla="*/ 2575560 h 3819525"/>
                  <a:gd name="connsiteX5" fmla="*/ 2268317 w 2701188"/>
                  <a:gd name="connsiteY5" fmla="*/ 3819525 h 3819525"/>
                  <a:gd name="connsiteX6" fmla="*/ 1903986 w 2701188"/>
                  <a:gd name="connsiteY6" fmla="*/ 3817144 h 3819525"/>
                  <a:gd name="connsiteX7" fmla="*/ 370878 w 2701188"/>
                  <a:gd name="connsiteY7" fmla="*/ 2609850 h 3819525"/>
                  <a:gd name="connsiteX8" fmla="*/ 1367 w 2701188"/>
                  <a:gd name="connsiteY8" fmla="*/ 2440781 h 3819525"/>
                  <a:gd name="connsiteX9" fmla="*/ 3749 w 2701188"/>
                  <a:gd name="connsiteY9" fmla="*/ 2281237 h 3819525"/>
                  <a:gd name="connsiteX10" fmla="*/ 234730 w 2701188"/>
                  <a:gd name="connsiteY10" fmla="*/ 2119313 h 3819525"/>
                  <a:gd name="connsiteX11" fmla="*/ 389513 w 2701188"/>
                  <a:gd name="connsiteY11" fmla="*/ 1836737 h 3819525"/>
                  <a:gd name="connsiteX12" fmla="*/ 129957 w 2701188"/>
                  <a:gd name="connsiteY12" fmla="*/ 1786731 h 3819525"/>
                  <a:gd name="connsiteX13" fmla="*/ 376812 w 2701188"/>
                  <a:gd name="connsiteY13" fmla="*/ 552450 h 3819525"/>
                  <a:gd name="connsiteX14" fmla="*/ 437553 w 2701188"/>
                  <a:gd name="connsiteY14" fmla="*/ 0 h 3819525"/>
                  <a:gd name="connsiteX0" fmla="*/ 437553 w 2701188"/>
                  <a:gd name="connsiteY0" fmla="*/ 0 h 3819525"/>
                  <a:gd name="connsiteX1" fmla="*/ 2690971 w 2701188"/>
                  <a:gd name="connsiteY1" fmla="*/ 0 h 3819525"/>
                  <a:gd name="connsiteX2" fmla="*/ 1208660 w 2701188"/>
                  <a:gd name="connsiteY2" fmla="*/ 1843088 h 3819525"/>
                  <a:gd name="connsiteX3" fmla="*/ 1232473 w 2701188"/>
                  <a:gd name="connsiteY3" fmla="*/ 2047875 h 3819525"/>
                  <a:gd name="connsiteX4" fmla="*/ 2058511 w 2701188"/>
                  <a:gd name="connsiteY4" fmla="*/ 2575560 h 3819525"/>
                  <a:gd name="connsiteX5" fmla="*/ 2268317 w 2701188"/>
                  <a:gd name="connsiteY5" fmla="*/ 3819525 h 3819525"/>
                  <a:gd name="connsiteX6" fmla="*/ 1903986 w 2701188"/>
                  <a:gd name="connsiteY6" fmla="*/ 3817144 h 3819525"/>
                  <a:gd name="connsiteX7" fmla="*/ 370878 w 2701188"/>
                  <a:gd name="connsiteY7" fmla="*/ 2609850 h 3819525"/>
                  <a:gd name="connsiteX8" fmla="*/ 1367 w 2701188"/>
                  <a:gd name="connsiteY8" fmla="*/ 2440781 h 3819525"/>
                  <a:gd name="connsiteX9" fmla="*/ 3749 w 2701188"/>
                  <a:gd name="connsiteY9" fmla="*/ 2281237 h 3819525"/>
                  <a:gd name="connsiteX10" fmla="*/ 234730 w 2701188"/>
                  <a:gd name="connsiteY10" fmla="*/ 2119313 h 3819525"/>
                  <a:gd name="connsiteX11" fmla="*/ 389513 w 2701188"/>
                  <a:gd name="connsiteY11" fmla="*/ 1836737 h 3819525"/>
                  <a:gd name="connsiteX12" fmla="*/ 129957 w 2701188"/>
                  <a:gd name="connsiteY12" fmla="*/ 1786731 h 3819525"/>
                  <a:gd name="connsiteX13" fmla="*/ 376812 w 2701188"/>
                  <a:gd name="connsiteY13" fmla="*/ 552450 h 3819525"/>
                  <a:gd name="connsiteX14" fmla="*/ 437553 w 2701188"/>
                  <a:gd name="connsiteY14" fmla="*/ 0 h 3819525"/>
                  <a:gd name="connsiteX0" fmla="*/ 437553 w 2701188"/>
                  <a:gd name="connsiteY0" fmla="*/ 0 h 3819525"/>
                  <a:gd name="connsiteX1" fmla="*/ 2690971 w 2701188"/>
                  <a:gd name="connsiteY1" fmla="*/ 0 h 3819525"/>
                  <a:gd name="connsiteX2" fmla="*/ 1208660 w 2701188"/>
                  <a:gd name="connsiteY2" fmla="*/ 1843088 h 3819525"/>
                  <a:gd name="connsiteX3" fmla="*/ 1232473 w 2701188"/>
                  <a:gd name="connsiteY3" fmla="*/ 2047875 h 3819525"/>
                  <a:gd name="connsiteX4" fmla="*/ 2058511 w 2701188"/>
                  <a:gd name="connsiteY4" fmla="*/ 2575560 h 3819525"/>
                  <a:gd name="connsiteX5" fmla="*/ 2268317 w 2701188"/>
                  <a:gd name="connsiteY5" fmla="*/ 3819525 h 3819525"/>
                  <a:gd name="connsiteX6" fmla="*/ 1903986 w 2701188"/>
                  <a:gd name="connsiteY6" fmla="*/ 3817144 h 3819525"/>
                  <a:gd name="connsiteX7" fmla="*/ 370878 w 2701188"/>
                  <a:gd name="connsiteY7" fmla="*/ 2609850 h 3819525"/>
                  <a:gd name="connsiteX8" fmla="*/ 1367 w 2701188"/>
                  <a:gd name="connsiteY8" fmla="*/ 2440781 h 3819525"/>
                  <a:gd name="connsiteX9" fmla="*/ 3749 w 2701188"/>
                  <a:gd name="connsiteY9" fmla="*/ 2281237 h 3819525"/>
                  <a:gd name="connsiteX10" fmla="*/ 234730 w 2701188"/>
                  <a:gd name="connsiteY10" fmla="*/ 2119313 h 3819525"/>
                  <a:gd name="connsiteX11" fmla="*/ 389513 w 2701188"/>
                  <a:gd name="connsiteY11" fmla="*/ 1836737 h 3819525"/>
                  <a:gd name="connsiteX12" fmla="*/ 129957 w 2701188"/>
                  <a:gd name="connsiteY12" fmla="*/ 1786731 h 3819525"/>
                  <a:gd name="connsiteX13" fmla="*/ 376812 w 2701188"/>
                  <a:gd name="connsiteY13" fmla="*/ 552450 h 3819525"/>
                  <a:gd name="connsiteX14" fmla="*/ 437553 w 2701188"/>
                  <a:gd name="connsiteY14" fmla="*/ 0 h 3819525"/>
                  <a:gd name="connsiteX0" fmla="*/ 437553 w 2701188"/>
                  <a:gd name="connsiteY0" fmla="*/ 0 h 3819525"/>
                  <a:gd name="connsiteX1" fmla="*/ 2690971 w 2701188"/>
                  <a:gd name="connsiteY1" fmla="*/ 0 h 3819525"/>
                  <a:gd name="connsiteX2" fmla="*/ 1208660 w 2701188"/>
                  <a:gd name="connsiteY2" fmla="*/ 1843088 h 3819525"/>
                  <a:gd name="connsiteX3" fmla="*/ 1232473 w 2701188"/>
                  <a:gd name="connsiteY3" fmla="*/ 2047875 h 3819525"/>
                  <a:gd name="connsiteX4" fmla="*/ 2058511 w 2701188"/>
                  <a:gd name="connsiteY4" fmla="*/ 2575560 h 3819525"/>
                  <a:gd name="connsiteX5" fmla="*/ 2268317 w 2701188"/>
                  <a:gd name="connsiteY5" fmla="*/ 3819525 h 3819525"/>
                  <a:gd name="connsiteX6" fmla="*/ 1903986 w 2701188"/>
                  <a:gd name="connsiteY6" fmla="*/ 3817144 h 3819525"/>
                  <a:gd name="connsiteX7" fmla="*/ 370878 w 2701188"/>
                  <a:gd name="connsiteY7" fmla="*/ 2609850 h 3819525"/>
                  <a:gd name="connsiteX8" fmla="*/ 1367 w 2701188"/>
                  <a:gd name="connsiteY8" fmla="*/ 2440781 h 3819525"/>
                  <a:gd name="connsiteX9" fmla="*/ 3749 w 2701188"/>
                  <a:gd name="connsiteY9" fmla="*/ 2281237 h 3819525"/>
                  <a:gd name="connsiteX10" fmla="*/ 234730 w 2701188"/>
                  <a:gd name="connsiteY10" fmla="*/ 2119313 h 3819525"/>
                  <a:gd name="connsiteX11" fmla="*/ 389513 w 2701188"/>
                  <a:gd name="connsiteY11" fmla="*/ 1836737 h 3819525"/>
                  <a:gd name="connsiteX12" fmla="*/ 129957 w 2701188"/>
                  <a:gd name="connsiteY12" fmla="*/ 1786731 h 3819525"/>
                  <a:gd name="connsiteX13" fmla="*/ 376812 w 2701188"/>
                  <a:gd name="connsiteY13" fmla="*/ 552450 h 3819525"/>
                  <a:gd name="connsiteX14" fmla="*/ 437553 w 2701188"/>
                  <a:gd name="connsiteY14" fmla="*/ 0 h 3819525"/>
                  <a:gd name="connsiteX0" fmla="*/ 437553 w 2701188"/>
                  <a:gd name="connsiteY0" fmla="*/ 0 h 3819525"/>
                  <a:gd name="connsiteX1" fmla="*/ 2690971 w 2701188"/>
                  <a:gd name="connsiteY1" fmla="*/ 0 h 3819525"/>
                  <a:gd name="connsiteX2" fmla="*/ 1208660 w 2701188"/>
                  <a:gd name="connsiteY2" fmla="*/ 1843088 h 3819525"/>
                  <a:gd name="connsiteX3" fmla="*/ 1232473 w 2701188"/>
                  <a:gd name="connsiteY3" fmla="*/ 2047875 h 3819525"/>
                  <a:gd name="connsiteX4" fmla="*/ 2058511 w 2701188"/>
                  <a:gd name="connsiteY4" fmla="*/ 2575560 h 3819525"/>
                  <a:gd name="connsiteX5" fmla="*/ 2268317 w 2701188"/>
                  <a:gd name="connsiteY5" fmla="*/ 3819525 h 3819525"/>
                  <a:gd name="connsiteX6" fmla="*/ 1903986 w 2701188"/>
                  <a:gd name="connsiteY6" fmla="*/ 3817144 h 3819525"/>
                  <a:gd name="connsiteX7" fmla="*/ 370878 w 2701188"/>
                  <a:gd name="connsiteY7" fmla="*/ 2609850 h 3819525"/>
                  <a:gd name="connsiteX8" fmla="*/ 1367 w 2701188"/>
                  <a:gd name="connsiteY8" fmla="*/ 2440781 h 3819525"/>
                  <a:gd name="connsiteX9" fmla="*/ 3749 w 2701188"/>
                  <a:gd name="connsiteY9" fmla="*/ 2281237 h 3819525"/>
                  <a:gd name="connsiteX10" fmla="*/ 234730 w 2701188"/>
                  <a:gd name="connsiteY10" fmla="*/ 2119313 h 3819525"/>
                  <a:gd name="connsiteX11" fmla="*/ 389513 w 2701188"/>
                  <a:gd name="connsiteY11" fmla="*/ 1836737 h 3819525"/>
                  <a:gd name="connsiteX12" fmla="*/ 129957 w 2701188"/>
                  <a:gd name="connsiteY12" fmla="*/ 1786731 h 3819525"/>
                  <a:gd name="connsiteX13" fmla="*/ 376812 w 2701188"/>
                  <a:gd name="connsiteY13" fmla="*/ 552450 h 3819525"/>
                  <a:gd name="connsiteX14" fmla="*/ 437553 w 2701188"/>
                  <a:gd name="connsiteY14" fmla="*/ 0 h 3819525"/>
                  <a:gd name="connsiteX0" fmla="*/ 437553 w 2701188"/>
                  <a:gd name="connsiteY0" fmla="*/ 0 h 3819525"/>
                  <a:gd name="connsiteX1" fmla="*/ 2690971 w 2701188"/>
                  <a:gd name="connsiteY1" fmla="*/ 0 h 3819525"/>
                  <a:gd name="connsiteX2" fmla="*/ 1208660 w 2701188"/>
                  <a:gd name="connsiteY2" fmla="*/ 1843088 h 3819525"/>
                  <a:gd name="connsiteX3" fmla="*/ 1232473 w 2701188"/>
                  <a:gd name="connsiteY3" fmla="*/ 2047875 h 3819525"/>
                  <a:gd name="connsiteX4" fmla="*/ 2058511 w 2701188"/>
                  <a:gd name="connsiteY4" fmla="*/ 2575560 h 3819525"/>
                  <a:gd name="connsiteX5" fmla="*/ 2268317 w 2701188"/>
                  <a:gd name="connsiteY5" fmla="*/ 3819525 h 3819525"/>
                  <a:gd name="connsiteX6" fmla="*/ 1903986 w 2701188"/>
                  <a:gd name="connsiteY6" fmla="*/ 3817144 h 3819525"/>
                  <a:gd name="connsiteX7" fmla="*/ 370878 w 2701188"/>
                  <a:gd name="connsiteY7" fmla="*/ 2609850 h 3819525"/>
                  <a:gd name="connsiteX8" fmla="*/ 1367 w 2701188"/>
                  <a:gd name="connsiteY8" fmla="*/ 2440781 h 3819525"/>
                  <a:gd name="connsiteX9" fmla="*/ 3749 w 2701188"/>
                  <a:gd name="connsiteY9" fmla="*/ 2281237 h 3819525"/>
                  <a:gd name="connsiteX10" fmla="*/ 234730 w 2701188"/>
                  <a:gd name="connsiteY10" fmla="*/ 2119313 h 3819525"/>
                  <a:gd name="connsiteX11" fmla="*/ 389513 w 2701188"/>
                  <a:gd name="connsiteY11" fmla="*/ 1836737 h 3819525"/>
                  <a:gd name="connsiteX12" fmla="*/ 129957 w 2701188"/>
                  <a:gd name="connsiteY12" fmla="*/ 1786731 h 3819525"/>
                  <a:gd name="connsiteX13" fmla="*/ 376812 w 2701188"/>
                  <a:gd name="connsiteY13" fmla="*/ 552450 h 3819525"/>
                  <a:gd name="connsiteX14" fmla="*/ 437553 w 2701188"/>
                  <a:gd name="connsiteY14" fmla="*/ 0 h 3819525"/>
                  <a:gd name="connsiteX0" fmla="*/ 437553 w 2724913"/>
                  <a:gd name="connsiteY0" fmla="*/ 0 h 3819525"/>
                  <a:gd name="connsiteX1" fmla="*/ 2690971 w 2724913"/>
                  <a:gd name="connsiteY1" fmla="*/ 0 h 3819525"/>
                  <a:gd name="connsiteX2" fmla="*/ 1870647 w 2724913"/>
                  <a:gd name="connsiteY2" fmla="*/ 1633538 h 3819525"/>
                  <a:gd name="connsiteX3" fmla="*/ 1208660 w 2724913"/>
                  <a:gd name="connsiteY3" fmla="*/ 1843088 h 3819525"/>
                  <a:gd name="connsiteX4" fmla="*/ 1232473 w 2724913"/>
                  <a:gd name="connsiteY4" fmla="*/ 2047875 h 3819525"/>
                  <a:gd name="connsiteX5" fmla="*/ 2058511 w 2724913"/>
                  <a:gd name="connsiteY5" fmla="*/ 2575560 h 3819525"/>
                  <a:gd name="connsiteX6" fmla="*/ 2268317 w 2724913"/>
                  <a:gd name="connsiteY6" fmla="*/ 3819525 h 3819525"/>
                  <a:gd name="connsiteX7" fmla="*/ 1903986 w 2724913"/>
                  <a:gd name="connsiteY7" fmla="*/ 3817144 h 3819525"/>
                  <a:gd name="connsiteX8" fmla="*/ 370878 w 2724913"/>
                  <a:gd name="connsiteY8" fmla="*/ 2609850 h 3819525"/>
                  <a:gd name="connsiteX9" fmla="*/ 1367 w 2724913"/>
                  <a:gd name="connsiteY9" fmla="*/ 2440781 h 3819525"/>
                  <a:gd name="connsiteX10" fmla="*/ 3749 w 2724913"/>
                  <a:gd name="connsiteY10" fmla="*/ 2281237 h 3819525"/>
                  <a:gd name="connsiteX11" fmla="*/ 234730 w 2724913"/>
                  <a:gd name="connsiteY11" fmla="*/ 2119313 h 3819525"/>
                  <a:gd name="connsiteX12" fmla="*/ 389513 w 2724913"/>
                  <a:gd name="connsiteY12" fmla="*/ 1836737 h 3819525"/>
                  <a:gd name="connsiteX13" fmla="*/ 129957 w 2724913"/>
                  <a:gd name="connsiteY13" fmla="*/ 1786731 h 3819525"/>
                  <a:gd name="connsiteX14" fmla="*/ 376812 w 2724913"/>
                  <a:gd name="connsiteY14" fmla="*/ 552450 h 3819525"/>
                  <a:gd name="connsiteX15" fmla="*/ 437553 w 2724913"/>
                  <a:gd name="connsiteY15" fmla="*/ 0 h 3819525"/>
                  <a:gd name="connsiteX0" fmla="*/ 437553 w 2724913"/>
                  <a:gd name="connsiteY0" fmla="*/ 0 h 3819525"/>
                  <a:gd name="connsiteX1" fmla="*/ 2690971 w 2724913"/>
                  <a:gd name="connsiteY1" fmla="*/ 0 h 3819525"/>
                  <a:gd name="connsiteX2" fmla="*/ 1870647 w 2724913"/>
                  <a:gd name="connsiteY2" fmla="*/ 1633538 h 3819525"/>
                  <a:gd name="connsiteX3" fmla="*/ 1208660 w 2724913"/>
                  <a:gd name="connsiteY3" fmla="*/ 1843088 h 3819525"/>
                  <a:gd name="connsiteX4" fmla="*/ 1232473 w 2724913"/>
                  <a:gd name="connsiteY4" fmla="*/ 2047875 h 3819525"/>
                  <a:gd name="connsiteX5" fmla="*/ 2058511 w 2724913"/>
                  <a:gd name="connsiteY5" fmla="*/ 2575560 h 3819525"/>
                  <a:gd name="connsiteX6" fmla="*/ 2268317 w 2724913"/>
                  <a:gd name="connsiteY6" fmla="*/ 3819525 h 3819525"/>
                  <a:gd name="connsiteX7" fmla="*/ 1903986 w 2724913"/>
                  <a:gd name="connsiteY7" fmla="*/ 3817144 h 3819525"/>
                  <a:gd name="connsiteX8" fmla="*/ 370878 w 2724913"/>
                  <a:gd name="connsiteY8" fmla="*/ 2609850 h 3819525"/>
                  <a:gd name="connsiteX9" fmla="*/ 1367 w 2724913"/>
                  <a:gd name="connsiteY9" fmla="*/ 2440781 h 3819525"/>
                  <a:gd name="connsiteX10" fmla="*/ 3749 w 2724913"/>
                  <a:gd name="connsiteY10" fmla="*/ 2281237 h 3819525"/>
                  <a:gd name="connsiteX11" fmla="*/ 234730 w 2724913"/>
                  <a:gd name="connsiteY11" fmla="*/ 2119313 h 3819525"/>
                  <a:gd name="connsiteX12" fmla="*/ 389513 w 2724913"/>
                  <a:gd name="connsiteY12" fmla="*/ 1836737 h 3819525"/>
                  <a:gd name="connsiteX13" fmla="*/ 129957 w 2724913"/>
                  <a:gd name="connsiteY13" fmla="*/ 1786731 h 3819525"/>
                  <a:gd name="connsiteX14" fmla="*/ 376812 w 2724913"/>
                  <a:gd name="connsiteY14" fmla="*/ 552450 h 3819525"/>
                  <a:gd name="connsiteX15" fmla="*/ 437553 w 2724913"/>
                  <a:gd name="connsiteY15" fmla="*/ 0 h 3819525"/>
                  <a:gd name="connsiteX0" fmla="*/ 437553 w 2724913"/>
                  <a:gd name="connsiteY0" fmla="*/ 0 h 3819525"/>
                  <a:gd name="connsiteX1" fmla="*/ 2690971 w 2724913"/>
                  <a:gd name="connsiteY1" fmla="*/ 0 h 3819525"/>
                  <a:gd name="connsiteX2" fmla="*/ 1870647 w 2724913"/>
                  <a:gd name="connsiteY2" fmla="*/ 1633538 h 3819525"/>
                  <a:gd name="connsiteX3" fmla="*/ 1208660 w 2724913"/>
                  <a:gd name="connsiteY3" fmla="*/ 1843088 h 3819525"/>
                  <a:gd name="connsiteX4" fmla="*/ 1232473 w 2724913"/>
                  <a:gd name="connsiteY4" fmla="*/ 2047875 h 3819525"/>
                  <a:gd name="connsiteX5" fmla="*/ 2058511 w 2724913"/>
                  <a:gd name="connsiteY5" fmla="*/ 2575560 h 3819525"/>
                  <a:gd name="connsiteX6" fmla="*/ 2268317 w 2724913"/>
                  <a:gd name="connsiteY6" fmla="*/ 3819525 h 3819525"/>
                  <a:gd name="connsiteX7" fmla="*/ 1903986 w 2724913"/>
                  <a:gd name="connsiteY7" fmla="*/ 3817144 h 3819525"/>
                  <a:gd name="connsiteX8" fmla="*/ 370878 w 2724913"/>
                  <a:gd name="connsiteY8" fmla="*/ 2609850 h 3819525"/>
                  <a:gd name="connsiteX9" fmla="*/ 1367 w 2724913"/>
                  <a:gd name="connsiteY9" fmla="*/ 2440781 h 3819525"/>
                  <a:gd name="connsiteX10" fmla="*/ 3749 w 2724913"/>
                  <a:gd name="connsiteY10" fmla="*/ 2281237 h 3819525"/>
                  <a:gd name="connsiteX11" fmla="*/ 234730 w 2724913"/>
                  <a:gd name="connsiteY11" fmla="*/ 2119313 h 3819525"/>
                  <a:gd name="connsiteX12" fmla="*/ 389513 w 2724913"/>
                  <a:gd name="connsiteY12" fmla="*/ 1836737 h 3819525"/>
                  <a:gd name="connsiteX13" fmla="*/ 129957 w 2724913"/>
                  <a:gd name="connsiteY13" fmla="*/ 1786731 h 3819525"/>
                  <a:gd name="connsiteX14" fmla="*/ 376812 w 2724913"/>
                  <a:gd name="connsiteY14" fmla="*/ 552450 h 3819525"/>
                  <a:gd name="connsiteX15" fmla="*/ 437553 w 2724913"/>
                  <a:gd name="connsiteY15" fmla="*/ 0 h 3819525"/>
                  <a:gd name="connsiteX0" fmla="*/ 437553 w 2724913"/>
                  <a:gd name="connsiteY0" fmla="*/ 0 h 3819525"/>
                  <a:gd name="connsiteX1" fmla="*/ 2690971 w 2724913"/>
                  <a:gd name="connsiteY1" fmla="*/ 0 h 3819525"/>
                  <a:gd name="connsiteX2" fmla="*/ 1870647 w 2724913"/>
                  <a:gd name="connsiteY2" fmla="*/ 1633538 h 3819525"/>
                  <a:gd name="connsiteX3" fmla="*/ 1208660 w 2724913"/>
                  <a:gd name="connsiteY3" fmla="*/ 1843088 h 3819525"/>
                  <a:gd name="connsiteX4" fmla="*/ 1232473 w 2724913"/>
                  <a:gd name="connsiteY4" fmla="*/ 2047875 h 3819525"/>
                  <a:gd name="connsiteX5" fmla="*/ 2058511 w 2724913"/>
                  <a:gd name="connsiteY5" fmla="*/ 2575560 h 3819525"/>
                  <a:gd name="connsiteX6" fmla="*/ 2268317 w 2724913"/>
                  <a:gd name="connsiteY6" fmla="*/ 3819525 h 3819525"/>
                  <a:gd name="connsiteX7" fmla="*/ 1903986 w 2724913"/>
                  <a:gd name="connsiteY7" fmla="*/ 3817144 h 3819525"/>
                  <a:gd name="connsiteX8" fmla="*/ 370878 w 2724913"/>
                  <a:gd name="connsiteY8" fmla="*/ 2609850 h 3819525"/>
                  <a:gd name="connsiteX9" fmla="*/ 1367 w 2724913"/>
                  <a:gd name="connsiteY9" fmla="*/ 2440781 h 3819525"/>
                  <a:gd name="connsiteX10" fmla="*/ 3749 w 2724913"/>
                  <a:gd name="connsiteY10" fmla="*/ 2281237 h 3819525"/>
                  <a:gd name="connsiteX11" fmla="*/ 234730 w 2724913"/>
                  <a:gd name="connsiteY11" fmla="*/ 2119313 h 3819525"/>
                  <a:gd name="connsiteX12" fmla="*/ 389513 w 2724913"/>
                  <a:gd name="connsiteY12" fmla="*/ 1836737 h 3819525"/>
                  <a:gd name="connsiteX13" fmla="*/ 129957 w 2724913"/>
                  <a:gd name="connsiteY13" fmla="*/ 1786731 h 3819525"/>
                  <a:gd name="connsiteX14" fmla="*/ 376812 w 2724913"/>
                  <a:gd name="connsiteY14" fmla="*/ 552450 h 3819525"/>
                  <a:gd name="connsiteX15" fmla="*/ 437553 w 2724913"/>
                  <a:gd name="connsiteY15" fmla="*/ 0 h 3819525"/>
                  <a:gd name="connsiteX0" fmla="*/ 437553 w 2730872"/>
                  <a:gd name="connsiteY0" fmla="*/ 0 h 3819525"/>
                  <a:gd name="connsiteX1" fmla="*/ 2690971 w 2730872"/>
                  <a:gd name="connsiteY1" fmla="*/ 0 h 3819525"/>
                  <a:gd name="connsiteX2" fmla="*/ 1451547 w 2730872"/>
                  <a:gd name="connsiteY2" fmla="*/ 376238 h 3819525"/>
                  <a:gd name="connsiteX3" fmla="*/ 1870647 w 2730872"/>
                  <a:gd name="connsiteY3" fmla="*/ 1633538 h 3819525"/>
                  <a:gd name="connsiteX4" fmla="*/ 1208660 w 2730872"/>
                  <a:gd name="connsiteY4" fmla="*/ 1843088 h 3819525"/>
                  <a:gd name="connsiteX5" fmla="*/ 1232473 w 2730872"/>
                  <a:gd name="connsiteY5" fmla="*/ 2047875 h 3819525"/>
                  <a:gd name="connsiteX6" fmla="*/ 2058511 w 2730872"/>
                  <a:gd name="connsiteY6" fmla="*/ 2575560 h 3819525"/>
                  <a:gd name="connsiteX7" fmla="*/ 2268317 w 2730872"/>
                  <a:gd name="connsiteY7" fmla="*/ 3819525 h 3819525"/>
                  <a:gd name="connsiteX8" fmla="*/ 1903986 w 2730872"/>
                  <a:gd name="connsiteY8" fmla="*/ 3817144 h 3819525"/>
                  <a:gd name="connsiteX9" fmla="*/ 370878 w 2730872"/>
                  <a:gd name="connsiteY9" fmla="*/ 2609850 h 3819525"/>
                  <a:gd name="connsiteX10" fmla="*/ 1367 w 2730872"/>
                  <a:gd name="connsiteY10" fmla="*/ 2440781 h 3819525"/>
                  <a:gd name="connsiteX11" fmla="*/ 3749 w 2730872"/>
                  <a:gd name="connsiteY11" fmla="*/ 2281237 h 3819525"/>
                  <a:gd name="connsiteX12" fmla="*/ 234730 w 2730872"/>
                  <a:gd name="connsiteY12" fmla="*/ 2119313 h 3819525"/>
                  <a:gd name="connsiteX13" fmla="*/ 389513 w 2730872"/>
                  <a:gd name="connsiteY13" fmla="*/ 1836737 h 3819525"/>
                  <a:gd name="connsiteX14" fmla="*/ 129957 w 2730872"/>
                  <a:gd name="connsiteY14" fmla="*/ 1786731 h 3819525"/>
                  <a:gd name="connsiteX15" fmla="*/ 376812 w 2730872"/>
                  <a:gd name="connsiteY15" fmla="*/ 552450 h 3819525"/>
                  <a:gd name="connsiteX16" fmla="*/ 437553 w 2730872"/>
                  <a:gd name="connsiteY16" fmla="*/ 0 h 3819525"/>
                  <a:gd name="connsiteX0" fmla="*/ 437553 w 2730872"/>
                  <a:gd name="connsiteY0" fmla="*/ 0 h 3819525"/>
                  <a:gd name="connsiteX1" fmla="*/ 2690971 w 2730872"/>
                  <a:gd name="connsiteY1" fmla="*/ 0 h 3819525"/>
                  <a:gd name="connsiteX2" fmla="*/ 1451547 w 2730872"/>
                  <a:gd name="connsiteY2" fmla="*/ 376238 h 3819525"/>
                  <a:gd name="connsiteX3" fmla="*/ 1870647 w 2730872"/>
                  <a:gd name="connsiteY3" fmla="*/ 1633538 h 3819525"/>
                  <a:gd name="connsiteX4" fmla="*/ 1208660 w 2730872"/>
                  <a:gd name="connsiteY4" fmla="*/ 1843088 h 3819525"/>
                  <a:gd name="connsiteX5" fmla="*/ 1232473 w 2730872"/>
                  <a:gd name="connsiteY5" fmla="*/ 2047875 h 3819525"/>
                  <a:gd name="connsiteX6" fmla="*/ 2058511 w 2730872"/>
                  <a:gd name="connsiteY6" fmla="*/ 2575560 h 3819525"/>
                  <a:gd name="connsiteX7" fmla="*/ 2268317 w 2730872"/>
                  <a:gd name="connsiteY7" fmla="*/ 3819525 h 3819525"/>
                  <a:gd name="connsiteX8" fmla="*/ 1903986 w 2730872"/>
                  <a:gd name="connsiteY8" fmla="*/ 3817144 h 3819525"/>
                  <a:gd name="connsiteX9" fmla="*/ 370878 w 2730872"/>
                  <a:gd name="connsiteY9" fmla="*/ 2609850 h 3819525"/>
                  <a:gd name="connsiteX10" fmla="*/ 1367 w 2730872"/>
                  <a:gd name="connsiteY10" fmla="*/ 2440781 h 3819525"/>
                  <a:gd name="connsiteX11" fmla="*/ 3749 w 2730872"/>
                  <a:gd name="connsiteY11" fmla="*/ 2281237 h 3819525"/>
                  <a:gd name="connsiteX12" fmla="*/ 234730 w 2730872"/>
                  <a:gd name="connsiteY12" fmla="*/ 2119313 h 3819525"/>
                  <a:gd name="connsiteX13" fmla="*/ 389513 w 2730872"/>
                  <a:gd name="connsiteY13" fmla="*/ 1836737 h 3819525"/>
                  <a:gd name="connsiteX14" fmla="*/ 129957 w 2730872"/>
                  <a:gd name="connsiteY14" fmla="*/ 1786731 h 3819525"/>
                  <a:gd name="connsiteX15" fmla="*/ 376812 w 2730872"/>
                  <a:gd name="connsiteY15" fmla="*/ 552450 h 3819525"/>
                  <a:gd name="connsiteX16" fmla="*/ 437553 w 2730872"/>
                  <a:gd name="connsiteY16" fmla="*/ 0 h 3819525"/>
                  <a:gd name="connsiteX0" fmla="*/ 437553 w 2269379"/>
                  <a:gd name="connsiteY0" fmla="*/ 52387 h 3871912"/>
                  <a:gd name="connsiteX1" fmla="*/ 1157446 w 2269379"/>
                  <a:gd name="connsiteY1" fmla="*/ 0 h 3871912"/>
                  <a:gd name="connsiteX2" fmla="*/ 1451547 w 2269379"/>
                  <a:gd name="connsiteY2" fmla="*/ 428625 h 3871912"/>
                  <a:gd name="connsiteX3" fmla="*/ 1870647 w 2269379"/>
                  <a:gd name="connsiteY3" fmla="*/ 1685925 h 3871912"/>
                  <a:gd name="connsiteX4" fmla="*/ 1208660 w 2269379"/>
                  <a:gd name="connsiteY4" fmla="*/ 1895475 h 3871912"/>
                  <a:gd name="connsiteX5" fmla="*/ 1232473 w 2269379"/>
                  <a:gd name="connsiteY5" fmla="*/ 2100262 h 3871912"/>
                  <a:gd name="connsiteX6" fmla="*/ 2058511 w 2269379"/>
                  <a:gd name="connsiteY6" fmla="*/ 2627947 h 3871912"/>
                  <a:gd name="connsiteX7" fmla="*/ 2268317 w 2269379"/>
                  <a:gd name="connsiteY7" fmla="*/ 3871912 h 3871912"/>
                  <a:gd name="connsiteX8" fmla="*/ 1903986 w 2269379"/>
                  <a:gd name="connsiteY8" fmla="*/ 3869531 h 3871912"/>
                  <a:gd name="connsiteX9" fmla="*/ 370878 w 2269379"/>
                  <a:gd name="connsiteY9" fmla="*/ 2662237 h 3871912"/>
                  <a:gd name="connsiteX10" fmla="*/ 1367 w 2269379"/>
                  <a:gd name="connsiteY10" fmla="*/ 2493168 h 3871912"/>
                  <a:gd name="connsiteX11" fmla="*/ 3749 w 2269379"/>
                  <a:gd name="connsiteY11" fmla="*/ 2333624 h 3871912"/>
                  <a:gd name="connsiteX12" fmla="*/ 234730 w 2269379"/>
                  <a:gd name="connsiteY12" fmla="*/ 2171700 h 3871912"/>
                  <a:gd name="connsiteX13" fmla="*/ 389513 w 2269379"/>
                  <a:gd name="connsiteY13" fmla="*/ 1889124 h 3871912"/>
                  <a:gd name="connsiteX14" fmla="*/ 129957 w 2269379"/>
                  <a:gd name="connsiteY14" fmla="*/ 1839118 h 3871912"/>
                  <a:gd name="connsiteX15" fmla="*/ 376812 w 2269379"/>
                  <a:gd name="connsiteY15" fmla="*/ 604837 h 3871912"/>
                  <a:gd name="connsiteX16" fmla="*/ 437553 w 2269379"/>
                  <a:gd name="connsiteY16" fmla="*/ 52387 h 3871912"/>
                  <a:gd name="connsiteX0" fmla="*/ 437553 w 2269379"/>
                  <a:gd name="connsiteY0" fmla="*/ 52387 h 3871912"/>
                  <a:gd name="connsiteX1" fmla="*/ 1157446 w 2269379"/>
                  <a:gd name="connsiteY1" fmla="*/ 0 h 3871912"/>
                  <a:gd name="connsiteX2" fmla="*/ 1451547 w 2269379"/>
                  <a:gd name="connsiteY2" fmla="*/ 428625 h 3871912"/>
                  <a:gd name="connsiteX3" fmla="*/ 1870647 w 2269379"/>
                  <a:gd name="connsiteY3" fmla="*/ 1685925 h 3871912"/>
                  <a:gd name="connsiteX4" fmla="*/ 1208660 w 2269379"/>
                  <a:gd name="connsiteY4" fmla="*/ 1895475 h 3871912"/>
                  <a:gd name="connsiteX5" fmla="*/ 1232473 w 2269379"/>
                  <a:gd name="connsiteY5" fmla="*/ 2100262 h 3871912"/>
                  <a:gd name="connsiteX6" fmla="*/ 2058511 w 2269379"/>
                  <a:gd name="connsiteY6" fmla="*/ 2627947 h 3871912"/>
                  <a:gd name="connsiteX7" fmla="*/ 2268317 w 2269379"/>
                  <a:gd name="connsiteY7" fmla="*/ 3871912 h 3871912"/>
                  <a:gd name="connsiteX8" fmla="*/ 1903986 w 2269379"/>
                  <a:gd name="connsiteY8" fmla="*/ 3869531 h 3871912"/>
                  <a:gd name="connsiteX9" fmla="*/ 370878 w 2269379"/>
                  <a:gd name="connsiteY9" fmla="*/ 2662237 h 3871912"/>
                  <a:gd name="connsiteX10" fmla="*/ 1367 w 2269379"/>
                  <a:gd name="connsiteY10" fmla="*/ 2493168 h 3871912"/>
                  <a:gd name="connsiteX11" fmla="*/ 3749 w 2269379"/>
                  <a:gd name="connsiteY11" fmla="*/ 2333624 h 3871912"/>
                  <a:gd name="connsiteX12" fmla="*/ 234730 w 2269379"/>
                  <a:gd name="connsiteY12" fmla="*/ 2171700 h 3871912"/>
                  <a:gd name="connsiteX13" fmla="*/ 389513 w 2269379"/>
                  <a:gd name="connsiteY13" fmla="*/ 1889124 h 3871912"/>
                  <a:gd name="connsiteX14" fmla="*/ 129957 w 2269379"/>
                  <a:gd name="connsiteY14" fmla="*/ 1839118 h 3871912"/>
                  <a:gd name="connsiteX15" fmla="*/ 376812 w 2269379"/>
                  <a:gd name="connsiteY15" fmla="*/ 604837 h 3871912"/>
                  <a:gd name="connsiteX16" fmla="*/ 437553 w 2269379"/>
                  <a:gd name="connsiteY16" fmla="*/ 52387 h 3871912"/>
                  <a:gd name="connsiteX0" fmla="*/ 437553 w 2269379"/>
                  <a:gd name="connsiteY0" fmla="*/ 52387 h 3871912"/>
                  <a:gd name="connsiteX1" fmla="*/ 1157446 w 2269379"/>
                  <a:gd name="connsiteY1" fmla="*/ 0 h 3871912"/>
                  <a:gd name="connsiteX2" fmla="*/ 1451547 w 2269379"/>
                  <a:gd name="connsiteY2" fmla="*/ 428625 h 3871912"/>
                  <a:gd name="connsiteX3" fmla="*/ 1870647 w 2269379"/>
                  <a:gd name="connsiteY3" fmla="*/ 1685925 h 3871912"/>
                  <a:gd name="connsiteX4" fmla="*/ 1208660 w 2269379"/>
                  <a:gd name="connsiteY4" fmla="*/ 1895475 h 3871912"/>
                  <a:gd name="connsiteX5" fmla="*/ 1232473 w 2269379"/>
                  <a:gd name="connsiteY5" fmla="*/ 2100262 h 3871912"/>
                  <a:gd name="connsiteX6" fmla="*/ 2058511 w 2269379"/>
                  <a:gd name="connsiteY6" fmla="*/ 2627947 h 3871912"/>
                  <a:gd name="connsiteX7" fmla="*/ 2268317 w 2269379"/>
                  <a:gd name="connsiteY7" fmla="*/ 3871912 h 3871912"/>
                  <a:gd name="connsiteX8" fmla="*/ 1903986 w 2269379"/>
                  <a:gd name="connsiteY8" fmla="*/ 3869531 h 3871912"/>
                  <a:gd name="connsiteX9" fmla="*/ 370878 w 2269379"/>
                  <a:gd name="connsiteY9" fmla="*/ 2662237 h 3871912"/>
                  <a:gd name="connsiteX10" fmla="*/ 1367 w 2269379"/>
                  <a:gd name="connsiteY10" fmla="*/ 2493168 h 3871912"/>
                  <a:gd name="connsiteX11" fmla="*/ 3749 w 2269379"/>
                  <a:gd name="connsiteY11" fmla="*/ 2333624 h 3871912"/>
                  <a:gd name="connsiteX12" fmla="*/ 234730 w 2269379"/>
                  <a:gd name="connsiteY12" fmla="*/ 2171700 h 3871912"/>
                  <a:gd name="connsiteX13" fmla="*/ 389513 w 2269379"/>
                  <a:gd name="connsiteY13" fmla="*/ 1889124 h 3871912"/>
                  <a:gd name="connsiteX14" fmla="*/ 129957 w 2269379"/>
                  <a:gd name="connsiteY14" fmla="*/ 1839118 h 3871912"/>
                  <a:gd name="connsiteX15" fmla="*/ 376812 w 2269379"/>
                  <a:gd name="connsiteY15" fmla="*/ 604837 h 3871912"/>
                  <a:gd name="connsiteX16" fmla="*/ 437553 w 2269379"/>
                  <a:gd name="connsiteY16" fmla="*/ 52387 h 3871912"/>
                  <a:gd name="connsiteX0" fmla="*/ 437553 w 2269379"/>
                  <a:gd name="connsiteY0" fmla="*/ 0 h 3819525"/>
                  <a:gd name="connsiteX1" fmla="*/ 1451547 w 2269379"/>
                  <a:gd name="connsiteY1" fmla="*/ 376238 h 3819525"/>
                  <a:gd name="connsiteX2" fmla="*/ 1870647 w 2269379"/>
                  <a:gd name="connsiteY2" fmla="*/ 1633538 h 3819525"/>
                  <a:gd name="connsiteX3" fmla="*/ 1208660 w 2269379"/>
                  <a:gd name="connsiteY3" fmla="*/ 1843088 h 3819525"/>
                  <a:gd name="connsiteX4" fmla="*/ 1232473 w 2269379"/>
                  <a:gd name="connsiteY4" fmla="*/ 2047875 h 3819525"/>
                  <a:gd name="connsiteX5" fmla="*/ 2058511 w 2269379"/>
                  <a:gd name="connsiteY5" fmla="*/ 2575560 h 3819525"/>
                  <a:gd name="connsiteX6" fmla="*/ 2268317 w 2269379"/>
                  <a:gd name="connsiteY6" fmla="*/ 3819525 h 3819525"/>
                  <a:gd name="connsiteX7" fmla="*/ 1903986 w 2269379"/>
                  <a:gd name="connsiteY7" fmla="*/ 3817144 h 3819525"/>
                  <a:gd name="connsiteX8" fmla="*/ 370878 w 2269379"/>
                  <a:gd name="connsiteY8" fmla="*/ 2609850 h 3819525"/>
                  <a:gd name="connsiteX9" fmla="*/ 1367 w 2269379"/>
                  <a:gd name="connsiteY9" fmla="*/ 2440781 h 3819525"/>
                  <a:gd name="connsiteX10" fmla="*/ 3749 w 2269379"/>
                  <a:gd name="connsiteY10" fmla="*/ 2281237 h 3819525"/>
                  <a:gd name="connsiteX11" fmla="*/ 234730 w 2269379"/>
                  <a:gd name="connsiteY11" fmla="*/ 2119313 h 3819525"/>
                  <a:gd name="connsiteX12" fmla="*/ 389513 w 2269379"/>
                  <a:gd name="connsiteY12" fmla="*/ 1836737 h 3819525"/>
                  <a:gd name="connsiteX13" fmla="*/ 129957 w 2269379"/>
                  <a:gd name="connsiteY13" fmla="*/ 1786731 h 3819525"/>
                  <a:gd name="connsiteX14" fmla="*/ 376812 w 2269379"/>
                  <a:gd name="connsiteY14" fmla="*/ 552450 h 3819525"/>
                  <a:gd name="connsiteX15" fmla="*/ 437553 w 2269379"/>
                  <a:gd name="connsiteY15" fmla="*/ 0 h 3819525"/>
                  <a:gd name="connsiteX0" fmla="*/ 437553 w 2269379"/>
                  <a:gd name="connsiteY0" fmla="*/ 34981 h 3854506"/>
                  <a:gd name="connsiteX1" fmla="*/ 1451547 w 2269379"/>
                  <a:gd name="connsiteY1" fmla="*/ 411219 h 3854506"/>
                  <a:gd name="connsiteX2" fmla="*/ 1870647 w 2269379"/>
                  <a:gd name="connsiteY2" fmla="*/ 1668519 h 3854506"/>
                  <a:gd name="connsiteX3" fmla="*/ 1208660 w 2269379"/>
                  <a:gd name="connsiteY3" fmla="*/ 1878069 h 3854506"/>
                  <a:gd name="connsiteX4" fmla="*/ 1232473 w 2269379"/>
                  <a:gd name="connsiteY4" fmla="*/ 2082856 h 3854506"/>
                  <a:gd name="connsiteX5" fmla="*/ 2058511 w 2269379"/>
                  <a:gd name="connsiteY5" fmla="*/ 2610541 h 3854506"/>
                  <a:gd name="connsiteX6" fmla="*/ 2268317 w 2269379"/>
                  <a:gd name="connsiteY6" fmla="*/ 3854506 h 3854506"/>
                  <a:gd name="connsiteX7" fmla="*/ 1903986 w 2269379"/>
                  <a:gd name="connsiteY7" fmla="*/ 3852125 h 3854506"/>
                  <a:gd name="connsiteX8" fmla="*/ 370878 w 2269379"/>
                  <a:gd name="connsiteY8" fmla="*/ 2644831 h 3854506"/>
                  <a:gd name="connsiteX9" fmla="*/ 1367 w 2269379"/>
                  <a:gd name="connsiteY9" fmla="*/ 2475762 h 3854506"/>
                  <a:gd name="connsiteX10" fmla="*/ 3749 w 2269379"/>
                  <a:gd name="connsiteY10" fmla="*/ 2316218 h 3854506"/>
                  <a:gd name="connsiteX11" fmla="*/ 234730 w 2269379"/>
                  <a:gd name="connsiteY11" fmla="*/ 2154294 h 3854506"/>
                  <a:gd name="connsiteX12" fmla="*/ 389513 w 2269379"/>
                  <a:gd name="connsiteY12" fmla="*/ 1871718 h 3854506"/>
                  <a:gd name="connsiteX13" fmla="*/ 129957 w 2269379"/>
                  <a:gd name="connsiteY13" fmla="*/ 1821712 h 3854506"/>
                  <a:gd name="connsiteX14" fmla="*/ 376812 w 2269379"/>
                  <a:gd name="connsiteY14" fmla="*/ 587431 h 3854506"/>
                  <a:gd name="connsiteX15" fmla="*/ 437553 w 2269379"/>
                  <a:gd name="connsiteY15" fmla="*/ 34981 h 3854506"/>
                  <a:gd name="connsiteX0" fmla="*/ 437553 w 2269379"/>
                  <a:gd name="connsiteY0" fmla="*/ 80989 h 3900514"/>
                  <a:gd name="connsiteX1" fmla="*/ 1451547 w 2269379"/>
                  <a:gd name="connsiteY1" fmla="*/ 457227 h 3900514"/>
                  <a:gd name="connsiteX2" fmla="*/ 1870647 w 2269379"/>
                  <a:gd name="connsiteY2" fmla="*/ 1714527 h 3900514"/>
                  <a:gd name="connsiteX3" fmla="*/ 1208660 w 2269379"/>
                  <a:gd name="connsiteY3" fmla="*/ 1924077 h 3900514"/>
                  <a:gd name="connsiteX4" fmla="*/ 1232473 w 2269379"/>
                  <a:gd name="connsiteY4" fmla="*/ 2128864 h 3900514"/>
                  <a:gd name="connsiteX5" fmla="*/ 2058511 w 2269379"/>
                  <a:gd name="connsiteY5" fmla="*/ 2656549 h 3900514"/>
                  <a:gd name="connsiteX6" fmla="*/ 2268317 w 2269379"/>
                  <a:gd name="connsiteY6" fmla="*/ 3900514 h 3900514"/>
                  <a:gd name="connsiteX7" fmla="*/ 1903986 w 2269379"/>
                  <a:gd name="connsiteY7" fmla="*/ 3898133 h 3900514"/>
                  <a:gd name="connsiteX8" fmla="*/ 370878 w 2269379"/>
                  <a:gd name="connsiteY8" fmla="*/ 2690839 h 3900514"/>
                  <a:gd name="connsiteX9" fmla="*/ 1367 w 2269379"/>
                  <a:gd name="connsiteY9" fmla="*/ 2521770 h 3900514"/>
                  <a:gd name="connsiteX10" fmla="*/ 3749 w 2269379"/>
                  <a:gd name="connsiteY10" fmla="*/ 2362226 h 3900514"/>
                  <a:gd name="connsiteX11" fmla="*/ 234730 w 2269379"/>
                  <a:gd name="connsiteY11" fmla="*/ 2200302 h 3900514"/>
                  <a:gd name="connsiteX12" fmla="*/ 389513 w 2269379"/>
                  <a:gd name="connsiteY12" fmla="*/ 1917726 h 3900514"/>
                  <a:gd name="connsiteX13" fmla="*/ 129957 w 2269379"/>
                  <a:gd name="connsiteY13" fmla="*/ 1867720 h 3900514"/>
                  <a:gd name="connsiteX14" fmla="*/ 376812 w 2269379"/>
                  <a:gd name="connsiteY14" fmla="*/ 633439 h 3900514"/>
                  <a:gd name="connsiteX15" fmla="*/ 437553 w 2269379"/>
                  <a:gd name="connsiteY15" fmla="*/ 80989 h 3900514"/>
                  <a:gd name="connsiteX0" fmla="*/ 437553 w 2269379"/>
                  <a:gd name="connsiteY0" fmla="*/ 89454 h 3908979"/>
                  <a:gd name="connsiteX1" fmla="*/ 1451547 w 2269379"/>
                  <a:gd name="connsiteY1" fmla="*/ 465692 h 3908979"/>
                  <a:gd name="connsiteX2" fmla="*/ 1870647 w 2269379"/>
                  <a:gd name="connsiteY2" fmla="*/ 1722992 h 3908979"/>
                  <a:gd name="connsiteX3" fmla="*/ 1208660 w 2269379"/>
                  <a:gd name="connsiteY3" fmla="*/ 1932542 h 3908979"/>
                  <a:gd name="connsiteX4" fmla="*/ 1232473 w 2269379"/>
                  <a:gd name="connsiteY4" fmla="*/ 2137329 h 3908979"/>
                  <a:gd name="connsiteX5" fmla="*/ 2058511 w 2269379"/>
                  <a:gd name="connsiteY5" fmla="*/ 2665014 h 3908979"/>
                  <a:gd name="connsiteX6" fmla="*/ 2268317 w 2269379"/>
                  <a:gd name="connsiteY6" fmla="*/ 3908979 h 3908979"/>
                  <a:gd name="connsiteX7" fmla="*/ 1903986 w 2269379"/>
                  <a:gd name="connsiteY7" fmla="*/ 3906598 h 3908979"/>
                  <a:gd name="connsiteX8" fmla="*/ 370878 w 2269379"/>
                  <a:gd name="connsiteY8" fmla="*/ 2699304 h 3908979"/>
                  <a:gd name="connsiteX9" fmla="*/ 1367 w 2269379"/>
                  <a:gd name="connsiteY9" fmla="*/ 2530235 h 3908979"/>
                  <a:gd name="connsiteX10" fmla="*/ 3749 w 2269379"/>
                  <a:gd name="connsiteY10" fmla="*/ 2370691 h 3908979"/>
                  <a:gd name="connsiteX11" fmla="*/ 234730 w 2269379"/>
                  <a:gd name="connsiteY11" fmla="*/ 2208767 h 3908979"/>
                  <a:gd name="connsiteX12" fmla="*/ 389513 w 2269379"/>
                  <a:gd name="connsiteY12" fmla="*/ 1926191 h 3908979"/>
                  <a:gd name="connsiteX13" fmla="*/ 129957 w 2269379"/>
                  <a:gd name="connsiteY13" fmla="*/ 1876185 h 3908979"/>
                  <a:gd name="connsiteX14" fmla="*/ 376812 w 2269379"/>
                  <a:gd name="connsiteY14" fmla="*/ 641904 h 3908979"/>
                  <a:gd name="connsiteX15" fmla="*/ 437553 w 2269379"/>
                  <a:gd name="connsiteY15" fmla="*/ 89454 h 3908979"/>
                  <a:gd name="connsiteX0" fmla="*/ 437553 w 2269379"/>
                  <a:gd name="connsiteY0" fmla="*/ 99260 h 3918785"/>
                  <a:gd name="connsiteX1" fmla="*/ 1451547 w 2269379"/>
                  <a:gd name="connsiteY1" fmla="*/ 475498 h 3918785"/>
                  <a:gd name="connsiteX2" fmla="*/ 1870647 w 2269379"/>
                  <a:gd name="connsiteY2" fmla="*/ 1732798 h 3918785"/>
                  <a:gd name="connsiteX3" fmla="*/ 1208660 w 2269379"/>
                  <a:gd name="connsiteY3" fmla="*/ 1942348 h 3918785"/>
                  <a:gd name="connsiteX4" fmla="*/ 1232473 w 2269379"/>
                  <a:gd name="connsiteY4" fmla="*/ 2147135 h 3918785"/>
                  <a:gd name="connsiteX5" fmla="*/ 2058511 w 2269379"/>
                  <a:gd name="connsiteY5" fmla="*/ 2674820 h 3918785"/>
                  <a:gd name="connsiteX6" fmla="*/ 2268317 w 2269379"/>
                  <a:gd name="connsiteY6" fmla="*/ 3918785 h 3918785"/>
                  <a:gd name="connsiteX7" fmla="*/ 1903986 w 2269379"/>
                  <a:gd name="connsiteY7" fmla="*/ 3916404 h 3918785"/>
                  <a:gd name="connsiteX8" fmla="*/ 370878 w 2269379"/>
                  <a:gd name="connsiteY8" fmla="*/ 2709110 h 3918785"/>
                  <a:gd name="connsiteX9" fmla="*/ 1367 w 2269379"/>
                  <a:gd name="connsiteY9" fmla="*/ 2540041 h 3918785"/>
                  <a:gd name="connsiteX10" fmla="*/ 3749 w 2269379"/>
                  <a:gd name="connsiteY10" fmla="*/ 2380497 h 3918785"/>
                  <a:gd name="connsiteX11" fmla="*/ 234730 w 2269379"/>
                  <a:gd name="connsiteY11" fmla="*/ 2218573 h 3918785"/>
                  <a:gd name="connsiteX12" fmla="*/ 389513 w 2269379"/>
                  <a:gd name="connsiteY12" fmla="*/ 1935997 h 3918785"/>
                  <a:gd name="connsiteX13" fmla="*/ 129957 w 2269379"/>
                  <a:gd name="connsiteY13" fmla="*/ 1885991 h 3918785"/>
                  <a:gd name="connsiteX14" fmla="*/ 376812 w 2269379"/>
                  <a:gd name="connsiteY14" fmla="*/ 651710 h 3918785"/>
                  <a:gd name="connsiteX15" fmla="*/ 437553 w 2269379"/>
                  <a:gd name="connsiteY15" fmla="*/ 99260 h 391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69379" h="3918785">
                    <a:moveTo>
                      <a:pt x="437553" y="99260"/>
                    </a:moveTo>
                    <a:cubicBezTo>
                      <a:pt x="746976" y="-75364"/>
                      <a:pt x="1270711" y="-59491"/>
                      <a:pt x="1451547" y="475498"/>
                    </a:cubicBezTo>
                    <a:cubicBezTo>
                      <a:pt x="1467227" y="709655"/>
                      <a:pt x="1461866" y="1634373"/>
                      <a:pt x="1870647" y="1732798"/>
                    </a:cubicBezTo>
                    <a:cubicBezTo>
                      <a:pt x="1756945" y="1839954"/>
                      <a:pt x="1376141" y="1909011"/>
                      <a:pt x="1208660" y="1942348"/>
                    </a:cubicBezTo>
                    <a:cubicBezTo>
                      <a:pt x="1198940" y="2040772"/>
                      <a:pt x="1190050" y="2091732"/>
                      <a:pt x="1232473" y="2147135"/>
                    </a:cubicBezTo>
                    <a:cubicBezTo>
                      <a:pt x="1522106" y="2308742"/>
                      <a:pt x="1830790" y="2465588"/>
                      <a:pt x="2058511" y="2674820"/>
                    </a:cubicBezTo>
                    <a:cubicBezTo>
                      <a:pt x="2284534" y="2838333"/>
                      <a:pt x="2270894" y="3703282"/>
                      <a:pt x="2268317" y="3918785"/>
                    </a:cubicBezTo>
                    <a:lnTo>
                      <a:pt x="1903986" y="3916404"/>
                    </a:lnTo>
                    <a:cubicBezTo>
                      <a:pt x="1809669" y="3379035"/>
                      <a:pt x="1322445" y="3191710"/>
                      <a:pt x="370878" y="2709110"/>
                    </a:cubicBezTo>
                    <a:cubicBezTo>
                      <a:pt x="247708" y="2664660"/>
                      <a:pt x="119774" y="2605922"/>
                      <a:pt x="1367" y="2540041"/>
                    </a:cubicBezTo>
                    <a:cubicBezTo>
                      <a:pt x="-1878" y="2480510"/>
                      <a:pt x="1368" y="2448363"/>
                      <a:pt x="3749" y="2380497"/>
                    </a:cubicBezTo>
                    <a:cubicBezTo>
                      <a:pt x="79482" y="2322554"/>
                      <a:pt x="180755" y="2255349"/>
                      <a:pt x="234730" y="2218573"/>
                    </a:cubicBezTo>
                    <a:cubicBezTo>
                      <a:pt x="421986" y="2151634"/>
                      <a:pt x="417691" y="1997380"/>
                      <a:pt x="389513" y="1935997"/>
                    </a:cubicBezTo>
                    <a:cubicBezTo>
                      <a:pt x="279906" y="1912714"/>
                      <a:pt x="215682" y="1901337"/>
                      <a:pt x="129957" y="1885991"/>
                    </a:cubicBezTo>
                    <a:cubicBezTo>
                      <a:pt x="504802" y="1606591"/>
                      <a:pt x="688422" y="1061285"/>
                      <a:pt x="376812" y="651710"/>
                    </a:cubicBezTo>
                    <a:cubicBezTo>
                      <a:pt x="416109" y="486610"/>
                      <a:pt x="417306" y="283410"/>
                      <a:pt x="437553" y="992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6747C9-C859-4787-817F-3A4CDAB9BF9A}"/>
              </a:ext>
            </a:extLst>
          </p:cNvPr>
          <p:cNvGrpSpPr/>
          <p:nvPr/>
        </p:nvGrpSpPr>
        <p:grpSpPr>
          <a:xfrm flipH="1">
            <a:off x="616881" y="5528846"/>
            <a:ext cx="2354919" cy="1321951"/>
            <a:chOff x="431180" y="611098"/>
            <a:chExt cx="2002154" cy="132195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8EBD5E4-50AD-4801-9B25-C7FC5874CFC4}"/>
                </a:ext>
              </a:extLst>
            </p:cNvPr>
            <p:cNvSpPr/>
            <p:nvPr/>
          </p:nvSpPr>
          <p:spPr>
            <a:xfrm>
              <a:off x="431180" y="1102052"/>
              <a:ext cx="2002154" cy="830997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Completed a total of  </a:t>
              </a:r>
              <a:r>
                <a:rPr lang="en-US" sz="1600" b="1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</a:t>
              </a:r>
              <a:r>
                <a:rPr lang="en-US" sz="1600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Participant migrations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25D16DA-D75F-485F-B38F-A8241468E7E0}"/>
                </a:ext>
              </a:extLst>
            </p:cNvPr>
            <p:cNvSpPr txBox="1"/>
            <p:nvPr/>
          </p:nvSpPr>
          <p:spPr>
            <a:xfrm>
              <a:off x="1143818" y="611098"/>
              <a:ext cx="1164090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218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WAVES 4-6</a:t>
              </a:r>
              <a:endParaRPr lang="en-US" sz="1400" dirty="0">
                <a:solidFill>
                  <a:srgbClr val="218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002656D-B278-4303-87ED-381D8FA825AB}"/>
              </a:ext>
            </a:extLst>
          </p:cNvPr>
          <p:cNvCxnSpPr/>
          <p:nvPr/>
        </p:nvCxnSpPr>
        <p:spPr>
          <a:xfrm rot="5400000" flipH="1" flipV="1">
            <a:off x="2241804" y="5904126"/>
            <a:ext cx="1764792" cy="0"/>
          </a:xfrm>
          <a:prstGeom prst="straightConnector1">
            <a:avLst/>
          </a:prstGeom>
          <a:ln>
            <a:solidFill>
              <a:srgbClr val="4040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9D6A00-076E-48AF-A06D-89D9484FBF2C}"/>
              </a:ext>
            </a:extLst>
          </p:cNvPr>
          <p:cNvCxnSpPr/>
          <p:nvPr/>
        </p:nvCxnSpPr>
        <p:spPr>
          <a:xfrm rot="5400000" flipH="1" flipV="1">
            <a:off x="5061204" y="5904126"/>
            <a:ext cx="1764792" cy="0"/>
          </a:xfrm>
          <a:prstGeom prst="straightConnector1">
            <a:avLst/>
          </a:prstGeom>
          <a:ln>
            <a:solidFill>
              <a:srgbClr val="4040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3C7EA15-86BD-4910-828A-3E36F8F1AAA3}"/>
              </a:ext>
            </a:extLst>
          </p:cNvPr>
          <p:cNvGrpSpPr/>
          <p:nvPr/>
        </p:nvGrpSpPr>
        <p:grpSpPr>
          <a:xfrm>
            <a:off x="3352802" y="4902772"/>
            <a:ext cx="4240867" cy="1948024"/>
            <a:chOff x="3417662" y="4463098"/>
            <a:chExt cx="3652702" cy="1617106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CBCF03F-0F3D-458C-A995-CF3364599188}"/>
                </a:ext>
              </a:extLst>
            </p:cNvPr>
            <p:cNvGrpSpPr/>
            <p:nvPr/>
          </p:nvGrpSpPr>
          <p:grpSpPr>
            <a:xfrm flipH="1">
              <a:off x="3417662" y="5010838"/>
              <a:ext cx="1991109" cy="1069366"/>
              <a:chOff x="358499" y="775975"/>
              <a:chExt cx="2150098" cy="106936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41F00A-F5CB-478B-B17E-8FCE342D9F7E}"/>
                  </a:ext>
                </a:extLst>
              </p:cNvPr>
              <p:cNvSpPr/>
              <p:nvPr/>
            </p:nvSpPr>
            <p:spPr>
              <a:xfrm>
                <a:off x="358499" y="1155509"/>
                <a:ext cx="2150098" cy="68983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solidFill>
                      <a:srgbClr val="51515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Completed a total of  </a:t>
                </a:r>
                <a:r>
                  <a:rPr lang="en-US" sz="1600" b="1" dirty="0">
                    <a:solidFill>
                      <a:srgbClr val="51515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161</a:t>
                </a:r>
                <a:r>
                  <a:rPr lang="en-US" sz="1600" dirty="0">
                    <a:solidFill>
                      <a:srgbClr val="51515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Participant migrations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E9A0219-194E-458F-8B8E-C6EC110BCA33}"/>
                  </a:ext>
                </a:extLst>
              </p:cNvPr>
              <p:cNvSpPr txBox="1"/>
              <p:nvPr/>
            </p:nvSpPr>
            <p:spPr>
              <a:xfrm>
                <a:off x="949403" y="775975"/>
                <a:ext cx="1238883" cy="28104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218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WAVES 7-9</a:t>
                </a:r>
                <a:endParaRPr lang="en-US" sz="1400" dirty="0">
                  <a:solidFill>
                    <a:srgbClr val="218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79">
              <a:extLst>
                <a:ext uri="{FF2B5EF4-FFF2-40B4-BE49-F238E27FC236}">
                  <a16:creationId xmlns:a16="http://schemas.microsoft.com/office/drawing/2014/main" id="{BFBF9697-E398-4634-882C-27B23692F3A9}"/>
                </a:ext>
              </a:extLst>
            </p:cNvPr>
            <p:cNvSpPr/>
            <p:nvPr/>
          </p:nvSpPr>
          <p:spPr>
            <a:xfrm>
              <a:off x="6576190" y="4463098"/>
              <a:ext cx="494174" cy="484482"/>
            </a:xfrm>
            <a:custGeom>
              <a:avLst/>
              <a:gdLst>
                <a:gd name="connsiteX0" fmla="*/ 3991804 w 4867848"/>
                <a:gd name="connsiteY0" fmla="*/ 1855150 h 4867848"/>
                <a:gd name="connsiteX1" fmla="*/ 3300230 w 4867848"/>
                <a:gd name="connsiteY1" fmla="*/ 2128830 h 4867848"/>
                <a:gd name="connsiteX2" fmla="*/ 3317838 w 4867848"/>
                <a:gd name="connsiteY2" fmla="*/ 2176079 h 4867848"/>
                <a:gd name="connsiteX3" fmla="*/ 3359000 w 4867848"/>
                <a:gd name="connsiteY3" fmla="*/ 2443449 h 4867848"/>
                <a:gd name="connsiteX4" fmla="*/ 2715704 w 4867848"/>
                <a:gd name="connsiteY4" fmla="*/ 3302146 h 4867848"/>
                <a:gd name="connsiteX5" fmla="*/ 2663618 w 4867848"/>
                <a:gd name="connsiteY5" fmla="*/ 3315299 h 4867848"/>
                <a:gd name="connsiteX6" fmla="*/ 2663618 w 4867848"/>
                <a:gd name="connsiteY6" fmla="*/ 4070708 h 4867848"/>
                <a:gd name="connsiteX7" fmla="*/ 2777956 w 4867848"/>
                <a:gd name="connsiteY7" fmla="*/ 4053431 h 4867848"/>
                <a:gd name="connsiteX8" fmla="*/ 4103248 w 4867848"/>
                <a:gd name="connsiteY8" fmla="*/ 2443449 h 4867848"/>
                <a:gd name="connsiteX9" fmla="*/ 4028626 w 4867848"/>
                <a:gd name="connsiteY9" fmla="*/ 1954761 h 4867848"/>
                <a:gd name="connsiteX10" fmla="*/ 2663618 w 4867848"/>
                <a:gd name="connsiteY10" fmla="*/ 814945 h 4867848"/>
                <a:gd name="connsiteX11" fmla="*/ 2663618 w 4867848"/>
                <a:gd name="connsiteY11" fmla="*/ 1571599 h 4867848"/>
                <a:gd name="connsiteX12" fmla="*/ 2715704 w 4867848"/>
                <a:gd name="connsiteY12" fmla="*/ 1584752 h 4867848"/>
                <a:gd name="connsiteX13" fmla="*/ 3090840 w 4867848"/>
                <a:gd name="connsiteY13" fmla="*/ 1807676 h 4867848"/>
                <a:gd name="connsiteX14" fmla="*/ 3161446 w 4867848"/>
                <a:gd name="connsiteY14" fmla="*/ 1891713 h 4867848"/>
                <a:gd name="connsiteX15" fmla="*/ 3872390 w 4867848"/>
                <a:gd name="connsiteY15" fmla="*/ 1610367 h 4867848"/>
                <a:gd name="connsiteX16" fmla="*/ 3819780 w 4867848"/>
                <a:gd name="connsiteY16" fmla="*/ 1524626 h 4867848"/>
                <a:gd name="connsiteX17" fmla="*/ 2858258 w 4867848"/>
                <a:gd name="connsiteY17" fmla="*/ 851818 h 4867848"/>
                <a:gd name="connsiteX18" fmla="*/ 2439304 w 4867848"/>
                <a:gd name="connsiteY18" fmla="*/ 800287 h 4867848"/>
                <a:gd name="connsiteX19" fmla="*/ 2273742 w 4867848"/>
                <a:gd name="connsiteY19" fmla="*/ 808565 h 4867848"/>
                <a:gd name="connsiteX20" fmla="*/ 783644 w 4867848"/>
                <a:gd name="connsiteY20" fmla="*/ 2443449 h 4867848"/>
                <a:gd name="connsiteX21" fmla="*/ 2273742 w 4867848"/>
                <a:gd name="connsiteY21" fmla="*/ 4078333 h 4867848"/>
                <a:gd name="connsiteX22" fmla="*/ 2439304 w 4867848"/>
                <a:gd name="connsiteY22" fmla="*/ 4086611 h 4867848"/>
                <a:gd name="connsiteX23" fmla="*/ 2439304 w 4867848"/>
                <a:gd name="connsiteY23" fmla="*/ 3342364 h 4867848"/>
                <a:gd name="connsiteX24" fmla="*/ 2349838 w 4867848"/>
                <a:gd name="connsiteY24" fmla="*/ 3337927 h 4867848"/>
                <a:gd name="connsiteX25" fmla="*/ 1527894 w 4867848"/>
                <a:gd name="connsiteY25" fmla="*/ 2443449 h 4867848"/>
                <a:gd name="connsiteX26" fmla="*/ 2349838 w 4867848"/>
                <a:gd name="connsiteY26" fmla="*/ 1548971 h 4867848"/>
                <a:gd name="connsiteX27" fmla="*/ 2439304 w 4867848"/>
                <a:gd name="connsiteY27" fmla="*/ 1544535 h 4867848"/>
                <a:gd name="connsiteX28" fmla="*/ 2433924 w 4867848"/>
                <a:gd name="connsiteY28" fmla="*/ 0 h 4867848"/>
                <a:gd name="connsiteX29" fmla="*/ 4867848 w 4867848"/>
                <a:gd name="connsiteY29" fmla="*/ 2433924 h 4867848"/>
                <a:gd name="connsiteX30" fmla="*/ 2433924 w 4867848"/>
                <a:gd name="connsiteY30" fmla="*/ 4867848 h 4867848"/>
                <a:gd name="connsiteX31" fmla="*/ 0 w 4867848"/>
                <a:gd name="connsiteY31" fmla="*/ 2433924 h 4867848"/>
                <a:gd name="connsiteX32" fmla="*/ 2433924 w 4867848"/>
                <a:gd name="connsiteY32" fmla="*/ 0 h 486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67848" h="4867848">
                  <a:moveTo>
                    <a:pt x="3991804" y="1855150"/>
                  </a:moveTo>
                  <a:lnTo>
                    <a:pt x="3300230" y="2128830"/>
                  </a:lnTo>
                  <a:lnTo>
                    <a:pt x="3317838" y="2176079"/>
                  </a:lnTo>
                  <a:cubicBezTo>
                    <a:pt x="3344590" y="2260541"/>
                    <a:pt x="3359000" y="2350342"/>
                    <a:pt x="3359000" y="2443449"/>
                  </a:cubicBezTo>
                  <a:cubicBezTo>
                    <a:pt x="3359000" y="2846912"/>
                    <a:pt x="3088396" y="3188307"/>
                    <a:pt x="2715704" y="3302146"/>
                  </a:cubicBezTo>
                  <a:lnTo>
                    <a:pt x="2663618" y="3315299"/>
                  </a:lnTo>
                  <a:lnTo>
                    <a:pt x="2663618" y="4070708"/>
                  </a:lnTo>
                  <a:lnTo>
                    <a:pt x="2777956" y="4053431"/>
                  </a:lnTo>
                  <a:cubicBezTo>
                    <a:pt x="3534298" y="3900193"/>
                    <a:pt x="4103248" y="3237606"/>
                    <a:pt x="4103248" y="2443449"/>
                  </a:cubicBezTo>
                  <a:cubicBezTo>
                    <a:pt x="4103248" y="2273273"/>
                    <a:pt x="4077122" y="2109138"/>
                    <a:pt x="4028626" y="1954761"/>
                  </a:cubicBezTo>
                  <a:close/>
                  <a:moveTo>
                    <a:pt x="2663618" y="814945"/>
                  </a:moveTo>
                  <a:lnTo>
                    <a:pt x="2663618" y="1571599"/>
                  </a:lnTo>
                  <a:lnTo>
                    <a:pt x="2715704" y="1584752"/>
                  </a:lnTo>
                  <a:cubicBezTo>
                    <a:pt x="2859048" y="1628536"/>
                    <a:pt x="2987288" y="1705983"/>
                    <a:pt x="3090840" y="1807676"/>
                  </a:cubicBezTo>
                  <a:lnTo>
                    <a:pt x="3161446" y="1891713"/>
                  </a:lnTo>
                  <a:lnTo>
                    <a:pt x="3872390" y="1610367"/>
                  </a:lnTo>
                  <a:lnTo>
                    <a:pt x="3819780" y="1524626"/>
                  </a:lnTo>
                  <a:cubicBezTo>
                    <a:pt x="3596072" y="1196772"/>
                    <a:pt x="3256010" y="953142"/>
                    <a:pt x="2858258" y="851818"/>
                  </a:cubicBezTo>
                  <a:close/>
                  <a:moveTo>
                    <a:pt x="2439304" y="800287"/>
                  </a:moveTo>
                  <a:lnTo>
                    <a:pt x="2273742" y="808565"/>
                  </a:lnTo>
                  <a:cubicBezTo>
                    <a:pt x="1436776" y="892722"/>
                    <a:pt x="783644" y="1592567"/>
                    <a:pt x="783644" y="2443449"/>
                  </a:cubicBezTo>
                  <a:cubicBezTo>
                    <a:pt x="783644" y="3294331"/>
                    <a:pt x="1436776" y="3994177"/>
                    <a:pt x="2273742" y="4078333"/>
                  </a:cubicBezTo>
                  <a:lnTo>
                    <a:pt x="2439304" y="4086611"/>
                  </a:lnTo>
                  <a:lnTo>
                    <a:pt x="2439304" y="3342364"/>
                  </a:lnTo>
                  <a:lnTo>
                    <a:pt x="2349838" y="3337927"/>
                  </a:lnTo>
                  <a:cubicBezTo>
                    <a:pt x="1888162" y="3291883"/>
                    <a:pt x="1527894" y="2908983"/>
                    <a:pt x="1527894" y="2443449"/>
                  </a:cubicBezTo>
                  <a:cubicBezTo>
                    <a:pt x="1527894" y="1977915"/>
                    <a:pt x="1888162" y="1595015"/>
                    <a:pt x="2349838" y="1548971"/>
                  </a:cubicBezTo>
                  <a:lnTo>
                    <a:pt x="2439304" y="1544535"/>
                  </a:lnTo>
                  <a:close/>
                  <a:moveTo>
                    <a:pt x="2433924" y="0"/>
                  </a:moveTo>
                  <a:cubicBezTo>
                    <a:pt x="3778142" y="0"/>
                    <a:pt x="4867848" y="1089705"/>
                    <a:pt x="4867848" y="2433924"/>
                  </a:cubicBezTo>
                  <a:cubicBezTo>
                    <a:pt x="4867848" y="3778143"/>
                    <a:pt x="3778142" y="4867848"/>
                    <a:pt x="2433924" y="4867848"/>
                  </a:cubicBezTo>
                  <a:cubicBezTo>
                    <a:pt x="1089704" y="4867848"/>
                    <a:pt x="0" y="3778143"/>
                    <a:pt x="0" y="2433924"/>
                  </a:cubicBezTo>
                  <a:cubicBezTo>
                    <a:pt x="0" y="1089705"/>
                    <a:pt x="1089704" y="0"/>
                    <a:pt x="2433924" y="0"/>
                  </a:cubicBez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BF6063-0351-4B07-8FF0-00BBAB13659D}"/>
              </a:ext>
            </a:extLst>
          </p:cNvPr>
          <p:cNvGrpSpPr/>
          <p:nvPr/>
        </p:nvGrpSpPr>
        <p:grpSpPr>
          <a:xfrm flipH="1">
            <a:off x="5981863" y="5511225"/>
            <a:ext cx="2628736" cy="1339572"/>
            <a:chOff x="366316" y="553872"/>
            <a:chExt cx="1739138" cy="133957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25452FA-F4A4-4147-A597-843CDEBF414D}"/>
                </a:ext>
              </a:extLst>
            </p:cNvPr>
            <p:cNvSpPr/>
            <p:nvPr/>
          </p:nvSpPr>
          <p:spPr>
            <a:xfrm>
              <a:off x="366316" y="1062447"/>
              <a:ext cx="1739138" cy="830997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Completed a total of  </a:t>
              </a:r>
              <a:r>
                <a:rPr lang="en-US" sz="1600" b="1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252</a:t>
              </a:r>
              <a:r>
                <a:rPr lang="en-US" sz="1600" dirty="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Participant migrations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C172598-1F89-4A0E-9483-67A752B7CE6C}"/>
                </a:ext>
              </a:extLst>
            </p:cNvPr>
            <p:cNvSpPr txBox="1"/>
            <p:nvPr/>
          </p:nvSpPr>
          <p:spPr>
            <a:xfrm>
              <a:off x="518154" y="553872"/>
              <a:ext cx="1461375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218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WAVES 10-11 </a:t>
              </a:r>
              <a:br>
                <a:rPr lang="en-US" sz="1600" dirty="0">
                  <a:solidFill>
                    <a:srgbClr val="218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218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SUNSET HIway 1.0</a:t>
              </a:r>
              <a:endParaRPr lang="en-US" sz="1400" dirty="0">
                <a:solidFill>
                  <a:srgbClr val="218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0" name="Freeform 83">
            <a:extLst>
              <a:ext uri="{FF2B5EF4-FFF2-40B4-BE49-F238E27FC236}">
                <a16:creationId xmlns:a16="http://schemas.microsoft.com/office/drawing/2014/main" id="{3B1AF7F1-1CC1-48B1-B788-5357DA74EC8E}"/>
              </a:ext>
            </a:extLst>
          </p:cNvPr>
          <p:cNvSpPr/>
          <p:nvPr/>
        </p:nvSpPr>
        <p:spPr>
          <a:xfrm>
            <a:off x="1204177" y="4876800"/>
            <a:ext cx="486258" cy="486258"/>
          </a:xfrm>
          <a:custGeom>
            <a:avLst/>
            <a:gdLst>
              <a:gd name="connsiteX0" fmla="*/ 2339029 w 4748831"/>
              <a:gd name="connsiteY0" fmla="*/ 2013480 h 4778126"/>
              <a:gd name="connsiteX1" fmla="*/ 2689162 w 4748831"/>
              <a:gd name="connsiteY1" fmla="*/ 2363613 h 4778126"/>
              <a:gd name="connsiteX2" fmla="*/ 2339029 w 4748831"/>
              <a:gd name="connsiteY2" fmla="*/ 2713746 h 4778126"/>
              <a:gd name="connsiteX3" fmla="*/ 1988896 w 4748831"/>
              <a:gd name="connsiteY3" fmla="*/ 2363613 h 4778126"/>
              <a:gd name="connsiteX4" fmla="*/ 2339029 w 4748831"/>
              <a:gd name="connsiteY4" fmla="*/ 2013480 h 4778126"/>
              <a:gd name="connsiteX5" fmla="*/ 2339029 w 4748831"/>
              <a:gd name="connsiteY5" fmla="*/ 1805471 h 4778126"/>
              <a:gd name="connsiteX6" fmla="*/ 1780887 w 4748831"/>
              <a:gd name="connsiteY6" fmla="*/ 2363613 h 4778126"/>
              <a:gd name="connsiteX7" fmla="*/ 2339029 w 4748831"/>
              <a:gd name="connsiteY7" fmla="*/ 2921755 h 4778126"/>
              <a:gd name="connsiteX8" fmla="*/ 2897171 w 4748831"/>
              <a:gd name="connsiteY8" fmla="*/ 2363613 h 4778126"/>
              <a:gd name="connsiteX9" fmla="*/ 2339029 w 4748831"/>
              <a:gd name="connsiteY9" fmla="*/ 1805471 h 4778126"/>
              <a:gd name="connsiteX10" fmla="*/ 2339029 w 4748831"/>
              <a:gd name="connsiteY10" fmla="*/ 1546636 h 4778126"/>
              <a:gd name="connsiteX11" fmla="*/ 3156006 w 4748831"/>
              <a:gd name="connsiteY11" fmla="*/ 2363613 h 4778126"/>
              <a:gd name="connsiteX12" fmla="*/ 2339029 w 4748831"/>
              <a:gd name="connsiteY12" fmla="*/ 3180590 h 4778126"/>
              <a:gd name="connsiteX13" fmla="*/ 1522052 w 4748831"/>
              <a:gd name="connsiteY13" fmla="*/ 2363613 h 4778126"/>
              <a:gd name="connsiteX14" fmla="*/ 2339029 w 4748831"/>
              <a:gd name="connsiteY14" fmla="*/ 1546636 h 4778126"/>
              <a:gd name="connsiteX15" fmla="*/ 2339030 w 4748831"/>
              <a:gd name="connsiteY15" fmla="*/ 1079790 h 4778126"/>
              <a:gd name="connsiteX16" fmla="*/ 1055209 w 4748831"/>
              <a:gd name="connsiteY16" fmla="*/ 2363611 h 4778126"/>
              <a:gd name="connsiteX17" fmla="*/ 2339030 w 4748831"/>
              <a:gd name="connsiteY17" fmla="*/ 3647432 h 4778126"/>
              <a:gd name="connsiteX18" fmla="*/ 3622851 w 4748831"/>
              <a:gd name="connsiteY18" fmla="*/ 2363611 h 4778126"/>
              <a:gd name="connsiteX19" fmla="*/ 2339030 w 4748831"/>
              <a:gd name="connsiteY19" fmla="*/ 1079790 h 4778126"/>
              <a:gd name="connsiteX20" fmla="*/ 2398310 w 4748831"/>
              <a:gd name="connsiteY20" fmla="*/ 1118 h 4778126"/>
              <a:gd name="connsiteX21" fmla="*/ 2669860 w 4748831"/>
              <a:gd name="connsiteY21" fmla="*/ 112464 h 4778126"/>
              <a:gd name="connsiteX22" fmla="*/ 3791425 w 4748831"/>
              <a:gd name="connsiteY22" fmla="*/ 606462 h 4778126"/>
              <a:gd name="connsiteX23" fmla="*/ 4192876 w 4748831"/>
              <a:gd name="connsiteY23" fmla="*/ 1035588 h 4778126"/>
              <a:gd name="connsiteX24" fmla="*/ 4529466 w 4748831"/>
              <a:gd name="connsiteY24" fmla="*/ 2069136 h 4778126"/>
              <a:gd name="connsiteX25" fmla="*/ 4571578 w 4748831"/>
              <a:gd name="connsiteY25" fmla="*/ 2685392 h 4778126"/>
              <a:gd name="connsiteX26" fmla="*/ 4102489 w 4748831"/>
              <a:gd name="connsiteY26" fmla="*/ 3708908 h 4778126"/>
              <a:gd name="connsiteX27" fmla="*/ 3650641 w 4748831"/>
              <a:gd name="connsiteY27" fmla="*/ 4149330 h 4778126"/>
              <a:gd name="connsiteX28" fmla="*/ 2637303 w 4748831"/>
              <a:gd name="connsiteY28" fmla="*/ 4622185 h 4778126"/>
              <a:gd name="connsiteX29" fmla="*/ 2032471 w 4748831"/>
              <a:gd name="connsiteY29" fmla="*/ 4516602 h 4778126"/>
              <a:gd name="connsiteX30" fmla="*/ 1091929 w 4748831"/>
              <a:gd name="connsiteY30" fmla="*/ 4090609 h 4778126"/>
              <a:gd name="connsiteX31" fmla="*/ 593766 w 4748831"/>
              <a:gd name="connsiteY31" fmla="*/ 3697856 h 4778126"/>
              <a:gd name="connsiteX32" fmla="*/ 173180 w 4748831"/>
              <a:gd name="connsiteY32" fmla="*/ 2588560 h 4778126"/>
              <a:gd name="connsiteX33" fmla="*/ 152641 w 4748831"/>
              <a:gd name="connsiteY33" fmla="*/ 2069646 h 4778126"/>
              <a:gd name="connsiteX34" fmla="*/ 639981 w 4748831"/>
              <a:gd name="connsiteY34" fmla="*/ 984005 h 4778126"/>
              <a:gd name="connsiteX35" fmla="*/ 1091159 w 4748831"/>
              <a:gd name="connsiteY35" fmla="*/ 588313 h 4778126"/>
              <a:gd name="connsiteX36" fmla="*/ 2171480 w 4748831"/>
              <a:gd name="connsiteY36" fmla="*/ 154691 h 4778126"/>
              <a:gd name="connsiteX37" fmla="*/ 2398310 w 4748831"/>
              <a:gd name="connsiteY37" fmla="*/ 1118 h 477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48831" h="4778126">
                <a:moveTo>
                  <a:pt x="2339029" y="2013480"/>
                </a:moveTo>
                <a:cubicBezTo>
                  <a:pt x="2532402" y="2013480"/>
                  <a:pt x="2689162" y="2170240"/>
                  <a:pt x="2689162" y="2363613"/>
                </a:cubicBezTo>
                <a:cubicBezTo>
                  <a:pt x="2689162" y="2556986"/>
                  <a:pt x="2532402" y="2713746"/>
                  <a:pt x="2339029" y="2713746"/>
                </a:cubicBezTo>
                <a:cubicBezTo>
                  <a:pt x="2145656" y="2713746"/>
                  <a:pt x="1988896" y="2556986"/>
                  <a:pt x="1988896" y="2363613"/>
                </a:cubicBezTo>
                <a:cubicBezTo>
                  <a:pt x="1988896" y="2170240"/>
                  <a:pt x="2145656" y="2013480"/>
                  <a:pt x="2339029" y="2013480"/>
                </a:cubicBezTo>
                <a:close/>
                <a:moveTo>
                  <a:pt x="2339029" y="1805471"/>
                </a:moveTo>
                <a:cubicBezTo>
                  <a:pt x="2030776" y="1805471"/>
                  <a:pt x="1780887" y="2055360"/>
                  <a:pt x="1780887" y="2363613"/>
                </a:cubicBezTo>
                <a:cubicBezTo>
                  <a:pt x="1780887" y="2671866"/>
                  <a:pt x="2030776" y="2921755"/>
                  <a:pt x="2339029" y="2921755"/>
                </a:cubicBezTo>
                <a:cubicBezTo>
                  <a:pt x="2647282" y="2921755"/>
                  <a:pt x="2897171" y="2671866"/>
                  <a:pt x="2897171" y="2363613"/>
                </a:cubicBezTo>
                <a:cubicBezTo>
                  <a:pt x="2897171" y="2055360"/>
                  <a:pt x="2647282" y="1805471"/>
                  <a:pt x="2339029" y="1805471"/>
                </a:cubicBezTo>
                <a:close/>
                <a:moveTo>
                  <a:pt x="2339029" y="1546636"/>
                </a:moveTo>
                <a:cubicBezTo>
                  <a:pt x="2790233" y="1546636"/>
                  <a:pt x="3156006" y="1912409"/>
                  <a:pt x="3156006" y="2363613"/>
                </a:cubicBezTo>
                <a:cubicBezTo>
                  <a:pt x="3156006" y="2814817"/>
                  <a:pt x="2790233" y="3180590"/>
                  <a:pt x="2339029" y="3180590"/>
                </a:cubicBezTo>
                <a:cubicBezTo>
                  <a:pt x="1887825" y="3180590"/>
                  <a:pt x="1522052" y="2814817"/>
                  <a:pt x="1522052" y="2363613"/>
                </a:cubicBezTo>
                <a:cubicBezTo>
                  <a:pt x="1522052" y="1912409"/>
                  <a:pt x="1887825" y="1546636"/>
                  <a:pt x="2339029" y="1546636"/>
                </a:cubicBezTo>
                <a:close/>
                <a:moveTo>
                  <a:pt x="2339030" y="1079790"/>
                </a:moveTo>
                <a:cubicBezTo>
                  <a:pt x="1629994" y="1079790"/>
                  <a:pt x="1055209" y="1654576"/>
                  <a:pt x="1055209" y="2363611"/>
                </a:cubicBezTo>
                <a:cubicBezTo>
                  <a:pt x="1055209" y="3072646"/>
                  <a:pt x="1629994" y="3647432"/>
                  <a:pt x="2339030" y="3647432"/>
                </a:cubicBezTo>
                <a:cubicBezTo>
                  <a:pt x="3048065" y="3647432"/>
                  <a:pt x="3622851" y="3072646"/>
                  <a:pt x="3622851" y="2363611"/>
                </a:cubicBezTo>
                <a:cubicBezTo>
                  <a:pt x="3622851" y="1654576"/>
                  <a:pt x="3048065" y="1079790"/>
                  <a:pt x="2339030" y="1079790"/>
                </a:cubicBezTo>
                <a:close/>
                <a:moveTo>
                  <a:pt x="2398310" y="1118"/>
                </a:moveTo>
                <a:cubicBezTo>
                  <a:pt x="2492721" y="-4755"/>
                  <a:pt x="2604110" y="9712"/>
                  <a:pt x="2669860" y="112464"/>
                </a:cubicBezTo>
                <a:cubicBezTo>
                  <a:pt x="2972269" y="597331"/>
                  <a:pt x="3051294" y="832997"/>
                  <a:pt x="3791425" y="606462"/>
                </a:cubicBezTo>
                <a:cubicBezTo>
                  <a:pt x="4192161" y="537180"/>
                  <a:pt x="4257818" y="945101"/>
                  <a:pt x="4192876" y="1035588"/>
                </a:cubicBezTo>
                <a:cubicBezTo>
                  <a:pt x="3999234" y="1448801"/>
                  <a:pt x="4007268" y="1865348"/>
                  <a:pt x="4529466" y="2069136"/>
                </a:cubicBezTo>
                <a:cubicBezTo>
                  <a:pt x="4850464" y="2220384"/>
                  <a:pt x="4779000" y="2563578"/>
                  <a:pt x="4571578" y="2685392"/>
                </a:cubicBezTo>
                <a:cubicBezTo>
                  <a:pt x="4108307" y="2912016"/>
                  <a:pt x="3903124" y="3193779"/>
                  <a:pt x="4102489" y="3708908"/>
                </a:cubicBezTo>
                <a:cubicBezTo>
                  <a:pt x="4194859" y="4125404"/>
                  <a:pt x="3865656" y="4217413"/>
                  <a:pt x="3650641" y="4149330"/>
                </a:cubicBezTo>
                <a:cubicBezTo>
                  <a:pt x="3054349" y="3925010"/>
                  <a:pt x="2813522" y="4329172"/>
                  <a:pt x="2637303" y="4622185"/>
                </a:cubicBezTo>
                <a:cubicBezTo>
                  <a:pt x="2435405" y="4910785"/>
                  <a:pt x="2074914" y="4753428"/>
                  <a:pt x="2032471" y="4516602"/>
                </a:cubicBezTo>
                <a:cubicBezTo>
                  <a:pt x="1900509" y="4119570"/>
                  <a:pt x="1437861" y="4001345"/>
                  <a:pt x="1091929" y="4090609"/>
                </a:cubicBezTo>
                <a:cubicBezTo>
                  <a:pt x="680384" y="4271870"/>
                  <a:pt x="545975" y="3847601"/>
                  <a:pt x="593766" y="3697856"/>
                </a:cubicBezTo>
                <a:cubicBezTo>
                  <a:pt x="818834" y="2971472"/>
                  <a:pt x="634747" y="2871431"/>
                  <a:pt x="173180" y="2588560"/>
                </a:cubicBezTo>
                <a:cubicBezTo>
                  <a:pt x="-64928" y="2419914"/>
                  <a:pt x="-43681" y="2199392"/>
                  <a:pt x="152641" y="2069646"/>
                </a:cubicBezTo>
                <a:cubicBezTo>
                  <a:pt x="758708" y="1770643"/>
                  <a:pt x="814786" y="1485339"/>
                  <a:pt x="639981" y="984005"/>
                </a:cubicBezTo>
                <a:cubicBezTo>
                  <a:pt x="561275" y="722427"/>
                  <a:pt x="796835" y="500562"/>
                  <a:pt x="1091159" y="588313"/>
                </a:cubicBezTo>
                <a:cubicBezTo>
                  <a:pt x="1532729" y="751949"/>
                  <a:pt x="1932185" y="623208"/>
                  <a:pt x="2171480" y="154691"/>
                </a:cubicBezTo>
                <a:cubicBezTo>
                  <a:pt x="2216942" y="57019"/>
                  <a:pt x="2303900" y="6992"/>
                  <a:pt x="2398310" y="11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reeform 83">
            <a:extLst>
              <a:ext uri="{FF2B5EF4-FFF2-40B4-BE49-F238E27FC236}">
                <a16:creationId xmlns:a16="http://schemas.microsoft.com/office/drawing/2014/main" id="{C3F63A8A-596A-4525-B359-7D0DF6186E39}"/>
              </a:ext>
            </a:extLst>
          </p:cNvPr>
          <p:cNvSpPr/>
          <p:nvPr/>
        </p:nvSpPr>
        <p:spPr>
          <a:xfrm>
            <a:off x="4053109" y="4876800"/>
            <a:ext cx="486258" cy="486258"/>
          </a:xfrm>
          <a:custGeom>
            <a:avLst/>
            <a:gdLst>
              <a:gd name="connsiteX0" fmla="*/ 2339029 w 4748831"/>
              <a:gd name="connsiteY0" fmla="*/ 2013480 h 4778126"/>
              <a:gd name="connsiteX1" fmla="*/ 2689162 w 4748831"/>
              <a:gd name="connsiteY1" fmla="*/ 2363613 h 4778126"/>
              <a:gd name="connsiteX2" fmla="*/ 2339029 w 4748831"/>
              <a:gd name="connsiteY2" fmla="*/ 2713746 h 4778126"/>
              <a:gd name="connsiteX3" fmla="*/ 1988896 w 4748831"/>
              <a:gd name="connsiteY3" fmla="*/ 2363613 h 4778126"/>
              <a:gd name="connsiteX4" fmla="*/ 2339029 w 4748831"/>
              <a:gd name="connsiteY4" fmla="*/ 2013480 h 4778126"/>
              <a:gd name="connsiteX5" fmla="*/ 2339029 w 4748831"/>
              <a:gd name="connsiteY5" fmla="*/ 1805471 h 4778126"/>
              <a:gd name="connsiteX6" fmla="*/ 1780887 w 4748831"/>
              <a:gd name="connsiteY6" fmla="*/ 2363613 h 4778126"/>
              <a:gd name="connsiteX7" fmla="*/ 2339029 w 4748831"/>
              <a:gd name="connsiteY7" fmla="*/ 2921755 h 4778126"/>
              <a:gd name="connsiteX8" fmla="*/ 2897171 w 4748831"/>
              <a:gd name="connsiteY8" fmla="*/ 2363613 h 4778126"/>
              <a:gd name="connsiteX9" fmla="*/ 2339029 w 4748831"/>
              <a:gd name="connsiteY9" fmla="*/ 1805471 h 4778126"/>
              <a:gd name="connsiteX10" fmla="*/ 2339029 w 4748831"/>
              <a:gd name="connsiteY10" fmla="*/ 1546636 h 4778126"/>
              <a:gd name="connsiteX11" fmla="*/ 3156006 w 4748831"/>
              <a:gd name="connsiteY11" fmla="*/ 2363613 h 4778126"/>
              <a:gd name="connsiteX12" fmla="*/ 2339029 w 4748831"/>
              <a:gd name="connsiteY12" fmla="*/ 3180590 h 4778126"/>
              <a:gd name="connsiteX13" fmla="*/ 1522052 w 4748831"/>
              <a:gd name="connsiteY13" fmla="*/ 2363613 h 4778126"/>
              <a:gd name="connsiteX14" fmla="*/ 2339029 w 4748831"/>
              <a:gd name="connsiteY14" fmla="*/ 1546636 h 4778126"/>
              <a:gd name="connsiteX15" fmla="*/ 2339030 w 4748831"/>
              <a:gd name="connsiteY15" fmla="*/ 1079790 h 4778126"/>
              <a:gd name="connsiteX16" fmla="*/ 1055209 w 4748831"/>
              <a:gd name="connsiteY16" fmla="*/ 2363611 h 4778126"/>
              <a:gd name="connsiteX17" fmla="*/ 2339030 w 4748831"/>
              <a:gd name="connsiteY17" fmla="*/ 3647432 h 4778126"/>
              <a:gd name="connsiteX18" fmla="*/ 3622851 w 4748831"/>
              <a:gd name="connsiteY18" fmla="*/ 2363611 h 4778126"/>
              <a:gd name="connsiteX19" fmla="*/ 2339030 w 4748831"/>
              <a:gd name="connsiteY19" fmla="*/ 1079790 h 4778126"/>
              <a:gd name="connsiteX20" fmla="*/ 2398310 w 4748831"/>
              <a:gd name="connsiteY20" fmla="*/ 1118 h 4778126"/>
              <a:gd name="connsiteX21" fmla="*/ 2669860 w 4748831"/>
              <a:gd name="connsiteY21" fmla="*/ 112464 h 4778126"/>
              <a:gd name="connsiteX22" fmla="*/ 3791425 w 4748831"/>
              <a:gd name="connsiteY22" fmla="*/ 606462 h 4778126"/>
              <a:gd name="connsiteX23" fmla="*/ 4192876 w 4748831"/>
              <a:gd name="connsiteY23" fmla="*/ 1035588 h 4778126"/>
              <a:gd name="connsiteX24" fmla="*/ 4529466 w 4748831"/>
              <a:gd name="connsiteY24" fmla="*/ 2069136 h 4778126"/>
              <a:gd name="connsiteX25" fmla="*/ 4571578 w 4748831"/>
              <a:gd name="connsiteY25" fmla="*/ 2685392 h 4778126"/>
              <a:gd name="connsiteX26" fmla="*/ 4102489 w 4748831"/>
              <a:gd name="connsiteY26" fmla="*/ 3708908 h 4778126"/>
              <a:gd name="connsiteX27" fmla="*/ 3650641 w 4748831"/>
              <a:gd name="connsiteY27" fmla="*/ 4149330 h 4778126"/>
              <a:gd name="connsiteX28" fmla="*/ 2637303 w 4748831"/>
              <a:gd name="connsiteY28" fmla="*/ 4622185 h 4778126"/>
              <a:gd name="connsiteX29" fmla="*/ 2032471 w 4748831"/>
              <a:gd name="connsiteY29" fmla="*/ 4516602 h 4778126"/>
              <a:gd name="connsiteX30" fmla="*/ 1091929 w 4748831"/>
              <a:gd name="connsiteY30" fmla="*/ 4090609 h 4778126"/>
              <a:gd name="connsiteX31" fmla="*/ 593766 w 4748831"/>
              <a:gd name="connsiteY31" fmla="*/ 3697856 h 4778126"/>
              <a:gd name="connsiteX32" fmla="*/ 173180 w 4748831"/>
              <a:gd name="connsiteY32" fmla="*/ 2588560 h 4778126"/>
              <a:gd name="connsiteX33" fmla="*/ 152641 w 4748831"/>
              <a:gd name="connsiteY33" fmla="*/ 2069646 h 4778126"/>
              <a:gd name="connsiteX34" fmla="*/ 639981 w 4748831"/>
              <a:gd name="connsiteY34" fmla="*/ 984005 h 4778126"/>
              <a:gd name="connsiteX35" fmla="*/ 1091159 w 4748831"/>
              <a:gd name="connsiteY35" fmla="*/ 588313 h 4778126"/>
              <a:gd name="connsiteX36" fmla="*/ 2171480 w 4748831"/>
              <a:gd name="connsiteY36" fmla="*/ 154691 h 4778126"/>
              <a:gd name="connsiteX37" fmla="*/ 2398310 w 4748831"/>
              <a:gd name="connsiteY37" fmla="*/ 1118 h 477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48831" h="4778126">
                <a:moveTo>
                  <a:pt x="2339029" y="2013480"/>
                </a:moveTo>
                <a:cubicBezTo>
                  <a:pt x="2532402" y="2013480"/>
                  <a:pt x="2689162" y="2170240"/>
                  <a:pt x="2689162" y="2363613"/>
                </a:cubicBezTo>
                <a:cubicBezTo>
                  <a:pt x="2689162" y="2556986"/>
                  <a:pt x="2532402" y="2713746"/>
                  <a:pt x="2339029" y="2713746"/>
                </a:cubicBezTo>
                <a:cubicBezTo>
                  <a:pt x="2145656" y="2713746"/>
                  <a:pt x="1988896" y="2556986"/>
                  <a:pt x="1988896" y="2363613"/>
                </a:cubicBezTo>
                <a:cubicBezTo>
                  <a:pt x="1988896" y="2170240"/>
                  <a:pt x="2145656" y="2013480"/>
                  <a:pt x="2339029" y="2013480"/>
                </a:cubicBezTo>
                <a:close/>
                <a:moveTo>
                  <a:pt x="2339029" y="1805471"/>
                </a:moveTo>
                <a:cubicBezTo>
                  <a:pt x="2030776" y="1805471"/>
                  <a:pt x="1780887" y="2055360"/>
                  <a:pt x="1780887" y="2363613"/>
                </a:cubicBezTo>
                <a:cubicBezTo>
                  <a:pt x="1780887" y="2671866"/>
                  <a:pt x="2030776" y="2921755"/>
                  <a:pt x="2339029" y="2921755"/>
                </a:cubicBezTo>
                <a:cubicBezTo>
                  <a:pt x="2647282" y="2921755"/>
                  <a:pt x="2897171" y="2671866"/>
                  <a:pt x="2897171" y="2363613"/>
                </a:cubicBezTo>
                <a:cubicBezTo>
                  <a:pt x="2897171" y="2055360"/>
                  <a:pt x="2647282" y="1805471"/>
                  <a:pt x="2339029" y="1805471"/>
                </a:cubicBezTo>
                <a:close/>
                <a:moveTo>
                  <a:pt x="2339029" y="1546636"/>
                </a:moveTo>
                <a:cubicBezTo>
                  <a:pt x="2790233" y="1546636"/>
                  <a:pt x="3156006" y="1912409"/>
                  <a:pt x="3156006" y="2363613"/>
                </a:cubicBezTo>
                <a:cubicBezTo>
                  <a:pt x="3156006" y="2814817"/>
                  <a:pt x="2790233" y="3180590"/>
                  <a:pt x="2339029" y="3180590"/>
                </a:cubicBezTo>
                <a:cubicBezTo>
                  <a:pt x="1887825" y="3180590"/>
                  <a:pt x="1522052" y="2814817"/>
                  <a:pt x="1522052" y="2363613"/>
                </a:cubicBezTo>
                <a:cubicBezTo>
                  <a:pt x="1522052" y="1912409"/>
                  <a:pt x="1887825" y="1546636"/>
                  <a:pt x="2339029" y="1546636"/>
                </a:cubicBezTo>
                <a:close/>
                <a:moveTo>
                  <a:pt x="2339030" y="1079790"/>
                </a:moveTo>
                <a:cubicBezTo>
                  <a:pt x="1629994" y="1079790"/>
                  <a:pt x="1055209" y="1654576"/>
                  <a:pt x="1055209" y="2363611"/>
                </a:cubicBezTo>
                <a:cubicBezTo>
                  <a:pt x="1055209" y="3072646"/>
                  <a:pt x="1629994" y="3647432"/>
                  <a:pt x="2339030" y="3647432"/>
                </a:cubicBezTo>
                <a:cubicBezTo>
                  <a:pt x="3048065" y="3647432"/>
                  <a:pt x="3622851" y="3072646"/>
                  <a:pt x="3622851" y="2363611"/>
                </a:cubicBezTo>
                <a:cubicBezTo>
                  <a:pt x="3622851" y="1654576"/>
                  <a:pt x="3048065" y="1079790"/>
                  <a:pt x="2339030" y="1079790"/>
                </a:cubicBezTo>
                <a:close/>
                <a:moveTo>
                  <a:pt x="2398310" y="1118"/>
                </a:moveTo>
                <a:cubicBezTo>
                  <a:pt x="2492721" y="-4755"/>
                  <a:pt x="2604110" y="9712"/>
                  <a:pt x="2669860" y="112464"/>
                </a:cubicBezTo>
                <a:cubicBezTo>
                  <a:pt x="2972269" y="597331"/>
                  <a:pt x="3051294" y="832997"/>
                  <a:pt x="3791425" y="606462"/>
                </a:cubicBezTo>
                <a:cubicBezTo>
                  <a:pt x="4192161" y="537180"/>
                  <a:pt x="4257818" y="945101"/>
                  <a:pt x="4192876" y="1035588"/>
                </a:cubicBezTo>
                <a:cubicBezTo>
                  <a:pt x="3999234" y="1448801"/>
                  <a:pt x="4007268" y="1865348"/>
                  <a:pt x="4529466" y="2069136"/>
                </a:cubicBezTo>
                <a:cubicBezTo>
                  <a:pt x="4850464" y="2220384"/>
                  <a:pt x="4779000" y="2563578"/>
                  <a:pt x="4571578" y="2685392"/>
                </a:cubicBezTo>
                <a:cubicBezTo>
                  <a:pt x="4108307" y="2912016"/>
                  <a:pt x="3903124" y="3193779"/>
                  <a:pt x="4102489" y="3708908"/>
                </a:cubicBezTo>
                <a:cubicBezTo>
                  <a:pt x="4194859" y="4125404"/>
                  <a:pt x="3865656" y="4217413"/>
                  <a:pt x="3650641" y="4149330"/>
                </a:cubicBezTo>
                <a:cubicBezTo>
                  <a:pt x="3054349" y="3925010"/>
                  <a:pt x="2813522" y="4329172"/>
                  <a:pt x="2637303" y="4622185"/>
                </a:cubicBezTo>
                <a:cubicBezTo>
                  <a:pt x="2435405" y="4910785"/>
                  <a:pt x="2074914" y="4753428"/>
                  <a:pt x="2032471" y="4516602"/>
                </a:cubicBezTo>
                <a:cubicBezTo>
                  <a:pt x="1900509" y="4119570"/>
                  <a:pt x="1437861" y="4001345"/>
                  <a:pt x="1091929" y="4090609"/>
                </a:cubicBezTo>
                <a:cubicBezTo>
                  <a:pt x="680384" y="4271870"/>
                  <a:pt x="545975" y="3847601"/>
                  <a:pt x="593766" y="3697856"/>
                </a:cubicBezTo>
                <a:cubicBezTo>
                  <a:pt x="818834" y="2971472"/>
                  <a:pt x="634747" y="2871431"/>
                  <a:pt x="173180" y="2588560"/>
                </a:cubicBezTo>
                <a:cubicBezTo>
                  <a:pt x="-64928" y="2419914"/>
                  <a:pt x="-43681" y="2199392"/>
                  <a:pt x="152641" y="2069646"/>
                </a:cubicBezTo>
                <a:cubicBezTo>
                  <a:pt x="758708" y="1770643"/>
                  <a:pt x="814786" y="1485339"/>
                  <a:pt x="639981" y="984005"/>
                </a:cubicBezTo>
                <a:cubicBezTo>
                  <a:pt x="561275" y="722427"/>
                  <a:pt x="796835" y="500562"/>
                  <a:pt x="1091159" y="588313"/>
                </a:cubicBezTo>
                <a:cubicBezTo>
                  <a:pt x="1532729" y="751949"/>
                  <a:pt x="1932185" y="623208"/>
                  <a:pt x="2171480" y="154691"/>
                </a:cubicBezTo>
                <a:cubicBezTo>
                  <a:pt x="2216942" y="57019"/>
                  <a:pt x="2303900" y="6992"/>
                  <a:pt x="2398310" y="11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2CBA31-4569-4E42-AF9A-955407A20A31}"/>
              </a:ext>
            </a:extLst>
          </p:cNvPr>
          <p:cNvCxnSpPr>
            <a:cxnSpLocks/>
          </p:cNvCxnSpPr>
          <p:nvPr/>
        </p:nvCxnSpPr>
        <p:spPr>
          <a:xfrm>
            <a:off x="6876894" y="4783634"/>
            <a:ext cx="404407" cy="37732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40461A-9DA6-42AD-9C8D-F972DF4777F5}"/>
              </a:ext>
            </a:extLst>
          </p:cNvPr>
          <p:cNvCxnSpPr/>
          <p:nvPr/>
        </p:nvCxnSpPr>
        <p:spPr>
          <a:xfrm rot="5400000" flipH="1" flipV="1">
            <a:off x="-474647" y="5899404"/>
            <a:ext cx="1764792" cy="0"/>
          </a:xfrm>
          <a:prstGeom prst="straightConnector1">
            <a:avLst/>
          </a:prstGeom>
          <a:ln>
            <a:solidFill>
              <a:srgbClr val="4040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HIway 2.0 achievement graph by quarter</a:t>
            </a:r>
          </a:p>
        </p:txBody>
      </p:sp>
    </p:spTree>
    <p:extLst>
      <p:ext uri="{BB962C8B-B14F-4D97-AF65-F5344CB8AC3E}">
        <p14:creationId xmlns:p14="http://schemas.microsoft.com/office/powerpoint/2010/main" val="1370716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34B4A5-2AC1-4289-9534-36C45E51F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015190"/>
              </p:ext>
            </p:extLst>
          </p:nvPr>
        </p:nvGraphicFramePr>
        <p:xfrm>
          <a:off x="76201" y="533400"/>
          <a:ext cx="8915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HIway 2.0 transaction volume growth and progression of participant migrations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9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HIway 2.0 client engagements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6DC581-3793-4594-88E2-9EC724FA3BF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20C441-3257-49BB-9135-59053FAF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3613190"/>
            <a:ext cx="9113838" cy="3016210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MS PGothic"/>
                <a:cs typeface="MS PGothic"/>
              </a:rPr>
              <a:t>HIway 2.0 migration was a collaborative process including the Participant’s business and IT teams as well as EOHHS and Orion Health members of the Mass HIway team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MS PGothic"/>
                <a:cs typeface="MS PGothic"/>
              </a:rPr>
              <a:t>A few migrations exceeded 8 weeks due to high volumes, extensive testing requirements, or long turnaround times for forms. The following were key areas of focus during the life cycle: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MS PGothic"/>
                <a:cs typeface="MS PGothic"/>
              </a:rPr>
              <a:t>Process, documentation, and training in completion of the DOID and HCO forms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MS PGothic"/>
                <a:cs typeface="MS PGothic"/>
              </a:rPr>
              <a:t>Outreach to all participating teams and trading partners throughout the migration cycles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MS PGothic"/>
                <a:cs typeface="MS PGothic"/>
              </a:rPr>
              <a:t>Migration schedule development, including weekly status planning and support discussions, with large organizations including: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a typeface="MS PGothic"/>
                <a:cs typeface="MS PGothic"/>
              </a:rPr>
              <a:t>Atrius</a:t>
            </a:r>
            <a:r>
              <a:rPr lang="en-US" sz="1600" dirty="0">
                <a:ea typeface="MS PGothic"/>
                <a:cs typeface="MS PGothic"/>
              </a:rPr>
              <a:t> Health, BIDMC, Boston Children’s Hospital, Partners HealthCare, Tufts Medical Center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MS PGothic"/>
                <a:cs typeface="MS PGothic"/>
              </a:rPr>
              <a:t>Walkthrough of production cutover plans and execution of the cutovers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27D37F0-5375-4BF2-A172-D1F884807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960635"/>
              </p:ext>
            </p:extLst>
          </p:nvPr>
        </p:nvGraphicFramePr>
        <p:xfrm>
          <a:off x="1493308" y="589999"/>
          <a:ext cx="6157383" cy="308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1F84F87-6F16-4557-8ABF-3BFBD46EACB2}"/>
              </a:ext>
            </a:extLst>
          </p:cNvPr>
          <p:cNvSpPr txBox="1"/>
          <p:nvPr/>
        </p:nvSpPr>
        <p:spPr>
          <a:xfrm>
            <a:off x="2133600" y="3135868"/>
            <a:ext cx="507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Typical HIway 2.0 Migration Cycle is 4-8 Weeks</a:t>
            </a:r>
          </a:p>
        </p:txBody>
      </p:sp>
    </p:spTree>
    <p:extLst>
      <p:ext uri="{BB962C8B-B14F-4D97-AF65-F5344CB8AC3E}">
        <p14:creationId xmlns:p14="http://schemas.microsoft.com/office/powerpoint/2010/main" val="51862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Process and support for new HIway onboarding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6463880"/>
              </p:ext>
            </p:extLst>
          </p:nvPr>
        </p:nvGraphicFramePr>
        <p:xfrm>
          <a:off x="654050" y="1073150"/>
          <a:ext cx="848995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761999" y="152400"/>
            <a:ext cx="6096001" cy="639762"/>
          </a:xfrm>
          <a:prstGeom prst="rect">
            <a:avLst/>
          </a:prstGeom>
        </p:spPr>
        <p:txBody>
          <a:bodyPr lIns="91415" tIns="45707" rIns="91415" bIns="45707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0" i="0">
                <a:solidFill>
                  <a:schemeClr val="bg1"/>
                </a:solidFill>
                <a:latin typeface="+mj-lt"/>
                <a:ea typeface="ＭＳ Ｐゴシック" charset="-128"/>
                <a:cs typeface="Georgi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80893" algn="ct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6pPr>
            <a:lvl7pPr marL="761787" algn="ct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7pPr>
            <a:lvl8pPr marL="1142680" algn="ct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8pPr>
            <a:lvl9pPr marL="1523573" algn="ct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54788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7547" y="6248400"/>
            <a:ext cx="8621173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4788">
              <a:buFont typeface="Arial" charset="0"/>
              <a:buNone/>
            </a:pPr>
            <a:r>
              <a:rPr lang="en-US" sz="1400" b="0" dirty="0">
                <a:solidFill>
                  <a:prstClr val="black"/>
                </a:solidFill>
              </a:rPr>
              <a:t>* Timeline indicates typical time spent by the Mass HIway team from the time all completed requirements </a:t>
            </a:r>
            <a:br>
              <a:rPr lang="en-US" sz="1400" b="0" dirty="0">
                <a:solidFill>
                  <a:prstClr val="black"/>
                </a:solidFill>
              </a:rPr>
            </a:br>
            <a:r>
              <a:rPr lang="en-US" sz="1400" b="0" dirty="0">
                <a:solidFill>
                  <a:prstClr val="black"/>
                </a:solidFill>
              </a:rPr>
              <a:t>  are obtained from the participant. Actual times vary by connection type and EHR vendor.</a:t>
            </a:r>
          </a:p>
        </p:txBody>
      </p:sp>
    </p:spTree>
    <p:extLst>
      <p:ext uri="{BB962C8B-B14F-4D97-AF65-F5344CB8AC3E}">
        <p14:creationId xmlns:p14="http://schemas.microsoft.com/office/powerpoint/2010/main" val="183408930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6DC581-3793-4594-88E2-9EC724FA3BF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2905918"/>
            <a:ext cx="7315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Market-based </a:t>
            </a:r>
            <a:r>
              <a:rPr lang="en-US" b="1" dirty="0" err="1">
                <a:solidFill>
                  <a:schemeClr val="tx1"/>
                </a:solidFill>
              </a:rPr>
              <a:t>ENS</a:t>
            </a:r>
            <a:r>
              <a:rPr lang="en-US" b="1" dirty="0">
                <a:solidFill>
                  <a:schemeClr val="tx1"/>
                </a:solidFill>
              </a:rPr>
              <a:t> Initiative – Regulatory update</a:t>
            </a:r>
          </a:p>
          <a:p>
            <a:r>
              <a:rPr lang="en-US" dirty="0">
                <a:solidFill>
                  <a:schemeClr val="tx1"/>
                </a:solidFill>
              </a:rPr>
              <a:t>Undersecretary Lauren Peters and Bert Ng</a:t>
            </a:r>
          </a:p>
        </p:txBody>
      </p:sp>
    </p:spTree>
    <p:extLst>
      <p:ext uri="{BB962C8B-B14F-4D97-AF65-F5344CB8AC3E}">
        <p14:creationId xmlns:p14="http://schemas.microsoft.com/office/powerpoint/2010/main" val="387789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0100" y="1295400"/>
            <a:ext cx="75438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Welcome</a:t>
            </a:r>
          </a:p>
          <a:p>
            <a:pPr marL="457054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Undersecretary Lauren Peters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Connection requirement/attestation update</a:t>
            </a:r>
          </a:p>
          <a:p>
            <a:pPr marL="457054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Chris Stuck-Girard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HIway 2.0 migration and HIway 1.0 shutdown </a:t>
            </a:r>
          </a:p>
          <a:p>
            <a:pPr marL="457054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David Whitham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Market-based </a:t>
            </a:r>
            <a:r>
              <a:rPr lang="en-US" sz="2000" b="1" dirty="0" err="1">
                <a:solidFill>
                  <a:schemeClr val="tx1"/>
                </a:solidFill>
              </a:rPr>
              <a:t>ENS</a:t>
            </a:r>
            <a:r>
              <a:rPr lang="en-US" sz="2000" b="1" dirty="0">
                <a:solidFill>
                  <a:schemeClr val="tx1"/>
                </a:solidFill>
              </a:rPr>
              <a:t> Initiative — Regulatory update</a:t>
            </a:r>
          </a:p>
          <a:p>
            <a:pPr marL="457054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Undersecretary Lauren Peters and Bert Ng  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HIway success story </a:t>
            </a:r>
          </a:p>
          <a:p>
            <a:pPr marL="457054" lvl="1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Phill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Argyris</a:t>
            </a:r>
            <a:r>
              <a:rPr lang="en-US" sz="2000" dirty="0">
                <a:solidFill>
                  <a:schemeClr val="tx1"/>
                </a:solidFill>
              </a:rPr>
              <a:t>, Tufts Medical Center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Conclusion</a:t>
            </a:r>
          </a:p>
          <a:p>
            <a:pPr marL="457054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Undersecretary Lauren Peters</a:t>
            </a:r>
          </a:p>
        </p:txBody>
      </p:sp>
    </p:spTree>
    <p:extLst>
      <p:ext uri="{BB962C8B-B14F-4D97-AF65-F5344CB8AC3E}">
        <p14:creationId xmlns:p14="http://schemas.microsoft.com/office/powerpoint/2010/main" val="332065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</a:t>
            </a:r>
            <a:r>
              <a:rPr lang="en-US" dirty="0"/>
              <a:t> initiative: History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85863"/>
            <a:ext cx="8229600" cy="947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7383" lvl="0">
              <a:defRPr/>
            </a:pPr>
            <a:r>
              <a:rPr lang="en-US" sz="1800" b="1" kern="0" dirty="0">
                <a:solidFill>
                  <a:srgbClr val="4F81BD"/>
                </a:solidFill>
              </a:rPr>
              <a:t>EOHHS ENS Initiative goal: </a:t>
            </a:r>
          </a:p>
          <a:p>
            <a:pPr marL="333133" lvl="0" indent="-28575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Supporting timely statewide Event Notification Services (ENS) across the Commonwealth in order to improve health care delivery, quality, and coordination </a:t>
            </a:r>
            <a:endParaRPr lang="en-US" sz="1800" kern="0" dirty="0">
              <a:solidFill>
                <a:srgbClr val="4F81B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286000"/>
            <a:ext cx="8229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7383" lvl="0">
              <a:defRPr/>
            </a:pPr>
            <a:r>
              <a:rPr lang="en-US" sz="1800" b="1" kern="0" dirty="0">
                <a:solidFill>
                  <a:srgbClr val="4F81BD"/>
                </a:solidFill>
              </a:rPr>
              <a:t>EOHHS process: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Feb 2018: RFR issued - Developing a state-operated repository of Admission, Discharge, and Transfer (ADT) data with the potential for ENS services in the future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Oct 2018: RFR cancelled - Creating a state-operated ADT repository would be duplicative of existing market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Oct 2018: RFI issued - Leveraging the existing ENS marketplace to achieve universal provider access to ENS more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Jul 2019: Proposed regulations - Defining certification process for </a:t>
            </a:r>
            <a:r>
              <a:rPr lang="en-US" dirty="0" err="1">
                <a:solidFill>
                  <a:schemeClr val="tx1"/>
                </a:solidFill>
              </a:rPr>
              <a:t>ENS</a:t>
            </a:r>
            <a:r>
              <a:rPr lang="en-US" dirty="0">
                <a:solidFill>
                  <a:schemeClr val="tx1"/>
                </a:solidFill>
              </a:rPr>
              <a:t> vendors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681537"/>
            <a:ext cx="8229600" cy="1719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7383" lvl="0">
              <a:defRPr/>
            </a:pPr>
            <a:r>
              <a:rPr lang="en-US" sz="1800" b="1" kern="0" dirty="0">
                <a:solidFill>
                  <a:srgbClr val="4F81BD"/>
                </a:solidFill>
              </a:rPr>
              <a:t>EOHHS guiding principles: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Universal access - Promoting data sharing within an </a:t>
            </a:r>
            <a:r>
              <a:rPr lang="en-US" sz="1800" dirty="0" err="1">
                <a:solidFill>
                  <a:schemeClr val="tx1"/>
                </a:solidFill>
              </a:rPr>
              <a:t>ENS</a:t>
            </a:r>
            <a:r>
              <a:rPr lang="en-US" sz="1800" dirty="0">
                <a:solidFill>
                  <a:schemeClr val="tx1"/>
                </a:solidFill>
              </a:rPr>
              <a:t> framework to increase accessibility to </a:t>
            </a:r>
            <a:r>
              <a:rPr lang="en-US" sz="1800" dirty="0" err="1">
                <a:solidFill>
                  <a:schemeClr val="tx1"/>
                </a:solidFill>
              </a:rPr>
              <a:t>ENS</a:t>
            </a:r>
            <a:r>
              <a:rPr lang="en-US" sz="1800" dirty="0">
                <a:solidFill>
                  <a:schemeClr val="tx1"/>
                </a:solidFill>
              </a:rPr>
              <a:t> by providers of all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Streamline provider experience - Crafting ENS framework to allow single submission and single reception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Improve notification timing - Working with industry to improve data flow timing</a:t>
            </a:r>
          </a:p>
        </p:txBody>
      </p:sp>
    </p:spTree>
    <p:extLst>
      <p:ext uri="{BB962C8B-B14F-4D97-AF65-F5344CB8AC3E}">
        <p14:creationId xmlns:p14="http://schemas.microsoft.com/office/powerpoint/2010/main" val="260199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</a:t>
            </a:r>
            <a:r>
              <a:rPr lang="en-US" dirty="0"/>
              <a:t> initiative: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70320" y="1326857"/>
            <a:ext cx="7203360" cy="771832"/>
            <a:chOff x="970320" y="1447800"/>
            <a:chExt cx="7203360" cy="771832"/>
          </a:xfrm>
          <a:solidFill>
            <a:schemeClr val="tx2">
              <a:lumMod val="5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970320" y="1457632"/>
              <a:ext cx="1905000" cy="7620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Boston Hospital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21445" y="1447800"/>
              <a:ext cx="1905000" cy="7620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Pittsfield Hospital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68680" y="1447800"/>
              <a:ext cx="1905000" cy="7620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Cape Hospital</a:t>
              </a:r>
            </a:p>
          </p:txBody>
        </p:sp>
      </p:grpSp>
      <p:sp>
        <p:nvSpPr>
          <p:cNvPr id="9" name="Rectangle: Rounded Corners 8"/>
          <p:cNvSpPr/>
          <p:nvPr/>
        </p:nvSpPr>
        <p:spPr>
          <a:xfrm>
            <a:off x="2438400" y="3099778"/>
            <a:ext cx="1574856" cy="1115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ENS</a:t>
            </a:r>
            <a:r>
              <a:rPr lang="en-US" sz="1800" dirty="0">
                <a:solidFill>
                  <a:schemeClr val="tx1"/>
                </a:solidFill>
              </a:rPr>
              <a:t> 1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Contracts: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Boston PCP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Boston </a:t>
            </a:r>
            <a:r>
              <a:rPr lang="en-US" sz="1800" dirty="0" err="1">
                <a:solidFill>
                  <a:schemeClr val="tx1"/>
                </a:solidFill>
              </a:rPr>
              <a:t>BH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267200" y="3099778"/>
            <a:ext cx="1558752" cy="1115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ENS</a:t>
            </a:r>
            <a:r>
              <a:rPr lang="en-US" sz="1800" dirty="0">
                <a:solidFill>
                  <a:schemeClr val="tx1"/>
                </a:solidFill>
              </a:rPr>
              <a:t> 2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Contract: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Boston CP</a:t>
            </a:r>
          </a:p>
        </p:txBody>
      </p:sp>
      <p:cxnSp>
        <p:nvCxnSpPr>
          <p:cNvPr id="13" name="Straight Arrow Connector 12"/>
          <p:cNvCxnSpPr>
            <a:stCxn id="5" idx="2"/>
            <a:endCxn id="9" idx="0"/>
          </p:cNvCxnSpPr>
          <p:nvPr/>
        </p:nvCxnSpPr>
        <p:spPr>
          <a:xfrm>
            <a:off x="1922820" y="2098689"/>
            <a:ext cx="1303008" cy="1001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0" idx="0"/>
          </p:cNvCxnSpPr>
          <p:nvPr/>
        </p:nvCxnSpPr>
        <p:spPr>
          <a:xfrm>
            <a:off x="4573945" y="2088857"/>
            <a:ext cx="472631" cy="10109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41" idx="0"/>
          </p:cNvCxnSpPr>
          <p:nvPr/>
        </p:nvCxnSpPr>
        <p:spPr>
          <a:xfrm flipH="1">
            <a:off x="6876034" y="2088857"/>
            <a:ext cx="345146" cy="1010921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22" idx="0"/>
          </p:cNvCxnSpPr>
          <p:nvPr/>
        </p:nvCxnSpPr>
        <p:spPr>
          <a:xfrm flipH="1">
            <a:off x="1379773" y="4215422"/>
            <a:ext cx="1846055" cy="8160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</p:cNvCxnSpPr>
          <p:nvPr/>
        </p:nvCxnSpPr>
        <p:spPr>
          <a:xfrm flipH="1">
            <a:off x="1927146" y="4215422"/>
            <a:ext cx="1298682" cy="843213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  <a:endCxn id="24" idx="0"/>
          </p:cNvCxnSpPr>
          <p:nvPr/>
        </p:nvCxnSpPr>
        <p:spPr>
          <a:xfrm>
            <a:off x="3225828" y="4215422"/>
            <a:ext cx="282096" cy="81603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72362" y="2651627"/>
            <a:ext cx="8139019" cy="1852162"/>
            <a:chOff x="457465" y="2894371"/>
            <a:chExt cx="6853230" cy="1454021"/>
          </a:xfrm>
        </p:grpSpPr>
        <p:grpSp>
          <p:nvGrpSpPr>
            <p:cNvPr id="33" name="Group 32"/>
            <p:cNvGrpSpPr/>
            <p:nvPr/>
          </p:nvGrpSpPr>
          <p:grpSpPr>
            <a:xfrm>
              <a:off x="457465" y="2894371"/>
              <a:ext cx="6114050" cy="1447800"/>
              <a:chOff x="457465" y="2894371"/>
              <a:chExt cx="6114050" cy="14478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922821" y="2894371"/>
                <a:ext cx="4648694" cy="144780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7465" y="2894371"/>
                <a:ext cx="1506414" cy="14478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rtlCol="0" anchor="ctr"/>
              <a:lstStyle/>
              <a:p>
                <a:pPr algn="ctr"/>
                <a:r>
                  <a:rPr lang="en-US" sz="1800" dirty="0" err="1"/>
                  <a:t>ENS</a:t>
                </a:r>
                <a:endParaRPr lang="en-US" sz="1800" dirty="0"/>
              </a:p>
              <a:p>
                <a:pPr algn="ctr"/>
                <a:r>
                  <a:rPr lang="en-US" sz="1800" dirty="0"/>
                  <a:t>Framework*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488379" y="2894372"/>
              <a:ext cx="822316" cy="145402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US" sz="1800" spc="-600" dirty="0"/>
                <a:t>Share Data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97243" y="6105525"/>
            <a:ext cx="8541957" cy="44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*ENS framework will include regulations and a state certification process that will govern the ENS initiative. Number of vendors still to be determined; three used for simplified illustrative purposes.</a:t>
            </a:r>
          </a:p>
        </p:txBody>
      </p:sp>
      <p:cxnSp>
        <p:nvCxnSpPr>
          <p:cNvPr id="36" name="Straight Arrow Connector 35"/>
          <p:cNvCxnSpPr>
            <a:stCxn id="10" idx="2"/>
            <a:endCxn id="23" idx="0"/>
          </p:cNvCxnSpPr>
          <p:nvPr/>
        </p:nvCxnSpPr>
        <p:spPr>
          <a:xfrm>
            <a:off x="5046576" y="4215422"/>
            <a:ext cx="589499" cy="8160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/>
          <p:cNvSpPr/>
          <p:nvPr/>
        </p:nvSpPr>
        <p:spPr>
          <a:xfrm>
            <a:off x="6096000" y="3099778"/>
            <a:ext cx="1560068" cy="1115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ENS</a:t>
            </a:r>
            <a:r>
              <a:rPr lang="en-US" sz="1800" dirty="0">
                <a:solidFill>
                  <a:schemeClr val="tx1"/>
                </a:solidFill>
              </a:rPr>
              <a:t> 3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Contract: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Cape PCP</a:t>
            </a:r>
          </a:p>
        </p:txBody>
      </p:sp>
      <p:cxnSp>
        <p:nvCxnSpPr>
          <p:cNvPr id="16" name="Straight Arrow Connector 15"/>
          <p:cNvCxnSpPr>
            <a:stCxn id="10" idx="1"/>
            <a:endCxn id="9" idx="3"/>
          </p:cNvCxnSpPr>
          <p:nvPr/>
        </p:nvCxnSpPr>
        <p:spPr>
          <a:xfrm flipH="1">
            <a:off x="4013256" y="3657600"/>
            <a:ext cx="25394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1" idx="1"/>
            <a:endCxn id="10" idx="3"/>
          </p:cNvCxnSpPr>
          <p:nvPr/>
        </p:nvCxnSpPr>
        <p:spPr>
          <a:xfrm flipH="1">
            <a:off x="5825952" y="3657600"/>
            <a:ext cx="27004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stCxn id="9" idx="0"/>
            <a:endCxn id="41" idx="0"/>
          </p:cNvCxnSpPr>
          <p:nvPr/>
        </p:nvCxnSpPr>
        <p:spPr>
          <a:xfrm rot="5400000" flipH="1" flipV="1">
            <a:off x="5050931" y="1274675"/>
            <a:ext cx="12700" cy="3650206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27273" y="5031457"/>
            <a:ext cx="8289453" cy="762000"/>
            <a:chOff x="570634" y="5031457"/>
            <a:chExt cx="8289453" cy="762000"/>
          </a:xfrm>
        </p:grpSpPr>
        <p:sp>
          <p:nvSpPr>
            <p:cNvPr id="22" name="Rectangle 21"/>
            <p:cNvSpPr/>
            <p:nvPr/>
          </p:nvSpPr>
          <p:spPr>
            <a:xfrm>
              <a:off x="570634" y="5031457"/>
              <a:ext cx="1905000" cy="76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Boston PCP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26936" y="5031457"/>
              <a:ext cx="1905000" cy="76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Boston CP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98785" y="5031457"/>
              <a:ext cx="1905000" cy="76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Boston </a:t>
              </a:r>
              <a:r>
                <a:rPr lang="en-US" sz="1800" dirty="0" err="1"/>
                <a:t>BH</a:t>
              </a:r>
              <a:endParaRPr lang="en-US" sz="1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55087" y="5031457"/>
              <a:ext cx="1905000" cy="76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Cape PCP</a:t>
              </a:r>
            </a:p>
          </p:txBody>
        </p:sp>
      </p:grpSp>
      <p:cxnSp>
        <p:nvCxnSpPr>
          <p:cNvPr id="48" name="Straight Arrow Connector 47"/>
          <p:cNvCxnSpPr>
            <a:stCxn id="41" idx="2"/>
            <a:endCxn id="42" idx="0"/>
          </p:cNvCxnSpPr>
          <p:nvPr/>
        </p:nvCxnSpPr>
        <p:spPr>
          <a:xfrm>
            <a:off x="6876034" y="4215422"/>
            <a:ext cx="888192" cy="816035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7273" y="5861733"/>
            <a:ext cx="8284108" cy="234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ENS</a:t>
            </a:r>
            <a:r>
              <a:rPr lang="en-US" dirty="0"/>
              <a:t> recipients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7273" y="990600"/>
            <a:ext cx="8284108" cy="2497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submitters – acute care hospitals</a:t>
            </a:r>
          </a:p>
        </p:txBody>
      </p:sp>
    </p:spTree>
    <p:extLst>
      <p:ext uri="{BB962C8B-B14F-4D97-AF65-F5344CB8AC3E}">
        <p14:creationId xmlns:p14="http://schemas.microsoft.com/office/powerpoint/2010/main" val="149798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</a:t>
            </a:r>
            <a:r>
              <a:rPr lang="en-US" dirty="0"/>
              <a:t> initiative: Regulatory and certification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68D18A-47D3-417B-8049-0A96DF4677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2954" y="1842307"/>
            <a:ext cx="8298426" cy="1477529"/>
            <a:chOff x="412954" y="1617542"/>
            <a:chExt cx="8298426" cy="1477529"/>
          </a:xfrm>
        </p:grpSpPr>
        <p:sp>
          <p:nvSpPr>
            <p:cNvPr id="12" name="Rectangle 11"/>
            <p:cNvSpPr/>
            <p:nvPr/>
          </p:nvSpPr>
          <p:spPr>
            <a:xfrm>
              <a:off x="2251586" y="1617542"/>
              <a:ext cx="6459794" cy="14775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tx1"/>
                  </a:solidFill>
                </a:rPr>
                <a:t>Implement a regulatory framework that:</a:t>
              </a:r>
            </a:p>
            <a:p>
              <a:pPr marL="628506" lvl="1" indent="-17145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</a:rPr>
                <a:t>Supports initiatives the HIway would facilitate to improve health care delivery, quality, and coordination </a:t>
              </a:r>
            </a:p>
            <a:p>
              <a:pPr marL="628506" lvl="1" indent="-17145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</a:rPr>
                <a:t>Promotes robust privacy and security standards that protect patient data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2954" y="1617542"/>
              <a:ext cx="1838632" cy="14775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/>
                <a:t>Objectives: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1586" y="3581774"/>
            <a:ext cx="6459794" cy="1068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Establish a HIway-facilitated framework, including </a:t>
            </a:r>
            <a:r>
              <a:rPr lang="en-US" sz="1800" dirty="0" err="1">
                <a:solidFill>
                  <a:schemeClr val="tx1"/>
                </a:solidFill>
              </a:rPr>
              <a:t>ENS</a:t>
            </a:r>
            <a:r>
              <a:rPr lang="en-US" sz="1800" dirty="0">
                <a:solidFill>
                  <a:schemeClr val="tx1"/>
                </a:solidFill>
              </a:rPr>
              <a:t> certification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Require providers to submit ADT feeds to certified </a:t>
            </a:r>
            <a:r>
              <a:rPr lang="en-US" sz="1800" dirty="0" err="1">
                <a:solidFill>
                  <a:schemeClr val="tx1"/>
                </a:solidFill>
              </a:rPr>
              <a:t>ENS</a:t>
            </a:r>
            <a:r>
              <a:rPr lang="en-US" sz="1800" dirty="0">
                <a:solidFill>
                  <a:schemeClr val="tx1"/>
                </a:solidFill>
              </a:rPr>
              <a:t> vendor(s)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2954" y="3571897"/>
            <a:ext cx="1838632" cy="10684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Regulation: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954" y="4898491"/>
            <a:ext cx="8298426" cy="1349909"/>
            <a:chOff x="412954" y="5127091"/>
            <a:chExt cx="8298426" cy="1349909"/>
          </a:xfrm>
        </p:grpSpPr>
        <p:sp>
          <p:nvSpPr>
            <p:cNvPr id="16" name="Rectangle 15"/>
            <p:cNvSpPr/>
            <p:nvPr/>
          </p:nvSpPr>
          <p:spPr>
            <a:xfrm>
              <a:off x="2251586" y="5127091"/>
              <a:ext cx="6459794" cy="1349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800" dirty="0" err="1">
                  <a:solidFill>
                    <a:schemeClr val="tx1"/>
                  </a:solidFill>
                </a:rPr>
                <a:t>EOHHS</a:t>
              </a:r>
              <a:r>
                <a:rPr lang="en-US" sz="1800" dirty="0">
                  <a:solidFill>
                    <a:schemeClr val="tx1"/>
                  </a:solidFill>
                </a:rPr>
                <a:t> to develop detailed objective criteria to determine certification eligibility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</a:rPr>
                <a:t>Define ENS “rules of the road” through vendor certification (</a:t>
              </a:r>
              <a:r>
                <a:rPr lang="en-US" sz="1800" i="1" dirty="0">
                  <a:solidFill>
                    <a:schemeClr val="tx1"/>
                  </a:solidFill>
                </a:rPr>
                <a:t>e.g.,</a:t>
              </a:r>
              <a:r>
                <a:rPr lang="en-US" sz="1800" dirty="0">
                  <a:solidFill>
                    <a:schemeClr val="tx1"/>
                  </a:solidFill>
                </a:rPr>
                <a:t> limit use cases, require vendor reflection, security requirements, etc.)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2954" y="5127091"/>
              <a:ext cx="1838632" cy="13499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/>
                <a:t>Certification: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26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</a:t>
            </a:r>
            <a:r>
              <a:rPr lang="en-US" dirty="0"/>
              <a:t> regulation and certification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68D18A-47D3-417B-8049-0A96DF4677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2787" y="1496963"/>
            <a:ext cx="1838632" cy="7574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Q3 2019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2787" y="4499990"/>
            <a:ext cx="8298426" cy="757484"/>
            <a:chOff x="471948" y="4558022"/>
            <a:chExt cx="8298426" cy="1008211"/>
          </a:xfrm>
        </p:grpSpPr>
        <p:sp>
          <p:nvSpPr>
            <p:cNvPr id="5" name="Rectangle 4"/>
            <p:cNvSpPr/>
            <p:nvPr/>
          </p:nvSpPr>
          <p:spPr>
            <a:xfrm>
              <a:off x="471948" y="4558022"/>
              <a:ext cx="1838632" cy="10082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Q4 2019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10580" y="4558022"/>
              <a:ext cx="6459794" cy="10082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tx1"/>
                  </a:solidFill>
                </a:rPr>
                <a:t>Post certification criteria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tx1"/>
                  </a:solidFill>
                </a:rPr>
                <a:t>Vendors chosen and certified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19200" y="2438400"/>
            <a:ext cx="7502013" cy="838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6/28 – Proposed regulation published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7/19 – Proposed regulation public hearing &amp; written testimony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200" y="3434315"/>
            <a:ext cx="7502013" cy="8152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Finalize regulation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Listening session on certification criteria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2787" y="5567116"/>
            <a:ext cx="8298426" cy="757484"/>
            <a:chOff x="471948" y="4558022"/>
            <a:chExt cx="8298426" cy="1008211"/>
          </a:xfrm>
        </p:grpSpPr>
        <p:sp>
          <p:nvSpPr>
            <p:cNvPr id="11" name="Rectangle 10"/>
            <p:cNvSpPr/>
            <p:nvPr/>
          </p:nvSpPr>
          <p:spPr>
            <a:xfrm>
              <a:off x="471948" y="4558022"/>
              <a:ext cx="1838632" cy="10082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Q1 2020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10580" y="4558022"/>
              <a:ext cx="6459794" cy="10082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tx1"/>
                  </a:solidFill>
                </a:rPr>
                <a:t>ENS framework live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28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Certification: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68D18A-47D3-417B-8049-0A96DF4677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3058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Vendors will be certified for a 2-year term, with the option to recertify. Future certification criteria will account for evolving HIT landscape and new technologies.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9824" y="2328862"/>
            <a:ext cx="3022809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certification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0190" y="2328862"/>
            <a:ext cx="302281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Future certification</a:t>
            </a:r>
          </a:p>
          <a:p>
            <a:pPr algn="ctr"/>
            <a:r>
              <a:rPr lang="en-US" dirty="0"/>
              <a:t>(Re-certification)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348037"/>
            <a:ext cx="1425068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9824" y="3348037"/>
            <a:ext cx="302281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2-year term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(’20 – ’22)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40190" y="3348037"/>
            <a:ext cx="302281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2-year terms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(’22 – ’24, ’24 – ’26, etc.)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367212"/>
            <a:ext cx="1425068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99824" y="4367212"/>
            <a:ext cx="302281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 framework for vendor to vendor ADT sharing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40190" y="4367212"/>
            <a:ext cx="302281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Adapt with changing/new technologies and </a:t>
            </a:r>
            <a:r>
              <a:rPr lang="en-US" dirty="0" err="1">
                <a:solidFill>
                  <a:schemeClr val="tx1"/>
                </a:solidFill>
              </a:rPr>
              <a:t>ENS</a:t>
            </a:r>
            <a:r>
              <a:rPr lang="en-US" dirty="0">
                <a:solidFill>
                  <a:schemeClr val="tx1"/>
                </a:solidFill>
              </a:rPr>
              <a:t> services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384235"/>
            <a:ext cx="1425068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Criteria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9824" y="5384235"/>
            <a:ext cx="302281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Some flexibility on interoperability standards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(menu of options)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0190" y="5384235"/>
            <a:ext cx="302281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toward uniform interoperability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357468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</a:t>
            </a:r>
            <a:r>
              <a:rPr lang="en-US" dirty="0"/>
              <a:t> Initiative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68D18A-47D3-417B-8049-0A96DF4677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2587750"/>
            <a:ext cx="8229600" cy="17698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97253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6DC581-3793-4594-88E2-9EC724FA3BF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2905918"/>
            <a:ext cx="7315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HIway success story</a:t>
            </a:r>
          </a:p>
          <a:p>
            <a:r>
              <a:rPr lang="en-US" i="1" dirty="0" err="1">
                <a:solidFill>
                  <a:schemeClr val="tx1"/>
                </a:solidFill>
              </a:rPr>
              <a:t>Phill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Argyris</a:t>
            </a:r>
            <a:r>
              <a:rPr lang="en-US" i="1" dirty="0">
                <a:solidFill>
                  <a:schemeClr val="tx1"/>
                </a:solidFill>
              </a:rPr>
              <a:t>, Tufts Medical Center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85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8077200" cy="1447800"/>
          </a:xfrm>
        </p:spPr>
        <p:txBody>
          <a:bodyPr/>
          <a:lstStyle/>
          <a:p>
            <a:pPr eaLnBrk="1" hangingPunct="1"/>
            <a:r>
              <a:rPr lang="en-US" dirty="0"/>
              <a:t>Tufts Medical Center – External Provider Communications and the Mass HIway</a:t>
            </a:r>
            <a:endParaRPr lang="en-US" altLang="en-US" sz="2200" i="1" dirty="0"/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6400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August 5, 2019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457200" y="27813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Phill Argyris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Manager of Software Development, Information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Rob Troller, Aaron Tatko, Binh Phan, Eric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Lominac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Graeme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Townrow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598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77888"/>
          </a:xfrm>
        </p:spPr>
        <p:txBody>
          <a:bodyPr/>
          <a:lstStyle/>
          <a:p>
            <a:pPr eaLnBrk="1" hangingPunct="1"/>
            <a:r>
              <a:rPr lang="en-US" dirty="0"/>
              <a:t>Tufts MC began Automated External Provider Communication with </a:t>
            </a:r>
            <a:r>
              <a:rPr lang="en-US" dirty="0" err="1"/>
              <a:t>AutoFax</a:t>
            </a:r>
            <a:r>
              <a:rPr lang="en-US" dirty="0"/>
              <a:t> &amp; Secure Email</a:t>
            </a:r>
            <a:endParaRPr lang="en-US" alt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077" y="20574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Started in 2007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 NEQCA Physicians with Communication Preferences for AutoFax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Secure Email Pilot – April 2012</a:t>
            </a:r>
          </a:p>
        </p:txBody>
      </p:sp>
    </p:spTree>
    <p:extLst>
      <p:ext uri="{BB962C8B-B14F-4D97-AF65-F5344CB8AC3E}">
        <p14:creationId xmlns:p14="http://schemas.microsoft.com/office/powerpoint/2010/main" val="3009381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77888"/>
          </a:xfrm>
        </p:spPr>
        <p:txBody>
          <a:bodyPr/>
          <a:lstStyle/>
          <a:p>
            <a:pPr eaLnBrk="1" hangingPunct="1"/>
            <a:r>
              <a:rPr lang="en-US" dirty="0"/>
              <a:t>Tufts MC External Provider Communication</a:t>
            </a:r>
            <a:br>
              <a:rPr lang="en-US" sz="1050" dirty="0"/>
            </a:br>
            <a:r>
              <a:rPr lang="en-US" sz="1600" i="1" dirty="0"/>
              <a:t>Technical Architecture – </a:t>
            </a:r>
            <a:r>
              <a:rPr lang="en-US" sz="1200" i="1" dirty="0"/>
              <a:t>2012</a:t>
            </a:r>
            <a:endParaRPr lang="en-US" altLang="en-US" sz="3600" i="1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3" y="1447800"/>
            <a:ext cx="856170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8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6DC581-3793-4594-88E2-9EC724FA3B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2905918"/>
            <a:ext cx="7315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Welcome</a:t>
            </a:r>
          </a:p>
          <a:p>
            <a:r>
              <a:rPr lang="en-US" i="1" dirty="0">
                <a:solidFill>
                  <a:schemeClr val="tx1"/>
                </a:solidFill>
              </a:rPr>
              <a:t>Undersecretary Lauren Peters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39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77888"/>
          </a:xfrm>
        </p:spPr>
        <p:txBody>
          <a:bodyPr/>
          <a:lstStyle/>
          <a:p>
            <a:pPr eaLnBrk="1" hangingPunct="1"/>
            <a:r>
              <a:rPr lang="en-US" dirty="0"/>
              <a:t>Tufts MC Internal Provider Directory</a:t>
            </a:r>
            <a:endParaRPr lang="en-US" altLang="en-US" sz="3600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763000" cy="284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52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77888"/>
          </a:xfrm>
        </p:spPr>
        <p:txBody>
          <a:bodyPr/>
          <a:lstStyle/>
          <a:p>
            <a:pPr eaLnBrk="1" hangingPunct="1"/>
            <a:r>
              <a:rPr lang="en-US" dirty="0"/>
              <a:t>Tufts MC External Provider Communication </a:t>
            </a:r>
            <a:br>
              <a:rPr lang="en-US" sz="1200" dirty="0"/>
            </a:br>
            <a:r>
              <a:rPr lang="en-US" sz="1600" i="1" dirty="0"/>
              <a:t>by the numbers…</a:t>
            </a:r>
            <a:endParaRPr lang="en-US" altLang="en-US" sz="3600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1524000"/>
            <a:ext cx="7696200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AutoFax: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Total: 339,488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Timeframe: 10/17/2011 – 6/25/2019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Secure Email: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Total: 4,635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Timeframe: 3/19/2014 – 6/25/2019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Post-Acute: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Total: 5,230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Timeframe: 12/10/2014 – 6/25/2019</a:t>
            </a:r>
          </a:p>
        </p:txBody>
      </p:sp>
    </p:spTree>
    <p:extLst>
      <p:ext uri="{BB962C8B-B14F-4D97-AF65-F5344CB8AC3E}">
        <p14:creationId xmlns:p14="http://schemas.microsoft.com/office/powerpoint/2010/main" val="2883562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77888"/>
          </a:xfrm>
        </p:spPr>
        <p:txBody>
          <a:bodyPr/>
          <a:lstStyle/>
          <a:p>
            <a:pPr eaLnBrk="1" hangingPunct="1"/>
            <a:r>
              <a:rPr lang="en-US" dirty="0"/>
              <a:t>Tufts MC External Provider Communication</a:t>
            </a:r>
            <a:br>
              <a:rPr lang="en-US" sz="1050" dirty="0"/>
            </a:br>
            <a:r>
              <a:rPr lang="en-US" sz="1600" i="1" dirty="0"/>
              <a:t>Technical Architecture – </a:t>
            </a:r>
            <a:r>
              <a:rPr lang="en-US" sz="1200" i="1" dirty="0"/>
              <a:t>2016</a:t>
            </a:r>
            <a:endParaRPr lang="en-US" altLang="en-US" sz="4800" i="1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41515" cy="473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88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77888"/>
          </a:xfrm>
        </p:spPr>
        <p:txBody>
          <a:bodyPr/>
          <a:lstStyle/>
          <a:p>
            <a:pPr eaLnBrk="1" hangingPunct="1"/>
            <a:r>
              <a:rPr lang="en-US" dirty="0"/>
              <a:t>Tufts MC External Provider Communication</a:t>
            </a:r>
            <a:br>
              <a:rPr lang="en-US" sz="1400" dirty="0"/>
            </a:br>
            <a:r>
              <a:rPr lang="en-US" sz="1600" i="1" dirty="0"/>
              <a:t>Updated Architecture with Mass </a:t>
            </a:r>
            <a:r>
              <a:rPr lang="en-US" sz="1600" i="1" dirty="0" err="1"/>
              <a:t>HIway</a:t>
            </a:r>
            <a:endParaRPr lang="en-US" altLang="en-US" sz="5400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5002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99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Tufts MC Mass </a:t>
            </a:r>
            <a:r>
              <a:rPr lang="en-US" dirty="0" err="1"/>
              <a:t>HIway</a:t>
            </a:r>
            <a:r>
              <a:rPr lang="en-US" dirty="0"/>
              <a:t> – External Provider Communications</a:t>
            </a:r>
            <a:br>
              <a:rPr lang="en-US" sz="1200" dirty="0"/>
            </a:br>
            <a:r>
              <a:rPr lang="en-US" sz="1600" i="1" dirty="0"/>
              <a:t>by the numbers…</a:t>
            </a:r>
            <a:endParaRPr lang="en-US" altLang="en-US" sz="1600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2" y="1355437"/>
          <a:ext cx="8839198" cy="489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9558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Summary of Tufts Medical Center Outbound Mass HIway Messages – as of 6/25/2019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6" marR="488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Hospital Affiliation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 EMR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Practice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Domain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Physicians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Live Date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 ADT Notifications 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 Discharge Summaries 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 CCDs 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</a:rPr>
                        <a:t> Total </a:t>
                      </a: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Melrose-Wakefield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Centricity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Hallmark Health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Cerner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120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7/26/2017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5,899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2,373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 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8,272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Lowell General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Millennium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LGH Woman Health, Inc.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womanhealth.circlehealthdirect.org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7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2/1/2018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20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14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1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35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Millennium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Cancer Care Associates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cancercareassociates.circlehealthdirect.org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5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4/5/2018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18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 8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  2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28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Millennium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OBGYN Associates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obgynassociatesmv.circlehealthdirect.org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4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2/1/2018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17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 3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 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20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Millennium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+mn-lt"/>
                        </a:rPr>
                        <a:t>Lata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Mundkur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latamundkur.cernerdirect.com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1/21/2018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6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 1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5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12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Powerworks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Chelmsford Pediatrics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chelmsfordpediatrics.cernerdirect.com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4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6/22/2017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206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 93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184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483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Powerworks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Riverside Medical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riversidemed.cernerdirect.com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6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12/14/2017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187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 79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154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420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Powerworks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Drumhill Pediatrics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drumhillpediatrics.cernerdirect.com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3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9/29/2017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139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 57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196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Powerworks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Office of Deirdre Connolly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officeofdeirdreconnolly.cernerdirect.com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12/13/2017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93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33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70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196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Powerworks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Chelmsford Internal Medicine   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chelmsfordinternalmedicine.circlehealthdirect.org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12/18/2017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16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   7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11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34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Powerworks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Sepulveda Associates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sepulvedaassociatespc.cernerdirect.com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5/17/2018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15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   5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     2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22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Powerworks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Surgical Associates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lowellsurgassociates.cernerdirect.com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4/4/2018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6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 2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 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8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Powerworks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Merrimack Valley Ortho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merrimackvalleyortho.cernerdirect.com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4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8/15/2018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3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  1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 1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5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Lowell General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eCW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Lowell General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eclinicaldirectplus.com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42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11/28/2018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196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196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NEQCA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Custom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Blue Hills Medical Center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bluehillsmedicalcenter.masshiway.net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7/26/2016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   136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    51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106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293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337"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+mn-lt"/>
                      </a:endParaRPr>
                    </a:p>
                  </a:txBody>
                  <a:tcPr marL="48826" marR="48826" marT="0" marB="0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+mn-lt"/>
                      </a:endParaRPr>
                    </a:p>
                  </a:txBody>
                  <a:tcPr marL="48826" marR="48826" marT="0" marB="0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+mn-lt"/>
                      </a:endParaRPr>
                    </a:p>
                  </a:txBody>
                  <a:tcPr marL="48826" marR="48826" marT="0" marB="0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+mn-lt"/>
                      </a:endParaRPr>
                    </a:p>
                  </a:txBody>
                  <a:tcPr marL="48826" marR="4882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205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 anchor="b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+mn-lt"/>
                      </a:endParaRPr>
                    </a:p>
                  </a:txBody>
                  <a:tcPr marL="48826" marR="4882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                                   6,761 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2,923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                   535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                   10,220 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26" marR="4882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557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Tufts MC Mass </a:t>
            </a:r>
            <a:r>
              <a:rPr lang="en-US" dirty="0" err="1"/>
              <a:t>HIway</a:t>
            </a:r>
            <a:r>
              <a:rPr lang="en-US" dirty="0"/>
              <a:t> – External Provider Communications</a:t>
            </a:r>
            <a:br>
              <a:rPr lang="en-US" sz="1200" dirty="0"/>
            </a:br>
            <a:r>
              <a:rPr lang="en-US" sz="1600" i="1" dirty="0"/>
              <a:t>by the numbers – Post-Acute…</a:t>
            </a:r>
            <a:endParaRPr lang="en-US" altLang="en-US" sz="1600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" y="1524000"/>
          <a:ext cx="8839199" cy="3581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7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517">
                <a:tc gridSpan="8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Summary of Tufts Medical Center Outbound Mass HIway Post-Acute Messages – as of 7/8/2019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Affiliation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ADT Notifications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Discharge Summaries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 CCDs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Marian Manor (</a:t>
                      </a:r>
                      <a:r>
                        <a:rPr lang="en-US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So.Boston</a:t>
                      </a: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PointClickCare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marianmanor@marianmanor.pccdm.com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12/4/2014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164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207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VNA Care Network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HIway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Webmail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vna.care@direct.vnacare.masshiway.net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12/16/2014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3,957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3,957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Shore VNA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HIway Webmail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south.shore@direct.sshvna.masshiway.net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6/4/2015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1,028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1,028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7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Kindred Hospital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/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hospital.kindreddirect.com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6/5/2015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75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993"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055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Mass </a:t>
            </a:r>
            <a:r>
              <a:rPr lang="en-US" dirty="0" err="1"/>
              <a:t>HIway</a:t>
            </a:r>
            <a:r>
              <a:rPr lang="en-US" dirty="0"/>
              <a:t> Use Case 1: </a:t>
            </a:r>
            <a:br>
              <a:rPr lang="en-US" dirty="0"/>
            </a:br>
            <a:r>
              <a:rPr lang="en-US" dirty="0"/>
              <a:t>Tufts MC to Provider on </a:t>
            </a:r>
            <a:r>
              <a:rPr lang="en-US" dirty="0" err="1"/>
              <a:t>eClinicalWorks</a:t>
            </a:r>
            <a:endParaRPr lang="en-US" alt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553645" cy="3166269"/>
          </a:xfrm>
        </p:spPr>
      </p:pic>
      <p:sp>
        <p:nvSpPr>
          <p:cNvPr id="2" name="Rectangle 1"/>
          <p:cNvSpPr/>
          <p:nvPr/>
        </p:nvSpPr>
        <p:spPr>
          <a:xfrm>
            <a:off x="284148" y="1948696"/>
            <a:ext cx="3124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Upon discharge of the patient, Tufts automatically sends the Discharge Summary to the PCP at Circle Health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Discharge Summary is sent as a Direct Message with a PDF attachment over the Mass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HIway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and is received in the PCP’s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eClinicalWorks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EHR</a:t>
            </a:r>
          </a:p>
        </p:txBody>
      </p:sp>
    </p:spTree>
    <p:extLst>
      <p:ext uri="{BB962C8B-B14F-4D97-AF65-F5344CB8AC3E}">
        <p14:creationId xmlns:p14="http://schemas.microsoft.com/office/powerpoint/2010/main" val="2577560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Mass </a:t>
            </a:r>
            <a:r>
              <a:rPr lang="en-US" dirty="0" err="1"/>
              <a:t>HIway</a:t>
            </a:r>
            <a:r>
              <a:rPr lang="en-US" dirty="0"/>
              <a:t> Use Case 1: </a:t>
            </a:r>
            <a:br>
              <a:rPr lang="en-US" dirty="0"/>
            </a:br>
            <a:r>
              <a:rPr lang="en-US" dirty="0"/>
              <a:t>Tufts MC to Provider on </a:t>
            </a:r>
            <a:r>
              <a:rPr lang="en-US" dirty="0" err="1"/>
              <a:t>eClinicalWorks</a:t>
            </a:r>
            <a:endParaRPr lang="en-US" alt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457200" cy="304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528-D303-4EED-A8FF-4D13D6EC8AB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484209"/>
            <a:ext cx="31242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LGH provider requires a consult for a patient, or transfers care to Tufts MC, and sends a PDF of Fetal Link Report from their Cerner Millennium EHR to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ldrcoverage@direct.tuftsmedicalcenter.masshiway.net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via Direct Message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Direct Message is received by Tufts Mass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HIway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Connect Device, and is forwarded as an encrypted email to LDR Coverage account for review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Provider reviews report at LDR Coverage; can reply via encrypted email in Outlook, and Mass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HIway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Connect Device sends a Direct Message to LGH provider, which is received by LGH provider in Cerner Millennium EHR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83664"/>
            <a:ext cx="5598207" cy="352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19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rtlCol="0" anchor="ctr" anchorCtr="0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Conclusion </a:t>
            </a:r>
          </a:p>
          <a:p>
            <a:r>
              <a:rPr lang="en-US" sz="2400" b="0" i="1" dirty="0">
                <a:solidFill>
                  <a:schemeClr val="tx1"/>
                </a:solidFill>
              </a:rPr>
              <a:t>Undersecretary Lauren Peters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DC581-3793-4594-88E2-9EC724FA3BF3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6329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rtlCol="0" anchor="ctr" anchorCtr="0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Appendix: HIway operations update</a:t>
            </a:r>
            <a:endParaRPr lang="en-US" sz="2400" b="0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DC581-3793-4594-88E2-9EC724FA3BF3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15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61322"/>
            <a:ext cx="8229600" cy="3776869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MOTION: </a:t>
            </a:r>
            <a:r>
              <a:rPr lang="en-US" sz="2400" b="0" dirty="0"/>
              <a:t>That the Health Information Technology Council hereby approves the minutes of the council meeting held on May 6, 2019 as presented/amended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688" y="-1"/>
            <a:ext cx="6214753" cy="890649"/>
          </a:xfrm>
        </p:spPr>
        <p:txBody>
          <a:bodyPr/>
          <a:lstStyle/>
          <a:p>
            <a:r>
              <a:rPr lang="en-US" dirty="0"/>
              <a:t>Vote: Approve minutes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59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1" y="26749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>
              <a:lnSpc>
                <a:spcPct val="100000"/>
              </a:lnSpc>
            </a:pPr>
            <a:r>
              <a:rPr spc="-25" dirty="0"/>
              <a:t>H</a:t>
            </a:r>
            <a:r>
              <a:rPr spc="-10" dirty="0"/>
              <a:t>I</a:t>
            </a:r>
            <a:r>
              <a:rPr spc="-55" dirty="0"/>
              <a:t>w</a:t>
            </a:r>
            <a:r>
              <a:rPr spc="-60" dirty="0"/>
              <a:t>a</a:t>
            </a:r>
            <a:r>
              <a:rPr spc="-15" dirty="0"/>
              <a:t>y</a:t>
            </a:r>
            <a:r>
              <a:rPr spc="-5" dirty="0"/>
              <a:t> </a:t>
            </a:r>
            <a:r>
              <a:rPr lang="en-US" spc="-80" dirty="0"/>
              <a:t>p</a:t>
            </a:r>
            <a:r>
              <a:rPr spc="-15" dirty="0"/>
              <a:t>art</a:t>
            </a:r>
            <a:r>
              <a:rPr spc="-20" dirty="0"/>
              <a:t>i</a:t>
            </a:r>
            <a:r>
              <a:rPr spc="-10" dirty="0"/>
              <a:t>c</a:t>
            </a:r>
            <a:r>
              <a:rPr spc="-20" dirty="0"/>
              <a:t>ip</a:t>
            </a:r>
            <a:r>
              <a:rPr spc="-35" dirty="0"/>
              <a:t>a</a:t>
            </a:r>
            <a:r>
              <a:rPr spc="-15" dirty="0"/>
              <a:t>t</a:t>
            </a:r>
            <a:r>
              <a:rPr spc="-20" dirty="0"/>
              <a:t>i</a:t>
            </a:r>
            <a:r>
              <a:rPr spc="-15" dirty="0"/>
              <a:t>on</a:t>
            </a:r>
            <a:r>
              <a:rPr spc="20" dirty="0"/>
              <a:t> </a:t>
            </a:r>
            <a:br>
              <a:rPr lang="en-US" spc="20" dirty="0"/>
            </a:br>
            <a:r>
              <a:rPr lang="en-US" sz="2000" spc="-20" dirty="0"/>
              <a:t>April 21, 2019 – July 20, 2019</a:t>
            </a:r>
            <a:endParaRPr spc="-1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52096" y="2288653"/>
          <a:ext cx="4963713" cy="3355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2262">
                <a:tc>
                  <a:txBody>
                    <a:bodyPr/>
                    <a:lstStyle/>
                    <a:p>
                      <a:pPr marL="0" indent="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4D </a:t>
                      </a:r>
                      <a:r>
                        <a:rPr lang="en-US" sz="1800" dirty="0" err="1"/>
                        <a:t>Healthware</a:t>
                      </a:r>
                      <a:endParaRPr lang="en-US" sz="1800" dirty="0"/>
                    </a:p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aseline="0" dirty="0"/>
                        <a:t>Capital Blue Cross</a:t>
                      </a:r>
                    </a:p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dirty="0"/>
                        <a:t>Care Alliance</a:t>
                      </a:r>
                      <a:r>
                        <a:rPr lang="en-US" sz="1800" baseline="0" dirty="0"/>
                        <a:t> of Western Massachusetts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/>
                        <a:t>Daybrook Skilled Nursing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/>
                        <a:t>Hospice of Franklin County</a:t>
                      </a:r>
                      <a:endParaRPr lang="en-US" sz="1800" dirty="0"/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Merrimack</a:t>
                      </a:r>
                      <a:r>
                        <a:rPr lang="en-US" sz="1800" baseline="0" dirty="0"/>
                        <a:t> Valley Child &amp; Adolescent Health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Riverside Pediatrics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endParaRPr lang="en-US" sz="1800" dirty="0"/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endParaRPr lang="en-US" sz="1800" baseline="0" dirty="0"/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32272" y="1466024"/>
            <a:ext cx="7141368" cy="525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	New participation agreements</a:t>
            </a:r>
          </a:p>
        </p:txBody>
      </p:sp>
      <p:sp>
        <p:nvSpPr>
          <p:cNvPr id="8" name="Pentagon 7"/>
          <p:cNvSpPr/>
          <p:nvPr/>
        </p:nvSpPr>
        <p:spPr>
          <a:xfrm>
            <a:off x="1444757" y="1376456"/>
            <a:ext cx="1381124" cy="70485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4757" y="1261650"/>
            <a:ext cx="1148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51437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1" y="26749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>
              <a:lnSpc>
                <a:spcPct val="100000"/>
              </a:lnSpc>
            </a:pPr>
            <a:r>
              <a:rPr spc="-25" dirty="0"/>
              <a:t>H</a:t>
            </a:r>
            <a:r>
              <a:rPr spc="-10" dirty="0"/>
              <a:t>I</a:t>
            </a:r>
            <a:r>
              <a:rPr spc="-55" dirty="0"/>
              <a:t>w</a:t>
            </a:r>
            <a:r>
              <a:rPr spc="-60" dirty="0"/>
              <a:t>a</a:t>
            </a:r>
            <a:r>
              <a:rPr spc="-15" dirty="0"/>
              <a:t>y</a:t>
            </a:r>
            <a:r>
              <a:rPr spc="-5" dirty="0"/>
              <a:t> </a:t>
            </a:r>
            <a:r>
              <a:rPr lang="en-US" spc="-80" dirty="0"/>
              <a:t>connections</a:t>
            </a:r>
            <a:r>
              <a:rPr spc="20" dirty="0"/>
              <a:t> </a:t>
            </a:r>
            <a:br>
              <a:rPr lang="en-US" spc="20" dirty="0"/>
            </a:br>
            <a:r>
              <a:rPr lang="en-US" sz="2000" spc="-20" dirty="0"/>
              <a:t>April 21, 2019 – July 20, 2019</a:t>
            </a:r>
            <a:endParaRPr spc="-1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1" y="2267579"/>
          <a:ext cx="4144492" cy="4007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4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3344">
                <a:tc>
                  <a:txBody>
                    <a:bodyPr/>
                    <a:lstStyle/>
                    <a:p>
                      <a:pPr marL="0" indent="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4D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Healthware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Anna Jaques Hospital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Boston Children’s Hospital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Capital Blue Cross*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Cambridge Health Alliance 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Care Alliance of Western Massachusetts*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Daybrook Skilled Nursing*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East Boston Neighborhood Health Center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Elder Services of Berkshire County, Inc.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Hospice of Franklin County*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Hunt Nursing &amp; Retirement Home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MelroseWakefield Healthcare, Inc.**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2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32272" y="1466024"/>
            <a:ext cx="7141368" cy="525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New connections</a:t>
            </a:r>
          </a:p>
        </p:txBody>
      </p:sp>
      <p:sp>
        <p:nvSpPr>
          <p:cNvPr id="8" name="Pentagon 7"/>
          <p:cNvSpPr/>
          <p:nvPr/>
        </p:nvSpPr>
        <p:spPr>
          <a:xfrm>
            <a:off x="1444757" y="1376456"/>
            <a:ext cx="1381124" cy="70485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4757" y="1261650"/>
            <a:ext cx="1148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9774" y="5190202"/>
            <a:ext cx="25008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   Participants that were enrolled and</a:t>
            </a:r>
          </a:p>
          <a:p>
            <a:r>
              <a:rPr lang="en-US" sz="1100" i="1" dirty="0"/>
              <a:t>     connected in the same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 dirty="0"/>
          </a:p>
          <a:p>
            <a:r>
              <a:rPr lang="en-US" sz="1100" i="1" dirty="0"/>
              <a:t>**  Received two new connections</a:t>
            </a:r>
          </a:p>
          <a:p>
            <a:endParaRPr lang="en-US" sz="1100" i="1" dirty="0"/>
          </a:p>
          <a:p>
            <a:r>
              <a:rPr lang="en-US" sz="1100" i="1" dirty="0"/>
              <a:t>All other participants received new connections during 2.0 migration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065159" y="2273035"/>
          <a:ext cx="3811713" cy="2484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364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endParaRPr lang="en-US" sz="1800" baseline="0" dirty="0"/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Mount Greylock Extended Care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Netsmart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Pioneer Valley Information Exchange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Tri-County Pediatric Associates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Tufts Health Plan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WestMass ElderCare</a:t>
                      </a:r>
                    </a:p>
                    <a:p>
                      <a:pPr marL="285750" indent="-285750"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Windsor Nursing Home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920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>
              <a:lnSpc>
                <a:spcPct val="100000"/>
              </a:lnSpc>
            </a:pPr>
            <a:r>
              <a:rPr spc="-25" dirty="0"/>
              <a:t>H</a:t>
            </a:r>
            <a:r>
              <a:rPr spc="-10" dirty="0"/>
              <a:t>I</a:t>
            </a:r>
            <a:r>
              <a:rPr spc="-55" dirty="0"/>
              <a:t>w</a:t>
            </a:r>
            <a:r>
              <a:rPr spc="-60" dirty="0"/>
              <a:t>a</a:t>
            </a:r>
            <a:r>
              <a:rPr spc="-15" dirty="0"/>
              <a:t>y</a:t>
            </a:r>
            <a:r>
              <a:rPr spc="-5" dirty="0"/>
              <a:t> </a:t>
            </a:r>
            <a:r>
              <a:rPr lang="en-US" spc="-80" dirty="0"/>
              <a:t>transactions</a:t>
            </a:r>
            <a:endParaRPr spc="-1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95839"/>
              </p:ext>
            </p:extLst>
          </p:nvPr>
        </p:nvGraphicFramePr>
        <p:xfrm>
          <a:off x="440267" y="1619191"/>
          <a:ext cx="8119533" cy="504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9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9779">
                <a:tc>
                  <a:txBody>
                    <a:bodyPr/>
                    <a:lstStyle/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/>
                        <a:t>The mechanisms for counting transactions</a:t>
                      </a:r>
                      <a:r>
                        <a:rPr lang="en-US" baseline="0" dirty="0"/>
                        <a:t> changed with the migration from HIway 1.0 to HIway 2.0 </a:t>
                      </a:r>
                    </a:p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baseline="0" dirty="0"/>
                        <a:t>To avoid potential confusion caused by combining counts from two differing systems, reporting of transaction data was suspended</a:t>
                      </a:r>
                    </a:p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baseline="0" dirty="0"/>
                        <a:t>The HIway team continues to monitor transaction levels for operational purposes</a:t>
                      </a:r>
                    </a:p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baseline="0" dirty="0"/>
                        <a:t>Now that HIway 2.0 transaction data is being collected, we can see that transaction levels have </a:t>
                      </a:r>
                      <a:r>
                        <a:rPr lang="en-US" b="1" baseline="0" dirty="0"/>
                        <a:t>continued to exceed 10 million per month</a:t>
                      </a:r>
                      <a:endParaRPr lang="en-US" baseline="0" dirty="0"/>
                    </a:p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baseline="0" dirty="0"/>
                        <a:t>Public Health Reporting continues to represent about 87% of transactions, while </a:t>
                      </a:r>
                      <a:r>
                        <a:rPr lang="en-US" b="1" baseline="0" dirty="0"/>
                        <a:t>over 140,000 Provider to Provider transactions </a:t>
                      </a:r>
                      <a:r>
                        <a:rPr lang="en-US" baseline="0" dirty="0"/>
                        <a:t>are processed each month</a:t>
                      </a:r>
                    </a:p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baseline="0" dirty="0"/>
                        <a:t>Incidentally, a much higher capacity was demonstrated as the system accommodated a significant temporary increase spanning May and June due to a provider system error </a:t>
                      </a:r>
                    </a:p>
                    <a:p>
                      <a:pPr marL="285750" marR="0" lvl="0" indent="-285750" algn="l" defTabSz="914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baseline="0" dirty="0"/>
                        <a:t>The HIway team will prepare updated graphs and data that provide additional insight into trends and progress when we have more history with HIway 2.0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0267" y="1093476"/>
            <a:ext cx="8119533" cy="525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HIway transaction reporting update</a:t>
            </a:r>
          </a:p>
        </p:txBody>
      </p:sp>
    </p:spTree>
    <p:extLst>
      <p:ext uri="{BB962C8B-B14F-4D97-AF65-F5344CB8AC3E}">
        <p14:creationId xmlns:p14="http://schemas.microsoft.com/office/powerpoint/2010/main" val="616200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893" y="5418190"/>
            <a:ext cx="867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Target: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“Total monthly availability” – no lower than 99.9% (downtime no more than ~44 minutes/month)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762000" y="12701"/>
            <a:ext cx="7848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05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109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165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21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13 month HIway availability review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8D5B5-75EB-4621-98FB-BCC51933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54545"/>
            <a:ext cx="8872170" cy="41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5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/>
          </p:nvPr>
        </p:nvSpPr>
        <p:spPr>
          <a:xfrm>
            <a:off x="2895603" y="3406778"/>
            <a:ext cx="6184900" cy="1470025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D10188-EC4D-40C7-880F-CA7F1DBEE75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5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6DC581-3793-4594-88E2-9EC724FA3B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2905918"/>
            <a:ext cx="7315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Connection requirement/attestation update </a:t>
            </a:r>
          </a:p>
          <a:p>
            <a:r>
              <a:rPr lang="en-US" dirty="0">
                <a:solidFill>
                  <a:schemeClr val="tx1"/>
                </a:solidFill>
              </a:rPr>
              <a:t>Chris Stuck-Girard</a:t>
            </a:r>
          </a:p>
        </p:txBody>
      </p:sp>
    </p:spTree>
    <p:extLst>
      <p:ext uri="{BB962C8B-B14F-4D97-AF65-F5344CB8AC3E}">
        <p14:creationId xmlns:p14="http://schemas.microsoft.com/office/powerpoint/2010/main" val="297561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422" y="1066799"/>
            <a:ext cx="8755778" cy="7715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2866" tIns="46437" rIns="92866" bIns="4643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four</a:t>
            </a:r>
            <a:r>
              <a:rPr kumimoji="0" lang="en-US" sz="175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year phase-in progressively encourages providers to use the </a:t>
            </a:r>
            <a:r>
              <a:rPr kumimoji="0" lang="en-US" sz="175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HIway</a:t>
            </a: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for </a:t>
            </a:r>
            <a:b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provider-to-provider communications via bi-directional exchange of health information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HIway connection requirement phased in over four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68D18A-47D3-417B-8049-0A96DF4677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38113" y="2073275"/>
            <a:ext cx="9005887" cy="4070350"/>
          </a:xfrm>
        </p:spPr>
        <p:txBody>
          <a:bodyPr bIns="91440"/>
          <a:lstStyle/>
          <a:p>
            <a:pPr marL="0" indent="0">
              <a:spcAft>
                <a:spcPts val="600"/>
              </a:spcAft>
              <a:buNone/>
            </a:pPr>
            <a:r>
              <a:rPr lang="en-US" sz="1700" dirty="0">
                <a:solidFill>
                  <a:srgbClr val="4F81BD"/>
                </a:solidFill>
              </a:rPr>
              <a:t>Progressive HIway connection requirements</a:t>
            </a:r>
          </a:p>
          <a:p>
            <a:pPr marL="169863" indent="0">
              <a:spcAft>
                <a:spcPts val="900"/>
              </a:spcAft>
              <a:buNone/>
              <a:tabLst>
                <a:tab pos="1028700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   Year 1</a:t>
            </a:r>
            <a:r>
              <a:rPr lang="en-US" sz="1600" b="0" dirty="0"/>
              <a:t> 	</a:t>
            </a:r>
            <a:r>
              <a:rPr lang="en-US" sz="1600" dirty="0"/>
              <a:t>Send or receive</a:t>
            </a:r>
            <a:r>
              <a:rPr lang="en-US" sz="1600" b="0" dirty="0"/>
              <a:t> HIway Direct messages for at least one use case</a:t>
            </a:r>
            <a:br>
              <a:rPr lang="en-US" sz="1600" b="0" dirty="0"/>
            </a:br>
            <a:r>
              <a:rPr lang="en-US" sz="1600" b="0" dirty="0"/>
              <a:t>	   </a:t>
            </a:r>
            <a:r>
              <a:rPr lang="en-US" sz="1200" b="0" dirty="0"/>
              <a:t>○   </a:t>
            </a:r>
            <a:r>
              <a:rPr lang="en-US" sz="1600" b="0" dirty="0"/>
              <a:t>Can be from </a:t>
            </a:r>
            <a:r>
              <a:rPr lang="en-US" sz="1600" dirty="0"/>
              <a:t>any use case category </a:t>
            </a:r>
            <a:r>
              <a:rPr lang="en-US" sz="1600" b="0" dirty="0"/>
              <a:t>listed below</a:t>
            </a:r>
          </a:p>
          <a:p>
            <a:pPr marL="169863" indent="0">
              <a:spcAft>
                <a:spcPts val="900"/>
              </a:spcAft>
              <a:buNone/>
              <a:tabLst>
                <a:tab pos="1028700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   Year 2</a:t>
            </a:r>
            <a:r>
              <a:rPr lang="en-US" sz="1600" b="0" dirty="0"/>
              <a:t>	</a:t>
            </a:r>
            <a:r>
              <a:rPr lang="en-US" sz="1600" dirty="0"/>
              <a:t>Send or receive</a:t>
            </a:r>
            <a:r>
              <a:rPr lang="en-US" sz="1600" b="0" dirty="0"/>
              <a:t> HIway Direct messages for at least one use case</a:t>
            </a:r>
            <a:br>
              <a:rPr lang="en-US" sz="1600" dirty="0"/>
            </a:br>
            <a:r>
              <a:rPr lang="en-US" sz="1600" dirty="0"/>
              <a:t>	   </a:t>
            </a:r>
            <a:r>
              <a:rPr lang="en-US" sz="1200" b="0" dirty="0"/>
              <a:t>○   </a:t>
            </a:r>
            <a:r>
              <a:rPr lang="en-US" sz="1600" b="0" dirty="0"/>
              <a:t>Must be a </a:t>
            </a:r>
            <a:r>
              <a:rPr lang="en-US" sz="1600" dirty="0"/>
              <a:t>provider-to-provider communications </a:t>
            </a:r>
            <a:r>
              <a:rPr lang="en-US" sz="1600" b="0" dirty="0"/>
              <a:t>use case</a:t>
            </a:r>
          </a:p>
          <a:p>
            <a:pPr marL="169863" indent="0">
              <a:spcAft>
                <a:spcPts val="900"/>
              </a:spcAft>
              <a:buNone/>
              <a:tabLst>
                <a:tab pos="1028700" algn="l"/>
              </a:tabLst>
            </a:pPr>
            <a:r>
              <a:rPr lang="en-US" sz="1600" dirty="0"/>
              <a:t>   </a:t>
            </a:r>
            <a:r>
              <a:rPr lang="en-US" sz="1600" dirty="0">
                <a:solidFill>
                  <a:srgbClr val="FF0000"/>
                </a:solidFill>
              </a:rPr>
              <a:t>Year 3</a:t>
            </a:r>
            <a:r>
              <a:rPr lang="en-US" sz="1600" b="0" dirty="0"/>
              <a:t>	</a:t>
            </a:r>
            <a:r>
              <a:rPr lang="en-US" sz="1600" dirty="0"/>
              <a:t>Send</a:t>
            </a:r>
            <a:r>
              <a:rPr lang="en-US" sz="1600" b="0" dirty="0"/>
              <a:t> HIway Direct messages for at least one use case, </a:t>
            </a:r>
            <a:r>
              <a:rPr lang="en-US" sz="1600" dirty="0"/>
              <a:t>and </a:t>
            </a:r>
            <a:br>
              <a:rPr lang="en-US" sz="1600" dirty="0"/>
            </a:br>
            <a:r>
              <a:rPr lang="en-US" sz="1600" dirty="0"/>
              <a:t>	Receive </a:t>
            </a:r>
            <a:r>
              <a:rPr lang="en-US" sz="1600" b="0" dirty="0"/>
              <a:t>HIway Direct messages for at least one use case</a:t>
            </a:r>
            <a:br>
              <a:rPr lang="en-US" sz="1600" b="0" dirty="0"/>
            </a:br>
            <a:r>
              <a:rPr lang="en-US" sz="1600" b="0" dirty="0"/>
              <a:t>	  </a:t>
            </a:r>
            <a:r>
              <a:rPr lang="en-US" sz="1200" b="0" dirty="0"/>
              <a:t> ○   </a:t>
            </a:r>
            <a:r>
              <a:rPr lang="en-US" sz="1600" b="0" dirty="0"/>
              <a:t>Both must be </a:t>
            </a:r>
            <a:r>
              <a:rPr lang="en-US" sz="1600" dirty="0"/>
              <a:t>provider-to-provider communications</a:t>
            </a:r>
            <a:r>
              <a:rPr lang="en-US" sz="1600" b="0" dirty="0"/>
              <a:t> use cases</a:t>
            </a:r>
          </a:p>
          <a:p>
            <a:pPr marL="169863" indent="0">
              <a:spcAft>
                <a:spcPts val="1500"/>
              </a:spcAft>
              <a:buNone/>
              <a:tabLst>
                <a:tab pos="1028700" algn="l"/>
              </a:tabLst>
            </a:pPr>
            <a:r>
              <a:rPr lang="en-US" sz="1600" dirty="0"/>
              <a:t>   Year 4</a:t>
            </a:r>
            <a:r>
              <a:rPr lang="en-US" sz="1600" b="0" dirty="0"/>
              <a:t> 	Meet Year 3 requirement </a:t>
            </a:r>
            <a:r>
              <a:rPr lang="en-US" sz="1600" dirty="0"/>
              <a:t>or</a:t>
            </a:r>
            <a:r>
              <a:rPr lang="en-US" sz="1600" b="0" dirty="0"/>
              <a:t> be subject to penalties if requirement is not met</a:t>
            </a:r>
            <a:br>
              <a:rPr lang="en-US" sz="1600" b="0" dirty="0"/>
            </a:br>
            <a:r>
              <a:rPr lang="en-US" sz="1600" b="0" dirty="0"/>
              <a:t>	   </a:t>
            </a:r>
            <a:r>
              <a:rPr lang="en-US" sz="1200" b="0" dirty="0"/>
              <a:t>○   </a:t>
            </a:r>
            <a:r>
              <a:rPr lang="en-US" sz="1600" b="0" dirty="0"/>
              <a:t>Penalties go into effect in the applicable Year 4 </a:t>
            </a:r>
            <a:r>
              <a:rPr lang="en-US" sz="1200" b="0" dirty="0"/>
              <a:t>(e.g., January 2020 for acute care hospitals)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en-US" sz="1700" b="1" dirty="0">
                <a:solidFill>
                  <a:srgbClr val="4F81BD"/>
                </a:solidFill>
              </a:rPr>
              <a:t>Additional ENS requirement for acute care hospitals only</a:t>
            </a:r>
          </a:p>
          <a:p>
            <a:pPr marL="169863" lvl="1" indent="0">
              <a:spcAft>
                <a:spcPts val="1800"/>
              </a:spcAft>
              <a:buNone/>
            </a:pPr>
            <a:r>
              <a:rPr lang="en-US" sz="1600" dirty="0"/>
              <a:t>   </a:t>
            </a:r>
            <a:r>
              <a:rPr lang="en-US" sz="1600" b="1" dirty="0"/>
              <a:t>Send</a:t>
            </a:r>
            <a:r>
              <a:rPr lang="en-US" sz="1600" dirty="0"/>
              <a:t> a</a:t>
            </a:r>
            <a:r>
              <a:rPr lang="en-US" sz="1600" b="0" dirty="0"/>
              <a:t>dmission, discharge, and transfer notifications (</a:t>
            </a:r>
            <a:r>
              <a:rPr lang="en-US" sz="1600" b="1" dirty="0"/>
              <a:t>ADTs</a:t>
            </a:r>
            <a:r>
              <a:rPr lang="en-US" sz="1600" b="0" dirty="0"/>
              <a:t>) to </a:t>
            </a:r>
            <a:r>
              <a:rPr lang="en-US" sz="1600" b="0" dirty="0" err="1"/>
              <a:t>ENS</a:t>
            </a:r>
            <a:r>
              <a:rPr lang="en-US" sz="1600" b="0" dirty="0"/>
              <a:t> framework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8707184" y="2489200"/>
            <a:ext cx="430887" cy="1986280"/>
            <a:chOff x="8503984" y="2501900"/>
            <a:chExt cx="430887" cy="1986280"/>
          </a:xfrm>
        </p:grpSpPr>
        <p:sp>
          <p:nvSpPr>
            <p:cNvPr id="16" name="TextBox 15"/>
            <p:cNvSpPr txBox="1"/>
            <p:nvPr/>
          </p:nvSpPr>
          <p:spPr>
            <a:xfrm rot="10800000">
              <a:off x="8503984" y="2828036"/>
              <a:ext cx="430887" cy="1320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2019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719427" y="3792220"/>
              <a:ext cx="0" cy="6959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8719424" y="2501900"/>
              <a:ext cx="3" cy="6807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503984" y="2501900"/>
              <a:ext cx="21544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503984" y="4488180"/>
              <a:ext cx="21544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8707181" y="4568280"/>
            <a:ext cx="430887" cy="1444973"/>
            <a:chOff x="8503982" y="2876036"/>
            <a:chExt cx="430887" cy="791828"/>
          </a:xfrm>
        </p:grpSpPr>
        <p:sp>
          <p:nvSpPr>
            <p:cNvPr id="29" name="TextBox 28"/>
            <p:cNvSpPr txBox="1"/>
            <p:nvPr/>
          </p:nvSpPr>
          <p:spPr>
            <a:xfrm rot="10800000">
              <a:off x="8503982" y="2965899"/>
              <a:ext cx="430887" cy="6193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Future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8719427" y="3459314"/>
              <a:ext cx="1" cy="208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719427" y="2876036"/>
              <a:ext cx="0" cy="1890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8503984" y="2883382"/>
              <a:ext cx="2154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503984" y="3667862"/>
              <a:ext cx="2154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810633" y="6215038"/>
            <a:ext cx="7522735" cy="509367"/>
            <a:chOff x="751110" y="6215038"/>
            <a:chExt cx="7522735" cy="509367"/>
          </a:xfrm>
        </p:grpSpPr>
        <p:sp>
          <p:nvSpPr>
            <p:cNvPr id="3" name="Rectangle 2"/>
            <p:cNvSpPr/>
            <p:nvPr/>
          </p:nvSpPr>
          <p:spPr>
            <a:xfrm>
              <a:off x="751110" y="6215038"/>
              <a:ext cx="1445342" cy="5093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Use case categories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96452" y="6215040"/>
              <a:ext cx="3624245" cy="5093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Public health reporting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Provider-to-provider communications</a:t>
              </a: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20697" y="6215038"/>
              <a:ext cx="2453148" cy="5093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 startAt="3"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Quality reporting</a:t>
              </a:r>
            </a:p>
            <a:p>
              <a:pPr marL="228600" indent="-228600">
                <a:buFont typeface="+mj-lt"/>
                <a:buAutoNum type="arabicPeriod" startAt="3"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Payer case management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54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HIway connection and </a:t>
            </a:r>
            <a:br>
              <a:rPr lang="en-US" dirty="0"/>
            </a:br>
            <a:r>
              <a:rPr lang="en-US" dirty="0"/>
              <a:t>attestation 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24CCA-F466-43CF-BAB8-FE65B26DBD5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4000" y="3924815"/>
          <a:ext cx="8635999" cy="2310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2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Provider organization</a:t>
                      </a:r>
                    </a:p>
                  </a:txBody>
                  <a:tcPr anchor="ctr">
                    <a:solidFill>
                      <a:srgbClr val="142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First year </a:t>
                      </a:r>
                      <a:r>
                        <a:rPr lang="en-US" sz="1400" dirty="0"/>
                        <a:t>requirement applies</a:t>
                      </a:r>
                    </a:p>
                  </a:txBody>
                  <a:tcPr anchor="ctr">
                    <a:solidFill>
                      <a:srgbClr val="142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 by July</a:t>
                      </a:r>
                      <a:r>
                        <a:rPr lang="en-US" sz="1400" baseline="0" dirty="0"/>
                        <a:t> 31, 2019</a:t>
                      </a:r>
                      <a:endParaRPr lang="en-US" sz="1400" dirty="0"/>
                    </a:p>
                  </a:txBody>
                  <a:tcPr anchor="ctr">
                    <a:solidFill>
                      <a:srgbClr val="14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89">
                <a:tc>
                  <a:txBody>
                    <a:bodyPr/>
                    <a:lstStyle/>
                    <a:p>
                      <a:r>
                        <a:rPr lang="en-US" sz="1400" dirty="0"/>
                        <a:t>Acute</a:t>
                      </a:r>
                      <a:r>
                        <a:rPr lang="en-US" sz="1400" baseline="0" dirty="0"/>
                        <a:t> care hospitals</a:t>
                      </a:r>
                      <a:endParaRPr lang="en-US" sz="1400" dirty="0"/>
                    </a:p>
                  </a:txBody>
                  <a:tcPr anchor="ctr"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2017</a:t>
                      </a:r>
                    </a:p>
                  </a:txBody>
                  <a:tcPr anchor="ctr"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3 attestation form</a:t>
                      </a:r>
                    </a:p>
                  </a:txBody>
                  <a:tcPr anchor="ctr"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48">
                <a:tc>
                  <a:txBody>
                    <a:bodyPr/>
                    <a:lstStyle/>
                    <a:p>
                      <a:r>
                        <a:rPr lang="en-US" sz="1400" dirty="0"/>
                        <a:t>Large and medium medical ambulatory practices</a:t>
                      </a: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2018</a:t>
                      </a: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2 attestation form</a:t>
                      </a: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sz="1400" dirty="0"/>
                        <a:t>Large community health centers</a:t>
                      </a: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983">
                <a:tc>
                  <a:txBody>
                    <a:bodyPr/>
                    <a:lstStyle/>
                    <a:p>
                      <a:r>
                        <a:rPr lang="en-US" sz="1400" dirty="0"/>
                        <a:t>Small community health centers</a:t>
                      </a:r>
                    </a:p>
                  </a:txBody>
                  <a:tcPr anchor="ctr"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2019</a:t>
                      </a:r>
                    </a:p>
                  </a:txBody>
                  <a:tcPr anchor="ctr"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1 attestation form</a:t>
                      </a:r>
                    </a:p>
                  </a:txBody>
                  <a:tcPr anchor="ctr"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3999" y="1053533"/>
            <a:ext cx="8636000" cy="7632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2866" tIns="46437" rIns="92866" bIns="46437" rtlCol="0" anchor="ctr"/>
          <a:lstStyle/>
          <a:p>
            <a:r>
              <a:rPr lang="en-US" sz="1900" b="1" dirty="0">
                <a:solidFill>
                  <a:schemeClr val="bg1"/>
                </a:solidFill>
                <a:latin typeface="+mj-lt"/>
              </a:rPr>
              <a:t>The HIway connection requirement requires providers to connect to the Mass HIway</a:t>
            </a:r>
          </a:p>
          <a:p>
            <a:pPr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as set forth in M.G.L. Chapter 118I, Section 7, and as detailed in the Mass HIway Regulations (101 CMR 20.00)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998" y="1940899"/>
            <a:ext cx="8636000" cy="1749395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92866" tIns="46437" rIns="92866" bIns="46437" rtlCol="0" anchor="ctr"/>
          <a:lstStyle/>
          <a:p>
            <a:pPr>
              <a:spcAft>
                <a:spcPts val="1200"/>
              </a:spcAft>
            </a:pPr>
            <a:r>
              <a:rPr lang="en-US" dirty="0"/>
              <a:t>The table below shows the year by which organizations must connect to the HIway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The organizations must subsequently attest to their connection between June 1 and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July 31 of each year</a:t>
            </a:r>
          </a:p>
        </p:txBody>
      </p:sp>
    </p:spTree>
    <p:extLst>
      <p:ext uri="{BB962C8B-B14F-4D97-AF65-F5344CB8AC3E}">
        <p14:creationId xmlns:p14="http://schemas.microsoft.com/office/powerpoint/2010/main" val="325055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attestation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C2E20-F250-44B9-B926-B8B94A013B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2235200"/>
            <a:ext cx="8229600" cy="3890963"/>
          </a:xfrm>
        </p:spPr>
        <p:txBody>
          <a:bodyPr/>
          <a:lstStyle/>
          <a:p>
            <a:r>
              <a:rPr lang="en-US" sz="2000" b="0" dirty="0"/>
              <a:t>Last fall, the HIway analyzed how the attestation forms could be improved: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b="1" dirty="0"/>
              <a:t>Ease of use/convenience for provider organizations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b="1" dirty="0"/>
              <a:t>Quality of submitted data</a:t>
            </a:r>
          </a:p>
          <a:p>
            <a:endParaRPr lang="en-US" sz="2000" b="0" dirty="0"/>
          </a:p>
          <a:p>
            <a:r>
              <a:rPr lang="en-US" sz="2000" b="0" dirty="0"/>
              <a:t>Supplemental instructions were fleshed out, confusing questions were clarified, and new questions were added</a:t>
            </a:r>
          </a:p>
          <a:p>
            <a:endParaRPr lang="en-US" sz="2000" b="0" dirty="0"/>
          </a:p>
          <a:p>
            <a:r>
              <a:rPr lang="en-US" sz="2000" b="0" dirty="0"/>
              <a:t>A save and continue function was added to the online webform, providing convenience for submitters</a:t>
            </a:r>
          </a:p>
          <a:p>
            <a:endParaRPr lang="en-US" sz="2000" b="0" dirty="0"/>
          </a:p>
          <a:p>
            <a:r>
              <a:rPr lang="en-US" sz="2000" b="0" dirty="0"/>
              <a:t>New this year: POs may not submit PDF forms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960" y="1066799"/>
            <a:ext cx="8445911" cy="7715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2866" tIns="46437" rIns="92866" bIns="4643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</a:t>
            </a:r>
            <a:r>
              <a:rPr lang="en-US" sz="1750" b="1" kern="0" dirty="0">
                <a:solidFill>
                  <a:schemeClr val="bg1"/>
                </a:solidFill>
                <a:latin typeface="+mn-lt"/>
              </a:rPr>
              <a:t>r the 2019 attestation cycle, </a:t>
            </a: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HIway updated </a:t>
            </a:r>
            <a:r>
              <a:rPr kumimoji="0" lang="en-US" sz="175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forms, added a save and continue function to the online webforms, and enabled webform submission of HIE Requirement Exception Forms</a:t>
            </a:r>
            <a:endParaRPr kumimoji="0" lang="en-US" sz="17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04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Attestation Update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C2E20-F250-44B9-B926-B8B94A013B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840172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s update (as of August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 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, 2019):</a:t>
            </a:r>
          </a:p>
          <a:p>
            <a:pPr marL="690563" lvl="1" indent="-233363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Calibri"/>
              </a:rPr>
              <a:t>26 Acute Care Hospitals </a:t>
            </a:r>
            <a:r>
              <a:rPr lang="en-US" sz="1800" dirty="0">
                <a:latin typeface="Calibri"/>
              </a:rPr>
              <a:t>submitted Year 3 forms, and 23 submitted </a:t>
            </a:r>
            <a:r>
              <a:rPr lang="en-US" dirty="0">
                <a:latin typeface="Calibri"/>
              </a:rPr>
              <a:t>exception forms </a:t>
            </a:r>
            <a:r>
              <a:rPr lang="en-US" sz="1800" dirty="0">
                <a:latin typeface="Calibri"/>
              </a:rPr>
              <a:t>regarding HIway connection plans (73%; 49 out of 67 expected).</a:t>
            </a:r>
          </a:p>
          <a:p>
            <a:pPr lvl="1">
              <a:spcAft>
                <a:spcPts val="0"/>
              </a:spcAf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690563" lvl="1" indent="-2333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/>
              </a:rPr>
              <a:t>24</a:t>
            </a:r>
            <a:r>
              <a:rPr lang="en-US" sz="1800" b="1" dirty="0">
                <a:latin typeface="Calibri"/>
              </a:rPr>
              <a:t> Community Health Centers </a:t>
            </a:r>
            <a:r>
              <a:rPr lang="en-US" sz="1800" dirty="0">
                <a:latin typeface="Calibri"/>
              </a:rPr>
              <a:t>submitted Year 2 forms; 2 provided exception forms (65%; 26 out of 40 expected).</a:t>
            </a:r>
          </a:p>
          <a:p>
            <a:pPr marL="690563" lvl="1" indent="-2333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/>
              </a:rPr>
              <a:t>45</a:t>
            </a:r>
            <a:r>
              <a:rPr lang="en-US" sz="1800" b="1" dirty="0">
                <a:latin typeface="Calibri"/>
              </a:rPr>
              <a:t> </a:t>
            </a:r>
            <a:r>
              <a:rPr lang="en-US" b="1" dirty="0"/>
              <a:t>Medium/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Large Medical Ambulatory Practices </a:t>
            </a:r>
            <a:r>
              <a:rPr lang="en-US" sz="1800" dirty="0">
                <a:latin typeface="+mj-lt"/>
              </a:rPr>
              <a:t>submitted Year 2 forms, and 13 provided </a:t>
            </a:r>
            <a:r>
              <a:rPr lang="en-US" dirty="0"/>
              <a:t>exception forms</a:t>
            </a:r>
            <a:r>
              <a:rPr lang="en-US" sz="1800" dirty="0">
                <a:latin typeface="+mj-lt"/>
              </a:rPr>
              <a:t>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	</a:t>
            </a:r>
            <a:r>
              <a:rPr lang="en-US" sz="1800" dirty="0">
                <a:latin typeface="+mj-lt"/>
              </a:rPr>
              <a:t>A total of 340 entities (including organizations, sub-organizations, and practice 	locations) were accounted for by these forms. There are approximately 553 	practices that meet the regulatory definition of a </a:t>
            </a:r>
            <a:r>
              <a:rPr lang="en-US" dirty="0"/>
              <a:t>Medium/</a:t>
            </a:r>
            <a:r>
              <a:rPr lang="en-US" sz="1800" dirty="0">
                <a:latin typeface="+mj-lt"/>
              </a:rPr>
              <a:t>Larg</a:t>
            </a:r>
            <a:r>
              <a:rPr lang="en-US" dirty="0">
                <a:latin typeface="+mj-lt"/>
              </a:rPr>
              <a:t>e Medical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	Ambulatory Practice.</a:t>
            </a:r>
            <a:endParaRPr kumimoji="0" lang="en-US" sz="1800" b="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801" y="1010774"/>
            <a:ext cx="8634393" cy="17558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2866" tIns="46437" rIns="92866" bIns="46437" rtlCol="0" anchor="ctr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As of </a:t>
            </a:r>
            <a:r>
              <a:rPr lang="en-US" sz="1800" b="1" dirty="0">
                <a:solidFill>
                  <a:schemeClr val="bg1"/>
                </a:solidFill>
                <a:latin typeface="Calibri"/>
              </a:rPr>
              <a:t>August 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submissions of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Attestation Forms (95 submissions) and HIE Exception Forms (38 submissions)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were coming in </a:t>
            </a:r>
            <a:r>
              <a:rPr lang="en-US" sz="1800" b="1" dirty="0">
                <a:solidFill>
                  <a:schemeClr val="bg1"/>
                </a:solidFill>
                <a:latin typeface="Calibri"/>
              </a:rPr>
              <a:t>at a steady pace.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The HIway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continues to reach out to provider organizations to maximize submissions.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72820"/>
      </p:ext>
    </p:extLst>
  </p:cSld>
  <p:clrMapOvr>
    <a:masterClrMapping/>
  </p:clrMapOvr>
</p:sld>
</file>

<file path=ppt/theme/theme1.xml><?xml version="1.0" encoding="utf-8"?>
<a:theme xmlns:a="http://schemas.openxmlformats.org/drawingml/2006/main" name="1_EH_EOHHS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way Template" id="{F6EB77F7-5592-4870-A726-6AA0886A14A9}" vid="{7CAAAA26-295D-485A-AD6F-43825252D94E}"/>
    </a:ext>
  </a:extLst>
</a:theme>
</file>

<file path=ppt/theme/theme2.xml><?xml version="1.0" encoding="utf-8"?>
<a:theme xmlns:a="http://schemas.openxmlformats.org/drawingml/2006/main" name="2_EH_EOHHS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MC_d1">
  <a:themeElements>
    <a:clrScheme name="TMC_d1 1">
      <a:dk1>
        <a:srgbClr val="1A3A67"/>
      </a:dk1>
      <a:lt1>
        <a:srgbClr val="FFFFFF"/>
      </a:lt1>
      <a:dk2>
        <a:srgbClr val="FFFFFF"/>
      </a:dk2>
      <a:lt2>
        <a:srgbClr val="808080"/>
      </a:lt2>
      <a:accent1>
        <a:srgbClr val="4891CE"/>
      </a:accent1>
      <a:accent2>
        <a:srgbClr val="314C6F"/>
      </a:accent2>
      <a:accent3>
        <a:srgbClr val="FFFFFF"/>
      </a:accent3>
      <a:accent4>
        <a:srgbClr val="143057"/>
      </a:accent4>
      <a:accent5>
        <a:srgbClr val="B1C7E3"/>
      </a:accent5>
      <a:accent6>
        <a:srgbClr val="2B4464"/>
      </a:accent6>
      <a:hlink>
        <a:srgbClr val="E36F1E"/>
      </a:hlink>
      <a:folHlink>
        <a:srgbClr val="4AAA42"/>
      </a:folHlink>
    </a:clrScheme>
    <a:fontScheme name="TMC_d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MC_d1 1">
        <a:dk1>
          <a:srgbClr val="1A3A67"/>
        </a:dk1>
        <a:lt1>
          <a:srgbClr val="FFFFFF"/>
        </a:lt1>
        <a:dk2>
          <a:srgbClr val="FFFFFF"/>
        </a:dk2>
        <a:lt2>
          <a:srgbClr val="808080"/>
        </a:lt2>
        <a:accent1>
          <a:srgbClr val="4891CE"/>
        </a:accent1>
        <a:accent2>
          <a:srgbClr val="314C6F"/>
        </a:accent2>
        <a:accent3>
          <a:srgbClr val="FFFFFF"/>
        </a:accent3>
        <a:accent4>
          <a:srgbClr val="143057"/>
        </a:accent4>
        <a:accent5>
          <a:srgbClr val="B1C7E3"/>
        </a:accent5>
        <a:accent6>
          <a:srgbClr val="2B4464"/>
        </a:accent6>
        <a:hlink>
          <a:srgbClr val="E36F1E"/>
        </a:hlink>
        <a:folHlink>
          <a:srgbClr val="4AA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HIway Template</Template>
  <TotalTime>3159</TotalTime>
  <Words>2724</Words>
  <Application>Microsoft Office PowerPoint</Application>
  <PresentationFormat>On-screen Show (4:3)</PresentationFormat>
  <Paragraphs>628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MS PGothic</vt:lpstr>
      <vt:lpstr>MS PGothic</vt:lpstr>
      <vt:lpstr>Arial</vt:lpstr>
      <vt:lpstr>Calibri</vt:lpstr>
      <vt:lpstr>Courier New</vt:lpstr>
      <vt:lpstr>Georgia</vt:lpstr>
      <vt:lpstr>Symbol</vt:lpstr>
      <vt:lpstr>Times New Roman</vt:lpstr>
      <vt:lpstr>Wingdings</vt:lpstr>
      <vt:lpstr>1_EH_EOHHS_Master</vt:lpstr>
      <vt:lpstr>2_EH_EOHHS_Master</vt:lpstr>
      <vt:lpstr>TMC_d1</vt:lpstr>
      <vt:lpstr>PowerPoint Presentation</vt:lpstr>
      <vt:lpstr>Agenda</vt:lpstr>
      <vt:lpstr>PowerPoint Presentation</vt:lpstr>
      <vt:lpstr>Vote: Approve minutes</vt:lpstr>
      <vt:lpstr>PowerPoint Presentation</vt:lpstr>
      <vt:lpstr>HIway connection requirement phased in over four years</vt:lpstr>
      <vt:lpstr>HIway connection and  attestation requirement</vt:lpstr>
      <vt:lpstr>Improvements to attestation process</vt:lpstr>
      <vt:lpstr>2019 Attestation Update</vt:lpstr>
      <vt:lpstr>August/September attestation outreach</vt:lpstr>
      <vt:lpstr>Estimating universe of medium &amp; large medical ambulatory practices </vt:lpstr>
      <vt:lpstr>Universe of medium/large medical ambulatory practices </vt:lpstr>
      <vt:lpstr>PowerPoint Presentation</vt:lpstr>
      <vt:lpstr>HIway 2.0 migration status</vt:lpstr>
      <vt:lpstr>HIway 2.0 achievement graph by quarter</vt:lpstr>
      <vt:lpstr>HIway 2.0 transaction volume growth and progression of participant migrations</vt:lpstr>
      <vt:lpstr>HIway 2.0 client engagements</vt:lpstr>
      <vt:lpstr>Process and support for new HIway onboarding</vt:lpstr>
      <vt:lpstr>PowerPoint Presentation</vt:lpstr>
      <vt:lpstr>ENS initiative: History</vt:lpstr>
      <vt:lpstr>ENS initiative: Framework</vt:lpstr>
      <vt:lpstr>ENS initiative: Regulatory and certification process</vt:lpstr>
      <vt:lpstr>ENS regulation and certification timeline</vt:lpstr>
      <vt:lpstr>Certification: Process</vt:lpstr>
      <vt:lpstr>ENS Initiative discussion</vt:lpstr>
      <vt:lpstr>PowerPoint Presentation</vt:lpstr>
      <vt:lpstr>Tufts Medical Center – External Provider Communications and the Mass HIway</vt:lpstr>
      <vt:lpstr>Tufts MC began Automated External Provider Communication with AutoFax &amp; Secure Email</vt:lpstr>
      <vt:lpstr>Tufts MC External Provider Communication Technical Architecture – 2012</vt:lpstr>
      <vt:lpstr>Tufts MC Internal Provider Directory</vt:lpstr>
      <vt:lpstr>Tufts MC External Provider Communication  by the numbers…</vt:lpstr>
      <vt:lpstr>Tufts MC External Provider Communication Technical Architecture – 2016</vt:lpstr>
      <vt:lpstr>Tufts MC External Provider Communication Updated Architecture with Mass HIway</vt:lpstr>
      <vt:lpstr>Tufts MC Mass HIway – External Provider Communications by the numbers…</vt:lpstr>
      <vt:lpstr>Tufts MC Mass HIway – External Provider Communications by the numbers – Post-Acute…</vt:lpstr>
      <vt:lpstr>Mass HIway Use Case 1:  Tufts MC to Provider on eClinicalWorks</vt:lpstr>
      <vt:lpstr>Mass HIway Use Case 1:  Tufts MC to Provider on eClinicalWorks</vt:lpstr>
      <vt:lpstr>PowerPoint Presentation</vt:lpstr>
      <vt:lpstr>PowerPoint Presentation</vt:lpstr>
      <vt:lpstr>HIway participation  April 21, 2019 – July 20, 2019</vt:lpstr>
      <vt:lpstr>HIway connections  April 21, 2019 – July 20, 2019</vt:lpstr>
      <vt:lpstr>HIway transactions</vt:lpstr>
      <vt:lpstr>PowerPoint Presentation</vt:lpstr>
      <vt:lpstr>Thank you!</vt:lpstr>
    </vt:vector>
  </TitlesOfParts>
  <Company>EOHHS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Ng, Karbert S (EHS)</dc:creator>
  <cp:lastModifiedBy>Boutin-Coviello, Pam (EHS)</cp:lastModifiedBy>
  <cp:revision>131</cp:revision>
  <cp:lastPrinted>2019-08-05T16:25:43Z</cp:lastPrinted>
  <dcterms:created xsi:type="dcterms:W3CDTF">2019-06-17T18:15:17Z</dcterms:created>
  <dcterms:modified xsi:type="dcterms:W3CDTF">2019-08-06T18:39:39Z</dcterms:modified>
</cp:coreProperties>
</file>