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4"/>
    <p:sldMasterId id="2147483665" r:id="rId5"/>
  </p:sldMasterIdLst>
  <p:notesMasterIdLst>
    <p:notesMasterId r:id="rId17"/>
  </p:notesMasterIdLst>
  <p:sldIdLst>
    <p:sldId id="257" r:id="rId6"/>
    <p:sldId id="271" r:id="rId7"/>
    <p:sldId id="330" r:id="rId8"/>
    <p:sldId id="276" r:id="rId9"/>
    <p:sldId id="337" r:id="rId10"/>
    <p:sldId id="335" r:id="rId11"/>
    <p:sldId id="334" r:id="rId12"/>
    <p:sldId id="336" r:id="rId13"/>
    <p:sldId id="342" r:id="rId14"/>
    <p:sldId id="313" r:id="rId15"/>
    <p:sldId id="267"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01" autoAdjust="0"/>
    <p:restoredTop sz="96341" autoAdjust="0"/>
  </p:normalViewPr>
  <p:slideViewPr>
    <p:cSldViewPr snapToGrid="0">
      <p:cViewPr varScale="1">
        <p:scale>
          <a:sx n="118" d="100"/>
          <a:sy n="118" d="100"/>
        </p:scale>
        <p:origin x="216" y="320"/>
      </p:cViewPr>
      <p:guideLst/>
    </p:cSldViewPr>
  </p:slideViewPr>
  <p:outlineViewPr>
    <p:cViewPr>
      <p:scale>
        <a:sx n="33" d="100"/>
        <a:sy n="33" d="100"/>
      </p:scale>
      <p:origin x="0" y="-8442"/>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0" d="100"/>
          <a:sy n="50" d="100"/>
        </p:scale>
        <p:origin x="2684"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DCBD8E-8EC9-4BF5-831E-1D3CE6D42DDA}" type="doc">
      <dgm:prSet loTypeId="urn:microsoft.com/office/officeart/2005/8/layout/hProcess11" loCatId="process" qsTypeId="urn:microsoft.com/office/officeart/2005/8/quickstyle/simple1" qsCatId="simple" csTypeId="urn:microsoft.com/office/officeart/2005/8/colors/accent1_2" csCatId="accent1" phldr="1"/>
      <dgm:spPr/>
    </dgm:pt>
    <dgm:pt modelId="{7A652C37-E56E-49D8-AECA-15EC2EFDB1EF}">
      <dgm:prSet phldrT="[Text]" custT="1"/>
      <dgm:spPr/>
      <dgm:t>
        <a:bodyPr/>
        <a:lstStyle/>
        <a:p>
          <a:r>
            <a:rPr lang="en-US" sz="1800" b="1" dirty="0">
              <a:solidFill>
                <a:srgbClr val="0070C0"/>
              </a:solidFill>
            </a:rPr>
            <a:t>Jan</a:t>
          </a:r>
          <a:br>
            <a:rPr lang="en-US" sz="1800" dirty="0"/>
          </a:br>
          <a:r>
            <a:rPr lang="en-US" sz="1800" dirty="0"/>
            <a:t>DPH School Health</a:t>
          </a:r>
        </a:p>
      </dgm:t>
    </dgm:pt>
    <dgm:pt modelId="{FDD74AF9-6D1D-4D9F-9E6C-285108B0DB17}" type="parTrans" cxnId="{E10CE641-A7C7-46D5-9561-569F36915084}">
      <dgm:prSet/>
      <dgm:spPr/>
      <dgm:t>
        <a:bodyPr/>
        <a:lstStyle/>
        <a:p>
          <a:endParaRPr lang="en-US"/>
        </a:p>
      </dgm:t>
    </dgm:pt>
    <dgm:pt modelId="{9B5FFC7D-6FE4-450D-AEC8-FA2CEE243739}" type="sibTrans" cxnId="{E10CE641-A7C7-46D5-9561-569F36915084}">
      <dgm:prSet/>
      <dgm:spPr/>
      <dgm:t>
        <a:bodyPr/>
        <a:lstStyle/>
        <a:p>
          <a:endParaRPr lang="en-US"/>
        </a:p>
      </dgm:t>
    </dgm:pt>
    <dgm:pt modelId="{752DFA5E-83A4-4755-AB33-9F0BC6D1F6AD}">
      <dgm:prSet phldrT="[Text]" custT="1"/>
      <dgm:spPr/>
      <dgm:t>
        <a:bodyPr/>
        <a:lstStyle/>
        <a:p>
          <a:r>
            <a:rPr lang="en-US" sz="1800" b="1" dirty="0">
              <a:solidFill>
                <a:srgbClr val="0070C0"/>
              </a:solidFill>
            </a:rPr>
            <a:t>March</a:t>
          </a:r>
          <a:br>
            <a:rPr lang="en-US" sz="1800" b="1" dirty="0">
              <a:solidFill>
                <a:srgbClr val="0070C0"/>
              </a:solidFill>
            </a:rPr>
          </a:br>
          <a:r>
            <a:rPr lang="en-US" sz="1800" dirty="0"/>
            <a:t>MCAAP</a:t>
          </a:r>
        </a:p>
      </dgm:t>
    </dgm:pt>
    <dgm:pt modelId="{37E32AB3-F5C7-4D15-99A0-57DE39F0149A}" type="parTrans" cxnId="{80FEA969-DD37-48D8-BB46-D2DBA47370EF}">
      <dgm:prSet/>
      <dgm:spPr/>
      <dgm:t>
        <a:bodyPr/>
        <a:lstStyle/>
        <a:p>
          <a:endParaRPr lang="en-US"/>
        </a:p>
      </dgm:t>
    </dgm:pt>
    <dgm:pt modelId="{117C83AC-8A30-4BBE-AE17-60A54BCEE4FF}" type="sibTrans" cxnId="{80FEA969-DD37-48D8-BB46-D2DBA47370EF}">
      <dgm:prSet/>
      <dgm:spPr/>
      <dgm:t>
        <a:bodyPr/>
        <a:lstStyle/>
        <a:p>
          <a:endParaRPr lang="en-US"/>
        </a:p>
      </dgm:t>
    </dgm:pt>
    <dgm:pt modelId="{B9AFC749-AF2C-4366-BE73-ADA5B59A9966}">
      <dgm:prSet phldrT="[Text]" custT="1"/>
      <dgm:spPr/>
      <dgm:t>
        <a:bodyPr/>
        <a:lstStyle/>
        <a:p>
          <a:r>
            <a:rPr lang="en-US" sz="1800" b="1" dirty="0">
              <a:solidFill>
                <a:srgbClr val="0070C0"/>
              </a:solidFill>
            </a:rPr>
            <a:t>May</a:t>
          </a:r>
          <a:endParaRPr lang="en-US" sz="1800" dirty="0"/>
        </a:p>
        <a:p>
          <a:r>
            <a:rPr lang="en-US" sz="1800" dirty="0">
              <a:latin typeface="Calibri"/>
            </a:rPr>
            <a:t>DOI</a:t>
          </a:r>
          <a:endParaRPr lang="en-US" sz="1800" dirty="0"/>
        </a:p>
      </dgm:t>
    </dgm:pt>
    <dgm:pt modelId="{B7508FCB-7331-46E4-B985-3896A72C784B}" type="parTrans" cxnId="{8BA4FCD3-7F97-4999-AE24-2673BC9F7C88}">
      <dgm:prSet/>
      <dgm:spPr/>
      <dgm:t>
        <a:bodyPr/>
        <a:lstStyle/>
        <a:p>
          <a:endParaRPr lang="en-US"/>
        </a:p>
      </dgm:t>
    </dgm:pt>
    <dgm:pt modelId="{995194A9-2BA0-4BC6-86C1-E59EEF625D70}" type="sibTrans" cxnId="{8BA4FCD3-7F97-4999-AE24-2673BC9F7C88}">
      <dgm:prSet/>
      <dgm:spPr/>
      <dgm:t>
        <a:bodyPr/>
        <a:lstStyle/>
        <a:p>
          <a:endParaRPr lang="en-US"/>
        </a:p>
      </dgm:t>
    </dgm:pt>
    <dgm:pt modelId="{756C4C19-8C68-422F-9CB0-F66204EFB179}">
      <dgm:prSet phldrT="[Text]" custT="1"/>
      <dgm:spPr/>
      <dgm:t>
        <a:bodyPr/>
        <a:lstStyle/>
        <a:p>
          <a:pPr rtl="0"/>
          <a:r>
            <a:rPr lang="en-US" sz="1800" b="1" dirty="0">
              <a:solidFill>
                <a:srgbClr val="0070C0"/>
              </a:solidFill>
            </a:rPr>
            <a:t>Nov</a:t>
          </a:r>
          <a:r>
            <a:rPr lang="en-US" sz="1800" b="1" dirty="0">
              <a:latin typeface="Calibri"/>
            </a:rPr>
            <a:t> </a:t>
          </a:r>
        </a:p>
        <a:p>
          <a:pPr rtl="0"/>
          <a:r>
            <a:rPr lang="en-US" sz="1800" b="0" dirty="0">
              <a:latin typeface="Calibri"/>
            </a:rPr>
            <a:t>DMH and discussion</a:t>
          </a:r>
        </a:p>
      </dgm:t>
    </dgm:pt>
    <dgm:pt modelId="{34EDDDE2-D93B-4FD3-BE14-65587FAC333B}" type="parTrans" cxnId="{E651ED83-54EC-4538-B555-D99DD12E1D61}">
      <dgm:prSet/>
      <dgm:spPr/>
      <dgm:t>
        <a:bodyPr/>
        <a:lstStyle/>
        <a:p>
          <a:endParaRPr lang="en-US"/>
        </a:p>
      </dgm:t>
    </dgm:pt>
    <dgm:pt modelId="{6136F598-5CAD-40A8-88D7-85980818CA13}" type="sibTrans" cxnId="{E651ED83-54EC-4538-B555-D99DD12E1D61}">
      <dgm:prSet/>
      <dgm:spPr/>
      <dgm:t>
        <a:bodyPr/>
        <a:lstStyle/>
        <a:p>
          <a:endParaRPr lang="en-US"/>
        </a:p>
      </dgm:t>
    </dgm:pt>
    <dgm:pt modelId="{02235E24-06E3-41FA-BCA7-478E34616F93}">
      <dgm:prSet phldrT="[Text]" custT="1"/>
      <dgm:spPr/>
      <dgm:t>
        <a:bodyPr/>
        <a:lstStyle/>
        <a:p>
          <a:r>
            <a:rPr lang="en-US" sz="1800" b="1" dirty="0">
              <a:solidFill>
                <a:srgbClr val="0070C0"/>
              </a:solidFill>
            </a:rPr>
            <a:t>July </a:t>
          </a:r>
          <a:br>
            <a:rPr lang="en-US" sz="1800" dirty="0"/>
          </a:br>
          <a:r>
            <a:rPr lang="en-US" sz="1800" dirty="0"/>
            <a:t>Case Scenarios</a:t>
          </a:r>
        </a:p>
        <a:p>
          <a:r>
            <a:rPr lang="en-US" sz="1800" dirty="0"/>
            <a:t>Next year’s report</a:t>
          </a:r>
        </a:p>
      </dgm:t>
    </dgm:pt>
    <dgm:pt modelId="{029C692F-E9C0-491F-A531-C48D06122069}" type="parTrans" cxnId="{AB41171E-0000-4D12-8F5B-A324A4C1273C}">
      <dgm:prSet/>
      <dgm:spPr/>
      <dgm:t>
        <a:bodyPr/>
        <a:lstStyle/>
        <a:p>
          <a:endParaRPr lang="en-US"/>
        </a:p>
      </dgm:t>
    </dgm:pt>
    <dgm:pt modelId="{D35BC79D-E04A-409B-B26E-730D4BA8CAAA}" type="sibTrans" cxnId="{AB41171E-0000-4D12-8F5B-A324A4C1273C}">
      <dgm:prSet/>
      <dgm:spPr/>
      <dgm:t>
        <a:bodyPr/>
        <a:lstStyle/>
        <a:p>
          <a:endParaRPr lang="en-US"/>
        </a:p>
      </dgm:t>
    </dgm:pt>
    <dgm:pt modelId="{C063E627-21BD-4C8C-9424-2059AAB609BA}">
      <dgm:prSet phldrT="[Text]" custT="1"/>
      <dgm:spPr/>
      <dgm:t>
        <a:bodyPr/>
        <a:lstStyle/>
        <a:p>
          <a:r>
            <a:rPr lang="en-US" sz="1800" b="1" dirty="0">
              <a:solidFill>
                <a:srgbClr val="0070C0"/>
              </a:solidFill>
            </a:rPr>
            <a:t>Sept</a:t>
          </a:r>
        </a:p>
        <a:p>
          <a:r>
            <a:rPr lang="en-US" sz="1800" dirty="0"/>
            <a:t>DESE</a:t>
          </a:r>
        </a:p>
        <a:p>
          <a:r>
            <a:rPr lang="en-US" sz="1800" dirty="0"/>
            <a:t>Report Rec’s</a:t>
          </a:r>
        </a:p>
      </dgm:t>
    </dgm:pt>
    <dgm:pt modelId="{0E3FF773-5434-45C8-A84D-A49AA4C5CE01}" type="parTrans" cxnId="{3CC0EC51-4263-4EEB-A56B-53E3CF294FAF}">
      <dgm:prSet/>
      <dgm:spPr/>
      <dgm:t>
        <a:bodyPr/>
        <a:lstStyle/>
        <a:p>
          <a:endParaRPr lang="en-US"/>
        </a:p>
      </dgm:t>
    </dgm:pt>
    <dgm:pt modelId="{FCEB5FD8-F05B-4EF0-BAF2-14244AC80661}" type="sibTrans" cxnId="{3CC0EC51-4263-4EEB-A56B-53E3CF294FAF}">
      <dgm:prSet/>
      <dgm:spPr/>
      <dgm:t>
        <a:bodyPr/>
        <a:lstStyle/>
        <a:p>
          <a:endParaRPr lang="en-US"/>
        </a:p>
      </dgm:t>
    </dgm:pt>
    <dgm:pt modelId="{D42A49DF-5CA3-47FE-B8C9-2A3ECFF07628}">
      <dgm:prSet phldrT="[Text]" custT="1"/>
      <dgm:spPr/>
      <dgm:t>
        <a:bodyPr/>
        <a:lstStyle/>
        <a:p>
          <a:r>
            <a:rPr lang="en-US" sz="1800" b="1" dirty="0">
              <a:solidFill>
                <a:srgbClr val="0070C0"/>
              </a:solidFill>
            </a:rPr>
            <a:t>Oct</a:t>
          </a:r>
          <a:br>
            <a:rPr lang="en-US" sz="1800" dirty="0"/>
          </a:br>
          <a:r>
            <a:rPr lang="en-US" sz="1800" dirty="0"/>
            <a:t>AC Drafts Final Report</a:t>
          </a:r>
        </a:p>
      </dgm:t>
    </dgm:pt>
    <dgm:pt modelId="{17721BA0-CC94-4962-B95C-4AFDEBCADCF9}" type="parTrans" cxnId="{F2A1DF9E-B1A8-424C-BB74-2ADE743ED617}">
      <dgm:prSet/>
      <dgm:spPr/>
      <dgm:t>
        <a:bodyPr/>
        <a:lstStyle/>
        <a:p>
          <a:endParaRPr lang="en-US"/>
        </a:p>
      </dgm:t>
    </dgm:pt>
    <dgm:pt modelId="{07B74092-4DBF-4FBF-BBAC-5DA780ECB4A6}" type="sibTrans" cxnId="{F2A1DF9E-B1A8-424C-BB74-2ADE743ED617}">
      <dgm:prSet/>
      <dgm:spPr/>
      <dgm:t>
        <a:bodyPr/>
        <a:lstStyle/>
        <a:p>
          <a:endParaRPr lang="en-US"/>
        </a:p>
      </dgm:t>
    </dgm:pt>
    <dgm:pt modelId="{A8B6E5A6-DCF0-4E45-A0A1-6C5489974AAB}">
      <dgm:prSet phldr="0" custT="1"/>
      <dgm:spPr/>
      <dgm:t>
        <a:bodyPr/>
        <a:lstStyle/>
        <a:p>
          <a:pPr rtl="0"/>
          <a:r>
            <a:rPr lang="en-US" sz="1800" b="1" dirty="0">
              <a:solidFill>
                <a:srgbClr val="0070C0"/>
              </a:solidFill>
              <a:latin typeface="Calibri"/>
            </a:rPr>
            <a:t>Dec</a:t>
          </a:r>
          <a:r>
            <a:rPr lang="en-US" sz="1800" b="1" dirty="0">
              <a:latin typeface="Calibri"/>
            </a:rPr>
            <a:t> </a:t>
          </a:r>
        </a:p>
        <a:p>
          <a:pPr rtl="0"/>
          <a:r>
            <a:rPr lang="en-US" sz="1800" b="0" dirty="0">
              <a:latin typeface="Calibri"/>
            </a:rPr>
            <a:t>Writing group add DMH summary</a:t>
          </a:r>
        </a:p>
      </dgm:t>
    </dgm:pt>
    <dgm:pt modelId="{F56FCBF4-32A4-476F-BECE-EE3E4AA4BD12}" type="parTrans" cxnId="{F0712C48-398F-4387-B2C9-7616BF8EDB75}">
      <dgm:prSet/>
      <dgm:spPr/>
      <dgm:t>
        <a:bodyPr/>
        <a:lstStyle/>
        <a:p>
          <a:endParaRPr lang="en-US"/>
        </a:p>
      </dgm:t>
    </dgm:pt>
    <dgm:pt modelId="{F634F37B-1187-4F1A-B657-FE7D29B6FC36}" type="sibTrans" cxnId="{F0712C48-398F-4387-B2C9-7616BF8EDB75}">
      <dgm:prSet/>
      <dgm:spPr/>
      <dgm:t>
        <a:bodyPr/>
        <a:lstStyle/>
        <a:p>
          <a:endParaRPr lang="en-US"/>
        </a:p>
      </dgm:t>
    </dgm:pt>
    <dgm:pt modelId="{72F60F7D-9E42-4F0C-BA31-3B289B41AD5C}">
      <dgm:prSet phldr="0" custT="1"/>
      <dgm:spPr/>
      <dgm:t>
        <a:bodyPr/>
        <a:lstStyle/>
        <a:p>
          <a:r>
            <a:rPr lang="en-US" sz="1800" b="1" dirty="0">
              <a:solidFill>
                <a:srgbClr val="0070C0"/>
              </a:solidFill>
              <a:latin typeface="Calibri"/>
            </a:rPr>
            <a:t>Jan</a:t>
          </a:r>
        </a:p>
        <a:p>
          <a:r>
            <a:rPr lang="en-US" sz="1800" dirty="0"/>
            <a:t>Vote 2024 Report Draft</a:t>
          </a:r>
        </a:p>
        <a:p>
          <a:r>
            <a:rPr lang="en-US" sz="1800" dirty="0"/>
            <a:t>Speakers for 2025</a:t>
          </a:r>
        </a:p>
        <a:p>
          <a:endParaRPr lang="en-US" dirty="0"/>
        </a:p>
      </dgm:t>
    </dgm:pt>
    <dgm:pt modelId="{F8BDB16C-025A-4551-8ED6-63B3602D41A5}" type="parTrans" cxnId="{A332F125-D4E6-41EC-B59A-5317A0F3D880}">
      <dgm:prSet/>
      <dgm:spPr/>
      <dgm:t>
        <a:bodyPr/>
        <a:lstStyle/>
        <a:p>
          <a:endParaRPr lang="en-US"/>
        </a:p>
      </dgm:t>
    </dgm:pt>
    <dgm:pt modelId="{FA873E19-077D-4C39-A1CE-4B0C1124919A}" type="sibTrans" cxnId="{A332F125-D4E6-41EC-B59A-5317A0F3D880}">
      <dgm:prSet/>
      <dgm:spPr/>
      <dgm:t>
        <a:bodyPr/>
        <a:lstStyle/>
        <a:p>
          <a:endParaRPr lang="en-US"/>
        </a:p>
      </dgm:t>
    </dgm:pt>
    <dgm:pt modelId="{DEBA3ABB-2881-46B8-BF0B-EBB6F02569F3}" type="pres">
      <dgm:prSet presAssocID="{E5DCBD8E-8EC9-4BF5-831E-1D3CE6D42DDA}" presName="Name0" presStyleCnt="0">
        <dgm:presLayoutVars>
          <dgm:dir/>
          <dgm:resizeHandles val="exact"/>
        </dgm:presLayoutVars>
      </dgm:prSet>
      <dgm:spPr/>
    </dgm:pt>
    <dgm:pt modelId="{BB3F9C4F-CC80-430E-985E-17F12BF612AB}" type="pres">
      <dgm:prSet presAssocID="{E5DCBD8E-8EC9-4BF5-831E-1D3CE6D42DDA}" presName="arrow" presStyleLbl="bgShp" presStyleIdx="0" presStyleCnt="1"/>
      <dgm:spPr/>
    </dgm:pt>
    <dgm:pt modelId="{33ED46AF-CA7A-4C2C-BF13-601C1F81DCE4}" type="pres">
      <dgm:prSet presAssocID="{E5DCBD8E-8EC9-4BF5-831E-1D3CE6D42DDA}" presName="points" presStyleCnt="0"/>
      <dgm:spPr/>
    </dgm:pt>
    <dgm:pt modelId="{A438CB38-B9E4-44B3-AC79-6EBC62D6AD47}" type="pres">
      <dgm:prSet presAssocID="{7A652C37-E56E-49D8-AECA-15EC2EFDB1EF}" presName="compositeA" presStyleCnt="0"/>
      <dgm:spPr/>
    </dgm:pt>
    <dgm:pt modelId="{5B1C5901-D55F-43DD-AB3A-DDD274FD3E7B}" type="pres">
      <dgm:prSet presAssocID="{7A652C37-E56E-49D8-AECA-15EC2EFDB1EF}" presName="textA" presStyleLbl="revTx" presStyleIdx="0" presStyleCnt="9" custScaleX="131451">
        <dgm:presLayoutVars>
          <dgm:bulletEnabled val="1"/>
        </dgm:presLayoutVars>
      </dgm:prSet>
      <dgm:spPr/>
    </dgm:pt>
    <dgm:pt modelId="{5EF573B2-0E2F-47F4-A6E7-EC705D0FCE1C}" type="pres">
      <dgm:prSet presAssocID="{7A652C37-E56E-49D8-AECA-15EC2EFDB1EF}" presName="circleA" presStyleLbl="node1" presStyleIdx="0" presStyleCnt="9"/>
      <dgm:spPr/>
    </dgm:pt>
    <dgm:pt modelId="{2E49198B-A030-417D-ABFE-6191A0B3FDF1}" type="pres">
      <dgm:prSet presAssocID="{7A652C37-E56E-49D8-AECA-15EC2EFDB1EF}" presName="spaceA" presStyleCnt="0"/>
      <dgm:spPr/>
    </dgm:pt>
    <dgm:pt modelId="{A4135B93-B78F-4FD2-9B9D-A0DA93F856F4}" type="pres">
      <dgm:prSet presAssocID="{9B5FFC7D-6FE4-450D-AEC8-FA2CEE243739}" presName="space" presStyleCnt="0"/>
      <dgm:spPr/>
    </dgm:pt>
    <dgm:pt modelId="{9C883CCD-6774-4C06-B867-BD65D0B4729A}" type="pres">
      <dgm:prSet presAssocID="{752DFA5E-83A4-4755-AB33-9F0BC6D1F6AD}" presName="compositeB" presStyleCnt="0"/>
      <dgm:spPr/>
    </dgm:pt>
    <dgm:pt modelId="{76BF42C5-1B78-40ED-A2E2-2773767B702E}" type="pres">
      <dgm:prSet presAssocID="{752DFA5E-83A4-4755-AB33-9F0BC6D1F6AD}" presName="textB" presStyleLbl="revTx" presStyleIdx="1" presStyleCnt="9" custScaleX="140661" custLinFactNeighborX="27739" custLinFactNeighborY="-944">
        <dgm:presLayoutVars>
          <dgm:bulletEnabled val="1"/>
        </dgm:presLayoutVars>
      </dgm:prSet>
      <dgm:spPr/>
    </dgm:pt>
    <dgm:pt modelId="{8A577997-E104-44BB-9394-6D246BD96D7F}" type="pres">
      <dgm:prSet presAssocID="{752DFA5E-83A4-4755-AB33-9F0BC6D1F6AD}" presName="circleB" presStyleLbl="node1" presStyleIdx="1" presStyleCnt="9" custLinFactNeighborX="45316"/>
      <dgm:spPr/>
    </dgm:pt>
    <dgm:pt modelId="{507C4261-E6FB-4A12-BD54-8ADBB9E313AC}" type="pres">
      <dgm:prSet presAssocID="{752DFA5E-83A4-4755-AB33-9F0BC6D1F6AD}" presName="spaceB" presStyleCnt="0"/>
      <dgm:spPr/>
    </dgm:pt>
    <dgm:pt modelId="{DB953963-B910-4F0B-ADA7-FBCA674D9578}" type="pres">
      <dgm:prSet presAssocID="{117C83AC-8A30-4BBE-AE17-60A54BCEE4FF}" presName="space" presStyleCnt="0"/>
      <dgm:spPr/>
    </dgm:pt>
    <dgm:pt modelId="{6F56C6F9-1645-4B20-ABD5-078434B76FD5}" type="pres">
      <dgm:prSet presAssocID="{B9AFC749-AF2C-4366-BE73-ADA5B59A9966}" presName="compositeA" presStyleCnt="0"/>
      <dgm:spPr/>
    </dgm:pt>
    <dgm:pt modelId="{D9C032D5-A52D-42ED-84A5-6DDE0A41ED96}" type="pres">
      <dgm:prSet presAssocID="{B9AFC749-AF2C-4366-BE73-ADA5B59A9966}" presName="textA" presStyleLbl="revTx" presStyleIdx="2" presStyleCnt="9" custScaleX="108116" custLinFactNeighborX="62391">
        <dgm:presLayoutVars>
          <dgm:bulletEnabled val="1"/>
        </dgm:presLayoutVars>
      </dgm:prSet>
      <dgm:spPr/>
    </dgm:pt>
    <dgm:pt modelId="{8CC7165E-693E-4E28-9948-AA5BA8C70C9F}" type="pres">
      <dgm:prSet presAssocID="{B9AFC749-AF2C-4366-BE73-ADA5B59A9966}" presName="circleA" presStyleLbl="node1" presStyleIdx="2" presStyleCnt="9" custLinFactNeighborX="90235" custLinFactNeighborY="1888"/>
      <dgm:spPr/>
    </dgm:pt>
    <dgm:pt modelId="{98B6D203-4219-4D49-AE48-9F1C06D2F524}" type="pres">
      <dgm:prSet presAssocID="{B9AFC749-AF2C-4366-BE73-ADA5B59A9966}" presName="spaceA" presStyleCnt="0"/>
      <dgm:spPr/>
    </dgm:pt>
    <dgm:pt modelId="{B2E4FE2F-E8BF-4CE6-9229-9BD6812E71E7}" type="pres">
      <dgm:prSet presAssocID="{995194A9-2BA0-4BC6-86C1-E59EEF625D70}" presName="space" presStyleCnt="0"/>
      <dgm:spPr/>
    </dgm:pt>
    <dgm:pt modelId="{B1A303E4-5D02-405B-9CCE-8E3D17BF82C1}" type="pres">
      <dgm:prSet presAssocID="{02235E24-06E3-41FA-BCA7-478E34616F93}" presName="compositeB" presStyleCnt="0"/>
      <dgm:spPr/>
    </dgm:pt>
    <dgm:pt modelId="{BC514C0E-3B05-4985-BD27-C3E8ACEB7F62}" type="pres">
      <dgm:prSet presAssocID="{02235E24-06E3-41FA-BCA7-478E34616F93}" presName="textB" presStyleLbl="revTx" presStyleIdx="3" presStyleCnt="9" custScaleX="174672" custLinFactNeighborX="75128" custLinFactNeighborY="-472">
        <dgm:presLayoutVars>
          <dgm:bulletEnabled val="1"/>
        </dgm:presLayoutVars>
      </dgm:prSet>
      <dgm:spPr/>
    </dgm:pt>
    <dgm:pt modelId="{D3CA5456-9614-4E72-861D-A99DC70B3C6E}" type="pres">
      <dgm:prSet presAssocID="{02235E24-06E3-41FA-BCA7-478E34616F93}" presName="circleB" presStyleLbl="node1" presStyleIdx="3" presStyleCnt="9" custLinFactX="22731" custLinFactNeighborX="100000"/>
      <dgm:spPr/>
    </dgm:pt>
    <dgm:pt modelId="{9AEF3438-1523-4351-A091-3FA0E7FA91AE}" type="pres">
      <dgm:prSet presAssocID="{02235E24-06E3-41FA-BCA7-478E34616F93}" presName="spaceB" presStyleCnt="0"/>
      <dgm:spPr/>
    </dgm:pt>
    <dgm:pt modelId="{EC47D66A-7FCF-4A30-87EC-535CC5683C42}" type="pres">
      <dgm:prSet presAssocID="{D35BC79D-E04A-409B-B26E-730D4BA8CAAA}" presName="space" presStyleCnt="0"/>
      <dgm:spPr/>
    </dgm:pt>
    <dgm:pt modelId="{534B17C2-4890-40F4-8579-060CC84629F5}" type="pres">
      <dgm:prSet presAssocID="{C063E627-21BD-4C8C-9424-2059AAB609BA}" presName="compositeA" presStyleCnt="0"/>
      <dgm:spPr/>
    </dgm:pt>
    <dgm:pt modelId="{D2767517-09A5-4BC7-94BC-C43E439BB1B1}" type="pres">
      <dgm:prSet presAssocID="{C063E627-21BD-4C8C-9424-2059AAB609BA}" presName="textA" presStyleLbl="revTx" presStyleIdx="4" presStyleCnt="9" custScaleX="140511" custLinFactNeighborX="83699" custLinFactNeighborY="944">
        <dgm:presLayoutVars>
          <dgm:bulletEnabled val="1"/>
        </dgm:presLayoutVars>
      </dgm:prSet>
      <dgm:spPr/>
    </dgm:pt>
    <dgm:pt modelId="{2EF11A13-8C2F-433D-A388-0D4265D872B4}" type="pres">
      <dgm:prSet presAssocID="{C063E627-21BD-4C8C-9424-2059AAB609BA}" presName="circleA" presStyleLbl="node1" presStyleIdx="4" presStyleCnt="9" custLinFactX="42147" custLinFactNeighborX="100000" custLinFactNeighborY="-1888"/>
      <dgm:spPr/>
    </dgm:pt>
    <dgm:pt modelId="{9D04CBD7-2795-4804-9930-1B0135F2AE7D}" type="pres">
      <dgm:prSet presAssocID="{C063E627-21BD-4C8C-9424-2059AAB609BA}" presName="spaceA" presStyleCnt="0"/>
      <dgm:spPr/>
    </dgm:pt>
    <dgm:pt modelId="{B4707C66-59C3-4D0B-8853-FD7F24791345}" type="pres">
      <dgm:prSet presAssocID="{FCEB5FD8-F05B-4EF0-BAF2-14244AC80661}" presName="space" presStyleCnt="0"/>
      <dgm:spPr/>
    </dgm:pt>
    <dgm:pt modelId="{AF647A5A-ADEF-4B93-9E95-EF876690721A}" type="pres">
      <dgm:prSet presAssocID="{D42A49DF-5CA3-47FE-B8C9-2A3ECFF07628}" presName="compositeB" presStyleCnt="0"/>
      <dgm:spPr/>
    </dgm:pt>
    <dgm:pt modelId="{69BACC73-E67B-47B4-B285-B7620E15DC14}" type="pres">
      <dgm:prSet presAssocID="{D42A49DF-5CA3-47FE-B8C9-2A3ECFF07628}" presName="textB" presStyleLbl="revTx" presStyleIdx="5" presStyleCnt="9" custScaleX="161210" custLinFactX="14082" custLinFactNeighborX="100000" custLinFactNeighborY="-1888">
        <dgm:presLayoutVars>
          <dgm:bulletEnabled val="1"/>
        </dgm:presLayoutVars>
      </dgm:prSet>
      <dgm:spPr/>
    </dgm:pt>
    <dgm:pt modelId="{78B09AC2-DF26-40AC-A3C2-3EFD7B064F50}" type="pres">
      <dgm:prSet presAssocID="{D42A49DF-5CA3-47FE-B8C9-2A3ECFF07628}" presName="circleB" presStyleLbl="node1" presStyleIdx="5" presStyleCnt="9" custLinFactX="86369" custLinFactNeighborX="100000" custLinFactNeighborY="-9441"/>
      <dgm:spPr/>
    </dgm:pt>
    <dgm:pt modelId="{D6880630-D2E1-4923-ABB3-B29084B06F23}" type="pres">
      <dgm:prSet presAssocID="{D42A49DF-5CA3-47FE-B8C9-2A3ECFF07628}" presName="spaceB" presStyleCnt="0"/>
      <dgm:spPr/>
    </dgm:pt>
    <dgm:pt modelId="{29BFAAB3-12F4-474A-A024-EEF63797CEC2}" type="pres">
      <dgm:prSet presAssocID="{07B74092-4DBF-4FBF-BBAC-5DA780ECB4A6}" presName="space" presStyleCnt="0"/>
      <dgm:spPr/>
    </dgm:pt>
    <dgm:pt modelId="{E906A71A-ACCA-41E0-A8C4-8EAF40FB4CAB}" type="pres">
      <dgm:prSet presAssocID="{756C4C19-8C68-422F-9CB0-F66204EFB179}" presName="compositeA" presStyleCnt="0"/>
      <dgm:spPr/>
    </dgm:pt>
    <dgm:pt modelId="{FBEB8690-ED7E-42F3-9FB4-32E9A3223F08}" type="pres">
      <dgm:prSet presAssocID="{756C4C19-8C68-422F-9CB0-F66204EFB179}" presName="textA" presStyleLbl="revTx" presStyleIdx="6" presStyleCnt="9" custScaleX="176155" custLinFactX="20690" custLinFactNeighborX="100000" custLinFactNeighborY="5532">
        <dgm:presLayoutVars>
          <dgm:bulletEnabled val="1"/>
        </dgm:presLayoutVars>
      </dgm:prSet>
      <dgm:spPr/>
    </dgm:pt>
    <dgm:pt modelId="{F28545F0-4980-4132-925C-B8EC2BFDE22C}" type="pres">
      <dgm:prSet presAssocID="{756C4C19-8C68-422F-9CB0-F66204EFB179}" presName="circleA" presStyleLbl="node1" presStyleIdx="6" presStyleCnt="9" custLinFactX="86930" custLinFactNeighborX="100000" custLinFactNeighborY="-5665"/>
      <dgm:spPr/>
    </dgm:pt>
    <dgm:pt modelId="{E4B72394-8FF0-47C9-BFE5-0F3F6A66C595}" type="pres">
      <dgm:prSet presAssocID="{756C4C19-8C68-422F-9CB0-F66204EFB179}" presName="spaceA" presStyleCnt="0"/>
      <dgm:spPr/>
    </dgm:pt>
    <dgm:pt modelId="{1352ACAD-CC2B-4D87-87F2-5AA9E1F777D5}" type="pres">
      <dgm:prSet presAssocID="{6136F598-5CAD-40A8-88D7-85980818CA13}" presName="space" presStyleCnt="0"/>
      <dgm:spPr/>
    </dgm:pt>
    <dgm:pt modelId="{68A0ED68-4344-4F54-B16C-9CD4F079C150}" type="pres">
      <dgm:prSet presAssocID="{A8B6E5A6-DCF0-4E45-A0A1-6C5489974AAB}" presName="compositeB" presStyleCnt="0"/>
      <dgm:spPr/>
    </dgm:pt>
    <dgm:pt modelId="{ABDC2F09-D9CD-4727-8484-539F13FAD003}" type="pres">
      <dgm:prSet presAssocID="{A8B6E5A6-DCF0-4E45-A0A1-6C5489974AAB}" presName="textB" presStyleLbl="revTx" presStyleIdx="7" presStyleCnt="9" custScaleX="193323" custLinFactX="4297" custLinFactNeighborX="100000" custLinFactNeighborY="472">
        <dgm:presLayoutVars>
          <dgm:bulletEnabled val="1"/>
        </dgm:presLayoutVars>
      </dgm:prSet>
      <dgm:spPr/>
    </dgm:pt>
    <dgm:pt modelId="{AB66CE0B-7754-47D0-B375-3BED369B9634}" type="pres">
      <dgm:prSet presAssocID="{A8B6E5A6-DCF0-4E45-A0A1-6C5489974AAB}" presName="circleB" presStyleLbl="node1" presStyleIdx="7" presStyleCnt="9" custLinFactX="66159" custLinFactNeighborX="100000" custLinFactNeighborY="-5665"/>
      <dgm:spPr/>
    </dgm:pt>
    <dgm:pt modelId="{373FEA7D-D305-4A77-9AEE-FBAEF0A509B8}" type="pres">
      <dgm:prSet presAssocID="{A8B6E5A6-DCF0-4E45-A0A1-6C5489974AAB}" presName="spaceB" presStyleCnt="0"/>
      <dgm:spPr/>
    </dgm:pt>
    <dgm:pt modelId="{F1875F2C-2FF5-4D65-BA61-1DDDF8F7ABA9}" type="pres">
      <dgm:prSet presAssocID="{F634F37B-1187-4F1A-B657-FE7D29B6FC36}" presName="space" presStyleCnt="0"/>
      <dgm:spPr/>
    </dgm:pt>
    <dgm:pt modelId="{4624C726-E118-45D9-BE8A-5F17651F51A6}" type="pres">
      <dgm:prSet presAssocID="{72F60F7D-9E42-4F0C-BA31-3B289B41AD5C}" presName="compositeA" presStyleCnt="0"/>
      <dgm:spPr/>
    </dgm:pt>
    <dgm:pt modelId="{EA304FA8-1F40-4EF4-A4FC-127A9AC9E40B}" type="pres">
      <dgm:prSet presAssocID="{72F60F7D-9E42-4F0C-BA31-3B289B41AD5C}" presName="textA" presStyleLbl="revTx" presStyleIdx="8" presStyleCnt="9" custScaleX="216272" custLinFactNeighborX="46071" custLinFactNeighborY="18282">
        <dgm:presLayoutVars>
          <dgm:bulletEnabled val="1"/>
        </dgm:presLayoutVars>
      </dgm:prSet>
      <dgm:spPr/>
    </dgm:pt>
    <dgm:pt modelId="{392B8EBB-BB4D-45E7-8C48-10CDECF3B12D}" type="pres">
      <dgm:prSet presAssocID="{72F60F7D-9E42-4F0C-BA31-3B289B41AD5C}" presName="circleA" presStyleLbl="node1" presStyleIdx="8" presStyleCnt="9" custLinFactNeighborX="83080" custLinFactNeighborY="-3776"/>
      <dgm:spPr/>
    </dgm:pt>
    <dgm:pt modelId="{2C642716-E411-45BE-9D1F-C2C6D2DB98C4}" type="pres">
      <dgm:prSet presAssocID="{72F60F7D-9E42-4F0C-BA31-3B289B41AD5C}" presName="spaceA" presStyleCnt="0"/>
      <dgm:spPr/>
    </dgm:pt>
  </dgm:ptLst>
  <dgm:cxnLst>
    <dgm:cxn modelId="{3DE0AB04-C8F6-44E6-91B1-1A5EC4676347}" type="presOf" srcId="{02235E24-06E3-41FA-BCA7-478E34616F93}" destId="{BC514C0E-3B05-4985-BD27-C3E8ACEB7F62}" srcOrd="0" destOrd="0" presId="urn:microsoft.com/office/officeart/2005/8/layout/hProcess11"/>
    <dgm:cxn modelId="{AB41171E-0000-4D12-8F5B-A324A4C1273C}" srcId="{E5DCBD8E-8EC9-4BF5-831E-1D3CE6D42DDA}" destId="{02235E24-06E3-41FA-BCA7-478E34616F93}" srcOrd="3" destOrd="0" parTransId="{029C692F-E9C0-491F-A531-C48D06122069}" sibTransId="{D35BC79D-E04A-409B-B26E-730D4BA8CAAA}"/>
    <dgm:cxn modelId="{20716621-2176-41A7-80F7-80073608C98D}" type="presOf" srcId="{B9AFC749-AF2C-4366-BE73-ADA5B59A9966}" destId="{D9C032D5-A52D-42ED-84A5-6DDE0A41ED96}" srcOrd="0" destOrd="0" presId="urn:microsoft.com/office/officeart/2005/8/layout/hProcess11"/>
    <dgm:cxn modelId="{A332F125-D4E6-41EC-B59A-5317A0F3D880}" srcId="{E5DCBD8E-8EC9-4BF5-831E-1D3CE6D42DDA}" destId="{72F60F7D-9E42-4F0C-BA31-3B289B41AD5C}" srcOrd="8" destOrd="0" parTransId="{F8BDB16C-025A-4551-8ED6-63B3602D41A5}" sibTransId="{FA873E19-077D-4C39-A1CE-4B0C1124919A}"/>
    <dgm:cxn modelId="{E10CE641-A7C7-46D5-9561-569F36915084}" srcId="{E5DCBD8E-8EC9-4BF5-831E-1D3CE6D42DDA}" destId="{7A652C37-E56E-49D8-AECA-15EC2EFDB1EF}" srcOrd="0" destOrd="0" parTransId="{FDD74AF9-6D1D-4D9F-9E6C-285108B0DB17}" sibTransId="{9B5FFC7D-6FE4-450D-AEC8-FA2CEE243739}"/>
    <dgm:cxn modelId="{F0712C48-398F-4387-B2C9-7616BF8EDB75}" srcId="{E5DCBD8E-8EC9-4BF5-831E-1D3CE6D42DDA}" destId="{A8B6E5A6-DCF0-4E45-A0A1-6C5489974AAB}" srcOrd="7" destOrd="0" parTransId="{F56FCBF4-32A4-476F-BECE-EE3E4AA4BD12}" sibTransId="{F634F37B-1187-4F1A-B657-FE7D29B6FC36}"/>
    <dgm:cxn modelId="{3CC0EC51-4263-4EEB-A56B-53E3CF294FAF}" srcId="{E5DCBD8E-8EC9-4BF5-831E-1D3CE6D42DDA}" destId="{C063E627-21BD-4C8C-9424-2059AAB609BA}" srcOrd="4" destOrd="0" parTransId="{0E3FF773-5434-45C8-A84D-A49AA4C5CE01}" sibTransId="{FCEB5FD8-F05B-4EF0-BAF2-14244AC80661}"/>
    <dgm:cxn modelId="{C424B965-7874-439D-BCF7-693B6864226D}" type="presOf" srcId="{D42A49DF-5CA3-47FE-B8C9-2A3ECFF07628}" destId="{69BACC73-E67B-47B4-B285-B7620E15DC14}" srcOrd="0" destOrd="0" presId="urn:microsoft.com/office/officeart/2005/8/layout/hProcess11"/>
    <dgm:cxn modelId="{80FEA969-DD37-48D8-BB46-D2DBA47370EF}" srcId="{E5DCBD8E-8EC9-4BF5-831E-1D3CE6D42DDA}" destId="{752DFA5E-83A4-4755-AB33-9F0BC6D1F6AD}" srcOrd="1" destOrd="0" parTransId="{37E32AB3-F5C7-4D15-99A0-57DE39F0149A}" sibTransId="{117C83AC-8A30-4BBE-AE17-60A54BCEE4FF}"/>
    <dgm:cxn modelId="{E651ED83-54EC-4538-B555-D99DD12E1D61}" srcId="{E5DCBD8E-8EC9-4BF5-831E-1D3CE6D42DDA}" destId="{756C4C19-8C68-422F-9CB0-F66204EFB179}" srcOrd="6" destOrd="0" parTransId="{34EDDDE2-D93B-4FD3-BE14-65587FAC333B}" sibTransId="{6136F598-5CAD-40A8-88D7-85980818CA13}"/>
    <dgm:cxn modelId="{F2A1DF9E-B1A8-424C-BB74-2ADE743ED617}" srcId="{E5DCBD8E-8EC9-4BF5-831E-1D3CE6D42DDA}" destId="{D42A49DF-5CA3-47FE-B8C9-2A3ECFF07628}" srcOrd="5" destOrd="0" parTransId="{17721BA0-CC94-4962-B95C-4AFDEBCADCF9}" sibTransId="{07B74092-4DBF-4FBF-BBAC-5DA780ECB4A6}"/>
    <dgm:cxn modelId="{DC31BEA5-2526-4E62-ABFF-CD3255F37A98}" type="presOf" srcId="{A8B6E5A6-DCF0-4E45-A0A1-6C5489974AAB}" destId="{ABDC2F09-D9CD-4727-8484-539F13FAD003}" srcOrd="0" destOrd="0" presId="urn:microsoft.com/office/officeart/2005/8/layout/hProcess11"/>
    <dgm:cxn modelId="{5A2F6DC7-2FB6-4F0F-B046-238C0BCDBE88}" type="presOf" srcId="{E5DCBD8E-8EC9-4BF5-831E-1D3CE6D42DDA}" destId="{DEBA3ABB-2881-46B8-BF0B-EBB6F02569F3}" srcOrd="0" destOrd="0" presId="urn:microsoft.com/office/officeart/2005/8/layout/hProcess11"/>
    <dgm:cxn modelId="{8BA4FCD3-7F97-4999-AE24-2673BC9F7C88}" srcId="{E5DCBD8E-8EC9-4BF5-831E-1D3CE6D42DDA}" destId="{B9AFC749-AF2C-4366-BE73-ADA5B59A9966}" srcOrd="2" destOrd="0" parTransId="{B7508FCB-7331-46E4-B985-3896A72C784B}" sibTransId="{995194A9-2BA0-4BC6-86C1-E59EEF625D70}"/>
    <dgm:cxn modelId="{280D13E1-98A1-43D2-B92A-050CB29526A1}" type="presOf" srcId="{C063E627-21BD-4C8C-9424-2059AAB609BA}" destId="{D2767517-09A5-4BC7-94BC-C43E439BB1B1}" srcOrd="0" destOrd="0" presId="urn:microsoft.com/office/officeart/2005/8/layout/hProcess11"/>
    <dgm:cxn modelId="{EE1A16E2-A7EE-4AF3-A2CC-01F76ACD6FF9}" type="presOf" srcId="{756C4C19-8C68-422F-9CB0-F66204EFB179}" destId="{FBEB8690-ED7E-42F3-9FB4-32E9A3223F08}" srcOrd="0" destOrd="0" presId="urn:microsoft.com/office/officeart/2005/8/layout/hProcess11"/>
    <dgm:cxn modelId="{883FC8E8-C80B-4F77-83EE-9D63588FA3B0}" type="presOf" srcId="{72F60F7D-9E42-4F0C-BA31-3B289B41AD5C}" destId="{EA304FA8-1F40-4EF4-A4FC-127A9AC9E40B}" srcOrd="0" destOrd="0" presId="urn:microsoft.com/office/officeart/2005/8/layout/hProcess11"/>
    <dgm:cxn modelId="{551448F5-4B9B-45A7-A93A-8C94378100AC}" type="presOf" srcId="{752DFA5E-83A4-4755-AB33-9F0BC6D1F6AD}" destId="{76BF42C5-1B78-40ED-A2E2-2773767B702E}" srcOrd="0" destOrd="0" presId="urn:microsoft.com/office/officeart/2005/8/layout/hProcess11"/>
    <dgm:cxn modelId="{7ADF5EF8-0599-4253-BFEC-FE143AAEE146}" type="presOf" srcId="{7A652C37-E56E-49D8-AECA-15EC2EFDB1EF}" destId="{5B1C5901-D55F-43DD-AB3A-DDD274FD3E7B}" srcOrd="0" destOrd="0" presId="urn:microsoft.com/office/officeart/2005/8/layout/hProcess11"/>
    <dgm:cxn modelId="{5D581DF4-909B-489D-B34A-3ACA8CB70EBF}" type="presParOf" srcId="{DEBA3ABB-2881-46B8-BF0B-EBB6F02569F3}" destId="{BB3F9C4F-CC80-430E-985E-17F12BF612AB}" srcOrd="0" destOrd="0" presId="urn:microsoft.com/office/officeart/2005/8/layout/hProcess11"/>
    <dgm:cxn modelId="{45DBCA80-6B11-432B-86EE-27F6E4C0B5B3}" type="presParOf" srcId="{DEBA3ABB-2881-46B8-BF0B-EBB6F02569F3}" destId="{33ED46AF-CA7A-4C2C-BF13-601C1F81DCE4}" srcOrd="1" destOrd="0" presId="urn:microsoft.com/office/officeart/2005/8/layout/hProcess11"/>
    <dgm:cxn modelId="{FD8DF778-2EEE-487C-9E61-334FBCC5FE5F}" type="presParOf" srcId="{33ED46AF-CA7A-4C2C-BF13-601C1F81DCE4}" destId="{A438CB38-B9E4-44B3-AC79-6EBC62D6AD47}" srcOrd="0" destOrd="0" presId="urn:microsoft.com/office/officeart/2005/8/layout/hProcess11"/>
    <dgm:cxn modelId="{06D091A8-B0D8-49E3-B341-14F1C3A410AE}" type="presParOf" srcId="{A438CB38-B9E4-44B3-AC79-6EBC62D6AD47}" destId="{5B1C5901-D55F-43DD-AB3A-DDD274FD3E7B}" srcOrd="0" destOrd="0" presId="urn:microsoft.com/office/officeart/2005/8/layout/hProcess11"/>
    <dgm:cxn modelId="{7ADE88B0-08D6-4634-A76B-832FE8292B55}" type="presParOf" srcId="{A438CB38-B9E4-44B3-AC79-6EBC62D6AD47}" destId="{5EF573B2-0E2F-47F4-A6E7-EC705D0FCE1C}" srcOrd="1" destOrd="0" presId="urn:microsoft.com/office/officeart/2005/8/layout/hProcess11"/>
    <dgm:cxn modelId="{D9D563F6-7AAC-419F-86AF-9BF40C319792}" type="presParOf" srcId="{A438CB38-B9E4-44B3-AC79-6EBC62D6AD47}" destId="{2E49198B-A030-417D-ABFE-6191A0B3FDF1}" srcOrd="2" destOrd="0" presId="urn:microsoft.com/office/officeart/2005/8/layout/hProcess11"/>
    <dgm:cxn modelId="{0FC23914-586A-44B0-97AF-C59AE160568E}" type="presParOf" srcId="{33ED46AF-CA7A-4C2C-BF13-601C1F81DCE4}" destId="{A4135B93-B78F-4FD2-9B9D-A0DA93F856F4}" srcOrd="1" destOrd="0" presId="urn:microsoft.com/office/officeart/2005/8/layout/hProcess11"/>
    <dgm:cxn modelId="{93A5CB6D-CEF9-4A8A-9FBE-7928D8584F1E}" type="presParOf" srcId="{33ED46AF-CA7A-4C2C-BF13-601C1F81DCE4}" destId="{9C883CCD-6774-4C06-B867-BD65D0B4729A}" srcOrd="2" destOrd="0" presId="urn:microsoft.com/office/officeart/2005/8/layout/hProcess11"/>
    <dgm:cxn modelId="{EB848D2B-5029-4BE7-8E9A-2C5D35A7A293}" type="presParOf" srcId="{9C883CCD-6774-4C06-B867-BD65D0B4729A}" destId="{76BF42C5-1B78-40ED-A2E2-2773767B702E}" srcOrd="0" destOrd="0" presId="urn:microsoft.com/office/officeart/2005/8/layout/hProcess11"/>
    <dgm:cxn modelId="{5399DBD2-901B-41AF-B57F-AADF82E254B4}" type="presParOf" srcId="{9C883CCD-6774-4C06-B867-BD65D0B4729A}" destId="{8A577997-E104-44BB-9394-6D246BD96D7F}" srcOrd="1" destOrd="0" presId="urn:microsoft.com/office/officeart/2005/8/layout/hProcess11"/>
    <dgm:cxn modelId="{C86C1B21-971D-4B80-AB54-865BEA490F60}" type="presParOf" srcId="{9C883CCD-6774-4C06-B867-BD65D0B4729A}" destId="{507C4261-E6FB-4A12-BD54-8ADBB9E313AC}" srcOrd="2" destOrd="0" presId="urn:microsoft.com/office/officeart/2005/8/layout/hProcess11"/>
    <dgm:cxn modelId="{CFED48DB-2AEB-4359-B230-731389200EC0}" type="presParOf" srcId="{33ED46AF-CA7A-4C2C-BF13-601C1F81DCE4}" destId="{DB953963-B910-4F0B-ADA7-FBCA674D9578}" srcOrd="3" destOrd="0" presId="urn:microsoft.com/office/officeart/2005/8/layout/hProcess11"/>
    <dgm:cxn modelId="{F74B7F52-EB03-4241-962F-D6E64E4084F1}" type="presParOf" srcId="{33ED46AF-CA7A-4C2C-BF13-601C1F81DCE4}" destId="{6F56C6F9-1645-4B20-ABD5-078434B76FD5}" srcOrd="4" destOrd="0" presId="urn:microsoft.com/office/officeart/2005/8/layout/hProcess11"/>
    <dgm:cxn modelId="{D029E6B8-2528-47CA-BD5E-DC0A00FEA413}" type="presParOf" srcId="{6F56C6F9-1645-4B20-ABD5-078434B76FD5}" destId="{D9C032D5-A52D-42ED-84A5-6DDE0A41ED96}" srcOrd="0" destOrd="0" presId="urn:microsoft.com/office/officeart/2005/8/layout/hProcess11"/>
    <dgm:cxn modelId="{90B9FCD3-C26A-4BCD-8E9E-17BC01E81050}" type="presParOf" srcId="{6F56C6F9-1645-4B20-ABD5-078434B76FD5}" destId="{8CC7165E-693E-4E28-9948-AA5BA8C70C9F}" srcOrd="1" destOrd="0" presId="urn:microsoft.com/office/officeart/2005/8/layout/hProcess11"/>
    <dgm:cxn modelId="{E0E65F7A-8931-4260-8753-8FE195712262}" type="presParOf" srcId="{6F56C6F9-1645-4B20-ABD5-078434B76FD5}" destId="{98B6D203-4219-4D49-AE48-9F1C06D2F524}" srcOrd="2" destOrd="0" presId="urn:microsoft.com/office/officeart/2005/8/layout/hProcess11"/>
    <dgm:cxn modelId="{0CE7AFB4-A98C-4526-ADFF-B4CC2E75B1D5}" type="presParOf" srcId="{33ED46AF-CA7A-4C2C-BF13-601C1F81DCE4}" destId="{B2E4FE2F-E8BF-4CE6-9229-9BD6812E71E7}" srcOrd="5" destOrd="0" presId="urn:microsoft.com/office/officeart/2005/8/layout/hProcess11"/>
    <dgm:cxn modelId="{6370D020-8C17-4D1E-8C14-594A2FB75C96}" type="presParOf" srcId="{33ED46AF-CA7A-4C2C-BF13-601C1F81DCE4}" destId="{B1A303E4-5D02-405B-9CCE-8E3D17BF82C1}" srcOrd="6" destOrd="0" presId="urn:microsoft.com/office/officeart/2005/8/layout/hProcess11"/>
    <dgm:cxn modelId="{0F8D7532-62CA-4F81-BF6A-69443824CCF6}" type="presParOf" srcId="{B1A303E4-5D02-405B-9CCE-8E3D17BF82C1}" destId="{BC514C0E-3B05-4985-BD27-C3E8ACEB7F62}" srcOrd="0" destOrd="0" presId="urn:microsoft.com/office/officeart/2005/8/layout/hProcess11"/>
    <dgm:cxn modelId="{9C12DEEA-945B-43ED-99D9-3CB8E8C27D23}" type="presParOf" srcId="{B1A303E4-5D02-405B-9CCE-8E3D17BF82C1}" destId="{D3CA5456-9614-4E72-861D-A99DC70B3C6E}" srcOrd="1" destOrd="0" presId="urn:microsoft.com/office/officeart/2005/8/layout/hProcess11"/>
    <dgm:cxn modelId="{5F302391-00E4-4A74-8EC6-489F9683AA42}" type="presParOf" srcId="{B1A303E4-5D02-405B-9CCE-8E3D17BF82C1}" destId="{9AEF3438-1523-4351-A091-3FA0E7FA91AE}" srcOrd="2" destOrd="0" presId="urn:microsoft.com/office/officeart/2005/8/layout/hProcess11"/>
    <dgm:cxn modelId="{20EB7585-F7BC-4F32-AC08-79AAEC986BF8}" type="presParOf" srcId="{33ED46AF-CA7A-4C2C-BF13-601C1F81DCE4}" destId="{EC47D66A-7FCF-4A30-87EC-535CC5683C42}" srcOrd="7" destOrd="0" presId="urn:microsoft.com/office/officeart/2005/8/layout/hProcess11"/>
    <dgm:cxn modelId="{8DF8C821-9576-455F-BC96-482E03E1F8F6}" type="presParOf" srcId="{33ED46AF-CA7A-4C2C-BF13-601C1F81DCE4}" destId="{534B17C2-4890-40F4-8579-060CC84629F5}" srcOrd="8" destOrd="0" presId="urn:microsoft.com/office/officeart/2005/8/layout/hProcess11"/>
    <dgm:cxn modelId="{CC2A4767-2112-48D4-BC5C-78034D4168E9}" type="presParOf" srcId="{534B17C2-4890-40F4-8579-060CC84629F5}" destId="{D2767517-09A5-4BC7-94BC-C43E439BB1B1}" srcOrd="0" destOrd="0" presId="urn:microsoft.com/office/officeart/2005/8/layout/hProcess11"/>
    <dgm:cxn modelId="{4DBB1DF8-D009-4F3C-B94E-DED17D3BF629}" type="presParOf" srcId="{534B17C2-4890-40F4-8579-060CC84629F5}" destId="{2EF11A13-8C2F-433D-A388-0D4265D872B4}" srcOrd="1" destOrd="0" presId="urn:microsoft.com/office/officeart/2005/8/layout/hProcess11"/>
    <dgm:cxn modelId="{E978AF74-9EBF-4943-ADB2-5B29F7994747}" type="presParOf" srcId="{534B17C2-4890-40F4-8579-060CC84629F5}" destId="{9D04CBD7-2795-4804-9930-1B0135F2AE7D}" srcOrd="2" destOrd="0" presId="urn:microsoft.com/office/officeart/2005/8/layout/hProcess11"/>
    <dgm:cxn modelId="{9D65E07D-AC53-4B1A-8780-0EE1DC64384C}" type="presParOf" srcId="{33ED46AF-CA7A-4C2C-BF13-601C1F81DCE4}" destId="{B4707C66-59C3-4D0B-8853-FD7F24791345}" srcOrd="9" destOrd="0" presId="urn:microsoft.com/office/officeart/2005/8/layout/hProcess11"/>
    <dgm:cxn modelId="{C549FD28-221C-4DB0-8022-3AB3A15179E7}" type="presParOf" srcId="{33ED46AF-CA7A-4C2C-BF13-601C1F81DCE4}" destId="{AF647A5A-ADEF-4B93-9E95-EF876690721A}" srcOrd="10" destOrd="0" presId="urn:microsoft.com/office/officeart/2005/8/layout/hProcess11"/>
    <dgm:cxn modelId="{742E4605-675C-4C52-A99B-18CB89EA6BCD}" type="presParOf" srcId="{AF647A5A-ADEF-4B93-9E95-EF876690721A}" destId="{69BACC73-E67B-47B4-B285-B7620E15DC14}" srcOrd="0" destOrd="0" presId="urn:microsoft.com/office/officeart/2005/8/layout/hProcess11"/>
    <dgm:cxn modelId="{B9E12294-FA62-42DA-A3E0-1975C8A66DE1}" type="presParOf" srcId="{AF647A5A-ADEF-4B93-9E95-EF876690721A}" destId="{78B09AC2-DF26-40AC-A3C2-3EFD7B064F50}" srcOrd="1" destOrd="0" presId="urn:microsoft.com/office/officeart/2005/8/layout/hProcess11"/>
    <dgm:cxn modelId="{838A69EF-9A17-425C-A770-E4888F8D8FDF}" type="presParOf" srcId="{AF647A5A-ADEF-4B93-9E95-EF876690721A}" destId="{D6880630-D2E1-4923-ABB3-B29084B06F23}" srcOrd="2" destOrd="0" presId="urn:microsoft.com/office/officeart/2005/8/layout/hProcess11"/>
    <dgm:cxn modelId="{540F4BF6-8EED-4549-89F1-8F03ECC60325}" type="presParOf" srcId="{33ED46AF-CA7A-4C2C-BF13-601C1F81DCE4}" destId="{29BFAAB3-12F4-474A-A024-EEF63797CEC2}" srcOrd="11" destOrd="0" presId="urn:microsoft.com/office/officeart/2005/8/layout/hProcess11"/>
    <dgm:cxn modelId="{D79AD0A6-288E-4689-8D4A-1723A5365FB0}" type="presParOf" srcId="{33ED46AF-CA7A-4C2C-BF13-601C1F81DCE4}" destId="{E906A71A-ACCA-41E0-A8C4-8EAF40FB4CAB}" srcOrd="12" destOrd="0" presId="urn:microsoft.com/office/officeart/2005/8/layout/hProcess11"/>
    <dgm:cxn modelId="{F2BEF3CC-0EF1-4C92-8D44-6404E5A48844}" type="presParOf" srcId="{E906A71A-ACCA-41E0-A8C4-8EAF40FB4CAB}" destId="{FBEB8690-ED7E-42F3-9FB4-32E9A3223F08}" srcOrd="0" destOrd="0" presId="urn:microsoft.com/office/officeart/2005/8/layout/hProcess11"/>
    <dgm:cxn modelId="{6100E440-1423-4F77-A72F-BB1407A3202F}" type="presParOf" srcId="{E906A71A-ACCA-41E0-A8C4-8EAF40FB4CAB}" destId="{F28545F0-4980-4132-925C-B8EC2BFDE22C}" srcOrd="1" destOrd="0" presId="urn:microsoft.com/office/officeart/2005/8/layout/hProcess11"/>
    <dgm:cxn modelId="{711621FF-8A89-412E-8672-CEB712AFACD5}" type="presParOf" srcId="{E906A71A-ACCA-41E0-A8C4-8EAF40FB4CAB}" destId="{E4B72394-8FF0-47C9-BFE5-0F3F6A66C595}" srcOrd="2" destOrd="0" presId="urn:microsoft.com/office/officeart/2005/8/layout/hProcess11"/>
    <dgm:cxn modelId="{AB372041-C05A-4E97-BFB4-4D9254CD4C97}" type="presParOf" srcId="{33ED46AF-CA7A-4C2C-BF13-601C1F81DCE4}" destId="{1352ACAD-CC2B-4D87-87F2-5AA9E1F777D5}" srcOrd="13" destOrd="0" presId="urn:microsoft.com/office/officeart/2005/8/layout/hProcess11"/>
    <dgm:cxn modelId="{857DDAEF-60E6-4871-8E38-57B778C931B8}" type="presParOf" srcId="{33ED46AF-CA7A-4C2C-BF13-601C1F81DCE4}" destId="{68A0ED68-4344-4F54-B16C-9CD4F079C150}" srcOrd="14" destOrd="0" presId="urn:microsoft.com/office/officeart/2005/8/layout/hProcess11"/>
    <dgm:cxn modelId="{A1700394-33EF-47C1-97C8-B554E412B2F3}" type="presParOf" srcId="{68A0ED68-4344-4F54-B16C-9CD4F079C150}" destId="{ABDC2F09-D9CD-4727-8484-539F13FAD003}" srcOrd="0" destOrd="0" presId="urn:microsoft.com/office/officeart/2005/8/layout/hProcess11"/>
    <dgm:cxn modelId="{F34F7D07-13E4-4B94-B0A9-6E2B9E4822FB}" type="presParOf" srcId="{68A0ED68-4344-4F54-B16C-9CD4F079C150}" destId="{AB66CE0B-7754-47D0-B375-3BED369B9634}" srcOrd="1" destOrd="0" presId="urn:microsoft.com/office/officeart/2005/8/layout/hProcess11"/>
    <dgm:cxn modelId="{155CDB82-44F0-474B-808E-5ECEA888DE11}" type="presParOf" srcId="{68A0ED68-4344-4F54-B16C-9CD4F079C150}" destId="{373FEA7D-D305-4A77-9AEE-FBAEF0A509B8}" srcOrd="2" destOrd="0" presId="urn:microsoft.com/office/officeart/2005/8/layout/hProcess11"/>
    <dgm:cxn modelId="{7E0177B6-F2F3-4A82-96DD-5F1F581FD2FF}" type="presParOf" srcId="{33ED46AF-CA7A-4C2C-BF13-601C1F81DCE4}" destId="{F1875F2C-2FF5-4D65-BA61-1DDDF8F7ABA9}" srcOrd="15" destOrd="0" presId="urn:microsoft.com/office/officeart/2005/8/layout/hProcess11"/>
    <dgm:cxn modelId="{949AB81F-94F9-4167-B42B-4F91DC92D0B7}" type="presParOf" srcId="{33ED46AF-CA7A-4C2C-BF13-601C1F81DCE4}" destId="{4624C726-E118-45D9-BE8A-5F17651F51A6}" srcOrd="16" destOrd="0" presId="urn:microsoft.com/office/officeart/2005/8/layout/hProcess11"/>
    <dgm:cxn modelId="{EC44FC55-E8D5-4E59-AE5E-729844F23712}" type="presParOf" srcId="{4624C726-E118-45D9-BE8A-5F17651F51A6}" destId="{EA304FA8-1F40-4EF4-A4FC-127A9AC9E40B}" srcOrd="0" destOrd="0" presId="urn:microsoft.com/office/officeart/2005/8/layout/hProcess11"/>
    <dgm:cxn modelId="{6C822601-45B8-4E58-9A35-2489AE938149}" type="presParOf" srcId="{4624C726-E118-45D9-BE8A-5F17651F51A6}" destId="{392B8EBB-BB4D-45E7-8C48-10CDECF3B12D}" srcOrd="1" destOrd="0" presId="urn:microsoft.com/office/officeart/2005/8/layout/hProcess11"/>
    <dgm:cxn modelId="{10FA3F72-59A8-4215-8028-B691BDD1E1B6}" type="presParOf" srcId="{4624C726-E118-45D9-BE8A-5F17651F51A6}" destId="{2C642716-E411-45BE-9D1F-C2C6D2DB98C4}"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3F9C4F-CC80-430E-985E-17F12BF612AB}">
      <dsp:nvSpPr>
        <dsp:cNvPr id="0" name=""/>
        <dsp:cNvSpPr/>
      </dsp:nvSpPr>
      <dsp:spPr>
        <a:xfrm>
          <a:off x="0" y="1357788"/>
          <a:ext cx="12192000" cy="1810385"/>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1C5901-D55F-43DD-AB3A-DDD274FD3E7B}">
      <dsp:nvSpPr>
        <dsp:cNvPr id="0" name=""/>
        <dsp:cNvSpPr/>
      </dsp:nvSpPr>
      <dsp:spPr>
        <a:xfrm>
          <a:off x="6236" y="0"/>
          <a:ext cx="971919"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US" sz="1800" b="1" kern="1200" dirty="0">
              <a:solidFill>
                <a:srgbClr val="0070C0"/>
              </a:solidFill>
            </a:rPr>
            <a:t>Jan</a:t>
          </a:r>
          <a:br>
            <a:rPr lang="en-US" sz="1800" kern="1200" dirty="0"/>
          </a:br>
          <a:r>
            <a:rPr lang="en-US" sz="1800" kern="1200" dirty="0"/>
            <a:t>DPH School Health</a:t>
          </a:r>
        </a:p>
      </dsp:txBody>
      <dsp:txXfrm>
        <a:off x="6236" y="0"/>
        <a:ext cx="971919" cy="1810385"/>
      </dsp:txXfrm>
    </dsp:sp>
    <dsp:sp modelId="{5EF573B2-0E2F-47F4-A6E7-EC705D0FCE1C}">
      <dsp:nvSpPr>
        <dsp:cNvPr id="0" name=""/>
        <dsp:cNvSpPr/>
      </dsp:nvSpPr>
      <dsp:spPr>
        <a:xfrm>
          <a:off x="265898" y="2036683"/>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BF42C5-1B78-40ED-A2E2-2773767B702E}">
      <dsp:nvSpPr>
        <dsp:cNvPr id="0" name=""/>
        <dsp:cNvSpPr/>
      </dsp:nvSpPr>
      <dsp:spPr>
        <a:xfrm>
          <a:off x="1220221" y="2698487"/>
          <a:ext cx="1040016"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a:lnSpc>
              <a:spcPct val="90000"/>
            </a:lnSpc>
            <a:spcBef>
              <a:spcPct val="0"/>
            </a:spcBef>
            <a:spcAft>
              <a:spcPct val="35000"/>
            </a:spcAft>
            <a:buNone/>
          </a:pPr>
          <a:r>
            <a:rPr lang="en-US" sz="1800" b="1" kern="1200" dirty="0">
              <a:solidFill>
                <a:srgbClr val="0070C0"/>
              </a:solidFill>
            </a:rPr>
            <a:t>March</a:t>
          </a:r>
          <a:br>
            <a:rPr lang="en-US" sz="1800" b="1" kern="1200" dirty="0">
              <a:solidFill>
                <a:srgbClr val="0070C0"/>
              </a:solidFill>
            </a:rPr>
          </a:br>
          <a:r>
            <a:rPr lang="en-US" sz="1800" kern="1200" dirty="0"/>
            <a:t>MCAAP</a:t>
          </a:r>
        </a:p>
      </dsp:txBody>
      <dsp:txXfrm>
        <a:off x="1220221" y="2698487"/>
        <a:ext cx="1040016" cy="1810385"/>
      </dsp:txXfrm>
    </dsp:sp>
    <dsp:sp modelId="{8A577997-E104-44BB-9394-6D246BD96D7F}">
      <dsp:nvSpPr>
        <dsp:cNvPr id="0" name=""/>
        <dsp:cNvSpPr/>
      </dsp:nvSpPr>
      <dsp:spPr>
        <a:xfrm>
          <a:off x="1513934" y="2036683"/>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C032D5-A52D-42ED-84A5-6DDE0A41ED96}">
      <dsp:nvSpPr>
        <dsp:cNvPr id="0" name=""/>
        <dsp:cNvSpPr/>
      </dsp:nvSpPr>
      <dsp:spPr>
        <a:xfrm>
          <a:off x="2553416" y="0"/>
          <a:ext cx="799386"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US" sz="1800" b="1" kern="1200" dirty="0">
              <a:solidFill>
                <a:srgbClr val="0070C0"/>
              </a:solidFill>
            </a:rPr>
            <a:t>May</a:t>
          </a:r>
          <a:endParaRPr lang="en-US" sz="1800" kern="1200" dirty="0"/>
        </a:p>
        <a:p>
          <a:pPr marL="0" lvl="0" indent="0" algn="ctr" defTabSz="800100">
            <a:lnSpc>
              <a:spcPct val="90000"/>
            </a:lnSpc>
            <a:spcBef>
              <a:spcPct val="0"/>
            </a:spcBef>
            <a:spcAft>
              <a:spcPct val="35000"/>
            </a:spcAft>
            <a:buNone/>
          </a:pPr>
          <a:r>
            <a:rPr lang="en-US" sz="1800" kern="1200" dirty="0">
              <a:latin typeface="Calibri"/>
            </a:rPr>
            <a:t>DOI</a:t>
          </a:r>
          <a:endParaRPr lang="en-US" sz="1800" kern="1200" dirty="0"/>
        </a:p>
      </dsp:txBody>
      <dsp:txXfrm>
        <a:off x="2553416" y="0"/>
        <a:ext cx="799386" cy="1810385"/>
      </dsp:txXfrm>
    </dsp:sp>
    <dsp:sp modelId="{8CC7165E-693E-4E28-9948-AA5BA8C70C9F}">
      <dsp:nvSpPr>
        <dsp:cNvPr id="0" name=""/>
        <dsp:cNvSpPr/>
      </dsp:nvSpPr>
      <dsp:spPr>
        <a:xfrm>
          <a:off x="2673906" y="2045228"/>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514C0E-3B05-4985-BD27-C3E8ACEB7F62}">
      <dsp:nvSpPr>
        <dsp:cNvPr id="0" name=""/>
        <dsp:cNvSpPr/>
      </dsp:nvSpPr>
      <dsp:spPr>
        <a:xfrm>
          <a:off x="3483945" y="2707032"/>
          <a:ext cx="1291486"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a:lnSpc>
              <a:spcPct val="90000"/>
            </a:lnSpc>
            <a:spcBef>
              <a:spcPct val="0"/>
            </a:spcBef>
            <a:spcAft>
              <a:spcPct val="35000"/>
            </a:spcAft>
            <a:buNone/>
          </a:pPr>
          <a:r>
            <a:rPr lang="en-US" sz="1800" b="1" kern="1200" dirty="0">
              <a:solidFill>
                <a:srgbClr val="0070C0"/>
              </a:solidFill>
            </a:rPr>
            <a:t>July </a:t>
          </a:r>
          <a:br>
            <a:rPr lang="en-US" sz="1800" kern="1200" dirty="0"/>
          </a:br>
          <a:r>
            <a:rPr lang="en-US" sz="1800" kern="1200" dirty="0"/>
            <a:t>Case Scenarios</a:t>
          </a:r>
        </a:p>
        <a:p>
          <a:pPr marL="0" lvl="0" indent="0" algn="ctr" defTabSz="800100">
            <a:lnSpc>
              <a:spcPct val="90000"/>
            </a:lnSpc>
            <a:spcBef>
              <a:spcPct val="0"/>
            </a:spcBef>
            <a:spcAft>
              <a:spcPct val="35000"/>
            </a:spcAft>
            <a:buNone/>
          </a:pPr>
          <a:r>
            <a:rPr lang="en-US" sz="1800" kern="1200" dirty="0"/>
            <a:t>Next year’s report</a:t>
          </a:r>
        </a:p>
      </dsp:txBody>
      <dsp:txXfrm>
        <a:off x="3483945" y="2707032"/>
        <a:ext cx="1291486" cy="1810385"/>
      </dsp:txXfrm>
    </dsp:sp>
    <dsp:sp modelId="{D3CA5456-9614-4E72-861D-A99DC70B3C6E}">
      <dsp:nvSpPr>
        <dsp:cNvPr id="0" name=""/>
        <dsp:cNvSpPr/>
      </dsp:nvSpPr>
      <dsp:spPr>
        <a:xfrm>
          <a:off x="3903387" y="2036683"/>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767517-09A5-4BC7-94BC-C43E439BB1B1}">
      <dsp:nvSpPr>
        <dsp:cNvPr id="0" name=""/>
        <dsp:cNvSpPr/>
      </dsp:nvSpPr>
      <dsp:spPr>
        <a:xfrm>
          <a:off x="4875773" y="17090"/>
          <a:ext cx="1038907"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US" sz="1800" b="1" kern="1200" dirty="0">
              <a:solidFill>
                <a:srgbClr val="0070C0"/>
              </a:solidFill>
            </a:rPr>
            <a:t>Sept</a:t>
          </a:r>
        </a:p>
        <a:p>
          <a:pPr marL="0" lvl="0" indent="0" algn="ctr" defTabSz="800100">
            <a:lnSpc>
              <a:spcPct val="90000"/>
            </a:lnSpc>
            <a:spcBef>
              <a:spcPct val="0"/>
            </a:spcBef>
            <a:spcAft>
              <a:spcPct val="35000"/>
            </a:spcAft>
            <a:buNone/>
          </a:pPr>
          <a:r>
            <a:rPr lang="en-US" sz="1800" kern="1200" dirty="0"/>
            <a:t>DESE</a:t>
          </a:r>
        </a:p>
        <a:p>
          <a:pPr marL="0" lvl="0" indent="0" algn="ctr" defTabSz="800100">
            <a:lnSpc>
              <a:spcPct val="90000"/>
            </a:lnSpc>
            <a:spcBef>
              <a:spcPct val="0"/>
            </a:spcBef>
            <a:spcAft>
              <a:spcPct val="35000"/>
            </a:spcAft>
            <a:buNone/>
          </a:pPr>
          <a:r>
            <a:rPr lang="en-US" sz="1800" kern="1200" dirty="0"/>
            <a:t>Report Rec’s</a:t>
          </a:r>
        </a:p>
      </dsp:txBody>
      <dsp:txXfrm>
        <a:off x="4875773" y="17090"/>
        <a:ext cx="1038907" cy="1810385"/>
      </dsp:txXfrm>
    </dsp:sp>
    <dsp:sp modelId="{2EF11A13-8C2F-433D-A388-0D4265D872B4}">
      <dsp:nvSpPr>
        <dsp:cNvPr id="0" name=""/>
        <dsp:cNvSpPr/>
      </dsp:nvSpPr>
      <dsp:spPr>
        <a:xfrm>
          <a:off x="5193429" y="2028138"/>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BACC73-E67B-47B4-B285-B7620E15DC14}">
      <dsp:nvSpPr>
        <dsp:cNvPr id="0" name=""/>
        <dsp:cNvSpPr/>
      </dsp:nvSpPr>
      <dsp:spPr>
        <a:xfrm>
          <a:off x="6176295" y="2681397"/>
          <a:ext cx="1191951"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a:lnSpc>
              <a:spcPct val="90000"/>
            </a:lnSpc>
            <a:spcBef>
              <a:spcPct val="0"/>
            </a:spcBef>
            <a:spcAft>
              <a:spcPct val="35000"/>
            </a:spcAft>
            <a:buNone/>
          </a:pPr>
          <a:r>
            <a:rPr lang="en-US" sz="1800" b="1" kern="1200" dirty="0">
              <a:solidFill>
                <a:srgbClr val="0070C0"/>
              </a:solidFill>
            </a:rPr>
            <a:t>Oct</a:t>
          </a:r>
          <a:br>
            <a:rPr lang="en-US" sz="1800" kern="1200" dirty="0"/>
          </a:br>
          <a:r>
            <a:rPr lang="en-US" sz="1800" kern="1200" dirty="0"/>
            <a:t>AC Drafts Final Report</a:t>
          </a:r>
        </a:p>
      </dsp:txBody>
      <dsp:txXfrm>
        <a:off x="6176295" y="2681397"/>
        <a:ext cx="1191951" cy="1810385"/>
      </dsp:txXfrm>
    </dsp:sp>
    <dsp:sp modelId="{78B09AC2-DF26-40AC-A3C2-3EFD7B064F50}">
      <dsp:nvSpPr>
        <dsp:cNvPr id="0" name=""/>
        <dsp:cNvSpPr/>
      </dsp:nvSpPr>
      <dsp:spPr>
        <a:xfrm>
          <a:off x="6545974" y="1993953"/>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EB8690-ED7E-42F3-9FB4-32E9A3223F08}">
      <dsp:nvSpPr>
        <dsp:cNvPr id="0" name=""/>
        <dsp:cNvSpPr/>
      </dsp:nvSpPr>
      <dsp:spPr>
        <a:xfrm>
          <a:off x="7454073" y="100150"/>
          <a:ext cx="1302451"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rtl="0">
            <a:lnSpc>
              <a:spcPct val="90000"/>
            </a:lnSpc>
            <a:spcBef>
              <a:spcPct val="0"/>
            </a:spcBef>
            <a:spcAft>
              <a:spcPct val="35000"/>
            </a:spcAft>
            <a:buNone/>
          </a:pPr>
          <a:r>
            <a:rPr lang="en-US" sz="1800" b="1" kern="1200" dirty="0">
              <a:solidFill>
                <a:srgbClr val="0070C0"/>
              </a:solidFill>
            </a:rPr>
            <a:t>Nov</a:t>
          </a:r>
          <a:r>
            <a:rPr lang="en-US" sz="1800" b="1" kern="1200" dirty="0">
              <a:latin typeface="Calibri"/>
            </a:rPr>
            <a:t> </a:t>
          </a:r>
        </a:p>
        <a:p>
          <a:pPr marL="0" lvl="0" indent="0" algn="ctr" defTabSz="800100" rtl="0">
            <a:lnSpc>
              <a:spcPct val="90000"/>
            </a:lnSpc>
            <a:spcBef>
              <a:spcPct val="0"/>
            </a:spcBef>
            <a:spcAft>
              <a:spcPct val="35000"/>
            </a:spcAft>
            <a:buNone/>
          </a:pPr>
          <a:r>
            <a:rPr lang="en-US" sz="1800" b="0" kern="1200" dirty="0">
              <a:latin typeface="Calibri"/>
            </a:rPr>
            <a:t>DMH and discussion</a:t>
          </a:r>
        </a:p>
      </dsp:txBody>
      <dsp:txXfrm>
        <a:off x="7454073" y="100150"/>
        <a:ext cx="1302451" cy="1810385"/>
      </dsp:txXfrm>
    </dsp:sp>
    <dsp:sp modelId="{F28545F0-4980-4132-925C-B8EC2BFDE22C}">
      <dsp:nvSpPr>
        <dsp:cNvPr id="0" name=""/>
        <dsp:cNvSpPr/>
      </dsp:nvSpPr>
      <dsp:spPr>
        <a:xfrm>
          <a:off x="7832684" y="2011043"/>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DC2F09-D9CD-4727-8484-539F13FAD003}">
      <dsp:nvSpPr>
        <dsp:cNvPr id="0" name=""/>
        <dsp:cNvSpPr/>
      </dsp:nvSpPr>
      <dsp:spPr>
        <a:xfrm>
          <a:off x="8672287" y="2715577"/>
          <a:ext cx="1429387"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ctr" defTabSz="800100" rtl="0">
            <a:lnSpc>
              <a:spcPct val="90000"/>
            </a:lnSpc>
            <a:spcBef>
              <a:spcPct val="0"/>
            </a:spcBef>
            <a:spcAft>
              <a:spcPct val="35000"/>
            </a:spcAft>
            <a:buNone/>
          </a:pPr>
          <a:r>
            <a:rPr lang="en-US" sz="1800" b="1" kern="1200" dirty="0">
              <a:solidFill>
                <a:srgbClr val="0070C0"/>
              </a:solidFill>
              <a:latin typeface="Calibri"/>
            </a:rPr>
            <a:t>Dec</a:t>
          </a:r>
          <a:r>
            <a:rPr lang="en-US" sz="1800" b="1" kern="1200" dirty="0">
              <a:latin typeface="Calibri"/>
            </a:rPr>
            <a:t> </a:t>
          </a:r>
        </a:p>
        <a:p>
          <a:pPr marL="0" lvl="0" indent="0" algn="ctr" defTabSz="800100" rtl="0">
            <a:lnSpc>
              <a:spcPct val="90000"/>
            </a:lnSpc>
            <a:spcBef>
              <a:spcPct val="0"/>
            </a:spcBef>
            <a:spcAft>
              <a:spcPct val="35000"/>
            </a:spcAft>
            <a:buNone/>
          </a:pPr>
          <a:r>
            <a:rPr lang="en-US" sz="1800" b="0" kern="1200" dirty="0">
              <a:latin typeface="Calibri"/>
            </a:rPr>
            <a:t>Writing group add DMH summary</a:t>
          </a:r>
        </a:p>
      </dsp:txBody>
      <dsp:txXfrm>
        <a:off x="8672287" y="2715577"/>
        <a:ext cx="1429387" cy="1810385"/>
      </dsp:txXfrm>
    </dsp:sp>
    <dsp:sp modelId="{AB66CE0B-7754-47D0-B375-3BED369B9634}">
      <dsp:nvSpPr>
        <dsp:cNvPr id="0" name=""/>
        <dsp:cNvSpPr/>
      </dsp:nvSpPr>
      <dsp:spPr>
        <a:xfrm>
          <a:off x="9141564" y="2011043"/>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304FA8-1F40-4EF4-A4FC-127A9AC9E40B}">
      <dsp:nvSpPr>
        <dsp:cNvPr id="0" name=""/>
        <dsp:cNvSpPr/>
      </dsp:nvSpPr>
      <dsp:spPr>
        <a:xfrm>
          <a:off x="9708134" y="330974"/>
          <a:ext cx="1599067"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marL="0" lvl="0" indent="0" algn="ctr" defTabSz="800100">
            <a:lnSpc>
              <a:spcPct val="90000"/>
            </a:lnSpc>
            <a:spcBef>
              <a:spcPct val="0"/>
            </a:spcBef>
            <a:spcAft>
              <a:spcPct val="35000"/>
            </a:spcAft>
            <a:buNone/>
          </a:pPr>
          <a:r>
            <a:rPr lang="en-US" sz="1800" b="1" kern="1200" dirty="0">
              <a:solidFill>
                <a:srgbClr val="0070C0"/>
              </a:solidFill>
              <a:latin typeface="Calibri"/>
            </a:rPr>
            <a:t>Jan</a:t>
          </a:r>
        </a:p>
        <a:p>
          <a:pPr marL="0" lvl="0" indent="0" algn="ctr" defTabSz="800100">
            <a:lnSpc>
              <a:spcPct val="90000"/>
            </a:lnSpc>
            <a:spcBef>
              <a:spcPct val="0"/>
            </a:spcBef>
            <a:spcAft>
              <a:spcPct val="35000"/>
            </a:spcAft>
            <a:buNone/>
          </a:pPr>
          <a:r>
            <a:rPr lang="en-US" sz="1800" kern="1200" dirty="0"/>
            <a:t>Vote 2024 Report Draft</a:t>
          </a:r>
        </a:p>
        <a:p>
          <a:pPr marL="0" lvl="0" indent="0" algn="ctr" defTabSz="800100">
            <a:lnSpc>
              <a:spcPct val="90000"/>
            </a:lnSpc>
            <a:spcBef>
              <a:spcPct val="0"/>
            </a:spcBef>
            <a:spcAft>
              <a:spcPct val="35000"/>
            </a:spcAft>
            <a:buNone/>
          </a:pPr>
          <a:r>
            <a:rPr lang="en-US" sz="1800" kern="1200" dirty="0"/>
            <a:t>Speakers for 2025</a:t>
          </a:r>
        </a:p>
        <a:p>
          <a:pPr marL="0" lvl="0" indent="0" algn="ctr" defTabSz="800100">
            <a:lnSpc>
              <a:spcPct val="90000"/>
            </a:lnSpc>
            <a:spcBef>
              <a:spcPct val="0"/>
            </a:spcBef>
            <a:spcAft>
              <a:spcPct val="35000"/>
            </a:spcAft>
            <a:buNone/>
          </a:pPr>
          <a:endParaRPr lang="en-US" kern="1200" dirty="0"/>
        </a:p>
      </dsp:txBody>
      <dsp:txXfrm>
        <a:off x="9708134" y="330974"/>
        <a:ext cx="1599067" cy="1810385"/>
      </dsp:txXfrm>
    </dsp:sp>
    <dsp:sp modelId="{392B8EBB-BB4D-45E7-8C48-10CDECF3B12D}">
      <dsp:nvSpPr>
        <dsp:cNvPr id="0" name=""/>
        <dsp:cNvSpPr/>
      </dsp:nvSpPr>
      <dsp:spPr>
        <a:xfrm>
          <a:off x="10316748" y="2019593"/>
          <a:ext cx="452596" cy="4525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8547A1A-4B8C-44CF-8E73-8D0B6F65A909}" type="datetimeFigureOut">
              <a:rPr lang="en-US" smtClean="0"/>
              <a:t>10/7/24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6B28D8-CD98-4154-A631-787321A3B0EB}" type="slidenum">
              <a:rPr lang="en-US" smtClean="0"/>
              <a:t>‹#›</a:t>
            </a:fld>
            <a:endParaRPr lang="en-US"/>
          </a:p>
        </p:txBody>
      </p:sp>
    </p:spTree>
    <p:extLst>
      <p:ext uri="{BB962C8B-B14F-4D97-AF65-F5344CB8AC3E}">
        <p14:creationId xmlns:p14="http://schemas.microsoft.com/office/powerpoint/2010/main" val="219492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2</a:t>
            </a:fld>
            <a:endParaRPr lang="en-US"/>
          </a:p>
        </p:txBody>
      </p:sp>
    </p:spTree>
    <p:extLst>
      <p:ext uri="{BB962C8B-B14F-4D97-AF65-F5344CB8AC3E}">
        <p14:creationId xmlns:p14="http://schemas.microsoft.com/office/powerpoint/2010/main" val="465085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3</a:t>
            </a:fld>
            <a:endParaRPr lang="en-US"/>
          </a:p>
        </p:txBody>
      </p:sp>
    </p:spTree>
    <p:extLst>
      <p:ext uri="{BB962C8B-B14F-4D97-AF65-F5344CB8AC3E}">
        <p14:creationId xmlns:p14="http://schemas.microsoft.com/office/powerpoint/2010/main" val="2178165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4</a:t>
            </a:fld>
            <a:endParaRPr lang="en-US"/>
          </a:p>
        </p:txBody>
      </p:sp>
    </p:spTree>
    <p:extLst>
      <p:ext uri="{BB962C8B-B14F-4D97-AF65-F5344CB8AC3E}">
        <p14:creationId xmlns:p14="http://schemas.microsoft.com/office/powerpoint/2010/main" val="603606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10</a:t>
            </a:fld>
            <a:endParaRPr lang="en-US"/>
          </a:p>
        </p:txBody>
      </p:sp>
    </p:spTree>
    <p:extLst>
      <p:ext uri="{BB962C8B-B14F-4D97-AF65-F5344CB8AC3E}">
        <p14:creationId xmlns:p14="http://schemas.microsoft.com/office/powerpoint/2010/main" val="3180948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5:55pm: Thank you</a:t>
            </a:r>
          </a:p>
          <a:p>
            <a:r>
              <a:rPr lang="en-US" dirty="0"/>
              <a:t>Motion to Adjourn</a:t>
            </a:r>
          </a:p>
          <a:p>
            <a:r>
              <a:rPr lang="en-US" dirty="0"/>
              <a:t>Vote</a:t>
            </a:r>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11</a:t>
            </a:fld>
            <a:endParaRPr lang="en-US" dirty="0"/>
          </a:p>
        </p:txBody>
      </p:sp>
    </p:spTree>
    <p:extLst>
      <p:ext uri="{BB962C8B-B14F-4D97-AF65-F5344CB8AC3E}">
        <p14:creationId xmlns:p14="http://schemas.microsoft.com/office/powerpoint/2010/main" val="923582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C307D1-08FB-B946-5FB9-16EC77F93929}"/>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3" name="Footer Placeholder 2">
            <a:extLst>
              <a:ext uri="{FF2B5EF4-FFF2-40B4-BE49-F238E27FC236}">
                <a16:creationId xmlns:a16="http://schemas.microsoft.com/office/drawing/2014/main" id="{E96225A1-F6FD-E908-5278-B201F3DA149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0F275C-60DF-6EC8-961E-82D6ED91CB78}"/>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3678199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5FAB-BE3C-F7A6-50CB-F4E06B444C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69AFE9-E8AC-6598-2E80-0A1F0E418D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1CFC65-3968-12C8-3C97-0308AD693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BD9F96-7540-175F-B018-35A3E3D5E60F}"/>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6" name="Footer Placeholder 5">
            <a:extLst>
              <a:ext uri="{FF2B5EF4-FFF2-40B4-BE49-F238E27FC236}">
                <a16:creationId xmlns:a16="http://schemas.microsoft.com/office/drawing/2014/main" id="{01330645-B45B-774E-A153-BECC88C9A0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E609FA-C7A8-20CA-3713-2F7149F17E4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34314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DEA9B-AE5D-DAF9-C5B0-C396211D69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8FCA8F-6A8C-9140-C987-A378C058BC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440BEA-5486-417B-548C-3CFA020907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F6E831-8A86-0A95-4DB9-1ED8CB954B70}"/>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6" name="Footer Placeholder 5">
            <a:extLst>
              <a:ext uri="{FF2B5EF4-FFF2-40B4-BE49-F238E27FC236}">
                <a16:creationId xmlns:a16="http://schemas.microsoft.com/office/drawing/2014/main" id="{91D74C30-638D-0D1A-C197-BA61483A63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379E0F-757D-E194-AC5F-DEED742BD478}"/>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072607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D8B4-C2EB-A52C-4D08-D22C0D9346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604625-4D3F-29A2-15B8-1A875FEDDB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8D8322-7B4B-DEE9-7658-561951F7F0DC}"/>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5" name="Footer Placeholder 4">
            <a:extLst>
              <a:ext uri="{FF2B5EF4-FFF2-40B4-BE49-F238E27FC236}">
                <a16:creationId xmlns:a16="http://schemas.microsoft.com/office/drawing/2014/main" id="{655CFBFE-966F-7DED-8653-B81C721376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B4329B-CD69-B821-4054-4B1DC730274E}"/>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348356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55B539-A53A-5228-403C-5AE1DB1B6F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91F04A-E4FA-F1F9-F7B6-0E31B25B0A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E508DF-4EDE-11F7-55F3-C31724B9A255}"/>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5" name="Footer Placeholder 4">
            <a:extLst>
              <a:ext uri="{FF2B5EF4-FFF2-40B4-BE49-F238E27FC236}">
                <a16:creationId xmlns:a16="http://schemas.microsoft.com/office/drawing/2014/main" id="{25C41BB3-2850-EF8E-F27F-4BCA285B35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C1966-03F6-28EE-6A1D-CCB609EB5010}"/>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505527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BA511-D1C1-7D28-DBA2-FA71D326B0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AED123-D9E6-A734-A7EC-E4227D01FD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C60FE2-E8DE-DF5D-1391-1AAB8CDFE725}"/>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5" name="Footer Placeholder 4">
            <a:extLst>
              <a:ext uri="{FF2B5EF4-FFF2-40B4-BE49-F238E27FC236}">
                <a16:creationId xmlns:a16="http://schemas.microsoft.com/office/drawing/2014/main" id="{18536686-681D-6EC8-95E7-35F9DA7E7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A44FC6-1ED7-7D22-935F-69611065DA54}"/>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00129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EFC1E-7568-37CF-F478-86648266E5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F85A14-8302-1623-57D3-023C09079D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3EAEFB-B4C5-6A85-3730-9E84CF362B7D}"/>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5" name="Footer Placeholder 4">
            <a:extLst>
              <a:ext uri="{FF2B5EF4-FFF2-40B4-BE49-F238E27FC236}">
                <a16:creationId xmlns:a16="http://schemas.microsoft.com/office/drawing/2014/main" id="{E408B3A7-1AB6-ED3C-52B4-E59E03EB0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B1676C-EFF0-39FD-75C4-564E0E60873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346439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AB3A6-CEAA-25C5-F914-7299B923B8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99926A-BBFA-A7D3-DA9A-DF83586CC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F74F48-699A-E450-DCC6-15ED4AA61C67}"/>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5" name="Footer Placeholder 4">
            <a:extLst>
              <a:ext uri="{FF2B5EF4-FFF2-40B4-BE49-F238E27FC236}">
                <a16:creationId xmlns:a16="http://schemas.microsoft.com/office/drawing/2014/main" id="{F19483CB-2122-8AF6-8C61-987CE62CFA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5F84F-76E5-4674-2012-FFE5571D2443}"/>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710235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9A3B2-703A-5E8A-03EF-8697CDD581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5BA748-F9D1-A289-EFBC-1A0F8B6D0A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3219EB-BCC7-561B-B1B8-FC4DAD6665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4196D1-90D9-AC6D-0C06-392829272F6D}"/>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6" name="Footer Placeholder 5">
            <a:extLst>
              <a:ext uri="{FF2B5EF4-FFF2-40B4-BE49-F238E27FC236}">
                <a16:creationId xmlns:a16="http://schemas.microsoft.com/office/drawing/2014/main" id="{A645C481-C80C-5E16-8A60-1A1B4A2A98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4390A9-FDD4-F147-0788-747114E56432}"/>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12877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8A25C-F479-3DB3-988F-811E219637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4EFA8D-588A-7979-AB03-71C6B484A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496C5B-DED7-226A-D351-CAF52E2F70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1CC169-0A90-320E-4C22-FAED52E9EE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0199F5-54B0-7DD5-17F8-4F161052CE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73E584-72C9-ABF7-1EC5-69755211F2F5}"/>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8" name="Footer Placeholder 7">
            <a:extLst>
              <a:ext uri="{FF2B5EF4-FFF2-40B4-BE49-F238E27FC236}">
                <a16:creationId xmlns:a16="http://schemas.microsoft.com/office/drawing/2014/main" id="{FA87FCF0-BCD0-FB51-8708-1FB27E7DEE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51748B-2B44-3228-DC24-477E3BBE138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284414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E4DA3-9202-52F4-7499-605186EBBD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4B9B34-E3E2-EDD4-A029-E46523CCA927}"/>
              </a:ext>
            </a:extLst>
          </p:cNvPr>
          <p:cNvSpPr>
            <a:spLocks noGrp="1"/>
          </p:cNvSpPr>
          <p:nvPr>
            <p:ph type="dt" sz="half" idx="10"/>
          </p:nvPr>
        </p:nvSpPr>
        <p:spPr/>
        <p:txBody>
          <a:bodyPr/>
          <a:lstStyle/>
          <a:p>
            <a:fld id="{20775B7E-693B-4734-9D38-96855399C350}" type="datetimeFigureOut">
              <a:rPr lang="en-US" smtClean="0"/>
              <a:t>10/7/24</a:t>
            </a:fld>
            <a:endParaRPr lang="en-US"/>
          </a:p>
        </p:txBody>
      </p:sp>
      <p:sp>
        <p:nvSpPr>
          <p:cNvPr id="4" name="Footer Placeholder 3">
            <a:extLst>
              <a:ext uri="{FF2B5EF4-FFF2-40B4-BE49-F238E27FC236}">
                <a16:creationId xmlns:a16="http://schemas.microsoft.com/office/drawing/2014/main" id="{F05EB00B-3628-E6AC-541F-1FDB829993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97BFF3-3646-5594-7448-B880C6C6AEDE}"/>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2664266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91103-BA53-5F24-69D2-13247F2C2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FF2BB6-0170-3C0E-560D-96BE75EBC4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E5E6C5-F384-1261-4FDF-F2C7C7C345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775B7E-693B-4734-9D38-96855399C350}" type="datetimeFigureOut">
              <a:rPr lang="en-US" smtClean="0"/>
              <a:t>10/7/24</a:t>
            </a:fld>
            <a:endParaRPr lang="en-US"/>
          </a:p>
        </p:txBody>
      </p:sp>
      <p:sp>
        <p:nvSpPr>
          <p:cNvPr id="5" name="Footer Placeholder 4">
            <a:extLst>
              <a:ext uri="{FF2B5EF4-FFF2-40B4-BE49-F238E27FC236}">
                <a16:creationId xmlns:a16="http://schemas.microsoft.com/office/drawing/2014/main" id="{8ECDD31F-80C3-F2D7-C589-03C67606C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8D1A0A-9249-92C8-BB92-1A0C1314BA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36F90-904F-4C1D-BF83-E383ED339BC7}" type="slidenum">
              <a:rPr lang="en-US" smtClean="0"/>
              <a:t>‹#›</a:t>
            </a:fld>
            <a:endParaRPr lang="en-US"/>
          </a:p>
        </p:txBody>
      </p:sp>
    </p:spTree>
    <p:extLst>
      <p:ext uri="{BB962C8B-B14F-4D97-AF65-F5344CB8AC3E}">
        <p14:creationId xmlns:p14="http://schemas.microsoft.com/office/powerpoint/2010/main" val="274622992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mailto:madelyn.m.goskoski@mass.go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3144" y="2191589"/>
            <a:ext cx="8370536" cy="3623584"/>
          </a:xfrm>
        </p:spPr>
        <p:txBody>
          <a:bodyPr>
            <a:noAutofit/>
          </a:bodyPr>
          <a:lstStyle/>
          <a:p>
            <a:r>
              <a:rPr lang="en-US" sz="3600" dirty="0">
                <a:solidFill>
                  <a:schemeClr val="bg1"/>
                </a:solidFill>
                <a:cs typeface="Arial"/>
              </a:rPr>
              <a:t>DPH PANDAS/PANS Advisory Council</a:t>
            </a:r>
            <a:br>
              <a:rPr lang="en-US" sz="3600" dirty="0">
                <a:solidFill>
                  <a:schemeClr val="bg1"/>
                </a:solidFill>
                <a:cs typeface="Arial" panose="020B0604020202020204" pitchFamily="34" charset="0"/>
              </a:rPr>
            </a:br>
            <a:br>
              <a:rPr lang="en-US" sz="3200" dirty="0">
                <a:solidFill>
                  <a:schemeClr val="bg1"/>
                </a:solidFill>
                <a:cs typeface="Arial" panose="020B0604020202020204" pitchFamily="34" charset="0"/>
              </a:rPr>
            </a:br>
            <a:br>
              <a:rPr lang="en-US" sz="3200" dirty="0">
                <a:solidFill>
                  <a:schemeClr val="bg1"/>
                </a:solidFill>
                <a:cs typeface="Arial" panose="020B0604020202020204" pitchFamily="34" charset="0"/>
              </a:rPr>
            </a:br>
            <a:r>
              <a:rPr lang="en-US" sz="3200" dirty="0">
                <a:solidFill>
                  <a:schemeClr val="bg1"/>
                </a:solidFill>
                <a:cs typeface="Arial"/>
              </a:rPr>
              <a:t>July 10, 2024</a:t>
            </a:r>
            <a:br>
              <a:rPr lang="en-US" sz="3200" dirty="0">
                <a:solidFill>
                  <a:schemeClr val="bg1"/>
                </a:solidFill>
                <a:cs typeface="Arial" panose="020B0604020202020204" pitchFamily="34" charset="0"/>
              </a:rPr>
            </a:br>
            <a:r>
              <a:rPr lang="en-US" sz="3200" dirty="0">
                <a:solidFill>
                  <a:schemeClr val="bg1"/>
                </a:solidFill>
                <a:cs typeface="Arial"/>
              </a:rPr>
              <a:t>4:00 – 6:00 PM</a:t>
            </a:r>
            <a:br>
              <a:rPr lang="en-US" sz="3200" dirty="0">
                <a:solidFill>
                  <a:schemeClr val="bg1"/>
                </a:solidFill>
                <a:cs typeface="Arial" panose="020B0604020202020204" pitchFamily="34" charset="0"/>
              </a:rPr>
            </a:br>
            <a:br>
              <a:rPr lang="en-US" sz="3200" dirty="0">
                <a:solidFill>
                  <a:schemeClr val="bg1"/>
                </a:solidFill>
                <a:cs typeface="Arial" panose="020B0604020202020204" pitchFamily="34" charset="0"/>
              </a:rPr>
            </a:br>
            <a:r>
              <a:rPr lang="en-US" sz="3200" dirty="0">
                <a:solidFill>
                  <a:schemeClr val="bg1"/>
                </a:solidFill>
                <a:cs typeface="Arial"/>
              </a:rPr>
              <a:t>Please stand by. The meeting will begin shortly. </a:t>
            </a:r>
            <a:endParaRPr lang="en-US" sz="3600" dirty="0">
              <a:solidFill>
                <a:schemeClr val="bg1"/>
              </a:solidFill>
              <a:cs typeface="Arial" panose="020B0604020202020204" pitchFamily="34" charset="0"/>
            </a:endParaRPr>
          </a:p>
        </p:txBody>
      </p:sp>
      <p:sp>
        <p:nvSpPr>
          <p:cNvPr id="3" name="Title 1">
            <a:extLst>
              <a:ext uri="{C183D7F6-B498-43B3-948B-1728B52AA6E4}">
                <adec:decorative xmlns:adec="http://schemas.microsoft.com/office/drawing/2017/decorative" val="1"/>
              </a:ext>
            </a:extLst>
          </p:cNvPr>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2381-2FD3-4DD5-BBC9-0944AB891E8D}"/>
              </a:ext>
            </a:extLst>
          </p:cNvPr>
          <p:cNvSpPr>
            <a:spLocks noGrp="1"/>
          </p:cNvSpPr>
          <p:nvPr>
            <p:ph type="title"/>
          </p:nvPr>
        </p:nvSpPr>
        <p:spPr/>
        <p:txBody>
          <a:bodyPr/>
          <a:lstStyle/>
          <a:p>
            <a:r>
              <a:rPr lang="en-US" dirty="0">
                <a:solidFill>
                  <a:schemeClr val="bg1"/>
                </a:solidFill>
              </a:rPr>
              <a:t>Next Steps</a:t>
            </a:r>
          </a:p>
        </p:txBody>
      </p:sp>
      <p:sp>
        <p:nvSpPr>
          <p:cNvPr id="3" name="Content Placeholder 2">
            <a:extLst>
              <a:ext uri="{FF2B5EF4-FFF2-40B4-BE49-F238E27FC236}">
                <a16:creationId xmlns:a16="http://schemas.microsoft.com/office/drawing/2014/main" id="{ED7273F9-7657-4CFC-9371-7072A86299B6}"/>
              </a:ext>
            </a:extLst>
          </p:cNvPr>
          <p:cNvSpPr>
            <a:spLocks noGrp="1"/>
          </p:cNvSpPr>
          <p:nvPr>
            <p:ph idx="1"/>
          </p:nvPr>
        </p:nvSpPr>
        <p:spPr>
          <a:xfrm>
            <a:off x="592822" y="1166018"/>
            <a:ext cx="11325200" cy="5115605"/>
          </a:xfrm>
        </p:spPr>
        <p:txBody>
          <a:bodyPr vert="horz" lIns="91440" tIns="45720" rIns="91440" bIns="45720" rtlCol="0" anchor="t">
            <a:normAutofit/>
          </a:bodyPr>
          <a:lstStyle/>
          <a:p>
            <a:r>
              <a:rPr lang="en-US" dirty="0"/>
              <a:t>Fifth meeting of 2024</a:t>
            </a:r>
          </a:p>
          <a:p>
            <a:pPr lvl="1"/>
            <a:r>
              <a:rPr lang="en-US" dirty="0">
                <a:cs typeface="Calibri"/>
              </a:rPr>
              <a:t>Wednesday, September 11, 2024, 4-6 PM</a:t>
            </a:r>
            <a:endParaRPr lang="en-US" dirty="0">
              <a:ea typeface="Calibri"/>
              <a:cs typeface="Calibri"/>
            </a:endParaRPr>
          </a:p>
          <a:p>
            <a:pPr lvl="1"/>
            <a:r>
              <a:rPr lang="en-US" dirty="0">
                <a:cs typeface="Calibri"/>
              </a:rPr>
              <a:t>Future meetings via WebEx Events </a:t>
            </a:r>
          </a:p>
          <a:p>
            <a:pPr lvl="2"/>
            <a:r>
              <a:rPr lang="en-US" dirty="0">
                <a:cs typeface="Calibri"/>
              </a:rPr>
              <a:t>If you need help, please email Maddy Goskoski at </a:t>
            </a:r>
            <a:r>
              <a:rPr lang="en-US" dirty="0">
                <a:cs typeface="Calibri"/>
                <a:hlinkClick r:id="rId3"/>
              </a:rPr>
              <a:t>madelyn.m.goskoski@mass.gov</a:t>
            </a:r>
            <a:r>
              <a:rPr lang="en-US" dirty="0">
                <a:cs typeface="Calibri"/>
              </a:rPr>
              <a:t> in advance who will find assistance. </a:t>
            </a:r>
            <a:br>
              <a:rPr lang="en-US" dirty="0"/>
            </a:br>
            <a:r>
              <a:rPr lang="en-US" dirty="0"/>
              <a:t> </a:t>
            </a:r>
            <a:endParaRPr lang="en-US" dirty="0">
              <a:cs typeface="Calibri"/>
            </a:endParaRPr>
          </a:p>
          <a:p>
            <a:r>
              <a:rPr lang="en-US" dirty="0"/>
              <a:t>Next steps:</a:t>
            </a:r>
            <a:endParaRPr lang="en-US" dirty="0">
              <a:cs typeface="Calibri"/>
            </a:endParaRPr>
          </a:p>
          <a:p>
            <a:pPr lvl="1"/>
            <a:r>
              <a:rPr lang="en-US" dirty="0">
                <a:cs typeface="Calibri"/>
              </a:rPr>
              <a:t>Email </a:t>
            </a:r>
            <a:r>
              <a:rPr lang="en-US" dirty="0">
                <a:ea typeface="+mn-lt"/>
                <a:cs typeface="+mn-lt"/>
                <a:hlinkClick r:id="rId3"/>
              </a:rPr>
              <a:t>madelyn.m.goskoski@mass.gov</a:t>
            </a:r>
            <a:r>
              <a:rPr lang="en-US" dirty="0">
                <a:cs typeface="Calibri"/>
              </a:rPr>
              <a:t> to get on the September agenda </a:t>
            </a:r>
            <a:endParaRPr lang="en-US" dirty="0">
              <a:ea typeface="Calibri"/>
              <a:cs typeface="Calibri"/>
            </a:endParaRPr>
          </a:p>
          <a:p>
            <a:pPr lvl="1"/>
            <a:r>
              <a:rPr lang="en-US" dirty="0">
                <a:ea typeface="Calibri"/>
                <a:cs typeface="Calibri"/>
              </a:rPr>
              <a:t>Anything else?</a:t>
            </a:r>
          </a:p>
          <a:p>
            <a:pPr lvl="1"/>
            <a:r>
              <a:rPr lang="en-US" dirty="0">
                <a:ea typeface="Calibri"/>
                <a:cs typeface="Calibri"/>
              </a:rPr>
              <a:t>Vote to Adjourn</a:t>
            </a:r>
          </a:p>
        </p:txBody>
      </p:sp>
      <p:sp>
        <p:nvSpPr>
          <p:cNvPr id="4" name="Slide Number Placeholder 3">
            <a:extLst>
              <a:ext uri="{FF2B5EF4-FFF2-40B4-BE49-F238E27FC236}">
                <a16:creationId xmlns:a16="http://schemas.microsoft.com/office/drawing/2014/main" id="{0B278276-E431-4453-8CDB-F4DA24DDD34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10</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FF02BC16-F3AF-0DAB-CBB4-6DEBF75ED5D1}"/>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228017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solidFill>
                  <a:schemeClr val="bg1"/>
                </a:solidFill>
              </a:rPr>
              <a:t>Motion to Adjourn</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a:bodyPr>
          <a:lstStyle/>
          <a:p>
            <a:pPr marL="0" indent="0" algn="ctr">
              <a:buNone/>
            </a:pPr>
            <a:endParaRPr lang="en-US" sz="2400" dirty="0"/>
          </a:p>
          <a:p>
            <a:pPr marL="0" indent="0" algn="ctr">
              <a:buNone/>
            </a:pPr>
            <a:endParaRPr lang="en-US" sz="2400" dirty="0"/>
          </a:p>
          <a:p>
            <a:pPr marL="0" indent="0" algn="ctr">
              <a:buNone/>
            </a:pPr>
            <a:endParaRPr lang="en-US" sz="2400" dirty="0"/>
          </a:p>
          <a:p>
            <a:pPr marL="0" indent="0" algn="ctr">
              <a:buNone/>
            </a:pPr>
            <a:r>
              <a:rPr lang="en-US" sz="8800" dirty="0"/>
              <a:t>Thank You!</a:t>
            </a:r>
          </a:p>
        </p:txBody>
      </p:sp>
      <p:sp>
        <p:nvSpPr>
          <p:cNvPr id="4" name="Slide Number Placeholder 3">
            <a:extLst>
              <a:ext uri="{FF2B5EF4-FFF2-40B4-BE49-F238E27FC236}">
                <a16:creationId xmlns:a16="http://schemas.microsoft.com/office/drawing/2014/main" id="{BB2E6922-8692-437B-95E2-E7D11F66D8B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11</a:t>
            </a:fld>
            <a:endParaRPr lang="en-US" dirty="0">
              <a:solidFill>
                <a:srgbClr val="464646">
                  <a:lumMod val="40000"/>
                  <a:lumOff val="60000"/>
                </a:srgbClr>
              </a:solidFill>
            </a:endParaRPr>
          </a:p>
        </p:txBody>
      </p:sp>
    </p:spTree>
    <p:extLst>
      <p:ext uri="{BB962C8B-B14F-4D97-AF65-F5344CB8AC3E}">
        <p14:creationId xmlns:p14="http://schemas.microsoft.com/office/powerpoint/2010/main" val="61283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cs typeface="Calibri"/>
              </a:rPr>
              <a:t>Agenda</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a:xfrm>
            <a:off x="592822" y="1600200"/>
            <a:ext cx="10972800" cy="4525963"/>
          </a:xfrm>
        </p:spPr>
        <p:txBody>
          <a:bodyPr vert="horz" lIns="91440" tIns="45720" rIns="91440" bIns="45720" rtlCol="0" anchor="t">
            <a:normAutofit lnSpcReduction="10000"/>
          </a:bodyPr>
          <a:lstStyle/>
          <a:p>
            <a:r>
              <a:rPr lang="en-US" dirty="0">
                <a:ea typeface="+mn-lt"/>
                <a:cs typeface="+mn-lt"/>
              </a:rPr>
              <a:t>Welcome: Roll Call &amp; Vote to Approve 5/8/2024 Minutes</a:t>
            </a:r>
          </a:p>
          <a:p>
            <a:r>
              <a:rPr lang="en-US" dirty="0">
                <a:ea typeface="+mn-lt"/>
                <a:cs typeface="+mn-lt"/>
              </a:rPr>
              <a:t>Announcements: General &amp; Housekeeping</a:t>
            </a:r>
          </a:p>
          <a:p>
            <a:r>
              <a:rPr lang="en-US" dirty="0">
                <a:ea typeface="+mn-lt"/>
                <a:cs typeface="+mn-lt"/>
              </a:rPr>
              <a:t>May Reflections: Kevin Beagan, Deputy Commissioner (DOI)</a:t>
            </a:r>
          </a:p>
          <a:p>
            <a:r>
              <a:rPr lang="en-US" dirty="0">
                <a:ea typeface="+mn-lt"/>
                <a:cs typeface="+mn-lt"/>
              </a:rPr>
              <a:t>Case Review: How do we</a:t>
            </a:r>
            <a:r>
              <a:rPr lang="en-US" dirty="0">
                <a:solidFill>
                  <a:srgbClr val="000000"/>
                </a:solidFill>
                <a:ea typeface="+mn-lt"/>
                <a:cs typeface="+mn-lt"/>
              </a:rPr>
              <a:t> want to use case reviews?</a:t>
            </a:r>
            <a:r>
              <a:rPr lang="en-US" dirty="0">
                <a:solidFill>
                  <a:srgbClr val="FF0000"/>
                </a:solidFill>
                <a:ea typeface="+mn-lt"/>
                <a:cs typeface="+mn-lt"/>
              </a:rPr>
              <a:t> </a:t>
            </a:r>
            <a:endParaRPr lang="en-US" dirty="0"/>
          </a:p>
          <a:p>
            <a:r>
              <a:rPr lang="en-US" dirty="0">
                <a:ea typeface="+mn-lt"/>
                <a:cs typeface="+mn-lt"/>
              </a:rPr>
              <a:t>Discussion: How will we approach the next report?</a:t>
            </a:r>
          </a:p>
          <a:p>
            <a:r>
              <a:rPr lang="en-US" dirty="0">
                <a:ea typeface="+mn-lt"/>
                <a:cs typeface="+mn-lt"/>
              </a:rPr>
              <a:t>Wrap Up: Next Steps</a:t>
            </a:r>
          </a:p>
          <a:p>
            <a:r>
              <a:rPr lang="en-US" dirty="0">
                <a:ea typeface="+mn-lt"/>
                <a:cs typeface="+mn-lt"/>
              </a:rPr>
              <a:t>Next Meeting: Wednesday, September 11, 2024, 4-6PM</a:t>
            </a:r>
          </a:p>
          <a:p>
            <a:r>
              <a:rPr lang="en-US" dirty="0">
                <a:ea typeface="+mn-lt"/>
                <a:cs typeface="+mn-lt"/>
              </a:rPr>
              <a:t>Vote: Adjourn</a:t>
            </a: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53F0963B-2D31-DE11-7F6B-729CBAEAAE85}"/>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798878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rPr>
              <a:t>Opening Roll Call &amp; Vote</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vert="horz" lIns="91440" tIns="45720" rIns="91440" bIns="45720" rtlCol="0" anchor="t">
            <a:normAutofit/>
          </a:bodyPr>
          <a:lstStyle/>
          <a:p>
            <a:r>
              <a:rPr lang="en-US" sz="3600" dirty="0"/>
              <a:t>Attendance </a:t>
            </a:r>
            <a:r>
              <a:rPr lang="en-US" sz="3600" b="1" dirty="0">
                <a:solidFill>
                  <a:schemeClr val="accent1"/>
                </a:solidFill>
              </a:rPr>
              <a:t>roll call</a:t>
            </a:r>
          </a:p>
          <a:p>
            <a:r>
              <a:rPr lang="en-US" sz="3600" b="1" dirty="0">
                <a:solidFill>
                  <a:schemeClr val="accent1"/>
                </a:solidFill>
              </a:rPr>
              <a:t>Vote</a:t>
            </a:r>
            <a:r>
              <a:rPr lang="en-US" sz="3600" dirty="0"/>
              <a:t> to approve Meeting Minutes (May 8, 2024)</a:t>
            </a:r>
            <a:endParaRPr lang="en-US" sz="3600" dirty="0">
              <a:cs typeface="Calibri"/>
            </a:endParaRP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53F0963B-2D31-DE11-7F6B-729CBAEAAE85}"/>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250114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rPr>
              <a:t>Statutory Authority</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a:normAutofit fontScale="92500"/>
          </a:bodyPr>
          <a:lstStyle/>
          <a:p>
            <a:pPr marL="0" indent="0">
              <a:buNone/>
            </a:pPr>
            <a:r>
              <a:rPr lang="en-US" sz="3600" dirty="0"/>
              <a:t>Section 26 of Chapter 260 of the Acts of 2020, or the Health Care Omnibus bill establishes a special advisory council, chaired by the Commissioner of the Department of Public Health, or his designee, to advise the commissioner on research, diagnosis, treatment and education relating to pediatric autoimmune neuropsychiatric disorder associated with streptococcal infections and pediatric acute neuropsychiatric syndrome (PANDAS/PANS). </a:t>
            </a: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4</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B96C8C09-A43A-D774-DE01-70B1C343805D}"/>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232930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44232-DF49-7DF7-ACB9-499C4849FC86}"/>
              </a:ext>
            </a:extLst>
          </p:cNvPr>
          <p:cNvSpPr>
            <a:spLocks noGrp="1"/>
          </p:cNvSpPr>
          <p:nvPr>
            <p:ph type="title"/>
          </p:nvPr>
        </p:nvSpPr>
        <p:spPr/>
        <p:txBody>
          <a:bodyPr/>
          <a:lstStyle/>
          <a:p>
            <a:r>
              <a:rPr lang="en-US" dirty="0">
                <a:solidFill>
                  <a:schemeClr val="bg1"/>
                </a:solidFill>
              </a:rPr>
              <a:t>General Announcements</a:t>
            </a:r>
          </a:p>
        </p:txBody>
      </p:sp>
      <p:sp>
        <p:nvSpPr>
          <p:cNvPr id="3" name="Content Placeholder 2">
            <a:extLst>
              <a:ext uri="{FF2B5EF4-FFF2-40B4-BE49-F238E27FC236}">
                <a16:creationId xmlns:a16="http://schemas.microsoft.com/office/drawing/2014/main" id="{14E09E45-5D55-9681-C8EF-32E501705CC7}"/>
              </a:ext>
            </a:extLst>
          </p:cNvPr>
          <p:cNvSpPr>
            <a:spLocks noGrp="1"/>
          </p:cNvSpPr>
          <p:nvPr>
            <p:ph idx="1"/>
          </p:nvPr>
        </p:nvSpPr>
        <p:spPr/>
        <p:txBody>
          <a:bodyPr vert="horz" lIns="91440" tIns="45720" rIns="91440" bIns="45720" rtlCol="0" anchor="t">
            <a:normAutofit/>
          </a:bodyPr>
          <a:lstStyle/>
          <a:p>
            <a:r>
              <a:rPr lang="en-US" dirty="0"/>
              <a:t>What announcements do people have? </a:t>
            </a:r>
          </a:p>
          <a:p>
            <a:r>
              <a:rPr lang="en-US">
                <a:cs typeface="Calibri"/>
              </a:rPr>
              <a:t>Please consider whether you will continue with the Council come January 2025</a:t>
            </a:r>
          </a:p>
        </p:txBody>
      </p:sp>
      <p:sp>
        <p:nvSpPr>
          <p:cNvPr id="4" name="Slide Number Placeholder 3">
            <a:extLst>
              <a:ext uri="{FF2B5EF4-FFF2-40B4-BE49-F238E27FC236}">
                <a16:creationId xmlns:a16="http://schemas.microsoft.com/office/drawing/2014/main" id="{1E8C5EF3-9402-795B-7C1E-358A1FD3C497}"/>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5</a:t>
            </a:fld>
            <a:endParaRPr lang="en-US" dirty="0">
              <a:solidFill>
                <a:srgbClr val="464646">
                  <a:lumMod val="40000"/>
                  <a:lumOff val="60000"/>
                </a:srgbClr>
              </a:solidFill>
            </a:endParaRPr>
          </a:p>
        </p:txBody>
      </p:sp>
      <p:sp>
        <p:nvSpPr>
          <p:cNvPr id="5" name="TextBox 4">
            <a:extLst>
              <a:ext uri="{FF2B5EF4-FFF2-40B4-BE49-F238E27FC236}">
                <a16:creationId xmlns:a16="http://schemas.microsoft.com/office/drawing/2014/main" id="{49626949-1AC9-02EC-913F-2F8C23D4930A}"/>
              </a:ext>
            </a:extLst>
          </p:cNvPr>
          <p:cNvSpPr txBox="1"/>
          <p:nvPr/>
        </p:nvSpPr>
        <p:spPr>
          <a:xfrm>
            <a:off x="11365230" y="6123155"/>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JV/SG</a:t>
            </a:r>
          </a:p>
        </p:txBody>
      </p:sp>
    </p:spTree>
    <p:extLst>
      <p:ext uri="{BB962C8B-B14F-4D97-AF65-F5344CB8AC3E}">
        <p14:creationId xmlns:p14="http://schemas.microsoft.com/office/powerpoint/2010/main" val="1983496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F5C3D-71BA-5090-2FBB-31DCC20CE64C}"/>
              </a:ext>
            </a:extLst>
          </p:cNvPr>
          <p:cNvSpPr>
            <a:spLocks noGrp="1"/>
          </p:cNvSpPr>
          <p:nvPr>
            <p:ph type="title"/>
          </p:nvPr>
        </p:nvSpPr>
        <p:spPr/>
        <p:txBody>
          <a:bodyPr>
            <a:normAutofit/>
          </a:bodyPr>
          <a:lstStyle/>
          <a:p>
            <a:r>
              <a:rPr lang="en-US" dirty="0">
                <a:solidFill>
                  <a:schemeClr val="bg1"/>
                </a:solidFill>
                <a:cs typeface="Calibri"/>
              </a:rPr>
              <a:t>May Meeting Reflection: </a:t>
            </a:r>
            <a:r>
              <a:rPr lang="en-US">
                <a:solidFill>
                  <a:schemeClr val="bg1"/>
                </a:solidFill>
                <a:cs typeface="Calibri"/>
              </a:rPr>
              <a:t>Division of Insurance</a:t>
            </a:r>
            <a:endParaRPr lang="en-US" dirty="0">
              <a:solidFill>
                <a:schemeClr val="bg1"/>
              </a:solidFill>
            </a:endParaRPr>
          </a:p>
        </p:txBody>
      </p:sp>
      <p:sp>
        <p:nvSpPr>
          <p:cNvPr id="3" name="Content Placeholder 2">
            <a:extLst>
              <a:ext uri="{FF2B5EF4-FFF2-40B4-BE49-F238E27FC236}">
                <a16:creationId xmlns:a16="http://schemas.microsoft.com/office/drawing/2014/main" id="{3C2245DA-9AEE-9A68-B2A9-F18A3BD0244A}"/>
              </a:ext>
            </a:extLst>
          </p:cNvPr>
          <p:cNvSpPr>
            <a:spLocks noGrp="1"/>
          </p:cNvSpPr>
          <p:nvPr>
            <p:ph idx="1"/>
          </p:nvPr>
        </p:nvSpPr>
        <p:spPr>
          <a:xfrm>
            <a:off x="495299" y="1104900"/>
            <a:ext cx="11306175" cy="5021263"/>
          </a:xfrm>
        </p:spPr>
        <p:txBody>
          <a:bodyPr vert="horz" lIns="91440" tIns="45720" rIns="91440" bIns="45720" rtlCol="0" anchor="t">
            <a:normAutofit/>
          </a:bodyPr>
          <a:lstStyle/>
          <a:p>
            <a:r>
              <a:rPr lang="en-US" sz="2800">
                <a:cs typeface="Calibri"/>
              </a:rPr>
              <a:t>Guest speaker: Deputy Commissioner Kevin Beagan, DOI</a:t>
            </a:r>
          </a:p>
          <a:p>
            <a:r>
              <a:rPr lang="en-US" sz="2800" dirty="0">
                <a:cs typeface="Calibri"/>
              </a:rPr>
              <a:t>Related to the 2023 report, was there anything</a:t>
            </a:r>
            <a:r>
              <a:rPr lang="en-US" sz="2800">
                <a:cs typeface="Calibri"/>
              </a:rPr>
              <a:t> he shared</a:t>
            </a:r>
            <a:r>
              <a:rPr lang="en-US" sz="2800" dirty="0">
                <a:cs typeface="Calibri"/>
              </a:rPr>
              <a:t>: </a:t>
            </a:r>
          </a:p>
          <a:p>
            <a:pPr lvl="1"/>
            <a:r>
              <a:rPr lang="en-US" sz="2400" dirty="0">
                <a:cs typeface="Calibri"/>
              </a:rPr>
              <a:t>That supports it?</a:t>
            </a:r>
          </a:p>
          <a:p>
            <a:pPr lvl="1"/>
            <a:r>
              <a:rPr lang="en-US" sz="2400" dirty="0">
                <a:cs typeface="Calibri"/>
              </a:rPr>
              <a:t>That contradicts it?</a:t>
            </a:r>
          </a:p>
          <a:p>
            <a:r>
              <a:rPr lang="en-US" sz="2800" dirty="0">
                <a:cs typeface="Calibri"/>
              </a:rPr>
              <a:t>What will the Council’s next steps be?</a:t>
            </a:r>
          </a:p>
          <a:p>
            <a:pPr lvl="1"/>
            <a:r>
              <a:rPr lang="en-US" sz="2400" dirty="0">
                <a:cs typeface="Calibri"/>
              </a:rPr>
              <a:t>How will you incorporate what you heard into the 2024 report?</a:t>
            </a:r>
          </a:p>
          <a:p>
            <a:pPr lvl="1"/>
            <a:r>
              <a:rPr lang="en-US" sz="2400" dirty="0">
                <a:cs typeface="Calibri"/>
              </a:rPr>
              <a:t>Do you have any recommendations for the 2024 report?</a:t>
            </a:r>
          </a:p>
          <a:p>
            <a:pPr marL="0" indent="0">
              <a:buNone/>
            </a:pPr>
            <a:endParaRPr lang="en-US" dirty="0">
              <a:cs typeface="Calibri"/>
            </a:endParaRPr>
          </a:p>
          <a:p>
            <a:pPr marL="0" indent="0">
              <a:buNone/>
            </a:pPr>
            <a:endParaRPr lang="en-US" dirty="0">
              <a:cs typeface="Calibri"/>
            </a:endParaRPr>
          </a:p>
        </p:txBody>
      </p:sp>
      <p:sp>
        <p:nvSpPr>
          <p:cNvPr id="4" name="Slide Number Placeholder 3">
            <a:extLst>
              <a:ext uri="{FF2B5EF4-FFF2-40B4-BE49-F238E27FC236}">
                <a16:creationId xmlns:a16="http://schemas.microsoft.com/office/drawing/2014/main" id="{A4D8F798-3022-C6C0-1C7A-A5014515D7E1}"/>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3EADA085-969D-C780-E25F-942DBD293A16}"/>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2972722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F5C3D-71BA-5090-2FBB-31DCC20CE64C}"/>
              </a:ext>
            </a:extLst>
          </p:cNvPr>
          <p:cNvSpPr>
            <a:spLocks noGrp="1"/>
          </p:cNvSpPr>
          <p:nvPr>
            <p:ph type="title"/>
          </p:nvPr>
        </p:nvSpPr>
        <p:spPr/>
        <p:txBody>
          <a:bodyPr>
            <a:normAutofit/>
          </a:bodyPr>
          <a:lstStyle/>
          <a:p>
            <a:r>
              <a:rPr lang="en-US" dirty="0">
                <a:solidFill>
                  <a:schemeClr val="bg1"/>
                </a:solidFill>
                <a:cs typeface="Calibri"/>
              </a:rPr>
              <a:t>Case </a:t>
            </a:r>
            <a:r>
              <a:rPr lang="en-US">
                <a:solidFill>
                  <a:schemeClr val="bg1"/>
                </a:solidFill>
                <a:cs typeface="Calibri"/>
              </a:rPr>
              <a:t>Reviews</a:t>
            </a:r>
            <a:endParaRPr lang="en-US" dirty="0">
              <a:solidFill>
                <a:schemeClr val="bg1"/>
              </a:solidFill>
              <a:cs typeface="Calibri"/>
            </a:endParaRPr>
          </a:p>
        </p:txBody>
      </p:sp>
      <p:sp>
        <p:nvSpPr>
          <p:cNvPr id="4" name="Slide Number Placeholder 3">
            <a:extLst>
              <a:ext uri="{FF2B5EF4-FFF2-40B4-BE49-F238E27FC236}">
                <a16:creationId xmlns:a16="http://schemas.microsoft.com/office/drawing/2014/main" id="{A4D8F798-3022-C6C0-1C7A-A5014515D7E1}"/>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C6E212EE-B504-0051-F2A8-8179713C6A43}"/>
              </a:ext>
            </a:extLst>
          </p:cNvPr>
          <p:cNvSpPr txBox="1"/>
          <p:nvPr/>
        </p:nvSpPr>
        <p:spPr>
          <a:xfrm>
            <a:off x="11111785" y="6125446"/>
            <a:ext cx="118819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r>
              <a:rPr lang="en-US"/>
              <a:t>/JV/SG</a:t>
            </a:r>
            <a:endParaRPr lang="en-US" dirty="0"/>
          </a:p>
        </p:txBody>
      </p:sp>
      <p:sp>
        <p:nvSpPr>
          <p:cNvPr id="7" name="Content Placeholder 2">
            <a:extLst>
              <a:ext uri="{FF2B5EF4-FFF2-40B4-BE49-F238E27FC236}">
                <a16:creationId xmlns:a16="http://schemas.microsoft.com/office/drawing/2014/main" id="{12E312D7-327B-B6D3-8B89-5178831A4C21}"/>
              </a:ext>
            </a:extLst>
          </p:cNvPr>
          <p:cNvSpPr txBox="1">
            <a:spLocks/>
          </p:cNvSpPr>
          <p:nvPr/>
        </p:nvSpPr>
        <p:spPr>
          <a:xfrm>
            <a:off x="495299" y="1104900"/>
            <a:ext cx="11306175" cy="5021263"/>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800" dirty="0">
                <a:cs typeface="Calibri"/>
              </a:rPr>
              <a:t>Julia to provide background on her cases</a:t>
            </a:r>
            <a:endParaRPr lang="en-US" dirty="0"/>
          </a:p>
          <a:p>
            <a:r>
              <a:rPr lang="en-US" sz="2800" dirty="0">
                <a:cs typeface="Calibri"/>
              </a:rPr>
              <a:t>Elaine to share MCH lens and how DPH uses story telling, family engagement and racial equity </a:t>
            </a:r>
          </a:p>
          <a:p>
            <a:pPr>
              <a:buFont typeface="Arial" panose="020B0604020202020204" pitchFamily="34" charset="0"/>
              <a:buChar char="•"/>
            </a:pPr>
            <a:endParaRPr lang="en-US" sz="2800" dirty="0">
              <a:cs typeface="Calibri"/>
            </a:endParaRPr>
          </a:p>
          <a:p>
            <a:r>
              <a:rPr lang="en-US" sz="2800" dirty="0">
                <a:cs typeface="Calibri"/>
              </a:rPr>
              <a:t>How do we want to use these cases?</a:t>
            </a:r>
          </a:p>
          <a:p>
            <a:r>
              <a:rPr lang="en-US" sz="2800" dirty="0">
                <a:cs typeface="Calibri"/>
              </a:rPr>
              <a:t>Who else wants to put together cases?</a:t>
            </a:r>
          </a:p>
          <a:p>
            <a:pPr marL="0" indent="0">
              <a:buNone/>
            </a:pPr>
            <a:endParaRPr lang="en-US" dirty="0">
              <a:cs typeface="Calibri"/>
            </a:endParaRPr>
          </a:p>
          <a:p>
            <a:pPr marL="0" indent="0">
              <a:buNone/>
            </a:pPr>
            <a:endParaRPr lang="en-US" dirty="0">
              <a:cs typeface="Calibri"/>
            </a:endParaRPr>
          </a:p>
        </p:txBody>
      </p:sp>
    </p:spTree>
    <p:extLst>
      <p:ext uri="{BB962C8B-B14F-4D97-AF65-F5344CB8AC3E}">
        <p14:creationId xmlns:p14="http://schemas.microsoft.com/office/powerpoint/2010/main" val="2661311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E24934F-E7A9-B864-F3FD-5F69C5F6B188}"/>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dirty="0">
              <a:solidFill>
                <a:srgbClr val="464646">
                  <a:lumMod val="40000"/>
                  <a:lumOff val="60000"/>
                </a:srgbClr>
              </a:solidFill>
            </a:endParaRPr>
          </a:p>
        </p:txBody>
      </p:sp>
      <p:graphicFrame>
        <p:nvGraphicFramePr>
          <p:cNvPr id="5" name="Content Placeholder 4" descr="2024 timeline for guest speakers and report recommendations and writing for the PANDAS/PANS advisory council">
            <a:extLst>
              <a:ext uri="{FF2B5EF4-FFF2-40B4-BE49-F238E27FC236}">
                <a16:creationId xmlns:a16="http://schemas.microsoft.com/office/drawing/2014/main" id="{11E02858-702C-4E37-A667-0874C64BCF7F}"/>
              </a:ext>
            </a:extLst>
          </p:cNvPr>
          <p:cNvGraphicFramePr>
            <a:graphicFrameLocks noGrp="1"/>
          </p:cNvGraphicFramePr>
          <p:nvPr>
            <p:ph idx="1"/>
            <p:extLst>
              <p:ext uri="{D42A27DB-BD31-4B8C-83A1-F6EECF244321}">
                <p14:modId xmlns:p14="http://schemas.microsoft.com/office/powerpoint/2010/main" val="3452904716"/>
              </p:ext>
            </p:extLst>
          </p:nvPr>
        </p:nvGraphicFramePr>
        <p:xfrm>
          <a:off x="1" y="1711503"/>
          <a:ext cx="121920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58740AEF-886B-104D-B3A5-772429A9F1B1}"/>
              </a:ext>
            </a:extLst>
          </p:cNvPr>
          <p:cNvSpPr txBox="1"/>
          <p:nvPr/>
        </p:nvSpPr>
        <p:spPr>
          <a:xfrm>
            <a:off x="6096000" y="1138535"/>
            <a:ext cx="5553076" cy="461665"/>
          </a:xfrm>
          <a:prstGeom prst="rect">
            <a:avLst/>
          </a:prstGeom>
          <a:solidFill>
            <a:schemeClr val="accent1">
              <a:lumMod val="60000"/>
              <a:lumOff val="40000"/>
            </a:schemeClr>
          </a:solidFill>
        </p:spPr>
        <p:txBody>
          <a:bodyPr wrap="square" rtlCol="0">
            <a:spAutoFit/>
          </a:bodyPr>
          <a:lstStyle/>
          <a:p>
            <a:r>
              <a:rPr lang="en-US" sz="2400" b="1" dirty="0">
                <a:solidFill>
                  <a:schemeClr val="tx2">
                    <a:lumMod val="50000"/>
                  </a:schemeClr>
                </a:solidFill>
              </a:rPr>
              <a:t>Report Recommendations &amp; Writing</a:t>
            </a:r>
          </a:p>
        </p:txBody>
      </p:sp>
      <p:sp>
        <p:nvSpPr>
          <p:cNvPr id="6" name="TextBox 5">
            <a:extLst>
              <a:ext uri="{FF2B5EF4-FFF2-40B4-BE49-F238E27FC236}">
                <a16:creationId xmlns:a16="http://schemas.microsoft.com/office/drawing/2014/main" id="{85426982-ECED-095E-5660-56426192E16B}"/>
              </a:ext>
            </a:extLst>
          </p:cNvPr>
          <p:cNvSpPr txBox="1"/>
          <p:nvPr/>
        </p:nvSpPr>
        <p:spPr>
          <a:xfrm>
            <a:off x="222192" y="1138535"/>
            <a:ext cx="5873808" cy="461665"/>
          </a:xfrm>
          <a:prstGeom prst="rect">
            <a:avLst/>
          </a:prstGeom>
          <a:solidFill>
            <a:schemeClr val="accent1">
              <a:lumMod val="20000"/>
              <a:lumOff val="80000"/>
            </a:schemeClr>
          </a:solidFill>
        </p:spPr>
        <p:txBody>
          <a:bodyPr wrap="square" rtlCol="0">
            <a:spAutoFit/>
          </a:bodyPr>
          <a:lstStyle/>
          <a:p>
            <a:pPr algn="ctr"/>
            <a:r>
              <a:rPr lang="en-US" sz="2400" b="1" dirty="0">
                <a:solidFill>
                  <a:schemeClr val="tx2">
                    <a:lumMod val="50000"/>
                  </a:schemeClr>
                </a:solidFill>
              </a:rPr>
              <a:t>Guest Speakers</a:t>
            </a:r>
          </a:p>
        </p:txBody>
      </p:sp>
      <p:cxnSp>
        <p:nvCxnSpPr>
          <p:cNvPr id="9" name="Straight Connector 8">
            <a:extLst>
              <a:ext uri="{FF2B5EF4-FFF2-40B4-BE49-F238E27FC236}">
                <a16:creationId xmlns:a16="http://schemas.microsoft.com/office/drawing/2014/main" id="{EA5727DA-AFE7-325E-B7C0-DED32C79AFC6}"/>
              </a:ext>
              <a:ext uri="{C183D7F6-B498-43B3-948B-1728B52AA6E4}">
                <adec:decorative xmlns:adec="http://schemas.microsoft.com/office/drawing/2017/decorative" val="1"/>
              </a:ext>
            </a:extLst>
          </p:cNvPr>
          <p:cNvCxnSpPr>
            <a:cxnSpLocks/>
          </p:cNvCxnSpPr>
          <p:nvPr/>
        </p:nvCxnSpPr>
        <p:spPr>
          <a:xfrm>
            <a:off x="6096000" y="1138535"/>
            <a:ext cx="0" cy="496699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E191882-7507-B7C0-7099-F0B9611A53B1}"/>
              </a:ext>
            </a:extLst>
          </p:cNvPr>
          <p:cNvSpPr>
            <a:spLocks noGrp="1"/>
          </p:cNvSpPr>
          <p:nvPr>
            <p:ph type="title"/>
          </p:nvPr>
        </p:nvSpPr>
        <p:spPr/>
        <p:txBody>
          <a:bodyPr/>
          <a:lstStyle/>
          <a:p>
            <a:r>
              <a:rPr lang="en-US" dirty="0">
                <a:solidFill>
                  <a:schemeClr val="bg1"/>
                </a:solidFill>
              </a:rPr>
              <a:t>2024 Timeline</a:t>
            </a:r>
          </a:p>
        </p:txBody>
      </p:sp>
    </p:spTree>
    <p:extLst>
      <p:ext uri="{BB962C8B-B14F-4D97-AF65-F5344CB8AC3E}">
        <p14:creationId xmlns:p14="http://schemas.microsoft.com/office/powerpoint/2010/main" val="3372009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F5C3D-71BA-5090-2FBB-31DCC20CE64C}"/>
              </a:ext>
            </a:extLst>
          </p:cNvPr>
          <p:cNvSpPr>
            <a:spLocks noGrp="1"/>
          </p:cNvSpPr>
          <p:nvPr>
            <p:ph type="title"/>
          </p:nvPr>
        </p:nvSpPr>
        <p:spPr/>
        <p:txBody>
          <a:bodyPr>
            <a:normAutofit fontScale="90000"/>
          </a:bodyPr>
          <a:lstStyle/>
          <a:p>
            <a:r>
              <a:rPr lang="en-US">
                <a:solidFill>
                  <a:schemeClr val="bg1"/>
                </a:solidFill>
                <a:cs typeface="Calibri"/>
              </a:rPr>
              <a:t>2024 Report: How will we approach the report?</a:t>
            </a:r>
            <a:endParaRPr lang="en-US" sz="1600" b="0">
              <a:cs typeface="Calibri"/>
            </a:endParaRPr>
          </a:p>
        </p:txBody>
      </p:sp>
      <p:sp>
        <p:nvSpPr>
          <p:cNvPr id="3" name="Content Placeholder 2">
            <a:extLst>
              <a:ext uri="{FF2B5EF4-FFF2-40B4-BE49-F238E27FC236}">
                <a16:creationId xmlns:a16="http://schemas.microsoft.com/office/drawing/2014/main" id="{3C2245DA-9AEE-9A68-B2A9-F18A3BD0244A}"/>
              </a:ext>
            </a:extLst>
          </p:cNvPr>
          <p:cNvSpPr>
            <a:spLocks noGrp="1"/>
          </p:cNvSpPr>
          <p:nvPr>
            <p:ph idx="1"/>
          </p:nvPr>
        </p:nvSpPr>
        <p:spPr>
          <a:xfrm>
            <a:off x="495299" y="1104900"/>
            <a:ext cx="11306175" cy="5021263"/>
          </a:xfrm>
        </p:spPr>
        <p:txBody>
          <a:bodyPr vert="horz" lIns="91440" tIns="45720" rIns="91440" bIns="45720" rtlCol="0" anchor="t">
            <a:normAutofit fontScale="92500" lnSpcReduction="10000"/>
          </a:bodyPr>
          <a:lstStyle/>
          <a:p>
            <a:r>
              <a:rPr lang="en-US" sz="2800" dirty="0">
                <a:cs typeface="Calibri"/>
              </a:rPr>
              <a:t>Suggestion: </a:t>
            </a:r>
          </a:p>
          <a:p>
            <a:pPr lvl="1"/>
            <a:r>
              <a:rPr lang="en-US" sz="2400" dirty="0">
                <a:cs typeface="Calibri"/>
              </a:rPr>
              <a:t>Keep the background </a:t>
            </a:r>
          </a:p>
          <a:p>
            <a:pPr lvl="1"/>
            <a:r>
              <a:rPr lang="en-US" sz="2400" dirty="0">
                <a:cs typeface="Calibri"/>
              </a:rPr>
              <a:t>Remove current appendices </a:t>
            </a:r>
          </a:p>
          <a:p>
            <a:pPr lvl="1"/>
            <a:r>
              <a:rPr lang="en-US" sz="2400" dirty="0">
                <a:cs typeface="Calibri"/>
              </a:rPr>
              <a:t>Add appendices related to this year's speakers </a:t>
            </a:r>
          </a:p>
          <a:p>
            <a:pPr lvl="1"/>
            <a:r>
              <a:rPr lang="en-US" sz="2400" dirty="0">
                <a:cs typeface="Calibri"/>
              </a:rPr>
              <a:t>Adjust recommendations and summary based on this year's speakers- if necessary </a:t>
            </a:r>
          </a:p>
          <a:p>
            <a:pPr lvl="1"/>
            <a:endParaRPr lang="en-US" sz="2400" dirty="0">
              <a:cs typeface="Calibri"/>
            </a:endParaRPr>
          </a:p>
          <a:p>
            <a:r>
              <a:rPr lang="en-US" sz="2800" dirty="0">
                <a:cs typeface="Calibri"/>
              </a:rPr>
              <a:t>Questions:</a:t>
            </a:r>
          </a:p>
          <a:p>
            <a:pPr lvl="1"/>
            <a:r>
              <a:rPr lang="en-US" sz="2400" dirty="0">
                <a:cs typeface="Calibri"/>
              </a:rPr>
              <a:t>Who wants to be part of a writing group? </a:t>
            </a:r>
          </a:p>
          <a:p>
            <a:pPr lvl="1"/>
            <a:r>
              <a:rPr lang="en-US" sz="2400" dirty="0">
                <a:cs typeface="Calibri"/>
              </a:rPr>
              <a:t>How will we approach potential changes to recommendations? </a:t>
            </a:r>
          </a:p>
          <a:p>
            <a:pPr lvl="1"/>
            <a:endParaRPr lang="en-US" sz="2400" dirty="0">
              <a:cs typeface="Calibri"/>
            </a:endParaRPr>
          </a:p>
          <a:p>
            <a:r>
              <a:rPr lang="en-US" sz="2800" dirty="0">
                <a:cs typeface="Calibri"/>
              </a:rPr>
              <a:t>Upcoming schedule:</a:t>
            </a:r>
          </a:p>
          <a:p>
            <a:pPr lvl="1"/>
            <a:r>
              <a:rPr lang="en-US" sz="2400" dirty="0">
                <a:cs typeface="Calibri"/>
              </a:rPr>
              <a:t>We may need to add a short meeting to exclusively vote on the report</a:t>
            </a:r>
          </a:p>
          <a:p>
            <a:pPr lvl="1"/>
            <a:r>
              <a:rPr lang="en-US" sz="2400" dirty="0">
                <a:cs typeface="Calibri"/>
              </a:rPr>
              <a:t>Are we trying to squeeze in any more guest speakers after September</a:t>
            </a:r>
          </a:p>
          <a:p>
            <a:pPr marL="0" indent="0">
              <a:buNone/>
            </a:pPr>
            <a:endParaRPr lang="en-US" dirty="0">
              <a:cs typeface="Calibri"/>
            </a:endParaRPr>
          </a:p>
        </p:txBody>
      </p:sp>
      <p:sp>
        <p:nvSpPr>
          <p:cNvPr id="4" name="Slide Number Placeholder 3">
            <a:extLst>
              <a:ext uri="{FF2B5EF4-FFF2-40B4-BE49-F238E27FC236}">
                <a16:creationId xmlns:a16="http://schemas.microsoft.com/office/drawing/2014/main" id="{A4D8F798-3022-C6C0-1C7A-A5014515D7E1}"/>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9</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3EADA085-969D-C780-E25F-942DBD293A16}"/>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33127726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bc02a0-1bd8-43ac-9b2b-ec81f331de42" xsi:nil="true"/>
    <lcf76f155ced4ddcb4097134ff3c332f xmlns="08471969-c5b6-418d-a1af-62affa6aa65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BA7411FBA9A5C488201D43F66581705" ma:contentTypeVersion="16" ma:contentTypeDescription="Create a new document." ma:contentTypeScope="" ma:versionID="03bcac79b2c711c4e92d623d59a4d8f8">
  <xsd:schema xmlns:xsd="http://www.w3.org/2001/XMLSchema" xmlns:xs="http://www.w3.org/2001/XMLSchema" xmlns:p="http://schemas.microsoft.com/office/2006/metadata/properties" xmlns:ns2="08471969-c5b6-418d-a1af-62affa6aa652" xmlns:ns3="09bc02a0-1bd8-43ac-9b2b-ec81f331de42" targetNamespace="http://schemas.microsoft.com/office/2006/metadata/properties" ma:root="true" ma:fieldsID="f77ec871f5af13595f9cca6b0e0c0caa" ns2:_="" ns3:_="">
    <xsd:import namespace="08471969-c5b6-418d-a1af-62affa6aa652"/>
    <xsd:import namespace="09bc02a0-1bd8-43ac-9b2b-ec81f331de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3:SharedWithUsers" minOccurs="0"/>
                <xsd:element ref="ns3:SharedWithDetail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471969-c5b6-418d-a1af-62affa6aa6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bc02a0-1bd8-43ac-9b2b-ec81f331de4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dc459d43-3c84-49b5-b632-4e1e23507c68}" ma:internalName="TaxCatchAll" ma:showField="CatchAllData" ma:web="09bc02a0-1bd8-43ac-9b2b-ec81f331de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DA9BEE-9F3A-43C8-A6FE-07C757C2BC5B}">
  <ds:schemaRefs>
    <ds:schemaRef ds:uri="08471969-c5b6-418d-a1af-62affa6aa652"/>
    <ds:schemaRef ds:uri="http://purl.org/dc/elements/1.1/"/>
    <ds:schemaRef ds:uri="http://schemas.microsoft.com/office/2006/documentManagement/types"/>
    <ds:schemaRef ds:uri="http://purl.org/dc/dcmitype/"/>
    <ds:schemaRef ds:uri="http://schemas.microsoft.com/office/2006/metadata/properties"/>
    <ds:schemaRef ds:uri="http://purl.org/dc/terms/"/>
    <ds:schemaRef ds:uri="http://www.w3.org/XML/1998/namespace"/>
    <ds:schemaRef ds:uri="http://schemas.microsoft.com/office/infopath/2007/PartnerControls"/>
    <ds:schemaRef ds:uri="http://schemas.openxmlformats.org/package/2006/metadata/core-properties"/>
    <ds:schemaRef ds:uri="09bc02a0-1bd8-43ac-9b2b-ec81f331de42"/>
  </ds:schemaRefs>
</ds:datastoreItem>
</file>

<file path=customXml/itemProps2.xml><?xml version="1.0" encoding="utf-8"?>
<ds:datastoreItem xmlns:ds="http://schemas.openxmlformats.org/officeDocument/2006/customXml" ds:itemID="{F0980803-0656-4E85-B519-680B7C44EFBC}">
  <ds:schemaRefs>
    <ds:schemaRef ds:uri="http://schemas.microsoft.com/sharepoint/v3/contenttype/forms"/>
  </ds:schemaRefs>
</ds:datastoreItem>
</file>

<file path=customXml/itemProps3.xml><?xml version="1.0" encoding="utf-8"?>
<ds:datastoreItem xmlns:ds="http://schemas.openxmlformats.org/officeDocument/2006/customXml" ds:itemID="{859EA403-F084-4074-AD1C-ECB050860095}">
  <ds:schemaRefs>
    <ds:schemaRef ds:uri="08471969-c5b6-418d-a1af-62affa6aa652"/>
    <ds:schemaRef ds:uri="09bc02a0-1bd8-43ac-9b2b-ec81f331de4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0</TotalTime>
  <Words>575</Words>
  <Application>Microsoft Macintosh PowerPoint</Application>
  <PresentationFormat>Widescreen</PresentationFormat>
  <Paragraphs>107</Paragraphs>
  <Slides>11</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Calibri Light</vt:lpstr>
      <vt:lpstr>Custom Design</vt:lpstr>
      <vt:lpstr>1_Custom Design</vt:lpstr>
      <vt:lpstr>DPH PANDAS/PANS Advisory Council   July 10, 2024 4:00 – 6:00 PM  Please stand by. The meeting will begin shortly. </vt:lpstr>
      <vt:lpstr>Agenda</vt:lpstr>
      <vt:lpstr>Opening Roll Call &amp; Vote</vt:lpstr>
      <vt:lpstr>Statutory Authority</vt:lpstr>
      <vt:lpstr>General Announcements</vt:lpstr>
      <vt:lpstr>May Meeting Reflection: Division of Insurance</vt:lpstr>
      <vt:lpstr>Case Reviews</vt:lpstr>
      <vt:lpstr>2024 Timeline</vt:lpstr>
      <vt:lpstr>2024 Report: How will we approach the report?</vt:lpstr>
      <vt:lpstr>Next Steps</vt:lpstr>
      <vt:lpstr>Motion to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DPH PANDAS/PANS Advisory Council   January 12, 2022 4:00 – 6:00 PM  Please stand by. The meeting will begin shortly.</dc:title>
  <dc:creator/>
  <cp:lastModifiedBy/>
  <cp:revision>3422</cp:revision>
  <dcterms:created xsi:type="dcterms:W3CDTF">2021-11-11T19:32:07Z</dcterms:created>
  <dcterms:modified xsi:type="dcterms:W3CDTF">2024-10-07T20:06:25Z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0x0101006BA7411FBA9A5C488201D43F66581705</vt:lpwstr>
  </property>
  <property fmtid="{D5CDD505-2E9C-101B-9397-08002B2CF9AE}" pid="3" name="MediaServiceImageTags">
    <vt:lpwstr/>
  </property>
</Properties>
</file>