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4"/>
    <p:sldMasterId id="2147483665" r:id="rId5"/>
  </p:sldMasterIdLst>
  <p:notesMasterIdLst>
    <p:notesMasterId r:id="rId23"/>
  </p:notesMasterIdLst>
  <p:sldIdLst>
    <p:sldId id="257" r:id="rId6"/>
    <p:sldId id="271" r:id="rId7"/>
    <p:sldId id="330" r:id="rId8"/>
    <p:sldId id="274" r:id="rId9"/>
    <p:sldId id="276" r:id="rId10"/>
    <p:sldId id="278" r:id="rId11"/>
    <p:sldId id="337" r:id="rId12"/>
    <p:sldId id="339" r:id="rId13"/>
    <p:sldId id="340" r:id="rId14"/>
    <p:sldId id="341" r:id="rId15"/>
    <p:sldId id="333" r:id="rId16"/>
    <p:sldId id="334" r:id="rId17"/>
    <p:sldId id="335" r:id="rId18"/>
    <p:sldId id="336" r:id="rId19"/>
    <p:sldId id="338" r:id="rId20"/>
    <p:sldId id="313" r:id="rId21"/>
    <p:sldId id="26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1AD13-D328-49DC-9022-D600E2F82F66}" v="20" dt="2024-05-08T19:27:24.908"/>
    <p1510:client id="{3CF8F291-42C2-4A50-BFB2-7DA4AAA5878B}" v="80" dt="2024-05-08T18:41:06.668"/>
    <p1510:client id="{61A860A2-3E16-4FC4-BB65-8728A49B6A00}" v="87" dt="2024-05-06T20:49:27"/>
    <p1510:client id="{7A5FFD2A-5B9B-49C3-6548-62B69A445678}" v="2" dt="2024-05-08T19:11:18.542"/>
    <p1510:client id="{ACAC4510-2905-8215-E2DF-B41C04C6C7AC}" v="26" dt="2024-05-07T17:55:20.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0" autoAdjust="0"/>
    <p:restoredTop sz="96283" autoAdjust="0"/>
  </p:normalViewPr>
  <p:slideViewPr>
    <p:cSldViewPr snapToGrid="0">
      <p:cViewPr varScale="1">
        <p:scale>
          <a:sx n="67" d="100"/>
          <a:sy n="67" d="100"/>
        </p:scale>
        <p:origin x="496" y="44"/>
      </p:cViewPr>
      <p:guideLst/>
    </p:cSldViewPr>
  </p:slideViewPr>
  <p:outlineViewPr>
    <p:cViewPr>
      <p:scale>
        <a:sx n="33" d="100"/>
        <a:sy n="33" d="100"/>
      </p:scale>
      <p:origin x="0" y="-844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CBD8E-8EC9-4BF5-831E-1D3CE6D42DDA}" type="doc">
      <dgm:prSet loTypeId="urn:microsoft.com/office/officeart/2005/8/layout/hProcess11" loCatId="process" qsTypeId="urn:microsoft.com/office/officeart/2005/8/quickstyle/simple1" qsCatId="simple" csTypeId="urn:microsoft.com/office/officeart/2005/8/colors/accent1_2" csCatId="accent1" phldr="1"/>
      <dgm:spPr/>
    </dgm:pt>
    <dgm:pt modelId="{7A652C37-E56E-49D8-AECA-15EC2EFDB1EF}">
      <dgm:prSet phldrT="[Text]" custT="1"/>
      <dgm:spPr/>
      <dgm:t>
        <a:bodyPr/>
        <a:lstStyle/>
        <a:p>
          <a:r>
            <a:rPr lang="en-US" sz="2400" b="1" dirty="0">
              <a:solidFill>
                <a:srgbClr val="0070C0"/>
              </a:solidFill>
            </a:rPr>
            <a:t>Jan</a:t>
          </a:r>
          <a:br>
            <a:rPr lang="en-US" sz="1900" dirty="0"/>
          </a:br>
          <a:r>
            <a:rPr lang="en-US" sz="1900" dirty="0"/>
            <a:t>DPH School Health</a:t>
          </a:r>
        </a:p>
      </dgm:t>
    </dgm:pt>
    <dgm:pt modelId="{FDD74AF9-6D1D-4D9F-9E6C-285108B0DB17}" type="parTrans" cxnId="{E10CE641-A7C7-46D5-9561-569F36915084}">
      <dgm:prSet/>
      <dgm:spPr/>
      <dgm:t>
        <a:bodyPr/>
        <a:lstStyle/>
        <a:p>
          <a:endParaRPr lang="en-US"/>
        </a:p>
      </dgm:t>
    </dgm:pt>
    <dgm:pt modelId="{9B5FFC7D-6FE4-450D-AEC8-FA2CEE243739}" type="sibTrans" cxnId="{E10CE641-A7C7-46D5-9561-569F36915084}">
      <dgm:prSet/>
      <dgm:spPr/>
      <dgm:t>
        <a:bodyPr/>
        <a:lstStyle/>
        <a:p>
          <a:endParaRPr lang="en-US"/>
        </a:p>
      </dgm:t>
    </dgm:pt>
    <dgm:pt modelId="{752DFA5E-83A4-4755-AB33-9F0BC6D1F6AD}">
      <dgm:prSet phldrT="[Text]" custT="1"/>
      <dgm:spPr/>
      <dgm:t>
        <a:bodyPr/>
        <a:lstStyle/>
        <a:p>
          <a:r>
            <a:rPr lang="en-US" sz="2400" b="1" dirty="0">
              <a:solidFill>
                <a:srgbClr val="0070C0"/>
              </a:solidFill>
            </a:rPr>
            <a:t>March</a:t>
          </a:r>
          <a:br>
            <a:rPr lang="en-US" sz="2400" b="1" dirty="0">
              <a:solidFill>
                <a:srgbClr val="0070C0"/>
              </a:solidFill>
            </a:rPr>
          </a:br>
          <a:r>
            <a:rPr lang="en-US" sz="1900" dirty="0"/>
            <a:t>MCAAP</a:t>
          </a:r>
        </a:p>
      </dgm:t>
    </dgm:pt>
    <dgm:pt modelId="{37E32AB3-F5C7-4D15-99A0-57DE39F0149A}" type="parTrans" cxnId="{80FEA969-DD37-48D8-BB46-D2DBA47370EF}">
      <dgm:prSet/>
      <dgm:spPr/>
      <dgm:t>
        <a:bodyPr/>
        <a:lstStyle/>
        <a:p>
          <a:endParaRPr lang="en-US"/>
        </a:p>
      </dgm:t>
    </dgm:pt>
    <dgm:pt modelId="{117C83AC-8A30-4BBE-AE17-60A54BCEE4FF}" type="sibTrans" cxnId="{80FEA969-DD37-48D8-BB46-D2DBA47370EF}">
      <dgm:prSet/>
      <dgm:spPr/>
      <dgm:t>
        <a:bodyPr/>
        <a:lstStyle/>
        <a:p>
          <a:endParaRPr lang="en-US"/>
        </a:p>
      </dgm:t>
    </dgm:pt>
    <dgm:pt modelId="{B9AFC749-AF2C-4366-BE73-ADA5B59A9966}">
      <dgm:prSet phldrT="[Text]" custT="1"/>
      <dgm:spPr/>
      <dgm:t>
        <a:bodyPr/>
        <a:lstStyle/>
        <a:p>
          <a:r>
            <a:rPr lang="en-US" sz="2400" b="1" dirty="0">
              <a:solidFill>
                <a:srgbClr val="0070C0"/>
              </a:solidFill>
            </a:rPr>
            <a:t>May</a:t>
          </a:r>
          <a:endParaRPr lang="en-US" sz="1900" dirty="0"/>
        </a:p>
        <a:p>
          <a:r>
            <a:rPr lang="en-US" sz="1900" dirty="0">
              <a:latin typeface="Calibri"/>
            </a:rPr>
            <a:t>DOI</a:t>
          </a:r>
          <a:endParaRPr lang="en-US" sz="1900" dirty="0"/>
        </a:p>
      </dgm:t>
    </dgm:pt>
    <dgm:pt modelId="{B7508FCB-7331-46E4-B985-3896A72C784B}" type="parTrans" cxnId="{8BA4FCD3-7F97-4999-AE24-2673BC9F7C88}">
      <dgm:prSet/>
      <dgm:spPr/>
      <dgm:t>
        <a:bodyPr/>
        <a:lstStyle/>
        <a:p>
          <a:endParaRPr lang="en-US"/>
        </a:p>
      </dgm:t>
    </dgm:pt>
    <dgm:pt modelId="{995194A9-2BA0-4BC6-86C1-E59EEF625D70}" type="sibTrans" cxnId="{8BA4FCD3-7F97-4999-AE24-2673BC9F7C88}">
      <dgm:prSet/>
      <dgm:spPr/>
      <dgm:t>
        <a:bodyPr/>
        <a:lstStyle/>
        <a:p>
          <a:endParaRPr lang="en-US"/>
        </a:p>
      </dgm:t>
    </dgm:pt>
    <dgm:pt modelId="{756C4C19-8C68-422F-9CB0-F66204EFB179}">
      <dgm:prSet phldrT="[Text]" custT="1"/>
      <dgm:spPr/>
      <dgm:t>
        <a:bodyPr/>
        <a:lstStyle/>
        <a:p>
          <a:r>
            <a:rPr lang="en-US" sz="2400" b="1" dirty="0">
              <a:solidFill>
                <a:srgbClr val="0070C0"/>
              </a:solidFill>
            </a:rPr>
            <a:t>Nov</a:t>
          </a:r>
        </a:p>
        <a:p>
          <a:r>
            <a:rPr lang="en-US" sz="1800" dirty="0"/>
            <a:t>Vote 2024 Report Draft</a:t>
          </a:r>
        </a:p>
        <a:p>
          <a:r>
            <a:rPr lang="en-US" sz="1800" dirty="0"/>
            <a:t>Speakers for 2025</a:t>
          </a:r>
        </a:p>
      </dgm:t>
    </dgm:pt>
    <dgm:pt modelId="{34EDDDE2-D93B-4FD3-BE14-65587FAC333B}" type="parTrans" cxnId="{E651ED83-54EC-4538-B555-D99DD12E1D61}">
      <dgm:prSet/>
      <dgm:spPr/>
      <dgm:t>
        <a:bodyPr/>
        <a:lstStyle/>
        <a:p>
          <a:endParaRPr lang="en-US"/>
        </a:p>
      </dgm:t>
    </dgm:pt>
    <dgm:pt modelId="{6136F598-5CAD-40A8-88D7-85980818CA13}" type="sibTrans" cxnId="{E651ED83-54EC-4538-B555-D99DD12E1D61}">
      <dgm:prSet/>
      <dgm:spPr/>
      <dgm:t>
        <a:bodyPr/>
        <a:lstStyle/>
        <a:p>
          <a:endParaRPr lang="en-US"/>
        </a:p>
      </dgm:t>
    </dgm:pt>
    <dgm:pt modelId="{02235E24-06E3-41FA-BCA7-478E34616F93}">
      <dgm:prSet phldrT="[Text]" custT="1"/>
      <dgm:spPr/>
      <dgm:t>
        <a:bodyPr/>
        <a:lstStyle/>
        <a:p>
          <a:r>
            <a:rPr lang="en-US" sz="2400" b="1" dirty="0">
              <a:solidFill>
                <a:srgbClr val="0070C0"/>
              </a:solidFill>
            </a:rPr>
            <a:t>July </a:t>
          </a:r>
          <a:br>
            <a:rPr lang="en-US" sz="1900" dirty="0"/>
          </a:br>
          <a:r>
            <a:rPr lang="en-US" sz="1900" dirty="0"/>
            <a:t>DESE or DMH</a:t>
          </a:r>
        </a:p>
      </dgm:t>
    </dgm:pt>
    <dgm:pt modelId="{029C692F-E9C0-491F-A531-C48D06122069}" type="parTrans" cxnId="{AB41171E-0000-4D12-8F5B-A324A4C1273C}">
      <dgm:prSet/>
      <dgm:spPr/>
      <dgm:t>
        <a:bodyPr/>
        <a:lstStyle/>
        <a:p>
          <a:endParaRPr lang="en-US"/>
        </a:p>
      </dgm:t>
    </dgm:pt>
    <dgm:pt modelId="{D35BC79D-E04A-409B-B26E-730D4BA8CAAA}" type="sibTrans" cxnId="{AB41171E-0000-4D12-8F5B-A324A4C1273C}">
      <dgm:prSet/>
      <dgm:spPr/>
      <dgm:t>
        <a:bodyPr/>
        <a:lstStyle/>
        <a:p>
          <a:endParaRPr lang="en-US"/>
        </a:p>
      </dgm:t>
    </dgm:pt>
    <dgm:pt modelId="{C063E627-21BD-4C8C-9424-2059AAB609BA}">
      <dgm:prSet phldrT="[Text]" custT="1"/>
      <dgm:spPr/>
      <dgm:t>
        <a:bodyPr/>
        <a:lstStyle/>
        <a:p>
          <a:r>
            <a:rPr lang="en-US" sz="2400" b="1" dirty="0">
              <a:solidFill>
                <a:srgbClr val="0070C0"/>
              </a:solidFill>
            </a:rPr>
            <a:t>Sept</a:t>
          </a:r>
        </a:p>
        <a:p>
          <a:r>
            <a:rPr lang="en-US" sz="1900" dirty="0"/>
            <a:t>Report Rec’s</a:t>
          </a:r>
        </a:p>
        <a:p>
          <a:r>
            <a:rPr lang="en-US" sz="1900" dirty="0"/>
            <a:t>Speakers for 2025</a:t>
          </a:r>
        </a:p>
      </dgm:t>
    </dgm:pt>
    <dgm:pt modelId="{0E3FF773-5434-45C8-A84D-A49AA4C5CE01}" type="parTrans" cxnId="{3CC0EC51-4263-4EEB-A56B-53E3CF294FAF}">
      <dgm:prSet/>
      <dgm:spPr/>
      <dgm:t>
        <a:bodyPr/>
        <a:lstStyle/>
        <a:p>
          <a:endParaRPr lang="en-US"/>
        </a:p>
      </dgm:t>
    </dgm:pt>
    <dgm:pt modelId="{FCEB5FD8-F05B-4EF0-BAF2-14244AC80661}" type="sibTrans" cxnId="{3CC0EC51-4263-4EEB-A56B-53E3CF294FAF}">
      <dgm:prSet/>
      <dgm:spPr/>
      <dgm:t>
        <a:bodyPr/>
        <a:lstStyle/>
        <a:p>
          <a:endParaRPr lang="en-US"/>
        </a:p>
      </dgm:t>
    </dgm:pt>
    <dgm:pt modelId="{D42A49DF-5CA3-47FE-B8C9-2A3ECFF07628}">
      <dgm:prSet phldrT="[Text]" custT="1"/>
      <dgm:spPr/>
      <dgm:t>
        <a:bodyPr/>
        <a:lstStyle/>
        <a:p>
          <a:r>
            <a:rPr lang="en-US" sz="2400" b="1" dirty="0">
              <a:solidFill>
                <a:schemeClr val="accent1">
                  <a:lumMod val="75000"/>
                </a:schemeClr>
              </a:solidFill>
            </a:rPr>
            <a:t>Oct</a:t>
          </a:r>
          <a:br>
            <a:rPr lang="en-US" sz="1800" dirty="0"/>
          </a:br>
          <a:r>
            <a:rPr lang="en-US" sz="1800" dirty="0"/>
            <a:t>AC Drafts Final Report</a:t>
          </a:r>
        </a:p>
      </dgm:t>
    </dgm:pt>
    <dgm:pt modelId="{17721BA0-CC94-4962-B95C-4AFDEBCADCF9}" type="parTrans" cxnId="{F2A1DF9E-B1A8-424C-BB74-2ADE743ED617}">
      <dgm:prSet/>
      <dgm:spPr/>
      <dgm:t>
        <a:bodyPr/>
        <a:lstStyle/>
        <a:p>
          <a:endParaRPr lang="en-US"/>
        </a:p>
      </dgm:t>
    </dgm:pt>
    <dgm:pt modelId="{07B74092-4DBF-4FBF-BBAC-5DA780ECB4A6}" type="sibTrans" cxnId="{F2A1DF9E-B1A8-424C-BB74-2ADE743ED617}">
      <dgm:prSet/>
      <dgm:spPr/>
      <dgm:t>
        <a:bodyPr/>
        <a:lstStyle/>
        <a:p>
          <a:endParaRPr lang="en-US"/>
        </a:p>
      </dgm:t>
    </dgm:pt>
    <dgm:pt modelId="{DEBA3ABB-2881-46B8-BF0B-EBB6F02569F3}" type="pres">
      <dgm:prSet presAssocID="{E5DCBD8E-8EC9-4BF5-831E-1D3CE6D42DDA}" presName="Name0" presStyleCnt="0">
        <dgm:presLayoutVars>
          <dgm:dir/>
          <dgm:resizeHandles val="exact"/>
        </dgm:presLayoutVars>
      </dgm:prSet>
      <dgm:spPr/>
    </dgm:pt>
    <dgm:pt modelId="{BB3F9C4F-CC80-430E-985E-17F12BF612AB}" type="pres">
      <dgm:prSet presAssocID="{E5DCBD8E-8EC9-4BF5-831E-1D3CE6D42DDA}" presName="arrow" presStyleLbl="bgShp" presStyleIdx="0" presStyleCnt="1"/>
      <dgm:spPr/>
    </dgm:pt>
    <dgm:pt modelId="{33ED46AF-CA7A-4C2C-BF13-601C1F81DCE4}" type="pres">
      <dgm:prSet presAssocID="{E5DCBD8E-8EC9-4BF5-831E-1D3CE6D42DDA}" presName="points" presStyleCnt="0"/>
      <dgm:spPr/>
    </dgm:pt>
    <dgm:pt modelId="{A438CB38-B9E4-44B3-AC79-6EBC62D6AD47}" type="pres">
      <dgm:prSet presAssocID="{7A652C37-E56E-49D8-AECA-15EC2EFDB1EF}" presName="compositeA" presStyleCnt="0"/>
      <dgm:spPr/>
    </dgm:pt>
    <dgm:pt modelId="{5B1C5901-D55F-43DD-AB3A-DDD274FD3E7B}" type="pres">
      <dgm:prSet presAssocID="{7A652C37-E56E-49D8-AECA-15EC2EFDB1EF}" presName="textA" presStyleLbl="revTx" presStyleIdx="0" presStyleCnt="7">
        <dgm:presLayoutVars>
          <dgm:bulletEnabled val="1"/>
        </dgm:presLayoutVars>
      </dgm:prSet>
      <dgm:spPr/>
    </dgm:pt>
    <dgm:pt modelId="{5EF573B2-0E2F-47F4-A6E7-EC705D0FCE1C}" type="pres">
      <dgm:prSet presAssocID="{7A652C37-E56E-49D8-AECA-15EC2EFDB1EF}" presName="circleA" presStyleLbl="node1" presStyleIdx="0" presStyleCnt="7"/>
      <dgm:spPr/>
    </dgm:pt>
    <dgm:pt modelId="{2E49198B-A030-417D-ABFE-6191A0B3FDF1}" type="pres">
      <dgm:prSet presAssocID="{7A652C37-E56E-49D8-AECA-15EC2EFDB1EF}" presName="spaceA" presStyleCnt="0"/>
      <dgm:spPr/>
    </dgm:pt>
    <dgm:pt modelId="{A4135B93-B78F-4FD2-9B9D-A0DA93F856F4}" type="pres">
      <dgm:prSet presAssocID="{9B5FFC7D-6FE4-450D-AEC8-FA2CEE243739}" presName="space" presStyleCnt="0"/>
      <dgm:spPr/>
    </dgm:pt>
    <dgm:pt modelId="{9C883CCD-6774-4C06-B867-BD65D0B4729A}" type="pres">
      <dgm:prSet presAssocID="{752DFA5E-83A4-4755-AB33-9F0BC6D1F6AD}" presName="compositeB" presStyleCnt="0"/>
      <dgm:spPr/>
    </dgm:pt>
    <dgm:pt modelId="{76BF42C5-1B78-40ED-A2E2-2773767B702E}" type="pres">
      <dgm:prSet presAssocID="{752DFA5E-83A4-4755-AB33-9F0BC6D1F6AD}" presName="textB" presStyleLbl="revTx" presStyleIdx="1" presStyleCnt="7">
        <dgm:presLayoutVars>
          <dgm:bulletEnabled val="1"/>
        </dgm:presLayoutVars>
      </dgm:prSet>
      <dgm:spPr/>
    </dgm:pt>
    <dgm:pt modelId="{8A577997-E104-44BB-9394-6D246BD96D7F}" type="pres">
      <dgm:prSet presAssocID="{752DFA5E-83A4-4755-AB33-9F0BC6D1F6AD}" presName="circleB" presStyleLbl="node1" presStyleIdx="1" presStyleCnt="7"/>
      <dgm:spPr/>
    </dgm:pt>
    <dgm:pt modelId="{507C4261-E6FB-4A12-BD54-8ADBB9E313AC}" type="pres">
      <dgm:prSet presAssocID="{752DFA5E-83A4-4755-AB33-9F0BC6D1F6AD}" presName="spaceB" presStyleCnt="0"/>
      <dgm:spPr/>
    </dgm:pt>
    <dgm:pt modelId="{DB953963-B910-4F0B-ADA7-FBCA674D9578}" type="pres">
      <dgm:prSet presAssocID="{117C83AC-8A30-4BBE-AE17-60A54BCEE4FF}" presName="space" presStyleCnt="0"/>
      <dgm:spPr/>
    </dgm:pt>
    <dgm:pt modelId="{6F56C6F9-1645-4B20-ABD5-078434B76FD5}" type="pres">
      <dgm:prSet presAssocID="{B9AFC749-AF2C-4366-BE73-ADA5B59A9966}" presName="compositeA" presStyleCnt="0"/>
      <dgm:spPr/>
    </dgm:pt>
    <dgm:pt modelId="{D9C032D5-A52D-42ED-84A5-6DDE0A41ED96}" type="pres">
      <dgm:prSet presAssocID="{B9AFC749-AF2C-4366-BE73-ADA5B59A9966}" presName="textA" presStyleLbl="revTx" presStyleIdx="2" presStyleCnt="7">
        <dgm:presLayoutVars>
          <dgm:bulletEnabled val="1"/>
        </dgm:presLayoutVars>
      </dgm:prSet>
      <dgm:spPr/>
    </dgm:pt>
    <dgm:pt modelId="{8CC7165E-693E-4E28-9948-AA5BA8C70C9F}" type="pres">
      <dgm:prSet presAssocID="{B9AFC749-AF2C-4366-BE73-ADA5B59A9966}" presName="circleA" presStyleLbl="node1" presStyleIdx="2" presStyleCnt="7"/>
      <dgm:spPr/>
    </dgm:pt>
    <dgm:pt modelId="{98B6D203-4219-4D49-AE48-9F1C06D2F524}" type="pres">
      <dgm:prSet presAssocID="{B9AFC749-AF2C-4366-BE73-ADA5B59A9966}" presName="spaceA" presStyleCnt="0"/>
      <dgm:spPr/>
    </dgm:pt>
    <dgm:pt modelId="{B2E4FE2F-E8BF-4CE6-9229-9BD6812E71E7}" type="pres">
      <dgm:prSet presAssocID="{995194A9-2BA0-4BC6-86C1-E59EEF625D70}" presName="space" presStyleCnt="0"/>
      <dgm:spPr/>
    </dgm:pt>
    <dgm:pt modelId="{B1A303E4-5D02-405B-9CCE-8E3D17BF82C1}" type="pres">
      <dgm:prSet presAssocID="{02235E24-06E3-41FA-BCA7-478E34616F93}" presName="compositeB" presStyleCnt="0"/>
      <dgm:spPr/>
    </dgm:pt>
    <dgm:pt modelId="{BC514C0E-3B05-4985-BD27-C3E8ACEB7F62}" type="pres">
      <dgm:prSet presAssocID="{02235E24-06E3-41FA-BCA7-478E34616F93}" presName="textB" presStyleLbl="revTx" presStyleIdx="3" presStyleCnt="7">
        <dgm:presLayoutVars>
          <dgm:bulletEnabled val="1"/>
        </dgm:presLayoutVars>
      </dgm:prSet>
      <dgm:spPr/>
    </dgm:pt>
    <dgm:pt modelId="{D3CA5456-9614-4E72-861D-A99DC70B3C6E}" type="pres">
      <dgm:prSet presAssocID="{02235E24-06E3-41FA-BCA7-478E34616F93}" presName="circleB" presStyleLbl="node1" presStyleIdx="3" presStyleCnt="7"/>
      <dgm:spPr/>
    </dgm:pt>
    <dgm:pt modelId="{9AEF3438-1523-4351-A091-3FA0E7FA91AE}" type="pres">
      <dgm:prSet presAssocID="{02235E24-06E3-41FA-BCA7-478E34616F93}" presName="spaceB" presStyleCnt="0"/>
      <dgm:spPr/>
    </dgm:pt>
    <dgm:pt modelId="{EC47D66A-7FCF-4A30-87EC-535CC5683C42}" type="pres">
      <dgm:prSet presAssocID="{D35BC79D-E04A-409B-B26E-730D4BA8CAAA}" presName="space" presStyleCnt="0"/>
      <dgm:spPr/>
    </dgm:pt>
    <dgm:pt modelId="{534B17C2-4890-40F4-8579-060CC84629F5}" type="pres">
      <dgm:prSet presAssocID="{C063E627-21BD-4C8C-9424-2059AAB609BA}" presName="compositeA" presStyleCnt="0"/>
      <dgm:spPr/>
    </dgm:pt>
    <dgm:pt modelId="{D2767517-09A5-4BC7-94BC-C43E439BB1B1}" type="pres">
      <dgm:prSet presAssocID="{C063E627-21BD-4C8C-9424-2059AAB609BA}" presName="textA" presStyleLbl="revTx" presStyleIdx="4" presStyleCnt="7" custScaleX="140511">
        <dgm:presLayoutVars>
          <dgm:bulletEnabled val="1"/>
        </dgm:presLayoutVars>
      </dgm:prSet>
      <dgm:spPr/>
    </dgm:pt>
    <dgm:pt modelId="{2EF11A13-8C2F-433D-A388-0D4265D872B4}" type="pres">
      <dgm:prSet presAssocID="{C063E627-21BD-4C8C-9424-2059AAB609BA}" presName="circleA" presStyleLbl="node1" presStyleIdx="4" presStyleCnt="7"/>
      <dgm:spPr/>
    </dgm:pt>
    <dgm:pt modelId="{9D04CBD7-2795-4804-9930-1B0135F2AE7D}" type="pres">
      <dgm:prSet presAssocID="{C063E627-21BD-4C8C-9424-2059AAB609BA}" presName="spaceA" presStyleCnt="0"/>
      <dgm:spPr/>
    </dgm:pt>
    <dgm:pt modelId="{B4707C66-59C3-4D0B-8853-FD7F24791345}" type="pres">
      <dgm:prSet presAssocID="{FCEB5FD8-F05B-4EF0-BAF2-14244AC80661}" presName="space" presStyleCnt="0"/>
      <dgm:spPr/>
    </dgm:pt>
    <dgm:pt modelId="{AF647A5A-ADEF-4B93-9E95-EF876690721A}" type="pres">
      <dgm:prSet presAssocID="{D42A49DF-5CA3-47FE-B8C9-2A3ECFF07628}" presName="compositeB" presStyleCnt="0"/>
      <dgm:spPr/>
    </dgm:pt>
    <dgm:pt modelId="{69BACC73-E67B-47B4-B285-B7620E15DC14}" type="pres">
      <dgm:prSet presAssocID="{D42A49DF-5CA3-47FE-B8C9-2A3ECFF07628}" presName="textB" presStyleLbl="revTx" presStyleIdx="5" presStyleCnt="7">
        <dgm:presLayoutVars>
          <dgm:bulletEnabled val="1"/>
        </dgm:presLayoutVars>
      </dgm:prSet>
      <dgm:spPr/>
    </dgm:pt>
    <dgm:pt modelId="{78B09AC2-DF26-40AC-A3C2-3EFD7B064F50}" type="pres">
      <dgm:prSet presAssocID="{D42A49DF-5CA3-47FE-B8C9-2A3ECFF07628}" presName="circleB" presStyleLbl="node1" presStyleIdx="5" presStyleCnt="7"/>
      <dgm:spPr/>
    </dgm:pt>
    <dgm:pt modelId="{D6880630-D2E1-4923-ABB3-B29084B06F23}" type="pres">
      <dgm:prSet presAssocID="{D42A49DF-5CA3-47FE-B8C9-2A3ECFF07628}" presName="spaceB" presStyleCnt="0"/>
      <dgm:spPr/>
    </dgm:pt>
    <dgm:pt modelId="{29BFAAB3-12F4-474A-A024-EEF63797CEC2}" type="pres">
      <dgm:prSet presAssocID="{07B74092-4DBF-4FBF-BBAC-5DA780ECB4A6}" presName="space" presStyleCnt="0"/>
      <dgm:spPr/>
    </dgm:pt>
    <dgm:pt modelId="{E906A71A-ACCA-41E0-A8C4-8EAF40FB4CAB}" type="pres">
      <dgm:prSet presAssocID="{756C4C19-8C68-422F-9CB0-F66204EFB179}" presName="compositeA" presStyleCnt="0"/>
      <dgm:spPr/>
    </dgm:pt>
    <dgm:pt modelId="{FBEB8690-ED7E-42F3-9FB4-32E9A3223F08}" type="pres">
      <dgm:prSet presAssocID="{756C4C19-8C68-422F-9CB0-F66204EFB179}" presName="textA" presStyleLbl="revTx" presStyleIdx="6" presStyleCnt="7" custScaleX="128673">
        <dgm:presLayoutVars>
          <dgm:bulletEnabled val="1"/>
        </dgm:presLayoutVars>
      </dgm:prSet>
      <dgm:spPr/>
    </dgm:pt>
    <dgm:pt modelId="{F28545F0-4980-4132-925C-B8EC2BFDE22C}" type="pres">
      <dgm:prSet presAssocID="{756C4C19-8C68-422F-9CB0-F66204EFB179}" presName="circleA" presStyleLbl="node1" presStyleIdx="6" presStyleCnt="7"/>
      <dgm:spPr/>
    </dgm:pt>
    <dgm:pt modelId="{E4B72394-8FF0-47C9-BFE5-0F3F6A66C595}" type="pres">
      <dgm:prSet presAssocID="{756C4C19-8C68-422F-9CB0-F66204EFB179}" presName="spaceA" presStyleCnt="0"/>
      <dgm:spPr/>
    </dgm:pt>
  </dgm:ptLst>
  <dgm:cxnLst>
    <dgm:cxn modelId="{3DE0AB04-C8F6-44E6-91B1-1A5EC4676347}" type="presOf" srcId="{02235E24-06E3-41FA-BCA7-478E34616F93}" destId="{BC514C0E-3B05-4985-BD27-C3E8ACEB7F62}" srcOrd="0" destOrd="0" presId="urn:microsoft.com/office/officeart/2005/8/layout/hProcess11"/>
    <dgm:cxn modelId="{AB41171E-0000-4D12-8F5B-A324A4C1273C}" srcId="{E5DCBD8E-8EC9-4BF5-831E-1D3CE6D42DDA}" destId="{02235E24-06E3-41FA-BCA7-478E34616F93}" srcOrd="3" destOrd="0" parTransId="{029C692F-E9C0-491F-A531-C48D06122069}" sibTransId="{D35BC79D-E04A-409B-B26E-730D4BA8CAAA}"/>
    <dgm:cxn modelId="{20716621-2176-41A7-80F7-80073608C98D}" type="presOf" srcId="{B9AFC749-AF2C-4366-BE73-ADA5B59A9966}" destId="{D9C032D5-A52D-42ED-84A5-6DDE0A41ED96}" srcOrd="0" destOrd="0" presId="urn:microsoft.com/office/officeart/2005/8/layout/hProcess11"/>
    <dgm:cxn modelId="{E10CE641-A7C7-46D5-9561-569F36915084}" srcId="{E5DCBD8E-8EC9-4BF5-831E-1D3CE6D42DDA}" destId="{7A652C37-E56E-49D8-AECA-15EC2EFDB1EF}" srcOrd="0" destOrd="0" parTransId="{FDD74AF9-6D1D-4D9F-9E6C-285108B0DB17}" sibTransId="{9B5FFC7D-6FE4-450D-AEC8-FA2CEE243739}"/>
    <dgm:cxn modelId="{C424B965-7874-439D-BCF7-693B6864226D}" type="presOf" srcId="{D42A49DF-5CA3-47FE-B8C9-2A3ECFF07628}" destId="{69BACC73-E67B-47B4-B285-B7620E15DC14}" srcOrd="0" destOrd="0" presId="urn:microsoft.com/office/officeart/2005/8/layout/hProcess11"/>
    <dgm:cxn modelId="{80FEA969-DD37-48D8-BB46-D2DBA47370EF}" srcId="{E5DCBD8E-8EC9-4BF5-831E-1D3CE6D42DDA}" destId="{752DFA5E-83A4-4755-AB33-9F0BC6D1F6AD}" srcOrd="1" destOrd="0" parTransId="{37E32AB3-F5C7-4D15-99A0-57DE39F0149A}" sibTransId="{117C83AC-8A30-4BBE-AE17-60A54BCEE4FF}"/>
    <dgm:cxn modelId="{3CC0EC51-4263-4EEB-A56B-53E3CF294FAF}" srcId="{E5DCBD8E-8EC9-4BF5-831E-1D3CE6D42DDA}" destId="{C063E627-21BD-4C8C-9424-2059AAB609BA}" srcOrd="4" destOrd="0" parTransId="{0E3FF773-5434-45C8-A84D-A49AA4C5CE01}" sibTransId="{FCEB5FD8-F05B-4EF0-BAF2-14244AC80661}"/>
    <dgm:cxn modelId="{E651ED83-54EC-4538-B555-D99DD12E1D61}" srcId="{E5DCBD8E-8EC9-4BF5-831E-1D3CE6D42DDA}" destId="{756C4C19-8C68-422F-9CB0-F66204EFB179}" srcOrd="6" destOrd="0" parTransId="{34EDDDE2-D93B-4FD3-BE14-65587FAC333B}" sibTransId="{6136F598-5CAD-40A8-88D7-85980818CA13}"/>
    <dgm:cxn modelId="{F2A1DF9E-B1A8-424C-BB74-2ADE743ED617}" srcId="{E5DCBD8E-8EC9-4BF5-831E-1D3CE6D42DDA}" destId="{D42A49DF-5CA3-47FE-B8C9-2A3ECFF07628}" srcOrd="5" destOrd="0" parTransId="{17721BA0-CC94-4962-B95C-4AFDEBCADCF9}" sibTransId="{07B74092-4DBF-4FBF-BBAC-5DA780ECB4A6}"/>
    <dgm:cxn modelId="{5A2F6DC7-2FB6-4F0F-B046-238C0BCDBE88}" type="presOf" srcId="{E5DCBD8E-8EC9-4BF5-831E-1D3CE6D42DDA}" destId="{DEBA3ABB-2881-46B8-BF0B-EBB6F02569F3}" srcOrd="0" destOrd="0" presId="urn:microsoft.com/office/officeart/2005/8/layout/hProcess11"/>
    <dgm:cxn modelId="{8BA4FCD3-7F97-4999-AE24-2673BC9F7C88}" srcId="{E5DCBD8E-8EC9-4BF5-831E-1D3CE6D42DDA}" destId="{B9AFC749-AF2C-4366-BE73-ADA5B59A9966}" srcOrd="2" destOrd="0" parTransId="{B7508FCB-7331-46E4-B985-3896A72C784B}" sibTransId="{995194A9-2BA0-4BC6-86C1-E59EEF625D70}"/>
    <dgm:cxn modelId="{280D13E1-98A1-43D2-B92A-050CB29526A1}" type="presOf" srcId="{C063E627-21BD-4C8C-9424-2059AAB609BA}" destId="{D2767517-09A5-4BC7-94BC-C43E439BB1B1}" srcOrd="0" destOrd="0" presId="urn:microsoft.com/office/officeart/2005/8/layout/hProcess11"/>
    <dgm:cxn modelId="{EE1A16E2-A7EE-4AF3-A2CC-01F76ACD6FF9}" type="presOf" srcId="{756C4C19-8C68-422F-9CB0-F66204EFB179}" destId="{FBEB8690-ED7E-42F3-9FB4-32E9A3223F08}" srcOrd="0" destOrd="0" presId="urn:microsoft.com/office/officeart/2005/8/layout/hProcess11"/>
    <dgm:cxn modelId="{551448F5-4B9B-45A7-A93A-8C94378100AC}" type="presOf" srcId="{752DFA5E-83A4-4755-AB33-9F0BC6D1F6AD}" destId="{76BF42C5-1B78-40ED-A2E2-2773767B702E}" srcOrd="0" destOrd="0" presId="urn:microsoft.com/office/officeart/2005/8/layout/hProcess11"/>
    <dgm:cxn modelId="{7ADF5EF8-0599-4253-BFEC-FE143AAEE146}" type="presOf" srcId="{7A652C37-E56E-49D8-AECA-15EC2EFDB1EF}" destId="{5B1C5901-D55F-43DD-AB3A-DDD274FD3E7B}" srcOrd="0" destOrd="0" presId="urn:microsoft.com/office/officeart/2005/8/layout/hProcess11"/>
    <dgm:cxn modelId="{5D581DF4-909B-489D-B34A-3ACA8CB70EBF}" type="presParOf" srcId="{DEBA3ABB-2881-46B8-BF0B-EBB6F02569F3}" destId="{BB3F9C4F-CC80-430E-985E-17F12BF612AB}" srcOrd="0" destOrd="0" presId="urn:microsoft.com/office/officeart/2005/8/layout/hProcess11"/>
    <dgm:cxn modelId="{45DBCA80-6B11-432B-86EE-27F6E4C0B5B3}" type="presParOf" srcId="{DEBA3ABB-2881-46B8-BF0B-EBB6F02569F3}" destId="{33ED46AF-CA7A-4C2C-BF13-601C1F81DCE4}" srcOrd="1" destOrd="0" presId="urn:microsoft.com/office/officeart/2005/8/layout/hProcess11"/>
    <dgm:cxn modelId="{FD8DF778-2EEE-487C-9E61-334FBCC5FE5F}" type="presParOf" srcId="{33ED46AF-CA7A-4C2C-BF13-601C1F81DCE4}" destId="{A438CB38-B9E4-44B3-AC79-6EBC62D6AD47}" srcOrd="0" destOrd="0" presId="urn:microsoft.com/office/officeart/2005/8/layout/hProcess11"/>
    <dgm:cxn modelId="{06D091A8-B0D8-49E3-B341-14F1C3A410AE}" type="presParOf" srcId="{A438CB38-B9E4-44B3-AC79-6EBC62D6AD47}" destId="{5B1C5901-D55F-43DD-AB3A-DDD274FD3E7B}" srcOrd="0" destOrd="0" presId="urn:microsoft.com/office/officeart/2005/8/layout/hProcess11"/>
    <dgm:cxn modelId="{7ADE88B0-08D6-4634-A76B-832FE8292B55}" type="presParOf" srcId="{A438CB38-B9E4-44B3-AC79-6EBC62D6AD47}" destId="{5EF573B2-0E2F-47F4-A6E7-EC705D0FCE1C}" srcOrd="1" destOrd="0" presId="urn:microsoft.com/office/officeart/2005/8/layout/hProcess11"/>
    <dgm:cxn modelId="{D9D563F6-7AAC-419F-86AF-9BF40C319792}" type="presParOf" srcId="{A438CB38-B9E4-44B3-AC79-6EBC62D6AD47}" destId="{2E49198B-A030-417D-ABFE-6191A0B3FDF1}" srcOrd="2" destOrd="0" presId="urn:microsoft.com/office/officeart/2005/8/layout/hProcess11"/>
    <dgm:cxn modelId="{0FC23914-586A-44B0-97AF-C59AE160568E}" type="presParOf" srcId="{33ED46AF-CA7A-4C2C-BF13-601C1F81DCE4}" destId="{A4135B93-B78F-4FD2-9B9D-A0DA93F856F4}" srcOrd="1" destOrd="0" presId="urn:microsoft.com/office/officeart/2005/8/layout/hProcess11"/>
    <dgm:cxn modelId="{93A5CB6D-CEF9-4A8A-9FBE-7928D8584F1E}" type="presParOf" srcId="{33ED46AF-CA7A-4C2C-BF13-601C1F81DCE4}" destId="{9C883CCD-6774-4C06-B867-BD65D0B4729A}" srcOrd="2" destOrd="0" presId="urn:microsoft.com/office/officeart/2005/8/layout/hProcess11"/>
    <dgm:cxn modelId="{EB848D2B-5029-4BE7-8E9A-2C5D35A7A293}" type="presParOf" srcId="{9C883CCD-6774-4C06-B867-BD65D0B4729A}" destId="{76BF42C5-1B78-40ED-A2E2-2773767B702E}" srcOrd="0" destOrd="0" presId="urn:microsoft.com/office/officeart/2005/8/layout/hProcess11"/>
    <dgm:cxn modelId="{5399DBD2-901B-41AF-B57F-AADF82E254B4}" type="presParOf" srcId="{9C883CCD-6774-4C06-B867-BD65D0B4729A}" destId="{8A577997-E104-44BB-9394-6D246BD96D7F}" srcOrd="1" destOrd="0" presId="urn:microsoft.com/office/officeart/2005/8/layout/hProcess11"/>
    <dgm:cxn modelId="{C86C1B21-971D-4B80-AB54-865BEA490F60}" type="presParOf" srcId="{9C883CCD-6774-4C06-B867-BD65D0B4729A}" destId="{507C4261-E6FB-4A12-BD54-8ADBB9E313AC}" srcOrd="2" destOrd="0" presId="urn:microsoft.com/office/officeart/2005/8/layout/hProcess11"/>
    <dgm:cxn modelId="{CFED48DB-2AEB-4359-B230-731389200EC0}" type="presParOf" srcId="{33ED46AF-CA7A-4C2C-BF13-601C1F81DCE4}" destId="{DB953963-B910-4F0B-ADA7-FBCA674D9578}" srcOrd="3" destOrd="0" presId="urn:microsoft.com/office/officeart/2005/8/layout/hProcess11"/>
    <dgm:cxn modelId="{F74B7F52-EB03-4241-962F-D6E64E4084F1}" type="presParOf" srcId="{33ED46AF-CA7A-4C2C-BF13-601C1F81DCE4}" destId="{6F56C6F9-1645-4B20-ABD5-078434B76FD5}" srcOrd="4" destOrd="0" presId="urn:microsoft.com/office/officeart/2005/8/layout/hProcess11"/>
    <dgm:cxn modelId="{D029E6B8-2528-47CA-BD5E-DC0A00FEA413}" type="presParOf" srcId="{6F56C6F9-1645-4B20-ABD5-078434B76FD5}" destId="{D9C032D5-A52D-42ED-84A5-6DDE0A41ED96}" srcOrd="0" destOrd="0" presId="urn:microsoft.com/office/officeart/2005/8/layout/hProcess11"/>
    <dgm:cxn modelId="{90B9FCD3-C26A-4BCD-8E9E-17BC01E81050}" type="presParOf" srcId="{6F56C6F9-1645-4B20-ABD5-078434B76FD5}" destId="{8CC7165E-693E-4E28-9948-AA5BA8C70C9F}" srcOrd="1" destOrd="0" presId="urn:microsoft.com/office/officeart/2005/8/layout/hProcess11"/>
    <dgm:cxn modelId="{E0E65F7A-8931-4260-8753-8FE195712262}" type="presParOf" srcId="{6F56C6F9-1645-4B20-ABD5-078434B76FD5}" destId="{98B6D203-4219-4D49-AE48-9F1C06D2F524}" srcOrd="2" destOrd="0" presId="urn:microsoft.com/office/officeart/2005/8/layout/hProcess11"/>
    <dgm:cxn modelId="{0CE7AFB4-A98C-4526-ADFF-B4CC2E75B1D5}" type="presParOf" srcId="{33ED46AF-CA7A-4C2C-BF13-601C1F81DCE4}" destId="{B2E4FE2F-E8BF-4CE6-9229-9BD6812E71E7}" srcOrd="5" destOrd="0" presId="urn:microsoft.com/office/officeart/2005/8/layout/hProcess11"/>
    <dgm:cxn modelId="{6370D020-8C17-4D1E-8C14-594A2FB75C96}" type="presParOf" srcId="{33ED46AF-CA7A-4C2C-BF13-601C1F81DCE4}" destId="{B1A303E4-5D02-405B-9CCE-8E3D17BF82C1}" srcOrd="6" destOrd="0" presId="urn:microsoft.com/office/officeart/2005/8/layout/hProcess11"/>
    <dgm:cxn modelId="{0F8D7532-62CA-4F81-BF6A-69443824CCF6}" type="presParOf" srcId="{B1A303E4-5D02-405B-9CCE-8E3D17BF82C1}" destId="{BC514C0E-3B05-4985-BD27-C3E8ACEB7F62}" srcOrd="0" destOrd="0" presId="urn:microsoft.com/office/officeart/2005/8/layout/hProcess11"/>
    <dgm:cxn modelId="{9C12DEEA-945B-43ED-99D9-3CB8E8C27D23}" type="presParOf" srcId="{B1A303E4-5D02-405B-9CCE-8E3D17BF82C1}" destId="{D3CA5456-9614-4E72-861D-A99DC70B3C6E}" srcOrd="1" destOrd="0" presId="urn:microsoft.com/office/officeart/2005/8/layout/hProcess11"/>
    <dgm:cxn modelId="{5F302391-00E4-4A74-8EC6-489F9683AA42}" type="presParOf" srcId="{B1A303E4-5D02-405B-9CCE-8E3D17BF82C1}" destId="{9AEF3438-1523-4351-A091-3FA0E7FA91AE}" srcOrd="2" destOrd="0" presId="urn:microsoft.com/office/officeart/2005/8/layout/hProcess11"/>
    <dgm:cxn modelId="{20EB7585-F7BC-4F32-AC08-79AAEC986BF8}" type="presParOf" srcId="{33ED46AF-CA7A-4C2C-BF13-601C1F81DCE4}" destId="{EC47D66A-7FCF-4A30-87EC-535CC5683C42}" srcOrd="7" destOrd="0" presId="urn:microsoft.com/office/officeart/2005/8/layout/hProcess11"/>
    <dgm:cxn modelId="{8DF8C821-9576-455F-BC96-482E03E1F8F6}" type="presParOf" srcId="{33ED46AF-CA7A-4C2C-BF13-601C1F81DCE4}" destId="{534B17C2-4890-40F4-8579-060CC84629F5}" srcOrd="8" destOrd="0" presId="urn:microsoft.com/office/officeart/2005/8/layout/hProcess11"/>
    <dgm:cxn modelId="{CC2A4767-2112-48D4-BC5C-78034D4168E9}" type="presParOf" srcId="{534B17C2-4890-40F4-8579-060CC84629F5}" destId="{D2767517-09A5-4BC7-94BC-C43E439BB1B1}" srcOrd="0" destOrd="0" presId="urn:microsoft.com/office/officeart/2005/8/layout/hProcess11"/>
    <dgm:cxn modelId="{4DBB1DF8-D009-4F3C-B94E-DED17D3BF629}" type="presParOf" srcId="{534B17C2-4890-40F4-8579-060CC84629F5}" destId="{2EF11A13-8C2F-433D-A388-0D4265D872B4}" srcOrd="1" destOrd="0" presId="urn:microsoft.com/office/officeart/2005/8/layout/hProcess11"/>
    <dgm:cxn modelId="{E978AF74-9EBF-4943-ADB2-5B29F7994747}" type="presParOf" srcId="{534B17C2-4890-40F4-8579-060CC84629F5}" destId="{9D04CBD7-2795-4804-9930-1B0135F2AE7D}" srcOrd="2" destOrd="0" presId="urn:microsoft.com/office/officeart/2005/8/layout/hProcess11"/>
    <dgm:cxn modelId="{9D65E07D-AC53-4B1A-8780-0EE1DC64384C}" type="presParOf" srcId="{33ED46AF-CA7A-4C2C-BF13-601C1F81DCE4}" destId="{B4707C66-59C3-4D0B-8853-FD7F24791345}" srcOrd="9" destOrd="0" presId="urn:microsoft.com/office/officeart/2005/8/layout/hProcess11"/>
    <dgm:cxn modelId="{C549FD28-221C-4DB0-8022-3AB3A15179E7}" type="presParOf" srcId="{33ED46AF-CA7A-4C2C-BF13-601C1F81DCE4}" destId="{AF647A5A-ADEF-4B93-9E95-EF876690721A}" srcOrd="10" destOrd="0" presId="urn:microsoft.com/office/officeart/2005/8/layout/hProcess11"/>
    <dgm:cxn modelId="{742E4605-675C-4C52-A99B-18CB89EA6BCD}" type="presParOf" srcId="{AF647A5A-ADEF-4B93-9E95-EF876690721A}" destId="{69BACC73-E67B-47B4-B285-B7620E15DC14}" srcOrd="0" destOrd="0" presId="urn:microsoft.com/office/officeart/2005/8/layout/hProcess11"/>
    <dgm:cxn modelId="{B9E12294-FA62-42DA-A3E0-1975C8A66DE1}" type="presParOf" srcId="{AF647A5A-ADEF-4B93-9E95-EF876690721A}" destId="{78B09AC2-DF26-40AC-A3C2-3EFD7B064F50}" srcOrd="1" destOrd="0" presId="urn:microsoft.com/office/officeart/2005/8/layout/hProcess11"/>
    <dgm:cxn modelId="{838A69EF-9A17-425C-A770-E4888F8D8FDF}" type="presParOf" srcId="{AF647A5A-ADEF-4B93-9E95-EF876690721A}" destId="{D6880630-D2E1-4923-ABB3-B29084B06F23}" srcOrd="2" destOrd="0" presId="urn:microsoft.com/office/officeart/2005/8/layout/hProcess11"/>
    <dgm:cxn modelId="{540F4BF6-8EED-4549-89F1-8F03ECC60325}" type="presParOf" srcId="{33ED46AF-CA7A-4C2C-BF13-601C1F81DCE4}" destId="{29BFAAB3-12F4-474A-A024-EEF63797CEC2}" srcOrd="11" destOrd="0" presId="urn:microsoft.com/office/officeart/2005/8/layout/hProcess11"/>
    <dgm:cxn modelId="{D79AD0A6-288E-4689-8D4A-1723A5365FB0}" type="presParOf" srcId="{33ED46AF-CA7A-4C2C-BF13-601C1F81DCE4}" destId="{E906A71A-ACCA-41E0-A8C4-8EAF40FB4CAB}" srcOrd="12" destOrd="0" presId="urn:microsoft.com/office/officeart/2005/8/layout/hProcess11"/>
    <dgm:cxn modelId="{F2BEF3CC-0EF1-4C92-8D44-6404E5A48844}" type="presParOf" srcId="{E906A71A-ACCA-41E0-A8C4-8EAF40FB4CAB}" destId="{FBEB8690-ED7E-42F3-9FB4-32E9A3223F08}" srcOrd="0" destOrd="0" presId="urn:microsoft.com/office/officeart/2005/8/layout/hProcess11"/>
    <dgm:cxn modelId="{6100E440-1423-4F77-A72F-BB1407A3202F}" type="presParOf" srcId="{E906A71A-ACCA-41E0-A8C4-8EAF40FB4CAB}" destId="{F28545F0-4980-4132-925C-B8EC2BFDE22C}" srcOrd="1" destOrd="0" presId="urn:microsoft.com/office/officeart/2005/8/layout/hProcess11"/>
    <dgm:cxn modelId="{711621FF-8A89-412E-8672-CEB712AFACD5}" type="presParOf" srcId="{E906A71A-ACCA-41E0-A8C4-8EAF40FB4CAB}" destId="{E4B72394-8FF0-47C9-BFE5-0F3F6A66C59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F9C4F-CC80-430E-985E-17F12BF612AB}">
      <dsp:nvSpPr>
        <dsp:cNvPr id="0" name=""/>
        <dsp:cNvSpPr/>
      </dsp:nvSpPr>
      <dsp:spPr>
        <a:xfrm>
          <a:off x="0" y="1357788"/>
          <a:ext cx="109728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C5901-D55F-43DD-AB3A-DDD274FD3E7B}">
      <dsp:nvSpPr>
        <dsp:cNvPr id="0" name=""/>
        <dsp:cNvSpPr/>
      </dsp:nvSpPr>
      <dsp:spPr>
        <a:xfrm>
          <a:off x="5036" y="0"/>
          <a:ext cx="12344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rgbClr val="0070C0"/>
              </a:solidFill>
            </a:rPr>
            <a:t>Jan</a:t>
          </a:r>
          <a:br>
            <a:rPr lang="en-US" sz="1900" kern="1200" dirty="0"/>
          </a:br>
          <a:r>
            <a:rPr lang="en-US" sz="1900" kern="1200" dirty="0"/>
            <a:t>DPH School Health</a:t>
          </a:r>
        </a:p>
      </dsp:txBody>
      <dsp:txXfrm>
        <a:off x="5036" y="0"/>
        <a:ext cx="1234440" cy="1810385"/>
      </dsp:txXfrm>
    </dsp:sp>
    <dsp:sp modelId="{5EF573B2-0E2F-47F4-A6E7-EC705D0FCE1C}">
      <dsp:nvSpPr>
        <dsp:cNvPr id="0" name=""/>
        <dsp:cNvSpPr/>
      </dsp:nvSpPr>
      <dsp:spPr>
        <a:xfrm>
          <a:off x="395958"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F42C5-1B78-40ED-A2E2-2773767B702E}">
      <dsp:nvSpPr>
        <dsp:cNvPr id="0" name=""/>
        <dsp:cNvSpPr/>
      </dsp:nvSpPr>
      <dsp:spPr>
        <a:xfrm>
          <a:off x="1301198" y="2715577"/>
          <a:ext cx="12344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0070C0"/>
              </a:solidFill>
            </a:rPr>
            <a:t>March</a:t>
          </a:r>
          <a:br>
            <a:rPr lang="en-US" sz="2400" b="1" kern="1200" dirty="0">
              <a:solidFill>
                <a:srgbClr val="0070C0"/>
              </a:solidFill>
            </a:rPr>
          </a:br>
          <a:r>
            <a:rPr lang="en-US" sz="1900" kern="1200" dirty="0"/>
            <a:t>MCAAP</a:t>
          </a:r>
        </a:p>
      </dsp:txBody>
      <dsp:txXfrm>
        <a:off x="1301198" y="2715577"/>
        <a:ext cx="1234440" cy="1810385"/>
      </dsp:txXfrm>
    </dsp:sp>
    <dsp:sp modelId="{8A577997-E104-44BB-9394-6D246BD96D7F}">
      <dsp:nvSpPr>
        <dsp:cNvPr id="0" name=""/>
        <dsp:cNvSpPr/>
      </dsp:nvSpPr>
      <dsp:spPr>
        <a:xfrm>
          <a:off x="1692120"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032D5-A52D-42ED-84A5-6DDE0A41ED96}">
      <dsp:nvSpPr>
        <dsp:cNvPr id="0" name=""/>
        <dsp:cNvSpPr/>
      </dsp:nvSpPr>
      <dsp:spPr>
        <a:xfrm>
          <a:off x="2597360" y="0"/>
          <a:ext cx="12344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rgbClr val="0070C0"/>
              </a:solidFill>
            </a:rPr>
            <a:t>May</a:t>
          </a:r>
          <a:endParaRPr lang="en-US" sz="1900" kern="1200" dirty="0"/>
        </a:p>
        <a:p>
          <a:pPr marL="0" lvl="0" indent="0" algn="ctr" defTabSz="1066800">
            <a:lnSpc>
              <a:spcPct val="90000"/>
            </a:lnSpc>
            <a:spcBef>
              <a:spcPct val="0"/>
            </a:spcBef>
            <a:spcAft>
              <a:spcPct val="35000"/>
            </a:spcAft>
            <a:buNone/>
          </a:pPr>
          <a:r>
            <a:rPr lang="en-US" sz="1900" kern="1200" dirty="0">
              <a:latin typeface="Calibri"/>
            </a:rPr>
            <a:t>DOI</a:t>
          </a:r>
          <a:endParaRPr lang="en-US" sz="1900" kern="1200" dirty="0"/>
        </a:p>
      </dsp:txBody>
      <dsp:txXfrm>
        <a:off x="2597360" y="0"/>
        <a:ext cx="1234440" cy="1810385"/>
      </dsp:txXfrm>
    </dsp:sp>
    <dsp:sp modelId="{8CC7165E-693E-4E28-9948-AA5BA8C70C9F}">
      <dsp:nvSpPr>
        <dsp:cNvPr id="0" name=""/>
        <dsp:cNvSpPr/>
      </dsp:nvSpPr>
      <dsp:spPr>
        <a:xfrm>
          <a:off x="2988282"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14C0E-3B05-4985-BD27-C3E8ACEB7F62}">
      <dsp:nvSpPr>
        <dsp:cNvPr id="0" name=""/>
        <dsp:cNvSpPr/>
      </dsp:nvSpPr>
      <dsp:spPr>
        <a:xfrm>
          <a:off x="3893522" y="2715577"/>
          <a:ext cx="12344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0070C0"/>
              </a:solidFill>
            </a:rPr>
            <a:t>July </a:t>
          </a:r>
          <a:br>
            <a:rPr lang="en-US" sz="1900" kern="1200" dirty="0"/>
          </a:br>
          <a:r>
            <a:rPr lang="en-US" sz="1900" kern="1200" dirty="0"/>
            <a:t>DESE or DMH</a:t>
          </a:r>
        </a:p>
      </dsp:txBody>
      <dsp:txXfrm>
        <a:off x="3893522" y="2715577"/>
        <a:ext cx="1234440" cy="1810385"/>
      </dsp:txXfrm>
    </dsp:sp>
    <dsp:sp modelId="{D3CA5456-9614-4E72-861D-A99DC70B3C6E}">
      <dsp:nvSpPr>
        <dsp:cNvPr id="0" name=""/>
        <dsp:cNvSpPr/>
      </dsp:nvSpPr>
      <dsp:spPr>
        <a:xfrm>
          <a:off x="4284444"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67517-09A5-4BC7-94BC-C43E439BB1B1}">
      <dsp:nvSpPr>
        <dsp:cNvPr id="0" name=""/>
        <dsp:cNvSpPr/>
      </dsp:nvSpPr>
      <dsp:spPr>
        <a:xfrm>
          <a:off x="5189684" y="0"/>
          <a:ext cx="173452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rgbClr val="0070C0"/>
              </a:solidFill>
            </a:rPr>
            <a:t>Sept</a:t>
          </a:r>
        </a:p>
        <a:p>
          <a:pPr marL="0" lvl="0" indent="0" algn="ctr" defTabSz="1066800">
            <a:lnSpc>
              <a:spcPct val="90000"/>
            </a:lnSpc>
            <a:spcBef>
              <a:spcPct val="0"/>
            </a:spcBef>
            <a:spcAft>
              <a:spcPct val="35000"/>
            </a:spcAft>
            <a:buNone/>
          </a:pPr>
          <a:r>
            <a:rPr lang="en-US" sz="1900" kern="1200" dirty="0"/>
            <a:t>Report Rec’s</a:t>
          </a:r>
        </a:p>
        <a:p>
          <a:pPr marL="0" lvl="0" indent="0" algn="ctr" defTabSz="1066800">
            <a:lnSpc>
              <a:spcPct val="90000"/>
            </a:lnSpc>
            <a:spcBef>
              <a:spcPct val="0"/>
            </a:spcBef>
            <a:spcAft>
              <a:spcPct val="35000"/>
            </a:spcAft>
            <a:buNone/>
          </a:pPr>
          <a:r>
            <a:rPr lang="en-US" sz="1900" kern="1200" dirty="0"/>
            <a:t>Speakers for 2025</a:t>
          </a:r>
        </a:p>
      </dsp:txBody>
      <dsp:txXfrm>
        <a:off x="5189684" y="0"/>
        <a:ext cx="1734523" cy="1810385"/>
      </dsp:txXfrm>
    </dsp:sp>
    <dsp:sp modelId="{2EF11A13-8C2F-433D-A388-0D4265D872B4}">
      <dsp:nvSpPr>
        <dsp:cNvPr id="0" name=""/>
        <dsp:cNvSpPr/>
      </dsp:nvSpPr>
      <dsp:spPr>
        <a:xfrm>
          <a:off x="5830648"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ACC73-E67B-47B4-B285-B7620E15DC14}">
      <dsp:nvSpPr>
        <dsp:cNvPr id="0" name=""/>
        <dsp:cNvSpPr/>
      </dsp:nvSpPr>
      <dsp:spPr>
        <a:xfrm>
          <a:off x="6985930" y="2715577"/>
          <a:ext cx="12344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accent1">
                  <a:lumMod val="75000"/>
                </a:schemeClr>
              </a:solidFill>
            </a:rPr>
            <a:t>Oct</a:t>
          </a:r>
          <a:br>
            <a:rPr lang="en-US" sz="1800" kern="1200" dirty="0"/>
          </a:br>
          <a:r>
            <a:rPr lang="en-US" sz="1800" kern="1200" dirty="0"/>
            <a:t>AC Drafts Final Report</a:t>
          </a:r>
        </a:p>
      </dsp:txBody>
      <dsp:txXfrm>
        <a:off x="6985930" y="2715577"/>
        <a:ext cx="1234440" cy="1810385"/>
      </dsp:txXfrm>
    </dsp:sp>
    <dsp:sp modelId="{78B09AC2-DF26-40AC-A3C2-3EFD7B064F50}">
      <dsp:nvSpPr>
        <dsp:cNvPr id="0" name=""/>
        <dsp:cNvSpPr/>
      </dsp:nvSpPr>
      <dsp:spPr>
        <a:xfrm>
          <a:off x="7376852"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8690-ED7E-42F3-9FB4-32E9A3223F08}">
      <dsp:nvSpPr>
        <dsp:cNvPr id="0" name=""/>
        <dsp:cNvSpPr/>
      </dsp:nvSpPr>
      <dsp:spPr>
        <a:xfrm>
          <a:off x="8282092" y="0"/>
          <a:ext cx="158839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rgbClr val="0070C0"/>
              </a:solidFill>
            </a:rPr>
            <a:t>Nov</a:t>
          </a:r>
        </a:p>
        <a:p>
          <a:pPr marL="0" lvl="0" indent="0" algn="ctr" defTabSz="1066800">
            <a:lnSpc>
              <a:spcPct val="90000"/>
            </a:lnSpc>
            <a:spcBef>
              <a:spcPct val="0"/>
            </a:spcBef>
            <a:spcAft>
              <a:spcPct val="35000"/>
            </a:spcAft>
            <a:buNone/>
          </a:pPr>
          <a:r>
            <a:rPr lang="en-US" sz="1800" kern="1200" dirty="0"/>
            <a:t>Vote 2024 Report Draft</a:t>
          </a:r>
        </a:p>
        <a:p>
          <a:pPr marL="0" lvl="0" indent="0" algn="ctr" defTabSz="1066800">
            <a:lnSpc>
              <a:spcPct val="90000"/>
            </a:lnSpc>
            <a:spcBef>
              <a:spcPct val="0"/>
            </a:spcBef>
            <a:spcAft>
              <a:spcPct val="35000"/>
            </a:spcAft>
            <a:buNone/>
          </a:pPr>
          <a:r>
            <a:rPr lang="en-US" sz="1800" kern="1200" dirty="0"/>
            <a:t>Speakers for 2025</a:t>
          </a:r>
        </a:p>
      </dsp:txBody>
      <dsp:txXfrm>
        <a:off x="8282092" y="0"/>
        <a:ext cx="1588390" cy="1810385"/>
      </dsp:txXfrm>
    </dsp:sp>
    <dsp:sp modelId="{F28545F0-4980-4132-925C-B8EC2BFDE22C}">
      <dsp:nvSpPr>
        <dsp:cNvPr id="0" name=""/>
        <dsp:cNvSpPr/>
      </dsp:nvSpPr>
      <dsp:spPr>
        <a:xfrm>
          <a:off x="8849989"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47A1A-4B8C-44CF-8E73-8D0B6F65A909}" type="datetimeFigureOut">
              <a:rPr lang="en-US" smtClean="0"/>
              <a:t>6/17/2024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6B28D8-CD98-4154-A631-787321A3B0EB}" type="slidenum">
              <a:rPr lang="en-US" smtClean="0"/>
              <a:t>‹#›</a:t>
            </a:fld>
            <a:endParaRPr lang="en-US"/>
          </a:p>
        </p:txBody>
      </p:sp>
    </p:spTree>
    <p:extLst>
      <p:ext uri="{BB962C8B-B14F-4D97-AF65-F5344CB8AC3E}">
        <p14:creationId xmlns:p14="http://schemas.microsoft.com/office/powerpoint/2010/main" val="219492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45230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28D8-CD98-4154-A631-787321A3B0EB}" type="slidenum">
              <a:rPr lang="en-US" smtClean="0"/>
              <a:t>2</a:t>
            </a:fld>
            <a:endParaRPr lang="en-US"/>
          </a:p>
        </p:txBody>
      </p:sp>
    </p:spTree>
    <p:extLst>
      <p:ext uri="{BB962C8B-B14F-4D97-AF65-F5344CB8AC3E}">
        <p14:creationId xmlns:p14="http://schemas.microsoft.com/office/powerpoint/2010/main" val="46508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28D8-CD98-4154-A631-787321A3B0EB}" type="slidenum">
              <a:rPr lang="en-US" smtClean="0"/>
              <a:t>3</a:t>
            </a:fld>
            <a:endParaRPr lang="en-US"/>
          </a:p>
        </p:txBody>
      </p:sp>
    </p:spTree>
    <p:extLst>
      <p:ext uri="{BB962C8B-B14F-4D97-AF65-F5344CB8AC3E}">
        <p14:creationId xmlns:p14="http://schemas.microsoft.com/office/powerpoint/2010/main" val="217816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28D8-CD98-4154-A631-787321A3B0EB}" type="slidenum">
              <a:rPr lang="en-US" smtClean="0"/>
              <a:t>4</a:t>
            </a:fld>
            <a:endParaRPr lang="en-US"/>
          </a:p>
        </p:txBody>
      </p:sp>
    </p:spTree>
    <p:extLst>
      <p:ext uri="{BB962C8B-B14F-4D97-AF65-F5344CB8AC3E}">
        <p14:creationId xmlns:p14="http://schemas.microsoft.com/office/powerpoint/2010/main" val="14109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28D8-CD98-4154-A631-787321A3B0EB}" type="slidenum">
              <a:rPr lang="en-US" smtClean="0"/>
              <a:t>5</a:t>
            </a:fld>
            <a:endParaRPr lang="en-US"/>
          </a:p>
        </p:txBody>
      </p:sp>
    </p:spTree>
    <p:extLst>
      <p:ext uri="{BB962C8B-B14F-4D97-AF65-F5344CB8AC3E}">
        <p14:creationId xmlns:p14="http://schemas.microsoft.com/office/powerpoint/2010/main" val="60360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28D8-CD98-4154-A631-787321A3B0EB}" type="slidenum">
              <a:rPr lang="en-US" smtClean="0"/>
              <a:t>6</a:t>
            </a:fld>
            <a:endParaRPr lang="en-US"/>
          </a:p>
        </p:txBody>
      </p:sp>
    </p:spTree>
    <p:extLst>
      <p:ext uri="{BB962C8B-B14F-4D97-AF65-F5344CB8AC3E}">
        <p14:creationId xmlns:p14="http://schemas.microsoft.com/office/powerpoint/2010/main" val="75891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President of the Massachusetts Chapter of the American Academy of Pediatrics, Chair of the Committee on Student Health and Sports Medicine at the Massachusetts Medical Society, Member of the Executive Committee of the AAP Council on Quality Improvement and Patient Safety.</a:t>
            </a:r>
          </a:p>
          <a:p>
            <a:endParaRPr lang="en-US" dirty="0">
              <a:cs typeface="Calibri"/>
            </a:endParaRPr>
          </a:p>
          <a:p>
            <a:r>
              <a:rPr lang="en-US" dirty="0">
                <a:cs typeface="Calibri"/>
              </a:rPr>
              <a:t>Experienced medical director in pediatrics, community health centers, school-based health, and hospital medicine. Leader in child health policy, public health systems and population health.</a:t>
            </a:r>
          </a:p>
          <a:p>
            <a:endParaRPr lang="en-US" dirty="0">
              <a:cs typeface="Calibri"/>
            </a:endParaRPr>
          </a:p>
          <a:p>
            <a:r>
              <a:rPr lang="en-US" dirty="0">
                <a:cs typeface="Calibri"/>
              </a:rPr>
              <a:t>Clinical focus on care delivery to underserved children with special healthcare needs and behavioral disorders. Leading change in the area of diagnosis and treatment of autism spectrum disorder in the medical home. Health systems focus on service delivery models of accessible and timely community-based autism care. </a:t>
            </a:r>
          </a:p>
          <a:p>
            <a:endParaRPr lang="en-US" dirty="0">
              <a:cs typeface="Calibri"/>
            </a:endParaRPr>
          </a:p>
          <a:p>
            <a:r>
              <a:rPr lang="en-US" dirty="0">
                <a:cs typeface="Calibri"/>
              </a:rPr>
              <a:t>Consultant on infection control in schools and collaboration with school nurses and administrators. </a:t>
            </a:r>
          </a:p>
          <a:p>
            <a:endParaRPr lang="en-US" dirty="0">
              <a:cs typeface="Calibri"/>
            </a:endParaRPr>
          </a:p>
          <a:p>
            <a:r>
              <a:rPr lang="en-US" dirty="0">
                <a:cs typeface="Calibri"/>
              </a:rPr>
              <a:t>Experienced public speaker and developer of live and web-based curricula.</a:t>
            </a:r>
          </a:p>
          <a:p>
            <a:endParaRPr lang="en-US" dirty="0">
              <a:cs typeface="Calibri"/>
            </a:endParaRPr>
          </a:p>
          <a:p>
            <a:r>
              <a:rPr lang="en-US" dirty="0">
                <a:cs typeface="Calibri"/>
              </a:rPr>
              <a:t>Loves to write, teach, plan, lead, and to develop quality improvement initiatives in all areas of medicine and health.</a:t>
            </a:r>
          </a:p>
        </p:txBody>
      </p:sp>
      <p:sp>
        <p:nvSpPr>
          <p:cNvPr id="4" name="Slide Number Placeholder 3"/>
          <p:cNvSpPr>
            <a:spLocks noGrp="1"/>
          </p:cNvSpPr>
          <p:nvPr>
            <p:ph type="sldNum" sz="quarter" idx="5"/>
          </p:nvPr>
        </p:nvSpPr>
        <p:spPr/>
        <p:txBody>
          <a:bodyPr/>
          <a:lstStyle/>
          <a:p>
            <a:fld id="{796B28D8-CD98-4154-A631-787321A3B0EB}" type="slidenum">
              <a:rPr lang="en-US" smtClean="0"/>
              <a:t>11</a:t>
            </a:fld>
            <a:endParaRPr lang="en-US"/>
          </a:p>
        </p:txBody>
      </p:sp>
    </p:spTree>
    <p:extLst>
      <p:ext uri="{BB962C8B-B14F-4D97-AF65-F5344CB8AC3E}">
        <p14:creationId xmlns:p14="http://schemas.microsoft.com/office/powerpoint/2010/main" val="201535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96B28D8-CD98-4154-A631-787321A3B0EB}" type="slidenum">
              <a:rPr lang="en-US" smtClean="0"/>
              <a:t>16</a:t>
            </a:fld>
            <a:endParaRPr lang="en-US"/>
          </a:p>
        </p:txBody>
      </p:sp>
    </p:spTree>
    <p:extLst>
      <p:ext uri="{BB962C8B-B14F-4D97-AF65-F5344CB8AC3E}">
        <p14:creationId xmlns:p14="http://schemas.microsoft.com/office/powerpoint/2010/main" val="318094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5:55pm: Thank you</a:t>
            </a:r>
          </a:p>
          <a:p>
            <a:r>
              <a:rPr lang="en-US" dirty="0"/>
              <a:t>Motion to Adjourn</a:t>
            </a:r>
          </a:p>
          <a:p>
            <a:r>
              <a:rPr lang="en-US" dirty="0"/>
              <a:t>Vote</a:t>
            </a:r>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dirty="0"/>
          </a:p>
        </p:txBody>
      </p:sp>
    </p:spTree>
    <p:extLst>
      <p:ext uri="{BB962C8B-B14F-4D97-AF65-F5344CB8AC3E}">
        <p14:creationId xmlns:p14="http://schemas.microsoft.com/office/powerpoint/2010/main" val="92358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4570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307D1-08FB-B946-5FB9-16EC77F93929}"/>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3" name="Footer Placeholder 2">
            <a:extLst>
              <a:ext uri="{FF2B5EF4-FFF2-40B4-BE49-F238E27FC236}">
                <a16:creationId xmlns:a16="http://schemas.microsoft.com/office/drawing/2014/main" id="{E96225A1-F6FD-E908-5278-B201F3DA14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0F275C-60DF-6EC8-961E-82D6ED91CB78}"/>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367819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5FAB-BE3C-F7A6-50CB-F4E06B444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69AFE9-E8AC-6598-2E80-0A1F0E418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1CFC65-3968-12C8-3C97-0308AD693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D9F96-7540-175F-B018-35A3E3D5E60F}"/>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6" name="Footer Placeholder 5">
            <a:extLst>
              <a:ext uri="{FF2B5EF4-FFF2-40B4-BE49-F238E27FC236}">
                <a16:creationId xmlns:a16="http://schemas.microsoft.com/office/drawing/2014/main" id="{01330645-B45B-774E-A153-BECC88C9A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609FA-C7A8-20CA-3713-2F7149F17E4D}"/>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23431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EA9B-AE5D-DAF9-C5B0-C396211D6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8FCA8F-6A8C-9140-C987-A378C058B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440BEA-5486-417B-548C-3CFA0209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6E831-8A86-0A95-4DB9-1ED8CB954B70}"/>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6" name="Footer Placeholder 5">
            <a:extLst>
              <a:ext uri="{FF2B5EF4-FFF2-40B4-BE49-F238E27FC236}">
                <a16:creationId xmlns:a16="http://schemas.microsoft.com/office/drawing/2014/main" id="{91D74C30-638D-0D1A-C197-BA61483A6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79E0F-757D-E194-AC5F-DEED742BD478}"/>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107260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D8B4-C2EB-A52C-4D08-D22C0D9346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604625-4D3F-29A2-15B8-1A875FEDDB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D8322-7B4B-DEE9-7658-561951F7F0DC}"/>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5" name="Footer Placeholder 4">
            <a:extLst>
              <a:ext uri="{FF2B5EF4-FFF2-40B4-BE49-F238E27FC236}">
                <a16:creationId xmlns:a16="http://schemas.microsoft.com/office/drawing/2014/main" id="{655CFBFE-966F-7DED-8653-B81C72137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4329B-CD69-B821-4054-4B1DC730274E}"/>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2348356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55B539-A53A-5228-403C-5AE1DB1B6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91F04A-E4FA-F1F9-F7B6-0E31B25B0A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508DF-4EDE-11F7-55F3-C31724B9A255}"/>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5" name="Footer Placeholder 4">
            <a:extLst>
              <a:ext uri="{FF2B5EF4-FFF2-40B4-BE49-F238E27FC236}">
                <a16:creationId xmlns:a16="http://schemas.microsoft.com/office/drawing/2014/main" id="{25C41BB3-2850-EF8E-F27F-4BCA285B3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C1966-03F6-28EE-6A1D-CCB609EB5010}"/>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250552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A511-D1C1-7D28-DBA2-FA71D326B0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ED123-D9E6-A734-A7EC-E4227D01F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C60FE2-E8DE-DF5D-1391-1AAB8CDFE725}"/>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5" name="Footer Placeholder 4">
            <a:extLst>
              <a:ext uri="{FF2B5EF4-FFF2-40B4-BE49-F238E27FC236}">
                <a16:creationId xmlns:a16="http://schemas.microsoft.com/office/drawing/2014/main" id="{18536686-681D-6EC8-95E7-35F9DA7E7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44FC6-1ED7-7D22-935F-69611065DA54}"/>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200129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FC1E-7568-37CF-F478-86648266E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85A14-8302-1623-57D3-023C09079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EAEFB-B4C5-6A85-3730-9E84CF362B7D}"/>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5" name="Footer Placeholder 4">
            <a:extLst>
              <a:ext uri="{FF2B5EF4-FFF2-40B4-BE49-F238E27FC236}">
                <a16:creationId xmlns:a16="http://schemas.microsoft.com/office/drawing/2014/main" id="{E408B3A7-1AB6-ED3C-52B4-E59E03EB0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1676C-EFF0-39FD-75C4-564E0E60873D}"/>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34643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B3A6-CEAA-25C5-F914-7299B923B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9926A-BBFA-A7D3-DA9A-DF83586CC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F74F48-699A-E450-DCC6-15ED4AA61C67}"/>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5" name="Footer Placeholder 4">
            <a:extLst>
              <a:ext uri="{FF2B5EF4-FFF2-40B4-BE49-F238E27FC236}">
                <a16:creationId xmlns:a16="http://schemas.microsoft.com/office/drawing/2014/main" id="{F19483CB-2122-8AF6-8C61-987CE62CF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5F84F-76E5-4674-2012-FFE5571D2443}"/>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271023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A3B2-703A-5E8A-03EF-8697CDD58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BA748-F9D1-A289-EFBC-1A0F8B6D0A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219EB-BCC7-561B-B1B8-FC4DAD6665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196D1-90D9-AC6D-0C06-392829272F6D}"/>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6" name="Footer Placeholder 5">
            <a:extLst>
              <a:ext uri="{FF2B5EF4-FFF2-40B4-BE49-F238E27FC236}">
                <a16:creationId xmlns:a16="http://schemas.microsoft.com/office/drawing/2014/main" id="{A645C481-C80C-5E16-8A60-1A1B4A2A9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390A9-FDD4-F147-0788-747114E56432}"/>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112877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A25C-F479-3DB3-988F-811E219637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EFA8D-588A-7979-AB03-71C6B484A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96C5B-DED7-226A-D351-CAF52E2F7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CC169-0A90-320E-4C22-FAED52E9E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199F5-54B0-7DD5-17F8-4F161052C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3E584-72C9-ABF7-1EC5-69755211F2F5}"/>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8" name="Footer Placeholder 7">
            <a:extLst>
              <a:ext uri="{FF2B5EF4-FFF2-40B4-BE49-F238E27FC236}">
                <a16:creationId xmlns:a16="http://schemas.microsoft.com/office/drawing/2014/main" id="{FA87FCF0-BCD0-FB51-8708-1FB27E7DE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51748B-2B44-3228-DC24-477E3BBE138D}"/>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128441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4DA3-9202-52F4-7499-605186EBBD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4B9B34-E3E2-EDD4-A029-E46523CCA927}"/>
              </a:ext>
            </a:extLst>
          </p:cNvPr>
          <p:cNvSpPr>
            <a:spLocks noGrp="1"/>
          </p:cNvSpPr>
          <p:nvPr>
            <p:ph type="dt" sz="half" idx="10"/>
          </p:nvPr>
        </p:nvSpPr>
        <p:spPr/>
        <p:txBody>
          <a:bodyPr/>
          <a:lstStyle/>
          <a:p>
            <a:fld id="{20775B7E-693B-4734-9D38-96855399C350}" type="datetimeFigureOut">
              <a:rPr lang="en-US" smtClean="0"/>
              <a:t>6/17/2024</a:t>
            </a:fld>
            <a:endParaRPr lang="en-US"/>
          </a:p>
        </p:txBody>
      </p:sp>
      <p:sp>
        <p:nvSpPr>
          <p:cNvPr id="4" name="Footer Placeholder 3">
            <a:extLst>
              <a:ext uri="{FF2B5EF4-FFF2-40B4-BE49-F238E27FC236}">
                <a16:creationId xmlns:a16="http://schemas.microsoft.com/office/drawing/2014/main" id="{F05EB00B-3628-E6AC-541F-1FDB82999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97BFF3-3646-5594-7448-B880C6C6AEDE}"/>
              </a:ext>
            </a:extLst>
          </p:cNvPr>
          <p:cNvSpPr>
            <a:spLocks noGrp="1"/>
          </p:cNvSpPr>
          <p:nvPr>
            <p:ph type="sldNum" sz="quarter" idx="12"/>
          </p:nvPr>
        </p:nvSpPr>
        <p:spPr/>
        <p:txBody>
          <a:bodyPr/>
          <a:lstStyle/>
          <a:p>
            <a:fld id="{39836F90-904F-4C1D-BF83-E383ED339BC7}" type="slidenum">
              <a:rPr lang="en-US" smtClean="0"/>
              <a:t>‹#›</a:t>
            </a:fld>
            <a:endParaRPr lang="en-US"/>
          </a:p>
        </p:txBody>
      </p:sp>
    </p:spTree>
    <p:extLst>
      <p:ext uri="{BB962C8B-B14F-4D97-AF65-F5344CB8AC3E}">
        <p14:creationId xmlns:p14="http://schemas.microsoft.com/office/powerpoint/2010/main" val="1266426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91103-BA53-5F24-69D2-13247F2C2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FF2BB6-0170-3C0E-560D-96BE75EBC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5E6C5-F384-1261-4FDF-F2C7C7C34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75B7E-693B-4734-9D38-96855399C350}" type="datetimeFigureOut">
              <a:rPr lang="en-US" smtClean="0"/>
              <a:t>6/17/2024</a:t>
            </a:fld>
            <a:endParaRPr lang="en-US"/>
          </a:p>
        </p:txBody>
      </p:sp>
      <p:sp>
        <p:nvSpPr>
          <p:cNvPr id="5" name="Footer Placeholder 4">
            <a:extLst>
              <a:ext uri="{FF2B5EF4-FFF2-40B4-BE49-F238E27FC236}">
                <a16:creationId xmlns:a16="http://schemas.microsoft.com/office/drawing/2014/main" id="{8ECDD31F-80C3-F2D7-C589-03C67606C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8D1A0A-9249-92C8-BB92-1A0C1314B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36F90-904F-4C1D-BF83-E383ED339BC7}" type="slidenum">
              <a:rPr lang="en-US" smtClean="0"/>
              <a:t>‹#›</a:t>
            </a:fld>
            <a:endParaRPr lang="en-US"/>
          </a:p>
        </p:txBody>
      </p:sp>
    </p:spTree>
    <p:extLst>
      <p:ext uri="{BB962C8B-B14F-4D97-AF65-F5344CB8AC3E}">
        <p14:creationId xmlns:p14="http://schemas.microsoft.com/office/powerpoint/2010/main" val="27462299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delyn.m.goskoski@mas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3144" y="2191589"/>
            <a:ext cx="8370536" cy="3623584"/>
          </a:xfrm>
        </p:spPr>
        <p:txBody>
          <a:bodyPr>
            <a:noAutofit/>
          </a:bodyPr>
          <a:lstStyle/>
          <a:p>
            <a:r>
              <a:rPr lang="en-US" sz="3600" dirty="0">
                <a:solidFill>
                  <a:schemeClr val="bg1"/>
                </a:solidFill>
                <a:cs typeface="Arial"/>
              </a:rPr>
              <a:t>DPH PANDAS/PANS Advisory Council</a:t>
            </a:r>
            <a:br>
              <a:rPr lang="en-US" sz="3600" dirty="0">
                <a:cs typeface="Arial" panose="020B0604020202020204" pitchFamily="34" charset="0"/>
              </a:rPr>
            </a:br>
            <a:br>
              <a:rPr lang="en-US" sz="3200" dirty="0">
                <a:cs typeface="Arial" panose="020B0604020202020204" pitchFamily="34" charset="0"/>
              </a:rPr>
            </a:br>
            <a:br>
              <a:rPr lang="en-US" sz="3200" dirty="0">
                <a:cs typeface="Arial" panose="020B0604020202020204" pitchFamily="34" charset="0"/>
              </a:rPr>
            </a:br>
            <a:r>
              <a:rPr lang="en-US" sz="3200" dirty="0">
                <a:solidFill>
                  <a:schemeClr val="bg1"/>
                </a:solidFill>
                <a:cs typeface="Arial"/>
              </a:rPr>
              <a:t>May 8, 2024</a:t>
            </a:r>
            <a:br>
              <a:rPr lang="en-US" sz="3200" dirty="0">
                <a:cs typeface="Arial" panose="020B0604020202020204" pitchFamily="34" charset="0"/>
              </a:rPr>
            </a:br>
            <a:r>
              <a:rPr lang="en-US" sz="3200" dirty="0">
                <a:solidFill>
                  <a:schemeClr val="bg1"/>
                </a:solidFill>
                <a:cs typeface="Arial"/>
              </a:rPr>
              <a:t>4:00 – 6:00 PM</a:t>
            </a:r>
            <a:br>
              <a:rPr lang="en-US" sz="3200" dirty="0">
                <a:cs typeface="Arial" panose="020B0604020202020204" pitchFamily="34" charset="0"/>
              </a:rPr>
            </a:br>
            <a:br>
              <a:rPr lang="en-US" sz="3200" dirty="0">
                <a:cs typeface="Arial" panose="020B0604020202020204" pitchFamily="34" charset="0"/>
              </a:rPr>
            </a:br>
            <a:r>
              <a:rPr lang="en-US" sz="3200" i="1" dirty="0">
                <a:solidFill>
                  <a:srgbClr val="FFFF00"/>
                </a:solidFill>
                <a:cs typeface="Arial"/>
              </a:rPr>
              <a:t>Please stand by. The meeting will begin shortly. </a:t>
            </a:r>
            <a:endParaRPr lang="en-US" sz="3600" i="1" dirty="0">
              <a:solidFill>
                <a:srgbClr val="FFFF00"/>
              </a:solidFill>
              <a:cs typeface="Arial" panose="020B0604020202020204" pitchFamily="34" charset="0"/>
            </a:endParaRPr>
          </a:p>
        </p:txBody>
      </p:sp>
      <p:sp>
        <p:nvSpPr>
          <p:cNvPr id="3" name="Title 1">
            <a:extLst>
              <a:ext uri="{C183D7F6-B498-43B3-948B-1728B52AA6E4}">
                <adec:decorative xmlns:adec="http://schemas.microsoft.com/office/drawing/2017/decorative" val="1"/>
              </a:ext>
            </a:extLst>
          </p:cNvPr>
          <p:cNvSpPr txBox="1">
            <a:spLocks/>
          </p:cNvSpPr>
          <p:nvPr/>
        </p:nvSpPr>
        <p:spPr>
          <a:xfrm>
            <a:off x="601132" y="3979342"/>
            <a:ext cx="7842223"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endParaRPr lang="en-US" altLang="en-US" sz="2000" b="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288C-2838-1145-B1E5-823DAABC479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DB5509-F815-FDD7-3972-3CA63B5E8ABF}"/>
              </a:ext>
            </a:extLst>
          </p:cNvPr>
          <p:cNvPicPr>
            <a:picLocks noGrp="1" noChangeAspect="1"/>
          </p:cNvPicPr>
          <p:nvPr>
            <p:ph idx="1"/>
          </p:nvPr>
        </p:nvPicPr>
        <p:blipFill>
          <a:blip r:embed="rId2"/>
          <a:stretch>
            <a:fillRect/>
          </a:stretch>
        </p:blipFill>
        <p:spPr>
          <a:xfrm>
            <a:off x="13854" y="1859"/>
            <a:ext cx="12173585" cy="6765499"/>
          </a:xfrm>
        </p:spPr>
      </p:pic>
      <p:sp>
        <p:nvSpPr>
          <p:cNvPr id="4" name="Slide Number Placeholder 3">
            <a:extLst>
              <a:ext uri="{FF2B5EF4-FFF2-40B4-BE49-F238E27FC236}">
                <a16:creationId xmlns:a16="http://schemas.microsoft.com/office/drawing/2014/main" id="{FF12B92A-2352-1606-B0AC-C3B614C1ECB3}"/>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Tree>
    <p:extLst>
      <p:ext uri="{BB962C8B-B14F-4D97-AF65-F5344CB8AC3E}">
        <p14:creationId xmlns:p14="http://schemas.microsoft.com/office/powerpoint/2010/main" val="204561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7F1F-B3F6-C717-30E7-50B0B872139C}"/>
              </a:ext>
            </a:extLst>
          </p:cNvPr>
          <p:cNvSpPr>
            <a:spLocks noGrp="1"/>
          </p:cNvSpPr>
          <p:nvPr>
            <p:ph type="title"/>
          </p:nvPr>
        </p:nvSpPr>
        <p:spPr>
          <a:xfrm>
            <a:off x="352425" y="85711"/>
            <a:ext cx="11725275" cy="874654"/>
          </a:xfrm>
        </p:spPr>
        <p:txBody>
          <a:bodyPr>
            <a:normAutofit/>
          </a:bodyPr>
          <a:lstStyle/>
          <a:p>
            <a:r>
              <a:rPr lang="en-US" sz="3600" dirty="0">
                <a:solidFill>
                  <a:schemeClr val="bg1"/>
                </a:solidFill>
                <a:cs typeface="Calibri"/>
              </a:rPr>
              <a:t>Kevin Beagan, Deputy Commissioner, Division of Insurance </a:t>
            </a:r>
            <a:endParaRPr lang="en-US" dirty="0">
              <a:solidFill>
                <a:schemeClr val="bg1"/>
              </a:solidFill>
            </a:endParaRPr>
          </a:p>
        </p:txBody>
      </p:sp>
      <p:sp>
        <p:nvSpPr>
          <p:cNvPr id="4" name="Slide Number Placeholder 3">
            <a:extLst>
              <a:ext uri="{FF2B5EF4-FFF2-40B4-BE49-F238E27FC236}">
                <a16:creationId xmlns:a16="http://schemas.microsoft.com/office/drawing/2014/main" id="{DDF46CD1-4639-6764-C8AE-FCD2BF3745FB}"/>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7" name="Content Placeholder 6">
            <a:extLst>
              <a:ext uri="{FF2B5EF4-FFF2-40B4-BE49-F238E27FC236}">
                <a16:creationId xmlns:a16="http://schemas.microsoft.com/office/drawing/2014/main" id="{F021E353-8D68-2504-C32C-CBE8697CC406}"/>
              </a:ext>
            </a:extLst>
          </p:cNvPr>
          <p:cNvSpPr>
            <a:spLocks noGrp="1"/>
          </p:cNvSpPr>
          <p:nvPr>
            <p:ph idx="1"/>
          </p:nvPr>
        </p:nvSpPr>
        <p:spPr>
          <a:xfrm>
            <a:off x="592822" y="1219201"/>
            <a:ext cx="10972800" cy="4755614"/>
          </a:xfrm>
        </p:spPr>
        <p:txBody>
          <a:bodyPr vert="horz" lIns="91440" tIns="45720" rIns="91440" bIns="45720" rtlCol="0" anchor="t">
            <a:noAutofit/>
          </a:bodyPr>
          <a:lstStyle/>
          <a:p>
            <a:r>
              <a:rPr lang="en-US" sz="3000" dirty="0">
                <a:solidFill>
                  <a:srgbClr val="000000"/>
                </a:solidFill>
                <a:ea typeface="+mn-lt"/>
                <a:cs typeface="Calibri"/>
              </a:rPr>
              <a:t>Discussion Format</a:t>
            </a:r>
          </a:p>
          <a:p>
            <a:pPr lvl="1"/>
            <a:r>
              <a:rPr lang="en-US" sz="2500" dirty="0">
                <a:solidFill>
                  <a:srgbClr val="000000"/>
                </a:solidFill>
                <a:ea typeface="+mn-lt"/>
                <a:cs typeface="Calibri"/>
              </a:rPr>
              <a:t>15 minutes: Deputy Commissioner </a:t>
            </a:r>
            <a:r>
              <a:rPr lang="en-US" sz="2500" dirty="0" err="1">
                <a:solidFill>
                  <a:srgbClr val="000000"/>
                </a:solidFill>
                <a:ea typeface="+mn-lt"/>
                <a:cs typeface="Calibri"/>
              </a:rPr>
              <a:t>Beagan’s</a:t>
            </a:r>
            <a:r>
              <a:rPr lang="en-US" sz="2500" dirty="0">
                <a:solidFill>
                  <a:srgbClr val="000000"/>
                </a:solidFill>
                <a:ea typeface="+mn-lt"/>
                <a:cs typeface="Calibri"/>
              </a:rPr>
              <a:t> presentation</a:t>
            </a:r>
            <a:endParaRPr lang="en-US" sz="2500" dirty="0">
              <a:cs typeface="Calibri"/>
            </a:endParaRPr>
          </a:p>
          <a:p>
            <a:pPr lvl="1"/>
            <a:r>
              <a:rPr lang="en-US" sz="2500" dirty="0">
                <a:solidFill>
                  <a:srgbClr val="000000"/>
                </a:solidFill>
                <a:ea typeface="+mn-lt"/>
                <a:cs typeface="Calibri"/>
              </a:rPr>
              <a:t>30 minutes: </a:t>
            </a:r>
            <a:r>
              <a:rPr lang="en-US" sz="2500">
                <a:solidFill>
                  <a:srgbClr val="000000"/>
                </a:solidFill>
                <a:ea typeface="+mn-lt"/>
                <a:cs typeface="Calibri"/>
              </a:rPr>
              <a:t>Questions &amp; </a:t>
            </a:r>
            <a:r>
              <a:rPr lang="en-US" sz="2500" dirty="0">
                <a:solidFill>
                  <a:srgbClr val="000000"/>
                </a:solidFill>
                <a:ea typeface="+mn-lt"/>
                <a:cs typeface="Calibri"/>
              </a:rPr>
              <a:t>Answers</a:t>
            </a:r>
          </a:p>
          <a:p>
            <a:pPr lvl="2"/>
            <a:r>
              <a:rPr lang="en-US" sz="2500" dirty="0">
                <a:solidFill>
                  <a:srgbClr val="000000"/>
                </a:solidFill>
                <a:ea typeface="+mn-lt"/>
                <a:cs typeface="Calibri"/>
              </a:rPr>
              <a:t>Raise hand</a:t>
            </a:r>
          </a:p>
          <a:p>
            <a:pPr lvl="2"/>
            <a:r>
              <a:rPr lang="en-US" sz="2500" dirty="0">
                <a:solidFill>
                  <a:srgbClr val="000000"/>
                </a:solidFill>
                <a:ea typeface="+mn-lt"/>
                <a:cs typeface="Calibri"/>
              </a:rPr>
              <a:t>Be mindful of the space and time you are taking </a:t>
            </a:r>
          </a:p>
          <a:p>
            <a:pPr lvl="2"/>
            <a:r>
              <a:rPr lang="en-US" sz="2500" dirty="0">
                <a:solidFill>
                  <a:srgbClr val="000000"/>
                </a:solidFill>
                <a:ea typeface="+mn-lt"/>
                <a:cs typeface="Calibri"/>
              </a:rPr>
              <a:t>Foster an open discussion focused on group learning and problem solving </a:t>
            </a:r>
          </a:p>
        </p:txBody>
      </p:sp>
      <p:sp>
        <p:nvSpPr>
          <p:cNvPr id="6" name="TextBox 5">
            <a:extLst>
              <a:ext uri="{FF2B5EF4-FFF2-40B4-BE49-F238E27FC236}">
                <a16:creationId xmlns:a16="http://schemas.microsoft.com/office/drawing/2014/main" id="{BBCADA9B-EA0E-CE70-D5B4-CC2F2B5AC91A}"/>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250057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5C3D-71BA-5090-2FBB-31DCC20CE64C}"/>
              </a:ext>
            </a:extLst>
          </p:cNvPr>
          <p:cNvSpPr>
            <a:spLocks noGrp="1"/>
          </p:cNvSpPr>
          <p:nvPr>
            <p:ph type="title"/>
          </p:nvPr>
        </p:nvSpPr>
        <p:spPr/>
        <p:txBody>
          <a:bodyPr>
            <a:normAutofit/>
          </a:bodyPr>
          <a:lstStyle/>
          <a:p>
            <a:r>
              <a:rPr lang="en-US" dirty="0">
                <a:solidFill>
                  <a:schemeClr val="bg1"/>
                </a:solidFill>
                <a:cs typeface="Calibri"/>
              </a:rPr>
              <a:t>Immediate Reflection: DOI</a:t>
            </a:r>
            <a:endParaRPr lang="en-US" dirty="0">
              <a:solidFill>
                <a:schemeClr val="bg1"/>
              </a:solidFill>
            </a:endParaRPr>
          </a:p>
        </p:txBody>
      </p:sp>
      <p:sp>
        <p:nvSpPr>
          <p:cNvPr id="3" name="Content Placeholder 2">
            <a:extLst>
              <a:ext uri="{FF2B5EF4-FFF2-40B4-BE49-F238E27FC236}">
                <a16:creationId xmlns:a16="http://schemas.microsoft.com/office/drawing/2014/main" id="{3C2245DA-9AEE-9A68-B2A9-F18A3BD0244A}"/>
              </a:ext>
            </a:extLst>
          </p:cNvPr>
          <p:cNvSpPr>
            <a:spLocks noGrp="1"/>
          </p:cNvSpPr>
          <p:nvPr>
            <p:ph idx="1"/>
          </p:nvPr>
        </p:nvSpPr>
        <p:spPr>
          <a:xfrm>
            <a:off x="495299" y="1104900"/>
            <a:ext cx="11306175" cy="5021263"/>
          </a:xfrm>
        </p:spPr>
        <p:txBody>
          <a:bodyPr vert="horz" lIns="91440" tIns="45720" rIns="91440" bIns="45720" rtlCol="0" anchor="t">
            <a:normAutofit/>
          </a:bodyPr>
          <a:lstStyle/>
          <a:p>
            <a:pPr marL="457200" indent="-457200"/>
            <a:r>
              <a:rPr lang="en-US" sz="2800" dirty="0">
                <a:cs typeface="Calibri"/>
              </a:rPr>
              <a:t>Related to the 2023 report, did the speaker share anything: </a:t>
            </a:r>
          </a:p>
          <a:p>
            <a:pPr lvl="1"/>
            <a:r>
              <a:rPr lang="en-US" sz="2400" dirty="0">
                <a:cs typeface="Calibri"/>
              </a:rPr>
              <a:t>That supports it?</a:t>
            </a:r>
          </a:p>
          <a:p>
            <a:pPr lvl="1"/>
            <a:r>
              <a:rPr lang="en-US" sz="2400" dirty="0">
                <a:cs typeface="Calibri"/>
              </a:rPr>
              <a:t>That contradicts it?</a:t>
            </a:r>
          </a:p>
          <a:p>
            <a:r>
              <a:rPr lang="en-US" sz="2800" dirty="0">
                <a:cs typeface="Calibri"/>
              </a:rPr>
              <a:t>Do you have follow-up questions for Deputy Commissioner Beagan? </a:t>
            </a:r>
            <a:endParaRPr lang="en-US" dirty="0">
              <a:cs typeface="Calibri"/>
            </a:endParaRPr>
          </a:p>
          <a:p>
            <a:pPr marL="457200" lvl="1" indent="0">
              <a:buNone/>
            </a:pPr>
            <a:endParaRPr lang="en-US" sz="2000" dirty="0">
              <a:ea typeface="+mn-lt"/>
              <a:cs typeface="+mn-lt"/>
            </a:endParaRPr>
          </a:p>
          <a:p>
            <a:r>
              <a:rPr lang="en-US" sz="2800" dirty="0">
                <a:ea typeface="+mn-lt"/>
                <a:cs typeface="+mn-lt"/>
              </a:rPr>
              <a:t>Do you have any recommendations for the next report yet? </a:t>
            </a:r>
            <a:endParaRPr lang="en-US" sz="2800" dirty="0">
              <a:ea typeface="+mn-lt"/>
              <a:cs typeface="Calibri"/>
            </a:endParaRPr>
          </a:p>
          <a:p>
            <a:r>
              <a:rPr lang="en-US" sz="2800" dirty="0">
                <a:cs typeface="Calibri"/>
              </a:rPr>
              <a:t>Please come prepared with recommendations for the July meeting. </a:t>
            </a:r>
          </a:p>
          <a:p>
            <a:pPr marL="0" indent="0">
              <a:buNone/>
            </a:pP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A4D8F798-3022-C6C0-1C7A-A5014515D7E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6" name="TextBox 5">
            <a:extLst>
              <a:ext uri="{FF2B5EF4-FFF2-40B4-BE49-F238E27FC236}">
                <a16:creationId xmlns:a16="http://schemas.microsoft.com/office/drawing/2014/main" id="{C6E212EE-B504-0051-F2A8-8179713C6A43}"/>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266131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5C3D-71BA-5090-2FBB-31DCC20CE64C}"/>
              </a:ext>
            </a:extLst>
          </p:cNvPr>
          <p:cNvSpPr>
            <a:spLocks noGrp="1"/>
          </p:cNvSpPr>
          <p:nvPr>
            <p:ph type="title"/>
          </p:nvPr>
        </p:nvSpPr>
        <p:spPr/>
        <p:txBody>
          <a:bodyPr>
            <a:normAutofit/>
          </a:bodyPr>
          <a:lstStyle/>
          <a:p>
            <a:r>
              <a:rPr lang="en-US" dirty="0">
                <a:solidFill>
                  <a:schemeClr val="bg1"/>
                </a:solidFill>
                <a:cs typeface="Calibri"/>
              </a:rPr>
              <a:t>March Meeting Reflection: MCAAP</a:t>
            </a:r>
            <a:endParaRPr lang="en-US" dirty="0">
              <a:solidFill>
                <a:schemeClr val="bg1"/>
              </a:solidFill>
            </a:endParaRPr>
          </a:p>
        </p:txBody>
      </p:sp>
      <p:sp>
        <p:nvSpPr>
          <p:cNvPr id="3" name="Content Placeholder 2">
            <a:extLst>
              <a:ext uri="{FF2B5EF4-FFF2-40B4-BE49-F238E27FC236}">
                <a16:creationId xmlns:a16="http://schemas.microsoft.com/office/drawing/2014/main" id="{3C2245DA-9AEE-9A68-B2A9-F18A3BD0244A}"/>
              </a:ext>
            </a:extLst>
          </p:cNvPr>
          <p:cNvSpPr>
            <a:spLocks noGrp="1"/>
          </p:cNvSpPr>
          <p:nvPr>
            <p:ph idx="1"/>
          </p:nvPr>
        </p:nvSpPr>
        <p:spPr>
          <a:xfrm>
            <a:off x="495299" y="1104900"/>
            <a:ext cx="11306175" cy="5021263"/>
          </a:xfrm>
        </p:spPr>
        <p:txBody>
          <a:bodyPr vert="horz" lIns="91440" tIns="45720" rIns="91440" bIns="45720" rtlCol="0" anchor="t">
            <a:normAutofit/>
          </a:bodyPr>
          <a:lstStyle/>
          <a:p>
            <a:r>
              <a:rPr lang="en-US" sz="2800" dirty="0">
                <a:cs typeface="Calibri"/>
              </a:rPr>
              <a:t>Related to the 2023 report, was there anything: </a:t>
            </a:r>
          </a:p>
          <a:p>
            <a:pPr lvl="1"/>
            <a:r>
              <a:rPr lang="en-US" sz="2400" dirty="0">
                <a:cs typeface="Calibri"/>
              </a:rPr>
              <a:t>That supports it?</a:t>
            </a:r>
          </a:p>
          <a:p>
            <a:pPr lvl="1"/>
            <a:r>
              <a:rPr lang="en-US" sz="2400" dirty="0">
                <a:cs typeface="Calibri"/>
              </a:rPr>
              <a:t>That contradicts it?</a:t>
            </a:r>
          </a:p>
          <a:p>
            <a:r>
              <a:rPr lang="en-US" sz="2800" dirty="0">
                <a:cs typeface="Calibri"/>
              </a:rPr>
              <a:t>What will the Council’s next steps be?</a:t>
            </a:r>
          </a:p>
          <a:p>
            <a:pPr lvl="1"/>
            <a:r>
              <a:rPr lang="en-US" sz="2400" dirty="0">
                <a:cs typeface="Calibri"/>
              </a:rPr>
              <a:t>How will you incorporate what you heard into the 2024 report?</a:t>
            </a:r>
          </a:p>
          <a:p>
            <a:pPr lvl="1"/>
            <a:r>
              <a:rPr lang="en-US" sz="2400" dirty="0">
                <a:cs typeface="Calibri"/>
              </a:rPr>
              <a:t>Do you have any recommendations for the 2024 report?</a:t>
            </a:r>
          </a:p>
          <a:p>
            <a:pPr marL="0" indent="0">
              <a:buNone/>
            </a:pP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A4D8F798-3022-C6C0-1C7A-A5014515D7E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6" name="TextBox 5">
            <a:extLst>
              <a:ext uri="{FF2B5EF4-FFF2-40B4-BE49-F238E27FC236}">
                <a16:creationId xmlns:a16="http://schemas.microsoft.com/office/drawing/2014/main" id="{3EADA085-969D-C780-E25F-942DBD293A16}"/>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297272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1882-7507-B7C0-7099-F0B9611A53B1}"/>
              </a:ext>
            </a:extLst>
          </p:cNvPr>
          <p:cNvSpPr>
            <a:spLocks noGrp="1"/>
          </p:cNvSpPr>
          <p:nvPr>
            <p:ph type="title"/>
          </p:nvPr>
        </p:nvSpPr>
        <p:spPr/>
        <p:txBody>
          <a:bodyPr/>
          <a:lstStyle/>
          <a:p>
            <a:r>
              <a:rPr lang="en-US" dirty="0">
                <a:solidFill>
                  <a:schemeClr val="bg1"/>
                </a:solidFill>
              </a:rPr>
              <a:t>2024 Timeline</a:t>
            </a:r>
          </a:p>
        </p:txBody>
      </p:sp>
      <p:graphicFrame>
        <p:nvGraphicFramePr>
          <p:cNvPr id="5" name="Content Placeholder 4">
            <a:extLst>
              <a:ext uri="{FF2B5EF4-FFF2-40B4-BE49-F238E27FC236}">
                <a16:creationId xmlns:a16="http://schemas.microsoft.com/office/drawing/2014/main" id="{11E02858-702C-4E37-A667-0874C64BCF7F}"/>
              </a:ext>
            </a:extLst>
          </p:cNvPr>
          <p:cNvGraphicFramePr>
            <a:graphicFrameLocks noGrp="1"/>
          </p:cNvGraphicFramePr>
          <p:nvPr>
            <p:ph idx="1"/>
            <p:extLst>
              <p:ext uri="{D42A27DB-BD31-4B8C-83A1-F6EECF244321}">
                <p14:modId xmlns:p14="http://schemas.microsoft.com/office/powerpoint/2010/main" val="8149574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E24934F-E7A9-B864-F3FD-5F69C5F6B188}"/>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6" name="TextBox 5">
            <a:extLst>
              <a:ext uri="{FF2B5EF4-FFF2-40B4-BE49-F238E27FC236}">
                <a16:creationId xmlns:a16="http://schemas.microsoft.com/office/drawing/2014/main" id="{85426982-ECED-095E-5660-56426192E16B}"/>
              </a:ext>
            </a:extLst>
          </p:cNvPr>
          <p:cNvSpPr txBox="1"/>
          <p:nvPr/>
        </p:nvSpPr>
        <p:spPr>
          <a:xfrm>
            <a:off x="609599" y="1138535"/>
            <a:ext cx="6162675" cy="461665"/>
          </a:xfrm>
          <a:prstGeom prst="rect">
            <a:avLst/>
          </a:prstGeom>
          <a:solidFill>
            <a:schemeClr val="accent1">
              <a:lumMod val="20000"/>
              <a:lumOff val="80000"/>
            </a:schemeClr>
          </a:solidFill>
        </p:spPr>
        <p:txBody>
          <a:bodyPr wrap="square" rtlCol="0">
            <a:spAutoFit/>
          </a:bodyPr>
          <a:lstStyle/>
          <a:p>
            <a:pPr algn="ctr"/>
            <a:r>
              <a:rPr lang="en-US" sz="2400" b="1" dirty="0">
                <a:solidFill>
                  <a:schemeClr val="accent1">
                    <a:lumMod val="75000"/>
                  </a:schemeClr>
                </a:solidFill>
              </a:rPr>
              <a:t>Guest Speakers</a:t>
            </a:r>
          </a:p>
        </p:txBody>
      </p:sp>
      <p:sp>
        <p:nvSpPr>
          <p:cNvPr id="7" name="TextBox 6">
            <a:extLst>
              <a:ext uri="{FF2B5EF4-FFF2-40B4-BE49-F238E27FC236}">
                <a16:creationId xmlns:a16="http://schemas.microsoft.com/office/drawing/2014/main" id="{58740AEF-886B-104D-B3A5-772429A9F1B1}"/>
              </a:ext>
            </a:extLst>
          </p:cNvPr>
          <p:cNvSpPr txBox="1"/>
          <p:nvPr/>
        </p:nvSpPr>
        <p:spPr>
          <a:xfrm>
            <a:off x="5876930" y="1138535"/>
            <a:ext cx="5772146" cy="461665"/>
          </a:xfrm>
          <a:prstGeom prst="rect">
            <a:avLst/>
          </a:prstGeom>
          <a:solidFill>
            <a:schemeClr val="accent1">
              <a:lumMod val="60000"/>
              <a:lumOff val="40000"/>
            </a:schemeClr>
          </a:solidFill>
        </p:spPr>
        <p:txBody>
          <a:bodyPr wrap="square" rtlCol="0">
            <a:spAutoFit/>
          </a:bodyPr>
          <a:lstStyle/>
          <a:p>
            <a:r>
              <a:rPr lang="en-US" sz="2400" b="1" dirty="0">
                <a:solidFill>
                  <a:schemeClr val="accent1">
                    <a:lumMod val="75000"/>
                  </a:schemeClr>
                </a:solidFill>
              </a:rPr>
              <a:t>Report Recommendations &amp; Writing</a:t>
            </a:r>
          </a:p>
        </p:txBody>
      </p:sp>
      <p:cxnSp>
        <p:nvCxnSpPr>
          <p:cNvPr id="9" name="Straight Connector 8">
            <a:extLst>
              <a:ext uri="{FF2B5EF4-FFF2-40B4-BE49-F238E27FC236}">
                <a16:creationId xmlns:a16="http://schemas.microsoft.com/office/drawing/2014/main" id="{EA5727DA-AFE7-325E-B7C0-DED32C79AFC6}"/>
              </a:ext>
            </a:extLst>
          </p:cNvPr>
          <p:cNvCxnSpPr>
            <a:cxnSpLocks/>
          </p:cNvCxnSpPr>
          <p:nvPr/>
        </p:nvCxnSpPr>
        <p:spPr>
          <a:xfrm>
            <a:off x="5876930" y="1159173"/>
            <a:ext cx="0" cy="496699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1A0B910-1B8A-4E4D-7E9C-528A72C83995}"/>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337200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6670-34BD-5602-BD66-19375B7DB9B4}"/>
              </a:ext>
            </a:extLst>
          </p:cNvPr>
          <p:cNvSpPr>
            <a:spLocks noGrp="1"/>
          </p:cNvSpPr>
          <p:nvPr>
            <p:ph type="title"/>
          </p:nvPr>
        </p:nvSpPr>
        <p:spPr/>
        <p:txBody>
          <a:bodyPr/>
          <a:lstStyle/>
          <a:p>
            <a:r>
              <a:rPr lang="en-US" dirty="0">
                <a:solidFill>
                  <a:schemeClr val="bg1"/>
                </a:solidFill>
                <a:cs typeface="Calibri"/>
              </a:rPr>
              <a:t>Questions for DESE and DMH</a:t>
            </a:r>
            <a:endParaRPr lang="en-US" dirty="0">
              <a:solidFill>
                <a:schemeClr val="bg1"/>
              </a:solidFill>
            </a:endParaRPr>
          </a:p>
        </p:txBody>
      </p:sp>
      <p:sp>
        <p:nvSpPr>
          <p:cNvPr id="3" name="Content Placeholder 2">
            <a:extLst>
              <a:ext uri="{FF2B5EF4-FFF2-40B4-BE49-F238E27FC236}">
                <a16:creationId xmlns:a16="http://schemas.microsoft.com/office/drawing/2014/main" id="{7645411A-2DFC-A096-8E2F-7D724F1F71F5}"/>
              </a:ext>
            </a:extLst>
          </p:cNvPr>
          <p:cNvSpPr>
            <a:spLocks noGrp="1"/>
          </p:cNvSpPr>
          <p:nvPr>
            <p:ph idx="1"/>
          </p:nvPr>
        </p:nvSpPr>
        <p:spPr>
          <a:xfrm>
            <a:off x="422443" y="1165726"/>
            <a:ext cx="11133221" cy="4525963"/>
          </a:xfrm>
        </p:spPr>
        <p:txBody>
          <a:bodyPr vert="horz" lIns="91440" tIns="45720" rIns="91440" bIns="45720" rtlCol="0" anchor="t">
            <a:normAutofit/>
          </a:bodyPr>
          <a:lstStyle/>
          <a:p>
            <a:r>
              <a:rPr lang="en-US" dirty="0">
                <a:cs typeface="Calibri"/>
              </a:rPr>
              <a:t>What questions do people have specific to DESE or DMH?</a:t>
            </a:r>
            <a:endParaRPr lang="en-US"/>
          </a:p>
          <a:p>
            <a:r>
              <a:rPr lang="en-US" dirty="0">
                <a:cs typeface="Calibri"/>
              </a:rPr>
              <a:t>Please scan the QR code to share your questions by May 15th.</a:t>
            </a:r>
          </a:p>
          <a:p>
            <a:pPr marL="0" indent="0">
              <a:buNone/>
            </a:pPr>
            <a:endParaRPr lang="en-US" dirty="0">
              <a:cs typeface="Calibri"/>
            </a:endParaRPr>
          </a:p>
          <a:p>
            <a:pPr marL="0" indent="0">
              <a:buNone/>
            </a:pPr>
            <a:endParaRPr lang="en-US" dirty="0">
              <a:ea typeface="+mn-lt"/>
              <a:cs typeface="+mn-lt"/>
            </a:endParaRPr>
          </a:p>
          <a:p>
            <a:pPr marL="0" indent="0">
              <a:buNone/>
            </a:pPr>
            <a:endParaRPr lang="en-US" sz="1600" dirty="0"/>
          </a:p>
        </p:txBody>
      </p:sp>
      <p:sp>
        <p:nvSpPr>
          <p:cNvPr id="4" name="Slide Number Placeholder 3">
            <a:extLst>
              <a:ext uri="{FF2B5EF4-FFF2-40B4-BE49-F238E27FC236}">
                <a16:creationId xmlns:a16="http://schemas.microsoft.com/office/drawing/2014/main" id="{128EE631-836D-2277-79D2-D05C6DF395D3}"/>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pic>
        <p:nvPicPr>
          <p:cNvPr id="5" name="Picture 4">
            <a:extLst>
              <a:ext uri="{FF2B5EF4-FFF2-40B4-BE49-F238E27FC236}">
                <a16:creationId xmlns:a16="http://schemas.microsoft.com/office/drawing/2014/main" id="{1843A070-7384-0EA1-B152-40AC258A362C}"/>
              </a:ext>
            </a:extLst>
          </p:cNvPr>
          <p:cNvPicPr>
            <a:picLocks noChangeAspect="1"/>
          </p:cNvPicPr>
          <p:nvPr/>
        </p:nvPicPr>
        <p:blipFill rotWithShape="1">
          <a:blip r:embed="rId2"/>
          <a:srcRect t="12020" r="169" b="8180"/>
          <a:stretch/>
        </p:blipFill>
        <p:spPr>
          <a:xfrm>
            <a:off x="3684795" y="2417698"/>
            <a:ext cx="4827241" cy="3893213"/>
          </a:xfrm>
          <a:prstGeom prst="rect">
            <a:avLst/>
          </a:prstGeom>
        </p:spPr>
      </p:pic>
      <p:sp>
        <p:nvSpPr>
          <p:cNvPr id="7" name="TextBox 6">
            <a:extLst>
              <a:ext uri="{FF2B5EF4-FFF2-40B4-BE49-F238E27FC236}">
                <a16:creationId xmlns:a16="http://schemas.microsoft.com/office/drawing/2014/main" id="{CCB0D8EB-27EF-0AC1-ADC2-BB145674F463}"/>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320956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2381-2FD3-4DD5-BBC9-0944AB891E8D}"/>
              </a:ext>
            </a:extLst>
          </p:cNvPr>
          <p:cNvSpPr>
            <a:spLocks noGrp="1"/>
          </p:cNvSpPr>
          <p:nvPr>
            <p:ph type="title"/>
          </p:nvPr>
        </p:nvSpPr>
        <p:spPr/>
        <p:txBody>
          <a:bodyPr/>
          <a:lstStyle/>
          <a:p>
            <a:r>
              <a:rPr lang="en-US" dirty="0">
                <a:solidFill>
                  <a:schemeClr val="bg1"/>
                </a:solidFill>
              </a:rPr>
              <a:t>Next Steps</a:t>
            </a:r>
          </a:p>
        </p:txBody>
      </p:sp>
      <p:sp>
        <p:nvSpPr>
          <p:cNvPr id="3" name="Content Placeholder 2">
            <a:extLst>
              <a:ext uri="{FF2B5EF4-FFF2-40B4-BE49-F238E27FC236}">
                <a16:creationId xmlns:a16="http://schemas.microsoft.com/office/drawing/2014/main" id="{ED7273F9-7657-4CFC-9371-7072A86299B6}"/>
              </a:ext>
            </a:extLst>
          </p:cNvPr>
          <p:cNvSpPr>
            <a:spLocks noGrp="1"/>
          </p:cNvSpPr>
          <p:nvPr>
            <p:ph idx="1"/>
          </p:nvPr>
        </p:nvSpPr>
        <p:spPr>
          <a:xfrm>
            <a:off x="592822" y="1166018"/>
            <a:ext cx="11325200" cy="5115605"/>
          </a:xfrm>
        </p:spPr>
        <p:txBody>
          <a:bodyPr vert="horz" lIns="91440" tIns="45720" rIns="91440" bIns="45720" rtlCol="0" anchor="t">
            <a:normAutofit fontScale="92500" lnSpcReduction="10000"/>
          </a:bodyPr>
          <a:lstStyle/>
          <a:p>
            <a:r>
              <a:rPr lang="en-US" dirty="0"/>
              <a:t>Fourth meeting of 2024</a:t>
            </a:r>
          </a:p>
          <a:p>
            <a:pPr lvl="1"/>
            <a:r>
              <a:rPr lang="en-US" b="1" dirty="0">
                <a:solidFill>
                  <a:schemeClr val="accent1"/>
                </a:solidFill>
                <a:cs typeface="Calibri"/>
              </a:rPr>
              <a:t>Wednesday, July 10, 2024, 4-6 PM</a:t>
            </a:r>
            <a:endParaRPr lang="en-US" b="1" dirty="0">
              <a:solidFill>
                <a:schemeClr val="accent1"/>
              </a:solidFill>
              <a:ea typeface="Calibri"/>
              <a:cs typeface="Calibri"/>
            </a:endParaRPr>
          </a:p>
          <a:p>
            <a:pPr lvl="1"/>
            <a:r>
              <a:rPr lang="en-US" dirty="0">
                <a:cs typeface="Calibri"/>
              </a:rPr>
              <a:t>Future meetings via WebEx Events </a:t>
            </a:r>
          </a:p>
          <a:p>
            <a:pPr lvl="2"/>
            <a:r>
              <a:rPr lang="en-US" dirty="0">
                <a:cs typeface="Calibri"/>
              </a:rPr>
              <a:t>If you need help, please email Maddy Goskoski at </a:t>
            </a:r>
            <a:r>
              <a:rPr lang="en-US" dirty="0">
                <a:cs typeface="Calibri"/>
                <a:hlinkClick r:id="rId3"/>
              </a:rPr>
              <a:t>madelyn.m.goskoski@mass.gov</a:t>
            </a:r>
            <a:r>
              <a:rPr lang="en-US" dirty="0">
                <a:cs typeface="Calibri"/>
              </a:rPr>
              <a:t> in advance who will find assistance. </a:t>
            </a:r>
            <a:br>
              <a:rPr lang="en-US" dirty="0"/>
            </a:br>
            <a:r>
              <a:rPr lang="en-US" dirty="0"/>
              <a:t> </a:t>
            </a:r>
            <a:endParaRPr lang="en-US" dirty="0">
              <a:cs typeface="Calibri"/>
            </a:endParaRPr>
          </a:p>
          <a:p>
            <a:r>
              <a:rPr lang="en-US" dirty="0"/>
              <a:t>Next steps:</a:t>
            </a:r>
            <a:endParaRPr lang="en-US" dirty="0">
              <a:cs typeface="Calibri"/>
            </a:endParaRPr>
          </a:p>
          <a:p>
            <a:pPr lvl="1"/>
            <a:r>
              <a:rPr lang="en-US" dirty="0">
                <a:cs typeface="Calibri"/>
              </a:rPr>
              <a:t>DESE or DMH to speak in July</a:t>
            </a:r>
          </a:p>
          <a:p>
            <a:pPr lvl="1"/>
            <a:r>
              <a:rPr lang="en-US" dirty="0">
                <a:cs typeface="Calibri"/>
              </a:rPr>
              <a:t>Submit your questions for July guest speaker by May 15th. </a:t>
            </a:r>
          </a:p>
          <a:p>
            <a:pPr lvl="1"/>
            <a:r>
              <a:rPr lang="en-US" dirty="0">
                <a:cs typeface="Calibri"/>
              </a:rPr>
              <a:t>Email </a:t>
            </a:r>
            <a:r>
              <a:rPr lang="en-US" dirty="0">
                <a:ea typeface="+mn-lt"/>
                <a:cs typeface="+mn-lt"/>
                <a:hlinkClick r:id="rId3"/>
              </a:rPr>
              <a:t>madelyn.m.goskoski@mass.gov</a:t>
            </a:r>
            <a:r>
              <a:rPr lang="en-US" dirty="0">
                <a:cs typeface="Calibri"/>
              </a:rPr>
              <a:t> to get on the July agenda </a:t>
            </a:r>
            <a:endParaRPr lang="en-US" dirty="0">
              <a:ea typeface="Calibri"/>
              <a:cs typeface="Calibri"/>
            </a:endParaRPr>
          </a:p>
          <a:p>
            <a:pPr lvl="1"/>
            <a:r>
              <a:rPr lang="en-US" dirty="0">
                <a:ea typeface="Calibri"/>
                <a:cs typeface="Calibri"/>
              </a:rPr>
              <a:t>Anything else?</a:t>
            </a:r>
          </a:p>
          <a:p>
            <a:pPr lvl="1"/>
            <a:r>
              <a:rPr lang="en-US" dirty="0">
                <a:ea typeface="Calibri"/>
                <a:cs typeface="Calibri"/>
              </a:rPr>
              <a:t>Vote to Adjourn</a:t>
            </a:r>
          </a:p>
        </p:txBody>
      </p:sp>
      <p:sp>
        <p:nvSpPr>
          <p:cNvPr id="4" name="Slide Number Placeholder 3">
            <a:extLst>
              <a:ext uri="{FF2B5EF4-FFF2-40B4-BE49-F238E27FC236}">
                <a16:creationId xmlns:a16="http://schemas.microsoft.com/office/drawing/2014/main" id="{0B278276-E431-4453-8CDB-F4DA24DDD34B}"/>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6" name="TextBox 5">
            <a:extLst>
              <a:ext uri="{FF2B5EF4-FFF2-40B4-BE49-F238E27FC236}">
                <a16:creationId xmlns:a16="http://schemas.microsoft.com/office/drawing/2014/main" id="{FF02BC16-F3AF-0DAB-CBB4-6DEBF75ED5D1}"/>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322801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dirty="0">
                <a:solidFill>
                  <a:schemeClr val="bg1"/>
                </a:solidFill>
              </a:rPr>
              <a:t>Motion to Adjourn</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393895" y="1195754"/>
            <a:ext cx="11188505" cy="4930409"/>
          </a:xfrm>
        </p:spPr>
        <p:txBody>
          <a:bodyPr>
            <a:normAutofit/>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8800" dirty="0"/>
              <a:t>Thank You!</a:t>
            </a:r>
          </a:p>
        </p:txBody>
      </p:sp>
      <p:sp>
        <p:nvSpPr>
          <p:cNvPr id="4" name="Slide Number Placeholder 3">
            <a:extLst>
              <a:ext uri="{FF2B5EF4-FFF2-40B4-BE49-F238E27FC236}">
                <a16:creationId xmlns:a16="http://schemas.microsoft.com/office/drawing/2014/main" id="{BB2E6922-8692-437B-95E2-E7D11F66D8B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Tree>
    <p:extLst>
      <p:ext uri="{BB962C8B-B14F-4D97-AF65-F5344CB8AC3E}">
        <p14:creationId xmlns:p14="http://schemas.microsoft.com/office/powerpoint/2010/main" val="61283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8C6-1898-4BA6-8FA3-AFCE8029C8D3}"/>
              </a:ext>
            </a:extLst>
          </p:cNvPr>
          <p:cNvSpPr>
            <a:spLocks noGrp="1"/>
          </p:cNvSpPr>
          <p:nvPr>
            <p:ph type="title"/>
          </p:nvPr>
        </p:nvSpPr>
        <p:spPr/>
        <p:txBody>
          <a:bodyPr>
            <a:normAutofit/>
          </a:bodyPr>
          <a:lstStyle/>
          <a:p>
            <a:r>
              <a:rPr lang="en-US" dirty="0">
                <a:solidFill>
                  <a:schemeClr val="bg1"/>
                </a:solidFill>
                <a:cs typeface="Calibri"/>
              </a:rPr>
              <a:t>Agenda</a:t>
            </a:r>
          </a:p>
        </p:txBody>
      </p:sp>
      <p:sp>
        <p:nvSpPr>
          <p:cNvPr id="3" name="Content Placeholder 2">
            <a:extLst>
              <a:ext uri="{FF2B5EF4-FFF2-40B4-BE49-F238E27FC236}">
                <a16:creationId xmlns:a16="http://schemas.microsoft.com/office/drawing/2014/main" id="{3E682BC7-329C-459C-9C0F-0F7777C04899}"/>
              </a:ext>
            </a:extLst>
          </p:cNvPr>
          <p:cNvSpPr>
            <a:spLocks noGrp="1"/>
          </p:cNvSpPr>
          <p:nvPr>
            <p:ph idx="1"/>
          </p:nvPr>
        </p:nvSpPr>
        <p:spPr>
          <a:xfrm>
            <a:off x="592822" y="1600200"/>
            <a:ext cx="10972800" cy="4525963"/>
          </a:xfrm>
        </p:spPr>
        <p:txBody>
          <a:bodyPr vert="horz" lIns="91440" tIns="45720" rIns="91440" bIns="45720" rtlCol="0" anchor="t">
            <a:normAutofit/>
          </a:bodyPr>
          <a:lstStyle/>
          <a:p>
            <a:r>
              <a:rPr lang="en-US" u="sng" dirty="0">
                <a:ea typeface="+mn-lt"/>
                <a:cs typeface="+mn-lt"/>
              </a:rPr>
              <a:t>Welcome</a:t>
            </a:r>
            <a:r>
              <a:rPr lang="en-US" dirty="0">
                <a:ea typeface="+mn-lt"/>
                <a:cs typeface="+mn-lt"/>
              </a:rPr>
              <a:t>: Roll Call &amp; Vote to Approve 3/13/2024 Minutes</a:t>
            </a:r>
          </a:p>
          <a:p>
            <a:r>
              <a:rPr lang="en-US" u="sng" dirty="0">
                <a:ea typeface="+mn-lt"/>
                <a:cs typeface="+mn-lt"/>
              </a:rPr>
              <a:t>Announcements</a:t>
            </a:r>
            <a:r>
              <a:rPr lang="en-US" dirty="0">
                <a:ea typeface="+mn-lt"/>
                <a:cs typeface="+mn-lt"/>
              </a:rPr>
              <a:t>: General &amp; Housekeeping</a:t>
            </a:r>
          </a:p>
          <a:p>
            <a:r>
              <a:rPr lang="en-US" u="sng" dirty="0">
                <a:ea typeface="+mn-lt"/>
                <a:cs typeface="+mn-lt"/>
              </a:rPr>
              <a:t>Discussion &amp; Q&amp;A</a:t>
            </a:r>
            <a:r>
              <a:rPr lang="en-US" dirty="0">
                <a:ea typeface="+mn-lt"/>
                <a:cs typeface="+mn-lt"/>
              </a:rPr>
              <a:t>: Kevin Beagan, Deputy Commissioner (DOI) </a:t>
            </a:r>
          </a:p>
          <a:p>
            <a:r>
              <a:rPr lang="en-US" u="sng" dirty="0">
                <a:ea typeface="+mn-lt"/>
                <a:cs typeface="+mn-lt"/>
              </a:rPr>
              <a:t>March Reflections</a:t>
            </a:r>
            <a:r>
              <a:rPr lang="en-US" dirty="0">
                <a:ea typeface="+mn-lt"/>
                <a:cs typeface="+mn-lt"/>
              </a:rPr>
              <a:t>: Mary Beth Miotto, MD, President (MCAAP)</a:t>
            </a:r>
          </a:p>
          <a:p>
            <a:r>
              <a:rPr lang="en-US" u="sng" dirty="0">
                <a:ea typeface="+mn-lt"/>
                <a:cs typeface="+mn-lt"/>
              </a:rPr>
              <a:t>Wrap Up</a:t>
            </a:r>
            <a:r>
              <a:rPr lang="en-US" dirty="0">
                <a:ea typeface="+mn-lt"/>
                <a:cs typeface="+mn-lt"/>
              </a:rPr>
              <a:t>: Next Steps</a:t>
            </a:r>
          </a:p>
          <a:p>
            <a:r>
              <a:rPr lang="en-US" u="sng" dirty="0">
                <a:ea typeface="+mn-lt"/>
                <a:cs typeface="+mn-lt"/>
              </a:rPr>
              <a:t>Next Meeting</a:t>
            </a:r>
            <a:r>
              <a:rPr lang="en-US" dirty="0">
                <a:ea typeface="+mn-lt"/>
                <a:cs typeface="+mn-lt"/>
              </a:rPr>
              <a:t>: Wednesday, July 10, 2024, 4-6PM</a:t>
            </a:r>
          </a:p>
          <a:p>
            <a:r>
              <a:rPr lang="en-US" u="sng" dirty="0">
                <a:ea typeface="+mn-lt"/>
                <a:cs typeface="+mn-lt"/>
              </a:rPr>
              <a:t>Vote</a:t>
            </a:r>
            <a:r>
              <a:rPr lang="en-US" dirty="0">
                <a:ea typeface="+mn-lt"/>
                <a:cs typeface="+mn-lt"/>
              </a:rPr>
              <a:t>: Adjourn</a:t>
            </a:r>
          </a:p>
        </p:txBody>
      </p:sp>
      <p:sp>
        <p:nvSpPr>
          <p:cNvPr id="4" name="Slide Number Placeholder 3">
            <a:extLst>
              <a:ext uri="{FF2B5EF4-FFF2-40B4-BE49-F238E27FC236}">
                <a16:creationId xmlns:a16="http://schemas.microsoft.com/office/drawing/2014/main" id="{1F6E9342-AD96-457F-B0BE-0BD14E6BED8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8" name="TextBox 7">
            <a:extLst>
              <a:ext uri="{FF2B5EF4-FFF2-40B4-BE49-F238E27FC236}">
                <a16:creationId xmlns:a16="http://schemas.microsoft.com/office/drawing/2014/main" id="{53F0963B-2D31-DE11-7F6B-729CBAEAAE85}"/>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79887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8C6-1898-4BA6-8FA3-AFCE8029C8D3}"/>
              </a:ext>
            </a:extLst>
          </p:cNvPr>
          <p:cNvSpPr>
            <a:spLocks noGrp="1"/>
          </p:cNvSpPr>
          <p:nvPr>
            <p:ph type="title"/>
          </p:nvPr>
        </p:nvSpPr>
        <p:spPr/>
        <p:txBody>
          <a:bodyPr>
            <a:normAutofit/>
          </a:bodyPr>
          <a:lstStyle/>
          <a:p>
            <a:r>
              <a:rPr lang="en-US" dirty="0">
                <a:solidFill>
                  <a:schemeClr val="bg1"/>
                </a:solidFill>
              </a:rPr>
              <a:t>Opening Roll Call &amp; Vote</a:t>
            </a:r>
          </a:p>
        </p:txBody>
      </p:sp>
      <p:sp>
        <p:nvSpPr>
          <p:cNvPr id="3" name="Content Placeholder 2">
            <a:extLst>
              <a:ext uri="{FF2B5EF4-FFF2-40B4-BE49-F238E27FC236}">
                <a16:creationId xmlns:a16="http://schemas.microsoft.com/office/drawing/2014/main" id="{3E682BC7-329C-459C-9C0F-0F7777C04899}"/>
              </a:ext>
            </a:extLst>
          </p:cNvPr>
          <p:cNvSpPr>
            <a:spLocks noGrp="1"/>
          </p:cNvSpPr>
          <p:nvPr>
            <p:ph idx="1"/>
          </p:nvPr>
        </p:nvSpPr>
        <p:spPr/>
        <p:txBody>
          <a:bodyPr vert="horz" lIns="91440" tIns="45720" rIns="91440" bIns="45720" rtlCol="0" anchor="t">
            <a:normAutofit/>
          </a:bodyPr>
          <a:lstStyle/>
          <a:p>
            <a:r>
              <a:rPr lang="en-US" sz="3600" dirty="0"/>
              <a:t>Attendance </a:t>
            </a:r>
            <a:r>
              <a:rPr lang="en-US" sz="3600" b="1" dirty="0">
                <a:solidFill>
                  <a:schemeClr val="accent1"/>
                </a:solidFill>
              </a:rPr>
              <a:t>roll call</a:t>
            </a:r>
          </a:p>
          <a:p>
            <a:r>
              <a:rPr lang="en-US" sz="3600" b="1" dirty="0">
                <a:solidFill>
                  <a:schemeClr val="accent1"/>
                </a:solidFill>
              </a:rPr>
              <a:t>Vote</a:t>
            </a:r>
            <a:r>
              <a:rPr lang="en-US" sz="3600" dirty="0"/>
              <a:t> to approve Meeting Minutes (March 13, 2024)</a:t>
            </a:r>
            <a:endParaRPr lang="en-US" sz="3600" dirty="0">
              <a:cs typeface="Calibri"/>
            </a:endParaRPr>
          </a:p>
        </p:txBody>
      </p:sp>
      <p:sp>
        <p:nvSpPr>
          <p:cNvPr id="4" name="Slide Number Placeholder 3">
            <a:extLst>
              <a:ext uri="{FF2B5EF4-FFF2-40B4-BE49-F238E27FC236}">
                <a16:creationId xmlns:a16="http://schemas.microsoft.com/office/drawing/2014/main" id="{1F6E9342-AD96-457F-B0BE-0BD14E6BED8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8" name="TextBox 7">
            <a:extLst>
              <a:ext uri="{FF2B5EF4-FFF2-40B4-BE49-F238E27FC236}">
                <a16:creationId xmlns:a16="http://schemas.microsoft.com/office/drawing/2014/main" id="{53F0963B-2D31-DE11-7F6B-729CBAEAAE85}"/>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250114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E24A-F905-4B7A-92F8-C47680EBF75D}"/>
              </a:ext>
            </a:extLst>
          </p:cNvPr>
          <p:cNvSpPr>
            <a:spLocks noGrp="1"/>
          </p:cNvSpPr>
          <p:nvPr>
            <p:ph type="title"/>
          </p:nvPr>
        </p:nvSpPr>
        <p:spPr/>
        <p:txBody>
          <a:bodyPr/>
          <a:lstStyle/>
          <a:p>
            <a:r>
              <a:rPr lang="en-US" dirty="0">
                <a:solidFill>
                  <a:schemeClr val="bg1"/>
                </a:solidFill>
              </a:rPr>
              <a:t>Meeting Rules</a:t>
            </a:r>
          </a:p>
        </p:txBody>
      </p:sp>
      <p:sp>
        <p:nvSpPr>
          <p:cNvPr id="3" name="Content Placeholder 2">
            <a:extLst>
              <a:ext uri="{FF2B5EF4-FFF2-40B4-BE49-F238E27FC236}">
                <a16:creationId xmlns:a16="http://schemas.microsoft.com/office/drawing/2014/main" id="{F35D1594-F6EC-454F-B196-1D724D563AC5}"/>
              </a:ext>
            </a:extLst>
          </p:cNvPr>
          <p:cNvSpPr>
            <a:spLocks noGrp="1"/>
          </p:cNvSpPr>
          <p:nvPr>
            <p:ph idx="1"/>
          </p:nvPr>
        </p:nvSpPr>
        <p:spPr>
          <a:xfrm>
            <a:off x="592822" y="1167605"/>
            <a:ext cx="10972800" cy="4863326"/>
          </a:xfrm>
        </p:spPr>
        <p:txBody>
          <a:bodyPr vert="horz" lIns="91440" tIns="45720" rIns="91440" bIns="45720" rtlCol="0" anchor="t">
            <a:normAutofit lnSpcReduction="10000"/>
          </a:bodyPr>
          <a:lstStyle/>
          <a:p>
            <a:r>
              <a:rPr lang="en-US" dirty="0"/>
              <a:t>Open Meeting Law applies:</a:t>
            </a:r>
          </a:p>
          <a:p>
            <a:pPr lvl="1"/>
            <a:r>
              <a:rPr lang="en-US" dirty="0"/>
              <a:t>Chat function disabled </a:t>
            </a:r>
          </a:p>
          <a:p>
            <a:pPr lvl="1"/>
            <a:r>
              <a:rPr lang="en-US" dirty="0"/>
              <a:t>Texting, emails, etc. are public records</a:t>
            </a:r>
            <a:endParaRPr lang="en-US" dirty="0">
              <a:cs typeface="Calibri"/>
            </a:endParaRPr>
          </a:p>
          <a:p>
            <a:pPr lvl="1"/>
            <a:r>
              <a:rPr lang="en-US" dirty="0"/>
              <a:t>Council member attendance taken to establish quorum</a:t>
            </a:r>
            <a:endParaRPr lang="en-US" dirty="0">
              <a:cs typeface="Calibri"/>
            </a:endParaRPr>
          </a:p>
          <a:p>
            <a:r>
              <a:rPr lang="en-US" dirty="0"/>
              <a:t>Agenda pre-planned</a:t>
            </a:r>
          </a:p>
          <a:p>
            <a:r>
              <a:rPr lang="en-US" dirty="0"/>
              <a:t>Cameras on during the meetings </a:t>
            </a:r>
          </a:p>
          <a:p>
            <a:r>
              <a:rPr lang="en-US" dirty="0"/>
              <a:t>Mute your mic unless you are speaking </a:t>
            </a:r>
          </a:p>
          <a:p>
            <a:r>
              <a:rPr lang="en-US" dirty="0"/>
              <a:t>Meeting not recorded</a:t>
            </a:r>
          </a:p>
          <a:p>
            <a:r>
              <a:rPr lang="en-US" dirty="0"/>
              <a:t>“Raise your Hand” option to speak</a:t>
            </a:r>
          </a:p>
          <a:p>
            <a:endParaRPr lang="en-US" dirty="0"/>
          </a:p>
          <a:p>
            <a:endParaRPr lang="en-US" dirty="0"/>
          </a:p>
        </p:txBody>
      </p:sp>
      <p:sp>
        <p:nvSpPr>
          <p:cNvPr id="4" name="Slide Number Placeholder 3">
            <a:extLst>
              <a:ext uri="{FF2B5EF4-FFF2-40B4-BE49-F238E27FC236}">
                <a16:creationId xmlns:a16="http://schemas.microsoft.com/office/drawing/2014/main" id="{91921FE1-45E1-43AC-8FA7-DE88211FB386}"/>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8" name="TextBox 7">
            <a:extLst>
              <a:ext uri="{FF2B5EF4-FFF2-40B4-BE49-F238E27FC236}">
                <a16:creationId xmlns:a16="http://schemas.microsoft.com/office/drawing/2014/main" id="{6F9CDAA3-5942-FB09-0672-A7E1C8F4B4CC}"/>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415714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8C6-1898-4BA6-8FA3-AFCE8029C8D3}"/>
              </a:ext>
            </a:extLst>
          </p:cNvPr>
          <p:cNvSpPr>
            <a:spLocks noGrp="1"/>
          </p:cNvSpPr>
          <p:nvPr>
            <p:ph type="title"/>
          </p:nvPr>
        </p:nvSpPr>
        <p:spPr/>
        <p:txBody>
          <a:bodyPr>
            <a:normAutofit/>
          </a:bodyPr>
          <a:lstStyle/>
          <a:p>
            <a:r>
              <a:rPr lang="en-US" dirty="0">
                <a:solidFill>
                  <a:schemeClr val="bg1"/>
                </a:solidFill>
              </a:rPr>
              <a:t>Statutory Authority</a:t>
            </a:r>
          </a:p>
        </p:txBody>
      </p:sp>
      <p:sp>
        <p:nvSpPr>
          <p:cNvPr id="3" name="Content Placeholder 2">
            <a:extLst>
              <a:ext uri="{FF2B5EF4-FFF2-40B4-BE49-F238E27FC236}">
                <a16:creationId xmlns:a16="http://schemas.microsoft.com/office/drawing/2014/main" id="{3E682BC7-329C-459C-9C0F-0F7777C04899}"/>
              </a:ext>
            </a:extLst>
          </p:cNvPr>
          <p:cNvSpPr>
            <a:spLocks noGrp="1"/>
          </p:cNvSpPr>
          <p:nvPr>
            <p:ph idx="1"/>
          </p:nvPr>
        </p:nvSpPr>
        <p:spPr/>
        <p:txBody>
          <a:bodyPr>
            <a:normAutofit fontScale="92500"/>
          </a:bodyPr>
          <a:lstStyle/>
          <a:p>
            <a:pPr marL="0" indent="0">
              <a:buNone/>
            </a:pPr>
            <a:r>
              <a:rPr lang="en-US" sz="3600" b="1" dirty="0">
                <a:solidFill>
                  <a:srgbClr val="0070C0"/>
                </a:solidFill>
              </a:rPr>
              <a:t>Section 26 of Chapter 260 of the Acts of 2020</a:t>
            </a:r>
            <a:r>
              <a:rPr lang="en-US" sz="3600" dirty="0"/>
              <a:t>, or the Health Care Omnibus bill establishes a special advisory council, chaired by the Commissioner of the Department of Public Health, or his designee, to </a:t>
            </a:r>
            <a:r>
              <a:rPr lang="en-US" sz="3600" dirty="0">
                <a:solidFill>
                  <a:srgbClr val="0070C0"/>
                </a:solidFill>
              </a:rPr>
              <a:t>advise the commissioner on research, diagnosis, treatment and education </a:t>
            </a:r>
            <a:r>
              <a:rPr lang="en-US" sz="3600" dirty="0"/>
              <a:t>relating to pediatric autoimmune neuropsychiatric disorder associated with streptococcal infections and pediatric acute neuropsychiatric syndrome (PANDAS/PANS). </a:t>
            </a:r>
          </a:p>
        </p:txBody>
      </p:sp>
      <p:sp>
        <p:nvSpPr>
          <p:cNvPr id="4" name="Slide Number Placeholder 3">
            <a:extLst>
              <a:ext uri="{FF2B5EF4-FFF2-40B4-BE49-F238E27FC236}">
                <a16:creationId xmlns:a16="http://schemas.microsoft.com/office/drawing/2014/main" id="{1F6E9342-AD96-457F-B0BE-0BD14E6BED8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8" name="TextBox 7">
            <a:extLst>
              <a:ext uri="{FF2B5EF4-FFF2-40B4-BE49-F238E27FC236}">
                <a16:creationId xmlns:a16="http://schemas.microsoft.com/office/drawing/2014/main" id="{B96C8C09-A43A-D774-DE01-70B1C343805D}"/>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323293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B5BD-FA13-4471-8CFC-04B8ABC0B5DA}"/>
              </a:ext>
            </a:extLst>
          </p:cNvPr>
          <p:cNvSpPr>
            <a:spLocks noGrp="1"/>
          </p:cNvSpPr>
          <p:nvPr>
            <p:ph type="title"/>
          </p:nvPr>
        </p:nvSpPr>
        <p:spPr/>
        <p:txBody>
          <a:bodyPr>
            <a:normAutofit/>
          </a:bodyPr>
          <a:lstStyle/>
          <a:p>
            <a:r>
              <a:rPr lang="en-US" dirty="0">
                <a:solidFill>
                  <a:schemeClr val="bg1"/>
                </a:solidFill>
              </a:rPr>
              <a:t>Aim statement</a:t>
            </a:r>
          </a:p>
        </p:txBody>
      </p:sp>
      <p:sp>
        <p:nvSpPr>
          <p:cNvPr id="3" name="Content Placeholder 2">
            <a:extLst>
              <a:ext uri="{FF2B5EF4-FFF2-40B4-BE49-F238E27FC236}">
                <a16:creationId xmlns:a16="http://schemas.microsoft.com/office/drawing/2014/main" id="{64E2E261-7A78-454C-971E-A0ED0447A4E0}"/>
              </a:ext>
            </a:extLst>
          </p:cNvPr>
          <p:cNvSpPr>
            <a:spLocks noGrp="1"/>
          </p:cNvSpPr>
          <p:nvPr>
            <p:ph idx="1"/>
          </p:nvPr>
        </p:nvSpPr>
        <p:spPr>
          <a:xfrm>
            <a:off x="603828" y="1326823"/>
            <a:ext cx="10972800" cy="4941599"/>
          </a:xfrm>
        </p:spPr>
        <p:txBody>
          <a:bodyPr vert="horz" lIns="91440" tIns="45720" rIns="91440" bIns="45720" rtlCol="0" anchor="t">
            <a:normAutofit fontScale="70000" lnSpcReduction="20000"/>
          </a:bodyPr>
          <a:lstStyle/>
          <a:p>
            <a:pPr>
              <a:buNone/>
            </a:pPr>
            <a:r>
              <a:rPr lang="en-US" dirty="0">
                <a:ea typeface="+mn-lt"/>
                <a:cs typeface="+mn-lt"/>
              </a:rPr>
              <a:t>The DPH PANDAS/PANS Advisory Council aims to </a:t>
            </a:r>
            <a:r>
              <a:rPr lang="en-US" b="1" dirty="0">
                <a:solidFill>
                  <a:schemeClr val="accent1"/>
                </a:solidFill>
                <a:ea typeface="+mn-lt"/>
                <a:cs typeface="+mn-lt"/>
              </a:rPr>
              <a:t>advise the DPH Commissioner on research, diagnosis, treatment, and education</a:t>
            </a:r>
            <a:r>
              <a:rPr lang="en-US" dirty="0">
                <a:ea typeface="+mn-lt"/>
                <a:cs typeface="+mn-lt"/>
              </a:rPr>
              <a:t> relating to pediatric autoimmune neuropsychiatric discovered associated with streptococcal infections and pediatric acute neuropsychiatric syndrome (</a:t>
            </a:r>
            <a:r>
              <a:rPr lang="en-US" b="1" dirty="0">
                <a:solidFill>
                  <a:schemeClr val="accent1"/>
                </a:solidFill>
                <a:ea typeface="+mn-lt"/>
                <a:cs typeface="+mn-lt"/>
              </a:rPr>
              <a:t>PANDAS/PANS</a:t>
            </a:r>
            <a:r>
              <a:rPr lang="en-US" dirty="0">
                <a:ea typeface="+mn-lt"/>
                <a:cs typeface="+mn-lt"/>
              </a:rPr>
              <a:t>).</a:t>
            </a:r>
          </a:p>
          <a:p>
            <a:pPr>
              <a:buNone/>
            </a:pPr>
            <a:endParaRPr lang="en-US" dirty="0">
              <a:ea typeface="+mn-lt"/>
              <a:cs typeface="+mn-lt"/>
            </a:endParaRPr>
          </a:p>
          <a:p>
            <a:pPr>
              <a:buNone/>
            </a:pPr>
            <a:r>
              <a:rPr lang="en-US" dirty="0">
                <a:ea typeface="+mn-lt"/>
                <a:cs typeface="+mn-lt"/>
              </a:rPr>
              <a:t>The Advisory Council will </a:t>
            </a:r>
            <a:r>
              <a:rPr lang="en-US" b="1" dirty="0">
                <a:solidFill>
                  <a:schemeClr val="accent1"/>
                </a:solidFill>
                <a:ea typeface="+mn-lt"/>
                <a:cs typeface="+mn-lt"/>
              </a:rPr>
              <a:t>issue a report to the general court annually with recommendations</a:t>
            </a:r>
            <a:r>
              <a:rPr lang="en-US" dirty="0">
                <a:ea typeface="+mn-lt"/>
                <a:cs typeface="+mn-lt"/>
              </a:rPr>
              <a:t> concerning:</a:t>
            </a:r>
          </a:p>
          <a:p>
            <a:r>
              <a:rPr lang="en-US" b="1" dirty="0">
                <a:solidFill>
                  <a:schemeClr val="accent1"/>
                </a:solidFill>
                <a:ea typeface="+mn-lt"/>
                <a:cs typeface="+mn-lt"/>
              </a:rPr>
              <a:t>Practice guidelines for the diagnosis and treatment</a:t>
            </a:r>
            <a:r>
              <a:rPr lang="en-US" dirty="0">
                <a:ea typeface="+mn-lt"/>
                <a:cs typeface="+mn-lt"/>
              </a:rPr>
              <a:t> of the disorder and syndrome;</a:t>
            </a:r>
          </a:p>
          <a:p>
            <a:r>
              <a:rPr lang="en-US" dirty="0">
                <a:ea typeface="+mn-lt"/>
                <a:cs typeface="+mn-lt"/>
              </a:rPr>
              <a:t>Development of </a:t>
            </a:r>
            <a:r>
              <a:rPr lang="en-US" b="1" dirty="0">
                <a:solidFill>
                  <a:schemeClr val="accent1"/>
                </a:solidFill>
                <a:ea typeface="+mn-lt"/>
                <a:cs typeface="+mn-lt"/>
              </a:rPr>
              <a:t>screening protocols</a:t>
            </a:r>
            <a:r>
              <a:rPr lang="en-US" dirty="0">
                <a:ea typeface="+mn-lt"/>
                <a:cs typeface="+mn-lt"/>
              </a:rPr>
              <a:t>;</a:t>
            </a:r>
          </a:p>
          <a:p>
            <a:r>
              <a:rPr lang="en-US" b="1" dirty="0">
                <a:solidFill>
                  <a:schemeClr val="accent1"/>
                </a:solidFill>
                <a:ea typeface="+mn-lt"/>
                <a:cs typeface="+mn-lt"/>
              </a:rPr>
              <a:t>Mechanisms to increase clinical awareness and education</a:t>
            </a:r>
            <a:r>
              <a:rPr lang="en-US" dirty="0">
                <a:ea typeface="+mn-lt"/>
                <a:cs typeface="+mn-lt"/>
              </a:rPr>
              <a:t> regarding the disorder and syndrome among physicians, including pediatricians, school-based health centers and providers of mental health services;</a:t>
            </a:r>
          </a:p>
          <a:p>
            <a:r>
              <a:rPr lang="en-US" b="1" dirty="0">
                <a:solidFill>
                  <a:schemeClr val="accent1"/>
                </a:solidFill>
                <a:ea typeface="+mn-lt"/>
                <a:cs typeface="+mn-lt"/>
              </a:rPr>
              <a:t>Outreach to educators and parents to increase awareness</a:t>
            </a:r>
            <a:r>
              <a:rPr lang="en-US" dirty="0">
                <a:ea typeface="+mn-lt"/>
                <a:cs typeface="+mn-lt"/>
              </a:rPr>
              <a:t> of the disorder and syndrome; and</a:t>
            </a:r>
          </a:p>
          <a:p>
            <a:r>
              <a:rPr lang="en-US" b="1" dirty="0">
                <a:solidFill>
                  <a:schemeClr val="accent1"/>
                </a:solidFill>
                <a:ea typeface="+mn-lt"/>
                <a:cs typeface="+mn-lt"/>
              </a:rPr>
              <a:t>Development of a network of volunteer experts </a:t>
            </a:r>
            <a:r>
              <a:rPr lang="en-US" dirty="0">
                <a:ea typeface="+mn-lt"/>
                <a:cs typeface="+mn-lt"/>
              </a:rPr>
              <a:t>on the diagnosis and treatment of the disorder and syndrome. (From Section 26 of Chapter 260 of the Acts of 2020).</a:t>
            </a:r>
            <a:endParaRPr lang="en-US" dirty="0">
              <a:cs typeface="Calibri"/>
            </a:endParaRPr>
          </a:p>
          <a:p>
            <a:pPr marL="0" indent="0">
              <a:buNone/>
            </a:pPr>
            <a:endParaRPr lang="en-US" dirty="0">
              <a:highlight>
                <a:srgbClr val="FFFF00"/>
              </a:highlight>
              <a:cs typeface="Calibri"/>
            </a:endParaRPr>
          </a:p>
          <a:p>
            <a:endParaRPr lang="en-US" dirty="0"/>
          </a:p>
        </p:txBody>
      </p:sp>
      <p:sp>
        <p:nvSpPr>
          <p:cNvPr id="4" name="Slide Number Placeholder 3">
            <a:extLst>
              <a:ext uri="{FF2B5EF4-FFF2-40B4-BE49-F238E27FC236}">
                <a16:creationId xmlns:a16="http://schemas.microsoft.com/office/drawing/2014/main" id="{C0058176-5106-4077-A9A8-82004187D87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8" name="TextBox 7">
            <a:extLst>
              <a:ext uri="{FF2B5EF4-FFF2-40B4-BE49-F238E27FC236}">
                <a16:creationId xmlns:a16="http://schemas.microsoft.com/office/drawing/2014/main" id="{17FB8119-A6C3-12B5-2CAB-5605CD9A07E3}"/>
              </a:ext>
            </a:extLst>
          </p:cNvPr>
          <p:cNvSpPr txBox="1"/>
          <p:nvPr/>
        </p:nvSpPr>
        <p:spPr>
          <a:xfrm>
            <a:off x="11750040" y="6125446"/>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EG</a:t>
            </a:r>
          </a:p>
        </p:txBody>
      </p:sp>
    </p:spTree>
    <p:extLst>
      <p:ext uri="{BB962C8B-B14F-4D97-AF65-F5344CB8AC3E}">
        <p14:creationId xmlns:p14="http://schemas.microsoft.com/office/powerpoint/2010/main" val="259233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4232-DF49-7DF7-ACB9-499C4849FC86}"/>
              </a:ext>
            </a:extLst>
          </p:cNvPr>
          <p:cNvSpPr>
            <a:spLocks noGrp="1"/>
          </p:cNvSpPr>
          <p:nvPr>
            <p:ph type="title"/>
          </p:nvPr>
        </p:nvSpPr>
        <p:spPr/>
        <p:txBody>
          <a:bodyPr/>
          <a:lstStyle/>
          <a:p>
            <a:r>
              <a:rPr lang="en-US" dirty="0">
                <a:solidFill>
                  <a:schemeClr val="bg1"/>
                </a:solidFill>
              </a:rPr>
              <a:t>General Announcements</a:t>
            </a:r>
          </a:p>
        </p:txBody>
      </p:sp>
      <p:sp>
        <p:nvSpPr>
          <p:cNvPr id="3" name="Content Placeholder 2">
            <a:extLst>
              <a:ext uri="{FF2B5EF4-FFF2-40B4-BE49-F238E27FC236}">
                <a16:creationId xmlns:a16="http://schemas.microsoft.com/office/drawing/2014/main" id="{14E09E45-5D55-9681-C8EF-32E501705CC7}"/>
              </a:ext>
            </a:extLst>
          </p:cNvPr>
          <p:cNvSpPr>
            <a:spLocks noGrp="1"/>
          </p:cNvSpPr>
          <p:nvPr>
            <p:ph idx="1"/>
          </p:nvPr>
        </p:nvSpPr>
        <p:spPr/>
        <p:txBody>
          <a:bodyPr vert="horz" lIns="91440" tIns="45720" rIns="91440" bIns="45720" rtlCol="0" anchor="t">
            <a:normAutofit/>
          </a:bodyPr>
          <a:lstStyle/>
          <a:p>
            <a:r>
              <a:rPr lang="en-US" dirty="0"/>
              <a:t>What announcements do people have? </a:t>
            </a:r>
          </a:p>
        </p:txBody>
      </p:sp>
      <p:sp>
        <p:nvSpPr>
          <p:cNvPr id="4" name="Slide Number Placeholder 3">
            <a:extLst>
              <a:ext uri="{FF2B5EF4-FFF2-40B4-BE49-F238E27FC236}">
                <a16:creationId xmlns:a16="http://schemas.microsoft.com/office/drawing/2014/main" id="{1E8C5EF3-9402-795B-7C1E-358A1FD3C497}"/>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5" name="TextBox 4">
            <a:extLst>
              <a:ext uri="{FF2B5EF4-FFF2-40B4-BE49-F238E27FC236}">
                <a16:creationId xmlns:a16="http://schemas.microsoft.com/office/drawing/2014/main" id="{49626949-1AC9-02EC-913F-2F8C23D4930A}"/>
              </a:ext>
            </a:extLst>
          </p:cNvPr>
          <p:cNvSpPr txBox="1"/>
          <p:nvPr/>
        </p:nvSpPr>
        <p:spPr>
          <a:xfrm>
            <a:off x="11365230" y="6123155"/>
            <a:ext cx="1005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JV/SG</a:t>
            </a:r>
          </a:p>
        </p:txBody>
      </p:sp>
    </p:spTree>
    <p:extLst>
      <p:ext uri="{BB962C8B-B14F-4D97-AF65-F5344CB8AC3E}">
        <p14:creationId xmlns:p14="http://schemas.microsoft.com/office/powerpoint/2010/main" val="198349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126A-F97D-038D-D028-9992FA3A37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719C55-BC53-DBAA-4A1C-6EB3699D2E52}"/>
              </a:ext>
            </a:extLst>
          </p:cNvPr>
          <p:cNvPicPr>
            <a:picLocks noGrp="1" noChangeAspect="1"/>
          </p:cNvPicPr>
          <p:nvPr>
            <p:ph idx="1"/>
          </p:nvPr>
        </p:nvPicPr>
        <p:blipFill>
          <a:blip r:embed="rId2"/>
          <a:stretch>
            <a:fillRect/>
          </a:stretch>
        </p:blipFill>
        <p:spPr>
          <a:xfrm>
            <a:off x="-9399" y="1859"/>
            <a:ext cx="12201506" cy="6635402"/>
          </a:xfrm>
        </p:spPr>
      </p:pic>
      <p:sp>
        <p:nvSpPr>
          <p:cNvPr id="4" name="Slide Number Placeholder 3">
            <a:extLst>
              <a:ext uri="{FF2B5EF4-FFF2-40B4-BE49-F238E27FC236}">
                <a16:creationId xmlns:a16="http://schemas.microsoft.com/office/drawing/2014/main" id="{D4102BB4-0CEE-03D2-E771-04B6A909713F}"/>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Tree>
    <p:extLst>
      <p:ext uri="{BB962C8B-B14F-4D97-AF65-F5344CB8AC3E}">
        <p14:creationId xmlns:p14="http://schemas.microsoft.com/office/powerpoint/2010/main" val="337342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BCB5-A172-2175-F0CD-FE758AED6C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9820A0-ECB6-8A2C-D354-9607F31A3AB6}"/>
              </a:ext>
            </a:extLst>
          </p:cNvPr>
          <p:cNvPicPr>
            <a:picLocks noGrp="1" noChangeAspect="1"/>
          </p:cNvPicPr>
          <p:nvPr>
            <p:ph idx="1"/>
          </p:nvPr>
        </p:nvPicPr>
        <p:blipFill>
          <a:blip r:embed="rId2"/>
          <a:stretch>
            <a:fillRect/>
          </a:stretch>
        </p:blipFill>
        <p:spPr>
          <a:xfrm>
            <a:off x="-64" y="1859"/>
            <a:ext cx="12192128" cy="6765499"/>
          </a:xfrm>
        </p:spPr>
      </p:pic>
      <p:sp>
        <p:nvSpPr>
          <p:cNvPr id="4" name="Slide Number Placeholder 3">
            <a:extLst>
              <a:ext uri="{FF2B5EF4-FFF2-40B4-BE49-F238E27FC236}">
                <a16:creationId xmlns:a16="http://schemas.microsoft.com/office/drawing/2014/main" id="{4BCC2F33-B5AA-18EB-9CA2-D8ABB2AD84C9}"/>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Tree>
    <p:extLst>
      <p:ext uri="{BB962C8B-B14F-4D97-AF65-F5344CB8AC3E}">
        <p14:creationId xmlns:p14="http://schemas.microsoft.com/office/powerpoint/2010/main" val="28557535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A7411FBA9A5C488201D43F66581705" ma:contentTypeVersion="16" ma:contentTypeDescription="Create a new document." ma:contentTypeScope="" ma:versionID="03bcac79b2c711c4e92d623d59a4d8f8">
  <xsd:schema xmlns:xsd="http://www.w3.org/2001/XMLSchema" xmlns:xs="http://www.w3.org/2001/XMLSchema" xmlns:p="http://schemas.microsoft.com/office/2006/metadata/properties" xmlns:ns2="08471969-c5b6-418d-a1af-62affa6aa652" xmlns:ns3="09bc02a0-1bd8-43ac-9b2b-ec81f331de42" targetNamespace="http://schemas.microsoft.com/office/2006/metadata/properties" ma:root="true" ma:fieldsID="f77ec871f5af13595f9cca6b0e0c0caa" ns2:_="" ns3:_="">
    <xsd:import namespace="08471969-c5b6-418d-a1af-62affa6aa652"/>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1969-c5b6-418d-a1af-62affa6aa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c459d43-3c84-49b5-b632-4e1e23507c68}"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9bc02a0-1bd8-43ac-9b2b-ec81f331de42" xsi:nil="true"/>
    <lcf76f155ced4ddcb4097134ff3c332f xmlns="08471969-c5b6-418d-a1af-62affa6aa6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9EA403-F084-4074-AD1C-ECB050860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71969-c5b6-418d-a1af-62affa6aa652"/>
    <ds:schemaRef ds:uri="09bc02a0-1bd8-43ac-9b2b-ec81f331d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80803-0656-4E85-B519-680B7C44EFBC}">
  <ds:schemaRefs>
    <ds:schemaRef ds:uri="http://schemas.microsoft.com/sharepoint/v3/contenttype/forms"/>
  </ds:schemaRefs>
</ds:datastoreItem>
</file>

<file path=customXml/itemProps3.xml><?xml version="1.0" encoding="utf-8"?>
<ds:datastoreItem xmlns:ds="http://schemas.openxmlformats.org/officeDocument/2006/customXml" ds:itemID="{72DA9BEE-9F3A-43C8-A6FE-07C757C2BC5B}">
  <ds:schemaRefs>
    <ds:schemaRef ds:uri="http://schemas.microsoft.com/office/2006/documentManagement/types"/>
    <ds:schemaRef ds:uri="http://www.w3.org/XML/1998/namespace"/>
    <ds:schemaRef ds:uri="09bc02a0-1bd8-43ac-9b2b-ec81f331de42"/>
    <ds:schemaRef ds:uri="http://purl.org/dc/dcmitype/"/>
    <ds:schemaRef ds:uri="08471969-c5b6-418d-a1af-62affa6aa652"/>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Widescreen</PresentationFormat>
  <Paragraphs>134</Paragraphs>
  <Slides>17</Slides>
  <Notes>9</Notes>
  <HiddenSlides>2</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Custom Design</vt:lpstr>
      <vt:lpstr>1_Custom Design</vt:lpstr>
      <vt:lpstr>DPH PANDAS/PANS Advisory Council   May 8, 2024 4:00 – 6:00 PM  Please stand by. The meeting will begin shortly. </vt:lpstr>
      <vt:lpstr>Agenda</vt:lpstr>
      <vt:lpstr>Opening Roll Call &amp; Vote</vt:lpstr>
      <vt:lpstr>Meeting Rules</vt:lpstr>
      <vt:lpstr>Statutory Authority</vt:lpstr>
      <vt:lpstr>Aim statement</vt:lpstr>
      <vt:lpstr>General Announcements</vt:lpstr>
      <vt:lpstr>PowerPoint Presentation</vt:lpstr>
      <vt:lpstr>PowerPoint Presentation</vt:lpstr>
      <vt:lpstr>PowerPoint Presentation</vt:lpstr>
      <vt:lpstr>Kevin Beagan, Deputy Commissioner, Division of Insurance </vt:lpstr>
      <vt:lpstr>Immediate Reflection: DOI</vt:lpstr>
      <vt:lpstr>March Meeting Reflection: MCAAP</vt:lpstr>
      <vt:lpstr>2024 Timeline</vt:lpstr>
      <vt:lpstr>Questions for DESE and DMH</vt:lpstr>
      <vt:lpstr>Next Steps</vt:lpstr>
      <vt:lpstr>Motion to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PANDAS/PANS Advisory Council   January 12, 2022 4:00 – 6:00 PM  Please stand by. The meeting will begin shortly.</dc:title>
  <dc:creator/>
  <cp:lastModifiedBy/>
  <cp:revision>3292</cp:revision>
  <dcterms:created xsi:type="dcterms:W3CDTF">2021-11-11T19:32:07Z</dcterms:created>
  <dcterms:modified xsi:type="dcterms:W3CDTF">2024-06-17T16:25:21Z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0x0101006BA7411FBA9A5C488201D43F66581705</vt:lpwstr>
  </property>
  <property fmtid="{D5CDD505-2E9C-101B-9397-08002B2CF9AE}" pid="3" name="MediaServiceImageTags">
    <vt:lpwstr/>
  </property>
</Properties>
</file>