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65" r:id="rId5"/>
    <p:sldMasterId id="2147483677" r:id="rId6"/>
    <p:sldMasterId id="2147483690" r:id="rId7"/>
  </p:sldMasterIdLst>
  <p:notesMasterIdLst>
    <p:notesMasterId r:id="rId22"/>
  </p:notesMasterIdLst>
  <p:sldIdLst>
    <p:sldId id="257" r:id="rId8"/>
    <p:sldId id="271" r:id="rId9"/>
    <p:sldId id="330" r:id="rId10"/>
    <p:sldId id="274" r:id="rId11"/>
    <p:sldId id="276" r:id="rId12"/>
    <p:sldId id="278" r:id="rId13"/>
    <p:sldId id="337" r:id="rId14"/>
    <p:sldId id="342" r:id="rId15"/>
    <p:sldId id="351" r:id="rId16"/>
    <p:sldId id="352" r:id="rId17"/>
    <p:sldId id="353" r:id="rId18"/>
    <p:sldId id="354" r:id="rId19"/>
    <p:sldId id="346" r:id="rId20"/>
    <p:sldId id="267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B8AF7962-B663-3C1E-DAF1-16245FE5FFF7}" name="Benison, Amy (DPH)" initials="BA" userId="S::amy.benison@mass.gov::32fda6db-dc98-4351-8d80-98103646f7a8" providerId="AD"/>
  <p188:author id="{D90C7D7E-4044-D1C3-2871-43D9E56DA753}" name="Goskoski, Madelyn M (DPH)" initials="G(" userId="S::madelyn.m.goskoski@mass.gov::75635fc8-422e-463a-aedc-99fe7b64abc9" providerId="AD"/>
  <p188:author id="{F23BB2D9-06DA-16BE-62C5-EEBBDCC2A427}" name="Sheehy, Lisa (DPH)" initials="SL" userId="S::lisa.sheehy@mass.gov::03863d33-9015-4f9b-b826-a3f807080aed" providerId="AD"/>
  <p188:author id="{983B47F9-0118-CEB4-5117-7FD7A73FF485}" name="Gabovitch, Elaine (DPH)" initials="GE" userId="S::elaine.gabovitch@mass.gov::8d372f58-a77e-484f-9545-67989a42df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76E6F-6B50-4FEB-8D37-698406AA2758}" v="4" dt="2025-11-24T21:56:40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72" autoAdjust="0"/>
  </p:normalViewPr>
  <p:slideViewPr>
    <p:cSldViewPr snapToGrid="0">
      <p:cViewPr varScale="1">
        <p:scale>
          <a:sx n="89" d="100"/>
          <a:sy n="89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AAA9C-D09C-46E7-9EDD-B13297E44FE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1E2855-94BA-4AEE-9226-1B1EFAD1A0DE}">
      <dgm:prSet phldrT="[Text]" phldr="0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September</a:t>
          </a:r>
        </a:p>
      </dgm:t>
    </dgm:pt>
    <dgm:pt modelId="{7E3D9B07-EFAD-482F-90DA-8B0A0BD14891}" type="parTrans" cxnId="{D3131D01-8153-43B3-A76A-462493F71344}">
      <dgm:prSet/>
      <dgm:spPr/>
      <dgm:t>
        <a:bodyPr/>
        <a:lstStyle/>
        <a:p>
          <a:endParaRPr lang="en-US"/>
        </a:p>
      </dgm:t>
    </dgm:pt>
    <dgm:pt modelId="{DA562DEE-1AFF-4AED-811B-B5F4B6A089E6}" type="sibTrans" cxnId="{D3131D01-8153-43B3-A76A-462493F71344}">
      <dgm:prSet/>
      <dgm:spPr/>
      <dgm:t>
        <a:bodyPr/>
        <a:lstStyle/>
        <a:p>
          <a:endParaRPr lang="en-US"/>
        </a:p>
      </dgm:t>
    </dgm:pt>
    <dgm:pt modelId="{50342372-8230-44A6-98F1-B93EFDEBE205}">
      <dgm:prSet phldrT="[Text]" phldr="0" custT="1"/>
      <dgm:spPr/>
      <dgm:t>
        <a:bodyPr/>
        <a:lstStyle/>
        <a:p>
          <a:r>
            <a:rPr lang="en-US" sz="1800" dirty="0"/>
            <a:t>Possibly DCF to join</a:t>
          </a:r>
        </a:p>
      </dgm:t>
    </dgm:pt>
    <dgm:pt modelId="{1AF94DD7-A8CA-4667-AEC1-9301BF370D7D}" type="parTrans" cxnId="{E8CBAAE5-5E64-4A8D-9CEB-9E82813D35BE}">
      <dgm:prSet/>
      <dgm:spPr/>
      <dgm:t>
        <a:bodyPr/>
        <a:lstStyle/>
        <a:p>
          <a:endParaRPr lang="en-US"/>
        </a:p>
      </dgm:t>
    </dgm:pt>
    <dgm:pt modelId="{80155E05-48C7-4282-BD60-B8963CE3787B}" type="sibTrans" cxnId="{E8CBAAE5-5E64-4A8D-9CEB-9E82813D35BE}">
      <dgm:prSet/>
      <dgm:spPr/>
      <dgm:t>
        <a:bodyPr/>
        <a:lstStyle/>
        <a:p>
          <a:endParaRPr lang="en-US"/>
        </a:p>
      </dgm:t>
    </dgm:pt>
    <dgm:pt modelId="{ED408980-ED37-4D3A-8F19-82BDE7A7EB17}">
      <dgm:prSet phldrT="[Text]" phldr="0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January</a:t>
          </a:r>
        </a:p>
      </dgm:t>
    </dgm:pt>
    <dgm:pt modelId="{90DE9C1C-A683-49D3-B538-E73479541F37}" type="parTrans" cxnId="{C80636C8-3FB2-4182-9D55-95A627DED5BB}">
      <dgm:prSet/>
      <dgm:spPr/>
      <dgm:t>
        <a:bodyPr/>
        <a:lstStyle/>
        <a:p>
          <a:endParaRPr lang="en-US"/>
        </a:p>
      </dgm:t>
    </dgm:pt>
    <dgm:pt modelId="{0050595C-B7C1-4B15-B011-5EE2A6290A48}" type="sibTrans" cxnId="{C80636C8-3FB2-4182-9D55-95A627DED5BB}">
      <dgm:prSet/>
      <dgm:spPr/>
      <dgm:t>
        <a:bodyPr/>
        <a:lstStyle/>
        <a:p>
          <a:endParaRPr lang="en-US"/>
        </a:p>
      </dgm:t>
    </dgm:pt>
    <dgm:pt modelId="{D1712984-D81B-4220-9DF2-CDE5A1C18101}">
      <dgm:prSet phldrT="[Text]" phldr="0" custT="1"/>
      <dgm:spPr/>
      <dgm:t>
        <a:bodyPr/>
        <a:lstStyle/>
        <a:p>
          <a:r>
            <a:rPr lang="en-US" sz="1800" dirty="0"/>
            <a:t>Possibly DYS to join  </a:t>
          </a:r>
        </a:p>
      </dgm:t>
    </dgm:pt>
    <dgm:pt modelId="{9DE3A14B-11DD-47A0-8323-3B9E07C175DD}" type="parTrans" cxnId="{898451D4-BFA9-47AF-9469-3F28E720828B}">
      <dgm:prSet/>
      <dgm:spPr/>
      <dgm:t>
        <a:bodyPr/>
        <a:lstStyle/>
        <a:p>
          <a:endParaRPr lang="en-US"/>
        </a:p>
      </dgm:t>
    </dgm:pt>
    <dgm:pt modelId="{36C5BE32-14FE-48CC-9FB3-657A479A1313}" type="sibTrans" cxnId="{898451D4-BFA9-47AF-9469-3F28E720828B}">
      <dgm:prSet/>
      <dgm:spPr/>
      <dgm:t>
        <a:bodyPr/>
        <a:lstStyle/>
        <a:p>
          <a:endParaRPr lang="en-US"/>
        </a:p>
      </dgm:t>
    </dgm:pt>
    <dgm:pt modelId="{C43E89D6-E66F-4E9C-8937-C5D1687D983C}">
      <dgm:prSet phldrT="[Text]" phldr="0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March</a:t>
          </a:r>
        </a:p>
      </dgm:t>
    </dgm:pt>
    <dgm:pt modelId="{E33EE0D4-6E66-4608-8664-B7DD1512B0F8}" type="parTrans" cxnId="{62E5AE93-EBFC-438F-956F-C191697E1AAE}">
      <dgm:prSet/>
      <dgm:spPr/>
      <dgm:t>
        <a:bodyPr/>
        <a:lstStyle/>
        <a:p>
          <a:endParaRPr lang="en-US"/>
        </a:p>
      </dgm:t>
    </dgm:pt>
    <dgm:pt modelId="{A443D737-DAB8-4157-B617-DD7F3BEFFA2E}" type="sibTrans" cxnId="{62E5AE93-EBFC-438F-956F-C191697E1AAE}">
      <dgm:prSet/>
      <dgm:spPr/>
      <dgm:t>
        <a:bodyPr/>
        <a:lstStyle/>
        <a:p>
          <a:endParaRPr lang="en-US"/>
        </a:p>
      </dgm:t>
    </dgm:pt>
    <dgm:pt modelId="{75A3B92B-F468-43A4-B476-05714F00F18D}">
      <dgm:prSet phldr="0" custT="1"/>
      <dgm:spPr/>
      <dgm:t>
        <a:bodyPr/>
        <a:lstStyle/>
        <a:p>
          <a:pPr rtl="0"/>
          <a:r>
            <a:rPr lang="en-US" sz="1800" dirty="0"/>
            <a:t>Possibly Office of Child Advocate to join</a:t>
          </a:r>
        </a:p>
      </dgm:t>
    </dgm:pt>
    <dgm:pt modelId="{C1B67CD2-1680-417F-91C1-36B34879F1B7}" type="parTrans" cxnId="{482F611E-3F2A-41DC-A5FF-5F9CF645E7C5}">
      <dgm:prSet/>
      <dgm:spPr/>
      <dgm:t>
        <a:bodyPr/>
        <a:lstStyle/>
        <a:p>
          <a:endParaRPr lang="en-US"/>
        </a:p>
      </dgm:t>
    </dgm:pt>
    <dgm:pt modelId="{A11CF691-6776-4D50-A33C-9ACCC47114C7}" type="sibTrans" cxnId="{482F611E-3F2A-41DC-A5FF-5F9CF645E7C5}">
      <dgm:prSet/>
      <dgm:spPr/>
      <dgm:t>
        <a:bodyPr/>
        <a:lstStyle/>
        <a:p>
          <a:endParaRPr lang="en-US"/>
        </a:p>
      </dgm:t>
    </dgm:pt>
    <dgm:pt modelId="{622BE026-7113-47F2-90BB-B5DCE8BCEB82}">
      <dgm:prSet phldr="0" custT="1"/>
      <dgm:spPr/>
      <dgm:t>
        <a:bodyPr/>
        <a:lstStyle/>
        <a:p>
          <a:pPr rtl="0"/>
          <a:r>
            <a:rPr lang="en-US" sz="1800" dirty="0"/>
            <a:t>Discuss recommendations for 2025 report</a:t>
          </a:r>
        </a:p>
      </dgm:t>
    </dgm:pt>
    <dgm:pt modelId="{1FF85D42-80B6-4DDE-A18A-9392D6BFB880}" type="parTrans" cxnId="{77C70E5B-F302-407F-8F0F-55AC322DEE36}">
      <dgm:prSet/>
      <dgm:spPr/>
      <dgm:t>
        <a:bodyPr/>
        <a:lstStyle/>
        <a:p>
          <a:endParaRPr lang="en-US"/>
        </a:p>
      </dgm:t>
    </dgm:pt>
    <dgm:pt modelId="{372F98CC-5E6E-403E-87EC-9602DBFEB343}" type="sibTrans" cxnId="{77C70E5B-F302-407F-8F0F-55AC322DEE36}">
      <dgm:prSet/>
      <dgm:spPr/>
      <dgm:t>
        <a:bodyPr/>
        <a:lstStyle/>
        <a:p>
          <a:endParaRPr lang="en-US"/>
        </a:p>
      </dgm:t>
    </dgm:pt>
    <dgm:pt modelId="{5AC06E40-BF98-423F-8F16-052FBC407067}">
      <dgm:prSet phldr="0" custT="1"/>
      <dgm:spPr/>
      <dgm:t>
        <a:bodyPr/>
        <a:lstStyle/>
        <a:p>
          <a:pPr rtl="0"/>
          <a:r>
            <a:rPr lang="en-US" sz="1800" dirty="0"/>
            <a:t>Continue with report</a:t>
          </a:r>
        </a:p>
      </dgm:t>
    </dgm:pt>
    <dgm:pt modelId="{39EE0CDC-872C-40C5-930D-C947E62F058A}" type="parTrans" cxnId="{34118665-6D66-4323-A3EE-136643AC18D1}">
      <dgm:prSet/>
      <dgm:spPr/>
      <dgm:t>
        <a:bodyPr/>
        <a:lstStyle/>
        <a:p>
          <a:endParaRPr lang="en-US"/>
        </a:p>
      </dgm:t>
    </dgm:pt>
    <dgm:pt modelId="{28AC3CD7-EC23-449F-9527-FAA2AEFD7BB7}" type="sibTrans" cxnId="{34118665-6D66-4323-A3EE-136643AC18D1}">
      <dgm:prSet/>
      <dgm:spPr/>
      <dgm:t>
        <a:bodyPr/>
        <a:lstStyle/>
        <a:p>
          <a:endParaRPr lang="en-US"/>
        </a:p>
      </dgm:t>
    </dgm:pt>
    <dgm:pt modelId="{C8B0B736-65D8-463F-9239-BDD2A484E5E1}">
      <dgm:prSet phldrT="[Text]" phldr="0" custT="1"/>
      <dgm:spPr/>
      <dgm:t>
        <a:bodyPr/>
        <a:lstStyle/>
        <a:p>
          <a:r>
            <a:rPr lang="en-US" sz="1800"/>
            <a:t>Finalize recommendations</a:t>
          </a:r>
        </a:p>
      </dgm:t>
    </dgm:pt>
    <dgm:pt modelId="{82503771-9C56-4756-ABFC-FED0DA080400}" type="parTrans" cxnId="{5DD40DFC-50BF-4B69-9B5F-0288F26FABE6}">
      <dgm:prSet/>
      <dgm:spPr/>
      <dgm:t>
        <a:bodyPr/>
        <a:lstStyle/>
        <a:p>
          <a:endParaRPr lang="en-US"/>
        </a:p>
      </dgm:t>
    </dgm:pt>
    <dgm:pt modelId="{2384CD5A-8A58-4A3D-9111-EA0D105A13EE}" type="sibTrans" cxnId="{5DD40DFC-50BF-4B69-9B5F-0288F26FABE6}">
      <dgm:prSet/>
      <dgm:spPr/>
      <dgm:t>
        <a:bodyPr/>
        <a:lstStyle/>
        <a:p>
          <a:endParaRPr lang="en-US"/>
        </a:p>
      </dgm:t>
    </dgm:pt>
    <dgm:pt modelId="{AA13E662-0780-4483-840A-246245BABCC6}">
      <dgm:prSet phldrT="[Text]" phldr="0" custT="1"/>
      <dgm:spPr/>
      <dgm:t>
        <a:bodyPr/>
        <a:lstStyle/>
        <a:p>
          <a:r>
            <a:rPr lang="en-US" sz="1800"/>
            <a:t>Continue with report</a:t>
          </a:r>
        </a:p>
      </dgm:t>
    </dgm:pt>
    <dgm:pt modelId="{061A0775-45DE-495F-B2EE-35F79E446706}" type="parTrans" cxnId="{AD57DEEE-DD86-4AE0-BAF4-6E12A1AAF5EE}">
      <dgm:prSet/>
      <dgm:spPr/>
      <dgm:t>
        <a:bodyPr/>
        <a:lstStyle/>
        <a:p>
          <a:endParaRPr lang="en-US"/>
        </a:p>
      </dgm:t>
    </dgm:pt>
    <dgm:pt modelId="{1A2FDF93-BEE1-4D8C-8B69-2C1EDDE9D120}" type="sibTrans" cxnId="{AD57DEEE-DD86-4AE0-BAF4-6E12A1AAF5EE}">
      <dgm:prSet/>
      <dgm:spPr/>
      <dgm:t>
        <a:bodyPr/>
        <a:lstStyle/>
        <a:p>
          <a:endParaRPr lang="en-US"/>
        </a:p>
      </dgm:t>
    </dgm:pt>
    <dgm:pt modelId="{AE11D649-4FE8-4F0F-9F17-5C6CB13D400F}">
      <dgm:prSet phldr="0" custT="1"/>
      <dgm:spPr/>
      <dgm:t>
        <a:bodyPr/>
        <a:lstStyle/>
        <a:p>
          <a:pPr rtl="0"/>
          <a:r>
            <a:rPr lang="en-US" sz="1800" dirty="0"/>
            <a:t>Review draft report together and take feedback</a:t>
          </a:r>
        </a:p>
      </dgm:t>
    </dgm:pt>
    <dgm:pt modelId="{616A30C1-83F1-46A2-8B67-45A270BCE727}" type="parTrans" cxnId="{16EA421A-DFEB-436C-BD92-4C81E63F9BBC}">
      <dgm:prSet/>
      <dgm:spPr/>
      <dgm:t>
        <a:bodyPr/>
        <a:lstStyle/>
        <a:p>
          <a:endParaRPr lang="en-US"/>
        </a:p>
      </dgm:t>
    </dgm:pt>
    <dgm:pt modelId="{AB7D3F51-8162-49DB-B324-D8F6A72E1D7A}" type="sibTrans" cxnId="{16EA421A-DFEB-436C-BD92-4C81E63F9BBC}">
      <dgm:prSet/>
      <dgm:spPr/>
      <dgm:t>
        <a:bodyPr/>
        <a:lstStyle/>
        <a:p>
          <a:endParaRPr lang="en-US"/>
        </a:p>
      </dgm:t>
    </dgm:pt>
    <dgm:pt modelId="{5D410B5B-F9A8-45FF-ADE6-3E7EBEDAEE6F}">
      <dgm:prSet phldr="0"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</a:rPr>
            <a:t>May</a:t>
          </a:r>
          <a:r>
            <a:rPr lang="en-US" sz="1800" dirty="0"/>
            <a:t> </a:t>
          </a:r>
        </a:p>
      </dgm:t>
    </dgm:pt>
    <dgm:pt modelId="{19280256-4C22-4BA0-9484-080B747B624A}" type="parTrans" cxnId="{DE20B0CC-D5F1-4D4F-90B1-5423717611F3}">
      <dgm:prSet/>
      <dgm:spPr/>
      <dgm:t>
        <a:bodyPr/>
        <a:lstStyle/>
        <a:p>
          <a:endParaRPr lang="en-US"/>
        </a:p>
      </dgm:t>
    </dgm:pt>
    <dgm:pt modelId="{C1593EA5-F0E2-4052-B9E4-11A6AA0F6C7E}" type="sibTrans" cxnId="{DE20B0CC-D5F1-4D4F-90B1-5423717611F3}">
      <dgm:prSet/>
      <dgm:spPr/>
      <dgm:t>
        <a:bodyPr/>
        <a:lstStyle/>
        <a:p>
          <a:endParaRPr lang="en-US"/>
        </a:p>
      </dgm:t>
    </dgm:pt>
    <dgm:pt modelId="{37F5D60A-E4B3-497B-9BFB-78ABD3DD3F85}">
      <dgm:prSet phldr="0" custT="1"/>
      <dgm:spPr/>
      <dgm:t>
        <a:bodyPr/>
        <a:lstStyle/>
        <a:p>
          <a:pPr rtl="0"/>
          <a:r>
            <a:rPr lang="en-US" sz="1800" dirty="0"/>
            <a:t>Vote on report </a:t>
          </a:r>
        </a:p>
      </dgm:t>
    </dgm:pt>
    <dgm:pt modelId="{BFD9450E-6D4B-4BB1-A2C7-C6E154C95B9A}" type="parTrans" cxnId="{9B4EEA76-99D1-4ACA-9220-503AC6E25418}">
      <dgm:prSet/>
      <dgm:spPr/>
      <dgm:t>
        <a:bodyPr/>
        <a:lstStyle/>
        <a:p>
          <a:endParaRPr lang="en-US"/>
        </a:p>
      </dgm:t>
    </dgm:pt>
    <dgm:pt modelId="{0CDC4AC2-E8D4-4F11-B16C-D1ABC124480D}" type="sibTrans" cxnId="{9B4EEA76-99D1-4ACA-9220-503AC6E25418}">
      <dgm:prSet/>
      <dgm:spPr/>
      <dgm:t>
        <a:bodyPr/>
        <a:lstStyle/>
        <a:p>
          <a:endParaRPr lang="en-US"/>
        </a:p>
      </dgm:t>
    </dgm:pt>
    <dgm:pt modelId="{A872D9A8-94C4-49E9-B429-2E4DD3D80C9C}">
      <dgm:prSet phldr="0" custT="1"/>
      <dgm:spPr/>
      <dgm:t>
        <a:bodyPr/>
        <a:lstStyle/>
        <a:p>
          <a:pPr rtl="0"/>
          <a:r>
            <a:rPr lang="en-US" sz="1800" dirty="0"/>
            <a:t>Possibly IRT Team to join</a:t>
          </a:r>
        </a:p>
      </dgm:t>
    </dgm:pt>
    <dgm:pt modelId="{E1C26905-D4C6-487A-B1D9-1C8967303F39}" type="parTrans" cxnId="{11B21069-A2AB-4C4A-A223-A8CFACCE4681}">
      <dgm:prSet/>
      <dgm:spPr/>
      <dgm:t>
        <a:bodyPr/>
        <a:lstStyle/>
        <a:p>
          <a:endParaRPr lang="en-US"/>
        </a:p>
      </dgm:t>
    </dgm:pt>
    <dgm:pt modelId="{B369FAF0-55EE-48B7-AD2E-0681055D1C1A}" type="sibTrans" cxnId="{11B21069-A2AB-4C4A-A223-A8CFACCE4681}">
      <dgm:prSet/>
      <dgm:spPr/>
      <dgm:t>
        <a:bodyPr/>
        <a:lstStyle/>
        <a:p>
          <a:endParaRPr lang="en-US"/>
        </a:p>
      </dgm:t>
    </dgm:pt>
    <dgm:pt modelId="{78CE376F-D54E-4D2D-814C-DF1570BBA6B9}">
      <dgm:prSet phldrT="[Text]" phldr="0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November</a:t>
          </a:r>
        </a:p>
      </dgm:t>
    </dgm:pt>
    <dgm:pt modelId="{61B70EF1-1F45-4960-A300-565D44D9EABD}" type="parTrans" cxnId="{CEC4E88D-AC25-46DE-89E0-531C714883DF}">
      <dgm:prSet/>
      <dgm:spPr/>
      <dgm:t>
        <a:bodyPr/>
        <a:lstStyle/>
        <a:p>
          <a:endParaRPr lang="en-US"/>
        </a:p>
      </dgm:t>
    </dgm:pt>
    <dgm:pt modelId="{9AB438AF-1CC9-43EA-AD3D-1D83E7147D50}" type="sibTrans" cxnId="{CEC4E88D-AC25-46DE-89E0-531C714883DF}">
      <dgm:prSet/>
      <dgm:spPr/>
      <dgm:t>
        <a:bodyPr/>
        <a:lstStyle/>
        <a:p>
          <a:endParaRPr lang="en-US"/>
        </a:p>
      </dgm:t>
    </dgm:pt>
    <dgm:pt modelId="{7FC4CC54-BDE4-4CAA-92CC-FFBC68FC95CA}">
      <dgm:prSet phldrT="[Text]" phldr="0" custT="1"/>
      <dgm:spPr/>
      <dgm:t>
        <a:bodyPr/>
        <a:lstStyle/>
        <a:p>
          <a:r>
            <a:rPr lang="en-US" sz="1800" dirty="0"/>
            <a:t>Review Open Meeting Law</a:t>
          </a:r>
        </a:p>
      </dgm:t>
    </dgm:pt>
    <dgm:pt modelId="{923E9D3C-5504-45C5-810B-F8824103BC20}" type="parTrans" cxnId="{020FC70D-055D-4EF1-9123-4B5CD333C2BA}">
      <dgm:prSet/>
      <dgm:spPr/>
      <dgm:t>
        <a:bodyPr/>
        <a:lstStyle/>
        <a:p>
          <a:endParaRPr lang="en-US"/>
        </a:p>
      </dgm:t>
    </dgm:pt>
    <dgm:pt modelId="{6C878C0F-8F2C-45D8-99F6-B57C33573288}" type="sibTrans" cxnId="{020FC70D-055D-4EF1-9123-4B5CD333C2BA}">
      <dgm:prSet/>
      <dgm:spPr/>
      <dgm:t>
        <a:bodyPr/>
        <a:lstStyle/>
        <a:p>
          <a:endParaRPr lang="en-US"/>
        </a:p>
      </dgm:t>
    </dgm:pt>
    <dgm:pt modelId="{9A059598-9CF9-4CF8-A3EA-FF067705DB7E}">
      <dgm:prSet phldrT="[Text]" phldr="0" custT="1"/>
      <dgm:spPr/>
      <dgm:t>
        <a:bodyPr/>
        <a:lstStyle/>
        <a:p>
          <a:r>
            <a:rPr lang="en-US" sz="1800" dirty="0"/>
            <a:t>Start working on P/P mass.gov webpage</a:t>
          </a:r>
        </a:p>
      </dgm:t>
    </dgm:pt>
    <dgm:pt modelId="{DA445003-0D90-4023-B976-5F80D43DC11C}" type="parTrans" cxnId="{DB1B2E0A-D3DA-4ECB-B1C6-6B40E884BAFB}">
      <dgm:prSet/>
      <dgm:spPr/>
      <dgm:t>
        <a:bodyPr/>
        <a:lstStyle/>
        <a:p>
          <a:endParaRPr lang="en-US"/>
        </a:p>
      </dgm:t>
    </dgm:pt>
    <dgm:pt modelId="{E55F918C-3F5B-492B-A422-A28AEC7C1941}" type="sibTrans" cxnId="{DB1B2E0A-D3DA-4ECB-B1C6-6B40E884BAFB}">
      <dgm:prSet/>
      <dgm:spPr/>
      <dgm:t>
        <a:bodyPr/>
        <a:lstStyle/>
        <a:p>
          <a:endParaRPr lang="en-US"/>
        </a:p>
      </dgm:t>
    </dgm:pt>
    <dgm:pt modelId="{5E1996FF-971B-4E9E-AEAD-B56BE2E6EBA6}">
      <dgm:prSet phldrT="[Text]" phldr="0" custT="1"/>
      <dgm:spPr/>
      <dgm:t>
        <a:bodyPr/>
        <a:lstStyle/>
        <a:p>
          <a:r>
            <a:rPr lang="en-US" sz="1800" dirty="0"/>
            <a:t>Start writing report</a:t>
          </a:r>
        </a:p>
      </dgm:t>
    </dgm:pt>
    <dgm:pt modelId="{C2254BB7-67A3-47E6-9608-8D6B99E4BC68}" type="parTrans" cxnId="{43D66741-1921-4CBB-A55D-530AFF23A591}">
      <dgm:prSet/>
      <dgm:spPr/>
      <dgm:t>
        <a:bodyPr/>
        <a:lstStyle/>
        <a:p>
          <a:endParaRPr lang="en-US"/>
        </a:p>
      </dgm:t>
    </dgm:pt>
    <dgm:pt modelId="{61384DEB-F360-433E-92DD-B575387A40A5}" type="sibTrans" cxnId="{43D66741-1921-4CBB-A55D-530AFF23A591}">
      <dgm:prSet/>
      <dgm:spPr/>
      <dgm:t>
        <a:bodyPr/>
        <a:lstStyle/>
        <a:p>
          <a:endParaRPr lang="en-US"/>
        </a:p>
      </dgm:t>
    </dgm:pt>
    <dgm:pt modelId="{9CE0D5E6-F724-4834-BF07-5B1DA9E7C4D6}" type="pres">
      <dgm:prSet presAssocID="{85EAAA9C-D09C-46E7-9EDD-B13297E44FE1}" presName="linearFlow" presStyleCnt="0">
        <dgm:presLayoutVars>
          <dgm:dir/>
          <dgm:animLvl val="lvl"/>
          <dgm:resizeHandles val="exact"/>
        </dgm:presLayoutVars>
      </dgm:prSet>
      <dgm:spPr/>
    </dgm:pt>
    <dgm:pt modelId="{4BAB5076-149A-44BC-BF86-4ECA12E9F672}" type="pres">
      <dgm:prSet presAssocID="{EF1E2855-94BA-4AEE-9226-1B1EFAD1A0DE}" presName="composite" presStyleCnt="0"/>
      <dgm:spPr/>
    </dgm:pt>
    <dgm:pt modelId="{2318A9E7-2847-42D6-B55C-E8136573053B}" type="pres">
      <dgm:prSet presAssocID="{EF1E2855-94BA-4AEE-9226-1B1EFAD1A0DE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EA33AF2-42DA-4F65-ADC9-871C6AC18CB3}" type="pres">
      <dgm:prSet presAssocID="{EF1E2855-94BA-4AEE-9226-1B1EFAD1A0DE}" presName="parSh" presStyleLbl="node1" presStyleIdx="0" presStyleCnt="5"/>
      <dgm:spPr/>
    </dgm:pt>
    <dgm:pt modelId="{BB5A282B-2C9F-4710-AA8B-0472B6CB9A76}" type="pres">
      <dgm:prSet presAssocID="{EF1E2855-94BA-4AEE-9226-1B1EFAD1A0DE}" presName="desTx" presStyleLbl="fgAcc1" presStyleIdx="0" presStyleCnt="5">
        <dgm:presLayoutVars>
          <dgm:bulletEnabled val="1"/>
        </dgm:presLayoutVars>
      </dgm:prSet>
      <dgm:spPr/>
    </dgm:pt>
    <dgm:pt modelId="{403AEC20-31ED-496D-9D05-45FCD5B2F53E}" type="pres">
      <dgm:prSet presAssocID="{DA562DEE-1AFF-4AED-811B-B5F4B6A089E6}" presName="sibTrans" presStyleLbl="sibTrans2D1" presStyleIdx="0" presStyleCnt="4"/>
      <dgm:spPr/>
    </dgm:pt>
    <dgm:pt modelId="{C694E67D-CD6C-48A0-A977-6FFD45D8F233}" type="pres">
      <dgm:prSet presAssocID="{DA562DEE-1AFF-4AED-811B-B5F4B6A089E6}" presName="connTx" presStyleLbl="sibTrans2D1" presStyleIdx="0" presStyleCnt="4"/>
      <dgm:spPr/>
    </dgm:pt>
    <dgm:pt modelId="{273A4C99-97AA-4D4A-BCC2-A2EB75F8501D}" type="pres">
      <dgm:prSet presAssocID="{78CE376F-D54E-4D2D-814C-DF1570BBA6B9}" presName="composite" presStyleCnt="0"/>
      <dgm:spPr/>
    </dgm:pt>
    <dgm:pt modelId="{4FE1885A-442A-4748-B881-7E3EA42BFCDE}" type="pres">
      <dgm:prSet presAssocID="{78CE376F-D54E-4D2D-814C-DF1570BBA6B9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D65F71F-CC7E-4B98-A19D-D39D70716E77}" type="pres">
      <dgm:prSet presAssocID="{78CE376F-D54E-4D2D-814C-DF1570BBA6B9}" presName="parSh" presStyleLbl="node1" presStyleIdx="1" presStyleCnt="5"/>
      <dgm:spPr/>
    </dgm:pt>
    <dgm:pt modelId="{6A004014-FB53-4124-B477-B99EEC2D7439}" type="pres">
      <dgm:prSet presAssocID="{78CE376F-D54E-4D2D-814C-DF1570BBA6B9}" presName="desTx" presStyleLbl="fgAcc1" presStyleIdx="1" presStyleCnt="5">
        <dgm:presLayoutVars>
          <dgm:bulletEnabled val="1"/>
        </dgm:presLayoutVars>
      </dgm:prSet>
      <dgm:spPr/>
    </dgm:pt>
    <dgm:pt modelId="{1666E8F8-8C8A-4B68-BF17-DC75B1853E80}" type="pres">
      <dgm:prSet presAssocID="{9AB438AF-1CC9-43EA-AD3D-1D83E7147D50}" presName="sibTrans" presStyleLbl="sibTrans2D1" presStyleIdx="1" presStyleCnt="4"/>
      <dgm:spPr/>
    </dgm:pt>
    <dgm:pt modelId="{97D855E3-3FC1-4527-B6FB-FD4596549BC1}" type="pres">
      <dgm:prSet presAssocID="{9AB438AF-1CC9-43EA-AD3D-1D83E7147D50}" presName="connTx" presStyleLbl="sibTrans2D1" presStyleIdx="1" presStyleCnt="4"/>
      <dgm:spPr/>
    </dgm:pt>
    <dgm:pt modelId="{FC4A2ADF-8AB5-41F2-A1F8-9D909CC757DD}" type="pres">
      <dgm:prSet presAssocID="{ED408980-ED37-4D3A-8F19-82BDE7A7EB17}" presName="composite" presStyleCnt="0"/>
      <dgm:spPr/>
    </dgm:pt>
    <dgm:pt modelId="{F92F59A5-203B-4F61-A623-52B8ED669900}" type="pres">
      <dgm:prSet presAssocID="{ED408980-ED37-4D3A-8F19-82BDE7A7EB17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A8BAC24-18DE-4792-B776-3DC193E82EA9}" type="pres">
      <dgm:prSet presAssocID="{ED408980-ED37-4D3A-8F19-82BDE7A7EB17}" presName="parSh" presStyleLbl="node1" presStyleIdx="2" presStyleCnt="5"/>
      <dgm:spPr/>
    </dgm:pt>
    <dgm:pt modelId="{CB9F6288-90CC-4926-B3B6-E47956A3D092}" type="pres">
      <dgm:prSet presAssocID="{ED408980-ED37-4D3A-8F19-82BDE7A7EB17}" presName="desTx" presStyleLbl="fgAcc1" presStyleIdx="2" presStyleCnt="5">
        <dgm:presLayoutVars>
          <dgm:bulletEnabled val="1"/>
        </dgm:presLayoutVars>
      </dgm:prSet>
      <dgm:spPr/>
    </dgm:pt>
    <dgm:pt modelId="{DE9A2A01-9C50-4AEC-BC1A-2FBF41255D71}" type="pres">
      <dgm:prSet presAssocID="{0050595C-B7C1-4B15-B011-5EE2A6290A48}" presName="sibTrans" presStyleLbl="sibTrans2D1" presStyleIdx="2" presStyleCnt="4"/>
      <dgm:spPr/>
    </dgm:pt>
    <dgm:pt modelId="{D671A3B5-6459-4755-A70D-459A481BE69E}" type="pres">
      <dgm:prSet presAssocID="{0050595C-B7C1-4B15-B011-5EE2A6290A48}" presName="connTx" presStyleLbl="sibTrans2D1" presStyleIdx="2" presStyleCnt="4"/>
      <dgm:spPr/>
    </dgm:pt>
    <dgm:pt modelId="{EADC6A90-09FD-4DA8-9A7B-80A5B5318526}" type="pres">
      <dgm:prSet presAssocID="{C43E89D6-E66F-4E9C-8937-C5D1687D983C}" presName="composite" presStyleCnt="0"/>
      <dgm:spPr/>
    </dgm:pt>
    <dgm:pt modelId="{A6CEA983-228C-432F-BE5C-A1322D213BE0}" type="pres">
      <dgm:prSet presAssocID="{C43E89D6-E66F-4E9C-8937-C5D1687D983C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C663D0F-3AD2-43DA-9FBC-32948F3BFDA7}" type="pres">
      <dgm:prSet presAssocID="{C43E89D6-E66F-4E9C-8937-C5D1687D983C}" presName="parSh" presStyleLbl="node1" presStyleIdx="3" presStyleCnt="5"/>
      <dgm:spPr/>
    </dgm:pt>
    <dgm:pt modelId="{7ED4C680-DAE5-41FE-89DC-5D90796A0E84}" type="pres">
      <dgm:prSet presAssocID="{C43E89D6-E66F-4E9C-8937-C5D1687D983C}" presName="desTx" presStyleLbl="fgAcc1" presStyleIdx="3" presStyleCnt="5">
        <dgm:presLayoutVars>
          <dgm:bulletEnabled val="1"/>
        </dgm:presLayoutVars>
      </dgm:prSet>
      <dgm:spPr/>
    </dgm:pt>
    <dgm:pt modelId="{739932BC-27DC-49FA-922A-70498FF4A942}" type="pres">
      <dgm:prSet presAssocID="{A443D737-DAB8-4157-B617-DD7F3BEFFA2E}" presName="sibTrans" presStyleLbl="sibTrans2D1" presStyleIdx="3" presStyleCnt="4"/>
      <dgm:spPr/>
    </dgm:pt>
    <dgm:pt modelId="{7F94B813-FF8E-4DEF-A70F-BF9E0122248F}" type="pres">
      <dgm:prSet presAssocID="{A443D737-DAB8-4157-B617-DD7F3BEFFA2E}" presName="connTx" presStyleLbl="sibTrans2D1" presStyleIdx="3" presStyleCnt="4"/>
      <dgm:spPr/>
    </dgm:pt>
    <dgm:pt modelId="{54925357-5A14-44DB-A0F4-FC7AC1B9E559}" type="pres">
      <dgm:prSet presAssocID="{5D410B5B-F9A8-45FF-ADE6-3E7EBEDAEE6F}" presName="composite" presStyleCnt="0"/>
      <dgm:spPr/>
    </dgm:pt>
    <dgm:pt modelId="{0764A780-EB42-4E8B-86C3-015AD77C2BD0}" type="pres">
      <dgm:prSet presAssocID="{5D410B5B-F9A8-45FF-ADE6-3E7EBEDAEE6F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F06BE5C-9CEB-4A14-BAD1-1C620FDE4093}" type="pres">
      <dgm:prSet presAssocID="{5D410B5B-F9A8-45FF-ADE6-3E7EBEDAEE6F}" presName="parSh" presStyleLbl="node1" presStyleIdx="4" presStyleCnt="5"/>
      <dgm:spPr/>
    </dgm:pt>
    <dgm:pt modelId="{CE4559F2-1BDA-478E-B3A8-01B2BC5023A8}" type="pres">
      <dgm:prSet presAssocID="{5D410B5B-F9A8-45FF-ADE6-3E7EBEDAEE6F}" presName="desTx" presStyleLbl="fgAcc1" presStyleIdx="4" presStyleCnt="5">
        <dgm:presLayoutVars>
          <dgm:bulletEnabled val="1"/>
        </dgm:presLayoutVars>
      </dgm:prSet>
      <dgm:spPr/>
    </dgm:pt>
  </dgm:ptLst>
  <dgm:cxnLst>
    <dgm:cxn modelId="{D3131D01-8153-43B3-A76A-462493F71344}" srcId="{85EAAA9C-D09C-46E7-9EDD-B13297E44FE1}" destId="{EF1E2855-94BA-4AEE-9226-1B1EFAD1A0DE}" srcOrd="0" destOrd="0" parTransId="{7E3D9B07-EFAD-482F-90DA-8B0A0BD14891}" sibTransId="{DA562DEE-1AFF-4AED-811B-B5F4B6A089E6}"/>
    <dgm:cxn modelId="{AEABE203-3A36-4AE4-A759-FCEBD41B262F}" type="presOf" srcId="{0050595C-B7C1-4B15-B011-5EE2A6290A48}" destId="{D671A3B5-6459-4755-A70D-459A481BE69E}" srcOrd="1" destOrd="0" presId="urn:microsoft.com/office/officeart/2005/8/layout/process3"/>
    <dgm:cxn modelId="{DB1B2E0A-D3DA-4ECB-B1C6-6B40E884BAFB}" srcId="{EF1E2855-94BA-4AEE-9226-1B1EFAD1A0DE}" destId="{9A059598-9CF9-4CF8-A3EA-FF067705DB7E}" srcOrd="2" destOrd="0" parTransId="{DA445003-0D90-4023-B976-5F80D43DC11C}" sibTransId="{E55F918C-3F5B-492B-A422-A28AEC7C1941}"/>
    <dgm:cxn modelId="{020FC70D-055D-4EF1-9123-4B5CD333C2BA}" srcId="{EF1E2855-94BA-4AEE-9226-1B1EFAD1A0DE}" destId="{7FC4CC54-BDE4-4CAA-92CC-FFBC68FC95CA}" srcOrd="0" destOrd="0" parTransId="{923E9D3C-5504-45C5-810B-F8824103BC20}" sibTransId="{6C878C0F-8F2C-45D8-99F6-B57C33573288}"/>
    <dgm:cxn modelId="{C8E5FE0D-134E-4B39-8E4B-58E898C38CA5}" type="presOf" srcId="{ED408980-ED37-4D3A-8F19-82BDE7A7EB17}" destId="{F92F59A5-203B-4F61-A623-52B8ED669900}" srcOrd="0" destOrd="0" presId="urn:microsoft.com/office/officeart/2005/8/layout/process3"/>
    <dgm:cxn modelId="{03D9D311-2E03-4BCD-8816-1BB1DAEDCF6E}" type="presOf" srcId="{DA562DEE-1AFF-4AED-811B-B5F4B6A089E6}" destId="{C694E67D-CD6C-48A0-A977-6FFD45D8F233}" srcOrd="1" destOrd="0" presId="urn:microsoft.com/office/officeart/2005/8/layout/process3"/>
    <dgm:cxn modelId="{56712E18-6A78-4D6D-B385-187422EAF74E}" type="presOf" srcId="{0050595C-B7C1-4B15-B011-5EE2A6290A48}" destId="{DE9A2A01-9C50-4AEC-BC1A-2FBF41255D71}" srcOrd="0" destOrd="0" presId="urn:microsoft.com/office/officeart/2005/8/layout/process3"/>
    <dgm:cxn modelId="{16EA421A-DFEB-436C-BD92-4C81E63F9BBC}" srcId="{C43E89D6-E66F-4E9C-8937-C5D1687D983C}" destId="{AE11D649-4FE8-4F0F-9F17-5C6CB13D400F}" srcOrd="1" destOrd="0" parTransId="{616A30C1-83F1-46A2-8B67-45A270BCE727}" sibTransId="{AB7D3F51-8162-49DB-B324-D8F6A72E1D7A}"/>
    <dgm:cxn modelId="{482F611E-3F2A-41DC-A5FF-5F9CF645E7C5}" srcId="{C43E89D6-E66F-4E9C-8937-C5D1687D983C}" destId="{75A3B92B-F468-43A4-B476-05714F00F18D}" srcOrd="0" destOrd="0" parTransId="{C1B67CD2-1680-417F-91C1-36B34879F1B7}" sibTransId="{A11CF691-6776-4D50-A33C-9ACCC47114C7}"/>
    <dgm:cxn modelId="{8A7BCB25-4280-4183-AB12-638E30FF894F}" type="presOf" srcId="{78CE376F-D54E-4D2D-814C-DF1570BBA6B9}" destId="{4FE1885A-442A-4748-B881-7E3EA42BFCDE}" srcOrd="0" destOrd="0" presId="urn:microsoft.com/office/officeart/2005/8/layout/process3"/>
    <dgm:cxn modelId="{80C97B28-2146-4B61-82D3-66B8E5EDDF11}" type="presOf" srcId="{5D410B5B-F9A8-45FF-ADE6-3E7EBEDAEE6F}" destId="{1F06BE5C-9CEB-4A14-BAD1-1C620FDE4093}" srcOrd="1" destOrd="0" presId="urn:microsoft.com/office/officeart/2005/8/layout/process3"/>
    <dgm:cxn modelId="{BF7A1136-B80D-40FB-B615-797F737AC8E6}" type="presOf" srcId="{AE11D649-4FE8-4F0F-9F17-5C6CB13D400F}" destId="{7ED4C680-DAE5-41FE-89DC-5D90796A0E84}" srcOrd="0" destOrd="1" presId="urn:microsoft.com/office/officeart/2005/8/layout/process3"/>
    <dgm:cxn modelId="{9DB0A237-A3CA-4143-869C-D3D8E6CBB985}" type="presOf" srcId="{A872D9A8-94C4-49E9-B429-2E4DD3D80C9C}" destId="{CE4559F2-1BDA-478E-B3A8-01B2BC5023A8}" srcOrd="0" destOrd="1" presId="urn:microsoft.com/office/officeart/2005/8/layout/process3"/>
    <dgm:cxn modelId="{5BA2823A-CAE2-43F4-9E00-ADFCE50B2885}" type="presOf" srcId="{37F5D60A-E4B3-497B-9BFB-78ABD3DD3F85}" destId="{CE4559F2-1BDA-478E-B3A8-01B2BC5023A8}" srcOrd="0" destOrd="0" presId="urn:microsoft.com/office/officeart/2005/8/layout/process3"/>
    <dgm:cxn modelId="{7A29663F-572B-4505-8D50-CF1A942089EE}" type="presOf" srcId="{C8B0B736-65D8-463F-9239-BDD2A484E5E1}" destId="{CB9F6288-90CC-4926-B3B6-E47956A3D092}" srcOrd="0" destOrd="1" presId="urn:microsoft.com/office/officeart/2005/8/layout/process3"/>
    <dgm:cxn modelId="{77C70E5B-F302-407F-8F0F-55AC322DEE36}" srcId="{78CE376F-D54E-4D2D-814C-DF1570BBA6B9}" destId="{622BE026-7113-47F2-90BB-B5DCE8BCEB82}" srcOrd="1" destOrd="0" parTransId="{1FF85D42-80B6-4DDE-A18A-9392D6BFB880}" sibTransId="{372F98CC-5E6E-403E-87EC-9602DBFEB343}"/>
    <dgm:cxn modelId="{18E86A5E-0C30-411C-B5D3-52A39DC8A30D}" type="presOf" srcId="{A443D737-DAB8-4157-B617-DD7F3BEFFA2E}" destId="{7F94B813-FF8E-4DEF-A70F-BF9E0122248F}" srcOrd="1" destOrd="0" presId="urn:microsoft.com/office/officeart/2005/8/layout/process3"/>
    <dgm:cxn modelId="{43D66741-1921-4CBB-A55D-530AFF23A591}" srcId="{EF1E2855-94BA-4AEE-9226-1B1EFAD1A0DE}" destId="{5E1996FF-971B-4E9E-AEAD-B56BE2E6EBA6}" srcOrd="1" destOrd="0" parTransId="{C2254BB7-67A3-47E6-9608-8D6B99E4BC68}" sibTransId="{61384DEB-F360-433E-92DD-B575387A40A5}"/>
    <dgm:cxn modelId="{F954F141-7A13-4E77-B4D4-2F29DB4AA4B8}" type="presOf" srcId="{D1712984-D81B-4220-9DF2-CDE5A1C18101}" destId="{CB9F6288-90CC-4926-B3B6-E47956A3D092}" srcOrd="0" destOrd="0" presId="urn:microsoft.com/office/officeart/2005/8/layout/process3"/>
    <dgm:cxn modelId="{197A6E64-9ACD-47A5-A454-05FD589386BC}" type="presOf" srcId="{5D410B5B-F9A8-45FF-ADE6-3E7EBEDAEE6F}" destId="{0764A780-EB42-4E8B-86C3-015AD77C2BD0}" srcOrd="0" destOrd="0" presId="urn:microsoft.com/office/officeart/2005/8/layout/process3"/>
    <dgm:cxn modelId="{34118665-6D66-4323-A3EE-136643AC18D1}" srcId="{78CE376F-D54E-4D2D-814C-DF1570BBA6B9}" destId="{5AC06E40-BF98-423F-8F16-052FBC407067}" srcOrd="2" destOrd="0" parTransId="{39EE0CDC-872C-40C5-930D-C947E62F058A}" sibTransId="{28AC3CD7-EC23-449F-9527-FAA2AEFD7BB7}"/>
    <dgm:cxn modelId="{2F14B168-2E9C-4FEA-98E3-7EB012E830D9}" type="presOf" srcId="{A443D737-DAB8-4157-B617-DD7F3BEFFA2E}" destId="{739932BC-27DC-49FA-922A-70498FF4A942}" srcOrd="0" destOrd="0" presId="urn:microsoft.com/office/officeart/2005/8/layout/process3"/>
    <dgm:cxn modelId="{11B21069-A2AB-4C4A-A223-A8CFACCE4681}" srcId="{5D410B5B-F9A8-45FF-ADE6-3E7EBEDAEE6F}" destId="{A872D9A8-94C4-49E9-B429-2E4DD3D80C9C}" srcOrd="1" destOrd="0" parTransId="{E1C26905-D4C6-487A-B1D9-1C8967303F39}" sibTransId="{B369FAF0-55EE-48B7-AD2E-0681055D1C1A}"/>
    <dgm:cxn modelId="{9B4EEA76-99D1-4ACA-9220-503AC6E25418}" srcId="{5D410B5B-F9A8-45FF-ADE6-3E7EBEDAEE6F}" destId="{37F5D60A-E4B3-497B-9BFB-78ABD3DD3F85}" srcOrd="0" destOrd="0" parTransId="{BFD9450E-6D4B-4BB1-A2C7-C6E154C95B9A}" sibTransId="{0CDC4AC2-E8D4-4F11-B16C-D1ABC124480D}"/>
    <dgm:cxn modelId="{D51A7277-2A9D-46EF-BB68-F436C545A405}" type="presOf" srcId="{9AB438AF-1CC9-43EA-AD3D-1D83E7147D50}" destId="{97D855E3-3FC1-4527-B6FB-FD4596549BC1}" srcOrd="1" destOrd="0" presId="urn:microsoft.com/office/officeart/2005/8/layout/process3"/>
    <dgm:cxn modelId="{6422CB79-A450-403F-B9BD-6C1594EBF417}" type="presOf" srcId="{EF1E2855-94BA-4AEE-9226-1B1EFAD1A0DE}" destId="{2318A9E7-2847-42D6-B55C-E8136573053B}" srcOrd="0" destOrd="0" presId="urn:microsoft.com/office/officeart/2005/8/layout/process3"/>
    <dgm:cxn modelId="{5586EF81-08F9-4682-B6FC-F762FAC7C911}" type="presOf" srcId="{C43E89D6-E66F-4E9C-8937-C5D1687D983C}" destId="{7C663D0F-3AD2-43DA-9FBC-32948F3BFDA7}" srcOrd="1" destOrd="0" presId="urn:microsoft.com/office/officeart/2005/8/layout/process3"/>
    <dgm:cxn modelId="{0F051982-0D17-4F83-98EC-A2B77EF8C1AD}" type="presOf" srcId="{C43E89D6-E66F-4E9C-8937-C5D1687D983C}" destId="{A6CEA983-228C-432F-BE5C-A1322D213BE0}" srcOrd="0" destOrd="0" presId="urn:microsoft.com/office/officeart/2005/8/layout/process3"/>
    <dgm:cxn modelId="{73841B83-E76C-4E1B-B325-B1A01F0C6499}" type="presOf" srcId="{78CE376F-D54E-4D2D-814C-DF1570BBA6B9}" destId="{8D65F71F-CC7E-4B98-A19D-D39D70716E77}" srcOrd="1" destOrd="0" presId="urn:microsoft.com/office/officeart/2005/8/layout/process3"/>
    <dgm:cxn modelId="{CEC4E88D-AC25-46DE-89E0-531C714883DF}" srcId="{85EAAA9C-D09C-46E7-9EDD-B13297E44FE1}" destId="{78CE376F-D54E-4D2D-814C-DF1570BBA6B9}" srcOrd="1" destOrd="0" parTransId="{61B70EF1-1F45-4960-A300-565D44D9EABD}" sibTransId="{9AB438AF-1CC9-43EA-AD3D-1D83E7147D50}"/>
    <dgm:cxn modelId="{EE685B91-9928-49AC-987A-8E0A9F2BCB1C}" type="presOf" srcId="{9A059598-9CF9-4CF8-A3EA-FF067705DB7E}" destId="{BB5A282B-2C9F-4710-AA8B-0472B6CB9A76}" srcOrd="0" destOrd="2" presId="urn:microsoft.com/office/officeart/2005/8/layout/process3"/>
    <dgm:cxn modelId="{62E5AE93-EBFC-438F-956F-C191697E1AAE}" srcId="{85EAAA9C-D09C-46E7-9EDD-B13297E44FE1}" destId="{C43E89D6-E66F-4E9C-8937-C5D1687D983C}" srcOrd="3" destOrd="0" parTransId="{E33EE0D4-6E66-4608-8664-B7DD1512B0F8}" sibTransId="{A443D737-DAB8-4157-B617-DD7F3BEFFA2E}"/>
    <dgm:cxn modelId="{43281294-163B-4EB4-A4CF-26E1F273BB99}" type="presOf" srcId="{622BE026-7113-47F2-90BB-B5DCE8BCEB82}" destId="{6A004014-FB53-4124-B477-B99EEC2D7439}" srcOrd="0" destOrd="1" presId="urn:microsoft.com/office/officeart/2005/8/layout/process3"/>
    <dgm:cxn modelId="{CDE2B5A4-48B5-49E3-99D4-490CFD3EACE5}" type="presOf" srcId="{7FC4CC54-BDE4-4CAA-92CC-FFBC68FC95CA}" destId="{BB5A282B-2C9F-4710-AA8B-0472B6CB9A76}" srcOrd="0" destOrd="0" presId="urn:microsoft.com/office/officeart/2005/8/layout/process3"/>
    <dgm:cxn modelId="{ED45DBA6-5AF6-41FE-824C-17F4E009199F}" type="presOf" srcId="{EF1E2855-94BA-4AEE-9226-1B1EFAD1A0DE}" destId="{DEA33AF2-42DA-4F65-ADC9-871C6AC18CB3}" srcOrd="1" destOrd="0" presId="urn:microsoft.com/office/officeart/2005/8/layout/process3"/>
    <dgm:cxn modelId="{A96CACB3-BB36-42DC-A1B9-89F534680B60}" type="presOf" srcId="{50342372-8230-44A6-98F1-B93EFDEBE205}" destId="{6A004014-FB53-4124-B477-B99EEC2D7439}" srcOrd="0" destOrd="0" presId="urn:microsoft.com/office/officeart/2005/8/layout/process3"/>
    <dgm:cxn modelId="{8C472AB6-E53D-4A47-8711-4FFA6898ADCB}" type="presOf" srcId="{9AB438AF-1CC9-43EA-AD3D-1D83E7147D50}" destId="{1666E8F8-8C8A-4B68-BF17-DC75B1853E80}" srcOrd="0" destOrd="0" presId="urn:microsoft.com/office/officeart/2005/8/layout/process3"/>
    <dgm:cxn modelId="{16901FB7-A901-4855-B6DA-0BF24C5B0A14}" type="presOf" srcId="{ED408980-ED37-4D3A-8F19-82BDE7A7EB17}" destId="{FA8BAC24-18DE-4792-B776-3DC193E82EA9}" srcOrd="1" destOrd="0" presId="urn:microsoft.com/office/officeart/2005/8/layout/process3"/>
    <dgm:cxn modelId="{2294DDBB-F3ED-4FC6-839C-6436D4401DED}" type="presOf" srcId="{75A3B92B-F468-43A4-B476-05714F00F18D}" destId="{7ED4C680-DAE5-41FE-89DC-5D90796A0E84}" srcOrd="0" destOrd="0" presId="urn:microsoft.com/office/officeart/2005/8/layout/process3"/>
    <dgm:cxn modelId="{E384C0C6-7AF5-47B9-BEBF-C37EBEE6CBEB}" type="presOf" srcId="{5AC06E40-BF98-423F-8F16-052FBC407067}" destId="{6A004014-FB53-4124-B477-B99EEC2D7439}" srcOrd="0" destOrd="2" presId="urn:microsoft.com/office/officeart/2005/8/layout/process3"/>
    <dgm:cxn modelId="{C80636C8-3FB2-4182-9D55-95A627DED5BB}" srcId="{85EAAA9C-D09C-46E7-9EDD-B13297E44FE1}" destId="{ED408980-ED37-4D3A-8F19-82BDE7A7EB17}" srcOrd="2" destOrd="0" parTransId="{90DE9C1C-A683-49D3-B538-E73479541F37}" sibTransId="{0050595C-B7C1-4B15-B011-5EE2A6290A48}"/>
    <dgm:cxn modelId="{DE20B0CC-D5F1-4D4F-90B1-5423717611F3}" srcId="{85EAAA9C-D09C-46E7-9EDD-B13297E44FE1}" destId="{5D410B5B-F9A8-45FF-ADE6-3E7EBEDAEE6F}" srcOrd="4" destOrd="0" parTransId="{19280256-4C22-4BA0-9484-080B747B624A}" sibTransId="{C1593EA5-F0E2-4052-B9E4-11A6AA0F6C7E}"/>
    <dgm:cxn modelId="{898451D4-BFA9-47AF-9469-3F28E720828B}" srcId="{ED408980-ED37-4D3A-8F19-82BDE7A7EB17}" destId="{D1712984-D81B-4220-9DF2-CDE5A1C18101}" srcOrd="0" destOrd="0" parTransId="{9DE3A14B-11DD-47A0-8323-3B9E07C175DD}" sibTransId="{36C5BE32-14FE-48CC-9FB3-657A479A1313}"/>
    <dgm:cxn modelId="{395839E3-5AF6-47F5-B91C-B9D21C6AAD1C}" type="presOf" srcId="{85EAAA9C-D09C-46E7-9EDD-B13297E44FE1}" destId="{9CE0D5E6-F724-4834-BF07-5B1DA9E7C4D6}" srcOrd="0" destOrd="0" presId="urn:microsoft.com/office/officeart/2005/8/layout/process3"/>
    <dgm:cxn modelId="{E8CBAAE5-5E64-4A8D-9CEB-9E82813D35BE}" srcId="{78CE376F-D54E-4D2D-814C-DF1570BBA6B9}" destId="{50342372-8230-44A6-98F1-B93EFDEBE205}" srcOrd="0" destOrd="0" parTransId="{1AF94DD7-A8CA-4667-AEC1-9301BF370D7D}" sibTransId="{80155E05-48C7-4282-BD60-B8963CE3787B}"/>
    <dgm:cxn modelId="{E9EF64E8-3886-4567-9833-A78FF8EC33D4}" type="presOf" srcId="{AA13E662-0780-4483-840A-246245BABCC6}" destId="{CB9F6288-90CC-4926-B3B6-E47956A3D092}" srcOrd="0" destOrd="2" presId="urn:microsoft.com/office/officeart/2005/8/layout/process3"/>
    <dgm:cxn modelId="{AD57DEEE-DD86-4AE0-BAF4-6E12A1AAF5EE}" srcId="{ED408980-ED37-4D3A-8F19-82BDE7A7EB17}" destId="{AA13E662-0780-4483-840A-246245BABCC6}" srcOrd="2" destOrd="0" parTransId="{061A0775-45DE-495F-B2EE-35F79E446706}" sibTransId="{1A2FDF93-BEE1-4D8C-8B69-2C1EDDE9D120}"/>
    <dgm:cxn modelId="{B2F6EBFB-DF80-448A-9208-B97F1C9193AA}" type="presOf" srcId="{5E1996FF-971B-4E9E-AEAD-B56BE2E6EBA6}" destId="{BB5A282B-2C9F-4710-AA8B-0472B6CB9A76}" srcOrd="0" destOrd="1" presId="urn:microsoft.com/office/officeart/2005/8/layout/process3"/>
    <dgm:cxn modelId="{5DD40DFC-50BF-4B69-9B5F-0288F26FABE6}" srcId="{ED408980-ED37-4D3A-8F19-82BDE7A7EB17}" destId="{C8B0B736-65D8-463F-9239-BDD2A484E5E1}" srcOrd="1" destOrd="0" parTransId="{82503771-9C56-4756-ABFC-FED0DA080400}" sibTransId="{2384CD5A-8A58-4A3D-9111-EA0D105A13EE}"/>
    <dgm:cxn modelId="{097003FF-DD1C-456F-BE14-837BEFF6E919}" type="presOf" srcId="{DA562DEE-1AFF-4AED-811B-B5F4B6A089E6}" destId="{403AEC20-31ED-496D-9D05-45FCD5B2F53E}" srcOrd="0" destOrd="0" presId="urn:microsoft.com/office/officeart/2005/8/layout/process3"/>
    <dgm:cxn modelId="{22063B81-AA7A-48B8-87A7-DA979448814A}" type="presParOf" srcId="{9CE0D5E6-F724-4834-BF07-5B1DA9E7C4D6}" destId="{4BAB5076-149A-44BC-BF86-4ECA12E9F672}" srcOrd="0" destOrd="0" presId="urn:microsoft.com/office/officeart/2005/8/layout/process3"/>
    <dgm:cxn modelId="{E165F063-00AA-4A81-BCE2-06733BC31005}" type="presParOf" srcId="{4BAB5076-149A-44BC-BF86-4ECA12E9F672}" destId="{2318A9E7-2847-42D6-B55C-E8136573053B}" srcOrd="0" destOrd="0" presId="urn:microsoft.com/office/officeart/2005/8/layout/process3"/>
    <dgm:cxn modelId="{A9E12753-0752-41F2-BC97-97E27F574E52}" type="presParOf" srcId="{4BAB5076-149A-44BC-BF86-4ECA12E9F672}" destId="{DEA33AF2-42DA-4F65-ADC9-871C6AC18CB3}" srcOrd="1" destOrd="0" presId="urn:microsoft.com/office/officeart/2005/8/layout/process3"/>
    <dgm:cxn modelId="{D0FA6285-7BC7-43BF-8248-A1EF77A14747}" type="presParOf" srcId="{4BAB5076-149A-44BC-BF86-4ECA12E9F672}" destId="{BB5A282B-2C9F-4710-AA8B-0472B6CB9A76}" srcOrd="2" destOrd="0" presId="urn:microsoft.com/office/officeart/2005/8/layout/process3"/>
    <dgm:cxn modelId="{DE054C95-2BA8-4A9C-911E-4469E9223B6D}" type="presParOf" srcId="{9CE0D5E6-F724-4834-BF07-5B1DA9E7C4D6}" destId="{403AEC20-31ED-496D-9D05-45FCD5B2F53E}" srcOrd="1" destOrd="0" presId="urn:microsoft.com/office/officeart/2005/8/layout/process3"/>
    <dgm:cxn modelId="{FCDFB164-C186-4A8A-AC87-226ED9986C83}" type="presParOf" srcId="{403AEC20-31ED-496D-9D05-45FCD5B2F53E}" destId="{C694E67D-CD6C-48A0-A977-6FFD45D8F233}" srcOrd="0" destOrd="0" presId="urn:microsoft.com/office/officeart/2005/8/layout/process3"/>
    <dgm:cxn modelId="{65BC32B9-888B-4186-B991-713791A2805F}" type="presParOf" srcId="{9CE0D5E6-F724-4834-BF07-5B1DA9E7C4D6}" destId="{273A4C99-97AA-4D4A-BCC2-A2EB75F8501D}" srcOrd="2" destOrd="0" presId="urn:microsoft.com/office/officeart/2005/8/layout/process3"/>
    <dgm:cxn modelId="{7ADAE250-5107-4FF3-B026-065DC775DE9C}" type="presParOf" srcId="{273A4C99-97AA-4D4A-BCC2-A2EB75F8501D}" destId="{4FE1885A-442A-4748-B881-7E3EA42BFCDE}" srcOrd="0" destOrd="0" presId="urn:microsoft.com/office/officeart/2005/8/layout/process3"/>
    <dgm:cxn modelId="{8D08D74E-5B11-4C1C-8D60-A9F84CFE5A28}" type="presParOf" srcId="{273A4C99-97AA-4D4A-BCC2-A2EB75F8501D}" destId="{8D65F71F-CC7E-4B98-A19D-D39D70716E77}" srcOrd="1" destOrd="0" presId="urn:microsoft.com/office/officeart/2005/8/layout/process3"/>
    <dgm:cxn modelId="{A3DBAE23-35EF-460C-B9F7-B54C7E0580E0}" type="presParOf" srcId="{273A4C99-97AA-4D4A-BCC2-A2EB75F8501D}" destId="{6A004014-FB53-4124-B477-B99EEC2D7439}" srcOrd="2" destOrd="0" presId="urn:microsoft.com/office/officeart/2005/8/layout/process3"/>
    <dgm:cxn modelId="{399A0510-7FD5-4011-81CA-A3AC32674186}" type="presParOf" srcId="{9CE0D5E6-F724-4834-BF07-5B1DA9E7C4D6}" destId="{1666E8F8-8C8A-4B68-BF17-DC75B1853E80}" srcOrd="3" destOrd="0" presId="urn:microsoft.com/office/officeart/2005/8/layout/process3"/>
    <dgm:cxn modelId="{FBEBB2A7-19A7-41A5-BD9C-2F1F6C99DD86}" type="presParOf" srcId="{1666E8F8-8C8A-4B68-BF17-DC75B1853E80}" destId="{97D855E3-3FC1-4527-B6FB-FD4596549BC1}" srcOrd="0" destOrd="0" presId="urn:microsoft.com/office/officeart/2005/8/layout/process3"/>
    <dgm:cxn modelId="{C8947240-80BF-4506-863E-8094B910A855}" type="presParOf" srcId="{9CE0D5E6-F724-4834-BF07-5B1DA9E7C4D6}" destId="{FC4A2ADF-8AB5-41F2-A1F8-9D909CC757DD}" srcOrd="4" destOrd="0" presId="urn:microsoft.com/office/officeart/2005/8/layout/process3"/>
    <dgm:cxn modelId="{48B5E058-E081-4771-9DB9-E909C8C3C717}" type="presParOf" srcId="{FC4A2ADF-8AB5-41F2-A1F8-9D909CC757DD}" destId="{F92F59A5-203B-4F61-A623-52B8ED669900}" srcOrd="0" destOrd="0" presId="urn:microsoft.com/office/officeart/2005/8/layout/process3"/>
    <dgm:cxn modelId="{223AC62B-63F5-4A2F-8DED-BF47B7846017}" type="presParOf" srcId="{FC4A2ADF-8AB5-41F2-A1F8-9D909CC757DD}" destId="{FA8BAC24-18DE-4792-B776-3DC193E82EA9}" srcOrd="1" destOrd="0" presId="urn:microsoft.com/office/officeart/2005/8/layout/process3"/>
    <dgm:cxn modelId="{5641B3B6-C643-4645-B5E9-F35ACA70AB6B}" type="presParOf" srcId="{FC4A2ADF-8AB5-41F2-A1F8-9D909CC757DD}" destId="{CB9F6288-90CC-4926-B3B6-E47956A3D092}" srcOrd="2" destOrd="0" presId="urn:microsoft.com/office/officeart/2005/8/layout/process3"/>
    <dgm:cxn modelId="{F9B97840-D448-463B-8200-15168DD402F8}" type="presParOf" srcId="{9CE0D5E6-F724-4834-BF07-5B1DA9E7C4D6}" destId="{DE9A2A01-9C50-4AEC-BC1A-2FBF41255D71}" srcOrd="5" destOrd="0" presId="urn:microsoft.com/office/officeart/2005/8/layout/process3"/>
    <dgm:cxn modelId="{2F787D4B-C8B2-4542-808D-3A9632018E0F}" type="presParOf" srcId="{DE9A2A01-9C50-4AEC-BC1A-2FBF41255D71}" destId="{D671A3B5-6459-4755-A70D-459A481BE69E}" srcOrd="0" destOrd="0" presId="urn:microsoft.com/office/officeart/2005/8/layout/process3"/>
    <dgm:cxn modelId="{4018ABF8-5474-4DE4-A2A4-4EBFB4050AA1}" type="presParOf" srcId="{9CE0D5E6-F724-4834-BF07-5B1DA9E7C4D6}" destId="{EADC6A90-09FD-4DA8-9A7B-80A5B5318526}" srcOrd="6" destOrd="0" presId="urn:microsoft.com/office/officeart/2005/8/layout/process3"/>
    <dgm:cxn modelId="{7B93C098-2C37-4EF2-BB47-100F4F90924C}" type="presParOf" srcId="{EADC6A90-09FD-4DA8-9A7B-80A5B5318526}" destId="{A6CEA983-228C-432F-BE5C-A1322D213BE0}" srcOrd="0" destOrd="0" presId="urn:microsoft.com/office/officeart/2005/8/layout/process3"/>
    <dgm:cxn modelId="{A46344F2-973F-4EC5-8596-D8D76A62314F}" type="presParOf" srcId="{EADC6A90-09FD-4DA8-9A7B-80A5B5318526}" destId="{7C663D0F-3AD2-43DA-9FBC-32948F3BFDA7}" srcOrd="1" destOrd="0" presId="urn:microsoft.com/office/officeart/2005/8/layout/process3"/>
    <dgm:cxn modelId="{DB358CBC-37CD-42FE-9F45-298EF140C27A}" type="presParOf" srcId="{EADC6A90-09FD-4DA8-9A7B-80A5B5318526}" destId="{7ED4C680-DAE5-41FE-89DC-5D90796A0E84}" srcOrd="2" destOrd="0" presId="urn:microsoft.com/office/officeart/2005/8/layout/process3"/>
    <dgm:cxn modelId="{7A6AEC11-0315-4299-9599-A8F98E97F0EC}" type="presParOf" srcId="{9CE0D5E6-F724-4834-BF07-5B1DA9E7C4D6}" destId="{739932BC-27DC-49FA-922A-70498FF4A942}" srcOrd="7" destOrd="0" presId="urn:microsoft.com/office/officeart/2005/8/layout/process3"/>
    <dgm:cxn modelId="{08AFDBEF-3ED0-40D3-A751-194FEF51AD9F}" type="presParOf" srcId="{739932BC-27DC-49FA-922A-70498FF4A942}" destId="{7F94B813-FF8E-4DEF-A70F-BF9E0122248F}" srcOrd="0" destOrd="0" presId="urn:microsoft.com/office/officeart/2005/8/layout/process3"/>
    <dgm:cxn modelId="{CA2DD49D-3DF1-4F97-A1DB-978AED629ADC}" type="presParOf" srcId="{9CE0D5E6-F724-4834-BF07-5B1DA9E7C4D6}" destId="{54925357-5A14-44DB-A0F4-FC7AC1B9E559}" srcOrd="8" destOrd="0" presId="urn:microsoft.com/office/officeart/2005/8/layout/process3"/>
    <dgm:cxn modelId="{44BD5BE9-9849-47EA-A80E-C6BAC98E6797}" type="presParOf" srcId="{54925357-5A14-44DB-A0F4-FC7AC1B9E559}" destId="{0764A780-EB42-4E8B-86C3-015AD77C2BD0}" srcOrd="0" destOrd="0" presId="urn:microsoft.com/office/officeart/2005/8/layout/process3"/>
    <dgm:cxn modelId="{90F9351C-387B-472F-8B48-9A10A87A816D}" type="presParOf" srcId="{54925357-5A14-44DB-A0F4-FC7AC1B9E559}" destId="{1F06BE5C-9CEB-4A14-BAD1-1C620FDE4093}" srcOrd="1" destOrd="0" presId="urn:microsoft.com/office/officeart/2005/8/layout/process3"/>
    <dgm:cxn modelId="{4540B6A3-DBBE-4A66-A8F5-798830C70F28}" type="presParOf" srcId="{54925357-5A14-44DB-A0F4-FC7AC1B9E559}" destId="{CE4559F2-1BDA-478E-B3A8-01B2BC5023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33AF2-42DA-4F65-ADC9-871C6AC18CB3}">
      <dsp:nvSpPr>
        <dsp:cNvPr id="0" name=""/>
        <dsp:cNvSpPr/>
      </dsp:nvSpPr>
      <dsp:spPr>
        <a:xfrm>
          <a:off x="18496" y="612527"/>
          <a:ext cx="1433334" cy="68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September</a:t>
          </a:r>
        </a:p>
      </dsp:txBody>
      <dsp:txXfrm>
        <a:off x="18496" y="612527"/>
        <a:ext cx="1433334" cy="453458"/>
      </dsp:txXfrm>
    </dsp:sp>
    <dsp:sp modelId="{BB5A282B-2C9F-4710-AA8B-0472B6CB9A76}">
      <dsp:nvSpPr>
        <dsp:cNvPr id="0" name=""/>
        <dsp:cNvSpPr/>
      </dsp:nvSpPr>
      <dsp:spPr>
        <a:xfrm>
          <a:off x="311784" y="1065985"/>
          <a:ext cx="1433334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Review Open Meeting Law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Start writing report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Start working on P/P mass.gov webpage</a:t>
          </a:r>
        </a:p>
      </dsp:txBody>
      <dsp:txXfrm>
        <a:off x="353765" y="1107966"/>
        <a:ext cx="1349372" cy="3372038"/>
      </dsp:txXfrm>
    </dsp:sp>
    <dsp:sp modelId="{403AEC20-31ED-496D-9D05-45FCD5B2F53E}">
      <dsp:nvSpPr>
        <dsp:cNvPr id="0" name=""/>
        <dsp:cNvSpPr/>
      </dsp:nvSpPr>
      <dsp:spPr>
        <a:xfrm>
          <a:off x="1669071" y="660797"/>
          <a:ext cx="460549" cy="356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1669071" y="732180"/>
        <a:ext cx="353474" cy="214151"/>
      </dsp:txXfrm>
    </dsp:sp>
    <dsp:sp modelId="{8D65F71F-CC7E-4B98-A19D-D39D70716E77}">
      <dsp:nvSpPr>
        <dsp:cNvPr id="0" name=""/>
        <dsp:cNvSpPr/>
      </dsp:nvSpPr>
      <dsp:spPr>
        <a:xfrm>
          <a:off x="2320792" y="612527"/>
          <a:ext cx="1433334" cy="68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November</a:t>
          </a:r>
        </a:p>
      </dsp:txBody>
      <dsp:txXfrm>
        <a:off x="2320792" y="612527"/>
        <a:ext cx="1433334" cy="453458"/>
      </dsp:txXfrm>
    </dsp:sp>
    <dsp:sp modelId="{6A004014-FB53-4124-B477-B99EEC2D7439}">
      <dsp:nvSpPr>
        <dsp:cNvPr id="0" name=""/>
        <dsp:cNvSpPr/>
      </dsp:nvSpPr>
      <dsp:spPr>
        <a:xfrm>
          <a:off x="2614080" y="1065985"/>
          <a:ext cx="1433334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Possibly DCF to join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Discuss recommendations for 2025 report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Continue with report</a:t>
          </a:r>
        </a:p>
      </dsp:txBody>
      <dsp:txXfrm>
        <a:off x="2656061" y="1107966"/>
        <a:ext cx="1349372" cy="3372038"/>
      </dsp:txXfrm>
    </dsp:sp>
    <dsp:sp modelId="{1666E8F8-8C8A-4B68-BF17-DC75B1853E80}">
      <dsp:nvSpPr>
        <dsp:cNvPr id="0" name=""/>
        <dsp:cNvSpPr/>
      </dsp:nvSpPr>
      <dsp:spPr>
        <a:xfrm>
          <a:off x="3971367" y="660797"/>
          <a:ext cx="460549" cy="356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3971367" y="732180"/>
        <a:ext cx="353474" cy="214151"/>
      </dsp:txXfrm>
    </dsp:sp>
    <dsp:sp modelId="{FA8BAC24-18DE-4792-B776-3DC193E82EA9}">
      <dsp:nvSpPr>
        <dsp:cNvPr id="0" name=""/>
        <dsp:cNvSpPr/>
      </dsp:nvSpPr>
      <dsp:spPr>
        <a:xfrm>
          <a:off x="4623088" y="612527"/>
          <a:ext cx="1433334" cy="68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January</a:t>
          </a:r>
        </a:p>
      </dsp:txBody>
      <dsp:txXfrm>
        <a:off x="4623088" y="612527"/>
        <a:ext cx="1433334" cy="453458"/>
      </dsp:txXfrm>
    </dsp:sp>
    <dsp:sp modelId="{CB9F6288-90CC-4926-B3B6-E47956A3D092}">
      <dsp:nvSpPr>
        <dsp:cNvPr id="0" name=""/>
        <dsp:cNvSpPr/>
      </dsp:nvSpPr>
      <dsp:spPr>
        <a:xfrm>
          <a:off x="4916376" y="1065985"/>
          <a:ext cx="1433334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Possibly DYS to join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Finalize recommendations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Continue with report</a:t>
          </a:r>
        </a:p>
      </dsp:txBody>
      <dsp:txXfrm>
        <a:off x="4958357" y="1107966"/>
        <a:ext cx="1349372" cy="3372038"/>
      </dsp:txXfrm>
    </dsp:sp>
    <dsp:sp modelId="{DE9A2A01-9C50-4AEC-BC1A-2FBF41255D71}">
      <dsp:nvSpPr>
        <dsp:cNvPr id="0" name=""/>
        <dsp:cNvSpPr/>
      </dsp:nvSpPr>
      <dsp:spPr>
        <a:xfrm>
          <a:off x="6273663" y="660797"/>
          <a:ext cx="460549" cy="356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6273663" y="732180"/>
        <a:ext cx="353474" cy="214151"/>
      </dsp:txXfrm>
    </dsp:sp>
    <dsp:sp modelId="{7C663D0F-3AD2-43DA-9FBC-32948F3BFDA7}">
      <dsp:nvSpPr>
        <dsp:cNvPr id="0" name=""/>
        <dsp:cNvSpPr/>
      </dsp:nvSpPr>
      <dsp:spPr>
        <a:xfrm>
          <a:off x="6925385" y="612527"/>
          <a:ext cx="1433334" cy="68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March</a:t>
          </a:r>
        </a:p>
      </dsp:txBody>
      <dsp:txXfrm>
        <a:off x="6925385" y="612527"/>
        <a:ext cx="1433334" cy="453458"/>
      </dsp:txXfrm>
    </dsp:sp>
    <dsp:sp modelId="{7ED4C680-DAE5-41FE-89DC-5D90796A0E84}">
      <dsp:nvSpPr>
        <dsp:cNvPr id="0" name=""/>
        <dsp:cNvSpPr/>
      </dsp:nvSpPr>
      <dsp:spPr>
        <a:xfrm>
          <a:off x="7218673" y="1065985"/>
          <a:ext cx="1433334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Possibly Office of Child Advocate to join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Review draft report together and take feedback</a:t>
          </a:r>
        </a:p>
      </dsp:txBody>
      <dsp:txXfrm>
        <a:off x="7260654" y="1107966"/>
        <a:ext cx="1349372" cy="3372038"/>
      </dsp:txXfrm>
    </dsp:sp>
    <dsp:sp modelId="{739932BC-27DC-49FA-922A-70498FF4A942}">
      <dsp:nvSpPr>
        <dsp:cNvPr id="0" name=""/>
        <dsp:cNvSpPr/>
      </dsp:nvSpPr>
      <dsp:spPr>
        <a:xfrm>
          <a:off x="8575960" y="660797"/>
          <a:ext cx="460549" cy="356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8575960" y="732180"/>
        <a:ext cx="353474" cy="214151"/>
      </dsp:txXfrm>
    </dsp:sp>
    <dsp:sp modelId="{1F06BE5C-9CEB-4A14-BAD1-1C620FDE4093}">
      <dsp:nvSpPr>
        <dsp:cNvPr id="0" name=""/>
        <dsp:cNvSpPr/>
      </dsp:nvSpPr>
      <dsp:spPr>
        <a:xfrm>
          <a:off x="9227681" y="612527"/>
          <a:ext cx="1433334" cy="68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May</a:t>
          </a:r>
          <a:r>
            <a:rPr lang="en-US" sz="1800" kern="1200" dirty="0"/>
            <a:t> </a:t>
          </a:r>
        </a:p>
      </dsp:txBody>
      <dsp:txXfrm>
        <a:off x="9227681" y="612527"/>
        <a:ext cx="1433334" cy="453458"/>
      </dsp:txXfrm>
    </dsp:sp>
    <dsp:sp modelId="{CE4559F2-1BDA-478E-B3A8-01B2BC5023A8}">
      <dsp:nvSpPr>
        <dsp:cNvPr id="0" name=""/>
        <dsp:cNvSpPr/>
      </dsp:nvSpPr>
      <dsp:spPr>
        <a:xfrm>
          <a:off x="9520969" y="1065985"/>
          <a:ext cx="1433334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Vote on report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Possibly IRT Team to join</a:t>
          </a:r>
        </a:p>
      </dsp:txBody>
      <dsp:txXfrm>
        <a:off x="9562950" y="1107966"/>
        <a:ext cx="1349372" cy="3372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547A1A-4B8C-44CF-8E73-8D0B6F65A9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6B28D8-CD98-4154-A631-787321A3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2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09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ct val="20000"/>
              </a:spcBef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6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06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0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0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4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294570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307D1-08FB-B946-5FB9-16EC77F9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225A1-F6FD-E908-5278-B201F3DA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F275C-60DF-6EC8-961E-82D6ED91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9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5FAB-BE3C-F7A6-50CB-F4E06B44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AFE9-E8AC-6598-2E80-0A1F0E418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CFC65-3968-12C8-3C97-0308AD693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9F96-7540-175F-B018-35A3E3D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30645-B45B-774E-A153-BECC88C9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609FA-C7A8-20CA-3713-2F7149F1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4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EA9B-AE5D-DAF9-C5B0-C396211D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FCA8F-6A8C-9140-C987-A378C058B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40BEA-5486-417B-548C-3CFA0209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6E831-8A86-0A95-4DB9-1ED8CB95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74C30-638D-0D1A-C197-BA61483A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79E0F-757D-E194-AC5F-DEED742B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D8B4-C2EB-A52C-4D08-D22C0D93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04625-4D3F-29A2-15B8-1A875FEDD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8322-7B4B-DEE9-7658-561951F7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CFBFE-966F-7DED-8653-B81C7213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4329B-CD69-B821-4054-4B1DC730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56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55B539-A53A-5228-403C-5AE1DB1B6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1F04A-E4FA-F1F9-F7B6-0E31B25B0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508DF-4EDE-11F7-55F3-C31724B9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41BB3-2850-EF8E-F27F-4BCA285B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C1966-03F6-28EE-6A1D-CCB609EB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2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97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342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144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432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112991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99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76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26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9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6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866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/>
          <p:nvPr/>
        </p:nvSpPr>
        <p:spPr>
          <a:xfrm>
            <a:off x="-12192" y="-12192"/>
            <a:ext cx="12240768" cy="6876288"/>
          </a:xfrm>
          <a:custGeom>
            <a:avLst/>
            <a:gdLst/>
            <a:ahLst/>
            <a:cxnLst/>
            <a:rect l="l" t="t" r="r" b="b"/>
            <a:pathLst>
              <a:path w="12240768" h="6876288" extrusionOk="0">
                <a:moveTo>
                  <a:pt x="0" y="0"/>
                </a:moveTo>
                <a:lnTo>
                  <a:pt x="24384" y="6864096"/>
                </a:lnTo>
                <a:lnTo>
                  <a:pt x="4767072" y="6876288"/>
                </a:lnTo>
                <a:lnTo>
                  <a:pt x="12240768" y="6327648"/>
                </a:lnTo>
                <a:lnTo>
                  <a:pt x="12192000" y="1219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1"/>
          <p:cNvSpPr txBox="1"/>
          <p:nvPr/>
        </p:nvSpPr>
        <p:spPr>
          <a:xfrm>
            <a:off x="11353800" y="6379287"/>
            <a:ext cx="56567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500" b="1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500" b="1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31" descr="Department of Elementary and Secondary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306" y="6025661"/>
            <a:ext cx="2857175" cy="816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875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8219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57111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5144" y="2130425"/>
            <a:ext cx="849245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8973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5144" y="2130425"/>
            <a:ext cx="849245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7675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BA511-D1C1-7D28-DBA2-FA71D326B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ED123-D9E6-A734-A7EC-E4227D01F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60FE2-E8DE-DF5D-1391-1AAB8CDF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6686-681D-6EC8-95E7-35F9DA7E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44FC6-1ED7-7D22-935F-69611065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9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FC1E-7568-37CF-F478-86648266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85A14-8302-1623-57D3-023C0907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EAEFB-B4C5-6A85-3730-9E84CF36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8B3A7-1AB6-ED3C-52B4-E59E03EB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1676C-EFF0-39FD-75C4-564E0E60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B3A6-CEAA-25C5-F914-7299B923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9926A-BBFA-A7D3-DA9A-DF83586CC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74F48-699A-E450-DCC6-15ED4AA6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483CB-2122-8AF6-8C61-987CE62C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5F84F-76E5-4674-2012-FFE5571D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A3B2-703A-5E8A-03EF-8697CDD5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BA748-F9D1-A289-EFBC-1A0F8B6D0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219EB-BCC7-561B-B1B8-FC4DAD666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196D1-90D9-AC6D-0C06-39282927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5C481-C80C-5E16-8A60-1A1B4A2A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390A9-FDD4-F147-0788-747114E5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7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A25C-F479-3DB3-988F-811E2196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EFA8D-588A-7979-AB03-71C6B484A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96C5B-DED7-226A-D351-CAF52E2F7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CC169-0A90-320E-4C22-FAED52E9E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199F5-54B0-7DD5-17F8-4F161052C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3E584-72C9-ABF7-1EC5-69755211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7FCF0-BCD0-FB51-8708-1FB27E7D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1748B-2B44-3228-DC24-477E3BBE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1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4DA3-9202-52F4-7499-605186EB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B9B34-E3E2-EDD4-A029-E46523CC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EB00B-3628-E6AC-541F-1FDB8299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7BFF3-3646-5594-7448-B880C6C6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2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319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91103-BA53-5F24-69D2-13247F2C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F2BB6-0170-3C0E-560D-96BE75EBC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5E6C5-F384-1261-4FDF-F2C7C7C34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D31F-80C3-F2D7-C589-03C67606C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D1A0A-9249-92C8-BB92-1A0C1314B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9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267690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delyn.m.goskoski@mass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3144" y="2191589"/>
            <a:ext cx="8370536" cy="3623584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chemeClr val="bg1"/>
                </a:solidFill>
                <a:cs typeface="Arial"/>
              </a:rPr>
              <a:t>DPH PANDAS/PANS Advisory Council</a:t>
            </a:r>
            <a:br>
              <a:rPr lang="en-US" sz="3600">
                <a:cs typeface="Arial" panose="020B0604020202020204" pitchFamily="34" charset="0"/>
              </a:rPr>
            </a:br>
            <a:br>
              <a:rPr lang="en-US" sz="3200">
                <a:cs typeface="Arial" panose="020B0604020202020204" pitchFamily="34" charset="0"/>
              </a:rPr>
            </a:br>
            <a:br>
              <a:rPr lang="en-US" sz="3200">
                <a:cs typeface="Arial" panose="020B0604020202020204" pitchFamily="34" charset="0"/>
              </a:rPr>
            </a:br>
            <a:r>
              <a:rPr lang="en-US" sz="3200">
                <a:solidFill>
                  <a:schemeClr val="bg1"/>
                </a:solidFill>
                <a:cs typeface="Arial"/>
              </a:rPr>
              <a:t>September 10, 2025</a:t>
            </a:r>
            <a:br>
              <a:rPr lang="en-US" sz="3200">
                <a:cs typeface="Arial" panose="020B0604020202020204" pitchFamily="34" charset="0"/>
              </a:rPr>
            </a:br>
            <a:r>
              <a:rPr lang="en-US" sz="3200">
                <a:solidFill>
                  <a:schemeClr val="bg1"/>
                </a:solidFill>
                <a:cs typeface="Arial"/>
              </a:rPr>
              <a:t>4:00 – 6:00 PM</a:t>
            </a:r>
            <a:br>
              <a:rPr lang="en-US" sz="3200">
                <a:cs typeface="Arial" panose="020B0604020202020204" pitchFamily="34" charset="0"/>
              </a:rPr>
            </a:br>
            <a:br>
              <a:rPr lang="en-US" sz="3200">
                <a:cs typeface="Arial" panose="020B0604020202020204" pitchFamily="34" charset="0"/>
              </a:rPr>
            </a:br>
            <a:r>
              <a:rPr lang="en-US" sz="3200" i="1">
                <a:solidFill>
                  <a:srgbClr val="FFFF00"/>
                </a:solidFill>
                <a:cs typeface="Arial"/>
              </a:rPr>
              <a:t>Please stand by. The meeting will begin shortly. </a:t>
            </a:r>
            <a:endParaRPr lang="en-US" sz="3600" i="1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0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8B6BE-417B-BB0D-2D3F-4F455B0CB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68518-234D-BC55-B5DF-D7725B14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Discussion: Future Guest Speakers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91553-62F1-5338-EB62-F407E3C4B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</a:pPr>
            <a:r>
              <a:rPr lang="en-US" dirty="0">
                <a:latin typeface="Calibri"/>
                <a:ea typeface="Calibri"/>
                <a:cs typeface="Arial"/>
              </a:rPr>
              <a:t>We are working to bring in DCF and DYS</a:t>
            </a:r>
          </a:p>
          <a:p>
            <a:pPr>
              <a:spcBef>
                <a:spcPts val="1400"/>
              </a:spcBef>
            </a:pPr>
            <a:r>
              <a:rPr lang="en-US" dirty="0">
                <a:latin typeface="Calibri"/>
                <a:ea typeface="Calibri"/>
                <a:cs typeface="Arial"/>
              </a:rPr>
              <a:t>Followed by the Office of the Child Advocate and the Interagency Review Team</a:t>
            </a:r>
          </a:p>
          <a:p>
            <a:pPr>
              <a:spcBef>
                <a:spcPts val="1400"/>
              </a:spcBef>
            </a:pPr>
            <a:endParaRPr lang="en-US" dirty="0">
              <a:latin typeface="Calibri"/>
              <a:ea typeface="Calibri"/>
              <a:cs typeface="Arial"/>
            </a:endParaRPr>
          </a:p>
          <a:p>
            <a:pPr>
              <a:spcBef>
                <a:spcPts val="1400"/>
              </a:spcBef>
            </a:pPr>
            <a:r>
              <a:rPr lang="en-US" dirty="0">
                <a:latin typeface="Calibri"/>
                <a:ea typeface="Calibri"/>
                <a:cs typeface="Arial"/>
              </a:rPr>
              <a:t>What questions do we have for DCF?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5AB7A-77F1-D506-75E9-20508F1CF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9D0EE-DE7F-324B-A84C-F36708423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6464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DA380-E48F-E692-094D-8E7AF3893964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3452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1AE48-A0E3-806C-4994-366A3182B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1BE0-0C90-163F-96F6-AD4420D8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Discussion: Receiving Public Comment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D11E-D314-EA41-62FA-965171B6F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</a:pPr>
            <a:r>
              <a:rPr lang="en-US" dirty="0">
                <a:latin typeface="Calibri"/>
                <a:ea typeface="Calibri"/>
                <a:cs typeface="Arial"/>
              </a:rPr>
              <a:t>Do we want to allow for public comment?</a:t>
            </a:r>
          </a:p>
          <a:p>
            <a:pPr lvl="1">
              <a:spcBef>
                <a:spcPts val="1400"/>
              </a:spcBef>
            </a:pPr>
            <a:r>
              <a:rPr lang="en-US" dirty="0">
                <a:latin typeface="Calibri"/>
                <a:ea typeface="Calibri"/>
                <a:cs typeface="Arial"/>
              </a:rPr>
              <a:t>What is the purpose?</a:t>
            </a:r>
          </a:p>
          <a:p>
            <a:pPr lvl="1">
              <a:spcBef>
                <a:spcPts val="1400"/>
              </a:spcBef>
            </a:pPr>
            <a:r>
              <a:rPr lang="en-US" dirty="0">
                <a:latin typeface="Calibri"/>
                <a:ea typeface="Calibri"/>
                <a:cs typeface="Arial"/>
              </a:rPr>
              <a:t>Are these public comments/questions/concerns?</a:t>
            </a:r>
          </a:p>
          <a:p>
            <a:pPr>
              <a:spcBef>
                <a:spcPts val="1400"/>
              </a:spcBef>
            </a:pPr>
            <a:r>
              <a:rPr lang="en-US" dirty="0">
                <a:latin typeface="Calibri"/>
                <a:ea typeface="Calibri"/>
                <a:cs typeface="Arial"/>
              </a:rPr>
              <a:t>How often do we want to do this?</a:t>
            </a:r>
          </a:p>
          <a:p>
            <a:pPr>
              <a:spcBef>
                <a:spcPts val="1400"/>
              </a:spcBef>
            </a:pPr>
            <a:r>
              <a:rPr lang="en-US" dirty="0">
                <a:latin typeface="Calibri"/>
                <a:ea typeface="Calibri"/>
                <a:cs typeface="Arial"/>
              </a:rPr>
              <a:t>What is the format? (timing, instructions, # of people)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5A8E9-0511-6FBF-9B0F-DC8AEDF3F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9D0EE-DE7F-324B-A84C-F36708423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6464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7F9D4-4479-C7FD-87C1-C0C8EE5DD522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194950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B2AD2-50C5-F481-D7EA-A62145854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215C-1978-CF9D-2354-0E098EE1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Discussion: Next Annual Cycle 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 descr="A flow chart that shows the activities for the upcoming months. &#10;&#10;September: Review open meeting law, start writing report, start working on P/P mass.gov webpage&#10;&#10;November: Possibly DCF to join, discuss recommednations for 2025 report, continue with report&#10;&#10;January: Possibly DYS to join, fianlize recommendations, continue with report&#10;&#10;March: Possibly Office of Child Advocate to join, review draft report together and take feedback&#10;&#10;May: Vote on report, possibly IRT Team to join ">
            <a:extLst>
              <a:ext uri="{FF2B5EF4-FFF2-40B4-BE49-F238E27FC236}">
                <a16:creationId xmlns:a16="http://schemas.microsoft.com/office/drawing/2014/main" id="{2C1109C6-9B0D-CC3B-DDF3-61C5E54CE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003809"/>
              </p:ext>
            </p:extLst>
          </p:nvPr>
        </p:nvGraphicFramePr>
        <p:xfrm>
          <a:off x="443937" y="931178"/>
          <a:ext cx="10972800" cy="513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DDC90-7953-EC1F-C0E5-0EC12BA03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9D0EE-DE7F-324B-A84C-F36708423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6464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75BA3-A7DC-C205-BF31-F68009D924F8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172883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2381-2FD3-4DD5-BBC9-0944AB89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73F9-7657-4CFC-9371-7072A862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166018"/>
            <a:ext cx="11325200" cy="51156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Next Meeting of 2025:</a:t>
            </a:r>
          </a:p>
          <a:p>
            <a:pPr lvl="1"/>
            <a:r>
              <a:rPr lang="en-US" b="1">
                <a:solidFill>
                  <a:schemeClr val="accent1"/>
                </a:solidFill>
                <a:cs typeface="Calibri"/>
              </a:rPr>
              <a:t>Wednesday, November 12, 2025, 4-6 PM</a:t>
            </a:r>
            <a:endParaRPr lang="en-US" b="1">
              <a:solidFill>
                <a:schemeClr val="accent1"/>
              </a:solidFill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Possibly DCF to join 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Meetings via Zoom </a:t>
            </a:r>
            <a:endParaRPr lang="en-US">
              <a:ea typeface="Calibri"/>
              <a:cs typeface="Calibri"/>
            </a:endParaRPr>
          </a:p>
          <a:p>
            <a:pPr lvl="2"/>
            <a:r>
              <a:rPr lang="en-US">
                <a:cs typeface="Calibri"/>
              </a:rPr>
              <a:t>If you need help, please email Maddy </a:t>
            </a:r>
            <a:r>
              <a:rPr lang="en-US" err="1">
                <a:cs typeface="Calibri"/>
              </a:rPr>
              <a:t>Goskoski</a:t>
            </a:r>
            <a:r>
              <a:rPr lang="en-US">
                <a:cs typeface="Calibri"/>
              </a:rPr>
              <a:t> at </a:t>
            </a:r>
            <a:r>
              <a:rPr lang="en-US">
                <a:cs typeface="Calibri"/>
                <a:hlinkClick r:id="rId3"/>
              </a:rPr>
              <a:t>madelyn.m.goskoski@mass.gov</a:t>
            </a:r>
            <a:r>
              <a:rPr lang="en-US">
                <a:cs typeface="Calibri"/>
              </a:rPr>
              <a:t> in advance who will find assistance. </a:t>
            </a:r>
            <a:br>
              <a:rPr lang="en-US"/>
            </a:br>
            <a:r>
              <a:rPr lang="en-US"/>
              <a:t> </a:t>
            </a:r>
            <a:endParaRPr lang="en-US">
              <a:cs typeface="Calibri"/>
            </a:endParaRPr>
          </a:p>
          <a:p>
            <a:r>
              <a:rPr lang="en-US"/>
              <a:t>Next steps: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Email </a:t>
            </a:r>
            <a:r>
              <a:rPr lang="en-US">
                <a:ea typeface="+mn-lt"/>
                <a:cs typeface="+mn-lt"/>
                <a:hlinkClick r:id="rId3"/>
              </a:rPr>
              <a:t>madelyn.m.goskoski@mass.gov</a:t>
            </a:r>
            <a:r>
              <a:rPr lang="en-US">
                <a:cs typeface="Calibri"/>
              </a:rPr>
              <a:t> to get on the November agenda 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Anything else?</a:t>
            </a:r>
          </a:p>
          <a:p>
            <a:pPr lvl="1"/>
            <a:r>
              <a:rPr lang="en-US">
                <a:ea typeface="Calibri"/>
                <a:cs typeface="Calibri"/>
              </a:rPr>
              <a:t>Vote to Adjourn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78276-E431-4453-8CDB-F4DA24DDD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13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2BC16-F3AF-0DAB-CBB4-6DEBF75ED5D1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67016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C7AD-616A-43C1-9E96-57229059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Motion to Adjourn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EF17D-4329-4DC2-93D6-9DD534E8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195754"/>
            <a:ext cx="11188505" cy="4930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r>
              <a:rPr lang="en-US" sz="880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E6922-8692-437B-95E2-E7D11F66D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14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3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600200"/>
            <a:ext cx="109728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u="sng">
                <a:ea typeface="+mn-lt"/>
                <a:cs typeface="+mn-lt"/>
              </a:rPr>
              <a:t>Welcome:</a:t>
            </a:r>
            <a:r>
              <a:rPr lang="en-US" sz="2800">
                <a:ea typeface="+mn-lt"/>
                <a:cs typeface="+mn-lt"/>
              </a:rPr>
              <a:t> Roll Call &amp; Vote to Approve July Minutes </a:t>
            </a:r>
            <a:endParaRPr lang="en-US" sz="28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Announcements:</a:t>
            </a:r>
            <a:r>
              <a:rPr lang="en-US" sz="2800">
                <a:ea typeface="+mn-lt"/>
                <a:cs typeface="+mn-lt"/>
              </a:rPr>
              <a:t> General Announcements &amp; Housekeeping </a:t>
            </a:r>
            <a:endParaRPr lang="en-US" sz="28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Guest Speaker:</a:t>
            </a:r>
            <a:r>
              <a:rPr lang="en-US" sz="2800">
                <a:ea typeface="+mn-lt"/>
                <a:cs typeface="+mn-lt"/>
              </a:rPr>
              <a:t> MassHealth – Camille Pearson </a:t>
            </a:r>
            <a:endParaRPr lang="en-US" sz="28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Discussion: </a:t>
            </a:r>
            <a:r>
              <a:rPr lang="en-US" sz="2800">
                <a:ea typeface="+mn-lt"/>
                <a:cs typeface="+mn-lt"/>
              </a:rPr>
              <a:t>Guest Speaker Debrief </a:t>
            </a:r>
            <a:endParaRPr lang="en-US" sz="2800">
              <a:solidFill>
                <a:srgbClr val="EE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Discussion:</a:t>
            </a:r>
            <a:r>
              <a:rPr lang="en-US" sz="2800">
                <a:ea typeface="+mn-lt"/>
                <a:cs typeface="+mn-lt"/>
              </a:rPr>
              <a:t> Future Guest Speakers</a:t>
            </a: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280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sz="2800" u="sng">
                <a:ea typeface="+mn-lt"/>
                <a:cs typeface="+mn-lt"/>
              </a:rPr>
              <a:t>Discussion:</a:t>
            </a:r>
            <a:r>
              <a:rPr lang="en-US" sz="2800">
                <a:ea typeface="+mn-lt"/>
                <a:cs typeface="+mn-lt"/>
              </a:rPr>
              <a:t> Receiving Public Comment </a:t>
            </a:r>
            <a:endParaRPr lang="en-US" sz="28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Discussion:</a:t>
            </a:r>
            <a:r>
              <a:rPr lang="en-US" sz="2800">
                <a:ea typeface="+mn-lt"/>
                <a:cs typeface="+mn-lt"/>
              </a:rPr>
              <a:t> Next Annual Cycle </a:t>
            </a:r>
            <a:endParaRPr lang="en-US" sz="28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Wrap Up:</a:t>
            </a:r>
            <a:r>
              <a:rPr lang="en-US" sz="2800">
                <a:ea typeface="+mn-lt"/>
                <a:cs typeface="+mn-lt"/>
              </a:rPr>
              <a:t> Next Steps</a:t>
            </a:r>
            <a:endParaRPr lang="en-US" sz="14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Vote:</a:t>
            </a:r>
            <a:r>
              <a:rPr lang="en-US" sz="2800">
                <a:ea typeface="+mn-lt"/>
                <a:cs typeface="+mn-lt"/>
              </a:rPr>
              <a:t> Adjourn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0963B-2D31-DE11-7F6B-729CBAEAAE85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79887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Opening Roll Call &amp;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Attendance </a:t>
            </a:r>
            <a:r>
              <a:rPr lang="en-US" sz="3600" b="1">
                <a:solidFill>
                  <a:schemeClr val="accent1"/>
                </a:solidFill>
              </a:rPr>
              <a:t>roll call</a:t>
            </a:r>
          </a:p>
          <a:p>
            <a:r>
              <a:rPr lang="en-US" sz="3600" b="1">
                <a:solidFill>
                  <a:schemeClr val="accent1"/>
                </a:solidFill>
              </a:rPr>
              <a:t>Vote</a:t>
            </a:r>
            <a:r>
              <a:rPr lang="en-US" sz="3600"/>
              <a:t> to approve Meeting Minutes (July 9, 2025)</a:t>
            </a:r>
            <a:endParaRPr lang="en-US" sz="36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3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0963B-2D31-DE11-7F6B-729CBAEAAE85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50114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E24A-F905-4B7A-92F8-C47680EB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Meeting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D1594-F6EC-454F-B196-1D724D563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167605"/>
            <a:ext cx="10972800" cy="48633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Open Meeting Law applies:</a:t>
            </a:r>
          </a:p>
          <a:p>
            <a:pPr lvl="1"/>
            <a:r>
              <a:rPr lang="en-US" dirty="0"/>
              <a:t>Cannot use the chat 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Texting, emails, etc. are public records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Council member attendance taken to establish quorum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Meetings end if we lose a quorum </a:t>
            </a:r>
            <a:endParaRPr lang="en-US" dirty="0"/>
          </a:p>
          <a:p>
            <a:r>
              <a:rPr lang="en-US" dirty="0"/>
              <a:t>Agenda pre-planned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Cameras on during the meetings 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Mute your mic unless you are speaking 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"Raise hand option" to speak</a:t>
            </a:r>
          </a:p>
          <a:p>
            <a:r>
              <a:rPr lang="en-US" dirty="0"/>
              <a:t>Meetings not recorded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21FE1-45E1-43AC-8FA7-DE88211FB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4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CDAA3-5942-FB09-0672-A7E1C8F4B4CC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415714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Statutory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0070C0"/>
                </a:solidFill>
              </a:rPr>
              <a:t>Section 26 of Chapter 260 of the Acts of 2020</a:t>
            </a:r>
            <a:r>
              <a:rPr lang="en-US" sz="3600"/>
              <a:t>, or the Health Care Omnibus bill establishes a special advisory council, chaired by the Commissioner of the Department of Public Health, or his designee, to </a:t>
            </a:r>
            <a:r>
              <a:rPr lang="en-US" sz="3600">
                <a:solidFill>
                  <a:srgbClr val="0070C0"/>
                </a:solidFill>
              </a:rPr>
              <a:t>advise the commissioner on research, diagnosis, treatment and education </a:t>
            </a:r>
            <a:r>
              <a:rPr lang="en-US" sz="3600"/>
              <a:t>relating to pediatric autoimmune neuropsychiatric disorder associated with streptococcal infections and pediatric acute neuropsychiatric syndrome (PANDAS/PANS).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5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C8C09-A43A-D774-DE01-70B1C343805D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AB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93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B5BD-FA13-4471-8CFC-04B8ABC0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Aim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E261-7A78-454C-971E-A0ED0447A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28" y="1326823"/>
            <a:ext cx="10972800" cy="494159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</a:pPr>
            <a:r>
              <a:rPr lang="en-US">
                <a:ea typeface="+mn-lt"/>
                <a:cs typeface="+mn-lt"/>
              </a:rPr>
              <a:t>The DPH PANDAS/PANS Advisory Council aims to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advise the DPH Commissioner on research, diagnosis, treatment, and education</a:t>
            </a:r>
            <a:r>
              <a:rPr lang="en-US">
                <a:ea typeface="+mn-lt"/>
                <a:cs typeface="+mn-lt"/>
              </a:rPr>
              <a:t> relating to pediatric autoimmune neuropsychiatric discovered associated with streptococcal infections and pediatric acute neuropsychiatric syndrome (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PANDAS/PANS</a:t>
            </a:r>
            <a:r>
              <a:rPr lang="en-US">
                <a:ea typeface="+mn-lt"/>
                <a:cs typeface="+mn-lt"/>
              </a:rPr>
              <a:t>).</a:t>
            </a:r>
          </a:p>
          <a:p>
            <a:pPr>
              <a:buNone/>
            </a:pPr>
            <a:endParaRPr lang="en-US">
              <a:ea typeface="+mn-lt"/>
              <a:cs typeface="+mn-lt"/>
            </a:endParaRPr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The Advisory Council will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issue a report to the general court annually with recommendations</a:t>
            </a:r>
            <a:r>
              <a:rPr lang="en-US">
                <a:ea typeface="+mn-lt"/>
                <a:cs typeface="+mn-lt"/>
              </a:rPr>
              <a:t> concerning: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Practice guidelines for the diagnosis and treatment</a:t>
            </a:r>
            <a:r>
              <a:rPr lang="en-US">
                <a:ea typeface="+mn-lt"/>
                <a:cs typeface="+mn-lt"/>
              </a:rPr>
              <a:t> of the disorder and syndrome;</a:t>
            </a:r>
          </a:p>
          <a:p>
            <a:r>
              <a:rPr lang="en-US">
                <a:ea typeface="+mn-lt"/>
                <a:cs typeface="+mn-lt"/>
              </a:rPr>
              <a:t>Development of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screening protocols</a:t>
            </a:r>
            <a:r>
              <a:rPr lang="en-US">
                <a:ea typeface="+mn-lt"/>
                <a:cs typeface="+mn-lt"/>
              </a:rPr>
              <a:t>;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Mechanisms to increase clinical awareness and education</a:t>
            </a:r>
            <a:r>
              <a:rPr lang="en-US">
                <a:ea typeface="+mn-lt"/>
                <a:cs typeface="+mn-lt"/>
              </a:rPr>
              <a:t> regarding the disorder and syndrome among physicians, including pediatricians, school-based health centers and providers of mental health services;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Outreach to educators and parents to increase awareness</a:t>
            </a:r>
            <a:r>
              <a:rPr lang="en-US">
                <a:ea typeface="+mn-lt"/>
                <a:cs typeface="+mn-lt"/>
              </a:rPr>
              <a:t> of the disorder and syndrome; and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Development of a network of volunteer experts </a:t>
            </a:r>
            <a:r>
              <a:rPr lang="en-US">
                <a:ea typeface="+mn-lt"/>
                <a:cs typeface="+mn-lt"/>
              </a:rPr>
              <a:t>on the diagnosis and treatment of the disorder and syndrome. (From Section 26 of Chapter 260 of the Acts of 2020).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highlight>
                <a:srgbClr val="FFFF00"/>
              </a:highlight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58176-5106-4077-A9A8-82004187D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6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3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4232-DF49-7DF7-ACB9-499C4849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General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9E45-5D55-9681-C8EF-32E50170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566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Does anyone have any announcements?</a:t>
            </a:r>
          </a:p>
          <a:p>
            <a:pPr lvl="1"/>
            <a:r>
              <a:rPr lang="en-US" dirty="0">
                <a:ea typeface="Calibri"/>
                <a:cs typeface="Calibri"/>
              </a:rPr>
              <a:t>Open Meeting Law certification to be returned to Amy within two weeks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Meeting minutes will now include names when specific comments or questions are made </a:t>
            </a:r>
          </a:p>
          <a:p>
            <a:pPr marL="457200" lvl="1" indent="0">
              <a:buNone/>
            </a:pPr>
            <a:endParaRPr lang="en-US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C5EF3-9402-795B-7C1E-358A1FD3C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7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26949-1AC9-02EC-913F-2F8C23D4930A}"/>
              </a:ext>
            </a:extLst>
          </p:cNvPr>
          <p:cNvSpPr txBox="1"/>
          <p:nvPr/>
        </p:nvSpPr>
        <p:spPr>
          <a:xfrm>
            <a:off x="11365230" y="6123155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JV/SG</a:t>
            </a:r>
          </a:p>
        </p:txBody>
      </p:sp>
    </p:spTree>
    <p:extLst>
      <p:ext uri="{BB962C8B-B14F-4D97-AF65-F5344CB8AC3E}">
        <p14:creationId xmlns:p14="http://schemas.microsoft.com/office/powerpoint/2010/main" val="198349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F5C3D-71BA-5090-2FBB-31DCC20C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MassHealth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245DA-9AEE-9A68-B2A9-F18A3BD02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77" y="1298212"/>
            <a:ext cx="11525898" cy="481780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endParaRPr lang="en-US" sz="1400">
              <a:latin typeface="Aptos"/>
              <a:ea typeface="Calibri"/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Camille Pearson, MassHealth Legislative Director &amp; Language Access Coordinator at Executive Office of Health and Human Services</a:t>
            </a:r>
            <a:endParaRPr lang="en-US" dirty="0">
              <a:ea typeface="+mn-lt"/>
              <a:cs typeface="+mn-lt"/>
            </a:endParaRPr>
          </a:p>
          <a:p>
            <a:pPr>
              <a:buNone/>
            </a:pPr>
            <a:endParaRPr lang="en-US" sz="1400">
              <a:latin typeface="Aptos"/>
              <a:ea typeface="Calibri"/>
              <a:cs typeface="Calibri"/>
            </a:endParaRPr>
          </a:p>
          <a:p>
            <a:pPr>
              <a:spcBef>
                <a:spcPts val="20"/>
              </a:spcBef>
            </a:pPr>
            <a:r>
              <a:rPr lang="en-US" sz="2400">
                <a:ea typeface="Calibri"/>
                <a:cs typeface="Calibri"/>
              </a:rPr>
              <a:t>Discussion Format</a:t>
            </a:r>
          </a:p>
          <a:p>
            <a:pPr lvl="1">
              <a:spcBef>
                <a:spcPts val="20"/>
              </a:spcBef>
            </a:pPr>
            <a:r>
              <a:rPr lang="en-US" sz="2400">
                <a:ea typeface="Calibri"/>
                <a:cs typeface="Calibri"/>
              </a:rPr>
              <a:t>15 minutes: Presentation</a:t>
            </a:r>
          </a:p>
          <a:p>
            <a:pPr lvl="1">
              <a:spcBef>
                <a:spcPts val="20"/>
              </a:spcBef>
            </a:pPr>
            <a:r>
              <a:rPr lang="en-US" sz="2400">
                <a:ea typeface="Calibri"/>
                <a:cs typeface="Calibri"/>
              </a:rPr>
              <a:t>30 minutes: Questions &amp; Answers</a:t>
            </a:r>
          </a:p>
          <a:p>
            <a:pPr lvl="1">
              <a:spcBef>
                <a:spcPts val="20"/>
              </a:spcBef>
            </a:pPr>
            <a:endParaRPr lang="en-US" sz="2400">
              <a:ea typeface="Calibri"/>
              <a:cs typeface="Calibri"/>
            </a:endParaRPr>
          </a:p>
          <a:p>
            <a:pPr>
              <a:spcBef>
                <a:spcPts val="20"/>
              </a:spcBef>
            </a:pPr>
            <a:r>
              <a:rPr lang="en-US" sz="2400">
                <a:ea typeface="Calibri"/>
                <a:cs typeface="Calibri"/>
              </a:rPr>
              <a:t>Update your name and role in Zoom for our speakers </a:t>
            </a:r>
          </a:p>
          <a:p>
            <a:pPr>
              <a:spcBef>
                <a:spcPts val="20"/>
              </a:spcBef>
            </a:pPr>
            <a:r>
              <a:rPr lang="en-US" sz="2400">
                <a:ea typeface="Calibri"/>
                <a:cs typeface="Calibri"/>
              </a:rPr>
              <a:t>Raise hand</a:t>
            </a:r>
          </a:p>
          <a:p>
            <a:pPr>
              <a:spcBef>
                <a:spcPts val="20"/>
              </a:spcBef>
            </a:pPr>
            <a:r>
              <a:rPr lang="en-US" sz="2400">
                <a:cs typeface="Calibri"/>
              </a:rPr>
              <a:t>Presentation and Q&amp;A will end promptly by 5 pm</a:t>
            </a:r>
            <a:endParaRPr lang="en-US" sz="2400">
              <a:ea typeface="Calibri"/>
              <a:cs typeface="Calibri"/>
            </a:endParaRPr>
          </a:p>
          <a:p>
            <a:pPr>
              <a:spcBef>
                <a:spcPts val="20"/>
              </a:spcBef>
            </a:pPr>
            <a:r>
              <a:rPr lang="en-US" sz="2400">
                <a:ea typeface="Calibri"/>
                <a:cs typeface="Calibri"/>
              </a:rPr>
              <a:t>Be mindful of the space and time you are taking </a:t>
            </a:r>
          </a:p>
          <a:p>
            <a:pPr>
              <a:spcBef>
                <a:spcPts val="20"/>
              </a:spcBef>
            </a:pPr>
            <a:r>
              <a:rPr lang="en-US" sz="2400">
                <a:ea typeface="Calibri"/>
                <a:cs typeface="Calibri"/>
              </a:rPr>
              <a:t>Foster an open discussion focused on group learning and problem solving</a:t>
            </a:r>
            <a:endParaRPr lang="en-US"/>
          </a:p>
          <a:p>
            <a:pPr marL="457200" lvl="1" indent="0">
              <a:buNone/>
            </a:pPr>
            <a:endParaRPr lang="en-US" sz="2400">
              <a:ea typeface="Calibri"/>
              <a:cs typeface="Calibri"/>
            </a:endParaRPr>
          </a:p>
          <a:p>
            <a:pPr lvl="1"/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800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8F798-3022-C6C0-1C7A-A5014515D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9D0EE-DE7F-324B-A84C-F36708423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6464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DA085-969D-C780-E25F-942DBD293A16}"/>
              </a:ext>
            </a:extLst>
          </p:cNvPr>
          <p:cNvSpPr txBox="1"/>
          <p:nvPr/>
        </p:nvSpPr>
        <p:spPr>
          <a:xfrm>
            <a:off x="11492937" y="6124659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JV/SG</a:t>
            </a:r>
          </a:p>
        </p:txBody>
      </p:sp>
    </p:spTree>
    <p:extLst>
      <p:ext uri="{BB962C8B-B14F-4D97-AF65-F5344CB8AC3E}">
        <p14:creationId xmlns:p14="http://schemas.microsoft.com/office/powerpoint/2010/main" val="333127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A2EF-AA4A-A242-F9DA-DF1F452B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Discussion: Reflection on MassHealth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DC668-BCCF-4D27-76BA-C09D00D7B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</a:pPr>
            <a:r>
              <a:rPr lang="en-US" baseline="0" dirty="0">
                <a:latin typeface="Calibri"/>
                <a:ea typeface="Arial"/>
                <a:cs typeface="Arial"/>
              </a:rPr>
              <a:t>Related to the 2024 report, did Camille share anything: 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lvl="1">
              <a:spcBef>
                <a:spcPts val="1400"/>
              </a:spcBef>
            </a:pPr>
            <a:r>
              <a:rPr lang="en-US" baseline="0" dirty="0">
                <a:latin typeface="Calibri"/>
                <a:ea typeface="Arial"/>
                <a:cs typeface="Arial"/>
              </a:rPr>
              <a:t>That supports it?</a:t>
            </a:r>
            <a:r>
              <a:rPr lang="en-US" dirty="0">
                <a:latin typeface="Calibri"/>
                <a:ea typeface="Arial"/>
                <a:cs typeface="Arial"/>
              </a:rPr>
              <a:t>​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lvl="1">
              <a:spcBef>
                <a:spcPts val="1400"/>
              </a:spcBef>
            </a:pPr>
            <a:r>
              <a:rPr lang="en-US" baseline="0" dirty="0">
                <a:latin typeface="Calibri"/>
                <a:ea typeface="Arial"/>
                <a:cs typeface="Arial"/>
              </a:rPr>
              <a:t>That contradicts it?</a:t>
            </a:r>
            <a:r>
              <a:rPr lang="en-US" dirty="0">
                <a:latin typeface="Calibri"/>
                <a:ea typeface="Arial"/>
                <a:cs typeface="Arial"/>
              </a:rPr>
              <a:t>​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0" indent="0" rtl="0">
              <a:lnSpc>
                <a:spcPts val="1875"/>
              </a:lnSpc>
              <a:buNone/>
            </a:pPr>
            <a:endParaRPr lang="en-US" dirty="0">
              <a:latin typeface="Calibri"/>
              <a:ea typeface="Arial"/>
              <a:cs typeface="Arial"/>
            </a:endParaRPr>
          </a:p>
          <a:p>
            <a:pPr marL="228600" lvl="0" indent="-228600" rtl="0">
              <a:lnSpc>
                <a:spcPts val="1875"/>
              </a:lnSpc>
              <a:buFont typeface=""/>
              <a:buChar char="•"/>
            </a:pPr>
            <a:r>
              <a:rPr lang="en-US" baseline="0" dirty="0">
                <a:latin typeface="Calibri"/>
                <a:ea typeface="Arial"/>
                <a:cs typeface="Arial"/>
              </a:rPr>
              <a:t>Do you have follow-up questions for </a:t>
            </a:r>
            <a:r>
              <a:rPr lang="en-US" dirty="0">
                <a:latin typeface="Calibri"/>
                <a:ea typeface="Arial"/>
                <a:cs typeface="Arial"/>
              </a:rPr>
              <a:t>MassHealth</a:t>
            </a:r>
            <a:r>
              <a:rPr lang="en-US" baseline="0" dirty="0">
                <a:latin typeface="Calibri"/>
                <a:ea typeface="Arial"/>
                <a:cs typeface="Arial"/>
              </a:rPr>
              <a:t>? </a:t>
            </a:r>
            <a:r>
              <a:rPr lang="en-US" dirty="0">
                <a:latin typeface="Calibri"/>
                <a:ea typeface="Arial"/>
                <a:cs typeface="Arial"/>
              </a:rPr>
              <a:t>​</a:t>
            </a:r>
          </a:p>
          <a:p>
            <a:pPr marL="228600" lvl="1" indent="-228600">
              <a:buFont typeface=""/>
              <a:buChar char="•"/>
            </a:pPr>
            <a:endParaRPr lang="en-US" dirty="0">
              <a:latin typeface="Arial"/>
              <a:ea typeface="Arial"/>
              <a:cs typeface="Arial"/>
            </a:endParaRPr>
          </a:p>
          <a:p>
            <a:pPr marL="228600" lvl="0" indent="-228600" rtl="0">
              <a:lnSpc>
                <a:spcPts val="1875"/>
              </a:lnSpc>
              <a:buFont typeface=""/>
              <a:buChar char="•"/>
            </a:pPr>
            <a:r>
              <a:rPr lang="en-US" baseline="0" dirty="0">
                <a:latin typeface="Calibri"/>
                <a:ea typeface="Arial"/>
                <a:cs typeface="Arial"/>
              </a:rPr>
              <a:t>Do you have any recommendations for the next report? 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B7AD7-2927-EEB5-1793-3AA2A8CC7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9D0EE-DE7F-324B-A84C-F36708423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6464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7B4CE-C5B7-0483-7363-650F13762FEA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30872032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4_July 2025" id="{1C582279-DDD6-BC44-86A4-6BC76D826592}" vid="{DE3ED5FD-25C8-DA43-9EA8-CADCD569E732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4_July 2025" id="{1C582279-DDD6-BC44-86A4-6BC76D826592}" vid="{7A9E8FA0-3033-2140-955C-E973E6C53CB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4_July 2025" id="{1C582279-DDD6-BC44-86A4-6BC76D826592}" vid="{00D5DA5E-B775-8249-B3F5-D576C208A3AB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7411FBA9A5C488201D43F66581705" ma:contentTypeVersion="16" ma:contentTypeDescription="Create a new document." ma:contentTypeScope="" ma:versionID="aa1db3b155172a15b9f9f6fe3010d583">
  <xsd:schema xmlns:xsd="http://www.w3.org/2001/XMLSchema" xmlns:xs="http://www.w3.org/2001/XMLSchema" xmlns:p="http://schemas.microsoft.com/office/2006/metadata/properties" xmlns:ns2="08471969-c5b6-418d-a1af-62affa6aa652" xmlns:ns3="09bc02a0-1bd8-43ac-9b2b-ec81f331de42" targetNamespace="http://schemas.microsoft.com/office/2006/metadata/properties" ma:root="true" ma:fieldsID="84b71b56960899b3cae21493ac904dff" ns2:_="" ns3:_="">
    <xsd:import namespace="08471969-c5b6-418d-a1af-62affa6aa652"/>
    <xsd:import namespace="09bc02a0-1bd8-43ac-9b2b-ec81f331de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71969-c5b6-418d-a1af-62affa6aa6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c02a0-1bd8-43ac-9b2b-ec81f331de4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459d43-3c84-49b5-b632-4e1e23507c68}" ma:internalName="TaxCatchAll" ma:showField="CatchAllData" ma:web="09bc02a0-1bd8-43ac-9b2b-ec81f331de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bc02a0-1bd8-43ac-9b2b-ec81f331de42" xsi:nil="true"/>
    <lcf76f155ced4ddcb4097134ff3c332f xmlns="08471969-c5b6-418d-a1af-62affa6aa65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980803-0656-4E85-B519-680B7C44EF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DBC288-B979-439C-BA72-7D273D8B9F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471969-c5b6-418d-a1af-62affa6aa652"/>
    <ds:schemaRef ds:uri="09bc02a0-1bd8-43ac-9b2b-ec81f331de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DA9BEE-9F3A-43C8-A6FE-07C757C2BC5B}">
  <ds:schemaRefs>
    <ds:schemaRef ds:uri="http://schemas.microsoft.com/office/2006/documentManagement/types"/>
    <ds:schemaRef ds:uri="09bc02a0-1bd8-43ac-9b2b-ec81f331de42"/>
    <ds:schemaRef ds:uri="08471969-c5b6-418d-a1af-62affa6aa652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32</TotalTime>
  <Words>812</Words>
  <Application>Microsoft Office PowerPoint</Application>
  <PresentationFormat>Widescreen</PresentationFormat>
  <Paragraphs>144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Courier New</vt:lpstr>
      <vt:lpstr>Segoe</vt:lpstr>
      <vt:lpstr>Segoe UI</vt:lpstr>
      <vt:lpstr>Segoe UI Semibold</vt:lpstr>
      <vt:lpstr>Wingdings</vt:lpstr>
      <vt:lpstr>Custom Design</vt:lpstr>
      <vt:lpstr>1_Custom Design</vt:lpstr>
      <vt:lpstr>Office Theme</vt:lpstr>
      <vt:lpstr>2_Custom Design</vt:lpstr>
      <vt:lpstr>DPH PANDAS/PANS Advisory Council   September 10, 2025 4:00 – 6:00 PM  Please stand by. The meeting will begin shortly. </vt:lpstr>
      <vt:lpstr>Agenda</vt:lpstr>
      <vt:lpstr>Opening Roll Call &amp; Vote</vt:lpstr>
      <vt:lpstr>Meeting Rules</vt:lpstr>
      <vt:lpstr>Statutory Authority</vt:lpstr>
      <vt:lpstr>Aim statement</vt:lpstr>
      <vt:lpstr>General Announcements</vt:lpstr>
      <vt:lpstr>MassHealth</vt:lpstr>
      <vt:lpstr>Discussion: Reflection on MassHealth</vt:lpstr>
      <vt:lpstr>Discussion: Future Guest Speakers</vt:lpstr>
      <vt:lpstr>Discussion: Receiving Public Comment</vt:lpstr>
      <vt:lpstr>Discussion: Next Annual Cycle </vt:lpstr>
      <vt:lpstr>Next Steps</vt:lpstr>
      <vt:lpstr>Motion to Adjourn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DPH PANDAS PAN Advisory Council September 2025 Slides</dc:title>
  <dc:creator>madelyngoskoski@gmail.com</dc:creator>
  <cp:lastModifiedBy>Benison, Amy (DPH)</cp:lastModifiedBy>
  <cp:revision>3</cp:revision>
  <dcterms:created xsi:type="dcterms:W3CDTF">2025-07-28T20:16:02Z</dcterms:created>
  <dcterms:modified xsi:type="dcterms:W3CDTF">2025-11-24T21:58:05Z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0x0101006BA7411FBA9A5C488201D43F66581705</vt:lpwstr>
  </property>
  <property fmtid="{D5CDD505-2E9C-101B-9397-08002B2CF9AE}" pid="3" name="MediaServiceImageTags">
    <vt:lpwstr/>
  </property>
</Properties>
</file>