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62" r:id="rId4"/>
  </p:sldMasterIdLst>
  <p:notesMasterIdLst>
    <p:notesMasterId r:id="rId13"/>
  </p:notesMasterIdLst>
  <p:sldIdLst>
    <p:sldId id="291" r:id="rId5"/>
    <p:sldId id="275" r:id="rId6"/>
    <p:sldId id="345" r:id="rId7"/>
    <p:sldId id="343" r:id="rId8"/>
    <p:sldId id="340" r:id="rId9"/>
    <p:sldId id="341" r:id="rId10"/>
    <p:sldId id="342" r:id="rId11"/>
    <p:sldId id="346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59D7F7AA-4EA9-C9F0-AD93-3DB28856E901}" name="Whiteman, Alissa (ENE)" initials="W(" userId="S::alissa.whiteman@mass.gov::a92b1887-2094-4e72-abb5-32ef2f178d36" providerId="AD"/>
  <p188:author id="{2E7607C0-05F7-4275-624D-8C3E0497F6AC}" name="McCarey, Maggie (ENE)" initials="M(" userId="S::maggie.mccarey@mass.gov::c775a2db-b1ca-4644-82ba-fb200164fa4a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ahony, Elizabeth (AGO)" initials="ME(" lastIdx="3" clrIdx="0"/>
  <p:cmAuthor id="2" name="Whiteman, Alissa (ENE)" initials="W(" lastIdx="28" clrIdx="1">
    <p:extLst>
      <p:ext uri="{19B8F6BF-5375-455C-9EA6-DF929625EA0E}">
        <p15:presenceInfo xmlns:p15="http://schemas.microsoft.com/office/powerpoint/2012/main" userId="S::alissa.whiteman@mass.gov::a92b1887-2094-4e72-abb5-32ef2f178d36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C373327-15F0-FF8B-B47E-79F5C23A2CE9}" v="395" dt="2022-01-26T21:59:11.687"/>
    <p1510:client id="{21576810-F7E5-3476-6FBF-0E8791C7313C}" v="68" dt="2022-01-27T16:30:00.838"/>
    <p1510:client id="{4106414E-5443-B279-8D08-5AB4BFE846BE}" v="3" dt="2022-01-27T16:58:06.276"/>
    <p1510:client id="{462DC4FD-E333-31E5-DB30-32DF62CCB296}" v="777" dt="2022-01-26T04:29:46.541"/>
    <p1510:client id="{5288238B-20F5-35E0-4AEE-E9417BCBAA1E}" v="727" dt="2022-01-26T17:36:06.758"/>
    <p1510:client id="{64201571-AE56-0728-8967-84EE4754E900}" v="232" dt="2022-01-26T16:48:49.911"/>
    <p1510:client id="{7DCD28FD-AF0F-384C-28F6-3F414CDD25D4}" v="147" dt="2022-01-26T04:37:30.958"/>
    <p1510:client id="{8A745ACD-FCC1-9C0F-4C4D-7398825AE12B}" v="530" dt="2022-01-27T13:30:11.241"/>
    <p1510:client id="{9DB22D47-1DB7-37A1-1F99-9586EAE515A1}" v="498" dt="2022-01-25T18:11:14.561"/>
    <p1510:client id="{C2CEEE99-2D91-0CD6-CE13-3690534AC631}" v="7" dt="2022-01-25T19:50:58.311"/>
    <p1510:client id="{E1BA4354-6CA3-4DA7-80DC-4A72D49EFB34}" v="4" dt="2022-01-25T18:36:31.433"/>
    <p1510:client id="{EAB4408C-C350-8E73-4499-9953F8FFEE6A}" v="558" dt="2022-01-25T19:06:19.534"/>
    <p1510:client id="{EF873830-BBC8-63DE-7035-47CF1D1684AE}" v="518" dt="2022-01-26T14:45:43.41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8" d="100"/>
          <a:sy n="58" d="100"/>
        </p:scale>
        <p:origin x="1520" y="5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21" Type="http://schemas.microsoft.com/office/2018/10/relationships/authors" Target="author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commentAuthors" Target="commentAuthor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cCarey, Maggie (ENE)" userId="S::maggie.mccarey@mass.gov::c775a2db-b1ca-4644-82ba-fb200164fa4a" providerId="AD" clId="Web-{64201571-AE56-0728-8967-84EE4754E900}"/>
    <pc:docChg chg="mod addSld delSld modSld">
      <pc:chgData name="McCarey, Maggie (ENE)" userId="S::maggie.mccarey@mass.gov::c775a2db-b1ca-4644-82ba-fb200164fa4a" providerId="AD" clId="Web-{64201571-AE56-0728-8967-84EE4754E900}" dt="2022-01-26T16:48:47.599" v="226" actId="20577"/>
      <pc:docMkLst>
        <pc:docMk/>
      </pc:docMkLst>
      <pc:sldChg chg="modSp">
        <pc:chgData name="McCarey, Maggie (ENE)" userId="S::maggie.mccarey@mass.gov::c775a2db-b1ca-4644-82ba-fb200164fa4a" providerId="AD" clId="Web-{64201571-AE56-0728-8967-84EE4754E900}" dt="2022-01-26T14:20:48.468" v="212" actId="20577"/>
        <pc:sldMkLst>
          <pc:docMk/>
          <pc:sldMk cId="3779923123" sldId="275"/>
        </pc:sldMkLst>
        <pc:spChg chg="mod">
          <ac:chgData name="McCarey, Maggie (ENE)" userId="S::maggie.mccarey@mass.gov::c775a2db-b1ca-4644-82ba-fb200164fa4a" providerId="AD" clId="Web-{64201571-AE56-0728-8967-84EE4754E900}" dt="2022-01-26T14:20:48.468" v="212" actId="20577"/>
          <ac:spMkLst>
            <pc:docMk/>
            <pc:sldMk cId="3779923123" sldId="275"/>
            <ac:spMk id="4" creationId="{D3E5C44E-97BE-4A4A-8984-E7878B9D1E11}"/>
          </ac:spMkLst>
        </pc:spChg>
      </pc:sldChg>
      <pc:sldChg chg="modSp addCm">
        <pc:chgData name="McCarey, Maggie (ENE)" userId="S::maggie.mccarey@mass.gov::c775a2db-b1ca-4644-82ba-fb200164fa4a" providerId="AD" clId="Web-{64201571-AE56-0728-8967-84EE4754E900}" dt="2022-01-26T14:20:16.389" v="201"/>
        <pc:sldMkLst>
          <pc:docMk/>
          <pc:sldMk cId="3733419494" sldId="340"/>
        </pc:sldMkLst>
        <pc:spChg chg="mod">
          <ac:chgData name="McCarey, Maggie (ENE)" userId="S::maggie.mccarey@mass.gov::c775a2db-b1ca-4644-82ba-fb200164fa4a" providerId="AD" clId="Web-{64201571-AE56-0728-8967-84EE4754E900}" dt="2022-01-26T14:19:35.123" v="200" actId="20577"/>
          <ac:spMkLst>
            <pc:docMk/>
            <pc:sldMk cId="3733419494" sldId="340"/>
            <ac:spMk id="4" creationId="{D3E5C44E-97BE-4A4A-8984-E7878B9D1E11}"/>
          </ac:spMkLst>
        </pc:spChg>
      </pc:sldChg>
      <pc:sldChg chg="addCm">
        <pc:chgData name="McCarey, Maggie (ENE)" userId="S::maggie.mccarey@mass.gov::c775a2db-b1ca-4644-82ba-fb200164fa4a" providerId="AD" clId="Web-{64201571-AE56-0728-8967-84EE4754E900}" dt="2022-01-26T14:19:14.560" v="196"/>
        <pc:sldMkLst>
          <pc:docMk/>
          <pc:sldMk cId="3893393713" sldId="341"/>
        </pc:sldMkLst>
      </pc:sldChg>
      <pc:sldChg chg="addSp delSp modSp">
        <pc:chgData name="McCarey, Maggie (ENE)" userId="S::maggie.mccarey@mass.gov::c775a2db-b1ca-4644-82ba-fb200164fa4a" providerId="AD" clId="Web-{64201571-AE56-0728-8967-84EE4754E900}" dt="2022-01-26T14:18:38.965" v="193" actId="20577"/>
        <pc:sldMkLst>
          <pc:docMk/>
          <pc:sldMk cId="1146853377" sldId="342"/>
        </pc:sldMkLst>
        <pc:spChg chg="add del mod">
          <ac:chgData name="McCarey, Maggie (ENE)" userId="S::maggie.mccarey@mass.gov::c775a2db-b1ca-4644-82ba-fb200164fa4a" providerId="AD" clId="Web-{64201571-AE56-0728-8967-84EE4754E900}" dt="2022-01-26T14:17:51.714" v="155"/>
          <ac:spMkLst>
            <pc:docMk/>
            <pc:sldMk cId="1146853377" sldId="342"/>
            <ac:spMk id="2" creationId="{084971A3-46F0-40E1-8CE1-0FD953689CBE}"/>
          </ac:spMkLst>
        </pc:spChg>
        <pc:spChg chg="mod">
          <ac:chgData name="McCarey, Maggie (ENE)" userId="S::maggie.mccarey@mass.gov::c775a2db-b1ca-4644-82ba-fb200164fa4a" providerId="AD" clId="Web-{64201571-AE56-0728-8967-84EE4754E900}" dt="2022-01-26T14:18:38.965" v="193" actId="20577"/>
          <ac:spMkLst>
            <pc:docMk/>
            <pc:sldMk cId="1146853377" sldId="342"/>
            <ac:spMk id="7" creationId="{4DFB7625-6156-42AA-B8C2-8E5EE33A670F}"/>
          </ac:spMkLst>
        </pc:spChg>
      </pc:sldChg>
      <pc:sldChg chg="del">
        <pc:chgData name="McCarey, Maggie (ENE)" userId="S::maggie.mccarey@mass.gov::c775a2db-b1ca-4644-82ba-fb200164fa4a" providerId="AD" clId="Web-{64201571-AE56-0728-8967-84EE4754E900}" dt="2022-01-26T14:18:44.715" v="194"/>
        <pc:sldMkLst>
          <pc:docMk/>
          <pc:sldMk cId="3084882299" sldId="343"/>
        </pc:sldMkLst>
      </pc:sldChg>
      <pc:sldChg chg="modSp new">
        <pc:chgData name="McCarey, Maggie (ENE)" userId="S::maggie.mccarey@mass.gov::c775a2db-b1ca-4644-82ba-fb200164fa4a" providerId="AD" clId="Web-{64201571-AE56-0728-8967-84EE4754E900}" dt="2022-01-26T16:48:47.599" v="226" actId="20577"/>
        <pc:sldMkLst>
          <pc:docMk/>
          <pc:sldMk cId="923830221" sldId="344"/>
        </pc:sldMkLst>
        <pc:spChg chg="mod">
          <ac:chgData name="McCarey, Maggie (ENE)" userId="S::maggie.mccarey@mass.gov::c775a2db-b1ca-4644-82ba-fb200164fa4a" providerId="AD" clId="Web-{64201571-AE56-0728-8967-84EE4754E900}" dt="2022-01-26T16:48:47.599" v="226" actId="20577"/>
          <ac:spMkLst>
            <pc:docMk/>
            <pc:sldMk cId="923830221" sldId="344"/>
            <ac:spMk id="2" creationId="{D90B7319-0818-4AA8-8EA4-BC3FA2181EF0}"/>
          </ac:spMkLst>
        </pc:spChg>
      </pc:sldChg>
    </pc:docChg>
  </pc:docChgLst>
  <pc:docChgLst>
    <pc:chgData name="Whiteman, Alissa (ENE)" userId="S::alissa.whiteman@mass.gov::a92b1887-2094-4e72-abb5-32ef2f178d36" providerId="AD" clId="Web-{EAB4408C-C350-8E73-4499-9953F8FFEE6A}"/>
    <pc:docChg chg="addSld delSld modSld sldOrd">
      <pc:chgData name="Whiteman, Alissa (ENE)" userId="S::alissa.whiteman@mass.gov::a92b1887-2094-4e72-abb5-32ef2f178d36" providerId="AD" clId="Web-{EAB4408C-C350-8E73-4499-9953F8FFEE6A}" dt="2022-01-25T19:06:19.534" v="679" actId="20577"/>
      <pc:docMkLst>
        <pc:docMk/>
      </pc:docMkLst>
      <pc:sldChg chg="del">
        <pc:chgData name="Whiteman, Alissa (ENE)" userId="S::alissa.whiteman@mass.gov::a92b1887-2094-4e72-abb5-32ef2f178d36" providerId="AD" clId="Web-{EAB4408C-C350-8E73-4499-9953F8FFEE6A}" dt="2022-01-25T18:34:47.808" v="146"/>
        <pc:sldMkLst>
          <pc:docMk/>
          <pc:sldMk cId="3797485924" sldId="334"/>
        </pc:sldMkLst>
      </pc:sldChg>
      <pc:sldChg chg="del">
        <pc:chgData name="Whiteman, Alissa (ENE)" userId="S::alissa.whiteman@mass.gov::a92b1887-2094-4e72-abb5-32ef2f178d36" providerId="AD" clId="Web-{EAB4408C-C350-8E73-4499-9953F8FFEE6A}" dt="2022-01-25T18:33:13.290" v="144"/>
        <pc:sldMkLst>
          <pc:docMk/>
          <pc:sldMk cId="1392537782" sldId="336"/>
        </pc:sldMkLst>
      </pc:sldChg>
      <pc:sldChg chg="modSp modNotes">
        <pc:chgData name="Whiteman, Alissa (ENE)" userId="S::alissa.whiteman@mass.gov::a92b1887-2094-4e72-abb5-32ef2f178d36" providerId="AD" clId="Web-{EAB4408C-C350-8E73-4499-9953F8FFEE6A}" dt="2022-01-25T19:06:19.534" v="679" actId="20577"/>
        <pc:sldMkLst>
          <pc:docMk/>
          <pc:sldMk cId="3733419494" sldId="340"/>
        </pc:sldMkLst>
        <pc:spChg chg="mod">
          <ac:chgData name="Whiteman, Alissa (ENE)" userId="S::alissa.whiteman@mass.gov::a92b1887-2094-4e72-abb5-32ef2f178d36" providerId="AD" clId="Web-{EAB4408C-C350-8E73-4499-9953F8FFEE6A}" dt="2022-01-25T19:06:19.534" v="679" actId="20577"/>
          <ac:spMkLst>
            <pc:docMk/>
            <pc:sldMk cId="3733419494" sldId="340"/>
            <ac:spMk id="4" creationId="{D3E5C44E-97BE-4A4A-8984-E7878B9D1E11}"/>
          </ac:spMkLst>
        </pc:spChg>
      </pc:sldChg>
      <pc:sldChg chg="addSp delSp modSp add ord replId">
        <pc:chgData name="Whiteman, Alissa (ENE)" userId="S::alissa.whiteman@mass.gov::a92b1887-2094-4e72-abb5-32ef2f178d36" providerId="AD" clId="Web-{EAB4408C-C350-8E73-4499-9953F8FFEE6A}" dt="2022-01-25T19:06:08.080" v="678" actId="20577"/>
        <pc:sldMkLst>
          <pc:docMk/>
          <pc:sldMk cId="3893393713" sldId="341"/>
        </pc:sldMkLst>
        <pc:spChg chg="del">
          <ac:chgData name="Whiteman, Alissa (ENE)" userId="S::alissa.whiteman@mass.gov::a92b1887-2094-4e72-abb5-32ef2f178d36" providerId="AD" clId="Web-{EAB4408C-C350-8E73-4499-9953F8FFEE6A}" dt="2022-01-25T18:46:33.807" v="153"/>
          <ac:spMkLst>
            <pc:docMk/>
            <pc:sldMk cId="3893393713" sldId="341"/>
            <ac:spMk id="2" creationId="{745134FB-DBCE-4135-8ECB-DC95CA42CEF1}"/>
          </ac:spMkLst>
        </pc:spChg>
        <pc:spChg chg="del mod">
          <ac:chgData name="Whiteman, Alissa (ENE)" userId="S::alissa.whiteman@mass.gov::a92b1887-2094-4e72-abb5-32ef2f178d36" providerId="AD" clId="Web-{EAB4408C-C350-8E73-4499-9953F8FFEE6A}" dt="2022-01-25T18:54:43.801" v="337"/>
          <ac:spMkLst>
            <pc:docMk/>
            <pc:sldMk cId="3893393713" sldId="341"/>
            <ac:spMk id="4" creationId="{D3E5C44E-97BE-4A4A-8984-E7878B9D1E11}"/>
          </ac:spMkLst>
        </pc:spChg>
        <pc:spChg chg="add mod">
          <ac:chgData name="Whiteman, Alissa (ENE)" userId="S::alissa.whiteman@mass.gov::a92b1887-2094-4e72-abb5-32ef2f178d36" providerId="AD" clId="Web-{EAB4408C-C350-8E73-4499-9953F8FFEE6A}" dt="2022-01-25T18:47:45.730" v="172" actId="20577"/>
          <ac:spMkLst>
            <pc:docMk/>
            <pc:sldMk cId="3893393713" sldId="341"/>
            <ac:spMk id="5" creationId="{2F8EB0D6-5A53-4036-9377-B1684FE94B54}"/>
          </ac:spMkLst>
        </pc:spChg>
        <pc:spChg chg="add mod">
          <ac:chgData name="Whiteman, Alissa (ENE)" userId="S::alissa.whiteman@mass.gov::a92b1887-2094-4e72-abb5-32ef2f178d36" providerId="AD" clId="Web-{EAB4408C-C350-8E73-4499-9953F8FFEE6A}" dt="2022-01-25T19:06:08.080" v="678" actId="20577"/>
          <ac:spMkLst>
            <pc:docMk/>
            <pc:sldMk cId="3893393713" sldId="341"/>
            <ac:spMk id="7" creationId="{4DFB7625-6156-42AA-B8C2-8E5EE33A670F}"/>
          </ac:spMkLst>
        </pc:spChg>
      </pc:sldChg>
    </pc:docChg>
  </pc:docChgLst>
  <pc:docChgLst>
    <pc:chgData name="Mascarenhas, Nina (ENE)" userId="S::nina.mascarenhas2@mass.gov::eff0c06c-2032-4d7d-9e21-a6b10a36b66c" providerId="AD" clId="Web-{D24F2334-BA8D-0100-51D0-37B739B06C6C}"/>
    <pc:docChg chg="modSld">
      <pc:chgData name="Mascarenhas, Nina (ENE)" userId="S::nina.mascarenhas2@mass.gov::eff0c06c-2032-4d7d-9e21-a6b10a36b66c" providerId="AD" clId="Web-{D24F2334-BA8D-0100-51D0-37B739B06C6C}" dt="2022-01-25T16:30:44.345" v="1" actId="20577"/>
      <pc:docMkLst>
        <pc:docMk/>
      </pc:docMkLst>
      <pc:sldChg chg="modSp">
        <pc:chgData name="Mascarenhas, Nina (ENE)" userId="S::nina.mascarenhas2@mass.gov::eff0c06c-2032-4d7d-9e21-a6b10a36b66c" providerId="AD" clId="Web-{D24F2334-BA8D-0100-51D0-37B739B06C6C}" dt="2022-01-25T16:30:44.345" v="1" actId="20577"/>
        <pc:sldMkLst>
          <pc:docMk/>
          <pc:sldMk cId="1392537782" sldId="336"/>
        </pc:sldMkLst>
        <pc:spChg chg="mod">
          <ac:chgData name="Mascarenhas, Nina (ENE)" userId="S::nina.mascarenhas2@mass.gov::eff0c06c-2032-4d7d-9e21-a6b10a36b66c" providerId="AD" clId="Web-{D24F2334-BA8D-0100-51D0-37B739B06C6C}" dt="2022-01-25T16:30:44.345" v="1" actId="20577"/>
          <ac:spMkLst>
            <pc:docMk/>
            <pc:sldMk cId="1392537782" sldId="336"/>
            <ac:spMk id="4" creationId="{D3E5C44E-97BE-4A4A-8984-E7878B9D1E11}"/>
          </ac:spMkLst>
        </pc:spChg>
      </pc:sldChg>
    </pc:docChg>
  </pc:docChgLst>
  <pc:docChgLst>
    <pc:chgData name="Whiteman, Alissa (ENE)" userId="S::alissa.whiteman@mass.gov::a92b1887-2094-4e72-abb5-32ef2f178d36" providerId="AD" clId="Web-{5288238B-20F5-35E0-4AEE-E9417BCBAA1E}"/>
    <pc:docChg chg="mod addSld delSld modSld sldOrd">
      <pc:chgData name="Whiteman, Alissa (ENE)" userId="S::alissa.whiteman@mass.gov::a92b1887-2094-4e72-abb5-32ef2f178d36" providerId="AD" clId="Web-{5288238B-20F5-35E0-4AEE-E9417BCBAA1E}" dt="2022-01-26T17:36:06.758" v="781" actId="20577"/>
      <pc:docMkLst>
        <pc:docMk/>
      </pc:docMkLst>
      <pc:sldChg chg="modSp">
        <pc:chgData name="Whiteman, Alissa (ENE)" userId="S::alissa.whiteman@mass.gov::a92b1887-2094-4e72-abb5-32ef2f178d36" providerId="AD" clId="Web-{5288238B-20F5-35E0-4AEE-E9417BCBAA1E}" dt="2022-01-26T17:16:01.648" v="315" actId="20577"/>
        <pc:sldMkLst>
          <pc:docMk/>
          <pc:sldMk cId="3779923123" sldId="275"/>
        </pc:sldMkLst>
        <pc:spChg chg="mod">
          <ac:chgData name="Whiteman, Alissa (ENE)" userId="S::alissa.whiteman@mass.gov::a92b1887-2094-4e72-abb5-32ef2f178d36" providerId="AD" clId="Web-{5288238B-20F5-35E0-4AEE-E9417BCBAA1E}" dt="2022-01-26T17:16:01.648" v="315" actId="20577"/>
          <ac:spMkLst>
            <pc:docMk/>
            <pc:sldMk cId="3779923123" sldId="275"/>
            <ac:spMk id="4" creationId="{D3E5C44E-97BE-4A4A-8984-E7878B9D1E11}"/>
          </ac:spMkLst>
        </pc:spChg>
      </pc:sldChg>
      <pc:sldChg chg="modSp addCm">
        <pc:chgData name="Whiteman, Alissa (ENE)" userId="S::alissa.whiteman@mass.gov::a92b1887-2094-4e72-abb5-32ef2f178d36" providerId="AD" clId="Web-{5288238B-20F5-35E0-4AEE-E9417BCBAA1E}" dt="2022-01-26T15:24:41.194" v="269" actId="20577"/>
        <pc:sldMkLst>
          <pc:docMk/>
          <pc:sldMk cId="3733419494" sldId="340"/>
        </pc:sldMkLst>
        <pc:spChg chg="mod">
          <ac:chgData name="Whiteman, Alissa (ENE)" userId="S::alissa.whiteman@mass.gov::a92b1887-2094-4e72-abb5-32ef2f178d36" providerId="AD" clId="Web-{5288238B-20F5-35E0-4AEE-E9417BCBAA1E}" dt="2022-01-26T15:24:41.194" v="269" actId="20577"/>
          <ac:spMkLst>
            <pc:docMk/>
            <pc:sldMk cId="3733419494" sldId="340"/>
            <ac:spMk id="4" creationId="{D3E5C44E-97BE-4A4A-8984-E7878B9D1E11}"/>
          </ac:spMkLst>
        </pc:spChg>
      </pc:sldChg>
      <pc:sldChg chg="modSp delCm">
        <pc:chgData name="Whiteman, Alissa (ENE)" userId="S::alissa.whiteman@mass.gov::a92b1887-2094-4e72-abb5-32ef2f178d36" providerId="AD" clId="Web-{5288238B-20F5-35E0-4AEE-E9417BCBAA1E}" dt="2022-01-26T17:15:06.413" v="312"/>
        <pc:sldMkLst>
          <pc:docMk/>
          <pc:sldMk cId="3893393713" sldId="341"/>
        </pc:sldMkLst>
        <pc:spChg chg="mod">
          <ac:chgData name="Whiteman, Alissa (ENE)" userId="S::alissa.whiteman@mass.gov::a92b1887-2094-4e72-abb5-32ef2f178d36" providerId="AD" clId="Web-{5288238B-20F5-35E0-4AEE-E9417BCBAA1E}" dt="2022-01-26T15:58:21.310" v="311" actId="14100"/>
          <ac:spMkLst>
            <pc:docMk/>
            <pc:sldMk cId="3893393713" sldId="341"/>
            <ac:spMk id="7" creationId="{4DFB7625-6156-42AA-B8C2-8E5EE33A670F}"/>
          </ac:spMkLst>
        </pc:spChg>
      </pc:sldChg>
      <pc:sldChg chg="modSp add ord replId">
        <pc:chgData name="Whiteman, Alissa (ENE)" userId="S::alissa.whiteman@mass.gov::a92b1887-2094-4e72-abb5-32ef2f178d36" providerId="AD" clId="Web-{5288238B-20F5-35E0-4AEE-E9417BCBAA1E}" dt="2022-01-26T15:11:31.265" v="50"/>
        <pc:sldMkLst>
          <pc:docMk/>
          <pc:sldMk cId="2268578480" sldId="343"/>
        </pc:sldMkLst>
        <pc:spChg chg="mod">
          <ac:chgData name="Whiteman, Alissa (ENE)" userId="S::alissa.whiteman@mass.gov::a92b1887-2094-4e72-abb5-32ef2f178d36" providerId="AD" clId="Web-{5288238B-20F5-35E0-4AEE-E9417BCBAA1E}" dt="2022-01-26T15:11:07.874" v="49" actId="20577"/>
          <ac:spMkLst>
            <pc:docMk/>
            <pc:sldMk cId="2268578480" sldId="343"/>
            <ac:spMk id="4" creationId="{D3E5C44E-97BE-4A4A-8984-E7878B9D1E11}"/>
          </ac:spMkLst>
        </pc:spChg>
      </pc:sldChg>
      <pc:sldChg chg="del">
        <pc:chgData name="Whiteman, Alissa (ENE)" userId="S::alissa.whiteman@mass.gov::a92b1887-2094-4e72-abb5-32ef2f178d36" providerId="AD" clId="Web-{5288238B-20F5-35E0-4AEE-E9417BCBAA1E}" dt="2022-01-26T17:35:28.523" v="780"/>
        <pc:sldMkLst>
          <pc:docMk/>
          <pc:sldMk cId="923830221" sldId="344"/>
        </pc:sldMkLst>
      </pc:sldChg>
      <pc:sldChg chg="modSp add replId modNotes">
        <pc:chgData name="Whiteman, Alissa (ENE)" userId="S::alissa.whiteman@mass.gov::a92b1887-2094-4e72-abb5-32ef2f178d36" providerId="AD" clId="Web-{5288238B-20F5-35E0-4AEE-E9417BCBAA1E}" dt="2022-01-26T17:36:06.758" v="781" actId="20577"/>
        <pc:sldMkLst>
          <pc:docMk/>
          <pc:sldMk cId="1347871015" sldId="345"/>
        </pc:sldMkLst>
        <pc:spChg chg="mod">
          <ac:chgData name="Whiteman, Alissa (ENE)" userId="S::alissa.whiteman@mass.gov::a92b1887-2094-4e72-abb5-32ef2f178d36" providerId="AD" clId="Web-{5288238B-20F5-35E0-4AEE-E9417BCBAA1E}" dt="2022-01-26T17:17:39.978" v="352" actId="20577"/>
          <ac:spMkLst>
            <pc:docMk/>
            <pc:sldMk cId="1347871015" sldId="345"/>
            <ac:spMk id="2" creationId="{745134FB-DBCE-4135-8ECB-DC95CA42CEF1}"/>
          </ac:spMkLst>
        </pc:spChg>
        <pc:spChg chg="mod">
          <ac:chgData name="Whiteman, Alissa (ENE)" userId="S::alissa.whiteman@mass.gov::a92b1887-2094-4e72-abb5-32ef2f178d36" providerId="AD" clId="Web-{5288238B-20F5-35E0-4AEE-E9417BCBAA1E}" dt="2022-01-26T17:36:06.758" v="781" actId="20577"/>
          <ac:spMkLst>
            <pc:docMk/>
            <pc:sldMk cId="1347871015" sldId="345"/>
            <ac:spMk id="4" creationId="{D3E5C44E-97BE-4A4A-8984-E7878B9D1E11}"/>
          </ac:spMkLst>
        </pc:spChg>
      </pc:sldChg>
    </pc:docChg>
  </pc:docChgLst>
  <pc:docChgLst>
    <pc:chgData name="Whiteman, Alissa (ENE)" userId="S::alissa.whiteman@mass.gov::a92b1887-2094-4e72-abb5-32ef2f178d36" providerId="AD" clId="Web-{EF873830-BBC8-63DE-7035-47CF1D1684AE}"/>
    <pc:docChg chg="delSld modSld sldOrd">
      <pc:chgData name="Whiteman, Alissa (ENE)" userId="S::alissa.whiteman@mass.gov::a92b1887-2094-4e72-abb5-32ef2f178d36" providerId="AD" clId="Web-{EF873830-BBC8-63DE-7035-47CF1D1684AE}" dt="2022-01-26T14:45:43.417" v="598" actId="20577"/>
      <pc:docMkLst>
        <pc:docMk/>
      </pc:docMkLst>
      <pc:sldChg chg="del">
        <pc:chgData name="Whiteman, Alissa (ENE)" userId="S::alissa.whiteman@mass.gov::a92b1887-2094-4e72-abb5-32ef2f178d36" providerId="AD" clId="Web-{EF873830-BBC8-63DE-7035-47CF1D1684AE}" dt="2022-01-25T23:31:56.601" v="500"/>
        <pc:sldMkLst>
          <pc:docMk/>
          <pc:sldMk cId="3731379170" sldId="292"/>
        </pc:sldMkLst>
      </pc:sldChg>
      <pc:sldChg chg="del">
        <pc:chgData name="Whiteman, Alissa (ENE)" userId="S::alissa.whiteman@mass.gov::a92b1887-2094-4e72-abb5-32ef2f178d36" providerId="AD" clId="Web-{EF873830-BBC8-63DE-7035-47CF1D1684AE}" dt="2022-01-25T23:31:55.148" v="499"/>
        <pc:sldMkLst>
          <pc:docMk/>
          <pc:sldMk cId="2967160382" sldId="335"/>
        </pc:sldMkLst>
      </pc:sldChg>
      <pc:sldChg chg="del">
        <pc:chgData name="Whiteman, Alissa (ENE)" userId="S::alissa.whiteman@mass.gov::a92b1887-2094-4e72-abb5-32ef2f178d36" providerId="AD" clId="Web-{EF873830-BBC8-63DE-7035-47CF1D1684AE}" dt="2022-01-25T23:31:52.476" v="498"/>
        <pc:sldMkLst>
          <pc:docMk/>
          <pc:sldMk cId="3803006594" sldId="337"/>
        </pc:sldMkLst>
      </pc:sldChg>
      <pc:sldChg chg="del">
        <pc:chgData name="Whiteman, Alissa (ENE)" userId="S::alissa.whiteman@mass.gov::a92b1887-2094-4e72-abb5-32ef2f178d36" providerId="AD" clId="Web-{EF873830-BBC8-63DE-7035-47CF1D1684AE}" dt="2022-01-25T23:31:49.163" v="497"/>
        <pc:sldMkLst>
          <pc:docMk/>
          <pc:sldMk cId="4220248780" sldId="338"/>
        </pc:sldMkLst>
      </pc:sldChg>
      <pc:sldChg chg="modSp ord modNotes">
        <pc:chgData name="Whiteman, Alissa (ENE)" userId="S::alissa.whiteman@mass.gov::a92b1887-2094-4e72-abb5-32ef2f178d36" providerId="AD" clId="Web-{EF873830-BBC8-63DE-7035-47CF1D1684AE}" dt="2022-01-26T14:45:43.417" v="598" actId="20577"/>
        <pc:sldMkLst>
          <pc:docMk/>
          <pc:sldMk cId="3733419494" sldId="340"/>
        </pc:sldMkLst>
        <pc:spChg chg="mod">
          <ac:chgData name="Whiteman, Alissa (ENE)" userId="S::alissa.whiteman@mass.gov::a92b1887-2094-4e72-abb5-32ef2f178d36" providerId="AD" clId="Web-{EF873830-BBC8-63DE-7035-47CF1D1684AE}" dt="2022-01-26T14:45:43.417" v="598" actId="20577"/>
          <ac:spMkLst>
            <pc:docMk/>
            <pc:sldMk cId="3733419494" sldId="340"/>
            <ac:spMk id="4" creationId="{D3E5C44E-97BE-4A4A-8984-E7878B9D1E11}"/>
          </ac:spMkLst>
        </pc:spChg>
      </pc:sldChg>
      <pc:sldChg chg="modSp modNotes">
        <pc:chgData name="Whiteman, Alissa (ENE)" userId="S::alissa.whiteman@mass.gov::a92b1887-2094-4e72-abb5-32ef2f178d36" providerId="AD" clId="Web-{EF873830-BBC8-63DE-7035-47CF1D1684AE}" dt="2022-01-25T23:31:44.288" v="496"/>
        <pc:sldMkLst>
          <pc:docMk/>
          <pc:sldMk cId="3893393713" sldId="341"/>
        </pc:sldMkLst>
        <pc:spChg chg="mod">
          <ac:chgData name="Whiteman, Alissa (ENE)" userId="S::alissa.whiteman@mass.gov::a92b1887-2094-4e72-abb5-32ef2f178d36" providerId="AD" clId="Web-{EF873830-BBC8-63DE-7035-47CF1D1684AE}" dt="2022-01-25T23:31:31.725" v="492" actId="20577"/>
          <ac:spMkLst>
            <pc:docMk/>
            <pc:sldMk cId="3893393713" sldId="341"/>
            <ac:spMk id="7" creationId="{4DFB7625-6156-42AA-B8C2-8E5EE33A670F}"/>
          </ac:spMkLst>
        </pc:spChg>
      </pc:sldChg>
    </pc:docChg>
  </pc:docChgLst>
  <pc:docChgLst>
    <pc:chgData name="Whiteman, Alissa (ENE)" userId="S::alissa.whiteman@mass.gov::a92b1887-2094-4e72-abb5-32ef2f178d36" providerId="AD" clId="Web-{C2CEEE99-2D91-0CD6-CE13-3690534AC631}"/>
    <pc:docChg chg="modSld">
      <pc:chgData name="Whiteman, Alissa (ENE)" userId="S::alissa.whiteman@mass.gov::a92b1887-2094-4e72-abb5-32ef2f178d36" providerId="AD" clId="Web-{C2CEEE99-2D91-0CD6-CE13-3690534AC631}" dt="2022-01-25T19:50:58.311" v="6" actId="20577"/>
      <pc:docMkLst>
        <pc:docMk/>
      </pc:docMkLst>
      <pc:sldChg chg="modSp">
        <pc:chgData name="Whiteman, Alissa (ENE)" userId="S::alissa.whiteman@mass.gov::a92b1887-2094-4e72-abb5-32ef2f178d36" providerId="AD" clId="Web-{C2CEEE99-2D91-0CD6-CE13-3690534AC631}" dt="2022-01-25T19:50:58.311" v="6" actId="20577"/>
        <pc:sldMkLst>
          <pc:docMk/>
          <pc:sldMk cId="3893393713" sldId="341"/>
        </pc:sldMkLst>
        <pc:spChg chg="mod">
          <ac:chgData name="Whiteman, Alissa (ENE)" userId="S::alissa.whiteman@mass.gov::a92b1887-2094-4e72-abb5-32ef2f178d36" providerId="AD" clId="Web-{C2CEEE99-2D91-0CD6-CE13-3690534AC631}" dt="2022-01-25T19:50:58.311" v="6" actId="20577"/>
          <ac:spMkLst>
            <pc:docMk/>
            <pc:sldMk cId="3893393713" sldId="341"/>
            <ac:spMk id="7" creationId="{4DFB7625-6156-42AA-B8C2-8E5EE33A670F}"/>
          </ac:spMkLst>
        </pc:spChg>
      </pc:sldChg>
    </pc:docChg>
  </pc:docChgLst>
  <pc:docChgLst>
    <pc:chgData name="Mascarenhas, Nina (ENE)" userId="S::nina.mascarenhas2@mass.gov::eff0c06c-2032-4d7d-9e21-a6b10a36b66c" providerId="AD" clId="Web-{7DCD28FD-AF0F-384C-28F6-3F414CDD25D4}"/>
    <pc:docChg chg="delSld modSld">
      <pc:chgData name="Mascarenhas, Nina (ENE)" userId="S::nina.mascarenhas2@mass.gov::eff0c06c-2032-4d7d-9e21-a6b10a36b66c" providerId="AD" clId="Web-{7DCD28FD-AF0F-384C-28F6-3F414CDD25D4}" dt="2022-01-26T04:37:30.958" v="139"/>
      <pc:docMkLst>
        <pc:docMk/>
      </pc:docMkLst>
      <pc:sldChg chg="del">
        <pc:chgData name="Mascarenhas, Nina (ENE)" userId="S::nina.mascarenhas2@mass.gov::eff0c06c-2032-4d7d-9e21-a6b10a36b66c" providerId="AD" clId="Web-{7DCD28FD-AF0F-384C-28F6-3F414CDD25D4}" dt="2022-01-26T04:37:30.958" v="139"/>
        <pc:sldMkLst>
          <pc:docMk/>
          <pc:sldMk cId="1217239448" sldId="339"/>
        </pc:sldMkLst>
      </pc:sldChg>
      <pc:sldChg chg="modSp">
        <pc:chgData name="Mascarenhas, Nina (ENE)" userId="S::nina.mascarenhas2@mass.gov::eff0c06c-2032-4d7d-9e21-a6b10a36b66c" providerId="AD" clId="Web-{7DCD28FD-AF0F-384C-28F6-3F414CDD25D4}" dt="2022-01-26T04:33:56.314" v="56" actId="20577"/>
        <pc:sldMkLst>
          <pc:docMk/>
          <pc:sldMk cId="1146853377" sldId="342"/>
        </pc:sldMkLst>
        <pc:spChg chg="mod">
          <ac:chgData name="Mascarenhas, Nina (ENE)" userId="S::nina.mascarenhas2@mass.gov::eff0c06c-2032-4d7d-9e21-a6b10a36b66c" providerId="AD" clId="Web-{7DCD28FD-AF0F-384C-28F6-3F414CDD25D4}" dt="2022-01-26T04:33:56.314" v="56" actId="20577"/>
          <ac:spMkLst>
            <pc:docMk/>
            <pc:sldMk cId="1146853377" sldId="342"/>
            <ac:spMk id="7" creationId="{4DFB7625-6156-42AA-B8C2-8E5EE33A670F}"/>
          </ac:spMkLst>
        </pc:spChg>
      </pc:sldChg>
      <pc:sldChg chg="modSp">
        <pc:chgData name="Mascarenhas, Nina (ENE)" userId="S::nina.mascarenhas2@mass.gov::eff0c06c-2032-4d7d-9e21-a6b10a36b66c" providerId="AD" clId="Web-{7DCD28FD-AF0F-384C-28F6-3F414CDD25D4}" dt="2022-01-26T04:36:52.504" v="138" actId="20577"/>
        <pc:sldMkLst>
          <pc:docMk/>
          <pc:sldMk cId="3084882299" sldId="343"/>
        </pc:sldMkLst>
        <pc:spChg chg="mod">
          <ac:chgData name="Mascarenhas, Nina (ENE)" userId="S::nina.mascarenhas2@mass.gov::eff0c06c-2032-4d7d-9e21-a6b10a36b66c" providerId="AD" clId="Web-{7DCD28FD-AF0F-384C-28F6-3F414CDD25D4}" dt="2022-01-26T04:36:52.504" v="138" actId="20577"/>
          <ac:spMkLst>
            <pc:docMk/>
            <pc:sldMk cId="3084882299" sldId="343"/>
            <ac:spMk id="7" creationId="{4DFB7625-6156-42AA-B8C2-8E5EE33A670F}"/>
          </ac:spMkLst>
        </pc:spChg>
      </pc:sldChg>
    </pc:docChg>
  </pc:docChgLst>
  <pc:docChgLst>
    <pc:chgData name="Whiteman, Alissa (ENE)" userId="S::alissa.whiteman@mass.gov::a92b1887-2094-4e72-abb5-32ef2f178d36" providerId="AD" clId="Web-{9DB22D47-1DB7-37A1-1F99-9586EAE515A1}"/>
    <pc:docChg chg="modSld">
      <pc:chgData name="Whiteman, Alissa (ENE)" userId="S::alissa.whiteman@mass.gov::a92b1887-2094-4e72-abb5-32ef2f178d36" providerId="AD" clId="Web-{9DB22D47-1DB7-37A1-1F99-9586EAE515A1}" dt="2022-01-25T18:11:14.561" v="539" actId="20577"/>
      <pc:docMkLst>
        <pc:docMk/>
      </pc:docMkLst>
      <pc:sldChg chg="modSp modNotes">
        <pc:chgData name="Whiteman, Alissa (ENE)" userId="S::alissa.whiteman@mass.gov::a92b1887-2094-4e72-abb5-32ef2f178d36" providerId="AD" clId="Web-{9DB22D47-1DB7-37A1-1F99-9586EAE515A1}" dt="2022-01-25T15:47:09.638" v="115"/>
        <pc:sldMkLst>
          <pc:docMk/>
          <pc:sldMk cId="3779923123" sldId="275"/>
        </pc:sldMkLst>
        <pc:spChg chg="mod">
          <ac:chgData name="Whiteman, Alissa (ENE)" userId="S::alissa.whiteman@mass.gov::a92b1887-2094-4e72-abb5-32ef2f178d36" providerId="AD" clId="Web-{9DB22D47-1DB7-37A1-1F99-9586EAE515A1}" dt="2022-01-25T15:41:22.854" v="89" actId="20577"/>
          <ac:spMkLst>
            <pc:docMk/>
            <pc:sldMk cId="3779923123" sldId="275"/>
            <ac:spMk id="4" creationId="{D3E5C44E-97BE-4A4A-8984-E7878B9D1E11}"/>
          </ac:spMkLst>
        </pc:spChg>
      </pc:sldChg>
      <pc:sldChg chg="modSp">
        <pc:chgData name="Whiteman, Alissa (ENE)" userId="S::alissa.whiteman@mass.gov::a92b1887-2094-4e72-abb5-32ef2f178d36" providerId="AD" clId="Web-{9DB22D47-1DB7-37A1-1F99-9586EAE515A1}" dt="2022-01-25T15:38:37.806" v="8" actId="20577"/>
        <pc:sldMkLst>
          <pc:docMk/>
          <pc:sldMk cId="541989636" sldId="291"/>
        </pc:sldMkLst>
        <pc:spChg chg="mod">
          <ac:chgData name="Whiteman, Alissa (ENE)" userId="S::alissa.whiteman@mass.gov::a92b1887-2094-4e72-abb5-32ef2f178d36" providerId="AD" clId="Web-{9DB22D47-1DB7-37A1-1F99-9586EAE515A1}" dt="2022-01-25T15:38:37.806" v="8" actId="20577"/>
          <ac:spMkLst>
            <pc:docMk/>
            <pc:sldMk cId="541989636" sldId="291"/>
            <ac:spMk id="2" creationId="{28E485B2-8E58-422D-9E62-688957F40A7D}"/>
          </ac:spMkLst>
        </pc:spChg>
      </pc:sldChg>
      <pc:sldChg chg="modSp modNotes">
        <pc:chgData name="Whiteman, Alissa (ENE)" userId="S::alissa.whiteman@mass.gov::a92b1887-2094-4e72-abb5-32ef2f178d36" providerId="AD" clId="Web-{9DB22D47-1DB7-37A1-1F99-9586EAE515A1}" dt="2022-01-25T18:11:14.561" v="539" actId="20577"/>
        <pc:sldMkLst>
          <pc:docMk/>
          <pc:sldMk cId="1392537782" sldId="336"/>
        </pc:sldMkLst>
        <pc:spChg chg="mod">
          <ac:chgData name="Whiteman, Alissa (ENE)" userId="S::alissa.whiteman@mass.gov::a92b1887-2094-4e72-abb5-32ef2f178d36" providerId="AD" clId="Web-{9DB22D47-1DB7-37A1-1F99-9586EAE515A1}" dt="2022-01-25T17:48:39.496" v="151" actId="20577"/>
          <ac:spMkLst>
            <pc:docMk/>
            <pc:sldMk cId="1392537782" sldId="336"/>
            <ac:spMk id="2" creationId="{745134FB-DBCE-4135-8ECB-DC95CA42CEF1}"/>
          </ac:spMkLst>
        </pc:spChg>
        <pc:spChg chg="mod">
          <ac:chgData name="Whiteman, Alissa (ENE)" userId="S::alissa.whiteman@mass.gov::a92b1887-2094-4e72-abb5-32ef2f178d36" providerId="AD" clId="Web-{9DB22D47-1DB7-37A1-1F99-9586EAE515A1}" dt="2022-01-25T18:11:14.561" v="539" actId="20577"/>
          <ac:spMkLst>
            <pc:docMk/>
            <pc:sldMk cId="1392537782" sldId="336"/>
            <ac:spMk id="4" creationId="{D3E5C44E-97BE-4A4A-8984-E7878B9D1E11}"/>
          </ac:spMkLst>
        </pc:spChg>
      </pc:sldChg>
    </pc:docChg>
  </pc:docChgLst>
  <pc:docChgLst>
    <pc:chgData name="Mascarenhas, Nina (ENE)" userId="S::nina.mascarenhas2@mass.gov::eff0c06c-2032-4d7d-9e21-a6b10a36b66c" providerId="AD" clId="Web-{462DC4FD-E333-31E5-DB30-32DF62CCB296}"/>
    <pc:docChg chg="addSld modSld">
      <pc:chgData name="Mascarenhas, Nina (ENE)" userId="S::nina.mascarenhas2@mass.gov::eff0c06c-2032-4d7d-9e21-a6b10a36b66c" providerId="AD" clId="Web-{462DC4FD-E333-31E5-DB30-32DF62CCB296}" dt="2022-01-26T04:29:46.541" v="771" actId="20577"/>
      <pc:docMkLst>
        <pc:docMk/>
      </pc:docMkLst>
      <pc:sldChg chg="modSp add replId">
        <pc:chgData name="Mascarenhas, Nina (ENE)" userId="S::nina.mascarenhas2@mass.gov::eff0c06c-2032-4d7d-9e21-a6b10a36b66c" providerId="AD" clId="Web-{462DC4FD-E333-31E5-DB30-32DF62CCB296}" dt="2022-01-26T04:29:18.775" v="770" actId="20577"/>
        <pc:sldMkLst>
          <pc:docMk/>
          <pc:sldMk cId="1146853377" sldId="342"/>
        </pc:sldMkLst>
        <pc:spChg chg="mod">
          <ac:chgData name="Mascarenhas, Nina (ENE)" userId="S::nina.mascarenhas2@mass.gov::eff0c06c-2032-4d7d-9e21-a6b10a36b66c" providerId="AD" clId="Web-{462DC4FD-E333-31E5-DB30-32DF62CCB296}" dt="2022-01-26T04:26:00.005" v="681" actId="20577"/>
          <ac:spMkLst>
            <pc:docMk/>
            <pc:sldMk cId="1146853377" sldId="342"/>
            <ac:spMk id="5" creationId="{2F8EB0D6-5A53-4036-9377-B1684FE94B54}"/>
          </ac:spMkLst>
        </pc:spChg>
        <pc:spChg chg="mod">
          <ac:chgData name="Mascarenhas, Nina (ENE)" userId="S::nina.mascarenhas2@mass.gov::eff0c06c-2032-4d7d-9e21-a6b10a36b66c" providerId="AD" clId="Web-{462DC4FD-E333-31E5-DB30-32DF62CCB296}" dt="2022-01-26T04:29:18.775" v="770" actId="20577"/>
          <ac:spMkLst>
            <pc:docMk/>
            <pc:sldMk cId="1146853377" sldId="342"/>
            <ac:spMk id="7" creationId="{4DFB7625-6156-42AA-B8C2-8E5EE33A670F}"/>
          </ac:spMkLst>
        </pc:spChg>
      </pc:sldChg>
      <pc:sldChg chg="modSp add replId">
        <pc:chgData name="Mascarenhas, Nina (ENE)" userId="S::nina.mascarenhas2@mass.gov::eff0c06c-2032-4d7d-9e21-a6b10a36b66c" providerId="AD" clId="Web-{462DC4FD-E333-31E5-DB30-32DF62CCB296}" dt="2022-01-26T04:29:46.541" v="771" actId="20577"/>
        <pc:sldMkLst>
          <pc:docMk/>
          <pc:sldMk cId="3084882299" sldId="343"/>
        </pc:sldMkLst>
        <pc:spChg chg="mod">
          <ac:chgData name="Mascarenhas, Nina (ENE)" userId="S::nina.mascarenhas2@mass.gov::eff0c06c-2032-4d7d-9e21-a6b10a36b66c" providerId="AD" clId="Web-{462DC4FD-E333-31E5-DB30-32DF62CCB296}" dt="2022-01-26T04:26:04.740" v="682" actId="20577"/>
          <ac:spMkLst>
            <pc:docMk/>
            <pc:sldMk cId="3084882299" sldId="343"/>
            <ac:spMk id="5" creationId="{2F8EB0D6-5A53-4036-9377-B1684FE94B54}"/>
          </ac:spMkLst>
        </pc:spChg>
        <pc:spChg chg="mod">
          <ac:chgData name="Mascarenhas, Nina (ENE)" userId="S::nina.mascarenhas2@mass.gov::eff0c06c-2032-4d7d-9e21-a6b10a36b66c" providerId="AD" clId="Web-{462DC4FD-E333-31E5-DB30-32DF62CCB296}" dt="2022-01-26T04:29:46.541" v="771" actId="20577"/>
          <ac:spMkLst>
            <pc:docMk/>
            <pc:sldMk cId="3084882299" sldId="343"/>
            <ac:spMk id="7" creationId="{4DFB7625-6156-42AA-B8C2-8E5EE33A670F}"/>
          </ac:spMkLst>
        </pc:spChg>
      </pc:sldChg>
    </pc:docChg>
  </pc:docChgLst>
  <pc:docChgLst>
    <pc:chgData name="Whiteman, Alissa (ENE)" userId="a92b1887-2094-4e72-abb5-32ef2f178d36" providerId="ADAL" clId="{E1BA4354-6CA3-4DA7-80DC-4A72D49EFB34}"/>
    <pc:docChg chg="undo custSel addSld delSld modSld">
      <pc:chgData name="Whiteman, Alissa (ENE)" userId="a92b1887-2094-4e72-abb5-32ef2f178d36" providerId="ADAL" clId="{E1BA4354-6CA3-4DA7-80DC-4A72D49EFB34}" dt="2022-01-26T17:37:50.774" v="190" actId="255"/>
      <pc:docMkLst>
        <pc:docMk/>
      </pc:docMkLst>
      <pc:sldChg chg="del">
        <pc:chgData name="Whiteman, Alissa (ENE)" userId="a92b1887-2094-4e72-abb5-32ef2f178d36" providerId="ADAL" clId="{E1BA4354-6CA3-4DA7-80DC-4A72D49EFB34}" dt="2022-01-25T18:13:44.336" v="1" actId="47"/>
        <pc:sldMkLst>
          <pc:docMk/>
          <pc:sldMk cId="1151860809" sldId="269"/>
        </pc:sldMkLst>
      </pc:sldChg>
      <pc:sldChg chg="del">
        <pc:chgData name="Whiteman, Alissa (ENE)" userId="a92b1887-2094-4e72-abb5-32ef2f178d36" providerId="ADAL" clId="{E1BA4354-6CA3-4DA7-80DC-4A72D49EFB34}" dt="2022-01-25T18:13:41.208" v="0" actId="47"/>
        <pc:sldMkLst>
          <pc:docMk/>
          <pc:sldMk cId="2277032639" sldId="332"/>
        </pc:sldMkLst>
      </pc:sldChg>
      <pc:sldChg chg="addSp modSp mod">
        <pc:chgData name="Whiteman, Alissa (ENE)" userId="a92b1887-2094-4e72-abb5-32ef2f178d36" providerId="ADAL" clId="{E1BA4354-6CA3-4DA7-80DC-4A72D49EFB34}" dt="2022-01-25T18:17:43.768" v="93" actId="1076"/>
        <pc:sldMkLst>
          <pc:docMk/>
          <pc:sldMk cId="3797485924" sldId="334"/>
        </pc:sldMkLst>
        <pc:spChg chg="mod">
          <ac:chgData name="Whiteman, Alissa (ENE)" userId="a92b1887-2094-4e72-abb5-32ef2f178d36" providerId="ADAL" clId="{E1BA4354-6CA3-4DA7-80DC-4A72D49EFB34}" dt="2022-01-25T18:17:06.229" v="90" actId="20577"/>
          <ac:spMkLst>
            <pc:docMk/>
            <pc:sldMk cId="3797485924" sldId="334"/>
            <ac:spMk id="2" creationId="{745134FB-DBCE-4135-8ECB-DC95CA42CEF1}"/>
          </ac:spMkLst>
        </pc:spChg>
        <pc:spChg chg="add mod">
          <ac:chgData name="Whiteman, Alissa (ENE)" userId="a92b1887-2094-4e72-abb5-32ef2f178d36" providerId="ADAL" clId="{E1BA4354-6CA3-4DA7-80DC-4A72D49EFB34}" dt="2022-01-25T18:17:43.768" v="93" actId="1076"/>
          <ac:spMkLst>
            <pc:docMk/>
            <pc:sldMk cId="3797485924" sldId="334"/>
            <ac:spMk id="10" creationId="{DCE5C8B3-C4E0-4075-9DF4-2A1787EEF3E1}"/>
          </ac:spMkLst>
        </pc:spChg>
      </pc:sldChg>
      <pc:sldChg chg="addSp delSp modSp mod">
        <pc:chgData name="Whiteman, Alissa (ENE)" userId="a92b1887-2094-4e72-abb5-32ef2f178d36" providerId="ADAL" clId="{E1BA4354-6CA3-4DA7-80DC-4A72D49EFB34}" dt="2022-01-25T18:16:04.753" v="20" actId="20577"/>
        <pc:sldMkLst>
          <pc:docMk/>
          <pc:sldMk cId="1392537782" sldId="336"/>
        </pc:sldMkLst>
        <pc:spChg chg="add del mod">
          <ac:chgData name="Whiteman, Alissa (ENE)" userId="a92b1887-2094-4e72-abb5-32ef2f178d36" providerId="ADAL" clId="{E1BA4354-6CA3-4DA7-80DC-4A72D49EFB34}" dt="2022-01-25T18:16:04.753" v="20" actId="20577"/>
          <ac:spMkLst>
            <pc:docMk/>
            <pc:sldMk cId="1392537782" sldId="336"/>
            <ac:spMk id="4" creationId="{D3E5C44E-97BE-4A4A-8984-E7878B9D1E11}"/>
          </ac:spMkLst>
        </pc:spChg>
        <pc:spChg chg="add del mod">
          <ac:chgData name="Whiteman, Alissa (ENE)" userId="a92b1887-2094-4e72-abb5-32ef2f178d36" providerId="ADAL" clId="{E1BA4354-6CA3-4DA7-80DC-4A72D49EFB34}" dt="2022-01-25T18:15:45.554" v="15" actId="21"/>
          <ac:spMkLst>
            <pc:docMk/>
            <pc:sldMk cId="1392537782" sldId="336"/>
            <ac:spMk id="5" creationId="{508B66E7-14E9-48D8-B669-822B439E7382}"/>
          </ac:spMkLst>
        </pc:spChg>
      </pc:sldChg>
      <pc:sldChg chg="new">
        <pc:chgData name="Whiteman, Alissa (ENE)" userId="a92b1887-2094-4e72-abb5-32ef2f178d36" providerId="ADAL" clId="{E1BA4354-6CA3-4DA7-80DC-4A72D49EFB34}" dt="2022-01-25T18:17:53.982" v="94" actId="680"/>
        <pc:sldMkLst>
          <pc:docMk/>
          <pc:sldMk cId="1217239448" sldId="339"/>
        </pc:sldMkLst>
      </pc:sldChg>
      <pc:sldChg chg="modSp add mod">
        <pc:chgData name="Whiteman, Alissa (ENE)" userId="a92b1887-2094-4e72-abb5-32ef2f178d36" providerId="ADAL" clId="{E1BA4354-6CA3-4DA7-80DC-4A72D49EFB34}" dt="2022-01-25T18:20:49.512" v="181" actId="27636"/>
        <pc:sldMkLst>
          <pc:docMk/>
          <pc:sldMk cId="3733419494" sldId="340"/>
        </pc:sldMkLst>
        <pc:spChg chg="mod">
          <ac:chgData name="Whiteman, Alissa (ENE)" userId="a92b1887-2094-4e72-abb5-32ef2f178d36" providerId="ADAL" clId="{E1BA4354-6CA3-4DA7-80DC-4A72D49EFB34}" dt="2022-01-25T18:19:53.011" v="172" actId="20577"/>
          <ac:spMkLst>
            <pc:docMk/>
            <pc:sldMk cId="3733419494" sldId="340"/>
            <ac:spMk id="2" creationId="{745134FB-DBCE-4135-8ECB-DC95CA42CEF1}"/>
          </ac:spMkLst>
        </pc:spChg>
        <pc:spChg chg="mod">
          <ac:chgData name="Whiteman, Alissa (ENE)" userId="a92b1887-2094-4e72-abb5-32ef2f178d36" providerId="ADAL" clId="{E1BA4354-6CA3-4DA7-80DC-4A72D49EFB34}" dt="2022-01-25T18:20:49.512" v="181" actId="27636"/>
          <ac:spMkLst>
            <pc:docMk/>
            <pc:sldMk cId="3733419494" sldId="340"/>
            <ac:spMk id="4" creationId="{D3E5C44E-97BE-4A4A-8984-E7878B9D1E11}"/>
          </ac:spMkLst>
        </pc:spChg>
      </pc:sldChg>
      <pc:sldChg chg="modSp mod">
        <pc:chgData name="Whiteman, Alissa (ENE)" userId="a92b1887-2094-4e72-abb5-32ef2f178d36" providerId="ADAL" clId="{E1BA4354-6CA3-4DA7-80DC-4A72D49EFB34}" dt="2022-01-25T18:36:31.433" v="183" actId="20577"/>
        <pc:sldMkLst>
          <pc:docMk/>
          <pc:sldMk cId="3893393713" sldId="341"/>
        </pc:sldMkLst>
        <pc:spChg chg="mod">
          <ac:chgData name="Whiteman, Alissa (ENE)" userId="a92b1887-2094-4e72-abb5-32ef2f178d36" providerId="ADAL" clId="{E1BA4354-6CA3-4DA7-80DC-4A72D49EFB34}" dt="2022-01-25T18:36:31.433" v="183" actId="20577"/>
          <ac:spMkLst>
            <pc:docMk/>
            <pc:sldMk cId="3893393713" sldId="341"/>
            <ac:spMk id="4" creationId="{D3E5C44E-97BE-4A4A-8984-E7878B9D1E11}"/>
          </ac:spMkLst>
        </pc:spChg>
      </pc:sldChg>
      <pc:sldChg chg="modSp mod">
        <pc:chgData name="Whiteman, Alissa (ENE)" userId="a92b1887-2094-4e72-abb5-32ef2f178d36" providerId="ADAL" clId="{E1BA4354-6CA3-4DA7-80DC-4A72D49EFB34}" dt="2022-01-26T17:37:50.774" v="190" actId="255"/>
        <pc:sldMkLst>
          <pc:docMk/>
          <pc:sldMk cId="1347871015" sldId="345"/>
        </pc:sldMkLst>
        <pc:spChg chg="mod">
          <ac:chgData name="Whiteman, Alissa (ENE)" userId="a92b1887-2094-4e72-abb5-32ef2f178d36" providerId="ADAL" clId="{E1BA4354-6CA3-4DA7-80DC-4A72D49EFB34}" dt="2022-01-26T17:37:50.774" v="190" actId="255"/>
          <ac:spMkLst>
            <pc:docMk/>
            <pc:sldMk cId="1347871015" sldId="345"/>
            <ac:spMk id="4" creationId="{D3E5C44E-97BE-4A4A-8984-E7878B9D1E11}"/>
          </ac:spMkLst>
        </pc:spChg>
      </pc:sldChg>
    </pc:docChg>
  </pc:docChgLst>
  <pc:docChgLst>
    <pc:chgData name="Mahony, Elizabeth (AGO)" userId="S::elizabeth.l.mahony@mass.gov::754c3389-b9a2-472d-a185-8fad858aeb3e" providerId="AD" clId="Web-{4106414E-5443-B279-8D08-5AB4BFE846BE}"/>
    <pc:docChg chg="modSld">
      <pc:chgData name="Mahony, Elizabeth (AGO)" userId="S::elizabeth.l.mahony@mass.gov::754c3389-b9a2-472d-a185-8fad858aeb3e" providerId="AD" clId="Web-{4106414E-5443-B279-8D08-5AB4BFE846BE}" dt="2022-01-27T16:58:05.636" v="1" actId="20577"/>
      <pc:docMkLst>
        <pc:docMk/>
      </pc:docMkLst>
      <pc:sldChg chg="modSp">
        <pc:chgData name="Mahony, Elizabeth (AGO)" userId="S::elizabeth.l.mahony@mass.gov::754c3389-b9a2-472d-a185-8fad858aeb3e" providerId="AD" clId="Web-{4106414E-5443-B279-8D08-5AB4BFE846BE}" dt="2022-01-27T16:58:05.636" v="1" actId="20577"/>
        <pc:sldMkLst>
          <pc:docMk/>
          <pc:sldMk cId="3252253814" sldId="346"/>
        </pc:sldMkLst>
        <pc:spChg chg="mod">
          <ac:chgData name="Mahony, Elizabeth (AGO)" userId="S::elizabeth.l.mahony@mass.gov::754c3389-b9a2-472d-a185-8fad858aeb3e" providerId="AD" clId="Web-{4106414E-5443-B279-8D08-5AB4BFE846BE}" dt="2022-01-27T16:58:05.636" v="1" actId="20577"/>
          <ac:spMkLst>
            <pc:docMk/>
            <pc:sldMk cId="3252253814" sldId="346"/>
            <ac:spMk id="7" creationId="{4DFB7625-6156-42AA-B8C2-8E5EE33A670F}"/>
          </ac:spMkLst>
        </pc:spChg>
      </pc:sldChg>
    </pc:docChg>
  </pc:docChgLst>
  <pc:docChgLst>
    <pc:chgData name="McCarey, Maggie (ENE)" userId="S::maggie.mccarey@mass.gov::c775a2db-b1ca-4644-82ba-fb200164fa4a" providerId="AD" clId="Web-{1C373327-15F0-FF8B-B47E-79F5C23A2CE9}"/>
    <pc:docChg chg="modSld">
      <pc:chgData name="McCarey, Maggie (ENE)" userId="S::maggie.mccarey@mass.gov::c775a2db-b1ca-4644-82ba-fb200164fa4a" providerId="AD" clId="Web-{1C373327-15F0-FF8B-B47E-79F5C23A2CE9}" dt="2022-01-26T21:59:09.609" v="386" actId="20577"/>
      <pc:docMkLst>
        <pc:docMk/>
      </pc:docMkLst>
      <pc:sldChg chg="modSp">
        <pc:chgData name="McCarey, Maggie (ENE)" userId="S::maggie.mccarey@mass.gov::c775a2db-b1ca-4644-82ba-fb200164fa4a" providerId="AD" clId="Web-{1C373327-15F0-FF8B-B47E-79F5C23A2CE9}" dt="2022-01-26T21:38:23.957" v="9" actId="20577"/>
        <pc:sldMkLst>
          <pc:docMk/>
          <pc:sldMk cId="3779923123" sldId="275"/>
        </pc:sldMkLst>
        <pc:spChg chg="mod">
          <ac:chgData name="McCarey, Maggie (ENE)" userId="S::maggie.mccarey@mass.gov::c775a2db-b1ca-4644-82ba-fb200164fa4a" providerId="AD" clId="Web-{1C373327-15F0-FF8B-B47E-79F5C23A2CE9}" dt="2022-01-26T21:38:23.957" v="9" actId="20577"/>
          <ac:spMkLst>
            <pc:docMk/>
            <pc:sldMk cId="3779923123" sldId="275"/>
            <ac:spMk id="4" creationId="{D3E5C44E-97BE-4A4A-8984-E7878B9D1E11}"/>
          </ac:spMkLst>
        </pc:spChg>
      </pc:sldChg>
      <pc:sldChg chg="modSp delCm">
        <pc:chgData name="McCarey, Maggie (ENE)" userId="S::maggie.mccarey@mass.gov::c775a2db-b1ca-4644-82ba-fb200164fa4a" providerId="AD" clId="Web-{1C373327-15F0-FF8B-B47E-79F5C23A2CE9}" dt="2022-01-26T21:58:23.952" v="379" actId="20577"/>
        <pc:sldMkLst>
          <pc:docMk/>
          <pc:sldMk cId="3733419494" sldId="340"/>
        </pc:sldMkLst>
        <pc:spChg chg="mod">
          <ac:chgData name="McCarey, Maggie (ENE)" userId="S::maggie.mccarey@mass.gov::c775a2db-b1ca-4644-82ba-fb200164fa4a" providerId="AD" clId="Web-{1C373327-15F0-FF8B-B47E-79F5C23A2CE9}" dt="2022-01-26T21:58:23.952" v="379" actId="20577"/>
          <ac:spMkLst>
            <pc:docMk/>
            <pc:sldMk cId="3733419494" sldId="340"/>
            <ac:spMk id="4" creationId="{D3E5C44E-97BE-4A4A-8984-E7878B9D1E11}"/>
          </ac:spMkLst>
        </pc:spChg>
      </pc:sldChg>
      <pc:sldChg chg="modSp">
        <pc:chgData name="McCarey, Maggie (ENE)" userId="S::maggie.mccarey@mass.gov::c775a2db-b1ca-4644-82ba-fb200164fa4a" providerId="AD" clId="Web-{1C373327-15F0-FF8B-B47E-79F5C23A2CE9}" dt="2022-01-26T21:59:09.609" v="386" actId="20577"/>
        <pc:sldMkLst>
          <pc:docMk/>
          <pc:sldMk cId="1146853377" sldId="342"/>
        </pc:sldMkLst>
        <pc:spChg chg="mod">
          <ac:chgData name="McCarey, Maggie (ENE)" userId="S::maggie.mccarey@mass.gov::c775a2db-b1ca-4644-82ba-fb200164fa4a" providerId="AD" clId="Web-{1C373327-15F0-FF8B-B47E-79F5C23A2CE9}" dt="2022-01-26T21:59:09.609" v="386" actId="20577"/>
          <ac:spMkLst>
            <pc:docMk/>
            <pc:sldMk cId="1146853377" sldId="342"/>
            <ac:spMk id="7" creationId="{4DFB7625-6156-42AA-B8C2-8E5EE33A670F}"/>
          </ac:spMkLst>
        </pc:spChg>
      </pc:sldChg>
      <pc:sldChg chg="modSp">
        <pc:chgData name="McCarey, Maggie (ENE)" userId="S::maggie.mccarey@mass.gov::c775a2db-b1ca-4644-82ba-fb200164fa4a" providerId="AD" clId="Web-{1C373327-15F0-FF8B-B47E-79F5C23A2CE9}" dt="2022-01-26T21:58:49.281" v="384" actId="20577"/>
        <pc:sldMkLst>
          <pc:docMk/>
          <pc:sldMk cId="2268578480" sldId="343"/>
        </pc:sldMkLst>
        <pc:spChg chg="mod">
          <ac:chgData name="McCarey, Maggie (ENE)" userId="S::maggie.mccarey@mass.gov::c775a2db-b1ca-4644-82ba-fb200164fa4a" providerId="AD" clId="Web-{1C373327-15F0-FF8B-B47E-79F5C23A2CE9}" dt="2022-01-26T21:58:49.281" v="384" actId="20577"/>
          <ac:spMkLst>
            <pc:docMk/>
            <pc:sldMk cId="2268578480" sldId="343"/>
            <ac:spMk id="4" creationId="{D3E5C44E-97BE-4A4A-8984-E7878B9D1E11}"/>
          </ac:spMkLst>
        </pc:spChg>
      </pc:sldChg>
      <pc:sldChg chg="modSp">
        <pc:chgData name="McCarey, Maggie (ENE)" userId="S::maggie.mccarey@mass.gov::c775a2db-b1ca-4644-82ba-fb200164fa4a" providerId="AD" clId="Web-{1C373327-15F0-FF8B-B47E-79F5C23A2CE9}" dt="2022-01-26T21:48:52.853" v="305" actId="20577"/>
        <pc:sldMkLst>
          <pc:docMk/>
          <pc:sldMk cId="1347871015" sldId="345"/>
        </pc:sldMkLst>
        <pc:spChg chg="mod">
          <ac:chgData name="McCarey, Maggie (ENE)" userId="S::maggie.mccarey@mass.gov::c775a2db-b1ca-4644-82ba-fb200164fa4a" providerId="AD" clId="Web-{1C373327-15F0-FF8B-B47E-79F5C23A2CE9}" dt="2022-01-26T21:48:52.853" v="305" actId="20577"/>
          <ac:spMkLst>
            <pc:docMk/>
            <pc:sldMk cId="1347871015" sldId="345"/>
            <ac:spMk id="2" creationId="{745134FB-DBCE-4135-8ECB-DC95CA42CEF1}"/>
          </ac:spMkLst>
        </pc:spChg>
        <pc:spChg chg="mod">
          <ac:chgData name="McCarey, Maggie (ENE)" userId="S::maggie.mccarey@mass.gov::c775a2db-b1ca-4644-82ba-fb200164fa4a" providerId="AD" clId="Web-{1C373327-15F0-FF8B-B47E-79F5C23A2CE9}" dt="2022-01-26T21:48:30.822" v="263" actId="20577"/>
          <ac:spMkLst>
            <pc:docMk/>
            <pc:sldMk cId="1347871015" sldId="345"/>
            <ac:spMk id="4" creationId="{D3E5C44E-97BE-4A4A-8984-E7878B9D1E11}"/>
          </ac:spMkLst>
        </pc:spChg>
      </pc:sldChg>
    </pc:docChg>
  </pc:docChgLst>
  <pc:docChgLst>
    <pc:chgData name="McCarey, Maggie (ENE)" userId="S::maggie.mccarey@mass.gov::c775a2db-b1ca-4644-82ba-fb200164fa4a" providerId="AD" clId="Web-{21576810-F7E5-3476-6FBF-0E8791C7313C}"/>
    <pc:docChg chg="modSld">
      <pc:chgData name="McCarey, Maggie (ENE)" userId="S::maggie.mccarey@mass.gov::c775a2db-b1ca-4644-82ba-fb200164fa4a" providerId="AD" clId="Web-{21576810-F7E5-3476-6FBF-0E8791C7313C}" dt="2022-01-27T16:29:59.088" v="66" actId="20577"/>
      <pc:docMkLst>
        <pc:docMk/>
      </pc:docMkLst>
      <pc:sldChg chg="modSp">
        <pc:chgData name="McCarey, Maggie (ENE)" userId="S::maggie.mccarey@mass.gov::c775a2db-b1ca-4644-82ba-fb200164fa4a" providerId="AD" clId="Web-{21576810-F7E5-3476-6FBF-0E8791C7313C}" dt="2022-01-27T16:29:59.088" v="66" actId="20577"/>
        <pc:sldMkLst>
          <pc:docMk/>
          <pc:sldMk cId="1347871015" sldId="345"/>
        </pc:sldMkLst>
        <pc:spChg chg="mod">
          <ac:chgData name="McCarey, Maggie (ENE)" userId="S::maggie.mccarey@mass.gov::c775a2db-b1ca-4644-82ba-fb200164fa4a" providerId="AD" clId="Web-{21576810-F7E5-3476-6FBF-0E8791C7313C}" dt="2022-01-27T16:29:59.088" v="66" actId="20577"/>
          <ac:spMkLst>
            <pc:docMk/>
            <pc:sldMk cId="1347871015" sldId="345"/>
            <ac:spMk id="4" creationId="{D3E5C44E-97BE-4A4A-8984-E7878B9D1E11}"/>
          </ac:spMkLst>
        </pc:spChg>
      </pc:sldChg>
    </pc:docChg>
  </pc:docChgLst>
  <pc:docChgLst>
    <pc:chgData name="Mahony, Elizabeth (AGO)" userId="S::elizabeth.l.mahony@mass.gov::754c3389-b9a2-472d-a185-8fad858aeb3e" providerId="AD" clId="Web-{8A745ACD-FCC1-9C0F-4C4D-7398825AE12B}"/>
    <pc:docChg chg="addSld delSld modSld">
      <pc:chgData name="Mahony, Elizabeth (AGO)" userId="S::elizabeth.l.mahony@mass.gov::754c3389-b9a2-472d-a185-8fad858aeb3e" providerId="AD" clId="Web-{8A745ACD-FCC1-9C0F-4C4D-7398825AE12B}" dt="2022-01-27T13:29:03.459" v="520" actId="20577"/>
      <pc:docMkLst>
        <pc:docMk/>
      </pc:docMkLst>
      <pc:sldChg chg="modSp">
        <pc:chgData name="Mahony, Elizabeth (AGO)" userId="S::elizabeth.l.mahony@mass.gov::754c3389-b9a2-472d-a185-8fad858aeb3e" providerId="AD" clId="Web-{8A745ACD-FCC1-9C0F-4C4D-7398825AE12B}" dt="2022-01-26T23:40:37.832" v="23" actId="20577"/>
        <pc:sldMkLst>
          <pc:docMk/>
          <pc:sldMk cId="3733419494" sldId="340"/>
        </pc:sldMkLst>
        <pc:spChg chg="mod">
          <ac:chgData name="Mahony, Elizabeth (AGO)" userId="S::elizabeth.l.mahony@mass.gov::754c3389-b9a2-472d-a185-8fad858aeb3e" providerId="AD" clId="Web-{8A745ACD-FCC1-9C0F-4C4D-7398825AE12B}" dt="2022-01-26T23:40:37.832" v="23" actId="20577"/>
          <ac:spMkLst>
            <pc:docMk/>
            <pc:sldMk cId="3733419494" sldId="340"/>
            <ac:spMk id="4" creationId="{D3E5C44E-97BE-4A4A-8984-E7878B9D1E11}"/>
          </ac:spMkLst>
        </pc:spChg>
      </pc:sldChg>
      <pc:sldChg chg="modSp">
        <pc:chgData name="Mahony, Elizabeth (AGO)" userId="S::elizabeth.l.mahony@mass.gov::754c3389-b9a2-472d-a185-8fad858aeb3e" providerId="AD" clId="Web-{8A745ACD-FCC1-9C0F-4C4D-7398825AE12B}" dt="2022-01-27T13:12:36.432" v="31" actId="20577"/>
        <pc:sldMkLst>
          <pc:docMk/>
          <pc:sldMk cId="3893393713" sldId="341"/>
        </pc:sldMkLst>
        <pc:spChg chg="mod">
          <ac:chgData name="Mahony, Elizabeth (AGO)" userId="S::elizabeth.l.mahony@mass.gov::754c3389-b9a2-472d-a185-8fad858aeb3e" providerId="AD" clId="Web-{8A745ACD-FCC1-9C0F-4C4D-7398825AE12B}" dt="2022-01-27T13:12:36.432" v="31" actId="20577"/>
          <ac:spMkLst>
            <pc:docMk/>
            <pc:sldMk cId="3893393713" sldId="341"/>
            <ac:spMk id="7" creationId="{4DFB7625-6156-42AA-B8C2-8E5EE33A670F}"/>
          </ac:spMkLst>
        </pc:spChg>
      </pc:sldChg>
      <pc:sldChg chg="modSp">
        <pc:chgData name="Mahony, Elizabeth (AGO)" userId="S::elizabeth.l.mahony@mass.gov::754c3389-b9a2-472d-a185-8fad858aeb3e" providerId="AD" clId="Web-{8A745ACD-FCC1-9C0F-4C4D-7398825AE12B}" dt="2022-01-26T23:39:11.250" v="16" actId="20577"/>
        <pc:sldMkLst>
          <pc:docMk/>
          <pc:sldMk cId="2268578480" sldId="343"/>
        </pc:sldMkLst>
        <pc:spChg chg="mod">
          <ac:chgData name="Mahony, Elizabeth (AGO)" userId="S::elizabeth.l.mahony@mass.gov::754c3389-b9a2-472d-a185-8fad858aeb3e" providerId="AD" clId="Web-{8A745ACD-FCC1-9C0F-4C4D-7398825AE12B}" dt="2022-01-26T23:39:11.250" v="16" actId="20577"/>
          <ac:spMkLst>
            <pc:docMk/>
            <pc:sldMk cId="2268578480" sldId="343"/>
            <ac:spMk id="4" creationId="{D3E5C44E-97BE-4A4A-8984-E7878B9D1E11}"/>
          </ac:spMkLst>
        </pc:spChg>
      </pc:sldChg>
      <pc:sldChg chg="modSp">
        <pc:chgData name="Mahony, Elizabeth (AGO)" userId="S::elizabeth.l.mahony@mass.gov::754c3389-b9a2-472d-a185-8fad858aeb3e" providerId="AD" clId="Web-{8A745ACD-FCC1-9C0F-4C4D-7398825AE12B}" dt="2022-01-26T23:38:52.922" v="11" actId="20577"/>
        <pc:sldMkLst>
          <pc:docMk/>
          <pc:sldMk cId="1347871015" sldId="345"/>
        </pc:sldMkLst>
        <pc:spChg chg="mod">
          <ac:chgData name="Mahony, Elizabeth (AGO)" userId="S::elizabeth.l.mahony@mass.gov::754c3389-b9a2-472d-a185-8fad858aeb3e" providerId="AD" clId="Web-{8A745ACD-FCC1-9C0F-4C4D-7398825AE12B}" dt="2022-01-26T23:38:52.922" v="11" actId="20577"/>
          <ac:spMkLst>
            <pc:docMk/>
            <pc:sldMk cId="1347871015" sldId="345"/>
            <ac:spMk id="4" creationId="{D3E5C44E-97BE-4A4A-8984-E7878B9D1E11}"/>
          </ac:spMkLst>
        </pc:spChg>
      </pc:sldChg>
      <pc:sldChg chg="modSp add replId">
        <pc:chgData name="Mahony, Elizabeth (AGO)" userId="S::elizabeth.l.mahony@mass.gov::754c3389-b9a2-472d-a185-8fad858aeb3e" providerId="AD" clId="Web-{8A745ACD-FCC1-9C0F-4C4D-7398825AE12B}" dt="2022-01-27T13:29:03.459" v="520" actId="20577"/>
        <pc:sldMkLst>
          <pc:docMk/>
          <pc:sldMk cId="3252253814" sldId="346"/>
        </pc:sldMkLst>
        <pc:spChg chg="mod">
          <ac:chgData name="Mahony, Elizabeth (AGO)" userId="S::elizabeth.l.mahony@mass.gov::754c3389-b9a2-472d-a185-8fad858aeb3e" providerId="AD" clId="Web-{8A745ACD-FCC1-9C0F-4C4D-7398825AE12B}" dt="2022-01-27T13:13:42.245" v="35" actId="20577"/>
          <ac:spMkLst>
            <pc:docMk/>
            <pc:sldMk cId="3252253814" sldId="346"/>
            <ac:spMk id="5" creationId="{2F8EB0D6-5A53-4036-9377-B1684FE94B54}"/>
          </ac:spMkLst>
        </pc:spChg>
        <pc:spChg chg="mod">
          <ac:chgData name="Mahony, Elizabeth (AGO)" userId="S::elizabeth.l.mahony@mass.gov::754c3389-b9a2-472d-a185-8fad858aeb3e" providerId="AD" clId="Web-{8A745ACD-FCC1-9C0F-4C4D-7398825AE12B}" dt="2022-01-27T13:29:03.459" v="520" actId="20577"/>
          <ac:spMkLst>
            <pc:docMk/>
            <pc:sldMk cId="3252253814" sldId="346"/>
            <ac:spMk id="7" creationId="{4DFB7625-6156-42AA-B8C2-8E5EE33A670F}"/>
          </ac:spMkLst>
        </pc:spChg>
      </pc:sldChg>
      <pc:sldChg chg="new del">
        <pc:chgData name="Mahony, Elizabeth (AGO)" userId="S::elizabeth.l.mahony@mass.gov::754c3389-b9a2-472d-a185-8fad858aeb3e" providerId="AD" clId="Web-{8A745ACD-FCC1-9C0F-4C4D-7398825AE12B}" dt="2022-01-27T13:13:26.026" v="33"/>
        <pc:sldMkLst>
          <pc:docMk/>
          <pc:sldMk cId="3718209860" sldId="346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FF11D52-2DE0-7344-AB3C-B1C5C6E3E646}" type="datetimeFigureOut">
              <a:rPr lang="en-US" smtClean="0"/>
              <a:t>1/27/2022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63E6348-D3D5-9F4D-8176-9A7A90A44D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85535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>
              <a:cs typeface="Calibri"/>
            </a:endParaRPr>
          </a:p>
          <a:p>
            <a:pPr marL="171450" indent="-171450">
              <a:lnSpc>
                <a:spcPct val="90000"/>
              </a:lnSpc>
              <a:spcBef>
                <a:spcPts val="750"/>
              </a:spcBef>
              <a:buFont typeface="Arial"/>
              <a:buChar char="•"/>
            </a:pPr>
            <a:r>
              <a:rPr lang="en-US"/>
              <a:t>Updates</a:t>
            </a:r>
            <a:endParaRPr lang="en-US">
              <a:cs typeface="Calibri"/>
            </a:endParaRPr>
          </a:p>
          <a:p>
            <a:pPr marL="628650" lvl="1" indent="-171450">
              <a:lnSpc>
                <a:spcPct val="90000"/>
              </a:lnSpc>
              <a:spcBef>
                <a:spcPts val="375"/>
              </a:spcBef>
              <a:buFont typeface="Arial"/>
              <a:buChar char="•"/>
            </a:pPr>
            <a:r>
              <a:rPr lang="en-US"/>
              <a:t>Staffing</a:t>
            </a:r>
            <a:endParaRPr lang="en-US">
              <a:cs typeface="Calibri"/>
            </a:endParaRPr>
          </a:p>
          <a:p>
            <a:pPr marL="628650" lvl="1" indent="-171450">
              <a:lnSpc>
                <a:spcPct val="90000"/>
              </a:lnSpc>
              <a:spcBef>
                <a:spcPts val="375"/>
              </a:spcBef>
              <a:buFont typeface="Arial"/>
              <a:buChar char="•"/>
            </a:pPr>
            <a:r>
              <a:rPr lang="en-US"/>
              <a:t>Disbursements</a:t>
            </a:r>
            <a:endParaRPr lang="en-US">
              <a:cs typeface="Calibri"/>
            </a:endParaRPr>
          </a:p>
          <a:p>
            <a:pPr marL="628650" lvl="1" indent="-171450">
              <a:lnSpc>
                <a:spcPct val="90000"/>
              </a:lnSpc>
              <a:spcBef>
                <a:spcPts val="375"/>
              </a:spcBef>
              <a:buFont typeface="Arial"/>
              <a:buChar char="•"/>
            </a:pPr>
            <a:r>
              <a:rPr lang="en-US"/>
              <a:t>Merrimack Valley – posting all materials and slides</a:t>
            </a:r>
            <a:endParaRPr lang="en-US">
              <a:cs typeface="Calibri"/>
            </a:endParaRPr>
          </a:p>
          <a:p>
            <a:pPr marL="171450" indent="-171450">
              <a:lnSpc>
                <a:spcPct val="90000"/>
              </a:lnSpc>
              <a:spcBef>
                <a:spcPts val="750"/>
              </a:spcBef>
              <a:buFont typeface="Arial"/>
              <a:buChar char="•"/>
            </a:pPr>
            <a:r>
              <a:rPr lang="en-US"/>
              <a:t>Building Excellence</a:t>
            </a:r>
            <a:endParaRPr lang="en-US">
              <a:cs typeface="Calibri"/>
            </a:endParaRPr>
          </a:p>
          <a:p>
            <a:pPr marL="628650" lvl="1" indent="-171450">
              <a:lnSpc>
                <a:spcPct val="90000"/>
              </a:lnSpc>
              <a:spcBef>
                <a:spcPts val="375"/>
              </a:spcBef>
              <a:buFont typeface="Arial"/>
              <a:buChar char="•"/>
            </a:pPr>
            <a:r>
              <a:rPr lang="en-US"/>
              <a:t>Winn</a:t>
            </a:r>
            <a:endParaRPr lang="en-US">
              <a:cs typeface="Calibri"/>
            </a:endParaRPr>
          </a:p>
          <a:p>
            <a:pPr marL="628650" lvl="1" indent="-171450">
              <a:lnSpc>
                <a:spcPct val="90000"/>
              </a:lnSpc>
              <a:spcBef>
                <a:spcPts val="375"/>
              </a:spcBef>
              <a:buFont typeface="Arial"/>
              <a:buChar char="•"/>
            </a:pPr>
            <a:r>
              <a:rPr lang="en-US"/>
              <a:t>Grant applications to date</a:t>
            </a:r>
            <a:endParaRPr lang="en-US">
              <a:cs typeface="Calibri"/>
            </a:endParaRPr>
          </a:p>
          <a:p>
            <a:pPr marL="171450" indent="-171450">
              <a:lnSpc>
                <a:spcPct val="90000"/>
              </a:lnSpc>
              <a:spcBef>
                <a:spcPts val="750"/>
              </a:spcBef>
              <a:buFont typeface="Arial"/>
              <a:buChar char="•"/>
            </a:pPr>
            <a:r>
              <a:rPr lang="en-US"/>
              <a:t>Municipal Project Updates</a:t>
            </a:r>
            <a:endParaRPr lang="en-US">
              <a:cs typeface="Calibri"/>
            </a:endParaRPr>
          </a:p>
          <a:p>
            <a:pPr marL="628650" lvl="1" indent="-171450">
              <a:lnSpc>
                <a:spcPct val="90000"/>
              </a:lnSpc>
              <a:spcBef>
                <a:spcPts val="375"/>
              </a:spcBef>
              <a:buFont typeface="Arial"/>
              <a:buChar char="•"/>
            </a:pPr>
            <a:r>
              <a:rPr lang="en-US"/>
              <a:t>Andover</a:t>
            </a:r>
            <a:endParaRPr lang="en-US">
              <a:cs typeface="Calibri"/>
            </a:endParaRPr>
          </a:p>
          <a:p>
            <a:pPr marL="628650" lvl="1" indent="-171450">
              <a:lnSpc>
                <a:spcPct val="90000"/>
              </a:lnSpc>
              <a:spcBef>
                <a:spcPts val="375"/>
              </a:spcBef>
              <a:buFont typeface="Arial"/>
              <a:buChar char="•"/>
            </a:pPr>
            <a:r>
              <a:rPr lang="en-US"/>
              <a:t>North Andover</a:t>
            </a:r>
            <a:endParaRPr lang="en-US">
              <a:cs typeface="Calibri"/>
            </a:endParaRPr>
          </a:p>
          <a:p>
            <a:pPr marL="628650" lvl="1" indent="-171450">
              <a:lnSpc>
                <a:spcPct val="90000"/>
              </a:lnSpc>
              <a:spcBef>
                <a:spcPts val="375"/>
              </a:spcBef>
              <a:buFont typeface="Arial"/>
              <a:buChar char="•"/>
            </a:pPr>
            <a:r>
              <a:rPr lang="en-US"/>
              <a:t>Lawrence</a:t>
            </a:r>
            <a:endParaRPr lang="en-US">
              <a:cs typeface="Calibri"/>
            </a:endParaRPr>
          </a:p>
          <a:p>
            <a:pPr marL="171450" indent="-171450">
              <a:lnSpc>
                <a:spcPct val="90000"/>
              </a:lnSpc>
              <a:spcBef>
                <a:spcPts val="750"/>
              </a:spcBef>
              <a:buFont typeface="Arial"/>
              <a:buChar char="•"/>
            </a:pPr>
            <a:r>
              <a:rPr lang="en-US"/>
              <a:t>Small Business Program</a:t>
            </a:r>
            <a:endParaRPr lang="en-US">
              <a:cs typeface="Calibri"/>
            </a:endParaRPr>
          </a:p>
          <a:p>
            <a:pPr marL="171450" indent="-171450">
              <a:lnSpc>
                <a:spcPct val="90000"/>
              </a:lnSpc>
              <a:spcBef>
                <a:spcPts val="750"/>
              </a:spcBef>
              <a:buFont typeface="Arial"/>
              <a:buChar char="•"/>
            </a:pPr>
            <a:r>
              <a:rPr lang="en-US"/>
              <a:t>Geothermal 101</a:t>
            </a:r>
          </a:p>
          <a:p>
            <a:endParaRPr lang="en-US"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63E6348-D3D5-9F4D-8176-9A7A90A44DDD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725047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>
              <a:cs typeface="Calibri"/>
            </a:endParaRPr>
          </a:p>
          <a:p>
            <a:r>
              <a:rPr lang="en-US" dirty="0"/>
              <a:t>launch LMI program, launch small biz program, continue </a:t>
            </a:r>
            <a:r>
              <a:rPr lang="en-US" dirty="0" err="1"/>
              <a:t>bldg</a:t>
            </a:r>
            <a:r>
              <a:rPr lang="en-US" dirty="0"/>
              <a:t> excellence program, work with </a:t>
            </a:r>
            <a:r>
              <a:rPr lang="en-US" dirty="0" err="1"/>
              <a:t>munis</a:t>
            </a:r>
            <a:r>
              <a:rPr lang="en-US" dirty="0"/>
              <a:t> to identify and fund projects, identify and fund projects at public housing, identify site and develop design for geothermal project, continue to get feedback from community and Adv Committee </a:t>
            </a:r>
          </a:p>
          <a:p>
            <a:endParaRPr lang="en-US" dirty="0"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63E6348-D3D5-9F4D-8176-9A7A90A44DDD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379526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>
              <a:cs typeface="Calibri"/>
            </a:endParaRPr>
          </a:p>
          <a:p>
            <a:r>
              <a:rPr lang="en-US" b="1" dirty="0"/>
              <a:t>Merrimack Valley Building Excellence Grant program and Stone Mill project</a:t>
            </a:r>
            <a:endParaRPr lang="en-US" dirty="0"/>
          </a:p>
          <a:p>
            <a:pPr marL="171450" indent="-171450">
              <a:buFont typeface="Arial,Sans-Serif"/>
              <a:buChar char="•"/>
            </a:pPr>
            <a:r>
              <a:rPr lang="en-US" dirty="0"/>
              <a:t>As you may know, back in April, DOER released the Merrimack Valley Building Excellence Grant Program. This grant program is being funded by the Columbia Gas settlement money.</a:t>
            </a:r>
          </a:p>
          <a:p>
            <a:pPr marL="171450" indent="-171450">
              <a:buFont typeface="Arial,Sans-Serif"/>
              <a:buChar char="•"/>
            </a:pPr>
            <a:r>
              <a:rPr lang="en-US" dirty="0"/>
              <a:t>The Building Excellence Grant Program provides funding for comprehensive, energy efficiency/clean energy projects in low/moderate income housing in Andover, N. Andover or Lawrence. The program also includes a requirement that grantees/projects provide local workforce opportunities.</a:t>
            </a:r>
          </a:p>
          <a:p>
            <a:pPr marL="171450" indent="-171450">
              <a:buFont typeface="Arial,Sans-Serif"/>
              <a:buChar char="•"/>
            </a:pPr>
            <a:r>
              <a:rPr lang="en-US">
                <a:cs typeface="Calibri"/>
              </a:rPr>
              <a:t>4 applications received to date</a:t>
            </a:r>
            <a:endParaRPr lang="en-US" dirty="0">
              <a:cs typeface="Calibri"/>
            </a:endParaRPr>
          </a:p>
          <a:p>
            <a:pPr marL="171450" indent="-171450">
              <a:buFont typeface="Arial,Sans-Serif"/>
              <a:buChar char="•"/>
            </a:pPr>
            <a:endParaRPr lang="en-US" dirty="0">
              <a:cs typeface="Calibri"/>
            </a:endParaRPr>
          </a:p>
          <a:p>
            <a:r>
              <a:rPr lang="en-US">
                <a:cs typeface="Calibri"/>
              </a:rPr>
              <a:t>Stone Mill:</a:t>
            </a:r>
            <a:endParaRPr lang="en-US" dirty="0">
              <a:cs typeface="Calibri"/>
            </a:endParaRPr>
          </a:p>
          <a:p>
            <a:pPr marL="171450" indent="-171450">
              <a:lnSpc>
                <a:spcPct val="90000"/>
              </a:lnSpc>
              <a:spcBef>
                <a:spcPts val="750"/>
              </a:spcBef>
              <a:buFont typeface="Arial"/>
              <a:buChar char="•"/>
            </a:pPr>
            <a:r>
              <a:rPr lang="en-US"/>
              <a:t>Large multi-family affordable housing (86 units); weatherization and electrification of HVAC/hot water</a:t>
            </a:r>
          </a:p>
          <a:p>
            <a:pPr marL="171450" indent="-171450">
              <a:buFont typeface="Arial,Sans-Serif"/>
              <a:buChar char="•"/>
            </a:pPr>
            <a:endParaRPr lang="en-US" dirty="0">
              <a:cs typeface="Calibri"/>
            </a:endParaRPr>
          </a:p>
          <a:p>
            <a:pPr marL="171450" indent="-171450">
              <a:buFont typeface="Arial,Sans-Serif"/>
              <a:buChar char="•"/>
            </a:pPr>
            <a:r>
              <a:rPr lang="en-US" dirty="0"/>
              <a:t>Stone Mill is a retrofit of an existing mill building in Lawrence. The project involves weatherization and full electrification of HVAC and hot water systems  (</a:t>
            </a:r>
            <a:r>
              <a:rPr lang="en-US" dirty="0" err="1"/>
              <a:t>ie</a:t>
            </a:r>
            <a:r>
              <a:rPr lang="en-US" dirty="0"/>
              <a:t>, the HVAC systems and hot water systems will not use on-site fossil fuel.)  </a:t>
            </a:r>
          </a:p>
          <a:p>
            <a:pPr marL="171450" indent="-171450">
              <a:buFont typeface="Arial,Sans-Serif"/>
              <a:buChar char="•"/>
            </a:pPr>
            <a:r>
              <a:rPr lang="en-US" dirty="0"/>
              <a:t>Stone Mill will provide 86 units of long term affordable housing in Lawrence.</a:t>
            </a:r>
          </a:p>
          <a:p>
            <a:pPr marL="171450" indent="-171450">
              <a:buFont typeface="Arial,Sans-Serif"/>
              <a:buChar char="•"/>
            </a:pPr>
            <a:r>
              <a:rPr lang="en-US" dirty="0"/>
              <a:t>DOER's contract with Winn will result in local workforce opportunities and opportunities for minority- and women-owned businesses. (This contract is under development and has not yet been executed.)  </a:t>
            </a:r>
          </a:p>
          <a:p>
            <a:endParaRPr lang="en-US" dirty="0"/>
          </a:p>
          <a:p>
            <a:endParaRPr lang="en-US" dirty="0">
              <a:cs typeface="Calibri"/>
            </a:endParaRPr>
          </a:p>
          <a:p>
            <a:endParaRPr lang="en-US" dirty="0"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63E6348-D3D5-9F4D-8176-9A7A90A44DDD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365417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>
              <a:cs typeface="Calibri"/>
            </a:endParaRPr>
          </a:p>
          <a:p>
            <a:r>
              <a:rPr lang="en-US" b="1"/>
              <a:t>Merrimack Valley Building Excellence Grant program and Stone Mill project</a:t>
            </a:r>
            <a:endParaRPr lang="en-US"/>
          </a:p>
          <a:p>
            <a:pPr marL="171450" indent="-171450">
              <a:buFont typeface="Arial,Sans-Serif"/>
              <a:buChar char="•"/>
            </a:pPr>
            <a:r>
              <a:rPr lang="en-US"/>
              <a:t>As you may know, back in April, DOER released the Merrimack Valley Building Excellence Grant Program. This grant program is being funded by the Columbia Gas settlement money.</a:t>
            </a:r>
          </a:p>
          <a:p>
            <a:pPr marL="171450" indent="-171450">
              <a:buFont typeface="Arial,Sans-Serif"/>
              <a:buChar char="•"/>
            </a:pPr>
            <a:r>
              <a:rPr lang="en-US"/>
              <a:t>The Building Excellence Grant Program provides funding for comprehensive, energy efficiency/clean energy projects in low/moderate income housing in Andover, N. Andover or Lawrence. The program also includes a requirement that grantees/projects provide local workforce opportunities.</a:t>
            </a:r>
          </a:p>
          <a:p>
            <a:pPr marL="171450" indent="-171450">
              <a:buFont typeface="Arial,Sans-Serif"/>
              <a:buChar char="•"/>
            </a:pPr>
            <a:r>
              <a:rPr lang="en-US">
                <a:cs typeface="Calibri"/>
              </a:rPr>
              <a:t>4 applications received to date</a:t>
            </a:r>
            <a:endParaRPr lang="en-US" dirty="0">
              <a:cs typeface="Calibri"/>
            </a:endParaRPr>
          </a:p>
          <a:p>
            <a:pPr marL="171450" indent="-171450">
              <a:buFont typeface="Arial,Sans-Serif"/>
              <a:buChar char="•"/>
            </a:pPr>
            <a:endParaRPr lang="en-US" dirty="0">
              <a:cs typeface="Calibri"/>
            </a:endParaRPr>
          </a:p>
          <a:p>
            <a:r>
              <a:rPr lang="en-US">
                <a:cs typeface="Calibri"/>
              </a:rPr>
              <a:t>Stone Mill:</a:t>
            </a:r>
            <a:endParaRPr lang="en-US" dirty="0">
              <a:cs typeface="Calibri"/>
            </a:endParaRPr>
          </a:p>
          <a:p>
            <a:pPr marL="171450" indent="-171450">
              <a:lnSpc>
                <a:spcPct val="90000"/>
              </a:lnSpc>
              <a:spcBef>
                <a:spcPts val="750"/>
              </a:spcBef>
              <a:buFont typeface="Arial"/>
              <a:buChar char="•"/>
            </a:pPr>
            <a:r>
              <a:rPr lang="en-US"/>
              <a:t>Large multi-family affordable housing (86 units); weatherization and electrification of HVAC/hot water</a:t>
            </a:r>
          </a:p>
          <a:p>
            <a:pPr marL="171450" indent="-171450">
              <a:buFont typeface="Arial,Sans-Serif"/>
              <a:buChar char="•"/>
            </a:pPr>
            <a:endParaRPr lang="en-US" dirty="0">
              <a:cs typeface="Calibri"/>
            </a:endParaRPr>
          </a:p>
          <a:p>
            <a:pPr marL="171450" indent="-171450">
              <a:buFont typeface="Arial,Sans-Serif"/>
              <a:buChar char="•"/>
            </a:pPr>
            <a:r>
              <a:rPr lang="en-US"/>
              <a:t>Stone Mill is a retrofit of an existing mill building in Lawrence. The project involves weatherization and full electrification of HVAC and hot water systems  (</a:t>
            </a:r>
            <a:r>
              <a:rPr lang="en-US" err="1"/>
              <a:t>ie</a:t>
            </a:r>
            <a:r>
              <a:rPr lang="en-US"/>
              <a:t>, the HVAC systems and hot water systems will not use on-site fossil fuel.)  </a:t>
            </a:r>
          </a:p>
          <a:p>
            <a:pPr marL="171450" indent="-171450">
              <a:buFont typeface="Arial,Sans-Serif"/>
              <a:buChar char="•"/>
            </a:pPr>
            <a:r>
              <a:rPr lang="en-US"/>
              <a:t>Stone Mill will provide 86 units of long term affordable housing in Lawrence.</a:t>
            </a:r>
          </a:p>
          <a:p>
            <a:pPr marL="171450" indent="-171450">
              <a:buFont typeface="Arial,Sans-Serif"/>
              <a:buChar char="•"/>
            </a:pPr>
            <a:r>
              <a:rPr lang="en-US"/>
              <a:t>DOER's contract with Winn will result in local workforce opportunities and opportunities for minority- and women-owned businesses. (This contract is under development and has not yet been executed.)  </a:t>
            </a:r>
          </a:p>
          <a:p>
            <a:endParaRPr lang="en-US"/>
          </a:p>
          <a:p>
            <a:endParaRPr lang="en-US">
              <a:cs typeface="Calibri"/>
            </a:endParaRPr>
          </a:p>
          <a:p>
            <a:endParaRPr lang="en-US"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63E6348-D3D5-9F4D-8176-9A7A90A44DDD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964331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>
              <a:cs typeface="Calibri"/>
            </a:endParaRPr>
          </a:p>
          <a:p>
            <a:r>
              <a:rPr lang="en-US"/>
              <a:t>Lighthouse: barrier mitigation (includes asbestos removal, K&amp;T, old windows, doors, window sill and siding removal, tank removal, new roof at one of the buildings?</a:t>
            </a:r>
          </a:p>
          <a:p>
            <a:r>
              <a:rPr lang="en-US"/>
              <a:t>Knob and Tube Wiring, Asbestos Pipe Insulation,asbestos siding, oil tank, radiatorand boiler, window, door and siding removal; rotted sill repair at Bell House. Boiler and baseboard, window, door, roof and siding removal at Lighthouse.</a:t>
            </a:r>
          </a:p>
          <a:p>
            <a:endParaRPr lang="en-US"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63E6348-D3D5-9F4D-8176-9A7A90A44DDD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242256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>
              <a:cs typeface="Calibri"/>
            </a:endParaRPr>
          </a:p>
          <a:p>
            <a:r>
              <a:rPr lang="en-US"/>
              <a:t>Lighthouse: barrier mitigation (includes asbestos removal, K&amp;T, old windows, doors, window sill and siding removal, tank removal, new roof at one of the buildings?</a:t>
            </a:r>
          </a:p>
          <a:p>
            <a:r>
              <a:rPr lang="en-US"/>
              <a:t>Knob and Tube Wiring, Asbestos Pipe Insulation,asbestos siding, oil tank, radiatorand boiler, window, door and siding removal; rotted sill repair at Bell House. Boiler and baseboard, window, door, roof and siding removal at Lighthouse.</a:t>
            </a:r>
          </a:p>
          <a:p>
            <a:endParaRPr lang="en-US" dirty="0"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63E6348-D3D5-9F4D-8176-9A7A90A44DDD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948831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>
              <a:cs typeface="Calibri"/>
            </a:endParaRPr>
          </a:p>
          <a:p>
            <a:r>
              <a:rPr lang="en-US"/>
              <a:t>Lighthouse: barrier mitigation (includes asbestos removal, K&amp;T, old windows, doors, window sill and siding removal, tank removal, new roof at one of the buildings?</a:t>
            </a:r>
          </a:p>
          <a:p>
            <a:r>
              <a:rPr lang="en-US"/>
              <a:t>Knob and Tube Wiring, Asbestos Pipe Insulation,asbestos siding, oil tank, radiatorand boiler, window, door and siding removal; rotted sill repair at Bell House. Boiler and baseboard, window, door, roof and siding removal at Lighthouse.</a:t>
            </a:r>
          </a:p>
          <a:p>
            <a:endParaRPr lang="en-US" dirty="0"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63E6348-D3D5-9F4D-8176-9A7A90A44DDD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67760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AC92F5-DC89-430E-94FC-0129DFCB1E0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EABEC5E-7FA2-4B2C-A52A-1811B384661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40A08DA-DDA1-4674-8DA0-752443FE4D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C4C915C-7870-4A74-B77A-F3A547BB6C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64753B4-517A-4DB8-9F10-3B70243519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66189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E259B9-B225-40C8-BF91-6F2CFBEBFD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E1BB8FC-76A8-4FCD-AA3A-C54FEDABD54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21A552F-2523-4B0F-AE2E-01FB22E509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3902A08-582E-4B4C-87DA-01F98CCA6A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DA24A73-4159-451C-BB47-59BC140C92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28817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36AC720-4356-48A4-9343-319785CA569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D60D510-373F-4127-B2D1-9220DAA8C9A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B905D91-D906-4BC8-9F07-EB675EE523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9C21721-84F1-4A4C-9313-3EB840A767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AB1EEE-A656-4B60-B299-5FF99FF22B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40676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B7E538-3F09-4C3B-880F-BEE85892A0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6093BC-D278-4039-ACA9-031942E636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B0A542E-FD75-4927-B692-C0351DB8B6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4114AC6-B860-4AD2-8F5C-08139E293F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E1AE3AC-F2B1-4385-A0E0-A410B668EE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41706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50B1C6-FDC6-4E1E-A6EB-ADE31004B1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8045911-FF49-446B-B988-A7479C5ADB5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0129D6-90BD-45E6-8288-58126EE8A3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47E6B69-A064-40A6-B1C8-A8062CE2E8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A255C4-DD93-4E26-94BF-497BC81C28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06110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BF1615-E32D-4C53-9EAA-81DABEF111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E6235E-DB99-44B7-B49B-D699FE910E1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75ABDF8-727D-4DB8-A370-43733DDC99D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D5E8B55-41C5-4F11-93FF-33E0F455A0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1/27/2022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EFC3D00-F097-4FBB-B5B1-67C3A48371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E49B61B-940D-4A07-B2B3-6000DCC6B3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83930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2F93D2-15DA-482E-BFB4-B9DBD2384C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D5137D1-6B63-47C5-86C9-134F0FF69DF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DD44062-88C0-4A87-A28C-533770BB77B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2582982-25AD-46D7-911D-FC0305AB928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3EBA84D-2141-4854-BC20-538F2FBEA5D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DB9AE6B-F06C-4213-BB92-D7F7538820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1/27/2022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DAADCC5-A9A0-460C-AF09-F3C0F17583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5672FE1-DBEA-4223-8965-F02420A1F8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3636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445130-769C-46E4-8191-22E5C5855B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02A7347-47E7-4EF5-B64B-08D8520915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1/27/2022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6DBE6D2-2BC1-4674-BC1D-563D242797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99465E5-9829-41D1-861F-C948C06B7A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05278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8CDDA83-BF32-4266-9164-675B631620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1/27/2022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CFFB11E-96FC-4506-A702-24865D47F7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72D88E2-FEA5-4CC4-B249-9B22EE8ECA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50063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CFA54A-DB31-4385-BBB4-7D7D4C74DD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9DD1D1-4B33-49D1-8F8E-77C4044476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8BCFC4C-8A34-45E4-843A-20048598BB1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F2CE31E-FA5A-4A80-86A9-AB4EE70283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1/27/2022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75AA015-EE28-48B2-828B-594EDBC39D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B7504BB-6018-4647-BF3E-64CA1289C8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94783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6739AD-19D7-4037-BBE1-9D048B2C3C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B49C71F-A8DA-4D0E-BFD9-82D35985D6F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F5E8649-9C19-4C14-AB4B-D4D6997609E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7F264DC-61FC-4B65-9100-DFD27602F4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1/27/2022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2D97F53-6CEC-4593-8DE1-9CD2EF3DF6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7279122-FB51-4317-8D3E-0F175EB298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18019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4942E3C-8650-4A15-83F6-C146DCBD23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F7B1B4F-DAFD-47F4-B9C2-BB2D69B22FE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D680776-3D01-43E4-B1F6-38148814C59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1/27/2022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D46D7D0-4E65-4F99-AF1F-5DBA81F2E0A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680569-CAA4-42CB-97C2-D5371E1DC13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50043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3" r:id="rId1"/>
    <p:sldLayoutId id="2147483764" r:id="rId2"/>
    <p:sldLayoutId id="2147483765" r:id="rId3"/>
    <p:sldLayoutId id="2147483766" r:id="rId4"/>
    <p:sldLayoutId id="2147483767" r:id="rId5"/>
    <p:sldLayoutId id="2147483768" r:id="rId6"/>
    <p:sldLayoutId id="2147483769" r:id="rId7"/>
    <p:sldLayoutId id="2147483770" r:id="rId8"/>
    <p:sldLayoutId id="2147483771" r:id="rId9"/>
    <p:sldLayoutId id="2147483772" r:id="rId10"/>
    <p:sldLayoutId id="214748377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6F5A5072-7B47-4D32-B52A-4EBBF590B8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715DAF0-AE1B-46C9-8A6B-DB2AA05AB9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-1" y="-22693"/>
            <a:ext cx="9143998" cy="4374129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rgbClr val="000000"/>
              </a:gs>
            </a:gsLst>
            <a:lin ang="15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016219D-510E-4184-9090-6D5578A87B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2384720" y="-2407841"/>
            <a:ext cx="4374557" cy="9144000"/>
          </a:xfrm>
          <a:prstGeom prst="rect">
            <a:avLst/>
          </a:prstGeom>
          <a:gradFill>
            <a:gsLst>
              <a:gs pos="40000">
                <a:schemeClr val="accent1">
                  <a:alpha val="0"/>
                </a:schemeClr>
              </a:gs>
              <a:gs pos="100000">
                <a:schemeClr val="accent1">
                  <a:lumMod val="75000"/>
                  <a:alpha val="52000"/>
                </a:schemeClr>
              </a:gs>
            </a:gsLst>
            <a:lin ang="2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AFF4A713-7B75-4B21-90D7-5AB19547C7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2555756" y="-2236808"/>
            <a:ext cx="4374128" cy="8802359"/>
          </a:xfrm>
          <a:prstGeom prst="rect">
            <a:avLst/>
          </a:prstGeom>
          <a:gradFill>
            <a:gsLst>
              <a:gs pos="17000">
                <a:schemeClr val="accent1">
                  <a:alpha val="0"/>
                </a:schemeClr>
              </a:gs>
              <a:gs pos="100000">
                <a:srgbClr val="000000">
                  <a:alpha val="37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C631C0B-6DA6-4E57-8231-CE32B3434A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3" y="-22690"/>
            <a:ext cx="6406863" cy="4374126"/>
          </a:xfrm>
          <a:prstGeom prst="rect">
            <a:avLst/>
          </a:prstGeom>
          <a:gradFill>
            <a:gsLst>
              <a:gs pos="0">
                <a:schemeClr val="accent1">
                  <a:lumMod val="50000"/>
                  <a:alpha val="0"/>
                </a:schemeClr>
              </a:gs>
              <a:gs pos="100000">
                <a:srgbClr val="000000">
                  <a:alpha val="25000"/>
                </a:srgbClr>
              </a:gs>
            </a:gsLst>
            <a:lin ang="18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C29501E6-A978-4A61-9689-9085AF97A5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2508972">
            <a:off x="4459073" y="-1032053"/>
            <a:ext cx="3742610" cy="4439131"/>
          </a:xfrm>
          <a:custGeom>
            <a:avLst/>
            <a:gdLst>
              <a:gd name="connsiteX0" fmla="*/ 4990147 w 4990147"/>
              <a:gd name="connsiteY0" fmla="*/ 2229378 h 4439131"/>
              <a:gd name="connsiteX1" fmla="*/ 917384 w 4990147"/>
              <a:gd name="connsiteY1" fmla="*/ 4439131 h 4439131"/>
              <a:gd name="connsiteX2" fmla="*/ 910814 w 4990147"/>
              <a:gd name="connsiteY2" fmla="*/ 4434219 h 4439131"/>
              <a:gd name="connsiteX3" fmla="*/ 0 w 4990147"/>
              <a:gd name="connsiteY3" fmla="*/ 2502877 h 4439131"/>
              <a:gd name="connsiteX4" fmla="*/ 2502877 w 4990147"/>
              <a:gd name="connsiteY4" fmla="*/ 0 h 4439131"/>
              <a:gd name="connsiteX5" fmla="*/ 4954904 w 4990147"/>
              <a:gd name="connsiteY5" fmla="*/ 1998460 h 44391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990147" h="4439131">
                <a:moveTo>
                  <a:pt x="4990147" y="2229378"/>
                </a:moveTo>
                <a:lnTo>
                  <a:pt x="917384" y="4439131"/>
                </a:lnTo>
                <a:lnTo>
                  <a:pt x="910814" y="4434219"/>
                </a:lnTo>
                <a:cubicBezTo>
                  <a:pt x="354557" y="3975154"/>
                  <a:pt x="0" y="3280421"/>
                  <a:pt x="0" y="2502877"/>
                </a:cubicBezTo>
                <a:cubicBezTo>
                  <a:pt x="0" y="1120576"/>
                  <a:pt x="1120576" y="0"/>
                  <a:pt x="2502877" y="0"/>
                </a:cubicBezTo>
                <a:cubicBezTo>
                  <a:pt x="3712390" y="0"/>
                  <a:pt x="4721520" y="857941"/>
                  <a:pt x="4954904" y="1998460"/>
                </a:cubicBezTo>
                <a:close/>
              </a:path>
            </a:pathLst>
          </a:custGeom>
          <a:gradFill>
            <a:gsLst>
              <a:gs pos="0">
                <a:schemeClr val="accent1">
                  <a:alpha val="22000"/>
                </a:schemeClr>
              </a:gs>
              <a:gs pos="87000">
                <a:schemeClr val="accent1">
                  <a:lumMod val="60000"/>
                  <a:lumOff val="40000"/>
                  <a:alpha val="2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8E485B2-8E58-422D-9E62-688957F40A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86118" y="735106"/>
            <a:ext cx="7540322" cy="2928470"/>
          </a:xfrm>
        </p:spPr>
        <p:txBody>
          <a:bodyPr vert="horz" lIns="91440" tIns="45720" rIns="91440" bIns="45720" rtlCol="0" anchor="b">
            <a:normAutofit/>
          </a:bodyPr>
          <a:lstStyle/>
          <a:p>
            <a:pPr defTabSz="914400"/>
            <a:r>
              <a:rPr lang="en-US" sz="4400">
                <a:solidFill>
                  <a:srgbClr val="FFFFFF"/>
                </a:solidFill>
              </a:rPr>
              <a:t>Merrimack Valley Renewal Fund </a:t>
            </a:r>
            <a:br>
              <a:rPr lang="en-US" sz="4400"/>
            </a:br>
            <a:r>
              <a:rPr lang="en-US" sz="4400">
                <a:solidFill>
                  <a:srgbClr val="FFFFFF"/>
                </a:solidFill>
              </a:rPr>
              <a:t>Advisory Committee</a:t>
            </a:r>
            <a:br>
              <a:rPr lang="en-US" sz="4400"/>
            </a:br>
            <a:r>
              <a:rPr lang="en-US" sz="4400">
                <a:solidFill>
                  <a:srgbClr val="FFFFFF"/>
                </a:solidFill>
              </a:rPr>
              <a:t>__________________________</a:t>
            </a:r>
            <a:br>
              <a:rPr lang="en-US" sz="4400"/>
            </a:br>
            <a:br>
              <a:rPr lang="en-US" sz="4400"/>
            </a:br>
            <a:r>
              <a:rPr lang="en-US" sz="2000">
                <a:solidFill>
                  <a:srgbClr val="FFFFFF"/>
                </a:solidFill>
              </a:rPr>
              <a:t>January 27, 2022</a:t>
            </a:r>
            <a:endParaRPr lang="en-US" sz="4200" kern="1200">
              <a:solidFill>
                <a:srgbClr val="FFFFFF"/>
              </a:solidFill>
              <a:latin typeface="+mj-lt"/>
              <a:ea typeface="+mj-ea"/>
              <a:cs typeface="+mj-cs"/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08E48B6A-1DF0-4EEB-B480-5C981F0927A2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77778" t="26199" r="2111" b="39919"/>
          <a:stretch/>
        </p:blipFill>
        <p:spPr>
          <a:xfrm>
            <a:off x="1633968" y="4615280"/>
            <a:ext cx="2165872" cy="2052535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5FB7DE00-01B0-443B-8D02-A1BEAF4E8935}"/>
              </a:ext>
            </a:extLst>
          </p:cNvPr>
          <p:cNvSpPr/>
          <p:nvPr/>
        </p:nvSpPr>
        <p:spPr>
          <a:xfrm>
            <a:off x="3423920" y="6532880"/>
            <a:ext cx="833120" cy="32512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97E3FC6D-908F-4607-BD6A-1549AB101554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77556" t="44568" r="4554" b="37456"/>
          <a:stretch/>
        </p:blipFill>
        <p:spPr>
          <a:xfrm>
            <a:off x="4953365" y="5025755"/>
            <a:ext cx="2178955" cy="12315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19896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-1"/>
            <a:ext cx="9143997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2" y="0"/>
            <a:ext cx="6086479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086474" y="-1"/>
            <a:ext cx="3057523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4512" y="-1"/>
            <a:ext cx="8799485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45134FB-DBCE-4135-8ECB-DC95CA42CE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8699" y="294538"/>
            <a:ext cx="7421963" cy="1033669"/>
          </a:xfrm>
        </p:spPr>
        <p:txBody>
          <a:bodyPr>
            <a:normAutofit/>
          </a:bodyPr>
          <a:lstStyle/>
          <a:p>
            <a:r>
              <a:rPr lang="en-US" sz="3600" b="1">
                <a:solidFill>
                  <a:srgbClr val="FFFFFF"/>
                </a:solidFill>
              </a:rPr>
              <a:t>Agenda</a:t>
            </a:r>
            <a:endParaRPr lang="en-US" sz="3600" b="1">
              <a:solidFill>
                <a:srgbClr val="FFFFFF"/>
              </a:solidFill>
              <a:cs typeface="Calibri Light"/>
            </a:endParaRP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D3E5C44E-97BE-4A4A-8984-E7878B9D1E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4512" y="1885278"/>
            <a:ext cx="8423568" cy="4830481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endParaRPr lang="en-US" sz="3600">
              <a:cs typeface="Calibri" panose="020F0502020204030204"/>
            </a:endParaRPr>
          </a:p>
          <a:p>
            <a:endParaRPr lang="en-US" sz="3600"/>
          </a:p>
          <a:p>
            <a:endParaRPr lang="en-US" sz="3600">
              <a:ea typeface="+mn-lt"/>
              <a:cs typeface="+mn-lt"/>
            </a:endParaRPr>
          </a:p>
          <a:p>
            <a:endParaRPr lang="en-US" sz="3600">
              <a:ea typeface="+mn-lt"/>
              <a:cs typeface="+mn-lt"/>
            </a:endParaRPr>
          </a:p>
          <a:p>
            <a:r>
              <a:rPr lang="en-US" sz="3600" dirty="0">
                <a:ea typeface="+mn-lt"/>
                <a:cs typeface="+mn-lt"/>
              </a:rPr>
              <a:t>General Updates and 2022 Priorities</a:t>
            </a:r>
            <a:endParaRPr lang="en-US" sz="3600" dirty="0">
              <a:cs typeface="Calibri"/>
            </a:endParaRPr>
          </a:p>
          <a:p>
            <a:r>
              <a:rPr lang="en-US" sz="3600" dirty="0">
                <a:ea typeface="+mn-lt"/>
                <a:cs typeface="+mn-lt"/>
              </a:rPr>
              <a:t>Building Excellence Program</a:t>
            </a:r>
          </a:p>
          <a:p>
            <a:r>
              <a:rPr lang="en-US" sz="3600" dirty="0">
                <a:ea typeface="+mn-lt"/>
                <a:cs typeface="+mn-lt"/>
              </a:rPr>
              <a:t>Municipal Projects</a:t>
            </a:r>
            <a:endParaRPr lang="en-US"/>
          </a:p>
          <a:p>
            <a:r>
              <a:rPr lang="en-US" sz="3600" dirty="0">
                <a:ea typeface="+mn-lt"/>
                <a:cs typeface="+mn-lt"/>
              </a:rPr>
              <a:t>Small Business Program</a:t>
            </a:r>
          </a:p>
          <a:p>
            <a:endParaRPr lang="en-US" sz="3600">
              <a:cs typeface="Calibri"/>
            </a:endParaRPr>
          </a:p>
          <a:p>
            <a:endParaRPr lang="en-US">
              <a:cs typeface="Calibri"/>
            </a:endParaRPr>
          </a:p>
          <a:p>
            <a:endParaRPr lang="en-US" sz="3600">
              <a:cs typeface="Calibri"/>
            </a:endParaRPr>
          </a:p>
          <a:p>
            <a:endParaRPr lang="en-US" sz="3600">
              <a:cs typeface="Calibri"/>
            </a:endParaRPr>
          </a:p>
          <a:p>
            <a:pPr marL="0" indent="0">
              <a:buNone/>
            </a:pPr>
            <a:endParaRPr lang="en-US" sz="3600">
              <a:cs typeface="Calibri"/>
            </a:endParaRPr>
          </a:p>
          <a:p>
            <a:endParaRPr lang="en-US" sz="320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7799231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-1"/>
            <a:ext cx="9143997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2" y="0"/>
            <a:ext cx="6086479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086474" y="-1"/>
            <a:ext cx="3057523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4512" y="-1"/>
            <a:ext cx="8799485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45134FB-DBCE-4135-8ECB-DC95CA42CE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8699" y="294538"/>
            <a:ext cx="7421963" cy="1033669"/>
          </a:xfrm>
        </p:spPr>
        <p:txBody>
          <a:bodyPr>
            <a:normAutofit fontScale="90000"/>
          </a:bodyPr>
          <a:lstStyle/>
          <a:p>
            <a:r>
              <a:rPr lang="en-US" sz="3600" b="1" dirty="0">
                <a:solidFill>
                  <a:srgbClr val="FFFFFF"/>
                </a:solidFill>
                <a:cs typeface="Calibri Light"/>
              </a:rPr>
              <a:t>2022 Priorities  - milestones for first half of the year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D3E5C44E-97BE-4A4A-8984-E7878B9D1E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3445" y="2027413"/>
            <a:ext cx="8423568" cy="4830481"/>
          </a:xfrm>
        </p:spPr>
        <p:txBody>
          <a:bodyPr anchor="ctr">
            <a:noAutofit/>
          </a:bodyPr>
          <a:lstStyle/>
          <a:p>
            <a:pPr marL="0" indent="0">
              <a:buNone/>
            </a:pPr>
            <a:endParaRPr lang="en-US" sz="700" dirty="0">
              <a:cs typeface="Calibri" panose="020F0502020204030204"/>
            </a:endParaRPr>
          </a:p>
          <a:p>
            <a:endParaRPr lang="en-US" sz="700" dirty="0"/>
          </a:p>
          <a:p>
            <a:endParaRPr lang="en-US" sz="700" dirty="0">
              <a:ea typeface="+mn-lt"/>
              <a:cs typeface="+mn-lt"/>
            </a:endParaRPr>
          </a:p>
          <a:p>
            <a:endParaRPr lang="en-US" sz="700" dirty="0">
              <a:ea typeface="+mn-lt"/>
              <a:cs typeface="+mn-lt"/>
            </a:endParaRPr>
          </a:p>
          <a:p>
            <a:r>
              <a:rPr lang="en-US" sz="2000" dirty="0">
                <a:ea typeface="+mn-lt"/>
                <a:cs typeface="+mn-lt"/>
              </a:rPr>
              <a:t>Launch LMI and  Small Business Programs, ensure coordination with new Mass Save offerings</a:t>
            </a:r>
            <a:endParaRPr lang="en-US" sz="2000" dirty="0">
              <a:cs typeface="Calibri"/>
            </a:endParaRPr>
          </a:p>
          <a:p>
            <a:endParaRPr lang="en-US" sz="2000" dirty="0">
              <a:ea typeface="+mn-lt"/>
              <a:cs typeface="+mn-lt"/>
            </a:endParaRPr>
          </a:p>
          <a:p>
            <a:r>
              <a:rPr lang="en-US" sz="2000" dirty="0">
                <a:ea typeface="+mn-lt"/>
                <a:cs typeface="+mn-lt"/>
              </a:rPr>
              <a:t>Initiate planning for market rate program</a:t>
            </a:r>
          </a:p>
          <a:p>
            <a:endParaRPr lang="en-US" sz="2000" dirty="0">
              <a:ea typeface="+mn-lt"/>
              <a:cs typeface="+mn-lt"/>
            </a:endParaRPr>
          </a:p>
          <a:p>
            <a:r>
              <a:rPr lang="en-US" sz="2000" dirty="0">
                <a:ea typeface="+mn-lt"/>
                <a:cs typeface="+mn-lt"/>
              </a:rPr>
              <a:t>Make awards under Building Excellence Program</a:t>
            </a:r>
            <a:endParaRPr lang="en-US">
              <a:cs typeface="Calibri"/>
            </a:endParaRPr>
          </a:p>
          <a:p>
            <a:endParaRPr lang="en-US" sz="2000" dirty="0">
              <a:ea typeface="+mn-lt"/>
              <a:cs typeface="+mn-lt"/>
            </a:endParaRPr>
          </a:p>
          <a:p>
            <a:r>
              <a:rPr lang="en-US" sz="2000" dirty="0">
                <a:ea typeface="+mn-lt"/>
                <a:cs typeface="+mn-lt"/>
              </a:rPr>
              <a:t>Identify &amp; Fund first set of Municipal Projects</a:t>
            </a:r>
            <a:endParaRPr lang="en-US" sz="2000" dirty="0">
              <a:cs typeface="Calibri"/>
            </a:endParaRPr>
          </a:p>
          <a:p>
            <a:endParaRPr lang="en-US" sz="2000" dirty="0">
              <a:ea typeface="+mn-lt"/>
              <a:cs typeface="+mn-lt"/>
            </a:endParaRPr>
          </a:p>
          <a:p>
            <a:r>
              <a:rPr lang="en-US" sz="2000" dirty="0">
                <a:ea typeface="+mn-lt"/>
                <a:cs typeface="+mn-lt"/>
              </a:rPr>
              <a:t>Fund audits to identify public housing projects and costs</a:t>
            </a:r>
          </a:p>
          <a:p>
            <a:endParaRPr lang="en-US" sz="2000" dirty="0">
              <a:ea typeface="+mn-lt"/>
              <a:cs typeface="+mn-lt"/>
            </a:endParaRPr>
          </a:p>
          <a:p>
            <a:r>
              <a:rPr lang="en-US" sz="2000" dirty="0">
                <a:ea typeface="+mn-lt"/>
                <a:cs typeface="+mn-lt"/>
              </a:rPr>
              <a:t>Move forward with Geothermal site identification and selection</a:t>
            </a:r>
          </a:p>
          <a:p>
            <a:endParaRPr lang="en-US" sz="2000" dirty="0">
              <a:ea typeface="+mn-lt"/>
              <a:cs typeface="+mn-lt"/>
            </a:endParaRPr>
          </a:p>
          <a:p>
            <a:r>
              <a:rPr lang="en-US" sz="2000" dirty="0">
                <a:ea typeface="+mn-lt"/>
                <a:cs typeface="+mn-lt"/>
              </a:rPr>
              <a:t>Expanded community engagement through DOER's outreach manager and LMI facilitator and outreach partners</a:t>
            </a:r>
          </a:p>
          <a:p>
            <a:pPr marL="0" indent="0">
              <a:buNone/>
            </a:pPr>
            <a:endParaRPr lang="en-US" sz="700" dirty="0">
              <a:cs typeface="Calibri"/>
            </a:endParaRPr>
          </a:p>
          <a:p>
            <a:pPr marL="0" indent="0">
              <a:buNone/>
            </a:pPr>
            <a:r>
              <a:rPr lang="en-US" sz="600" dirty="0">
                <a:ea typeface="+mn-lt"/>
                <a:cs typeface="+mn-lt"/>
              </a:rPr>
              <a:t>l</a:t>
            </a:r>
            <a:endParaRPr lang="en-US" sz="600" dirty="0">
              <a:cs typeface="Calibri"/>
            </a:endParaRPr>
          </a:p>
          <a:p>
            <a:endParaRPr lang="en-US" sz="700" dirty="0">
              <a:cs typeface="Calibri"/>
            </a:endParaRPr>
          </a:p>
          <a:p>
            <a:endParaRPr lang="en-US" sz="700" dirty="0">
              <a:cs typeface="Calibri"/>
            </a:endParaRPr>
          </a:p>
          <a:p>
            <a:pPr marL="0" indent="0">
              <a:buNone/>
            </a:pPr>
            <a:endParaRPr lang="en-US" sz="700" dirty="0">
              <a:cs typeface="Calibri"/>
            </a:endParaRPr>
          </a:p>
          <a:p>
            <a:endParaRPr lang="en-US" sz="600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3478710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-1"/>
            <a:ext cx="9143997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2" y="0"/>
            <a:ext cx="6086479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086474" y="-1"/>
            <a:ext cx="3057523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4512" y="-1"/>
            <a:ext cx="8799485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45134FB-DBCE-4135-8ECB-DC95CA42CE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8699" y="294538"/>
            <a:ext cx="7421963" cy="1033669"/>
          </a:xfrm>
        </p:spPr>
        <p:txBody>
          <a:bodyPr>
            <a:normAutofit fontScale="90000"/>
          </a:bodyPr>
          <a:lstStyle/>
          <a:p>
            <a:r>
              <a:rPr lang="en-US" sz="3600" b="1" dirty="0">
                <a:solidFill>
                  <a:srgbClr val="FFFFFF"/>
                </a:solidFill>
                <a:cs typeface="Calibri Light"/>
              </a:rPr>
              <a:t>Building Excellence Program—first project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D3E5C44E-97BE-4A4A-8984-E7878B9D1E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4512" y="1834703"/>
            <a:ext cx="8423568" cy="4881056"/>
          </a:xfrm>
        </p:spPr>
        <p:txBody>
          <a:bodyPr vert="horz" lIns="91440" tIns="45720" rIns="91440" bIns="45720" rtlCol="0" anchor="ctr">
            <a:noAutofit/>
          </a:bodyPr>
          <a:lstStyle/>
          <a:p>
            <a:pPr marL="0" indent="0">
              <a:buNone/>
            </a:pPr>
            <a:endParaRPr lang="en-US" sz="3200" dirty="0">
              <a:cs typeface="Calibri" panose="020F0502020204030204"/>
            </a:endParaRPr>
          </a:p>
          <a:p>
            <a:pPr marL="0" indent="0">
              <a:buNone/>
            </a:pPr>
            <a:endParaRPr lang="en-US" sz="3200" dirty="0">
              <a:cs typeface="Calibri" panose="020F0502020204030204"/>
            </a:endParaRPr>
          </a:p>
          <a:p>
            <a:endParaRPr lang="en-US" sz="3200" dirty="0">
              <a:ea typeface="+mn-lt"/>
              <a:cs typeface="+mn-lt"/>
            </a:endParaRPr>
          </a:p>
          <a:p>
            <a:pPr marL="0" indent="0">
              <a:buNone/>
            </a:pPr>
            <a:endParaRPr lang="en-US" sz="3200" dirty="0">
              <a:ea typeface="+mn-lt"/>
              <a:cs typeface="+mn-lt"/>
            </a:endParaRPr>
          </a:p>
          <a:p>
            <a:endParaRPr lang="en-US" sz="3200" dirty="0">
              <a:cs typeface="Calibri"/>
            </a:endParaRPr>
          </a:p>
          <a:p>
            <a:r>
              <a:rPr lang="en-US" sz="3200" b="1" dirty="0">
                <a:cs typeface="Calibri"/>
              </a:rPr>
              <a:t>Deep energy retrofit </a:t>
            </a:r>
            <a:r>
              <a:rPr lang="en-US" sz="3200" dirty="0">
                <a:cs typeface="Calibri"/>
              </a:rPr>
              <a:t>of an existing mill building in Lawrence</a:t>
            </a:r>
            <a:endParaRPr lang="en-US" sz="2000" dirty="0"/>
          </a:p>
          <a:p>
            <a:pPr lvl="1"/>
            <a:r>
              <a:rPr lang="en-US" sz="3200" dirty="0">
                <a:ea typeface="+mn-lt"/>
                <a:cs typeface="+mn-lt"/>
              </a:rPr>
              <a:t>High performance building envelope</a:t>
            </a:r>
            <a:endParaRPr lang="en-US" sz="3200" dirty="0">
              <a:cs typeface="Calibri"/>
            </a:endParaRPr>
          </a:p>
          <a:p>
            <a:pPr lvl="1"/>
            <a:r>
              <a:rPr lang="en-US" sz="3200" dirty="0">
                <a:ea typeface="+mn-lt"/>
                <a:cs typeface="+mn-lt"/>
              </a:rPr>
              <a:t>Full electrification of heat &amp; hot water (no fossil fuels)</a:t>
            </a:r>
            <a:endParaRPr lang="en-US" sz="3200" dirty="0">
              <a:cs typeface="Calibri"/>
            </a:endParaRPr>
          </a:p>
          <a:p>
            <a:pPr lvl="1"/>
            <a:r>
              <a:rPr lang="en-US" sz="3200" dirty="0">
                <a:ea typeface="+mn-lt"/>
                <a:cs typeface="+mn-lt"/>
              </a:rPr>
              <a:t>46.7% energy savings, 33% GHG emissions savings compared to a standard gas heated code building. </a:t>
            </a:r>
          </a:p>
          <a:p>
            <a:endParaRPr lang="en-US" sz="3200" dirty="0">
              <a:ea typeface="+mn-lt"/>
              <a:cs typeface="+mn-lt"/>
            </a:endParaRPr>
          </a:p>
          <a:p>
            <a:r>
              <a:rPr lang="en-US" sz="3200" b="1" dirty="0">
                <a:ea typeface="+mn-lt"/>
                <a:cs typeface="+mn-lt"/>
              </a:rPr>
              <a:t>80+ units </a:t>
            </a:r>
            <a:r>
              <a:rPr lang="en-US" sz="3200" dirty="0">
                <a:ea typeface="+mn-lt"/>
                <a:cs typeface="+mn-lt"/>
              </a:rPr>
              <a:t>of long-term affordable housing</a:t>
            </a:r>
            <a:endParaRPr lang="en-US" sz="3200" dirty="0">
              <a:cs typeface="Calibri"/>
            </a:endParaRPr>
          </a:p>
          <a:p>
            <a:endParaRPr lang="en-US" sz="3200" dirty="0">
              <a:cs typeface="Calibri"/>
            </a:endParaRPr>
          </a:p>
          <a:p>
            <a:endParaRPr lang="en-US" sz="2000" dirty="0">
              <a:cs typeface="Calibri"/>
            </a:endParaRPr>
          </a:p>
          <a:p>
            <a:endParaRPr lang="en-US" sz="3200" dirty="0">
              <a:cs typeface="Calibri"/>
            </a:endParaRPr>
          </a:p>
          <a:p>
            <a:endParaRPr lang="en-US" sz="3200" dirty="0">
              <a:cs typeface="Calibri"/>
            </a:endParaRPr>
          </a:p>
          <a:p>
            <a:pPr marL="0" indent="0">
              <a:buNone/>
            </a:pPr>
            <a:endParaRPr lang="en-US" sz="3200" dirty="0">
              <a:cs typeface="Calibri"/>
            </a:endParaRPr>
          </a:p>
          <a:p>
            <a:endParaRPr lang="en-US" sz="2800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2685784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-1"/>
            <a:ext cx="9143997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2" y="0"/>
            <a:ext cx="6086479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086474" y="-1"/>
            <a:ext cx="3057523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4512" y="-1"/>
            <a:ext cx="8799485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45134FB-DBCE-4135-8ECB-DC95CA42CE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8699" y="294538"/>
            <a:ext cx="7421963" cy="1033669"/>
          </a:xfrm>
        </p:spPr>
        <p:txBody>
          <a:bodyPr>
            <a:normAutofit fontScale="90000"/>
          </a:bodyPr>
          <a:lstStyle/>
          <a:p>
            <a:r>
              <a:rPr lang="en-US" sz="3600" b="1">
                <a:solidFill>
                  <a:srgbClr val="FFFFFF"/>
                </a:solidFill>
                <a:cs typeface="Calibri Light"/>
              </a:rPr>
              <a:t>Building Excellence Program—first project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D3E5C44E-97BE-4A4A-8984-E7878B9D1E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4512" y="1885278"/>
            <a:ext cx="8423568" cy="4830481"/>
          </a:xfrm>
        </p:spPr>
        <p:txBody>
          <a:bodyPr vert="horz" lIns="91440" tIns="45720" rIns="91440" bIns="45720" rtlCol="0" anchor="ctr">
            <a:noAutofit/>
          </a:bodyPr>
          <a:lstStyle/>
          <a:p>
            <a:pPr marL="0" indent="0">
              <a:buNone/>
            </a:pPr>
            <a:endParaRPr lang="en-US" sz="3600">
              <a:cs typeface="Calibri" panose="020F0502020204030204"/>
            </a:endParaRPr>
          </a:p>
          <a:p>
            <a:pPr marL="0" indent="0">
              <a:buNone/>
            </a:pPr>
            <a:endParaRPr lang="en-US" sz="3600" dirty="0">
              <a:cs typeface="Calibri" panose="020F0502020204030204"/>
            </a:endParaRPr>
          </a:p>
          <a:p>
            <a:endParaRPr lang="en-US" sz="2800" dirty="0">
              <a:ea typeface="+mn-lt"/>
              <a:cs typeface="+mn-lt"/>
            </a:endParaRPr>
          </a:p>
          <a:p>
            <a:endParaRPr lang="en-US" sz="2800" dirty="0">
              <a:ea typeface="+mn-lt"/>
              <a:cs typeface="+mn-lt"/>
            </a:endParaRPr>
          </a:p>
          <a:p>
            <a:endParaRPr lang="en-US" sz="2800" dirty="0">
              <a:ea typeface="+mn-lt"/>
              <a:cs typeface="+mn-lt"/>
            </a:endParaRPr>
          </a:p>
          <a:p>
            <a:pPr marL="0" indent="0">
              <a:buNone/>
            </a:pPr>
            <a:r>
              <a:rPr lang="en-US" sz="3200" b="1" dirty="0">
                <a:ea typeface="+mn-lt"/>
                <a:cs typeface="+mn-lt"/>
              </a:rPr>
              <a:t>Workforce Development</a:t>
            </a:r>
            <a:endParaRPr lang="en-US" sz="3200" b="1">
              <a:cs typeface="Calibri"/>
            </a:endParaRPr>
          </a:p>
          <a:p>
            <a:pPr lvl="1"/>
            <a:r>
              <a:rPr lang="en-US" sz="3200" dirty="0">
                <a:ea typeface="+mn-lt"/>
                <a:cs typeface="+mn-lt"/>
              </a:rPr>
              <a:t>Hiring goals for minority/women owned </a:t>
            </a:r>
            <a:r>
              <a:rPr lang="en-US" sz="3200">
                <a:ea typeface="+mn-lt"/>
                <a:cs typeface="+mn-lt"/>
              </a:rPr>
              <a:t>businesses and local contractors AND workers</a:t>
            </a:r>
            <a:endParaRPr lang="en-US" sz="3200" dirty="0">
              <a:cs typeface="Calibri"/>
            </a:endParaRPr>
          </a:p>
          <a:p>
            <a:pPr lvl="1"/>
            <a:r>
              <a:rPr lang="en-US" sz="3200" dirty="0">
                <a:ea typeface="+mn-lt"/>
                <a:cs typeface="+mn-lt"/>
              </a:rPr>
              <a:t>Reporting on hiring goals</a:t>
            </a:r>
          </a:p>
          <a:p>
            <a:pPr lvl="1"/>
            <a:r>
              <a:rPr lang="en-US" sz="3200" dirty="0">
                <a:ea typeface="+mn-lt"/>
                <a:cs typeface="+mn-lt"/>
              </a:rPr>
              <a:t>Commitments to specific local outreach</a:t>
            </a:r>
            <a:endParaRPr lang="en-US" sz="3200" dirty="0">
              <a:cs typeface="Calibri"/>
            </a:endParaRPr>
          </a:p>
          <a:p>
            <a:pPr lvl="2"/>
            <a:r>
              <a:rPr lang="en-US" sz="3200" dirty="0">
                <a:cs typeface="Calibri"/>
              </a:rPr>
              <a:t>Coordinate with workforce efforts of local organizations (e.g., GLCAC, local technical schools)</a:t>
            </a:r>
          </a:p>
          <a:p>
            <a:pPr lvl="2"/>
            <a:r>
              <a:rPr lang="en-US" sz="3200" dirty="0">
                <a:cs typeface="Calibri"/>
              </a:rPr>
              <a:t>Advertise in local newspapers and radio </a:t>
            </a:r>
          </a:p>
          <a:p>
            <a:endParaRPr lang="en-US" sz="3600">
              <a:cs typeface="Calibri"/>
            </a:endParaRPr>
          </a:p>
          <a:p>
            <a:endParaRPr lang="en-US">
              <a:cs typeface="Calibri"/>
            </a:endParaRPr>
          </a:p>
          <a:p>
            <a:endParaRPr lang="en-US" sz="3600">
              <a:cs typeface="Calibri"/>
            </a:endParaRPr>
          </a:p>
          <a:p>
            <a:endParaRPr lang="en-US" sz="3600">
              <a:cs typeface="Calibri"/>
            </a:endParaRPr>
          </a:p>
          <a:p>
            <a:pPr marL="0" indent="0">
              <a:buNone/>
            </a:pPr>
            <a:endParaRPr lang="en-US" sz="3600">
              <a:cs typeface="Calibri"/>
            </a:endParaRPr>
          </a:p>
          <a:p>
            <a:endParaRPr lang="en-US" sz="320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7334194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-1"/>
            <a:ext cx="9143997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2" y="0"/>
            <a:ext cx="6086479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086474" y="-1"/>
            <a:ext cx="3057523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4512" y="-1"/>
            <a:ext cx="8799485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2F8EB0D6-5A53-4036-9377-B1684FE94B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133378"/>
          </a:xfrm>
        </p:spPr>
        <p:txBody>
          <a:bodyPr/>
          <a:lstStyle/>
          <a:p>
            <a:pPr algn="ctr"/>
            <a:r>
              <a:rPr lang="en-US" dirty="0">
                <a:solidFill>
                  <a:schemeClr val="bg1"/>
                </a:solidFill>
                <a:cs typeface="Calibri Light"/>
              </a:rPr>
              <a:t>Building Excellence Program</a:t>
            </a:r>
            <a:endParaRPr lang="en-US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4DFB7625-6156-42AA-B8C2-8E5EE33A67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643555"/>
            <a:ext cx="7886700" cy="4776169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sz="2400" dirty="0">
                <a:cs typeface="Calibri"/>
              </a:rPr>
              <a:t>Issued April 2021; 4 applications/$5,819,705 requested</a:t>
            </a:r>
          </a:p>
          <a:p>
            <a:pPr marL="342900" lvl="1" indent="0">
              <a:buNone/>
            </a:pPr>
            <a:endParaRPr lang="en-US" sz="2100" dirty="0">
              <a:cs typeface="Calibri"/>
            </a:endParaRPr>
          </a:p>
          <a:p>
            <a:r>
              <a:rPr lang="en-US" sz="2400" dirty="0">
                <a:cs typeface="Calibri"/>
              </a:rPr>
              <a:t>Project 2: Scattered site housing (79 units, 13 </a:t>
            </a:r>
            <a:r>
              <a:rPr lang="en-US" sz="2400" dirty="0" err="1">
                <a:cs typeface="Calibri"/>
              </a:rPr>
              <a:t>bldgs</a:t>
            </a:r>
            <a:r>
              <a:rPr lang="en-US" sz="2400" dirty="0">
                <a:cs typeface="Calibri"/>
              </a:rPr>
              <a:t>); heat pump hot water, solar, storage, EV charging, barrier mitigation (roof replacement; electrical upgrades)</a:t>
            </a:r>
          </a:p>
          <a:p>
            <a:endParaRPr lang="en-US" sz="2400" dirty="0">
              <a:cs typeface="Calibri"/>
            </a:endParaRPr>
          </a:p>
          <a:p>
            <a:r>
              <a:rPr lang="en-US" sz="2400" dirty="0">
                <a:cs typeface="Calibri"/>
              </a:rPr>
              <a:t>Project 3: 2 </a:t>
            </a:r>
            <a:r>
              <a:rPr lang="en-US" sz="2400" dirty="0" err="1">
                <a:cs typeface="Calibri"/>
              </a:rPr>
              <a:t>bldgs</a:t>
            </a:r>
            <a:r>
              <a:rPr lang="en-US" sz="2400" dirty="0">
                <a:cs typeface="Calibri"/>
              </a:rPr>
              <a:t>, 12 units; advanced weatherization (spray foam);  heat pumps for HVAC, barrier mitigation (includes electrical upgrades, asbestos, knob &amp; tube) </a:t>
            </a:r>
          </a:p>
          <a:p>
            <a:endParaRPr lang="en-US" sz="2400" dirty="0">
              <a:cs typeface="Calibri"/>
            </a:endParaRPr>
          </a:p>
          <a:p>
            <a:r>
              <a:rPr lang="en-US" sz="2400" dirty="0">
                <a:cs typeface="Calibri"/>
              </a:rPr>
              <a:t>Project 4: 2 </a:t>
            </a:r>
            <a:r>
              <a:rPr lang="en-US" sz="2400" dirty="0" err="1">
                <a:cs typeface="Calibri"/>
              </a:rPr>
              <a:t>bldgs</a:t>
            </a:r>
            <a:r>
              <a:rPr lang="en-US" sz="2400" dirty="0">
                <a:cs typeface="Calibri"/>
              </a:rPr>
              <a:t>, ~70 units; innovative exterior insulation;   heat pumps for HVAC; solar; barrier mitigation (roof replacement, electrical upgrades) </a:t>
            </a:r>
            <a:endParaRPr lang="en-US" dirty="0"/>
          </a:p>
          <a:p>
            <a:pPr marL="0" indent="0">
              <a:buNone/>
            </a:pPr>
            <a:endParaRPr lang="en-US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8933937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-1"/>
            <a:ext cx="9143997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2" y="0"/>
            <a:ext cx="6086479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086474" y="-1"/>
            <a:ext cx="3057523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4512" y="-1"/>
            <a:ext cx="8799485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2F8EB0D6-5A53-4036-9377-B1684FE94B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133378"/>
          </a:xfrm>
        </p:spPr>
        <p:txBody>
          <a:bodyPr/>
          <a:lstStyle/>
          <a:p>
            <a:pPr algn="ctr"/>
            <a:r>
              <a:rPr lang="en-US">
                <a:solidFill>
                  <a:schemeClr val="bg1"/>
                </a:solidFill>
                <a:cs typeface="Calibri Light"/>
              </a:rPr>
              <a:t>Small Business Grant Program</a:t>
            </a:r>
            <a:endParaRPr lang="en-US">
              <a:solidFill>
                <a:schemeClr val="bg1"/>
              </a:solidFill>
            </a:endParaRP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4DFB7625-6156-42AA-B8C2-8E5EE33A67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5935" y="1730869"/>
            <a:ext cx="8289415" cy="4688855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0" indent="0">
              <a:buNone/>
            </a:pPr>
            <a:r>
              <a:rPr lang="en-US" sz="2400" b="1" dirty="0">
                <a:cs typeface="Calibri"/>
              </a:rPr>
              <a:t>New Mass Save Incentives Launching in 2022:</a:t>
            </a:r>
            <a:endParaRPr lang="en-US" sz="2000" dirty="0"/>
          </a:p>
          <a:p>
            <a:r>
              <a:rPr lang="en-US" sz="2400" dirty="0">
                <a:cs typeface="Calibri"/>
              </a:rPr>
              <a:t>Weatherization</a:t>
            </a:r>
            <a:endParaRPr lang="en-US" sz="2000" dirty="0">
              <a:cs typeface="Calibri"/>
            </a:endParaRPr>
          </a:p>
          <a:p>
            <a:r>
              <a:rPr lang="en-US" sz="2400" dirty="0">
                <a:cs typeface="Calibri"/>
              </a:rPr>
              <a:t>Electrification</a:t>
            </a:r>
            <a:endParaRPr lang="en-US" sz="2000" dirty="0">
              <a:cs typeface="Calibri"/>
            </a:endParaRPr>
          </a:p>
          <a:p>
            <a:endParaRPr lang="en-US" sz="2400" dirty="0">
              <a:cs typeface="Calibri"/>
            </a:endParaRPr>
          </a:p>
          <a:p>
            <a:pPr marL="0" indent="0">
              <a:buNone/>
            </a:pPr>
            <a:r>
              <a:rPr lang="en-US" sz="2400" b="1" dirty="0">
                <a:ea typeface="+mn-lt"/>
                <a:cs typeface="+mn-lt"/>
              </a:rPr>
              <a:t>Barriers to Mass Save and Areas of Support through MVRF</a:t>
            </a:r>
            <a:endParaRPr lang="en-US" sz="2400" dirty="0">
              <a:ea typeface="+mn-lt"/>
              <a:cs typeface="+mn-lt"/>
            </a:endParaRPr>
          </a:p>
          <a:p>
            <a:pPr marL="342900" indent="-342900"/>
            <a:r>
              <a:rPr lang="en-US" sz="2400" dirty="0">
                <a:ea typeface="+mn-lt"/>
                <a:cs typeface="+mn-lt"/>
              </a:rPr>
              <a:t>Upfront costs for customer copay and renter/owner split incentive</a:t>
            </a:r>
          </a:p>
          <a:p>
            <a:pPr marL="342900" indent="-342900"/>
            <a:r>
              <a:rPr lang="en-US" sz="2400" dirty="0">
                <a:ea typeface="+mn-lt"/>
                <a:cs typeface="+mn-lt"/>
              </a:rPr>
              <a:t>Absence of on-bill financing option for gas customers</a:t>
            </a:r>
          </a:p>
          <a:p>
            <a:pPr marL="342900" indent="-342900"/>
            <a:r>
              <a:rPr lang="en-US" sz="2400" dirty="0">
                <a:cs typeface="Calibri"/>
              </a:rPr>
              <a:t>Old building stock with issues like mold, knob and tube wiring or asbestos that require additional funding</a:t>
            </a:r>
            <a:endParaRPr lang="en-US" sz="2400" dirty="0">
              <a:ea typeface="+mn-lt"/>
              <a:cs typeface="+mn-lt"/>
            </a:endParaRPr>
          </a:p>
          <a:p>
            <a:pPr marL="342900" indent="-342900"/>
            <a:r>
              <a:rPr lang="en-US" sz="2400" dirty="0">
                <a:ea typeface="+mn-lt"/>
                <a:cs typeface="+mn-lt"/>
              </a:rPr>
              <a:t>Mixed use buildings require building owners to navigate both the commercial and residential </a:t>
            </a:r>
            <a:r>
              <a:rPr lang="en-US" sz="2400" dirty="0" err="1">
                <a:ea typeface="+mn-lt"/>
                <a:cs typeface="+mn-lt"/>
              </a:rPr>
              <a:t>MassSave</a:t>
            </a:r>
            <a:r>
              <a:rPr lang="en-US" sz="2400" dirty="0">
                <a:ea typeface="+mn-lt"/>
                <a:cs typeface="+mn-lt"/>
              </a:rPr>
              <a:t> programs</a:t>
            </a:r>
          </a:p>
          <a:p>
            <a:pPr marL="342900" indent="-342900"/>
            <a:endParaRPr lang="en-US" sz="2400" dirty="0">
              <a:ea typeface="+mn-lt"/>
              <a:cs typeface="+mn-lt"/>
            </a:endParaRPr>
          </a:p>
          <a:p>
            <a:pPr marL="342900" indent="-342900"/>
            <a:endParaRPr lang="en-US" sz="2400" dirty="0">
              <a:ea typeface="+mn-lt"/>
              <a:cs typeface="+mn-lt"/>
            </a:endParaRPr>
          </a:p>
          <a:p>
            <a:pPr marL="342900" indent="-342900"/>
            <a:endParaRPr lang="en-US" sz="2400" dirty="0">
              <a:ea typeface="+mn-lt"/>
              <a:cs typeface="+mn-lt"/>
            </a:endParaRPr>
          </a:p>
          <a:p>
            <a:pPr marL="342900" indent="-342900"/>
            <a:endParaRPr lang="en-US" sz="2400" dirty="0">
              <a:ea typeface="+mn-lt"/>
              <a:cs typeface="+mn-lt"/>
            </a:endParaRPr>
          </a:p>
          <a:p>
            <a:pPr marL="342900" indent="-342900"/>
            <a:endParaRPr lang="en-US" sz="2400" dirty="0">
              <a:ea typeface="+mn-lt"/>
              <a:cs typeface="+mn-lt"/>
            </a:endParaRPr>
          </a:p>
          <a:p>
            <a:endParaRPr lang="en-US" sz="2400" dirty="0">
              <a:cs typeface="Calibri"/>
            </a:endParaRPr>
          </a:p>
          <a:p>
            <a:pPr marL="0" indent="0">
              <a:buNone/>
            </a:pPr>
            <a:endParaRPr lang="en-US" sz="2000" dirty="0">
              <a:cs typeface="Calibri"/>
            </a:endParaRPr>
          </a:p>
          <a:p>
            <a:pPr marL="0" indent="0">
              <a:buNone/>
            </a:pPr>
            <a:r>
              <a:rPr lang="en-US" sz="2400" b="1" dirty="0">
                <a:cs typeface="Calibri"/>
              </a:rPr>
              <a:t>Areas of support through MVRF:</a:t>
            </a:r>
          </a:p>
          <a:p>
            <a:pPr marL="342900" indent="-342900"/>
            <a:r>
              <a:rPr lang="en-US" sz="2000" dirty="0">
                <a:cs typeface="Calibri"/>
              </a:rPr>
              <a:t>Address pre-weatherization and pre-electrification barriers </a:t>
            </a:r>
          </a:p>
          <a:p>
            <a:pPr marL="342900" indent="-342900"/>
            <a:r>
              <a:rPr lang="en-US" sz="2000" dirty="0">
                <a:cs typeface="Calibri"/>
              </a:rPr>
              <a:t>Cover customer copays for </a:t>
            </a:r>
            <a:r>
              <a:rPr lang="en-US" sz="2000" dirty="0" err="1">
                <a:cs typeface="Calibri"/>
              </a:rPr>
              <a:t>MassSave</a:t>
            </a:r>
            <a:r>
              <a:rPr lang="en-US" sz="2000" dirty="0">
                <a:cs typeface="Calibri"/>
              </a:rPr>
              <a:t> participation</a:t>
            </a:r>
          </a:p>
          <a:p>
            <a:pPr marL="342900" indent="-342900"/>
            <a:r>
              <a:rPr lang="en-US" sz="2000" dirty="0">
                <a:cs typeface="Calibri"/>
              </a:rPr>
              <a:t>Outreach to small businesses through local organizations</a:t>
            </a:r>
          </a:p>
          <a:p>
            <a:pPr marL="342900" indent="-342900"/>
            <a:endParaRPr lang="en-US" sz="2000" dirty="0">
              <a:cs typeface="Calibri"/>
            </a:endParaRPr>
          </a:p>
          <a:p>
            <a:pPr marL="0" indent="0">
              <a:buNone/>
            </a:pPr>
            <a:endParaRPr lang="en-US" sz="2000" dirty="0">
              <a:cs typeface="Calibri"/>
            </a:endParaRPr>
          </a:p>
          <a:p>
            <a:pPr marL="0" indent="0">
              <a:buNone/>
            </a:pPr>
            <a:endParaRPr lang="en-US" sz="2000" dirty="0">
              <a:cs typeface="Calibri"/>
            </a:endParaRPr>
          </a:p>
          <a:p>
            <a:pPr marL="0" indent="0">
              <a:buNone/>
            </a:pPr>
            <a:r>
              <a:rPr lang="en-US" sz="2000" dirty="0">
                <a:cs typeface="Calibri"/>
              </a:rPr>
              <a:t>*Pending DPU approval</a:t>
            </a:r>
          </a:p>
          <a:p>
            <a:endParaRPr lang="en-US" sz="2000" dirty="0">
              <a:cs typeface="Calibri"/>
            </a:endParaRPr>
          </a:p>
          <a:p>
            <a:pPr marL="0" indent="0">
              <a:buNone/>
            </a:pPr>
            <a:endParaRPr lang="en-US" sz="2000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14685337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-1"/>
            <a:ext cx="9143997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2" y="0"/>
            <a:ext cx="6086479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086474" y="-1"/>
            <a:ext cx="3057523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4512" y="-1"/>
            <a:ext cx="8799485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2F8EB0D6-5A53-4036-9377-B1684FE94B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133378"/>
          </a:xfrm>
        </p:spPr>
        <p:txBody>
          <a:bodyPr/>
          <a:lstStyle/>
          <a:p>
            <a:pPr algn="ctr"/>
            <a:r>
              <a:rPr lang="en-US" dirty="0">
                <a:solidFill>
                  <a:schemeClr val="bg1"/>
                </a:solidFill>
                <a:cs typeface="Calibri Light"/>
              </a:rPr>
              <a:t>Municipal Program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4DFB7625-6156-42AA-B8C2-8E5EE33A67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5935" y="1730869"/>
            <a:ext cx="8289415" cy="4688855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0" indent="0">
              <a:buNone/>
            </a:pPr>
            <a:r>
              <a:rPr lang="en-US" sz="2400" b="1" dirty="0">
                <a:cs typeface="Calibri"/>
              </a:rPr>
              <a:t>North Andover Planning:</a:t>
            </a:r>
            <a:endParaRPr lang="en-US" sz="2000" dirty="0"/>
          </a:p>
          <a:p>
            <a:r>
              <a:rPr lang="en-US" sz="2400" dirty="0">
                <a:cs typeface="Calibri"/>
              </a:rPr>
              <a:t>Technical evaluation of town buildings </a:t>
            </a:r>
            <a:endParaRPr lang="en-US" sz="2000" dirty="0">
              <a:cs typeface="Calibri"/>
            </a:endParaRPr>
          </a:p>
          <a:p>
            <a:r>
              <a:rPr lang="en-US" sz="2400" dirty="0">
                <a:cs typeface="Calibri"/>
              </a:rPr>
              <a:t>What are the needs and potential for deep weatherization, electrification, clean energy</a:t>
            </a:r>
            <a:endParaRPr lang="en-US" sz="2000" dirty="0">
              <a:cs typeface="Calibri"/>
            </a:endParaRPr>
          </a:p>
          <a:p>
            <a:pPr marL="0" indent="0">
              <a:buNone/>
            </a:pPr>
            <a:r>
              <a:rPr lang="en-US" sz="2400" b="1" dirty="0">
                <a:ea typeface="+mn-lt"/>
                <a:cs typeface="+mn-lt"/>
              </a:rPr>
              <a:t>Andover Solar</a:t>
            </a:r>
            <a:endParaRPr lang="en-US" sz="2400">
              <a:ea typeface="+mn-lt"/>
              <a:cs typeface="+mn-lt"/>
            </a:endParaRPr>
          </a:p>
          <a:p>
            <a:pPr marL="342900" indent="-342900"/>
            <a:r>
              <a:rPr lang="en-US" sz="2400" dirty="0">
                <a:ea typeface="+mn-lt"/>
                <a:cs typeface="+mn-lt"/>
              </a:rPr>
              <a:t>Proposed solar array on elementary school with new roof</a:t>
            </a:r>
          </a:p>
          <a:p>
            <a:pPr marL="342900" indent="-342900"/>
            <a:r>
              <a:rPr lang="en-US" sz="2400" dirty="0">
                <a:ea typeface="+mn-lt"/>
                <a:cs typeface="+mn-lt"/>
              </a:rPr>
              <a:t>Sized to meet future electrification of school</a:t>
            </a:r>
          </a:p>
          <a:p>
            <a:pPr marL="342900" indent="-342900"/>
            <a:r>
              <a:rPr lang="en-US" sz="2400" dirty="0">
                <a:ea typeface="+mn-lt"/>
                <a:cs typeface="+mn-lt"/>
              </a:rPr>
              <a:t>Clarifying legal, contracting questions </a:t>
            </a:r>
          </a:p>
          <a:p>
            <a:pPr marL="0" indent="0">
              <a:buNone/>
            </a:pPr>
            <a:r>
              <a:rPr lang="en-US" sz="2400" b="1" dirty="0">
                <a:ea typeface="+mn-lt"/>
                <a:cs typeface="+mn-lt"/>
              </a:rPr>
              <a:t>Lawrence</a:t>
            </a:r>
          </a:p>
          <a:p>
            <a:pPr marL="342900" indent="-342900"/>
            <a:r>
              <a:rPr lang="en-US" sz="2400" dirty="0">
                <a:cs typeface="Calibri"/>
              </a:rPr>
              <a:t>Outreach to Mayor </a:t>
            </a:r>
            <a:r>
              <a:rPr lang="en-US" sz="2400" dirty="0" err="1">
                <a:cs typeface="Calibri"/>
              </a:rPr>
              <a:t>DePeña's</a:t>
            </a:r>
            <a:r>
              <a:rPr lang="en-US" sz="2400" dirty="0">
                <a:cs typeface="Calibri"/>
              </a:rPr>
              <a:t> administration</a:t>
            </a:r>
          </a:p>
          <a:p>
            <a:pPr marL="342900" indent="-342900"/>
            <a:endParaRPr lang="en-US" sz="2400" dirty="0">
              <a:cs typeface="Calibri"/>
            </a:endParaRPr>
          </a:p>
          <a:p>
            <a:pPr marL="342900" indent="-342900"/>
            <a:endParaRPr lang="en-US" sz="2400" dirty="0">
              <a:cs typeface="Calibri"/>
            </a:endParaRPr>
          </a:p>
          <a:p>
            <a:pPr marL="342900" indent="-342900"/>
            <a:endParaRPr lang="en-US" sz="2400" dirty="0">
              <a:cs typeface="Calibri"/>
            </a:endParaRPr>
          </a:p>
          <a:p>
            <a:endParaRPr lang="en-US" sz="2400" dirty="0">
              <a:cs typeface="Calibri"/>
            </a:endParaRPr>
          </a:p>
          <a:p>
            <a:pPr marL="0" indent="0">
              <a:buNone/>
            </a:pPr>
            <a:endParaRPr lang="en-US" sz="2000" dirty="0">
              <a:cs typeface="Calibri"/>
            </a:endParaRPr>
          </a:p>
          <a:p>
            <a:pPr marL="0" indent="0">
              <a:buNone/>
            </a:pPr>
            <a:r>
              <a:rPr lang="en-US" sz="2400" b="1" dirty="0">
                <a:cs typeface="Calibri"/>
              </a:rPr>
              <a:t>Areas of support through MVRF:</a:t>
            </a:r>
          </a:p>
          <a:p>
            <a:pPr marL="342900" indent="-342900"/>
            <a:r>
              <a:rPr lang="en-US" sz="2000" dirty="0">
                <a:cs typeface="Calibri"/>
              </a:rPr>
              <a:t>Address pre-weatherization and pre-electrification barriers </a:t>
            </a:r>
          </a:p>
          <a:p>
            <a:pPr marL="342900" indent="-342900"/>
            <a:r>
              <a:rPr lang="en-US" sz="2000" dirty="0">
                <a:cs typeface="Calibri"/>
              </a:rPr>
              <a:t>Cover customer copays for </a:t>
            </a:r>
            <a:r>
              <a:rPr lang="en-US" sz="2000" dirty="0" err="1">
                <a:cs typeface="Calibri"/>
              </a:rPr>
              <a:t>MassSave</a:t>
            </a:r>
            <a:r>
              <a:rPr lang="en-US" sz="2000" dirty="0">
                <a:cs typeface="Calibri"/>
              </a:rPr>
              <a:t> participation</a:t>
            </a:r>
          </a:p>
          <a:p>
            <a:pPr marL="342900" indent="-342900"/>
            <a:r>
              <a:rPr lang="en-US" sz="2000" dirty="0">
                <a:cs typeface="Calibri"/>
              </a:rPr>
              <a:t>Outreach to small businesses through local organizations</a:t>
            </a:r>
          </a:p>
          <a:p>
            <a:pPr marL="342900" indent="-342900"/>
            <a:endParaRPr lang="en-US" sz="2000" dirty="0">
              <a:cs typeface="Calibri"/>
            </a:endParaRPr>
          </a:p>
          <a:p>
            <a:pPr marL="0" indent="0">
              <a:buNone/>
            </a:pPr>
            <a:endParaRPr lang="en-US" sz="2000" dirty="0">
              <a:cs typeface="Calibri"/>
            </a:endParaRPr>
          </a:p>
          <a:p>
            <a:pPr marL="0" indent="0">
              <a:buNone/>
            </a:pPr>
            <a:endParaRPr lang="en-US" sz="2000" dirty="0">
              <a:cs typeface="Calibri"/>
            </a:endParaRPr>
          </a:p>
          <a:p>
            <a:pPr marL="0" indent="0">
              <a:buNone/>
            </a:pPr>
            <a:r>
              <a:rPr lang="en-US" sz="2000" dirty="0">
                <a:cs typeface="Calibri"/>
              </a:rPr>
              <a:t>*Pending DPU approval</a:t>
            </a:r>
          </a:p>
          <a:p>
            <a:endParaRPr lang="en-US" sz="2000" dirty="0">
              <a:cs typeface="Calibri"/>
            </a:endParaRPr>
          </a:p>
          <a:p>
            <a:pPr marL="0" indent="0">
              <a:buNone/>
            </a:pPr>
            <a:endParaRPr lang="en-US" sz="2000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2522538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CE5B1B55FDC6F46992CBD8D384DCF63" ma:contentTypeVersion="12" ma:contentTypeDescription="Create a new document." ma:contentTypeScope="" ma:versionID="7200a18501a48d4b3ca9762442a64a33">
  <xsd:schema xmlns:xsd="http://www.w3.org/2001/XMLSchema" xmlns:xs="http://www.w3.org/2001/XMLSchema" xmlns:p="http://schemas.microsoft.com/office/2006/metadata/properties" xmlns:ns2="79499340-b9cf-4458-9368-33036c1b4dc9" xmlns:ns3="a2187807-d16b-4f26-8c23-1ecdc31f3e2b" targetNamespace="http://schemas.microsoft.com/office/2006/metadata/properties" ma:root="true" ma:fieldsID="e59dc42558bb91799c2fb9ac8203b5e9" ns2:_="" ns3:_="">
    <xsd:import namespace="79499340-b9cf-4458-9368-33036c1b4dc9"/>
    <xsd:import namespace="a2187807-d16b-4f26-8c23-1ecdc31f3e2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Location" minOccurs="0"/>
                <xsd:element ref="ns2:SubmittedtoDatabase_x003f_" minOccurs="0"/>
                <xsd:element ref="ns2:SubmittedtoDatabas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9499340-b9cf-4458-9368-33036c1b4dc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SubmittedtoDatabase_x003f_" ma:index="18" nillable="true" ma:displayName="Submitted to Database?" ma:default="1" ma:format="Dropdown" ma:internalName="SubmittedtoDatabase_x003f_">
      <xsd:simpleType>
        <xsd:restriction base="dms:Boolean"/>
      </xsd:simpleType>
    </xsd:element>
    <xsd:element name="SubmittedtoDatabase" ma:index="19" nillable="true" ma:displayName="Submitted to Database" ma:default="1" ma:format="Dropdown" ma:internalName="SubmittedtoDatabase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2187807-d16b-4f26-8c23-1ecdc31f3e2b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ubmittedtoDatabase_x003f_ xmlns="79499340-b9cf-4458-9368-33036c1b4dc9">true</SubmittedtoDatabase_x003f_>
    <SubmittedtoDatabase xmlns="79499340-b9cf-4458-9368-33036c1b4dc9">true</SubmittedtoDatabase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E7F33E27-DAB7-48AD-890D-47B7820B5A14}"/>
</file>

<file path=customXml/itemProps2.xml><?xml version="1.0" encoding="utf-8"?>
<ds:datastoreItem xmlns:ds="http://schemas.openxmlformats.org/officeDocument/2006/customXml" ds:itemID="{16E1245D-7931-4377-A3EF-05DAF05E607B}">
  <ds:schemaRefs>
    <ds:schemaRef ds:uri="7dc7d291-6b73-4a4c-bd31-e628dca7e683"/>
    <ds:schemaRef ds:uri="b495986e-e4dc-4f6f-9bf5-566354005739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microsoft.com/sharepoint/v3"/>
    <ds:schemaRef ds:uri="http://schemas.openxmlformats.org/package/2006/metadata/core-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28E2D09F-7715-476A-90FF-D86B18F389C4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1037</Words>
  <Application>Microsoft Office PowerPoint</Application>
  <PresentationFormat>On-screen Show (4:3)</PresentationFormat>
  <Paragraphs>151</Paragraphs>
  <Slides>8</Slides>
  <Notes>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Merrimack Valley Renewal Fund  Advisory Committee __________________________  January 27, 2022</vt:lpstr>
      <vt:lpstr>Agenda</vt:lpstr>
      <vt:lpstr>2022 Priorities  - milestones for first half of the year</vt:lpstr>
      <vt:lpstr>Building Excellence Program—first project</vt:lpstr>
      <vt:lpstr>Building Excellence Program—first project</vt:lpstr>
      <vt:lpstr>Building Excellence Program</vt:lpstr>
      <vt:lpstr>Small Business Grant Program</vt:lpstr>
      <vt:lpstr>Municipal Program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Merrimack Valley Renewal Fund  Advisory Committee __________________________  May 11, 2021</dc:title>
  <dc:creator>McCarey, Maggie (ENE)</dc:creator>
  <cp:lastModifiedBy>Whiteman, Alissa (ENE)</cp:lastModifiedBy>
  <cp:revision>134</cp:revision>
  <dcterms:created xsi:type="dcterms:W3CDTF">2021-05-10T21:58:00Z</dcterms:created>
  <dcterms:modified xsi:type="dcterms:W3CDTF">2022-01-27T16:58:12Z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0x010100CCE5B1B55FDC6F46992CBD8D384DCF63</vt:lpwstr>
  </property>
</Properties>
</file>