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0F3FA"/>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4842C-060E-4B4A-9804-4ABD5F0E07E6}" v="14" dt="2021-04-01T15:53:56.8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87" d="100"/>
          <a:sy n="87" d="100"/>
        </p:scale>
        <p:origin x="60" y="10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40F4842C-060E-4B4A-9804-4ABD5F0E07E6}"/>
    <pc:docChg chg="modSld">
      <pc:chgData name="Walsh, Renee (DPH)" userId="S::renee.walsh@mass.gov::765e1f1d-1214-4c70-9985-3b2cff859230" providerId="AD" clId="Web-{40F4842C-060E-4B4A-9804-4ABD5F0E07E6}" dt="2021-04-01T15:53:56.849" v="10"/>
      <pc:docMkLst>
        <pc:docMk/>
      </pc:docMkLst>
      <pc:sldChg chg="modSp">
        <pc:chgData name="Walsh, Renee (DPH)" userId="S::renee.walsh@mass.gov::765e1f1d-1214-4c70-9985-3b2cff859230" providerId="AD" clId="Web-{40F4842C-060E-4B4A-9804-4ABD5F0E07E6}" dt="2021-04-01T15:52:54.562" v="3"/>
        <pc:sldMkLst>
          <pc:docMk/>
          <pc:sldMk cId="1806575864" sldId="267"/>
        </pc:sldMkLst>
        <pc:graphicFrameChg chg="modGraphic">
          <ac:chgData name="Walsh, Renee (DPH)" userId="S::renee.walsh@mass.gov::765e1f1d-1214-4c70-9985-3b2cff859230" providerId="AD" clId="Web-{40F4842C-060E-4B4A-9804-4ABD5F0E07E6}" dt="2021-04-01T15:52:54.562" v="3"/>
          <ac:graphicFrameMkLst>
            <pc:docMk/>
            <pc:sldMk cId="1806575864" sldId="267"/>
            <ac:graphicFrameMk id="5" creationId="{A7DF9D62-E3BE-4E6C-93D2-9B56ACF2148B}"/>
          </ac:graphicFrameMkLst>
        </pc:graphicFrameChg>
        <pc:graphicFrameChg chg="modGraphic">
          <ac:chgData name="Walsh, Renee (DPH)" userId="S::renee.walsh@mass.gov::765e1f1d-1214-4c70-9985-3b2cff859230" providerId="AD" clId="Web-{40F4842C-060E-4B4A-9804-4ABD5F0E07E6}" dt="2021-04-01T15:52:41.468" v="1"/>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40F4842C-060E-4B4A-9804-4ABD5F0E07E6}" dt="2021-04-01T15:53:01.563" v="4"/>
        <pc:sldMkLst>
          <pc:docMk/>
          <pc:sldMk cId="2692492634" sldId="268"/>
        </pc:sldMkLst>
        <pc:graphicFrameChg chg="modGraphic">
          <ac:chgData name="Walsh, Renee (DPH)" userId="S::renee.walsh@mass.gov::765e1f1d-1214-4c70-9985-3b2cff859230" providerId="AD" clId="Web-{40F4842C-060E-4B4A-9804-4ABD5F0E07E6}" dt="2021-04-01T15:53:01.563" v="4"/>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40F4842C-060E-4B4A-9804-4ABD5F0E07E6}" dt="2021-04-01T15:53:56.849" v="10"/>
        <pc:sldMkLst>
          <pc:docMk/>
          <pc:sldMk cId="2321371490" sldId="269"/>
        </pc:sldMkLst>
        <pc:graphicFrameChg chg="modGraphic">
          <ac:chgData name="Walsh, Renee (DPH)" userId="S::renee.walsh@mass.gov::765e1f1d-1214-4c70-9985-3b2cff859230" providerId="AD" clId="Web-{40F4842C-060E-4B4A-9804-4ABD5F0E07E6}" dt="2021-04-01T15:53:56.849" v="10"/>
          <ac:graphicFrameMkLst>
            <pc:docMk/>
            <pc:sldMk cId="2321371490" sldId="269"/>
            <ac:graphicFrameMk id="8" creationId="{785F5116-8A2B-48E4-A4AC-832746306D59}"/>
          </ac:graphicFrameMkLst>
        </pc:graphicFrameChg>
        <pc:graphicFrameChg chg="modGraphic">
          <ac:chgData name="Walsh, Renee (DPH)" userId="S::renee.walsh@mass.gov::765e1f1d-1214-4c70-9985-3b2cff859230" providerId="AD" clId="Web-{40F4842C-060E-4B4A-9804-4ABD5F0E07E6}" dt="2021-04-01T15:53:45.441" v="8"/>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40F4842C-060E-4B4A-9804-4ABD5F0E07E6}" dt="2021-04-01T15:52:30.592" v="0"/>
        <pc:sldMkLst>
          <pc:docMk/>
          <pc:sldMk cId="1302456838" sldId="293"/>
        </pc:sldMkLst>
        <pc:graphicFrameChg chg="modGraphic">
          <ac:chgData name="Walsh, Renee (DPH)" userId="S::renee.walsh@mass.gov::765e1f1d-1214-4c70-9985-3b2cff859230" providerId="AD" clId="Web-{40F4842C-060E-4B4A-9804-4ABD5F0E07E6}" dt="2021-04-01T15:52:30.592" v="0"/>
          <ac:graphicFrameMkLst>
            <pc:docMk/>
            <pc:sldMk cId="1302456838" sldId="293"/>
            <ac:graphicFrameMk id="4" creationId="{BC20003E-469A-492B-9470-6DF6BE43AB33}"/>
          </ac:graphicFrameMkLst>
        </pc:graphicFrameChg>
      </pc:sldChg>
      <pc:sldChg chg="modSp">
        <pc:chgData name="Walsh, Renee (DPH)" userId="S::renee.walsh@mass.gov::765e1f1d-1214-4c70-9985-3b2cff859230" providerId="AD" clId="Web-{40F4842C-060E-4B4A-9804-4ABD5F0E07E6}" dt="2021-04-01T15:53:16.908" v="6"/>
        <pc:sldMkLst>
          <pc:docMk/>
          <pc:sldMk cId="638870137" sldId="294"/>
        </pc:sldMkLst>
        <pc:graphicFrameChg chg="modGraphic">
          <ac:chgData name="Walsh, Renee (DPH)" userId="S::renee.walsh@mass.gov::765e1f1d-1214-4c70-9985-3b2cff859230" providerId="AD" clId="Web-{40F4842C-060E-4B4A-9804-4ABD5F0E07E6}" dt="2021-04-01T15:53:10.736" v="5"/>
          <ac:graphicFrameMkLst>
            <pc:docMk/>
            <pc:sldMk cId="638870137" sldId="294"/>
            <ac:graphicFrameMk id="4" creationId="{4CB58B0C-C94E-4495-951A-A31C1D283971}"/>
          </ac:graphicFrameMkLst>
        </pc:graphicFrameChg>
        <pc:graphicFrameChg chg="modGraphic">
          <ac:chgData name="Walsh, Renee (DPH)" userId="S::renee.walsh@mass.gov::765e1f1d-1214-4c70-9985-3b2cff859230" providerId="AD" clId="Web-{40F4842C-060E-4B4A-9804-4ABD5F0E07E6}" dt="2021-04-01T15:53:16.908" v="6"/>
          <ac:graphicFrameMkLst>
            <pc:docMk/>
            <pc:sldMk cId="638870137" sldId="294"/>
            <ac:graphicFrameMk id="5" creationId="{A7DF9D62-E3BE-4E6C-93D2-9B56ACF2148B}"/>
          </ac:graphicFrameMkLst>
        </pc:graphicFrameChg>
      </pc:sldChg>
      <pc:sldChg chg="modSp">
        <pc:chgData name="Walsh, Renee (DPH)" userId="S::renee.walsh@mass.gov::765e1f1d-1214-4c70-9985-3b2cff859230" providerId="AD" clId="Web-{40F4842C-060E-4B4A-9804-4ABD5F0E07E6}" dt="2021-04-01T15:53:30.878" v="7"/>
        <pc:sldMkLst>
          <pc:docMk/>
          <pc:sldMk cId="310562512" sldId="295"/>
        </pc:sldMkLst>
        <pc:graphicFrameChg chg="modGraphic">
          <ac:chgData name="Walsh, Renee (DPH)" userId="S::renee.walsh@mass.gov::765e1f1d-1214-4c70-9985-3b2cff859230" providerId="AD" clId="Web-{40F4842C-060E-4B4A-9804-4ABD5F0E07E6}" dt="2021-04-01T15:53:30.878" v="7"/>
          <ac:graphicFrameMkLst>
            <pc:docMk/>
            <pc:sldMk cId="310562512" sldId="295"/>
            <ac:graphicFrameMk id="7" creationId="{605E144A-8B73-4509-B5A1-46BDBC416354}"/>
          </ac:graphicFrameMkLst>
        </pc:graphicFrameChg>
      </pc:sldChg>
    </pc:docChg>
  </pc:docChgLst>
  <pc:docChgLst>
    <pc:chgData name="Michelle" userId="3afdc34b-dadf-4ab5-ad26-84f6332c48e3" providerId="ADAL" clId="{B1135B94-F74F-4B78-BF01-76E6A32FA71E}"/>
    <pc:docChg chg="custSel modSld">
      <pc:chgData name="Michelle" userId="3afdc34b-dadf-4ab5-ad26-84f6332c48e3" providerId="ADAL" clId="{B1135B94-F74F-4B78-BF01-76E6A32FA71E}" dt="2021-04-02T00:49:36.281" v="49" actId="207"/>
      <pc:docMkLst>
        <pc:docMk/>
      </pc:docMkLst>
      <pc:sldChg chg="modSp mod">
        <pc:chgData name="Michelle" userId="3afdc34b-dadf-4ab5-ad26-84f6332c48e3" providerId="ADAL" clId="{B1135B94-F74F-4B78-BF01-76E6A32FA71E}" dt="2021-04-01T22:51:52.595" v="9" actId="20577"/>
        <pc:sldMkLst>
          <pc:docMk/>
          <pc:sldMk cId="3437272428" sldId="266"/>
        </pc:sldMkLst>
        <pc:spChg chg="mod">
          <ac:chgData name="Michelle" userId="3afdc34b-dadf-4ab5-ad26-84f6332c48e3" providerId="ADAL" clId="{B1135B94-F74F-4B78-BF01-76E6A32FA71E}" dt="2021-04-01T22:51:52.595" v="9" actId="20577"/>
          <ac:spMkLst>
            <pc:docMk/>
            <pc:sldMk cId="3437272428" sldId="266"/>
            <ac:spMk id="3" creationId="{ED7907DD-4508-46A8-B98F-0FDEF5ED0337}"/>
          </ac:spMkLst>
        </pc:spChg>
      </pc:sldChg>
      <pc:sldChg chg="modSp mod">
        <pc:chgData name="Michelle" userId="3afdc34b-dadf-4ab5-ad26-84f6332c48e3" providerId="ADAL" clId="{B1135B94-F74F-4B78-BF01-76E6A32FA71E}" dt="2021-04-02T00:49:01.556" v="42" actId="207"/>
        <pc:sldMkLst>
          <pc:docMk/>
          <pc:sldMk cId="1806575864" sldId="267"/>
        </pc:sldMkLst>
        <pc:graphicFrameChg chg="modGraphic">
          <ac:chgData name="Michelle" userId="3afdc34b-dadf-4ab5-ad26-84f6332c48e3" providerId="ADAL" clId="{B1135B94-F74F-4B78-BF01-76E6A32FA71E}" dt="2021-04-02T00:49:01.556" v="42" actId="207"/>
          <ac:graphicFrameMkLst>
            <pc:docMk/>
            <pc:sldMk cId="1806575864" sldId="267"/>
            <ac:graphicFrameMk id="5" creationId="{A7DF9D62-E3BE-4E6C-93D2-9B56ACF2148B}"/>
          </ac:graphicFrameMkLst>
        </pc:graphicFrameChg>
        <pc:graphicFrameChg chg="modGraphic">
          <ac:chgData name="Michelle" userId="3afdc34b-dadf-4ab5-ad26-84f6332c48e3" providerId="ADAL" clId="{B1135B94-F74F-4B78-BF01-76E6A32FA71E}" dt="2021-04-02T00:48:54.790" v="40" actId="207"/>
          <ac:graphicFrameMkLst>
            <pc:docMk/>
            <pc:sldMk cId="1806575864" sldId="267"/>
            <ac:graphicFrameMk id="8" creationId="{419AB310-8C51-4D69-BE96-9462006A06C3}"/>
          </ac:graphicFrameMkLst>
        </pc:graphicFrameChg>
      </pc:sldChg>
      <pc:sldChg chg="modSp mod">
        <pc:chgData name="Michelle" userId="3afdc34b-dadf-4ab5-ad26-84f6332c48e3" providerId="ADAL" clId="{B1135B94-F74F-4B78-BF01-76E6A32FA71E}" dt="2021-04-02T00:49:07.720" v="43" actId="207"/>
        <pc:sldMkLst>
          <pc:docMk/>
          <pc:sldMk cId="2692492634" sldId="268"/>
        </pc:sldMkLst>
        <pc:graphicFrameChg chg="modGraphic">
          <ac:chgData name="Michelle" userId="3afdc34b-dadf-4ab5-ad26-84f6332c48e3" providerId="ADAL" clId="{B1135B94-F74F-4B78-BF01-76E6A32FA71E}" dt="2021-04-02T00:49:07.720" v="43"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B1135B94-F74F-4B78-BF01-76E6A32FA71E}" dt="2021-04-02T00:49:36.281" v="49" actId="207"/>
        <pc:sldMkLst>
          <pc:docMk/>
          <pc:sldMk cId="2321371490" sldId="269"/>
        </pc:sldMkLst>
        <pc:graphicFrameChg chg="modGraphic">
          <ac:chgData name="Michelle" userId="3afdc34b-dadf-4ab5-ad26-84f6332c48e3" providerId="ADAL" clId="{B1135B94-F74F-4B78-BF01-76E6A32FA71E}" dt="2021-04-02T00:49:36.281" v="49" actId="207"/>
          <ac:graphicFrameMkLst>
            <pc:docMk/>
            <pc:sldMk cId="2321371490" sldId="269"/>
            <ac:graphicFrameMk id="8" creationId="{785F5116-8A2B-48E4-A4AC-832746306D59}"/>
          </ac:graphicFrameMkLst>
        </pc:graphicFrameChg>
        <pc:graphicFrameChg chg="modGraphic">
          <ac:chgData name="Michelle" userId="3afdc34b-dadf-4ab5-ad26-84f6332c48e3" providerId="ADAL" clId="{B1135B94-F74F-4B78-BF01-76E6A32FA71E}" dt="2021-04-02T00:49:29.666" v="47" actId="207"/>
          <ac:graphicFrameMkLst>
            <pc:docMk/>
            <pc:sldMk cId="2321371490" sldId="269"/>
            <ac:graphicFrameMk id="10" creationId="{B1091EA0-7D02-4BC6-8EF4-10915C87438A}"/>
          </ac:graphicFrameMkLst>
        </pc:graphicFrameChg>
      </pc:sldChg>
      <pc:sldChg chg="modSp mod">
        <pc:chgData name="Michelle" userId="3afdc34b-dadf-4ab5-ad26-84f6332c48e3" providerId="ADAL" clId="{B1135B94-F74F-4B78-BF01-76E6A32FA71E}" dt="2021-04-01T22:56:33.068" v="38" actId="20577"/>
        <pc:sldMkLst>
          <pc:docMk/>
          <pc:sldMk cId="1776995749" sldId="274"/>
        </pc:sldMkLst>
        <pc:graphicFrameChg chg="modGraphic">
          <ac:chgData name="Michelle" userId="3afdc34b-dadf-4ab5-ad26-84f6332c48e3" providerId="ADAL" clId="{B1135B94-F74F-4B78-BF01-76E6A32FA71E}" dt="2021-04-01T22:56:33.068" v="38" actId="20577"/>
          <ac:graphicFrameMkLst>
            <pc:docMk/>
            <pc:sldMk cId="1776995749" sldId="274"/>
            <ac:graphicFrameMk id="11" creationId="{5F24FA03-46BA-4CD9-9B70-29C92A22FC78}"/>
          </ac:graphicFrameMkLst>
        </pc:graphicFrameChg>
      </pc:sldChg>
      <pc:sldChg chg="modSp mod">
        <pc:chgData name="Michelle" userId="3afdc34b-dadf-4ab5-ad26-84f6332c48e3" providerId="ADAL" clId="{B1135B94-F74F-4B78-BF01-76E6A32FA71E}" dt="2021-04-02T00:48:49.691" v="39" actId="207"/>
        <pc:sldMkLst>
          <pc:docMk/>
          <pc:sldMk cId="1302456838" sldId="293"/>
        </pc:sldMkLst>
        <pc:graphicFrameChg chg="modGraphic">
          <ac:chgData name="Michelle" userId="3afdc34b-dadf-4ab5-ad26-84f6332c48e3" providerId="ADAL" clId="{B1135B94-F74F-4B78-BF01-76E6A32FA71E}" dt="2021-04-02T00:48:49.691" v="39" actId="207"/>
          <ac:graphicFrameMkLst>
            <pc:docMk/>
            <pc:sldMk cId="1302456838" sldId="293"/>
            <ac:graphicFrameMk id="4" creationId="{BC20003E-469A-492B-9470-6DF6BE43AB33}"/>
          </ac:graphicFrameMkLst>
        </pc:graphicFrameChg>
      </pc:sldChg>
      <pc:sldChg chg="modSp mod">
        <pc:chgData name="Michelle" userId="3afdc34b-dadf-4ab5-ad26-84f6332c48e3" providerId="ADAL" clId="{B1135B94-F74F-4B78-BF01-76E6A32FA71E}" dt="2021-04-02T00:49:17.083" v="45" actId="207"/>
        <pc:sldMkLst>
          <pc:docMk/>
          <pc:sldMk cId="638870137" sldId="294"/>
        </pc:sldMkLst>
        <pc:graphicFrameChg chg="modGraphic">
          <ac:chgData name="Michelle" userId="3afdc34b-dadf-4ab5-ad26-84f6332c48e3" providerId="ADAL" clId="{B1135B94-F74F-4B78-BF01-76E6A32FA71E}" dt="2021-04-02T00:49:13.102" v="44" actId="207"/>
          <ac:graphicFrameMkLst>
            <pc:docMk/>
            <pc:sldMk cId="638870137" sldId="294"/>
            <ac:graphicFrameMk id="4" creationId="{4CB58B0C-C94E-4495-951A-A31C1D283971}"/>
          </ac:graphicFrameMkLst>
        </pc:graphicFrameChg>
        <pc:graphicFrameChg chg="modGraphic">
          <ac:chgData name="Michelle" userId="3afdc34b-dadf-4ab5-ad26-84f6332c48e3" providerId="ADAL" clId="{B1135B94-F74F-4B78-BF01-76E6A32FA71E}" dt="2021-04-02T00:49:17.083" v="45"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B1135B94-F74F-4B78-BF01-76E6A32FA71E}" dt="2021-04-02T00:49:23.598" v="46" actId="207"/>
        <pc:sldMkLst>
          <pc:docMk/>
          <pc:sldMk cId="310562512" sldId="295"/>
        </pc:sldMkLst>
        <pc:graphicFrameChg chg="modGraphic">
          <ac:chgData name="Michelle" userId="3afdc34b-dadf-4ab5-ad26-84f6332c48e3" providerId="ADAL" clId="{B1135B94-F74F-4B78-BF01-76E6A32FA71E}" dt="2021-04-02T00:49:23.598" v="46" actId="207"/>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Methuen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727669389"/>
              </p:ext>
            </p:extLst>
          </p:nvPr>
        </p:nvGraphicFramePr>
        <p:xfrm>
          <a:off x="1080179" y="381133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628190" y="1276052"/>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79"/>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538988581"/>
              </p:ext>
            </p:extLst>
          </p:nvPr>
        </p:nvGraphicFramePr>
        <p:xfrm>
          <a:off x="5927487" y="1332450"/>
          <a:ext cx="5951871" cy="1443931"/>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008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3,938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3,101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15593371"/>
              </p:ext>
            </p:extLst>
          </p:nvPr>
        </p:nvGraphicFramePr>
        <p:xfrm>
          <a:off x="144686" y="3997818"/>
          <a:ext cx="11905684" cy="132359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5025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1184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243786"/>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861553802"/>
              </p:ext>
            </p:extLst>
          </p:nvPr>
        </p:nvGraphicFramePr>
        <p:xfrm>
          <a:off x="945946" y="3649988"/>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116790074"/>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Methuen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168992054"/>
              </p:ext>
            </p:extLst>
          </p:nvPr>
        </p:nvGraphicFramePr>
        <p:xfrm>
          <a:off x="3022362" y="2467689"/>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67811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12683660"/>
              </p:ext>
            </p:extLst>
          </p:nvPr>
        </p:nvGraphicFramePr>
        <p:xfrm>
          <a:off x="789617" y="2486114"/>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Methuen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5F24FA03-46BA-4CD9-9B70-29C92A22FC78}"/>
              </a:ext>
            </a:extLst>
          </p:cNvPr>
          <p:cNvGraphicFramePr>
            <a:graphicFrameLocks noGrp="1"/>
          </p:cNvGraphicFramePr>
          <p:nvPr>
            <p:extLst>
              <p:ext uri="{D42A27DB-BD31-4B8C-83A1-F6EECF244321}">
                <p14:modId xmlns:p14="http://schemas.microsoft.com/office/powerpoint/2010/main" val="2451229806"/>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514602"/>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Methuen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Methuen and whether they have met or exceeded the statewide rate</a:t>
            </a:r>
          </a:p>
          <a:p>
            <a:pPr marL="457200" indent="-457200">
              <a:spcBef>
                <a:spcPts val="600"/>
              </a:spcBef>
              <a:spcAft>
                <a:spcPts val="600"/>
              </a:spcAft>
              <a:buFont typeface="+mj-lt"/>
              <a:buAutoNum type="arabicPeriod"/>
            </a:pPr>
            <a:r>
              <a:rPr lang="en-US" sz="2000" b="1" dirty="0"/>
              <a:t>The percentage of Methuen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Methuen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Methuen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487659471"/>
              </p:ext>
            </p:extLst>
          </p:nvPr>
        </p:nvGraphicFramePr>
        <p:xfrm>
          <a:off x="259796" y="2282440"/>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39313">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68182">
                <a:tc>
                  <a:txBody>
                    <a:bodyPr/>
                    <a:lstStyle/>
                    <a:p>
                      <a:pPr marL="0" marR="0" algn="ctr">
                        <a:spcBef>
                          <a:spcPts val="0"/>
                        </a:spcBef>
                        <a:spcAft>
                          <a:spcPts val="0"/>
                        </a:spcAft>
                      </a:pPr>
                      <a:r>
                        <a:rPr lang="en-US" sz="1050" b="1" dirty="0">
                          <a:solidFill>
                            <a:schemeClr val="tx1"/>
                          </a:solidFill>
                        </a:rPr>
                        <a:t>Methuen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15,070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7239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Methuen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Methuen</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42909350"/>
              </p:ext>
            </p:extLst>
          </p:nvPr>
        </p:nvGraphicFramePr>
        <p:xfrm>
          <a:off x="1338003" y="2958629"/>
          <a:ext cx="9055735" cy="12356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767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84728">
                <a:tc>
                  <a:txBody>
                    <a:bodyPr/>
                    <a:lstStyle/>
                    <a:p>
                      <a:pPr marL="0" marR="0" algn="ctr">
                        <a:spcBef>
                          <a:spcPts val="0"/>
                        </a:spcBef>
                        <a:spcAft>
                          <a:spcPts val="0"/>
                        </a:spcAft>
                      </a:pPr>
                      <a:r>
                        <a:rPr lang="en-US" sz="1600" b="1" dirty="0">
                          <a:solidFill>
                            <a:schemeClr val="tx1"/>
                          </a:solidFill>
                        </a:rPr>
                        <a:t>Methuen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26,971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50,097.3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6319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0" y="5945025"/>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236813"/>
            <a:ext cx="1167021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Methuen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prstClr val="black"/>
                </a:solidFill>
                <a:latin typeface="Calibri" panose="020F0502020204030204"/>
              </a:rPr>
              <a:t>Methuen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06129620"/>
              </p:ext>
            </p:extLst>
          </p:nvPr>
        </p:nvGraphicFramePr>
        <p:xfrm>
          <a:off x="403381" y="403271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Methuen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Methuen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Methuen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Methuen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65338630"/>
              </p:ext>
            </p:extLst>
          </p:nvPr>
        </p:nvGraphicFramePr>
        <p:xfrm>
          <a:off x="3063946" y="260079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17,162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Methuen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D8A68EB-4110-4EE7-9B5E-5F2433C45A3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317727" cy="1008404"/>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87153" y="1317274"/>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23.9</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118838087"/>
              </p:ext>
            </p:extLst>
          </p:nvPr>
        </p:nvGraphicFramePr>
        <p:xfrm>
          <a:off x="999146" y="407129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45249570"/>
              </p:ext>
            </p:extLst>
          </p:nvPr>
        </p:nvGraphicFramePr>
        <p:xfrm>
          <a:off x="94643" y="4007677"/>
          <a:ext cx="11995178" cy="1381856"/>
        </p:xfrm>
        <a:graphic>
          <a:graphicData uri="http://schemas.openxmlformats.org/drawingml/2006/table">
            <a:tbl>
              <a:tblPr firstRow="1" firstCol="1" bandRow="1">
                <a:tableStyleId>{5C22544A-7EE6-4342-B048-85BDC9FD1C3A}</a:tableStyleId>
              </a:tblPr>
              <a:tblGrid>
                <a:gridCol w="1087331">
                  <a:extLst>
                    <a:ext uri="{9D8B030D-6E8A-4147-A177-3AD203B41FA5}">
                      <a16:colId xmlns:a16="http://schemas.microsoft.com/office/drawing/2014/main" val="4075951014"/>
                    </a:ext>
                  </a:extLst>
                </a:gridCol>
                <a:gridCol w="534403">
                  <a:extLst>
                    <a:ext uri="{9D8B030D-6E8A-4147-A177-3AD203B41FA5}">
                      <a16:colId xmlns:a16="http://schemas.microsoft.com/office/drawing/2014/main" val="3719797945"/>
                    </a:ext>
                  </a:extLst>
                </a:gridCol>
                <a:gridCol w="828353">
                  <a:extLst>
                    <a:ext uri="{9D8B030D-6E8A-4147-A177-3AD203B41FA5}">
                      <a16:colId xmlns:a16="http://schemas.microsoft.com/office/drawing/2014/main" val="2111895905"/>
                    </a:ext>
                  </a:extLst>
                </a:gridCol>
                <a:gridCol w="597880">
                  <a:extLst>
                    <a:ext uri="{9D8B030D-6E8A-4147-A177-3AD203B41FA5}">
                      <a16:colId xmlns:a16="http://schemas.microsoft.com/office/drawing/2014/main" val="1228260744"/>
                    </a:ext>
                  </a:extLst>
                </a:gridCol>
                <a:gridCol w="858322">
                  <a:extLst>
                    <a:ext uri="{9D8B030D-6E8A-4147-A177-3AD203B41FA5}">
                      <a16:colId xmlns:a16="http://schemas.microsoft.com/office/drawing/2014/main" val="3870552715"/>
                    </a:ext>
                  </a:extLst>
                </a:gridCol>
                <a:gridCol w="684942">
                  <a:extLst>
                    <a:ext uri="{9D8B030D-6E8A-4147-A177-3AD203B41FA5}">
                      <a16:colId xmlns:a16="http://schemas.microsoft.com/office/drawing/2014/main" val="2196486683"/>
                    </a:ext>
                  </a:extLst>
                </a:gridCol>
                <a:gridCol w="838350">
                  <a:extLst>
                    <a:ext uri="{9D8B030D-6E8A-4147-A177-3AD203B41FA5}">
                      <a16:colId xmlns:a16="http://schemas.microsoft.com/office/drawing/2014/main" val="2808071338"/>
                    </a:ext>
                  </a:extLst>
                </a:gridCol>
                <a:gridCol w="491724">
                  <a:extLst>
                    <a:ext uri="{9D8B030D-6E8A-4147-A177-3AD203B41FA5}">
                      <a16:colId xmlns:a16="http://schemas.microsoft.com/office/drawing/2014/main" val="2266782108"/>
                    </a:ext>
                  </a:extLst>
                </a:gridCol>
                <a:gridCol w="798046">
                  <a:extLst>
                    <a:ext uri="{9D8B030D-6E8A-4147-A177-3AD203B41FA5}">
                      <a16:colId xmlns:a16="http://schemas.microsoft.com/office/drawing/2014/main" val="1400057223"/>
                    </a:ext>
                  </a:extLst>
                </a:gridCol>
                <a:gridCol w="564275">
                  <a:extLst>
                    <a:ext uri="{9D8B030D-6E8A-4147-A177-3AD203B41FA5}">
                      <a16:colId xmlns:a16="http://schemas.microsoft.com/office/drawing/2014/main" val="607151320"/>
                    </a:ext>
                  </a:extLst>
                </a:gridCol>
                <a:gridCol w="814169">
                  <a:extLst>
                    <a:ext uri="{9D8B030D-6E8A-4147-A177-3AD203B41FA5}">
                      <a16:colId xmlns:a16="http://schemas.microsoft.com/office/drawing/2014/main" val="1732447710"/>
                    </a:ext>
                  </a:extLst>
                </a:gridCol>
                <a:gridCol w="575925">
                  <a:extLst>
                    <a:ext uri="{9D8B030D-6E8A-4147-A177-3AD203B41FA5}">
                      <a16:colId xmlns:a16="http://schemas.microsoft.com/office/drawing/2014/main" val="1497268532"/>
                    </a:ext>
                  </a:extLst>
                </a:gridCol>
                <a:gridCol w="705783">
                  <a:extLst>
                    <a:ext uri="{9D8B030D-6E8A-4147-A177-3AD203B41FA5}">
                      <a16:colId xmlns:a16="http://schemas.microsoft.com/office/drawing/2014/main" val="743602275"/>
                    </a:ext>
                  </a:extLst>
                </a:gridCol>
                <a:gridCol w="743008">
                  <a:extLst>
                    <a:ext uri="{9D8B030D-6E8A-4147-A177-3AD203B41FA5}">
                      <a16:colId xmlns:a16="http://schemas.microsoft.com/office/drawing/2014/main" val="1994207196"/>
                    </a:ext>
                  </a:extLst>
                </a:gridCol>
                <a:gridCol w="806106">
                  <a:extLst>
                    <a:ext uri="{9D8B030D-6E8A-4147-A177-3AD203B41FA5}">
                      <a16:colId xmlns:a16="http://schemas.microsoft.com/office/drawing/2014/main" val="3921377560"/>
                    </a:ext>
                  </a:extLst>
                </a:gridCol>
                <a:gridCol w="568001">
                  <a:extLst>
                    <a:ext uri="{9D8B030D-6E8A-4147-A177-3AD203B41FA5}">
                      <a16:colId xmlns:a16="http://schemas.microsoft.com/office/drawing/2014/main" val="3578839088"/>
                    </a:ext>
                  </a:extLst>
                </a:gridCol>
                <a:gridCol w="49856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Methuen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275243556"/>
              </p:ext>
            </p:extLst>
          </p:nvPr>
        </p:nvGraphicFramePr>
        <p:xfrm>
          <a:off x="2447450" y="2282564"/>
          <a:ext cx="7195756" cy="139212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221620">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22191">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238801"/>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33.1%.</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microsoft.com/office/2006/documentManagement/types"/>
    <ds:schemaRef ds:uri="http://purl.org/dc/terms/"/>
    <ds:schemaRef ds:uri="http://schemas.openxmlformats.org/package/2006/metadata/core-properties"/>
    <ds:schemaRef ds:uri="http://www.w3.org/XML/1998/namespace"/>
    <ds:schemaRef ds:uri="http://purl.org/dc/elements/1.1/"/>
    <ds:schemaRef ds:uri="http://purl.org/dc/dcmitype/"/>
    <ds:schemaRef ds:uri="acf54e11-0fc9-471c-b6ed-0b00911b414f"/>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7627BEE7-D4FE-4CD2-B195-45199BA4093E}"/>
</file>

<file path=docProps/app.xml><?xml version="1.0" encoding="utf-8"?>
<Properties xmlns="http://schemas.openxmlformats.org/officeDocument/2006/extended-properties" xmlns:vt="http://schemas.openxmlformats.org/officeDocument/2006/docPropsVTypes">
  <TotalTime>8599</TotalTime>
  <Words>3568</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Methuen</vt:lpstr>
      <vt:lpstr>Methuen – Benchmarks</vt:lpstr>
      <vt:lpstr>PowerPoint Presentation</vt:lpstr>
      <vt:lpstr>Vaccine Administration </vt:lpstr>
      <vt:lpstr>Total Doses and Dose Administration Rate/100,000 Population  for Methuen Compared to Statewide as of 3/31/2021</vt:lpstr>
      <vt:lpstr>Count and Percentage of Population for First Dose, Partially, and Fully Vaccinated for Methuen Compared to Statewide as of 3/31/2021</vt:lpstr>
      <vt:lpstr>First Dose</vt:lpstr>
      <vt:lpstr>Counts and Percentages of Population with a First Dose by Demographics for Methuen Compared  to Statewide as of 3/31/2021  contd.</vt:lpstr>
      <vt:lpstr>Counts and Percentages of Population with a First Dose by Demographics for Methuen Compared to Statewide as of 3/31/2021 </vt:lpstr>
      <vt:lpstr>Partially vaccinated</vt:lpstr>
      <vt:lpstr>Counts and Percentages of Population Partially Vaccinated by Demographics for Methuen Compared to Statewide as of 3/31/2021 contd.</vt:lpstr>
      <vt:lpstr>Counts and Percentages of Population Partially Vaccinated by Demographics for Methuen Compared to Statewide as of 3/31/2021</vt:lpstr>
      <vt:lpstr>Fully vaccinated</vt:lpstr>
      <vt:lpstr>Counts and Percentages of Population Fully Vaccinated by Demographics for Methuen Compared to Statewide as of 3/31/2021 contd. </vt:lpstr>
      <vt:lpstr>Counts and Percentages of Population Fully Vaccinated by Demographics for Methuen Compared to Statewide as of 3/31/2021</vt:lpstr>
      <vt:lpstr>Missing Race/Ethnicity Count and Percentage of Population Vaccinated for Methuen Compared to Statewide as of 3/31/2021</vt:lpstr>
      <vt:lpstr>City/Town COVID-19 Burden </vt:lpstr>
      <vt:lpstr>COVID-19 Case Counts and Rates for 20 Prioritized Communities</vt:lpstr>
      <vt:lpstr>Background </vt:lpstr>
      <vt:lpstr> Profile of Methuen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415</cp:revision>
  <dcterms:created xsi:type="dcterms:W3CDTF">2021-02-06T16:00:27Z</dcterms:created>
  <dcterms:modified xsi:type="dcterms:W3CDTF">2021-04-02T00:49:43Z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