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3C423E-8231-4D82-BBE0-D0012C871959}" v="13" dt="2021-04-08T16:12:28.623"/>
    <p1510:client id="{D5F8A707-55F0-43FD-A613-6C83E0755338}" v="2" dt="2021-04-09T14:20:08.9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D5F8A707-55F0-43FD-A613-6C83E0755338}"/>
    <pc:docChg chg="modSld">
      <pc:chgData name="Coq, Arielle T (DPH)" userId="4aac495c-e6bc-4871-991b-5cbd029c71f4" providerId="ADAL" clId="{D5F8A707-55F0-43FD-A613-6C83E0755338}" dt="2021-04-09T14:20:08.965" v="1" actId="1076"/>
      <pc:docMkLst>
        <pc:docMk/>
      </pc:docMkLst>
      <pc:sldChg chg="addSp modSp mod">
        <pc:chgData name="Coq, Arielle T (DPH)" userId="4aac495c-e6bc-4871-991b-5cbd029c71f4" providerId="ADAL" clId="{D5F8A707-55F0-43FD-A613-6C83E0755338}" dt="2021-04-09T14:20:08.965" v="1" actId="1076"/>
        <pc:sldMkLst>
          <pc:docMk/>
          <pc:sldMk cId="1776995749" sldId="274"/>
        </pc:sldMkLst>
        <pc:graphicFrameChg chg="add mod">
          <ac:chgData name="Coq, Arielle T (DPH)" userId="4aac495c-e6bc-4871-991b-5cbd029c71f4" providerId="ADAL" clId="{D5F8A707-55F0-43FD-A613-6C83E0755338}" dt="2021-04-09T14:20:08.965" v="1" actId="1076"/>
          <ac:graphicFrameMkLst>
            <pc:docMk/>
            <pc:sldMk cId="1776995749" sldId="274"/>
            <ac:graphicFrameMk id="2" creationId="{F4988751-CB15-4DE2-9D72-9AA2248DF911}"/>
          </ac:graphicFrameMkLst>
        </pc:graphicFrameChg>
      </pc:sldChg>
    </pc:docChg>
  </pc:docChgLst>
  <pc:docChgLst>
    <pc:chgData name="Walsh, Renee (DPH)" userId="S::renee.walsh@mass.gov::765e1f1d-1214-4c70-9985-3b2cff859230" providerId="AD" clId="Web-{393C423E-8231-4D82-BBE0-D0012C871959}"/>
    <pc:docChg chg="modSld">
      <pc:chgData name="Walsh, Renee (DPH)" userId="S::renee.walsh@mass.gov::765e1f1d-1214-4c70-9985-3b2cff859230" providerId="AD" clId="Web-{393C423E-8231-4D82-BBE0-D0012C871959}" dt="2021-04-08T16:12:28.623" v="9"/>
      <pc:docMkLst>
        <pc:docMk/>
      </pc:docMkLst>
      <pc:sldChg chg="modSp">
        <pc:chgData name="Walsh, Renee (DPH)" userId="S::renee.walsh@mass.gov::765e1f1d-1214-4c70-9985-3b2cff859230" providerId="AD" clId="Web-{393C423E-8231-4D82-BBE0-D0012C871959}" dt="2021-04-08T16:11:35.060" v="3"/>
        <pc:sldMkLst>
          <pc:docMk/>
          <pc:sldMk cId="1806575864" sldId="267"/>
        </pc:sldMkLst>
        <pc:graphicFrameChg chg="modGraphic">
          <ac:chgData name="Walsh, Renee (DPH)" userId="S::renee.walsh@mass.gov::765e1f1d-1214-4c70-9985-3b2cff859230" providerId="AD" clId="Web-{393C423E-8231-4D82-BBE0-D0012C871959}" dt="2021-04-08T16:11:35.060" v="3"/>
          <ac:graphicFrameMkLst>
            <pc:docMk/>
            <pc:sldMk cId="1806575864" sldId="267"/>
            <ac:graphicFrameMk id="5" creationId="{A7DF9D62-E3BE-4E6C-93D2-9B56ACF2148B}"/>
          </ac:graphicFrameMkLst>
        </pc:graphicFrameChg>
        <pc:graphicFrameChg chg="modGraphic">
          <ac:chgData name="Walsh, Renee (DPH)" userId="S::renee.walsh@mass.gov::765e1f1d-1214-4c70-9985-3b2cff859230" providerId="AD" clId="Web-{393C423E-8231-4D82-BBE0-D0012C871959}" dt="2021-04-08T16:11:24.341" v="1"/>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393C423E-8231-4D82-BBE0-D0012C871959}" dt="2021-04-08T16:12:28.623" v="9"/>
        <pc:sldMkLst>
          <pc:docMk/>
          <pc:sldMk cId="2321371490" sldId="269"/>
        </pc:sldMkLst>
        <pc:graphicFrameChg chg="modGraphic">
          <ac:chgData name="Walsh, Renee (DPH)" userId="S::renee.walsh@mass.gov::765e1f1d-1214-4c70-9985-3b2cff859230" providerId="AD" clId="Web-{393C423E-8231-4D82-BBE0-D0012C871959}" dt="2021-04-08T16:12:28.623" v="9"/>
          <ac:graphicFrameMkLst>
            <pc:docMk/>
            <pc:sldMk cId="2321371490" sldId="269"/>
            <ac:graphicFrameMk id="8" creationId="{785F5116-8A2B-48E4-A4AC-832746306D59}"/>
          </ac:graphicFrameMkLst>
        </pc:graphicFrameChg>
        <pc:graphicFrameChg chg="modGraphic">
          <ac:chgData name="Walsh, Renee (DPH)" userId="S::renee.walsh@mass.gov::765e1f1d-1214-4c70-9985-3b2cff859230" providerId="AD" clId="Web-{393C423E-8231-4D82-BBE0-D0012C871959}" dt="2021-04-08T16:12:16.841" v="7"/>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393C423E-8231-4D82-BBE0-D0012C871959}" dt="2021-04-08T16:11:15.341" v="0"/>
        <pc:sldMkLst>
          <pc:docMk/>
          <pc:sldMk cId="1302456838" sldId="293"/>
        </pc:sldMkLst>
        <pc:graphicFrameChg chg="modGraphic">
          <ac:chgData name="Walsh, Renee (DPH)" userId="S::renee.walsh@mass.gov::765e1f1d-1214-4c70-9985-3b2cff859230" providerId="AD" clId="Web-{393C423E-8231-4D82-BBE0-D0012C871959}" dt="2021-04-08T16:11:15.341" v="0"/>
          <ac:graphicFrameMkLst>
            <pc:docMk/>
            <pc:sldMk cId="1302456838" sldId="293"/>
            <ac:graphicFrameMk id="4" creationId="{BC20003E-469A-492B-9470-6DF6BE43AB33}"/>
          </ac:graphicFrameMkLst>
        </pc:graphicFrameChg>
      </pc:sldChg>
      <pc:sldChg chg="modSp">
        <pc:chgData name="Walsh, Renee (DPH)" userId="S::renee.walsh@mass.gov::765e1f1d-1214-4c70-9985-3b2cff859230" providerId="AD" clId="Web-{393C423E-8231-4D82-BBE0-D0012C871959}" dt="2021-04-08T16:11:49.982" v="4"/>
        <pc:sldMkLst>
          <pc:docMk/>
          <pc:sldMk cId="638870137" sldId="294"/>
        </pc:sldMkLst>
        <pc:graphicFrameChg chg="modGraphic">
          <ac:chgData name="Walsh, Renee (DPH)" userId="S::renee.walsh@mass.gov::765e1f1d-1214-4c70-9985-3b2cff859230" providerId="AD" clId="Web-{393C423E-8231-4D82-BBE0-D0012C871959}" dt="2021-04-08T16:11:49.982" v="4"/>
          <ac:graphicFrameMkLst>
            <pc:docMk/>
            <pc:sldMk cId="638870137" sldId="294"/>
            <ac:graphicFrameMk id="5" creationId="{A7DF9D62-E3BE-4E6C-93D2-9B56ACF2148B}"/>
          </ac:graphicFrameMkLst>
        </pc:graphicFrameChg>
      </pc:sldChg>
      <pc:sldChg chg="modSp">
        <pc:chgData name="Walsh, Renee (DPH)" userId="S::renee.walsh@mass.gov::765e1f1d-1214-4c70-9985-3b2cff859230" providerId="AD" clId="Web-{393C423E-8231-4D82-BBE0-D0012C871959}" dt="2021-04-08T16:12:04.529" v="6"/>
        <pc:sldMkLst>
          <pc:docMk/>
          <pc:sldMk cId="310562512" sldId="295"/>
        </pc:sldMkLst>
        <pc:graphicFrameChg chg="modGraphic">
          <ac:chgData name="Walsh, Renee (DPH)" userId="S::renee.walsh@mass.gov::765e1f1d-1214-4c70-9985-3b2cff859230" providerId="AD" clId="Web-{393C423E-8231-4D82-BBE0-D0012C871959}" dt="2021-04-08T16:12:04.529" v="6"/>
          <ac:graphicFrameMkLst>
            <pc:docMk/>
            <pc:sldMk cId="310562512" sldId="295"/>
            <ac:graphicFrameMk id="7" creationId="{605E144A-8B73-4509-B5A1-46BDBC416354}"/>
          </ac:graphicFrameMkLst>
        </pc:graphicFrameChg>
      </pc:sldChg>
    </pc:docChg>
  </pc:docChgLst>
  <pc:docChgLst>
    <pc:chgData name="Reid, Michelle (DPH)" userId="3afdc34b-dadf-4ab5-ad26-84f6332c48e3" providerId="ADAL" clId="{DCAB7215-224E-4DD5-BAC6-AB491EE32495}"/>
    <pc:docChg chg="undo custSel modSld">
      <pc:chgData name="Reid, Michelle (DPH)" userId="3afdc34b-dadf-4ab5-ad26-84f6332c48e3" providerId="ADAL" clId="{DCAB7215-224E-4DD5-BAC6-AB491EE32495}" dt="2021-04-08T22:06:27.599" v="29"/>
      <pc:docMkLst>
        <pc:docMk/>
      </pc:docMkLst>
      <pc:sldChg chg="modSp mod">
        <pc:chgData name="Reid, Michelle (DPH)" userId="3afdc34b-dadf-4ab5-ad26-84f6332c48e3" providerId="ADAL" clId="{DCAB7215-224E-4DD5-BAC6-AB491EE32495}" dt="2021-04-08T21:56:05.954" v="14" actId="13926"/>
        <pc:sldMkLst>
          <pc:docMk/>
          <pc:sldMk cId="3437272428" sldId="266"/>
        </pc:sldMkLst>
        <pc:spChg chg="mod">
          <ac:chgData name="Reid, Michelle (DPH)" userId="3afdc34b-dadf-4ab5-ad26-84f6332c48e3" providerId="ADAL" clId="{DCAB7215-224E-4DD5-BAC6-AB491EE32495}" dt="2021-04-08T21:56:05.954" v="14" actId="13926"/>
          <ac:spMkLst>
            <pc:docMk/>
            <pc:sldMk cId="3437272428" sldId="266"/>
            <ac:spMk id="3" creationId="{ED7907DD-4508-46A8-B98F-0FDEF5ED0337}"/>
          </ac:spMkLst>
        </pc:spChg>
        <pc:graphicFrameChg chg="modGraphic">
          <ac:chgData name="Reid, Michelle (DPH)" userId="3afdc34b-dadf-4ab5-ad26-84f6332c48e3" providerId="ADAL" clId="{DCAB7215-224E-4DD5-BAC6-AB491EE32495}" dt="2021-04-08T21:55:51.321" v="13"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DCAB7215-224E-4DD5-BAC6-AB491EE32495}" dt="2021-04-08T21:57:05.237" v="18"/>
        <pc:sldMkLst>
          <pc:docMk/>
          <pc:sldMk cId="1806575864" sldId="267"/>
        </pc:sldMkLst>
        <pc:graphicFrameChg chg="modGraphic">
          <ac:chgData name="Reid, Michelle (DPH)" userId="3afdc34b-dadf-4ab5-ad26-84f6332c48e3" providerId="ADAL" clId="{DCAB7215-224E-4DD5-BAC6-AB491EE32495}" dt="2021-04-08T21:57:05.237" v="18"/>
          <ac:graphicFrameMkLst>
            <pc:docMk/>
            <pc:sldMk cId="1806575864" sldId="267"/>
            <ac:graphicFrameMk id="5" creationId="{A7DF9D62-E3BE-4E6C-93D2-9B56ACF2148B}"/>
          </ac:graphicFrameMkLst>
        </pc:graphicFrameChg>
        <pc:graphicFrameChg chg="modGraphic">
          <ac:chgData name="Reid, Michelle (DPH)" userId="3afdc34b-dadf-4ab5-ad26-84f6332c48e3" providerId="ADAL" clId="{DCAB7215-224E-4DD5-BAC6-AB491EE32495}" dt="2021-04-08T21:56:54.487" v="16"/>
          <ac:graphicFrameMkLst>
            <pc:docMk/>
            <pc:sldMk cId="1806575864" sldId="267"/>
            <ac:graphicFrameMk id="8" creationId="{419AB310-8C51-4D69-BE96-9462006A06C3}"/>
          </ac:graphicFrameMkLst>
        </pc:graphicFrameChg>
      </pc:sldChg>
      <pc:sldChg chg="modSp mod">
        <pc:chgData name="Reid, Michelle (DPH)" userId="3afdc34b-dadf-4ab5-ad26-84f6332c48e3" providerId="ADAL" clId="{DCAB7215-224E-4DD5-BAC6-AB491EE32495}" dt="2021-04-08T21:57:47.742" v="19" actId="3064"/>
        <pc:sldMkLst>
          <pc:docMk/>
          <pc:sldMk cId="2692492634" sldId="268"/>
        </pc:sldMkLst>
        <pc:graphicFrameChg chg="modGraphic">
          <ac:chgData name="Reid, Michelle (DPH)" userId="3afdc34b-dadf-4ab5-ad26-84f6332c48e3" providerId="ADAL" clId="{DCAB7215-224E-4DD5-BAC6-AB491EE32495}" dt="2021-04-08T21:57:47.742" v="19"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DCAB7215-224E-4DD5-BAC6-AB491EE32495}" dt="2021-04-08T22:06:27.599" v="29"/>
        <pc:sldMkLst>
          <pc:docMk/>
          <pc:sldMk cId="2321371490" sldId="269"/>
        </pc:sldMkLst>
        <pc:graphicFrameChg chg="modGraphic">
          <ac:chgData name="Reid, Michelle (DPH)" userId="3afdc34b-dadf-4ab5-ad26-84f6332c48e3" providerId="ADAL" clId="{DCAB7215-224E-4DD5-BAC6-AB491EE32495}" dt="2021-04-08T22:06:27.599" v="29"/>
          <ac:graphicFrameMkLst>
            <pc:docMk/>
            <pc:sldMk cId="2321371490" sldId="269"/>
            <ac:graphicFrameMk id="8" creationId="{785F5116-8A2B-48E4-A4AC-832746306D59}"/>
          </ac:graphicFrameMkLst>
        </pc:graphicFrameChg>
        <pc:graphicFrameChg chg="modGraphic">
          <ac:chgData name="Reid, Michelle (DPH)" userId="3afdc34b-dadf-4ab5-ad26-84f6332c48e3" providerId="ADAL" clId="{DCAB7215-224E-4DD5-BAC6-AB491EE32495}" dt="2021-04-08T22:06:00.560" v="26"/>
          <ac:graphicFrameMkLst>
            <pc:docMk/>
            <pc:sldMk cId="2321371490" sldId="269"/>
            <ac:graphicFrameMk id="10" creationId="{B1091EA0-7D02-4BC6-8EF4-10915C87438A}"/>
          </ac:graphicFrameMkLst>
        </pc:graphicFrameChg>
      </pc:sldChg>
      <pc:sldChg chg="modSp mod">
        <pc:chgData name="Reid, Michelle (DPH)" userId="3afdc34b-dadf-4ab5-ad26-84f6332c48e3" providerId="ADAL" clId="{DCAB7215-224E-4DD5-BAC6-AB491EE32495}" dt="2021-04-08T21:53:39.901" v="0" actId="13926"/>
        <pc:sldMkLst>
          <pc:docMk/>
          <pc:sldMk cId="2887077757" sldId="292"/>
        </pc:sldMkLst>
        <pc:spChg chg="mod">
          <ac:chgData name="Reid, Michelle (DPH)" userId="3afdc34b-dadf-4ab5-ad26-84f6332c48e3" providerId="ADAL" clId="{DCAB7215-224E-4DD5-BAC6-AB491EE32495}" dt="2021-04-08T21:53:39.901" v="0" actId="13926"/>
          <ac:spMkLst>
            <pc:docMk/>
            <pc:sldMk cId="2887077757" sldId="292"/>
            <ac:spMk id="6" creationId="{1969D6DE-8958-4FC5-99C7-55A7F881A900}"/>
          </ac:spMkLst>
        </pc:spChg>
      </pc:sldChg>
      <pc:sldChg chg="modSp mod">
        <pc:chgData name="Reid, Michelle (DPH)" userId="3afdc34b-dadf-4ab5-ad26-84f6332c48e3" providerId="ADAL" clId="{DCAB7215-224E-4DD5-BAC6-AB491EE32495}" dt="2021-04-08T21:56:23.686" v="15"/>
        <pc:sldMkLst>
          <pc:docMk/>
          <pc:sldMk cId="1302456838" sldId="293"/>
        </pc:sldMkLst>
        <pc:graphicFrameChg chg="modGraphic">
          <ac:chgData name="Reid, Michelle (DPH)" userId="3afdc34b-dadf-4ab5-ad26-84f6332c48e3" providerId="ADAL" clId="{DCAB7215-224E-4DD5-BAC6-AB491EE32495}" dt="2021-04-08T21:56:23.686" v="15"/>
          <ac:graphicFrameMkLst>
            <pc:docMk/>
            <pc:sldMk cId="1302456838" sldId="293"/>
            <ac:graphicFrameMk id="4" creationId="{BC20003E-469A-492B-9470-6DF6BE43AB33}"/>
          </ac:graphicFrameMkLst>
        </pc:graphicFrameChg>
      </pc:sldChg>
      <pc:sldChg chg="modSp mod">
        <pc:chgData name="Reid, Michelle (DPH)" userId="3afdc34b-dadf-4ab5-ad26-84f6332c48e3" providerId="ADAL" clId="{DCAB7215-224E-4DD5-BAC6-AB491EE32495}" dt="2021-04-08T21:58:11.872" v="20"/>
        <pc:sldMkLst>
          <pc:docMk/>
          <pc:sldMk cId="638870137" sldId="294"/>
        </pc:sldMkLst>
        <pc:graphicFrameChg chg="modGraphic">
          <ac:chgData name="Reid, Michelle (DPH)" userId="3afdc34b-dadf-4ab5-ad26-84f6332c48e3" providerId="ADAL" clId="{DCAB7215-224E-4DD5-BAC6-AB491EE32495}" dt="2021-04-08T21:58:11.872" v="20"/>
          <ac:graphicFrameMkLst>
            <pc:docMk/>
            <pc:sldMk cId="638870137" sldId="294"/>
            <ac:graphicFrameMk id="5" creationId="{A7DF9D62-E3BE-4E6C-93D2-9B56ACF2148B}"/>
          </ac:graphicFrameMkLst>
        </pc:graphicFrameChg>
      </pc:sldChg>
      <pc:sldChg chg="modSp mod">
        <pc:chgData name="Reid, Michelle (DPH)" userId="3afdc34b-dadf-4ab5-ad26-84f6332c48e3" providerId="ADAL" clId="{DCAB7215-224E-4DD5-BAC6-AB491EE32495}" dt="2021-04-08T22:05:02.730" v="25"/>
        <pc:sldMkLst>
          <pc:docMk/>
          <pc:sldMk cId="310562512" sldId="295"/>
        </pc:sldMkLst>
        <pc:graphicFrameChg chg="modGraphic">
          <ac:chgData name="Reid, Michelle (DPH)" userId="3afdc34b-dadf-4ab5-ad26-84f6332c48e3" providerId="ADAL" clId="{DCAB7215-224E-4DD5-BAC6-AB491EE32495}" dt="2021-04-08T22:05:02.730" v="25"/>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004" y="2018945"/>
            <a:ext cx="10337562" cy="2820110"/>
          </a:xfrm>
        </p:spPr>
        <p:txBody>
          <a:bodyPr/>
          <a:lstStyle/>
          <a:p>
            <a:pPr algn="ctr"/>
            <a:r>
              <a:rPr lang="en-US" sz="6000"/>
              <a:t>Vaccination Data Report</a:t>
            </a:r>
            <a:br>
              <a:rPr lang="en-US" sz="6000"/>
            </a:br>
            <a:r>
              <a:rPr lang="en-US" sz="6000"/>
              <a:t>Methuen</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426742076"/>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Methuen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Methuen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522957566"/>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3,835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3,137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14054232"/>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Methuen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791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Methuen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619774360"/>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6,777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3,390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49911062"/>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94880">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Methuen</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8,782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990003633"/>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5,087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Methuen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98900800"/>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1,017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Methuen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F4988751-CB15-4DE2-9D72-9AA2248DF911}"/>
              </a:ext>
            </a:extLst>
          </p:cNvPr>
          <p:cNvGraphicFramePr>
            <a:graphicFrameLocks noGrp="1"/>
          </p:cNvGraphicFramePr>
          <p:nvPr>
            <p:extLst>
              <p:ext uri="{D42A27DB-BD31-4B8C-83A1-F6EECF244321}">
                <p14:modId xmlns:p14="http://schemas.microsoft.com/office/powerpoint/2010/main" val="1750661012"/>
              </p:ext>
            </p:extLst>
          </p:nvPr>
        </p:nvGraphicFramePr>
        <p:xfrm>
          <a:off x="4297019" y="103997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Methuen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Methuen</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Methuen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Methuen</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Methuen</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10382510"/>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Methuen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15,070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34,434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Methuen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Methuen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56154487"/>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Methuen</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31,146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57,852.1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Methuen</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Methuen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28553590"/>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Methuen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Methuen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Methuen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Methuen has met or exceeded the overall state averages in one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663942376"/>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19,670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Methuen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Methuen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146803812"/>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12,547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4,200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2,923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80918354"/>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Methuen</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13,202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1,364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42826082"/>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Methuen</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11,300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8,224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Methuen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4C42044-661F-4F75-9756-265E43EB365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Methuen 4/9/2021</vt:lpstr>
      <vt:lpstr>Methuen – Benchmarks</vt:lpstr>
      <vt:lpstr>PowerPoint Presentation</vt:lpstr>
      <vt:lpstr>Vaccine Administration </vt:lpstr>
      <vt:lpstr>Total Doses and Dose Administration Rate/100,000 Population for Methuen Compared to Statewide as of 4/7/2021</vt:lpstr>
      <vt:lpstr>Count and Percentage of Population for First Dose, Partially, and Fully Vaccinated for Methuen Compared to Statewide as of 4/7/2021</vt:lpstr>
      <vt:lpstr>First Dose</vt:lpstr>
      <vt:lpstr>Counts and Percentages of Population with a First Dose by Demographics for Methuen Compared to Statewide as of 4/7/2021  contd.</vt:lpstr>
      <vt:lpstr>Counts and Percentages of Population with a First Dose by Demographics for Methuen Compared to Statewide as of 4/7/2021 </vt:lpstr>
      <vt:lpstr>Partially vaccinated</vt:lpstr>
      <vt:lpstr>Counts and Percentages of Population Partially Vaccinated by Demographics for Methuen Compared to Statewide as of 4/7/2021 contd.</vt:lpstr>
      <vt:lpstr>Counts and Percentages of Population Partially Vaccinated by Demographics for Methuen Compared to Statewide as of 4/7/2021</vt:lpstr>
      <vt:lpstr>Fully vaccinated</vt:lpstr>
      <vt:lpstr>Counts and Percentages of Population Fully Vaccinated by Demographics for Methuen Compared to Statewide as of 4/7/2021 contd. </vt:lpstr>
      <vt:lpstr>Counts and Percentages of Population Fully Vaccinated by Demographics for Methuen Compared to Statewide as of 4/7/2021</vt:lpstr>
      <vt:lpstr>Missing Race/Ethnicity Count and Percentage of Population Vaccinated for Methuen Compared to Statewide as of 4/7/2021</vt:lpstr>
      <vt:lpstr>PowerPoint Presentation</vt:lpstr>
      <vt:lpstr>COVID-19 Case Counts and Rates for 20 Prioritized Communities</vt:lpstr>
      <vt:lpstr>Background </vt:lpstr>
      <vt:lpstr> Profile of Methuen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2021-04-09T14:20:10Z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