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Methuen</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920170169"/>
              </p:ext>
            </p:extLst>
          </p:nvPr>
        </p:nvGraphicFramePr>
        <p:xfrm>
          <a:off x="5893304" y="1447800"/>
          <a:ext cx="5951871" cy="1443931"/>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008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15361416"/>
              </p:ext>
            </p:extLst>
          </p:nvPr>
        </p:nvGraphicFramePr>
        <p:xfrm>
          <a:off x="144686" y="3428810"/>
          <a:ext cx="11905684" cy="132359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84462"/>
            <a:ext cx="10540260" cy="2431435"/>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479057075"/>
              </p:ext>
            </p:extLst>
          </p:nvPr>
        </p:nvGraphicFramePr>
        <p:xfrm>
          <a:off x="945946" y="3627071"/>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048614507"/>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Methuen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887890272"/>
              </p:ext>
            </p:extLst>
          </p:nvPr>
        </p:nvGraphicFramePr>
        <p:xfrm>
          <a:off x="3013817" y="269002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52023861"/>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Methuen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E0B70B1-2D9C-49FA-8DF5-5195BBF89E6F}"/>
              </a:ext>
            </a:extLst>
          </p:cNvPr>
          <p:cNvGraphicFramePr>
            <a:graphicFrameLocks noGrp="1"/>
          </p:cNvGraphicFramePr>
          <p:nvPr>
            <p:extLst>
              <p:ext uri="{D42A27DB-BD31-4B8C-83A1-F6EECF244321}">
                <p14:modId xmlns:p14="http://schemas.microsoft.com/office/powerpoint/2010/main" val="2262472923"/>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032329422"/>
              </p:ext>
            </p:extLst>
          </p:nvPr>
        </p:nvGraphicFramePr>
        <p:xfrm>
          <a:off x="259796" y="2094433"/>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39313">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68182">
                <a:tc>
                  <a:txBody>
                    <a:bodyPr/>
                    <a:lstStyle/>
                    <a:p>
                      <a:pPr marL="0" marR="0" algn="ctr">
                        <a:spcBef>
                          <a:spcPts val="0"/>
                        </a:spcBef>
                        <a:spcAft>
                          <a:spcPts val="0"/>
                        </a:spcAft>
                      </a:pPr>
                      <a:r>
                        <a:rPr lang="en-US" sz="1050" b="1" dirty="0">
                          <a:solidFill>
                            <a:schemeClr val="tx1"/>
                          </a:solidFill>
                        </a:rPr>
                        <a:t>Methuen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15,070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7239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Methuen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Methuen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Methuen and whether they have met or exceeded the statewide rate</a:t>
            </a:r>
          </a:p>
          <a:p>
            <a:pPr>
              <a:spcBef>
                <a:spcPts val="600"/>
              </a:spcBef>
              <a:spcAft>
                <a:spcPts val="600"/>
              </a:spcAft>
            </a:pPr>
            <a:r>
              <a:rPr lang="en-US" sz="2000" b="1" dirty="0"/>
              <a:t>The percentage of Methuen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Methuen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Methuen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Methuen</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76743243"/>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Methuen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19,644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36,487.7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Methuen</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Methuen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5117626"/>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Methuen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Methuen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Methuen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Methuen has met or exceeded the overall state averages in two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998065915"/>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Methuen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6482" y="98003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16.4</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952546509"/>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7,259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07158723"/>
              </p:ext>
            </p:extLst>
          </p:nvPr>
        </p:nvGraphicFramePr>
        <p:xfrm>
          <a:off x="94643" y="4007677"/>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Methuen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96971684"/>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8,138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195107830"/>
              </p:ext>
            </p:extLst>
          </p:nvPr>
        </p:nvGraphicFramePr>
        <p:xfrm>
          <a:off x="1219200" y="37338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49626"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9FB137CB-37AD-4AFC-8327-402FCFD1F503}"/>
</file>

<file path=docProps/app.xml><?xml version="1.0" encoding="utf-8"?>
<Properties xmlns="http://schemas.openxmlformats.org/officeDocument/2006/extended-properties" xmlns:vt="http://schemas.openxmlformats.org/officeDocument/2006/docPropsVTypes">
  <TotalTime>8534</TotalTime>
  <Words>3445</Words>
  <Application>Microsoft Office PowerPoint</Application>
  <PresentationFormat>Widescreen</PresentationFormat>
  <Paragraphs>758</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Methuen</vt:lpstr>
      <vt:lpstr>Methuen – Benchmarks</vt:lpstr>
      <vt:lpstr>PowerPoint Presentation</vt:lpstr>
      <vt:lpstr>Vaccine Administration </vt:lpstr>
      <vt:lpstr>Total Doses and Dose Administration Rate/100,000  for Methuen Compared to Statewide as of 3/17/2021</vt:lpstr>
      <vt:lpstr>Count and Percentage of Population for First Dose, Partially, and Fully Vaccinated for Methuen Compared to Statewide as of 3/17/2021</vt:lpstr>
      <vt:lpstr>Counts and Percentages of Population with a First Dose by Demographics for Methuen Compared  to Statewide as of 3/17/2021  contd.</vt:lpstr>
      <vt:lpstr>Counts and Percentages of Population with a First Dose by Demographics for Methuen Compared to Statewide as of 3/17/2021 </vt:lpstr>
      <vt:lpstr>Counts and Percentages of Population Partially Vaccinated by Demographics for Methuen Compared to Statewide as of 3/17/2021 contd.</vt:lpstr>
      <vt:lpstr>Counts and Percentages of Population Partially Vaccinated by Demographics for Methuen Compared to Statewide as of 3/17/2021</vt:lpstr>
      <vt:lpstr>Counts and Percentages of Population Fully Vaccinated by Demographics for Methuen Compared to Statewide as of 3/17/2021 contd. </vt:lpstr>
      <vt:lpstr>Counts and Percentages of Population Fully Vaccinated by Demographics for Methuen Compared to Statewide as of 3/17/2021</vt:lpstr>
      <vt:lpstr>Missing Race/Ethnicity Count and Percentage of Population Vaccinated for Methuen Compared to Statewide as of 3/17/2021</vt:lpstr>
      <vt:lpstr>City/Town COVID-19 Burden </vt:lpstr>
      <vt:lpstr>COVID-19 Case Counts and Rates for 20 Prioritized Communities</vt:lpstr>
      <vt:lpstr>Background </vt:lpstr>
      <vt:lpstr> Profile of Methuen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386</cp:revision>
  <dcterms:created xsi:type="dcterms:W3CDTF">2021-02-06T16:00:27Z</dcterms:created>
  <dcterms:modified xsi:type="dcterms:W3CDTF">2021-03-18T21:43:29Z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