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3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n Boucher" initials="J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71F"/>
    <a:srgbClr val="139876"/>
    <a:srgbClr val="112638"/>
    <a:srgbClr val="042B4A"/>
    <a:srgbClr val="223651"/>
    <a:srgbClr val="7D3379"/>
    <a:srgbClr val="53A4CF"/>
    <a:srgbClr val="45A78E"/>
    <a:srgbClr val="426480"/>
    <a:srgbClr val="4264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83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57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886"/>
    </p:cViewPr>
  </p:sorterViewPr>
  <p:notesViewPr>
    <p:cSldViewPr snapToGrid="0" snapToObjects="1">
      <p:cViewPr>
        <p:scale>
          <a:sx n="76" d="100"/>
          <a:sy n="76" d="100"/>
        </p:scale>
        <p:origin x="-2322" y="108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43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ramowitz, Leslie A. (EOL)" userId="c75921bb-1a94-4c2a-bc5c-758a080a0027" providerId="ADAL" clId="{7F58EC0F-EDDE-4A50-A828-99B267988FCD}"/>
    <pc:docChg chg="custSel modSld">
      <pc:chgData name="Abramowitz, Leslie A. (EOL)" userId="c75921bb-1a94-4c2a-bc5c-758a080a0027" providerId="ADAL" clId="{7F58EC0F-EDDE-4A50-A828-99B267988FCD}" dt="2020-12-22T15:09:42.291" v="41" actId="1076"/>
      <pc:docMkLst>
        <pc:docMk/>
      </pc:docMkLst>
      <pc:sldChg chg="addSp delSp modSp mod">
        <pc:chgData name="Abramowitz, Leslie A. (EOL)" userId="c75921bb-1a94-4c2a-bc5c-758a080a0027" providerId="ADAL" clId="{7F58EC0F-EDDE-4A50-A828-99B267988FCD}" dt="2020-12-22T15:08:58.355" v="31" actId="1076"/>
        <pc:sldMkLst>
          <pc:docMk/>
          <pc:sldMk cId="3883402107" sldId="314"/>
        </pc:sldMkLst>
        <pc:spChg chg="del">
          <ac:chgData name="Abramowitz, Leslie A. (EOL)" userId="c75921bb-1a94-4c2a-bc5c-758a080a0027" providerId="ADAL" clId="{7F58EC0F-EDDE-4A50-A828-99B267988FCD}" dt="2020-12-22T15:03:43.464" v="2" actId="478"/>
          <ac:spMkLst>
            <pc:docMk/>
            <pc:sldMk cId="3883402107" sldId="314"/>
            <ac:spMk id="5" creationId="{00000000-0000-0000-0000-000000000000}"/>
          </ac:spMkLst>
        </pc:spChg>
        <pc:spChg chg="del">
          <ac:chgData name="Abramowitz, Leslie A. (EOL)" userId="c75921bb-1a94-4c2a-bc5c-758a080a0027" providerId="ADAL" clId="{7F58EC0F-EDDE-4A50-A828-99B267988FCD}" dt="2020-12-22T15:03:41.480" v="1" actId="478"/>
          <ac:spMkLst>
            <pc:docMk/>
            <pc:sldMk cId="3883402107" sldId="314"/>
            <ac:spMk id="6" creationId="{00000000-0000-0000-0000-000000000000}"/>
          </ac:spMkLst>
        </pc:spChg>
        <pc:picChg chg="add del mod">
          <ac:chgData name="Abramowitz, Leslie A. (EOL)" userId="c75921bb-1a94-4c2a-bc5c-758a080a0027" providerId="ADAL" clId="{7F58EC0F-EDDE-4A50-A828-99B267988FCD}" dt="2020-12-22T15:08:44.746" v="22" actId="478"/>
          <ac:picMkLst>
            <pc:docMk/>
            <pc:sldMk cId="3883402107" sldId="314"/>
            <ac:picMk id="4" creationId="{9FCE571D-7421-4447-9A69-C6589A923A90}"/>
          </ac:picMkLst>
        </pc:picChg>
        <pc:picChg chg="del">
          <ac:chgData name="Abramowitz, Leslie A. (EOL)" userId="c75921bb-1a94-4c2a-bc5c-758a080a0027" providerId="ADAL" clId="{7F58EC0F-EDDE-4A50-A828-99B267988FCD}" dt="2020-12-22T15:03:38.073" v="0" actId="478"/>
          <ac:picMkLst>
            <pc:docMk/>
            <pc:sldMk cId="3883402107" sldId="314"/>
            <ac:picMk id="7" creationId="{25C053FF-E450-456B-99F7-A3F86F738C61}"/>
          </ac:picMkLst>
        </pc:picChg>
        <pc:picChg chg="add mod">
          <ac:chgData name="Abramowitz, Leslie A. (EOL)" userId="c75921bb-1a94-4c2a-bc5c-758a080a0027" providerId="ADAL" clId="{7F58EC0F-EDDE-4A50-A828-99B267988FCD}" dt="2020-12-22T15:08:58.355" v="31" actId="1076"/>
          <ac:picMkLst>
            <pc:docMk/>
            <pc:sldMk cId="3883402107" sldId="314"/>
            <ac:picMk id="9" creationId="{2047FBC0-BF64-4DF7-B4BA-41138D1CC3F6}"/>
          </ac:picMkLst>
        </pc:picChg>
      </pc:sldChg>
      <pc:sldChg chg="addSp delSp modSp mod">
        <pc:chgData name="Abramowitz, Leslie A. (EOL)" userId="c75921bb-1a94-4c2a-bc5c-758a080a0027" providerId="ADAL" clId="{7F58EC0F-EDDE-4A50-A828-99B267988FCD}" dt="2020-12-22T15:09:42.291" v="41" actId="1076"/>
        <pc:sldMkLst>
          <pc:docMk/>
          <pc:sldMk cId="146307831" sldId="325"/>
        </pc:sldMkLst>
        <pc:picChg chg="del">
          <ac:chgData name="Abramowitz, Leslie A. (EOL)" userId="c75921bb-1a94-4c2a-bc5c-758a080a0027" providerId="ADAL" clId="{7F58EC0F-EDDE-4A50-A828-99B267988FCD}" dt="2020-12-22T15:09:30.338" v="32" actId="478"/>
          <ac:picMkLst>
            <pc:docMk/>
            <pc:sldMk cId="146307831" sldId="325"/>
            <ac:picMk id="5" creationId="{586B31D0-BF7C-4A51-9CC1-EB1A1BA41E27}"/>
          </ac:picMkLst>
        </pc:picChg>
        <pc:picChg chg="add mod">
          <ac:chgData name="Abramowitz, Leslie A. (EOL)" userId="c75921bb-1a94-4c2a-bc5c-758a080a0027" providerId="ADAL" clId="{7F58EC0F-EDDE-4A50-A828-99B267988FCD}" dt="2020-12-22T15:09:42.291" v="41" actId="1076"/>
          <ac:picMkLst>
            <pc:docMk/>
            <pc:sldMk cId="146307831" sldId="325"/>
            <ac:picMk id="12" creationId="{DF9DE604-569B-406C-87BD-54A48C0CEBA0}"/>
          </ac:picMkLst>
        </pc:picChg>
      </pc:sldChg>
      <pc:sldChg chg="addSp delSp modSp mod">
        <pc:chgData name="Abramowitz, Leslie A. (EOL)" userId="c75921bb-1a94-4c2a-bc5c-758a080a0027" providerId="ADAL" clId="{7F58EC0F-EDDE-4A50-A828-99B267988FCD}" dt="2020-12-22T15:07:51.732" v="21" actId="1076"/>
        <pc:sldMkLst>
          <pc:docMk/>
          <pc:sldMk cId="1942778737" sldId="341"/>
        </pc:sldMkLst>
        <pc:spChg chg="del">
          <ac:chgData name="Abramowitz, Leslie A. (EOL)" userId="c75921bb-1a94-4c2a-bc5c-758a080a0027" providerId="ADAL" clId="{7F58EC0F-EDDE-4A50-A828-99B267988FCD}" dt="2020-12-22T15:07:39.147" v="14" actId="478"/>
          <ac:spMkLst>
            <pc:docMk/>
            <pc:sldMk cId="1942778737" sldId="341"/>
            <ac:spMk id="6" creationId="{00000000-0000-0000-0000-000000000000}"/>
          </ac:spMkLst>
        </pc:spChg>
        <pc:spChg chg="del">
          <ac:chgData name="Abramowitz, Leslie A. (EOL)" userId="c75921bb-1a94-4c2a-bc5c-758a080a0027" providerId="ADAL" clId="{7F58EC0F-EDDE-4A50-A828-99B267988FCD}" dt="2020-12-22T15:07:37.124" v="13" actId="478"/>
          <ac:spMkLst>
            <pc:docMk/>
            <pc:sldMk cId="1942778737" sldId="341"/>
            <ac:spMk id="7" creationId="{00000000-0000-0000-0000-000000000000}"/>
          </ac:spMkLst>
        </pc:spChg>
        <pc:picChg chg="add mod">
          <ac:chgData name="Abramowitz, Leslie A. (EOL)" userId="c75921bb-1a94-4c2a-bc5c-758a080a0027" providerId="ADAL" clId="{7F58EC0F-EDDE-4A50-A828-99B267988FCD}" dt="2020-12-22T15:07:51.732" v="21" actId="1076"/>
          <ac:picMkLst>
            <pc:docMk/>
            <pc:sldMk cId="1942778737" sldId="341"/>
            <ac:picMk id="4" creationId="{AB7D318D-43F6-4F51-AC58-64E749CD73C1}"/>
          </ac:picMkLst>
        </pc:picChg>
        <pc:picChg chg="del">
          <ac:chgData name="Abramowitz, Leslie A. (EOL)" userId="c75921bb-1a94-4c2a-bc5c-758a080a0027" providerId="ADAL" clId="{7F58EC0F-EDDE-4A50-A828-99B267988FCD}" dt="2020-12-22T15:07:34.202" v="12" actId="478"/>
          <ac:picMkLst>
            <pc:docMk/>
            <pc:sldMk cId="1942778737" sldId="341"/>
            <ac:picMk id="2050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798B2-8A4B-2446-B6F0-7A9B9C158E37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43C99-E074-C04C-AF52-066428F31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04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E1118-A4E6-2B4A-AF18-287D336DCF6C}" type="datetimeFigureOut">
              <a:rPr lang="en-US" smtClean="0"/>
              <a:t>12/23/2020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3126A-5919-944C-8385-AD187C64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00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4107"/>
            <a:ext cx="9144000" cy="438598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457200" y="972490"/>
            <a:ext cx="64008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457200" y="2286529"/>
            <a:ext cx="6597650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3870325"/>
            <a:ext cx="5035550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5137133"/>
            <a:ext cx="3229648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Contact information</a:t>
            </a:r>
          </a:p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</a:p>
        </p:txBody>
      </p:sp>
      <p:sp>
        <p:nvSpPr>
          <p:cNvPr id="12" name="Right Triangle 11"/>
          <p:cNvSpPr/>
          <p:nvPr/>
        </p:nvSpPr>
        <p:spPr>
          <a:xfrm flipH="1" flipV="1">
            <a:off x="7358302" y="-14108"/>
            <a:ext cx="1801089" cy="4385986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0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91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9144000" cy="4918364"/>
          </a:xfrm>
          <a:solidFill>
            <a:srgbClr val="D1D3D4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959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64644" y="6359525"/>
            <a:ext cx="1692771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err="1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  <a:endParaRPr lang="en-US" sz="1000" dirty="0">
              <a:solidFill>
                <a:srgbClr val="042B4A"/>
              </a:solidFill>
              <a:latin typeface="+mn-lt"/>
              <a:cs typeface="Calibri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3"/>
            <a:ext cx="9144000" cy="5621337"/>
          </a:xfrm>
          <a:solidFill>
            <a:schemeClr val="accent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52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1EDF-BD15-4B9E-B3D1-368D94B24894}" type="datetimeFigureOut">
              <a:rPr lang="en-US" smtClean="0"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AD13-F712-4A3D-B463-2C8DCA81B7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37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28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787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6085416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32766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6740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77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457200" y="3820583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4698999" y="1446236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4698999" y="3820583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183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5"/>
            <a:ext cx="3881968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1479"/>
            <a:ext cx="3881967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4804832" y="1463065"/>
            <a:ext cx="3881967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4804833" y="2061479"/>
            <a:ext cx="388196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4"/>
            <a:ext cx="2559051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6127748" y="1463064"/>
            <a:ext cx="2559051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6127749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3276600" y="1463064"/>
            <a:ext cx="2559051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32766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848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2271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62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9144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/>
          <p:cNvSpPr/>
          <p:nvPr userDrawn="1"/>
        </p:nvSpPr>
        <p:spPr>
          <a:xfrm>
            <a:off x="7926917" y="2"/>
            <a:ext cx="739678" cy="1217082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 userDrawn="1"/>
        </p:nvSpPr>
        <p:spPr>
          <a:xfrm flipH="1" flipV="1">
            <a:off x="8120302" y="-14108"/>
            <a:ext cx="1039087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38501" y="6285297"/>
            <a:ext cx="2040556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65" r:id="rId5"/>
    <p:sldLayoutId id="2147483659" r:id="rId6"/>
    <p:sldLayoutId id="2147483653" r:id="rId7"/>
    <p:sldLayoutId id="2147483660" r:id="rId8"/>
    <p:sldLayoutId id="2147483654" r:id="rId9"/>
    <p:sldLayoutId id="2147483663" r:id="rId10"/>
    <p:sldLayoutId id="2147483664" r:id="rId11"/>
    <p:sldLayoutId id="2147483656" r:id="rId12"/>
    <p:sldLayoutId id="2147483662" r:id="rId13"/>
    <p:sldLayoutId id="2147483661" r:id="rId14"/>
    <p:sldLayoutId id="2147483667" r:id="rId15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426" y="131744"/>
            <a:ext cx="7131050" cy="954348"/>
          </a:xfrm>
        </p:spPr>
        <p:txBody>
          <a:bodyPr/>
          <a:lstStyle/>
          <a:p>
            <a:pPr algn="ctr"/>
            <a:r>
              <a:rPr lang="en-US" dirty="0"/>
              <a:t>CCS Slide – Mass Internet Connect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AD13-F712-4A3D-B463-2C8DCA81B74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8710" y="1372447"/>
            <a:ext cx="831808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>
                <a:solidFill>
                  <a:srgbClr val="112638"/>
                </a:solidFill>
              </a:rPr>
              <a:t>Please add one slide or an announcement concerning the opportunity of the Mass Internet Connect (MIC) Program to your CCS.  Suggested language is below.</a:t>
            </a:r>
          </a:p>
          <a:p>
            <a:endParaRPr lang="en-US" sz="2000" dirty="0">
              <a:solidFill>
                <a:srgbClr val="112638"/>
              </a:solidFill>
            </a:endParaRPr>
          </a:p>
          <a:p>
            <a:r>
              <a:rPr lang="en-US" sz="2000" dirty="0">
                <a:solidFill>
                  <a:srgbClr val="112638"/>
                </a:solidFill>
              </a:rPr>
              <a:t>Mass Internet Connect is a program for Massachusetts residents that provides subsidized internet access and/or an internet accessible device to eligible unemployed participants, and may assist in </a:t>
            </a:r>
            <a:r>
              <a:rPr lang="en-US" sz="2000" dirty="0">
                <a:solidFill>
                  <a:srgbClr val="042B4A"/>
                </a:solidFill>
              </a:rPr>
              <a:t>connecting job seekers with the tools, services and internet connections necessary to  “get back to work”.</a:t>
            </a:r>
            <a:endParaRPr lang="en-US" sz="2000" dirty="0">
              <a:solidFill>
                <a:srgbClr val="112638"/>
              </a:solidFill>
            </a:endParaRPr>
          </a:p>
          <a:p>
            <a:endParaRPr lang="en-US" sz="2000" dirty="0">
              <a:solidFill>
                <a:srgbClr val="112638"/>
              </a:solidFill>
            </a:endParaRPr>
          </a:p>
          <a:p>
            <a:r>
              <a:rPr lang="en-US" sz="2000" dirty="0">
                <a:solidFill>
                  <a:srgbClr val="112638"/>
                </a:solidFill>
              </a:rPr>
              <a:t>Please contact [XXXXXXX] to see if you are eligible for this program.  You must be unemployed and working with a </a:t>
            </a:r>
            <a:r>
              <a:rPr lang="en-US" sz="2000" dirty="0" err="1">
                <a:solidFill>
                  <a:srgbClr val="112638"/>
                </a:solidFill>
              </a:rPr>
              <a:t>MassHire</a:t>
            </a:r>
            <a:r>
              <a:rPr lang="en-US" sz="2000" dirty="0">
                <a:solidFill>
                  <a:srgbClr val="112638"/>
                </a:solidFill>
              </a:rPr>
              <a:t> Career Center to search for work.  The program ends on June 30, 2021.</a:t>
            </a:r>
          </a:p>
        </p:txBody>
      </p:sp>
      <p:pic>
        <p:nvPicPr>
          <p:cNvPr id="7" name="Picture 2" descr="Comcast Corporation | 1BusinessWor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555" y="5269142"/>
            <a:ext cx="988141" cy="84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329" y="5448557"/>
            <a:ext cx="1834638" cy="46587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1313" y="5234188"/>
            <a:ext cx="1803837" cy="7104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/>
          <a:srcRect l="19770" t="24933" r="23472" b="48207"/>
          <a:stretch/>
        </p:blipFill>
        <p:spPr>
          <a:xfrm>
            <a:off x="7226475" y="5288215"/>
            <a:ext cx="1814286" cy="82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59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496EF8B42C964CAA1C44828F3BB899" ma:contentTypeVersion="10" ma:contentTypeDescription="Create a new document." ma:contentTypeScope="" ma:versionID="2b7c98f07bb43133d8aac3350928713a">
  <xsd:schema xmlns:xsd="http://www.w3.org/2001/XMLSchema" xmlns:xs="http://www.w3.org/2001/XMLSchema" xmlns:p="http://schemas.microsoft.com/office/2006/metadata/properties" xmlns:ns3="9234f1e8-fba6-4606-81af-6974ee1423a3" xmlns:ns4="a9a4b623-b6ae-4510-8dbe-b6d9588cf406" targetNamespace="http://schemas.microsoft.com/office/2006/metadata/properties" ma:root="true" ma:fieldsID="48959f698b37180b1a72300085c509c9" ns3:_="" ns4:_="">
    <xsd:import namespace="9234f1e8-fba6-4606-81af-6974ee1423a3"/>
    <xsd:import namespace="a9a4b623-b6ae-4510-8dbe-b6d9588cf4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4f1e8-fba6-4606-81af-6974ee1423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4b623-b6ae-4510-8dbe-b6d9588cf40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6066A8-317A-400B-9120-E394E2E2F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34f1e8-fba6-4606-81af-6974ee1423a3"/>
    <ds:schemaRef ds:uri="a9a4b623-b6ae-4510-8dbe-b6d9588cf4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2CF4E6-61D8-4944-B11C-E7B15B0556D8}">
  <ds:schemaRefs>
    <ds:schemaRef ds:uri="http://schemas.microsoft.com/office/2006/documentManagement/types"/>
    <ds:schemaRef ds:uri="9234f1e8-fba6-4606-81af-6974ee1423a3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a9a4b623-b6ae-4510-8dbe-b6d9588cf40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72DCA4-2F1A-4A2E-AC7C-F7AE134797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8654</TotalTime>
  <Words>124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Grande</vt:lpstr>
      <vt:lpstr>Office Theme</vt:lpstr>
      <vt:lpstr>CCS Slide – Mass Internet Connect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Pertuso</dc:creator>
  <cp:lastModifiedBy>Leonard, Kim (EOL)</cp:lastModifiedBy>
  <cp:revision>263</cp:revision>
  <dcterms:created xsi:type="dcterms:W3CDTF">2018-04-17T17:15:10Z</dcterms:created>
  <dcterms:modified xsi:type="dcterms:W3CDTF">2020-12-23T18:53:13Z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0x01010094496EF8B42C964CAA1C44828F3BB899</vt:lpwstr>
  </property>
</Properties>
</file>