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 id="2147483888" r:id="rId2"/>
  </p:sldMasterIdLst>
  <p:notesMasterIdLst>
    <p:notesMasterId r:id="rId32"/>
  </p:notesMasterIdLst>
  <p:handoutMasterIdLst>
    <p:handoutMasterId r:id="rId33"/>
  </p:handoutMasterIdLst>
  <p:sldIdLst>
    <p:sldId id="394" r:id="rId3"/>
    <p:sldId id="356" r:id="rId4"/>
    <p:sldId id="452" r:id="rId5"/>
    <p:sldId id="457" r:id="rId6"/>
    <p:sldId id="442" r:id="rId7"/>
    <p:sldId id="465" r:id="rId8"/>
    <p:sldId id="443" r:id="rId9"/>
    <p:sldId id="444" r:id="rId10"/>
    <p:sldId id="464" r:id="rId11"/>
    <p:sldId id="445" r:id="rId12"/>
    <p:sldId id="446" r:id="rId13"/>
    <p:sldId id="447" r:id="rId14"/>
    <p:sldId id="448" r:id="rId15"/>
    <p:sldId id="463" r:id="rId16"/>
    <p:sldId id="458" r:id="rId17"/>
    <p:sldId id="403" r:id="rId18"/>
    <p:sldId id="435" r:id="rId19"/>
    <p:sldId id="380" r:id="rId20"/>
    <p:sldId id="451" r:id="rId21"/>
    <p:sldId id="383" r:id="rId22"/>
    <p:sldId id="426" r:id="rId23"/>
    <p:sldId id="401" r:id="rId24"/>
    <p:sldId id="454" r:id="rId25"/>
    <p:sldId id="461" r:id="rId26"/>
    <p:sldId id="462" r:id="rId27"/>
    <p:sldId id="344" r:id="rId28"/>
    <p:sldId id="434" r:id="rId29"/>
    <p:sldId id="354" r:id="rId30"/>
    <p:sldId id="466" r:id="rId31"/>
  </p:sldIdLst>
  <p:sldSz cx="9144000" cy="6858000" type="screen4x3"/>
  <p:notesSz cx="7010400" cy="9296400"/>
  <p:custDataLst>
    <p:tags r:id="rId34"/>
  </p:custDataLst>
  <p:defaultTextStyle>
    <a:defPPr>
      <a:defRPr lang="en-US"/>
    </a:defPPr>
    <a:lvl1pPr algn="l" rtl="0" fontAlgn="base">
      <a:lnSpc>
        <a:spcPct val="90000"/>
      </a:lnSpc>
      <a:spcBef>
        <a:spcPct val="20000"/>
      </a:spcBef>
      <a:spcAft>
        <a:spcPct val="0"/>
      </a:spcAft>
      <a:defRPr kern="1200">
        <a:solidFill>
          <a:schemeClr val="tx1"/>
        </a:solidFill>
        <a:latin typeface="Arial" charset="0"/>
        <a:ea typeface="+mn-ea"/>
        <a:cs typeface="+mn-cs"/>
      </a:defRPr>
    </a:lvl1pPr>
    <a:lvl2pPr marL="457200" algn="l" rtl="0" fontAlgn="base">
      <a:lnSpc>
        <a:spcPct val="90000"/>
      </a:lnSpc>
      <a:spcBef>
        <a:spcPct val="20000"/>
      </a:spcBef>
      <a:spcAft>
        <a:spcPct val="0"/>
      </a:spcAft>
      <a:defRPr kern="1200">
        <a:solidFill>
          <a:schemeClr val="tx1"/>
        </a:solidFill>
        <a:latin typeface="Arial" charset="0"/>
        <a:ea typeface="+mn-ea"/>
        <a:cs typeface="+mn-cs"/>
      </a:defRPr>
    </a:lvl2pPr>
    <a:lvl3pPr marL="914400" algn="l" rtl="0" fontAlgn="base">
      <a:lnSpc>
        <a:spcPct val="90000"/>
      </a:lnSpc>
      <a:spcBef>
        <a:spcPct val="20000"/>
      </a:spcBef>
      <a:spcAft>
        <a:spcPct val="0"/>
      </a:spcAft>
      <a:defRPr kern="1200">
        <a:solidFill>
          <a:schemeClr val="tx1"/>
        </a:solidFill>
        <a:latin typeface="Arial" charset="0"/>
        <a:ea typeface="+mn-ea"/>
        <a:cs typeface="+mn-cs"/>
      </a:defRPr>
    </a:lvl3pPr>
    <a:lvl4pPr marL="1371600" algn="l" rtl="0" fontAlgn="base">
      <a:lnSpc>
        <a:spcPct val="90000"/>
      </a:lnSpc>
      <a:spcBef>
        <a:spcPct val="20000"/>
      </a:spcBef>
      <a:spcAft>
        <a:spcPct val="0"/>
      </a:spcAft>
      <a:defRPr kern="1200">
        <a:solidFill>
          <a:schemeClr val="tx1"/>
        </a:solidFill>
        <a:latin typeface="Arial" charset="0"/>
        <a:ea typeface="+mn-ea"/>
        <a:cs typeface="+mn-cs"/>
      </a:defRPr>
    </a:lvl4pPr>
    <a:lvl5pPr marL="1828800" algn="l" rtl="0" fontAlgn="base">
      <a:lnSpc>
        <a:spcPct val="90000"/>
      </a:lnSpc>
      <a:spcBef>
        <a:spcPct val="2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31">
          <p15:clr>
            <a:srgbClr val="A4A3A4"/>
          </p15:clr>
        </p15:guide>
        <p15:guide id="2" pos="2209">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ngan, Thomas (DPH)" initials="TPM" lastIdx="29" clrIdx="0"/>
  <p:cmAuthor id="1" name="Daniel Saxe (DPH)" initials="DES" lastIdx="5" clrIdx="1"/>
  <p:cmAuthor id="2" name=" skorman" initials=" smk" lastIdx="6"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25" autoAdjust="0"/>
    <p:restoredTop sz="96271" autoAdjust="0"/>
  </p:normalViewPr>
  <p:slideViewPr>
    <p:cSldViewPr>
      <p:cViewPr>
        <p:scale>
          <a:sx n="80" d="100"/>
          <a:sy n="80" d="100"/>
        </p:scale>
        <p:origin x="-1572" y="-270"/>
      </p:cViewPr>
      <p:guideLst>
        <p:guide orient="horz" pos="2160"/>
        <p:guide pos="2880"/>
      </p:guideLst>
    </p:cSldViewPr>
  </p:slideViewPr>
  <p:outlineViewPr>
    <p:cViewPr>
      <p:scale>
        <a:sx n="33" d="100"/>
        <a:sy n="33" d="100"/>
      </p:scale>
      <p:origin x="48" y="7074"/>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05" d="100"/>
          <a:sy n="105" d="100"/>
        </p:scale>
        <p:origin x="-1710" y="-78"/>
      </p:cViewPr>
      <p:guideLst>
        <p:guide orient="horz" pos="2931"/>
        <p:guide pos="2209"/>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slideMaster" Target="slideMasters/slideMaster2.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 Type="http://schemas.openxmlformats.org/officeDocument/2006/relationships/slide" Target="slides/slide1.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notesMaster" Target="notesMasters/notesMaster1.xml"/>
  <Relationship Id="rId33" Type="http://schemas.openxmlformats.org/officeDocument/2006/relationships/handoutMaster" Target="handoutMasters/handoutMaster1.xml"/>
  <Relationship Id="rId34" Type="http://schemas.openxmlformats.org/officeDocument/2006/relationships/tags" Target="tags/tag1.xml"/>
  <Relationship Id="rId35" Type="http://schemas.openxmlformats.org/officeDocument/2006/relationships/commentAuthors" Target="commentAuthors.xml"/>
  <Relationship Id="rId36" Type="http://schemas.openxmlformats.org/officeDocument/2006/relationships/presProps" Target="presProps.xml"/>
  <Relationship Id="rId37" Type="http://schemas.openxmlformats.org/officeDocument/2006/relationships/viewProps" Target="viewProps.xml"/>
  <Relationship Id="rId38" Type="http://schemas.openxmlformats.org/officeDocument/2006/relationships/theme" Target="theme/theme1.xml"/>
  <Relationship Id="rId39" Type="http://schemas.openxmlformats.org/officeDocument/2006/relationships/tableStyles" Target="tableStyles.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C11858-8A97-416F-8D92-3C6FEA29EB7A}"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E0A6E1D3-6F32-451D-9E37-C16A5AF5B694}">
      <dgm:prSet phldrT="[Text]"/>
      <dgm:spPr/>
      <dgm:t>
        <a:bodyPr/>
        <a:lstStyle/>
        <a:p>
          <a:endParaRPr lang="en-US" dirty="0" smtClean="0"/>
        </a:p>
        <a:p>
          <a:r>
            <a:rPr lang="en-US" dirty="0" smtClean="0"/>
            <a:t>November -</a:t>
          </a:r>
        </a:p>
        <a:p>
          <a:r>
            <a:rPr lang="en-US" dirty="0" smtClean="0"/>
            <a:t>Spring 2016</a:t>
          </a:r>
        </a:p>
      </dgm:t>
    </dgm:pt>
    <dgm:pt modelId="{160B2A8C-B2DC-4729-A75E-5D033309165E}" type="parTrans" cxnId="{0D7DD925-5D19-4D2B-B69A-B40844493103}">
      <dgm:prSet/>
      <dgm:spPr/>
      <dgm:t>
        <a:bodyPr/>
        <a:lstStyle/>
        <a:p>
          <a:endParaRPr lang="en-US"/>
        </a:p>
      </dgm:t>
    </dgm:pt>
    <dgm:pt modelId="{A5101B41-F738-4DB0-B529-DB98F3A5E7DB}" type="sibTrans" cxnId="{0D7DD925-5D19-4D2B-B69A-B40844493103}">
      <dgm:prSet/>
      <dgm:spPr/>
      <dgm:t>
        <a:bodyPr/>
        <a:lstStyle/>
        <a:p>
          <a:endParaRPr lang="en-US"/>
        </a:p>
      </dgm:t>
    </dgm:pt>
    <dgm:pt modelId="{3F88EC7C-AD7B-4334-B950-1AF793496968}">
      <dgm:prSet phldrT="[Text]"/>
      <dgm:spPr/>
      <dgm:t>
        <a:bodyPr/>
        <a:lstStyle/>
        <a:p>
          <a:r>
            <a:rPr lang="en-US" dirty="0" smtClean="0">
              <a:latin typeface="Calibri" panose="020F0502020204030204" pitchFamily="34" charset="0"/>
            </a:rPr>
            <a:t>Convene the Mobile Integrated Health Advisory Council (MIHAC)</a:t>
          </a:r>
          <a:endParaRPr lang="en-US" dirty="0">
            <a:latin typeface="Calibri" panose="020F0502020204030204" pitchFamily="34" charset="0"/>
          </a:endParaRPr>
        </a:p>
      </dgm:t>
    </dgm:pt>
    <dgm:pt modelId="{3E94B833-6E6F-40E1-B028-DFB331739A16}" type="parTrans" cxnId="{0DB1CFC1-EEA7-435F-B116-37EA75A05755}">
      <dgm:prSet/>
      <dgm:spPr/>
      <dgm:t>
        <a:bodyPr/>
        <a:lstStyle/>
        <a:p>
          <a:endParaRPr lang="en-US"/>
        </a:p>
      </dgm:t>
    </dgm:pt>
    <dgm:pt modelId="{E831270E-6892-4041-A994-F16E6A567CD5}" type="sibTrans" cxnId="{0DB1CFC1-EEA7-435F-B116-37EA75A05755}">
      <dgm:prSet/>
      <dgm:spPr/>
      <dgm:t>
        <a:bodyPr/>
        <a:lstStyle/>
        <a:p>
          <a:endParaRPr lang="en-US"/>
        </a:p>
      </dgm:t>
    </dgm:pt>
    <dgm:pt modelId="{5BC8A9AB-64BB-409D-A6B9-7A9CD3A56EFD}">
      <dgm:prSet phldrT="[Text]"/>
      <dgm:spPr/>
      <dgm:t>
        <a:bodyPr/>
        <a:lstStyle/>
        <a:p>
          <a:endParaRPr lang="en-US" dirty="0" smtClean="0"/>
        </a:p>
        <a:p>
          <a:r>
            <a:rPr lang="en-US" dirty="0" smtClean="0"/>
            <a:t>Spring </a:t>
          </a:r>
        </a:p>
        <a:p>
          <a:r>
            <a:rPr lang="en-US" dirty="0" smtClean="0"/>
            <a:t>2016</a:t>
          </a:r>
          <a:endParaRPr lang="en-US" dirty="0"/>
        </a:p>
      </dgm:t>
    </dgm:pt>
    <dgm:pt modelId="{14EC03B7-E510-46B5-9EF0-C719A6ED87D2}" type="parTrans" cxnId="{AA8A78A8-78A9-4402-8BF2-7C995D3B8306}">
      <dgm:prSet/>
      <dgm:spPr/>
      <dgm:t>
        <a:bodyPr/>
        <a:lstStyle/>
        <a:p>
          <a:endParaRPr lang="en-US"/>
        </a:p>
      </dgm:t>
    </dgm:pt>
    <dgm:pt modelId="{16185C37-AB20-4B07-8008-DAEDD1AF2E07}" type="sibTrans" cxnId="{AA8A78A8-78A9-4402-8BF2-7C995D3B8306}">
      <dgm:prSet/>
      <dgm:spPr/>
      <dgm:t>
        <a:bodyPr/>
        <a:lstStyle/>
        <a:p>
          <a:endParaRPr lang="en-US"/>
        </a:p>
      </dgm:t>
    </dgm:pt>
    <dgm:pt modelId="{6A3DA631-56BE-4D84-A9FC-2A9623CECBEA}">
      <dgm:prSet phldrT="[Text]"/>
      <dgm:spPr/>
      <dgm:t>
        <a:bodyPr/>
        <a:lstStyle/>
        <a:p>
          <a:r>
            <a:rPr lang="en-US" dirty="0" smtClean="0">
              <a:latin typeface="Calibri" panose="020F0502020204030204" pitchFamily="34" charset="0"/>
            </a:rPr>
            <a:t>Presentation of proposed DRAFT regulations to Public Health Council (PHC)</a:t>
          </a:r>
          <a:endParaRPr lang="en-US" dirty="0">
            <a:latin typeface="Calibri" panose="020F0502020204030204" pitchFamily="34" charset="0"/>
          </a:endParaRPr>
        </a:p>
      </dgm:t>
    </dgm:pt>
    <dgm:pt modelId="{06F46DAE-0ECA-412E-AB95-CAC1AD9B9109}" type="parTrans" cxnId="{43D51177-923A-44D8-9E71-C385CA5EE75B}">
      <dgm:prSet/>
      <dgm:spPr/>
      <dgm:t>
        <a:bodyPr/>
        <a:lstStyle/>
        <a:p>
          <a:endParaRPr lang="en-US"/>
        </a:p>
      </dgm:t>
    </dgm:pt>
    <dgm:pt modelId="{CF34B79D-F2A2-45A3-9126-75A7A8D6C682}" type="sibTrans" cxnId="{43D51177-923A-44D8-9E71-C385CA5EE75B}">
      <dgm:prSet/>
      <dgm:spPr/>
      <dgm:t>
        <a:bodyPr/>
        <a:lstStyle/>
        <a:p>
          <a:endParaRPr lang="en-US"/>
        </a:p>
      </dgm:t>
    </dgm:pt>
    <dgm:pt modelId="{FEE03B3F-9D3B-42C0-AE72-8BF797E7B135}">
      <dgm:prSet/>
      <dgm:spPr/>
      <dgm:t>
        <a:bodyPr/>
        <a:lstStyle/>
        <a:p>
          <a:r>
            <a:rPr lang="en-US" dirty="0" smtClean="0">
              <a:latin typeface="Calibri" panose="020F0502020204030204" pitchFamily="34" charset="0"/>
            </a:rPr>
            <a:t>One or two MIHAC meetings per month</a:t>
          </a:r>
          <a:endParaRPr lang="en-US" dirty="0">
            <a:latin typeface="Calibri" panose="020F0502020204030204" pitchFamily="34" charset="0"/>
          </a:endParaRPr>
        </a:p>
      </dgm:t>
    </dgm:pt>
    <dgm:pt modelId="{78D2A1D3-D80B-4D67-B8A5-FC869534414F}" type="parTrans" cxnId="{F0BF256D-F174-4A4E-B98A-05F060340503}">
      <dgm:prSet/>
      <dgm:spPr/>
      <dgm:t>
        <a:bodyPr/>
        <a:lstStyle/>
        <a:p>
          <a:endParaRPr lang="en-US"/>
        </a:p>
      </dgm:t>
    </dgm:pt>
    <dgm:pt modelId="{CBD84EBC-5706-4866-974B-E70A8059C7B2}" type="sibTrans" cxnId="{F0BF256D-F174-4A4E-B98A-05F060340503}">
      <dgm:prSet/>
      <dgm:spPr/>
      <dgm:t>
        <a:bodyPr/>
        <a:lstStyle/>
        <a:p>
          <a:endParaRPr lang="en-US"/>
        </a:p>
      </dgm:t>
    </dgm:pt>
    <dgm:pt modelId="{6ED477DF-3C70-47BB-A700-9497E34997BD}">
      <dgm:prSet phldrT="[Text]"/>
      <dgm:spPr/>
      <dgm:t>
        <a:bodyPr/>
        <a:lstStyle/>
        <a:p>
          <a:endParaRPr lang="en-US" dirty="0" smtClean="0"/>
        </a:p>
        <a:p>
          <a:r>
            <a:rPr lang="en-US" dirty="0" smtClean="0"/>
            <a:t>Summer - Fall </a:t>
          </a:r>
        </a:p>
        <a:p>
          <a:r>
            <a:rPr lang="en-US" dirty="0" smtClean="0"/>
            <a:t>2016</a:t>
          </a:r>
          <a:endParaRPr lang="en-US" dirty="0"/>
        </a:p>
      </dgm:t>
    </dgm:pt>
    <dgm:pt modelId="{A7097522-2C5D-4948-9082-3FC364CCCC84}" type="parTrans" cxnId="{2C38B2DA-CF3D-4331-ACD6-87E3EB34E22C}">
      <dgm:prSet/>
      <dgm:spPr/>
      <dgm:t>
        <a:bodyPr/>
        <a:lstStyle/>
        <a:p>
          <a:endParaRPr lang="en-US"/>
        </a:p>
      </dgm:t>
    </dgm:pt>
    <dgm:pt modelId="{51F922B7-5DE2-469F-915F-1CF6C84C333F}" type="sibTrans" cxnId="{2C38B2DA-CF3D-4331-ACD6-87E3EB34E22C}">
      <dgm:prSet/>
      <dgm:spPr/>
      <dgm:t>
        <a:bodyPr/>
        <a:lstStyle/>
        <a:p>
          <a:endParaRPr lang="en-US"/>
        </a:p>
      </dgm:t>
    </dgm:pt>
    <dgm:pt modelId="{196DE76E-7F85-4CAB-8AAE-492721C2B487}">
      <dgm:prSet/>
      <dgm:spPr/>
      <dgm:t>
        <a:bodyPr/>
        <a:lstStyle/>
        <a:p>
          <a:r>
            <a:rPr lang="en-US" dirty="0" smtClean="0">
              <a:latin typeface="Calibri" panose="020F0502020204030204" pitchFamily="34" charset="0"/>
            </a:rPr>
            <a:t>Presentation of proposed FINAL regulations to PHC</a:t>
          </a:r>
          <a:endParaRPr lang="en-US" dirty="0">
            <a:latin typeface="Calibri" panose="020F0502020204030204" pitchFamily="34" charset="0"/>
          </a:endParaRPr>
        </a:p>
      </dgm:t>
    </dgm:pt>
    <dgm:pt modelId="{B0A55DEA-8DC2-4124-8592-9844F65FF7BB}" type="parTrans" cxnId="{88D184AB-24F5-4B43-9078-CD55398C979C}">
      <dgm:prSet/>
      <dgm:spPr/>
      <dgm:t>
        <a:bodyPr/>
        <a:lstStyle/>
        <a:p>
          <a:endParaRPr lang="en-US"/>
        </a:p>
      </dgm:t>
    </dgm:pt>
    <dgm:pt modelId="{B81C7EED-495F-4B50-86AF-196C6EA8A977}" type="sibTrans" cxnId="{88D184AB-24F5-4B43-9078-CD55398C979C}">
      <dgm:prSet/>
      <dgm:spPr/>
      <dgm:t>
        <a:bodyPr/>
        <a:lstStyle/>
        <a:p>
          <a:endParaRPr lang="en-US"/>
        </a:p>
      </dgm:t>
    </dgm:pt>
    <dgm:pt modelId="{83D8DA86-CC73-40FD-8383-8F91870B44AB}">
      <dgm:prSet/>
      <dgm:spPr/>
      <dgm:t>
        <a:bodyPr/>
        <a:lstStyle/>
        <a:p>
          <a:r>
            <a:rPr lang="en-US" dirty="0" smtClean="0">
              <a:latin typeface="Calibri" panose="020F0502020204030204" pitchFamily="34" charset="0"/>
            </a:rPr>
            <a:t>MIH regulations become effective – approximately three weeks later</a:t>
          </a:r>
          <a:endParaRPr lang="en-US" dirty="0">
            <a:latin typeface="Calibri" panose="020F0502020204030204" pitchFamily="34" charset="0"/>
          </a:endParaRPr>
        </a:p>
      </dgm:t>
    </dgm:pt>
    <dgm:pt modelId="{67630937-3763-4D16-B8F2-4C1880EF5792}" type="parTrans" cxnId="{C69F5932-3E10-4A94-89FE-84FC5F94F196}">
      <dgm:prSet/>
      <dgm:spPr/>
      <dgm:t>
        <a:bodyPr/>
        <a:lstStyle/>
        <a:p>
          <a:endParaRPr lang="en-US"/>
        </a:p>
      </dgm:t>
    </dgm:pt>
    <dgm:pt modelId="{AF31EF1C-0DAA-4E84-B0E9-D70B028CFA58}" type="sibTrans" cxnId="{C69F5932-3E10-4A94-89FE-84FC5F94F196}">
      <dgm:prSet/>
      <dgm:spPr/>
      <dgm:t>
        <a:bodyPr/>
        <a:lstStyle/>
        <a:p>
          <a:endParaRPr lang="en-US"/>
        </a:p>
      </dgm:t>
    </dgm:pt>
    <dgm:pt modelId="{17B65894-1C39-4E83-B79C-B5C8EBEE9315}">
      <dgm:prSet phldrT="[Text]"/>
      <dgm:spPr/>
      <dgm:t>
        <a:bodyPr/>
        <a:lstStyle/>
        <a:p>
          <a:r>
            <a:rPr lang="en-US" dirty="0" smtClean="0">
              <a:latin typeface="Calibri" panose="020F0502020204030204" pitchFamily="34" charset="0"/>
            </a:rPr>
            <a:t>Public hearing and comment period</a:t>
          </a:r>
          <a:endParaRPr lang="en-US" dirty="0">
            <a:latin typeface="Calibri" panose="020F0502020204030204" pitchFamily="34" charset="0"/>
          </a:endParaRPr>
        </a:p>
      </dgm:t>
    </dgm:pt>
    <dgm:pt modelId="{DD91584D-47B1-4E58-9E31-CBDE06CD72F2}" type="parTrans" cxnId="{42FC4794-60C2-434A-91FB-1D55D6F8DA73}">
      <dgm:prSet/>
      <dgm:spPr/>
      <dgm:t>
        <a:bodyPr/>
        <a:lstStyle/>
        <a:p>
          <a:endParaRPr lang="en-US"/>
        </a:p>
      </dgm:t>
    </dgm:pt>
    <dgm:pt modelId="{5A7CF517-7225-4497-B460-DE116B569F2C}" type="sibTrans" cxnId="{42FC4794-60C2-434A-91FB-1D55D6F8DA73}">
      <dgm:prSet/>
      <dgm:spPr/>
      <dgm:t>
        <a:bodyPr/>
        <a:lstStyle/>
        <a:p>
          <a:endParaRPr lang="en-US"/>
        </a:p>
      </dgm:t>
    </dgm:pt>
    <dgm:pt modelId="{A7445E8E-26E3-45A8-9195-D1A1A5887ACB}">
      <dgm:prSet/>
      <dgm:spPr/>
      <dgm:t>
        <a:bodyPr/>
        <a:lstStyle/>
        <a:p>
          <a:r>
            <a:rPr lang="en-US" dirty="0" smtClean="0">
              <a:latin typeface="Calibri" panose="020F0502020204030204" pitchFamily="34" charset="0"/>
            </a:rPr>
            <a:t>MIHAC discussion of proposed regulations</a:t>
          </a:r>
          <a:endParaRPr lang="en-US" dirty="0">
            <a:latin typeface="Calibri" panose="020F0502020204030204" pitchFamily="34" charset="0"/>
          </a:endParaRPr>
        </a:p>
      </dgm:t>
    </dgm:pt>
    <dgm:pt modelId="{604433EF-6A00-4F8F-8639-4F842EE47993}" type="parTrans" cxnId="{A91CBADF-9F97-434C-879A-384F5AF76AEE}">
      <dgm:prSet/>
      <dgm:spPr/>
      <dgm:t>
        <a:bodyPr/>
        <a:lstStyle/>
        <a:p>
          <a:endParaRPr lang="en-US"/>
        </a:p>
      </dgm:t>
    </dgm:pt>
    <dgm:pt modelId="{6D9D3B77-DF6C-4AF7-9C06-62B565F62457}" type="sibTrans" cxnId="{A91CBADF-9F97-434C-879A-384F5AF76AEE}">
      <dgm:prSet/>
      <dgm:spPr/>
      <dgm:t>
        <a:bodyPr/>
        <a:lstStyle/>
        <a:p>
          <a:endParaRPr lang="en-US"/>
        </a:p>
      </dgm:t>
    </dgm:pt>
    <dgm:pt modelId="{69893736-1631-466D-A62B-886A0DB15256}" type="pres">
      <dgm:prSet presAssocID="{EEC11858-8A97-416F-8D92-3C6FEA29EB7A}" presName="linearFlow" presStyleCnt="0">
        <dgm:presLayoutVars>
          <dgm:dir/>
          <dgm:animLvl val="lvl"/>
          <dgm:resizeHandles val="exact"/>
        </dgm:presLayoutVars>
      </dgm:prSet>
      <dgm:spPr/>
      <dgm:t>
        <a:bodyPr/>
        <a:lstStyle/>
        <a:p>
          <a:endParaRPr lang="en-US"/>
        </a:p>
      </dgm:t>
    </dgm:pt>
    <dgm:pt modelId="{797FAE2D-B6D5-44D5-98F9-C54631DB6FEF}" type="pres">
      <dgm:prSet presAssocID="{E0A6E1D3-6F32-451D-9E37-C16A5AF5B694}" presName="composite" presStyleCnt="0"/>
      <dgm:spPr/>
    </dgm:pt>
    <dgm:pt modelId="{8A203B52-62A8-41A7-B9AC-4A3887DE83D2}" type="pres">
      <dgm:prSet presAssocID="{E0A6E1D3-6F32-451D-9E37-C16A5AF5B694}" presName="parentText" presStyleLbl="alignNode1" presStyleIdx="0" presStyleCnt="3">
        <dgm:presLayoutVars>
          <dgm:chMax val="1"/>
          <dgm:bulletEnabled val="1"/>
        </dgm:presLayoutVars>
      </dgm:prSet>
      <dgm:spPr/>
      <dgm:t>
        <a:bodyPr/>
        <a:lstStyle/>
        <a:p>
          <a:endParaRPr lang="en-US"/>
        </a:p>
      </dgm:t>
    </dgm:pt>
    <dgm:pt modelId="{0265509F-040D-40F7-B5B8-FFD9E5FB3587}" type="pres">
      <dgm:prSet presAssocID="{E0A6E1D3-6F32-451D-9E37-C16A5AF5B694}" presName="descendantText" presStyleLbl="alignAcc1" presStyleIdx="0" presStyleCnt="3">
        <dgm:presLayoutVars>
          <dgm:bulletEnabled val="1"/>
        </dgm:presLayoutVars>
      </dgm:prSet>
      <dgm:spPr/>
      <dgm:t>
        <a:bodyPr/>
        <a:lstStyle/>
        <a:p>
          <a:endParaRPr lang="en-US"/>
        </a:p>
      </dgm:t>
    </dgm:pt>
    <dgm:pt modelId="{EDB5FACB-7CF1-4DF7-956C-4D1780005CA0}" type="pres">
      <dgm:prSet presAssocID="{A5101B41-F738-4DB0-B529-DB98F3A5E7DB}" presName="sp" presStyleCnt="0"/>
      <dgm:spPr/>
    </dgm:pt>
    <dgm:pt modelId="{81D47C40-FF3A-4DFC-B6DA-0E6199D32AA1}" type="pres">
      <dgm:prSet presAssocID="{5BC8A9AB-64BB-409D-A6B9-7A9CD3A56EFD}" presName="composite" presStyleCnt="0"/>
      <dgm:spPr/>
    </dgm:pt>
    <dgm:pt modelId="{513E1603-1145-475D-9AE1-2C7A606AFABB}" type="pres">
      <dgm:prSet presAssocID="{5BC8A9AB-64BB-409D-A6B9-7A9CD3A56EFD}" presName="parentText" presStyleLbl="alignNode1" presStyleIdx="1" presStyleCnt="3">
        <dgm:presLayoutVars>
          <dgm:chMax val="1"/>
          <dgm:bulletEnabled val="1"/>
        </dgm:presLayoutVars>
      </dgm:prSet>
      <dgm:spPr/>
      <dgm:t>
        <a:bodyPr/>
        <a:lstStyle/>
        <a:p>
          <a:endParaRPr lang="en-US"/>
        </a:p>
      </dgm:t>
    </dgm:pt>
    <dgm:pt modelId="{963A04BB-6171-4535-A5E8-4E680EEE2568}" type="pres">
      <dgm:prSet presAssocID="{5BC8A9AB-64BB-409D-A6B9-7A9CD3A56EFD}" presName="descendantText" presStyleLbl="alignAcc1" presStyleIdx="1" presStyleCnt="3">
        <dgm:presLayoutVars>
          <dgm:bulletEnabled val="1"/>
        </dgm:presLayoutVars>
      </dgm:prSet>
      <dgm:spPr/>
      <dgm:t>
        <a:bodyPr/>
        <a:lstStyle/>
        <a:p>
          <a:endParaRPr lang="en-US"/>
        </a:p>
      </dgm:t>
    </dgm:pt>
    <dgm:pt modelId="{D8103418-3A6C-4058-B5D9-D8ABD3BECB82}" type="pres">
      <dgm:prSet presAssocID="{16185C37-AB20-4B07-8008-DAEDD1AF2E07}" presName="sp" presStyleCnt="0"/>
      <dgm:spPr/>
    </dgm:pt>
    <dgm:pt modelId="{7E1755B3-9212-4D6E-87A0-15A57D0F1276}" type="pres">
      <dgm:prSet presAssocID="{6ED477DF-3C70-47BB-A700-9497E34997BD}" presName="composite" presStyleCnt="0"/>
      <dgm:spPr/>
    </dgm:pt>
    <dgm:pt modelId="{37575F13-FBD6-472D-B2CB-DA42AC3CC758}" type="pres">
      <dgm:prSet presAssocID="{6ED477DF-3C70-47BB-A700-9497E34997BD}" presName="parentText" presStyleLbl="alignNode1" presStyleIdx="2" presStyleCnt="3">
        <dgm:presLayoutVars>
          <dgm:chMax val="1"/>
          <dgm:bulletEnabled val="1"/>
        </dgm:presLayoutVars>
      </dgm:prSet>
      <dgm:spPr/>
      <dgm:t>
        <a:bodyPr/>
        <a:lstStyle/>
        <a:p>
          <a:endParaRPr lang="en-US"/>
        </a:p>
      </dgm:t>
    </dgm:pt>
    <dgm:pt modelId="{AA688C5A-A768-43DA-B48A-3F9A8A0ABFC4}" type="pres">
      <dgm:prSet presAssocID="{6ED477DF-3C70-47BB-A700-9497E34997BD}" presName="descendantText" presStyleLbl="alignAcc1" presStyleIdx="2" presStyleCnt="3">
        <dgm:presLayoutVars>
          <dgm:bulletEnabled val="1"/>
        </dgm:presLayoutVars>
      </dgm:prSet>
      <dgm:spPr/>
      <dgm:t>
        <a:bodyPr/>
        <a:lstStyle/>
        <a:p>
          <a:endParaRPr lang="en-US"/>
        </a:p>
      </dgm:t>
    </dgm:pt>
  </dgm:ptLst>
  <dgm:cxnLst>
    <dgm:cxn modelId="{7E00ED95-62D4-4C54-BCAC-CC70D573BD5B}" type="presOf" srcId="{196DE76E-7F85-4CAB-8AAE-492721C2B487}" destId="{AA688C5A-A768-43DA-B48A-3F9A8A0ABFC4}" srcOrd="0" destOrd="0" presId="urn:microsoft.com/office/officeart/2005/8/layout/chevron2"/>
    <dgm:cxn modelId="{7240C08A-B06E-45D0-A4A0-D5CC4FA04AFC}" type="presOf" srcId="{E0A6E1D3-6F32-451D-9E37-C16A5AF5B694}" destId="{8A203B52-62A8-41A7-B9AC-4A3887DE83D2}" srcOrd="0" destOrd="0" presId="urn:microsoft.com/office/officeart/2005/8/layout/chevron2"/>
    <dgm:cxn modelId="{DEAD6178-33B7-4430-990D-BE9BDF393D8C}" type="presOf" srcId="{17B65894-1C39-4E83-B79C-B5C8EBEE9315}" destId="{963A04BB-6171-4535-A5E8-4E680EEE2568}" srcOrd="0" destOrd="1" presId="urn:microsoft.com/office/officeart/2005/8/layout/chevron2"/>
    <dgm:cxn modelId="{7BAC0258-7EC5-4665-ABE8-C1299D1D139F}" type="presOf" srcId="{FEE03B3F-9D3B-42C0-AE72-8BF797E7B135}" destId="{0265509F-040D-40F7-B5B8-FFD9E5FB3587}" srcOrd="0" destOrd="1" presId="urn:microsoft.com/office/officeart/2005/8/layout/chevron2"/>
    <dgm:cxn modelId="{77D18E68-C9F8-479E-82C9-0DEE2E212267}" type="presOf" srcId="{6ED477DF-3C70-47BB-A700-9497E34997BD}" destId="{37575F13-FBD6-472D-B2CB-DA42AC3CC758}" srcOrd="0" destOrd="0" presId="urn:microsoft.com/office/officeart/2005/8/layout/chevron2"/>
    <dgm:cxn modelId="{3F0EB605-A717-41BD-8632-A91C025762DD}" type="presOf" srcId="{6A3DA631-56BE-4D84-A9FC-2A9623CECBEA}" destId="{963A04BB-6171-4535-A5E8-4E680EEE2568}" srcOrd="0" destOrd="0" presId="urn:microsoft.com/office/officeart/2005/8/layout/chevron2"/>
    <dgm:cxn modelId="{42FC4794-60C2-434A-91FB-1D55D6F8DA73}" srcId="{5BC8A9AB-64BB-409D-A6B9-7A9CD3A56EFD}" destId="{17B65894-1C39-4E83-B79C-B5C8EBEE9315}" srcOrd="1" destOrd="0" parTransId="{DD91584D-47B1-4E58-9E31-CBDE06CD72F2}" sibTransId="{5A7CF517-7225-4497-B460-DE116B569F2C}"/>
    <dgm:cxn modelId="{43D51177-923A-44D8-9E71-C385CA5EE75B}" srcId="{5BC8A9AB-64BB-409D-A6B9-7A9CD3A56EFD}" destId="{6A3DA631-56BE-4D84-A9FC-2A9623CECBEA}" srcOrd="0" destOrd="0" parTransId="{06F46DAE-0ECA-412E-AB95-CAC1AD9B9109}" sibTransId="{CF34B79D-F2A2-45A3-9126-75A7A8D6C682}"/>
    <dgm:cxn modelId="{AA8A78A8-78A9-4402-8BF2-7C995D3B8306}" srcId="{EEC11858-8A97-416F-8D92-3C6FEA29EB7A}" destId="{5BC8A9AB-64BB-409D-A6B9-7A9CD3A56EFD}" srcOrd="1" destOrd="0" parTransId="{14EC03B7-E510-46B5-9EF0-C719A6ED87D2}" sibTransId="{16185C37-AB20-4B07-8008-DAEDD1AF2E07}"/>
    <dgm:cxn modelId="{8DC20E6C-F280-40E3-A306-CB14DD7480DB}" type="presOf" srcId="{3F88EC7C-AD7B-4334-B950-1AF793496968}" destId="{0265509F-040D-40F7-B5B8-FFD9E5FB3587}" srcOrd="0" destOrd="0" presId="urn:microsoft.com/office/officeart/2005/8/layout/chevron2"/>
    <dgm:cxn modelId="{43232091-D54A-485F-95D0-77B7A8C1B6BB}" type="presOf" srcId="{A7445E8E-26E3-45A8-9195-D1A1A5887ACB}" destId="{0265509F-040D-40F7-B5B8-FFD9E5FB3587}" srcOrd="0" destOrd="2" presId="urn:microsoft.com/office/officeart/2005/8/layout/chevron2"/>
    <dgm:cxn modelId="{A91CBADF-9F97-434C-879A-384F5AF76AEE}" srcId="{E0A6E1D3-6F32-451D-9E37-C16A5AF5B694}" destId="{A7445E8E-26E3-45A8-9195-D1A1A5887ACB}" srcOrd="2" destOrd="0" parTransId="{604433EF-6A00-4F8F-8639-4F842EE47993}" sibTransId="{6D9D3B77-DF6C-4AF7-9C06-62B565F62457}"/>
    <dgm:cxn modelId="{682B3495-C190-4ABF-9226-FB1C392EC21A}" type="presOf" srcId="{EEC11858-8A97-416F-8D92-3C6FEA29EB7A}" destId="{69893736-1631-466D-A62B-886A0DB15256}" srcOrd="0" destOrd="0" presId="urn:microsoft.com/office/officeart/2005/8/layout/chevron2"/>
    <dgm:cxn modelId="{2C38B2DA-CF3D-4331-ACD6-87E3EB34E22C}" srcId="{EEC11858-8A97-416F-8D92-3C6FEA29EB7A}" destId="{6ED477DF-3C70-47BB-A700-9497E34997BD}" srcOrd="2" destOrd="0" parTransId="{A7097522-2C5D-4948-9082-3FC364CCCC84}" sibTransId="{51F922B7-5DE2-469F-915F-1CF6C84C333F}"/>
    <dgm:cxn modelId="{E6F7BF6D-6410-41A4-B52A-8F69FD081D86}" type="presOf" srcId="{5BC8A9AB-64BB-409D-A6B9-7A9CD3A56EFD}" destId="{513E1603-1145-475D-9AE1-2C7A606AFABB}" srcOrd="0" destOrd="0" presId="urn:microsoft.com/office/officeart/2005/8/layout/chevron2"/>
    <dgm:cxn modelId="{AFF203D9-2DEF-4A75-8E75-FD094966FD6F}" type="presOf" srcId="{83D8DA86-CC73-40FD-8383-8F91870B44AB}" destId="{AA688C5A-A768-43DA-B48A-3F9A8A0ABFC4}" srcOrd="0" destOrd="1" presId="urn:microsoft.com/office/officeart/2005/8/layout/chevron2"/>
    <dgm:cxn modelId="{0DB1CFC1-EEA7-435F-B116-37EA75A05755}" srcId="{E0A6E1D3-6F32-451D-9E37-C16A5AF5B694}" destId="{3F88EC7C-AD7B-4334-B950-1AF793496968}" srcOrd="0" destOrd="0" parTransId="{3E94B833-6E6F-40E1-B028-DFB331739A16}" sibTransId="{E831270E-6892-4041-A994-F16E6A567CD5}"/>
    <dgm:cxn modelId="{F0BF256D-F174-4A4E-B98A-05F060340503}" srcId="{E0A6E1D3-6F32-451D-9E37-C16A5AF5B694}" destId="{FEE03B3F-9D3B-42C0-AE72-8BF797E7B135}" srcOrd="1" destOrd="0" parTransId="{78D2A1D3-D80B-4D67-B8A5-FC869534414F}" sibTransId="{CBD84EBC-5706-4866-974B-E70A8059C7B2}"/>
    <dgm:cxn modelId="{C69F5932-3E10-4A94-89FE-84FC5F94F196}" srcId="{6ED477DF-3C70-47BB-A700-9497E34997BD}" destId="{83D8DA86-CC73-40FD-8383-8F91870B44AB}" srcOrd="1" destOrd="0" parTransId="{67630937-3763-4D16-B8F2-4C1880EF5792}" sibTransId="{AF31EF1C-0DAA-4E84-B0E9-D70B028CFA58}"/>
    <dgm:cxn modelId="{0D7DD925-5D19-4D2B-B69A-B40844493103}" srcId="{EEC11858-8A97-416F-8D92-3C6FEA29EB7A}" destId="{E0A6E1D3-6F32-451D-9E37-C16A5AF5B694}" srcOrd="0" destOrd="0" parTransId="{160B2A8C-B2DC-4729-A75E-5D033309165E}" sibTransId="{A5101B41-F738-4DB0-B529-DB98F3A5E7DB}"/>
    <dgm:cxn modelId="{88D184AB-24F5-4B43-9078-CD55398C979C}" srcId="{6ED477DF-3C70-47BB-A700-9497E34997BD}" destId="{196DE76E-7F85-4CAB-8AAE-492721C2B487}" srcOrd="0" destOrd="0" parTransId="{B0A55DEA-8DC2-4124-8592-9844F65FF7BB}" sibTransId="{B81C7EED-495F-4B50-86AF-196C6EA8A977}"/>
    <dgm:cxn modelId="{D0D1F371-4773-4125-A213-D044F7E9DE5B}" type="presParOf" srcId="{69893736-1631-466D-A62B-886A0DB15256}" destId="{797FAE2D-B6D5-44D5-98F9-C54631DB6FEF}" srcOrd="0" destOrd="0" presId="urn:microsoft.com/office/officeart/2005/8/layout/chevron2"/>
    <dgm:cxn modelId="{18EB450B-551C-4D02-86C5-31D8F8DB007C}" type="presParOf" srcId="{797FAE2D-B6D5-44D5-98F9-C54631DB6FEF}" destId="{8A203B52-62A8-41A7-B9AC-4A3887DE83D2}" srcOrd="0" destOrd="0" presId="urn:microsoft.com/office/officeart/2005/8/layout/chevron2"/>
    <dgm:cxn modelId="{3DE26986-46C1-41AC-BF42-6D3B68FDE391}" type="presParOf" srcId="{797FAE2D-B6D5-44D5-98F9-C54631DB6FEF}" destId="{0265509F-040D-40F7-B5B8-FFD9E5FB3587}" srcOrd="1" destOrd="0" presId="urn:microsoft.com/office/officeart/2005/8/layout/chevron2"/>
    <dgm:cxn modelId="{BA4AC1F9-DC5E-4B06-B01E-FB9AA1909DC5}" type="presParOf" srcId="{69893736-1631-466D-A62B-886A0DB15256}" destId="{EDB5FACB-7CF1-4DF7-956C-4D1780005CA0}" srcOrd="1" destOrd="0" presId="urn:microsoft.com/office/officeart/2005/8/layout/chevron2"/>
    <dgm:cxn modelId="{76ACF69A-B3A5-4EBF-8EB0-A9280D425B90}" type="presParOf" srcId="{69893736-1631-466D-A62B-886A0DB15256}" destId="{81D47C40-FF3A-4DFC-B6DA-0E6199D32AA1}" srcOrd="2" destOrd="0" presId="urn:microsoft.com/office/officeart/2005/8/layout/chevron2"/>
    <dgm:cxn modelId="{798708AC-B816-46B0-BAFA-2ADF4DE40A4B}" type="presParOf" srcId="{81D47C40-FF3A-4DFC-B6DA-0E6199D32AA1}" destId="{513E1603-1145-475D-9AE1-2C7A606AFABB}" srcOrd="0" destOrd="0" presId="urn:microsoft.com/office/officeart/2005/8/layout/chevron2"/>
    <dgm:cxn modelId="{082BE366-F9CC-49E2-8B9E-088E49636469}" type="presParOf" srcId="{81D47C40-FF3A-4DFC-B6DA-0E6199D32AA1}" destId="{963A04BB-6171-4535-A5E8-4E680EEE2568}" srcOrd="1" destOrd="0" presId="urn:microsoft.com/office/officeart/2005/8/layout/chevron2"/>
    <dgm:cxn modelId="{E0E79A52-9131-48BF-910F-71175D2ABF82}" type="presParOf" srcId="{69893736-1631-466D-A62B-886A0DB15256}" destId="{D8103418-3A6C-4058-B5D9-D8ABD3BECB82}" srcOrd="3" destOrd="0" presId="urn:microsoft.com/office/officeart/2005/8/layout/chevron2"/>
    <dgm:cxn modelId="{5B2EFFB9-696E-4960-B4A6-FD7E51BEBE55}" type="presParOf" srcId="{69893736-1631-466D-A62B-886A0DB15256}" destId="{7E1755B3-9212-4D6E-87A0-15A57D0F1276}" srcOrd="4" destOrd="0" presId="urn:microsoft.com/office/officeart/2005/8/layout/chevron2"/>
    <dgm:cxn modelId="{820CEB37-0E36-431E-9470-F61C9242150A}" type="presParOf" srcId="{7E1755B3-9212-4D6E-87A0-15A57D0F1276}" destId="{37575F13-FBD6-472D-B2CB-DA42AC3CC758}" srcOrd="0" destOrd="0" presId="urn:microsoft.com/office/officeart/2005/8/layout/chevron2"/>
    <dgm:cxn modelId="{D5367BFF-D51A-4F79-8CE0-6345836C6DFE}" type="presParOf" srcId="{7E1755B3-9212-4D6E-87A0-15A57D0F1276}" destId="{AA688C5A-A768-43DA-B48A-3F9A8A0ABFC4}" srcOrd="1" destOrd="0" presId="urn:microsoft.com/office/officeart/2005/8/layout/chevron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Relationships xmlns="http://schemas.openxmlformats.org/package/2006/relationships">
  <Relationship Id="rId1" Type="http://schemas.openxmlformats.org/officeDocument/2006/relationships/theme" Target="../theme/theme4.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4" y="7"/>
            <a:ext cx="3037735" cy="464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34" tIns="46568" rIns="93134" bIns="46568" numCol="1" anchor="t" anchorCtr="0" compatLnSpc="1">
            <a:prstTxWarp prst="textNoShape">
              <a:avLst/>
            </a:prstTxWarp>
          </a:bodyPr>
          <a:lstStyle>
            <a:lvl1pPr defTabSz="931514">
              <a:lnSpc>
                <a:spcPct val="100000"/>
              </a:lnSpc>
              <a:spcBef>
                <a:spcPct val="0"/>
              </a:spcBef>
              <a:defRPr sz="1300"/>
            </a:lvl1pPr>
          </a:lstStyle>
          <a:p>
            <a:pPr>
              <a:defRPr/>
            </a:pPr>
            <a:endParaRPr lang="en-US" altLang="en-US"/>
          </a:p>
        </p:txBody>
      </p:sp>
      <p:sp>
        <p:nvSpPr>
          <p:cNvPr id="20483" name="Rectangle 3"/>
          <p:cNvSpPr>
            <a:spLocks noGrp="1" noChangeArrowheads="1"/>
          </p:cNvSpPr>
          <p:nvPr>
            <p:ph type="dt" sz="quarter" idx="1"/>
          </p:nvPr>
        </p:nvSpPr>
        <p:spPr bwMode="auto">
          <a:xfrm>
            <a:off x="3971082" y="7"/>
            <a:ext cx="3037735" cy="464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34" tIns="46568" rIns="93134" bIns="46568" numCol="1" anchor="t" anchorCtr="0" compatLnSpc="1">
            <a:prstTxWarp prst="textNoShape">
              <a:avLst/>
            </a:prstTxWarp>
          </a:bodyPr>
          <a:lstStyle>
            <a:lvl1pPr algn="r" defTabSz="931514">
              <a:lnSpc>
                <a:spcPct val="100000"/>
              </a:lnSpc>
              <a:spcBef>
                <a:spcPct val="0"/>
              </a:spcBef>
              <a:defRPr sz="1300"/>
            </a:lvl1pPr>
          </a:lstStyle>
          <a:p>
            <a:pPr>
              <a:defRPr/>
            </a:pPr>
            <a:endParaRPr lang="en-US" altLang="en-US"/>
          </a:p>
        </p:txBody>
      </p:sp>
      <p:sp>
        <p:nvSpPr>
          <p:cNvPr id="20484" name="Rectangle 4"/>
          <p:cNvSpPr>
            <a:spLocks noGrp="1" noChangeArrowheads="1"/>
          </p:cNvSpPr>
          <p:nvPr>
            <p:ph type="ftr" sz="quarter" idx="2"/>
          </p:nvPr>
        </p:nvSpPr>
        <p:spPr bwMode="auto">
          <a:xfrm>
            <a:off x="4" y="8830317"/>
            <a:ext cx="3037735" cy="464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34" tIns="46568" rIns="93134" bIns="46568" numCol="1" anchor="b" anchorCtr="0" compatLnSpc="1">
            <a:prstTxWarp prst="textNoShape">
              <a:avLst/>
            </a:prstTxWarp>
          </a:bodyPr>
          <a:lstStyle>
            <a:lvl1pPr defTabSz="931514">
              <a:lnSpc>
                <a:spcPct val="100000"/>
              </a:lnSpc>
              <a:spcBef>
                <a:spcPct val="0"/>
              </a:spcBef>
              <a:defRPr sz="1300"/>
            </a:lvl1pPr>
          </a:lstStyle>
          <a:p>
            <a:pPr>
              <a:defRPr/>
            </a:pPr>
            <a:endParaRPr lang="en-US" altLang="en-US"/>
          </a:p>
        </p:txBody>
      </p:sp>
      <p:sp>
        <p:nvSpPr>
          <p:cNvPr id="20485" name="Rectangle 5"/>
          <p:cNvSpPr>
            <a:spLocks noGrp="1" noChangeArrowheads="1"/>
          </p:cNvSpPr>
          <p:nvPr>
            <p:ph type="sldNum" sz="quarter" idx="3"/>
          </p:nvPr>
        </p:nvSpPr>
        <p:spPr bwMode="auto">
          <a:xfrm>
            <a:off x="3971082" y="8830317"/>
            <a:ext cx="3037735" cy="464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34" tIns="46568" rIns="93134" bIns="46568" numCol="1" anchor="b" anchorCtr="0" compatLnSpc="1">
            <a:prstTxWarp prst="textNoShape">
              <a:avLst/>
            </a:prstTxWarp>
          </a:bodyPr>
          <a:lstStyle>
            <a:lvl1pPr algn="r" defTabSz="931514">
              <a:lnSpc>
                <a:spcPct val="100000"/>
              </a:lnSpc>
              <a:spcBef>
                <a:spcPct val="0"/>
              </a:spcBef>
              <a:defRPr sz="1300"/>
            </a:lvl1pPr>
          </a:lstStyle>
          <a:p>
            <a:pPr>
              <a:defRPr/>
            </a:pPr>
            <a:fld id="{7CB6A935-4B7D-486E-B4C1-91634B0D81CA}" type="slidenum">
              <a:rPr lang="en-US" altLang="en-US"/>
              <a:pPr>
                <a:defRPr/>
              </a:pPr>
              <a:t>‹#›</a:t>
            </a:fld>
            <a:endParaRPr lang="en-US" altLang="en-US"/>
          </a:p>
        </p:txBody>
      </p:sp>
    </p:spTree>
    <p:extLst>
      <p:ext uri="{BB962C8B-B14F-4D97-AF65-F5344CB8AC3E}">
        <p14:creationId xmlns:p14="http://schemas.microsoft.com/office/powerpoint/2010/main" val="3041540704"/>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7"/>
            <a:ext cx="3037735" cy="464503"/>
          </a:xfrm>
          <a:prstGeom prst="rect">
            <a:avLst/>
          </a:prstGeom>
        </p:spPr>
        <p:txBody>
          <a:bodyPr vert="horz" lIns="91262" tIns="45630" rIns="91262" bIns="45630" rtlCol="0"/>
          <a:lstStyle>
            <a:lvl1pPr algn="l">
              <a:defRPr sz="1200"/>
            </a:lvl1pPr>
          </a:lstStyle>
          <a:p>
            <a:endParaRPr lang="en-US"/>
          </a:p>
        </p:txBody>
      </p:sp>
      <p:sp>
        <p:nvSpPr>
          <p:cNvPr id="3" name="Date Placeholder 2"/>
          <p:cNvSpPr>
            <a:spLocks noGrp="1"/>
          </p:cNvSpPr>
          <p:nvPr>
            <p:ph type="dt" idx="1"/>
          </p:nvPr>
        </p:nvSpPr>
        <p:spPr>
          <a:xfrm>
            <a:off x="3971082" y="7"/>
            <a:ext cx="3037735" cy="464503"/>
          </a:xfrm>
          <a:prstGeom prst="rect">
            <a:avLst/>
          </a:prstGeom>
        </p:spPr>
        <p:txBody>
          <a:bodyPr vert="horz" lIns="91262" tIns="45630" rIns="91262" bIns="45630" rtlCol="0"/>
          <a:lstStyle>
            <a:lvl1pPr algn="r">
              <a:defRPr sz="1200"/>
            </a:lvl1pPr>
          </a:lstStyle>
          <a:p>
            <a:fld id="{B081871E-3E5A-4538-A92B-0AE2A266A077}" type="datetimeFigureOut">
              <a:rPr lang="en-US" smtClean="0"/>
              <a:t>12/17/2015</a:t>
            </a:fld>
            <a:endParaRPr lang="en-US"/>
          </a:p>
        </p:txBody>
      </p:sp>
      <p:sp>
        <p:nvSpPr>
          <p:cNvPr id="4" name="Slide Image Placeholder 3"/>
          <p:cNvSpPr>
            <a:spLocks noGrp="1" noRot="1" noChangeAspect="1"/>
          </p:cNvSpPr>
          <p:nvPr>
            <p:ph type="sldImg" idx="2"/>
          </p:nvPr>
        </p:nvSpPr>
        <p:spPr>
          <a:xfrm>
            <a:off x="1182688" y="696913"/>
            <a:ext cx="4645025" cy="3484562"/>
          </a:xfrm>
          <a:prstGeom prst="rect">
            <a:avLst/>
          </a:prstGeom>
          <a:noFill/>
          <a:ln w="12700">
            <a:solidFill>
              <a:prstClr val="black"/>
            </a:solidFill>
          </a:ln>
        </p:spPr>
        <p:txBody>
          <a:bodyPr vert="horz" lIns="91262" tIns="45630" rIns="91262" bIns="45630" rtlCol="0" anchor="ctr"/>
          <a:lstStyle/>
          <a:p>
            <a:endParaRPr lang="en-US"/>
          </a:p>
        </p:txBody>
      </p:sp>
      <p:sp>
        <p:nvSpPr>
          <p:cNvPr id="5" name="Notes Placeholder 4"/>
          <p:cNvSpPr>
            <a:spLocks noGrp="1"/>
          </p:cNvSpPr>
          <p:nvPr>
            <p:ph type="body" sz="quarter" idx="3"/>
          </p:nvPr>
        </p:nvSpPr>
        <p:spPr>
          <a:xfrm>
            <a:off x="700408" y="4415162"/>
            <a:ext cx="5609588" cy="4183694"/>
          </a:xfrm>
          <a:prstGeom prst="rect">
            <a:avLst/>
          </a:prstGeom>
        </p:spPr>
        <p:txBody>
          <a:bodyPr vert="horz" lIns="91262" tIns="45630" rIns="91262" bIns="4563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4" y="8830317"/>
            <a:ext cx="3037735" cy="464503"/>
          </a:xfrm>
          <a:prstGeom prst="rect">
            <a:avLst/>
          </a:prstGeom>
        </p:spPr>
        <p:txBody>
          <a:bodyPr vert="horz" lIns="91262" tIns="45630" rIns="91262" bIns="45630" rtlCol="0" anchor="b"/>
          <a:lstStyle>
            <a:lvl1pPr algn="l">
              <a:defRPr sz="1200"/>
            </a:lvl1pPr>
          </a:lstStyle>
          <a:p>
            <a:endParaRPr lang="en-US"/>
          </a:p>
        </p:txBody>
      </p:sp>
      <p:sp>
        <p:nvSpPr>
          <p:cNvPr id="7" name="Slide Number Placeholder 6"/>
          <p:cNvSpPr>
            <a:spLocks noGrp="1"/>
          </p:cNvSpPr>
          <p:nvPr>
            <p:ph type="sldNum" sz="quarter" idx="5"/>
          </p:nvPr>
        </p:nvSpPr>
        <p:spPr>
          <a:xfrm>
            <a:off x="3971082" y="8830317"/>
            <a:ext cx="3037735" cy="464503"/>
          </a:xfrm>
          <a:prstGeom prst="rect">
            <a:avLst/>
          </a:prstGeom>
        </p:spPr>
        <p:txBody>
          <a:bodyPr vert="horz" lIns="91262" tIns="45630" rIns="91262" bIns="45630" rtlCol="0" anchor="b"/>
          <a:lstStyle>
            <a:lvl1pPr algn="r">
              <a:defRPr sz="1200"/>
            </a:lvl1pPr>
          </a:lstStyle>
          <a:p>
            <a:fld id="{DB6B2AFF-C748-4E91-97B6-9EE4F29A6B74}" type="slidenum">
              <a:rPr lang="en-US" smtClean="0"/>
              <a:t>‹#›</a:t>
            </a:fld>
            <a:endParaRPr lang="en-US"/>
          </a:p>
        </p:txBody>
      </p:sp>
    </p:spTree>
    <p:extLst>
      <p:ext uri="{BB962C8B-B14F-4D97-AF65-F5344CB8AC3E}">
        <p14:creationId xmlns:p14="http://schemas.microsoft.com/office/powerpoint/2010/main" val="12642965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1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9.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lgn="just" defTabSz="891108">
              <a:spcBef>
                <a:spcPct val="30000"/>
              </a:spcBef>
              <a:spcAft>
                <a:spcPct val="30000"/>
              </a:spcAft>
              <a:buFont typeface="Monotype Sorts" pitchFamily="-84" charset="2"/>
              <a:defRPr sz="1200">
                <a:solidFill>
                  <a:schemeClr val="tx1"/>
                </a:solidFill>
                <a:latin typeface="Arial" pitchFamily="34" charset="0"/>
                <a:ea typeface="ＭＳ Ｐゴシック" pitchFamily="34" charset="-128"/>
              </a:defRPr>
            </a:lvl1pPr>
            <a:lvl2pPr marL="738121" indent="-283893" algn="just" defTabSz="891108">
              <a:spcBef>
                <a:spcPct val="30000"/>
              </a:spcBef>
              <a:buChar char="•"/>
              <a:defRPr sz="1200">
                <a:solidFill>
                  <a:schemeClr val="tx1"/>
                </a:solidFill>
                <a:latin typeface="Arial" pitchFamily="34" charset="0"/>
                <a:ea typeface="ＭＳ Ｐゴシック" pitchFamily="34" charset="-128"/>
              </a:defRPr>
            </a:lvl2pPr>
            <a:lvl3pPr marL="1133994" indent="-225537" algn="just" defTabSz="891108">
              <a:spcBef>
                <a:spcPct val="30000"/>
              </a:spcBef>
              <a:buFont typeface="Arial" pitchFamily="34" charset="0"/>
              <a:buChar char="–"/>
              <a:defRPr sz="1000">
                <a:solidFill>
                  <a:schemeClr val="tx1"/>
                </a:solidFill>
                <a:latin typeface="Arial" pitchFamily="34" charset="0"/>
                <a:ea typeface="ＭＳ Ｐゴシック" pitchFamily="34" charset="-128"/>
              </a:defRPr>
            </a:lvl3pPr>
            <a:lvl4pPr marL="1589799" indent="-225537" defTabSz="891108">
              <a:spcBef>
                <a:spcPct val="30000"/>
              </a:spcBef>
              <a:defRPr sz="1200">
                <a:solidFill>
                  <a:schemeClr val="tx1"/>
                </a:solidFill>
                <a:latin typeface="Arial" pitchFamily="34" charset="0"/>
                <a:ea typeface="ＭＳ Ｐゴシック" pitchFamily="34" charset="-128"/>
              </a:defRPr>
            </a:lvl4pPr>
            <a:lvl5pPr marL="2044027" indent="-225537" defTabSz="891108">
              <a:spcBef>
                <a:spcPct val="30000"/>
              </a:spcBef>
              <a:defRPr sz="1200">
                <a:solidFill>
                  <a:schemeClr val="tx1"/>
                </a:solidFill>
                <a:latin typeface="Times New Roman" pitchFamily="18" charset="0"/>
                <a:ea typeface="ＭＳ Ｐゴシック" pitchFamily="34" charset="-128"/>
              </a:defRPr>
            </a:lvl5pPr>
            <a:lvl6pPr marL="2498255"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52483"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06712"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60940"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a:spcBef>
                <a:spcPct val="0"/>
              </a:spcBef>
              <a:spcAft>
                <a:spcPct val="0"/>
              </a:spcAft>
              <a:buFontTx/>
              <a:buNone/>
              <a:defRPr/>
            </a:pPr>
            <a:fld id="{8B4D6828-D97A-40A6-B91F-2818DCDD16E4}" type="slidenum">
              <a:rPr lang="en-US" altLang="en-US" smtClean="0">
                <a:latin typeface="Times New Roman" pitchFamily="18" charset="0"/>
              </a:rPr>
              <a:pPr algn="r">
                <a:spcBef>
                  <a:spcPct val="0"/>
                </a:spcBef>
                <a:spcAft>
                  <a:spcPct val="0"/>
                </a:spcAft>
                <a:buFontTx/>
                <a:buNone/>
                <a:defRPr/>
              </a:pPr>
              <a:t>1</a:t>
            </a:fld>
            <a:endParaRPr lang="en-US" altLang="en-US" dirty="0" smtClean="0">
              <a:latin typeface="Times New Roman" pitchFamily="18" charset="0"/>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ea typeface="ＭＳ Ｐゴシック" pitchFamily="34" charset="-128"/>
            </a:endParaRPr>
          </a:p>
        </p:txBody>
      </p:sp>
    </p:spTree>
    <p:extLst>
      <p:ext uri="{BB962C8B-B14F-4D97-AF65-F5344CB8AC3E}">
        <p14:creationId xmlns:p14="http://schemas.microsoft.com/office/powerpoint/2010/main" val="8263395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19</a:t>
            </a:fld>
            <a:endParaRPr lang="en-US"/>
          </a:p>
        </p:txBody>
      </p:sp>
    </p:spTree>
    <p:extLst>
      <p:ext uri="{BB962C8B-B14F-4D97-AF65-F5344CB8AC3E}">
        <p14:creationId xmlns:p14="http://schemas.microsoft.com/office/powerpoint/2010/main" val="33687520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20</a:t>
            </a:fld>
            <a:endParaRPr lang="en-US"/>
          </a:p>
        </p:txBody>
      </p:sp>
    </p:spTree>
    <p:extLst>
      <p:ext uri="{BB962C8B-B14F-4D97-AF65-F5344CB8AC3E}">
        <p14:creationId xmlns:p14="http://schemas.microsoft.com/office/powerpoint/2010/main" val="33687520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6B2AFF-C748-4E91-97B6-9EE4F29A6B74}" type="slidenum">
              <a:rPr lang="en-US" smtClean="0"/>
              <a:t>21</a:t>
            </a:fld>
            <a:endParaRPr lang="en-US"/>
          </a:p>
        </p:txBody>
      </p:sp>
    </p:spTree>
    <p:extLst>
      <p:ext uri="{BB962C8B-B14F-4D97-AF65-F5344CB8AC3E}">
        <p14:creationId xmlns:p14="http://schemas.microsoft.com/office/powerpoint/2010/main" val="39522938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6B2AFF-C748-4E91-97B6-9EE4F29A6B74}" type="slidenum">
              <a:rPr lang="en-US" smtClean="0"/>
              <a:t>22</a:t>
            </a:fld>
            <a:endParaRPr lang="en-US"/>
          </a:p>
        </p:txBody>
      </p:sp>
    </p:spTree>
    <p:extLst>
      <p:ext uri="{BB962C8B-B14F-4D97-AF65-F5344CB8AC3E}">
        <p14:creationId xmlns:p14="http://schemas.microsoft.com/office/powerpoint/2010/main" val="42032016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6B2AFF-C748-4E91-97B6-9EE4F29A6B74}" type="slidenum">
              <a:rPr lang="en-US" smtClean="0"/>
              <a:t>23</a:t>
            </a:fld>
            <a:endParaRPr lang="en-US"/>
          </a:p>
        </p:txBody>
      </p:sp>
    </p:spTree>
    <p:extLst>
      <p:ext uri="{BB962C8B-B14F-4D97-AF65-F5344CB8AC3E}">
        <p14:creationId xmlns:p14="http://schemas.microsoft.com/office/powerpoint/2010/main" val="42032016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lgn="just" defTabSz="891108">
              <a:spcBef>
                <a:spcPct val="30000"/>
              </a:spcBef>
              <a:spcAft>
                <a:spcPct val="30000"/>
              </a:spcAft>
              <a:buFont typeface="Monotype Sorts" pitchFamily="-84" charset="2"/>
              <a:defRPr sz="1200">
                <a:solidFill>
                  <a:schemeClr val="tx1"/>
                </a:solidFill>
                <a:latin typeface="Arial" pitchFamily="34" charset="0"/>
                <a:ea typeface="ＭＳ Ｐゴシック" pitchFamily="34" charset="-128"/>
              </a:defRPr>
            </a:lvl1pPr>
            <a:lvl2pPr marL="738121" indent="-283893" algn="just" defTabSz="891108">
              <a:spcBef>
                <a:spcPct val="30000"/>
              </a:spcBef>
              <a:buChar char="•"/>
              <a:defRPr sz="1200">
                <a:solidFill>
                  <a:schemeClr val="tx1"/>
                </a:solidFill>
                <a:latin typeface="Arial" pitchFamily="34" charset="0"/>
                <a:ea typeface="ＭＳ Ｐゴシック" pitchFamily="34" charset="-128"/>
              </a:defRPr>
            </a:lvl2pPr>
            <a:lvl3pPr marL="1133994" indent="-225537" algn="just" defTabSz="891108">
              <a:spcBef>
                <a:spcPct val="30000"/>
              </a:spcBef>
              <a:buFont typeface="Arial" pitchFamily="34" charset="0"/>
              <a:buChar char="–"/>
              <a:defRPr sz="1000">
                <a:solidFill>
                  <a:schemeClr val="tx1"/>
                </a:solidFill>
                <a:latin typeface="Arial" pitchFamily="34" charset="0"/>
                <a:ea typeface="ＭＳ Ｐゴシック" pitchFamily="34" charset="-128"/>
              </a:defRPr>
            </a:lvl3pPr>
            <a:lvl4pPr marL="1589799" indent="-225537" defTabSz="891108">
              <a:spcBef>
                <a:spcPct val="30000"/>
              </a:spcBef>
              <a:defRPr sz="1200">
                <a:solidFill>
                  <a:schemeClr val="tx1"/>
                </a:solidFill>
                <a:latin typeface="Arial" pitchFamily="34" charset="0"/>
                <a:ea typeface="ＭＳ Ｐゴシック" pitchFamily="34" charset="-128"/>
              </a:defRPr>
            </a:lvl4pPr>
            <a:lvl5pPr marL="2044027" indent="-225537" defTabSz="891108">
              <a:spcBef>
                <a:spcPct val="30000"/>
              </a:spcBef>
              <a:defRPr sz="1200">
                <a:solidFill>
                  <a:schemeClr val="tx1"/>
                </a:solidFill>
                <a:latin typeface="Times New Roman" pitchFamily="18" charset="0"/>
                <a:ea typeface="ＭＳ Ｐゴシック" pitchFamily="34" charset="-128"/>
              </a:defRPr>
            </a:lvl5pPr>
            <a:lvl6pPr marL="2498255"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52483"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06712"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60940"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a:spcBef>
                <a:spcPct val="0"/>
              </a:spcBef>
              <a:spcAft>
                <a:spcPct val="0"/>
              </a:spcAft>
              <a:buFontTx/>
              <a:buNone/>
              <a:defRPr/>
            </a:pPr>
            <a:fld id="{8B4D6828-D97A-40A6-B91F-2818DCDD16E4}" type="slidenum">
              <a:rPr lang="en-US" altLang="en-US" smtClean="0">
                <a:latin typeface="Times New Roman" pitchFamily="18" charset="0"/>
              </a:rPr>
              <a:pPr algn="r">
                <a:spcBef>
                  <a:spcPct val="0"/>
                </a:spcBef>
                <a:spcAft>
                  <a:spcPct val="0"/>
                </a:spcAft>
                <a:buFontTx/>
                <a:buNone/>
                <a:defRPr/>
              </a:pPr>
              <a:t>24</a:t>
            </a:fld>
            <a:endParaRPr lang="en-US" altLang="en-US" dirty="0" smtClean="0">
              <a:latin typeface="Times New Roman" pitchFamily="18" charset="0"/>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ea typeface="ＭＳ Ｐゴシック" pitchFamily="34" charset="-128"/>
            </a:endParaRPr>
          </a:p>
        </p:txBody>
      </p:sp>
    </p:spTree>
    <p:extLst>
      <p:ext uri="{BB962C8B-B14F-4D97-AF65-F5344CB8AC3E}">
        <p14:creationId xmlns:p14="http://schemas.microsoft.com/office/powerpoint/2010/main" val="17106512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6B2AFF-C748-4E91-97B6-9EE4F29A6B74}" type="slidenum">
              <a:rPr lang="en-US" smtClean="0"/>
              <a:t>25</a:t>
            </a:fld>
            <a:endParaRPr lang="en-US"/>
          </a:p>
        </p:txBody>
      </p:sp>
    </p:spTree>
    <p:extLst>
      <p:ext uri="{BB962C8B-B14F-4D97-AF65-F5344CB8AC3E}">
        <p14:creationId xmlns:p14="http://schemas.microsoft.com/office/powerpoint/2010/main" val="8487110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http://www.mass.gov/eopss/docs/setb/cv-report-cy14.pdf</a:t>
            </a:r>
          </a:p>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26</a:t>
            </a:fld>
            <a:endParaRPr lang="en-US"/>
          </a:p>
        </p:txBody>
      </p:sp>
    </p:spTree>
    <p:extLst>
      <p:ext uri="{BB962C8B-B14F-4D97-AF65-F5344CB8AC3E}">
        <p14:creationId xmlns:p14="http://schemas.microsoft.com/office/powerpoint/2010/main" val="25479862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6B2AFF-C748-4E91-97B6-9EE4F29A6B74}" type="slidenum">
              <a:rPr lang="en-US" smtClean="0"/>
              <a:t>27</a:t>
            </a:fld>
            <a:endParaRPr lang="en-US"/>
          </a:p>
        </p:txBody>
      </p:sp>
    </p:spTree>
    <p:extLst>
      <p:ext uri="{BB962C8B-B14F-4D97-AF65-F5344CB8AC3E}">
        <p14:creationId xmlns:p14="http://schemas.microsoft.com/office/powerpoint/2010/main" val="8224233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6B2AFF-C748-4E91-97B6-9EE4F29A6B74}" type="slidenum">
              <a:rPr lang="en-US" smtClean="0"/>
              <a:t>28</a:t>
            </a:fld>
            <a:endParaRPr lang="en-US"/>
          </a:p>
        </p:txBody>
      </p:sp>
    </p:spTree>
    <p:extLst>
      <p:ext uri="{BB962C8B-B14F-4D97-AF65-F5344CB8AC3E}">
        <p14:creationId xmlns:p14="http://schemas.microsoft.com/office/powerpoint/2010/main" val="12606454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2</a:t>
            </a:fld>
            <a:endParaRPr lang="en-US" dirty="0"/>
          </a:p>
        </p:txBody>
      </p:sp>
    </p:spTree>
    <p:extLst>
      <p:ext uri="{BB962C8B-B14F-4D97-AF65-F5344CB8AC3E}">
        <p14:creationId xmlns:p14="http://schemas.microsoft.com/office/powerpoint/2010/main" val="39069930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6B2AFF-C748-4E91-97B6-9EE4F29A6B74}" type="slidenum">
              <a:rPr lang="en-US" smtClean="0"/>
              <a:t>29</a:t>
            </a:fld>
            <a:endParaRPr lang="en-US"/>
          </a:p>
        </p:txBody>
      </p:sp>
    </p:spTree>
    <p:extLst>
      <p:ext uri="{BB962C8B-B14F-4D97-AF65-F5344CB8AC3E}">
        <p14:creationId xmlns:p14="http://schemas.microsoft.com/office/powerpoint/2010/main" val="1705530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6B2AFF-C748-4E91-97B6-9EE4F29A6B74}" type="slidenum">
              <a:rPr lang="en-US" smtClean="0"/>
              <a:t>3</a:t>
            </a:fld>
            <a:endParaRPr lang="en-US"/>
          </a:p>
        </p:txBody>
      </p:sp>
    </p:spTree>
    <p:extLst>
      <p:ext uri="{BB962C8B-B14F-4D97-AF65-F5344CB8AC3E}">
        <p14:creationId xmlns:p14="http://schemas.microsoft.com/office/powerpoint/2010/main" val="42085203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lgn="just" defTabSz="891108">
              <a:spcBef>
                <a:spcPct val="30000"/>
              </a:spcBef>
              <a:spcAft>
                <a:spcPct val="30000"/>
              </a:spcAft>
              <a:buFont typeface="Monotype Sorts" pitchFamily="-84" charset="2"/>
              <a:defRPr sz="1200">
                <a:solidFill>
                  <a:schemeClr val="tx1"/>
                </a:solidFill>
                <a:latin typeface="Arial" pitchFamily="34" charset="0"/>
                <a:ea typeface="ＭＳ Ｐゴシック" pitchFamily="34" charset="-128"/>
              </a:defRPr>
            </a:lvl1pPr>
            <a:lvl2pPr marL="738121" indent="-283893" algn="just" defTabSz="891108">
              <a:spcBef>
                <a:spcPct val="30000"/>
              </a:spcBef>
              <a:buChar char="•"/>
              <a:defRPr sz="1200">
                <a:solidFill>
                  <a:schemeClr val="tx1"/>
                </a:solidFill>
                <a:latin typeface="Arial" pitchFamily="34" charset="0"/>
                <a:ea typeface="ＭＳ Ｐゴシック" pitchFamily="34" charset="-128"/>
              </a:defRPr>
            </a:lvl2pPr>
            <a:lvl3pPr marL="1133994" indent="-225537" algn="just" defTabSz="891108">
              <a:spcBef>
                <a:spcPct val="30000"/>
              </a:spcBef>
              <a:buFont typeface="Arial" pitchFamily="34" charset="0"/>
              <a:buChar char="–"/>
              <a:defRPr sz="1000">
                <a:solidFill>
                  <a:schemeClr val="tx1"/>
                </a:solidFill>
                <a:latin typeface="Arial" pitchFamily="34" charset="0"/>
                <a:ea typeface="ＭＳ Ｐゴシック" pitchFamily="34" charset="-128"/>
              </a:defRPr>
            </a:lvl3pPr>
            <a:lvl4pPr marL="1589799" indent="-225537" defTabSz="891108">
              <a:spcBef>
                <a:spcPct val="30000"/>
              </a:spcBef>
              <a:defRPr sz="1200">
                <a:solidFill>
                  <a:schemeClr val="tx1"/>
                </a:solidFill>
                <a:latin typeface="Arial" pitchFamily="34" charset="0"/>
                <a:ea typeface="ＭＳ Ｐゴシック" pitchFamily="34" charset="-128"/>
              </a:defRPr>
            </a:lvl4pPr>
            <a:lvl5pPr marL="2044027" indent="-225537" defTabSz="891108">
              <a:spcBef>
                <a:spcPct val="30000"/>
              </a:spcBef>
              <a:defRPr sz="1200">
                <a:solidFill>
                  <a:schemeClr val="tx1"/>
                </a:solidFill>
                <a:latin typeface="Times New Roman" pitchFamily="18" charset="0"/>
                <a:ea typeface="ＭＳ Ｐゴシック" pitchFamily="34" charset="-128"/>
              </a:defRPr>
            </a:lvl5pPr>
            <a:lvl6pPr marL="2498255"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52483"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06712"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60940"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a:spcBef>
                <a:spcPct val="0"/>
              </a:spcBef>
              <a:spcAft>
                <a:spcPct val="0"/>
              </a:spcAft>
              <a:buFontTx/>
              <a:buNone/>
              <a:defRPr/>
            </a:pPr>
            <a:fld id="{8B4D6828-D97A-40A6-B91F-2818DCDD16E4}" type="slidenum">
              <a:rPr lang="en-US" altLang="en-US" smtClean="0">
                <a:latin typeface="Times New Roman" pitchFamily="18" charset="0"/>
              </a:rPr>
              <a:pPr algn="r">
                <a:spcBef>
                  <a:spcPct val="0"/>
                </a:spcBef>
                <a:spcAft>
                  <a:spcPct val="0"/>
                </a:spcAft>
                <a:buFontTx/>
                <a:buNone/>
                <a:defRPr/>
              </a:pPr>
              <a:t>4</a:t>
            </a:fld>
            <a:endParaRPr lang="en-US" altLang="en-US" dirty="0" smtClean="0">
              <a:latin typeface="Times New Roman" pitchFamily="18" charset="0"/>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ea typeface="ＭＳ Ｐゴシック" pitchFamily="34" charset="-128"/>
            </a:endParaRPr>
          </a:p>
        </p:txBody>
      </p:sp>
    </p:spTree>
    <p:extLst>
      <p:ext uri="{BB962C8B-B14F-4D97-AF65-F5344CB8AC3E}">
        <p14:creationId xmlns:p14="http://schemas.microsoft.com/office/powerpoint/2010/main" val="20677085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xfrm>
            <a:off x="1179513" y="695325"/>
            <a:ext cx="4651375" cy="3487738"/>
          </a:xfrm>
          <a:ln/>
        </p:spPr>
      </p:sp>
      <p:sp>
        <p:nvSpPr>
          <p:cNvPr id="24579" name="Notes Placeholder 2"/>
          <p:cNvSpPr>
            <a:spLocks noGrp="1"/>
          </p:cNvSpPr>
          <p:nvPr>
            <p:ph type="body" idx="1"/>
          </p:nvPr>
        </p:nvSpPr>
        <p:spPr>
          <a:xfrm>
            <a:off x="701040" y="4418393"/>
            <a:ext cx="5608320" cy="4182979"/>
          </a:xfrm>
          <a:noFill/>
        </p:spPr>
        <p:txBody>
          <a:bodyPr lIns="93433" tIns="46718" rIns="93433" bIns="46718"/>
          <a:lstStyle/>
          <a:p>
            <a:pPr eaLnBrk="1" hangingPunct="1"/>
            <a:endParaRPr lang="en-US" altLang="en-US" dirty="0" smtClean="0">
              <a:latin typeface="Arial" pitchFamily="34" charset="0"/>
              <a:ea typeface="ＭＳ Ｐゴシック" pitchFamily="34" charset="-128"/>
            </a:endParaRPr>
          </a:p>
        </p:txBody>
      </p:sp>
      <p:sp>
        <p:nvSpPr>
          <p:cNvPr id="24580" name="Slide Number Placeholder 3"/>
          <p:cNvSpPr txBox="1">
            <a:spLocks noGrp="1"/>
          </p:cNvSpPr>
          <p:nvPr/>
        </p:nvSpPr>
        <p:spPr bwMode="auto">
          <a:xfrm>
            <a:off x="3970938" y="8828777"/>
            <a:ext cx="3037840" cy="466021"/>
          </a:xfrm>
          <a:prstGeom prst="rect">
            <a:avLst/>
          </a:prstGeom>
          <a:noFill/>
          <a:ln w="9525">
            <a:noFill/>
            <a:miter lim="800000"/>
            <a:headEnd/>
            <a:tailEnd/>
          </a:ln>
        </p:spPr>
        <p:txBody>
          <a:bodyPr lIns="93433" tIns="46718" rIns="93433" bIns="46718" anchor="b"/>
          <a:lstStyle/>
          <a:p>
            <a:pPr algn="r" defTabSz="972753">
              <a:lnSpc>
                <a:spcPct val="100000"/>
              </a:lnSpc>
              <a:spcBef>
                <a:spcPct val="0"/>
              </a:spcBef>
            </a:pPr>
            <a:fld id="{31608466-B782-45AF-9CDA-27B5D3DFD136}" type="slidenum">
              <a:rPr lang="en-US" altLang="en-US" sz="1200">
                <a:solidFill>
                  <a:prstClr val="black"/>
                </a:solidFill>
                <a:latin typeface="Arial" pitchFamily="34" charset="0"/>
                <a:ea typeface="ＭＳ Ｐゴシック" pitchFamily="34" charset="-128"/>
              </a:rPr>
              <a:pPr algn="r" defTabSz="972753">
                <a:lnSpc>
                  <a:spcPct val="100000"/>
                </a:lnSpc>
                <a:spcBef>
                  <a:spcPct val="0"/>
                </a:spcBef>
              </a:pPr>
              <a:t>8</a:t>
            </a:fld>
            <a:endParaRPr lang="en-US" altLang="en-US" sz="1200" dirty="0">
              <a:solidFill>
                <a:prstClr val="black"/>
              </a:solidFill>
              <a:latin typeface="Arial" pitchFamily="34" charset="0"/>
              <a:ea typeface="ＭＳ Ｐゴシック" pitchFamily="34" charset="-128"/>
            </a:endParaRPr>
          </a:p>
        </p:txBody>
      </p:sp>
    </p:spTree>
    <p:extLst>
      <p:ext uri="{BB962C8B-B14F-4D97-AF65-F5344CB8AC3E}">
        <p14:creationId xmlns:p14="http://schemas.microsoft.com/office/powerpoint/2010/main" val="8530458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xfrm>
            <a:off x="1179513" y="695325"/>
            <a:ext cx="4651375" cy="3487738"/>
          </a:xfrm>
          <a:ln/>
        </p:spPr>
      </p:sp>
      <p:sp>
        <p:nvSpPr>
          <p:cNvPr id="24579" name="Notes Placeholder 2"/>
          <p:cNvSpPr>
            <a:spLocks noGrp="1"/>
          </p:cNvSpPr>
          <p:nvPr>
            <p:ph type="body" idx="1"/>
          </p:nvPr>
        </p:nvSpPr>
        <p:spPr>
          <a:xfrm>
            <a:off x="701040" y="4418393"/>
            <a:ext cx="5608320" cy="4182979"/>
          </a:xfrm>
          <a:noFill/>
        </p:spPr>
        <p:txBody>
          <a:bodyPr lIns="93433" tIns="46718" rIns="93433" bIns="46718"/>
          <a:lstStyle/>
          <a:p>
            <a:pPr eaLnBrk="1" hangingPunct="1"/>
            <a:endParaRPr lang="en-US" altLang="en-US" dirty="0" smtClean="0">
              <a:latin typeface="Arial" pitchFamily="34" charset="0"/>
              <a:ea typeface="ＭＳ Ｐゴシック" pitchFamily="34" charset="-128"/>
            </a:endParaRPr>
          </a:p>
        </p:txBody>
      </p:sp>
      <p:sp>
        <p:nvSpPr>
          <p:cNvPr id="24580" name="Slide Number Placeholder 3"/>
          <p:cNvSpPr txBox="1">
            <a:spLocks noGrp="1"/>
          </p:cNvSpPr>
          <p:nvPr/>
        </p:nvSpPr>
        <p:spPr bwMode="auto">
          <a:xfrm>
            <a:off x="3970938" y="8828777"/>
            <a:ext cx="3037840" cy="466021"/>
          </a:xfrm>
          <a:prstGeom prst="rect">
            <a:avLst/>
          </a:prstGeom>
          <a:noFill/>
          <a:ln w="9525">
            <a:noFill/>
            <a:miter lim="800000"/>
            <a:headEnd/>
            <a:tailEnd/>
          </a:ln>
        </p:spPr>
        <p:txBody>
          <a:bodyPr lIns="93433" tIns="46718" rIns="93433" bIns="46718" anchor="b"/>
          <a:lstStyle/>
          <a:p>
            <a:pPr algn="r" defTabSz="972753">
              <a:lnSpc>
                <a:spcPct val="100000"/>
              </a:lnSpc>
              <a:spcBef>
                <a:spcPct val="0"/>
              </a:spcBef>
            </a:pPr>
            <a:fld id="{31608466-B782-45AF-9CDA-27B5D3DFD136}" type="slidenum">
              <a:rPr lang="en-US" altLang="en-US" sz="1200">
                <a:solidFill>
                  <a:prstClr val="black"/>
                </a:solidFill>
                <a:latin typeface="Arial" pitchFamily="34" charset="0"/>
                <a:ea typeface="ＭＳ Ｐゴシック" pitchFamily="34" charset="-128"/>
              </a:rPr>
              <a:pPr algn="r" defTabSz="972753">
                <a:lnSpc>
                  <a:spcPct val="100000"/>
                </a:lnSpc>
                <a:spcBef>
                  <a:spcPct val="0"/>
                </a:spcBef>
              </a:pPr>
              <a:t>9</a:t>
            </a:fld>
            <a:endParaRPr lang="en-US" altLang="en-US" sz="1200" dirty="0">
              <a:solidFill>
                <a:prstClr val="black"/>
              </a:solidFill>
              <a:latin typeface="Arial" pitchFamily="34" charset="0"/>
              <a:ea typeface="ＭＳ Ｐゴシック" pitchFamily="34" charset="-128"/>
            </a:endParaRPr>
          </a:p>
        </p:txBody>
      </p:sp>
    </p:spTree>
    <p:extLst>
      <p:ext uri="{BB962C8B-B14F-4D97-AF65-F5344CB8AC3E}">
        <p14:creationId xmlns:p14="http://schemas.microsoft.com/office/powerpoint/2010/main" val="541059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lgn="just" defTabSz="891108">
              <a:spcBef>
                <a:spcPct val="30000"/>
              </a:spcBef>
              <a:spcAft>
                <a:spcPct val="30000"/>
              </a:spcAft>
              <a:buFont typeface="Monotype Sorts" pitchFamily="-84" charset="2"/>
              <a:defRPr sz="1200">
                <a:solidFill>
                  <a:schemeClr val="tx1"/>
                </a:solidFill>
                <a:latin typeface="Arial" pitchFamily="34" charset="0"/>
                <a:ea typeface="ＭＳ Ｐゴシック" pitchFamily="34" charset="-128"/>
              </a:defRPr>
            </a:lvl1pPr>
            <a:lvl2pPr marL="738121" indent="-283893" algn="just" defTabSz="891108">
              <a:spcBef>
                <a:spcPct val="30000"/>
              </a:spcBef>
              <a:buChar char="•"/>
              <a:defRPr sz="1200">
                <a:solidFill>
                  <a:schemeClr val="tx1"/>
                </a:solidFill>
                <a:latin typeface="Arial" pitchFamily="34" charset="0"/>
                <a:ea typeface="ＭＳ Ｐゴシック" pitchFamily="34" charset="-128"/>
              </a:defRPr>
            </a:lvl2pPr>
            <a:lvl3pPr marL="1133994" indent="-225537" algn="just" defTabSz="891108">
              <a:spcBef>
                <a:spcPct val="30000"/>
              </a:spcBef>
              <a:buFont typeface="Arial" pitchFamily="34" charset="0"/>
              <a:buChar char="–"/>
              <a:defRPr sz="1000">
                <a:solidFill>
                  <a:schemeClr val="tx1"/>
                </a:solidFill>
                <a:latin typeface="Arial" pitchFamily="34" charset="0"/>
                <a:ea typeface="ＭＳ Ｐゴシック" pitchFamily="34" charset="-128"/>
              </a:defRPr>
            </a:lvl3pPr>
            <a:lvl4pPr marL="1589799" indent="-225537" defTabSz="891108">
              <a:spcBef>
                <a:spcPct val="30000"/>
              </a:spcBef>
              <a:defRPr sz="1200">
                <a:solidFill>
                  <a:schemeClr val="tx1"/>
                </a:solidFill>
                <a:latin typeface="Arial" pitchFamily="34" charset="0"/>
                <a:ea typeface="ＭＳ Ｐゴシック" pitchFamily="34" charset="-128"/>
              </a:defRPr>
            </a:lvl4pPr>
            <a:lvl5pPr marL="2044027" indent="-225537" defTabSz="891108">
              <a:spcBef>
                <a:spcPct val="30000"/>
              </a:spcBef>
              <a:defRPr sz="1200">
                <a:solidFill>
                  <a:schemeClr val="tx1"/>
                </a:solidFill>
                <a:latin typeface="Times New Roman" pitchFamily="18" charset="0"/>
                <a:ea typeface="ＭＳ Ｐゴシック" pitchFamily="34" charset="-128"/>
              </a:defRPr>
            </a:lvl5pPr>
            <a:lvl6pPr marL="2498255"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52483"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06712"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60940"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a:spcBef>
                <a:spcPct val="0"/>
              </a:spcBef>
              <a:spcAft>
                <a:spcPct val="0"/>
              </a:spcAft>
              <a:buFontTx/>
              <a:buNone/>
              <a:defRPr/>
            </a:pPr>
            <a:fld id="{8B4D6828-D97A-40A6-B91F-2818DCDD16E4}" type="slidenum">
              <a:rPr lang="en-US" altLang="en-US" smtClean="0">
                <a:latin typeface="Times New Roman" pitchFamily="18" charset="0"/>
              </a:rPr>
              <a:pPr algn="r">
                <a:spcBef>
                  <a:spcPct val="0"/>
                </a:spcBef>
                <a:spcAft>
                  <a:spcPct val="0"/>
                </a:spcAft>
                <a:buFontTx/>
                <a:buNone/>
                <a:defRPr/>
              </a:pPr>
              <a:t>15</a:t>
            </a:fld>
            <a:endParaRPr lang="en-US" altLang="en-US" dirty="0" smtClean="0">
              <a:latin typeface="Times New Roman" pitchFamily="18" charset="0"/>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ea typeface="ＭＳ Ｐゴシック" pitchFamily="34" charset="-128"/>
            </a:endParaRPr>
          </a:p>
        </p:txBody>
      </p:sp>
    </p:spTree>
    <p:extLst>
      <p:ext uri="{BB962C8B-B14F-4D97-AF65-F5344CB8AC3E}">
        <p14:creationId xmlns:p14="http://schemas.microsoft.com/office/powerpoint/2010/main" val="11378432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16</a:t>
            </a:fld>
            <a:endParaRPr lang="en-US" dirty="0"/>
          </a:p>
        </p:txBody>
      </p:sp>
    </p:spTree>
    <p:extLst>
      <p:ext uri="{BB962C8B-B14F-4D97-AF65-F5344CB8AC3E}">
        <p14:creationId xmlns:p14="http://schemas.microsoft.com/office/powerpoint/2010/main" val="6386014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18</a:t>
            </a:fld>
            <a:endParaRPr lang="en-US"/>
          </a:p>
        </p:txBody>
      </p:sp>
    </p:spTree>
    <p:extLst>
      <p:ext uri="{BB962C8B-B14F-4D97-AF65-F5344CB8AC3E}">
        <p14:creationId xmlns:p14="http://schemas.microsoft.com/office/powerpoint/2010/main" val="3368752097"/>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2.xml"/>
  <Relationship Id="rId2" Type="http://schemas.openxmlformats.org/officeDocument/2006/relationships/image" Target="../media/image1.png"/>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369AE857-C04B-48FE-8F66-3A200497A662}" type="slidenum">
              <a:rPr lang="en-US" altLang="en-US"/>
              <a:pPr>
                <a:defRPr/>
              </a:pPr>
              <a:t>‹#›</a:t>
            </a:fld>
            <a:endParaRPr lang="en-US" altLang="en-US"/>
          </a:p>
        </p:txBody>
      </p:sp>
    </p:spTree>
    <p:extLst>
      <p:ext uri="{BB962C8B-B14F-4D97-AF65-F5344CB8AC3E}">
        <p14:creationId xmlns:p14="http://schemas.microsoft.com/office/powerpoint/2010/main" val="1101092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7517575C-C168-4F59-ABF4-E7E660959B68}" type="slidenum">
              <a:rPr lang="en-US" altLang="en-US"/>
              <a:pPr>
                <a:defRPr/>
              </a:pPr>
              <a:t>‹#›</a:t>
            </a:fld>
            <a:endParaRPr lang="en-US" altLang="en-US"/>
          </a:p>
        </p:txBody>
      </p:sp>
    </p:spTree>
    <p:extLst>
      <p:ext uri="{BB962C8B-B14F-4D97-AF65-F5344CB8AC3E}">
        <p14:creationId xmlns:p14="http://schemas.microsoft.com/office/powerpoint/2010/main" val="3622733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9FD75BEA-9E36-4379-9292-F67A98C90957}" type="slidenum">
              <a:rPr lang="en-US" altLang="en-US"/>
              <a:pPr>
                <a:defRPr/>
              </a:pPr>
              <a:t>‹#›</a:t>
            </a:fld>
            <a:endParaRPr lang="en-US" altLang="en-US"/>
          </a:p>
        </p:txBody>
      </p:sp>
    </p:spTree>
    <p:extLst>
      <p:ext uri="{BB962C8B-B14F-4D97-AF65-F5344CB8AC3E}">
        <p14:creationId xmlns:p14="http://schemas.microsoft.com/office/powerpoint/2010/main" val="37616171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lnSpc>
                <a:spcPct val="100000"/>
              </a:lnSpc>
              <a:spcBef>
                <a:spcPct val="0"/>
              </a:spcBef>
              <a:defRPr/>
            </a:pPr>
            <a:endParaRPr lang="en-US" altLang="en-US" sz="1800" dirty="0" smtClean="0">
              <a:solidFill>
                <a:srgbClr val="000000"/>
              </a:solidFill>
              <a:latin typeface="Calibri" pitchFamily="34" charset="0"/>
            </a:endParaRPr>
          </a:p>
        </p:txBody>
      </p:sp>
      <p:sp>
        <p:nvSpPr>
          <p:cNvPr id="5"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lnSpc>
                <a:spcPct val="100000"/>
              </a:lnSpc>
              <a:spcBef>
                <a:spcPct val="0"/>
              </a:spcBef>
              <a:defRPr/>
            </a:pPr>
            <a:endParaRPr lang="en-US" altLang="en-US" sz="1800" dirty="0" smtClean="0">
              <a:solidFill>
                <a:srgbClr val="000000"/>
              </a:solidFill>
            </a:endParaRPr>
          </a:p>
        </p:txBody>
      </p:sp>
      <p:pic>
        <p:nvPicPr>
          <p:cNvPr id="6" name="Picture 4" descr="banner"/>
          <p:cNvPicPr>
            <a:picLocks noChangeAspect="1" noChangeArrowheads="1"/>
          </p:cNvPicPr>
          <p:nvPr/>
        </p:nvPicPr>
        <p:blipFill>
          <a:blip r:embed="rId2"/>
          <a:srcRect b="8861"/>
          <a:stretch>
            <a:fillRect/>
          </a:stretch>
        </p:blipFill>
        <p:spPr bwMode="auto">
          <a:xfrm>
            <a:off x="-3175" y="223838"/>
            <a:ext cx="9158288" cy="708025"/>
          </a:xfrm>
          <a:prstGeom prst="rect">
            <a:avLst/>
          </a:prstGeom>
          <a:noFill/>
          <a:ln w="9525">
            <a:noFill/>
            <a:miter lim="800000"/>
            <a:headEnd/>
            <a:tailEnd/>
          </a:ln>
        </p:spPr>
      </p:pic>
      <p:sp>
        <p:nvSpPr>
          <p:cNvPr id="220163" name="Rectangle 3"/>
          <p:cNvSpPr>
            <a:spLocks noGrp="1" noChangeArrowheads="1"/>
          </p:cNvSpPr>
          <p:nvPr>
            <p:ph type="ctrTitle"/>
          </p:nvPr>
        </p:nvSpPr>
        <p:spPr>
          <a:xfrm>
            <a:off x="685800" y="2130425"/>
            <a:ext cx="7772400" cy="1470025"/>
          </a:xfrm>
        </p:spPr>
        <p:txBody>
          <a:bodyPr/>
          <a:lstStyle>
            <a:lvl1pPr>
              <a:defRPr/>
            </a:lvl1pPr>
          </a:lstStyle>
          <a:p>
            <a:pPr lvl="0"/>
            <a:r>
              <a:rPr lang="en-US" noProof="0" smtClean="0"/>
              <a:t>Click to edit Master title style</a:t>
            </a:r>
          </a:p>
        </p:txBody>
      </p:sp>
      <p:sp>
        <p:nvSpPr>
          <p:cNvPr id="2201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7" name="Rectangle 5"/>
          <p:cNvSpPr>
            <a:spLocks noGrp="1" noChangeArrowheads="1"/>
          </p:cNvSpPr>
          <p:nvPr>
            <p:ph type="ftr" sz="quarter" idx="10"/>
          </p:nvPr>
        </p:nvSpPr>
        <p:spPr/>
        <p:txBody>
          <a:bodyPr/>
          <a:lstStyle>
            <a:lvl1pPr>
              <a:defRPr/>
            </a:lvl1pPr>
          </a:lstStyle>
          <a:p>
            <a:pPr>
              <a:defRPr/>
            </a:pPr>
            <a:endParaRPr lang="en-US" altLang="en-US">
              <a:solidFill>
                <a:srgbClr val="000000"/>
              </a:solidFill>
            </a:endParaRPr>
          </a:p>
        </p:txBody>
      </p:sp>
    </p:spTree>
    <p:extLst>
      <p:ext uri="{BB962C8B-B14F-4D97-AF65-F5344CB8AC3E}">
        <p14:creationId xmlns:p14="http://schemas.microsoft.com/office/powerpoint/2010/main" val="25608912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a:solidFill>
                  <a:srgbClr val="000000"/>
                </a:solidFill>
              </a:rPr>
              <a:t>Slide </a:t>
            </a:r>
            <a:fld id="{25D97E69-5330-470B-93E8-DB1E33CE7139}"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2289888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a:solidFill>
                  <a:srgbClr val="000000"/>
                </a:solidFill>
              </a:rPr>
              <a:t>Slide </a:t>
            </a:r>
            <a:fld id="{2B23C2EF-BF63-4CEA-9EF1-38B2F3E55BF2}"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3011700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a:solidFill>
                  <a:srgbClr val="000000"/>
                </a:solidFill>
              </a:rPr>
              <a:t>Slide </a:t>
            </a:r>
            <a:fld id="{5CAAB8A6-A94D-4DAD-8452-0E4B24B8DED4}"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523286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ltLang="en-US">
              <a:solidFill>
                <a:srgbClr val="000000"/>
              </a:solidFill>
            </a:endParaRPr>
          </a:p>
        </p:txBody>
      </p:sp>
      <p:sp>
        <p:nvSpPr>
          <p:cNvPr id="8" name="Rectangle 6"/>
          <p:cNvSpPr>
            <a:spLocks noGrp="1" noChangeArrowheads="1"/>
          </p:cNvSpPr>
          <p:nvPr>
            <p:ph type="sldNum" sz="quarter" idx="11"/>
          </p:nvPr>
        </p:nvSpPr>
        <p:spPr>
          <a:ln/>
        </p:spPr>
        <p:txBody>
          <a:bodyPr/>
          <a:lstStyle>
            <a:lvl1pPr>
              <a:defRPr/>
            </a:lvl1pPr>
          </a:lstStyle>
          <a:p>
            <a:pPr>
              <a:defRPr/>
            </a:pPr>
            <a:r>
              <a:rPr lang="en-US" altLang="en-US">
                <a:solidFill>
                  <a:srgbClr val="000000"/>
                </a:solidFill>
              </a:rPr>
              <a:t>Slide </a:t>
            </a:r>
            <a:fld id="{63E1DBBC-6448-4500-8D18-347168BA45B2}"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588151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a:solidFill>
                <a:srgbClr val="000000"/>
              </a:solidFill>
            </a:endParaRPr>
          </a:p>
        </p:txBody>
      </p:sp>
      <p:sp>
        <p:nvSpPr>
          <p:cNvPr id="4" name="Rectangle 6"/>
          <p:cNvSpPr>
            <a:spLocks noGrp="1" noChangeArrowheads="1"/>
          </p:cNvSpPr>
          <p:nvPr>
            <p:ph type="sldNum" sz="quarter" idx="11"/>
          </p:nvPr>
        </p:nvSpPr>
        <p:spPr>
          <a:ln/>
        </p:spPr>
        <p:txBody>
          <a:bodyPr/>
          <a:lstStyle>
            <a:lvl1pPr>
              <a:defRPr/>
            </a:lvl1pPr>
          </a:lstStyle>
          <a:p>
            <a:pPr>
              <a:defRPr/>
            </a:pPr>
            <a:r>
              <a:rPr lang="en-US" altLang="en-US">
                <a:solidFill>
                  <a:srgbClr val="000000"/>
                </a:solidFill>
              </a:rPr>
              <a:t>Slide </a:t>
            </a:r>
            <a:fld id="{9ACAD27C-0565-40D4-BEFA-788BB357B540}"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698354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ltLang="en-US">
              <a:solidFill>
                <a:srgbClr val="000000"/>
              </a:solidFill>
            </a:endParaRPr>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a:solidFill>
                  <a:srgbClr val="000000"/>
                </a:solidFill>
              </a:rPr>
              <a:t>Slide </a:t>
            </a:r>
            <a:fld id="{348E157F-F67B-4E94-A14A-57C466D360D7}"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0721137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a:solidFill>
                  <a:srgbClr val="000000"/>
                </a:solidFill>
              </a:rPr>
              <a:t>Slide </a:t>
            </a:r>
            <a:fld id="{2F1DC03B-DC85-4452-BCB5-142FC998885D}"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912539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D41C2147-0713-405D-8EE5-D59EA02840A1}" type="slidenum">
              <a:rPr lang="en-US" altLang="en-US"/>
              <a:pPr>
                <a:defRPr/>
              </a:pPr>
              <a:t>‹#›</a:t>
            </a:fld>
            <a:endParaRPr lang="en-US" altLang="en-US"/>
          </a:p>
        </p:txBody>
      </p:sp>
    </p:spTree>
    <p:extLst>
      <p:ext uri="{BB962C8B-B14F-4D97-AF65-F5344CB8AC3E}">
        <p14:creationId xmlns:p14="http://schemas.microsoft.com/office/powerpoint/2010/main" val="14304566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a:solidFill>
                  <a:srgbClr val="000000"/>
                </a:solidFill>
              </a:rPr>
              <a:t>Slide </a:t>
            </a:r>
            <a:fld id="{3DB15C82-9FC6-49FD-8BDA-EED1604C4199}"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1519591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a:solidFill>
                  <a:srgbClr val="000000"/>
                </a:solidFill>
              </a:rPr>
              <a:t>Slide </a:t>
            </a:r>
            <a:fld id="{72443559-2ECB-4E1B-8EA3-ABF08974F2DE}"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0309166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5" y="223838"/>
            <a:ext cx="2127250" cy="5902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3838"/>
            <a:ext cx="6232525" cy="5902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a:solidFill>
                  <a:srgbClr val="000000"/>
                </a:solidFill>
              </a:rPr>
              <a:t>Slide </a:t>
            </a:r>
            <a:fld id="{DC31665E-C37B-4CEB-83ED-C7FDD2499FB2}"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9752850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314450"/>
            <a:ext cx="8229600" cy="4811713"/>
          </a:xfrm>
        </p:spPr>
        <p:txBody>
          <a:bodyPr/>
          <a:lstStyle/>
          <a:p>
            <a:pPr lvl="0"/>
            <a:endParaRPr lang="en-US" noProof="0" dirty="0" smtClean="0"/>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a:solidFill>
                  <a:srgbClr val="000000"/>
                </a:solidFill>
              </a:rPr>
              <a:t>Slide </a:t>
            </a:r>
            <a:fld id="{4E652F93-E070-464D-9FF6-EFFA4FBBBDC8}"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697073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314450"/>
            <a:ext cx="8229600" cy="23288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795713"/>
            <a:ext cx="8229600" cy="2330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a:solidFill>
                  <a:srgbClr val="000000"/>
                </a:solidFill>
              </a:rPr>
              <a:t>Slide </a:t>
            </a:r>
            <a:fld id="{A3CC4E75-76D5-40B0-B101-BCE11C565AE2}"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448992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5BFD5CFC-CA5D-420F-B9B6-CE4E72273905}" type="slidenum">
              <a:rPr lang="en-US" altLang="en-US"/>
              <a:pPr>
                <a:defRPr/>
              </a:pPr>
              <a:t>‹#›</a:t>
            </a:fld>
            <a:endParaRPr lang="en-US" altLang="en-US"/>
          </a:p>
        </p:txBody>
      </p:sp>
    </p:spTree>
    <p:extLst>
      <p:ext uri="{BB962C8B-B14F-4D97-AF65-F5344CB8AC3E}">
        <p14:creationId xmlns:p14="http://schemas.microsoft.com/office/powerpoint/2010/main" val="886123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26FFEA7F-7DFE-42A0-BDCA-623F48FE78FE}" type="slidenum">
              <a:rPr lang="en-US" altLang="en-US"/>
              <a:pPr>
                <a:defRPr/>
              </a:pPr>
              <a:t>‹#›</a:t>
            </a:fld>
            <a:endParaRPr lang="en-US" altLang="en-US"/>
          </a:p>
        </p:txBody>
      </p:sp>
    </p:spTree>
    <p:extLst>
      <p:ext uri="{BB962C8B-B14F-4D97-AF65-F5344CB8AC3E}">
        <p14:creationId xmlns:p14="http://schemas.microsoft.com/office/powerpoint/2010/main" val="410655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pPr>
              <a:defRPr/>
            </a:pPr>
            <a:fld id="{C7F2BE82-F110-4FFD-9719-07A38746AF44}" type="slidenum">
              <a:rPr lang="en-US" altLang="en-US"/>
              <a:pPr>
                <a:defRPr/>
              </a:pPr>
              <a:t>‹#›</a:t>
            </a:fld>
            <a:endParaRPr lang="en-US" altLang="en-US"/>
          </a:p>
        </p:txBody>
      </p:sp>
    </p:spTree>
    <p:extLst>
      <p:ext uri="{BB962C8B-B14F-4D97-AF65-F5344CB8AC3E}">
        <p14:creationId xmlns:p14="http://schemas.microsoft.com/office/powerpoint/2010/main" val="133339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pPr>
              <a:defRPr/>
            </a:pPr>
            <a:fld id="{4E8D3D0E-B89B-41E0-826A-1EC8DA8D9D4E}" type="slidenum">
              <a:rPr lang="en-US" altLang="en-US"/>
              <a:pPr>
                <a:defRPr/>
              </a:pPr>
              <a:t>‹#›</a:t>
            </a:fld>
            <a:endParaRPr lang="en-US" altLang="en-US"/>
          </a:p>
        </p:txBody>
      </p:sp>
    </p:spTree>
    <p:extLst>
      <p:ext uri="{BB962C8B-B14F-4D97-AF65-F5344CB8AC3E}">
        <p14:creationId xmlns:p14="http://schemas.microsoft.com/office/powerpoint/2010/main" val="271316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pPr>
              <a:defRPr/>
            </a:pPr>
            <a:fld id="{07D56CB9-EABB-4C18-962C-FF17652EADB5}" type="slidenum">
              <a:rPr lang="en-US" altLang="en-US"/>
              <a:pPr>
                <a:defRPr/>
              </a:pPr>
              <a:t>‹#›</a:t>
            </a:fld>
            <a:endParaRPr lang="en-US" altLang="en-US"/>
          </a:p>
        </p:txBody>
      </p:sp>
    </p:spTree>
    <p:extLst>
      <p:ext uri="{BB962C8B-B14F-4D97-AF65-F5344CB8AC3E}">
        <p14:creationId xmlns:p14="http://schemas.microsoft.com/office/powerpoint/2010/main" val="3674161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63745C5C-067D-47A7-9F72-E4E229262ED4}" type="slidenum">
              <a:rPr lang="en-US" altLang="en-US"/>
              <a:pPr>
                <a:defRPr/>
              </a:pPr>
              <a:t>‹#›</a:t>
            </a:fld>
            <a:endParaRPr lang="en-US" altLang="en-US"/>
          </a:p>
        </p:txBody>
      </p:sp>
    </p:spTree>
    <p:extLst>
      <p:ext uri="{BB962C8B-B14F-4D97-AF65-F5344CB8AC3E}">
        <p14:creationId xmlns:p14="http://schemas.microsoft.com/office/powerpoint/2010/main" val="579140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FAE104F3-6E7C-4A44-A2AE-9744AA2BF57E}" type="slidenum">
              <a:rPr lang="en-US" altLang="en-US"/>
              <a:pPr>
                <a:defRPr/>
              </a:pPr>
              <a:t>‹#›</a:t>
            </a:fld>
            <a:endParaRPr lang="en-US" altLang="en-US"/>
          </a:p>
        </p:txBody>
      </p:sp>
    </p:spTree>
    <p:extLst>
      <p:ext uri="{BB962C8B-B14F-4D97-AF65-F5344CB8AC3E}">
        <p14:creationId xmlns:p14="http://schemas.microsoft.com/office/powerpoint/2010/main" val="1670265554"/>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_rels/slideMaster2.xml.rels><?xml version="1.0" encoding="UTF-8"?>

<Relationships xmlns="http://schemas.openxmlformats.org/package/2006/relationships">
  <Relationship Id="rId1" Type="http://schemas.openxmlformats.org/officeDocument/2006/relationships/slideLayout" Target="../slideLayouts/slideLayout12.xml"/>
  <Relationship Id="rId10" Type="http://schemas.openxmlformats.org/officeDocument/2006/relationships/slideLayout" Target="../slideLayouts/slideLayout21.xml"/>
  <Relationship Id="rId11" Type="http://schemas.openxmlformats.org/officeDocument/2006/relationships/slideLayout" Target="../slideLayouts/slideLayout22.xml"/>
  <Relationship Id="rId12" Type="http://schemas.openxmlformats.org/officeDocument/2006/relationships/slideLayout" Target="../slideLayouts/slideLayout23.xml"/>
  <Relationship Id="rId13" Type="http://schemas.openxmlformats.org/officeDocument/2006/relationships/slideLayout" Target="../slideLayouts/slideLayout24.xml"/>
  <Relationship Id="rId14" Type="http://schemas.openxmlformats.org/officeDocument/2006/relationships/theme" Target="../theme/theme2.xml"/>
  <Relationship Id="rId15" Type="http://schemas.openxmlformats.org/officeDocument/2006/relationships/image" Target="../media/image1.png"/>
  <Relationship Id="rId2" Type="http://schemas.openxmlformats.org/officeDocument/2006/relationships/slideLayout" Target="../slideLayouts/slideLayout13.xml"/>
  <Relationship Id="rId3" Type="http://schemas.openxmlformats.org/officeDocument/2006/relationships/slideLayout" Target="../slideLayouts/slideLayout14.xml"/>
  <Relationship Id="rId4" Type="http://schemas.openxmlformats.org/officeDocument/2006/relationships/slideLayout" Target="../slideLayouts/slideLayout15.xml"/>
  <Relationship Id="rId5" Type="http://schemas.openxmlformats.org/officeDocument/2006/relationships/slideLayout" Target="../slideLayouts/slideLayout16.xml"/>
  <Relationship Id="rId6" Type="http://schemas.openxmlformats.org/officeDocument/2006/relationships/slideLayout" Target="../slideLayouts/slideLayout17.xml"/>
  <Relationship Id="rId7" Type="http://schemas.openxmlformats.org/officeDocument/2006/relationships/slideLayout" Target="../slideLayouts/slideLayout18.xml"/>
  <Relationship Id="rId8" Type="http://schemas.openxmlformats.org/officeDocument/2006/relationships/slideLayout" Target="../slideLayouts/slideLayout19.xml"/>
  <Relationship Id="rId9" Type="http://schemas.openxmlformats.org/officeDocument/2006/relationships/slideLayout" Target="../slideLayouts/slideLayout20.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34F5A4D-E0DC-450D-A131-6C94611BA16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lnSpc>
                <a:spcPct val="100000"/>
              </a:lnSpc>
              <a:spcBef>
                <a:spcPct val="0"/>
              </a:spcBef>
              <a:defRPr/>
            </a:pPr>
            <a:endParaRPr lang="en-US" altLang="en-US" sz="1800" dirty="0" smtClean="0">
              <a:solidFill>
                <a:srgbClr val="000000"/>
              </a:solidFill>
              <a:latin typeface="Calibri" pitchFamily="34" charset="0"/>
            </a:endParaRPr>
          </a:p>
        </p:txBody>
      </p:sp>
      <p:sp>
        <p:nvSpPr>
          <p:cNvPr id="1027" name="Rectangle 2"/>
          <p:cNvSpPr>
            <a:spLocks noGrp="1" noChangeArrowheads="1"/>
          </p:cNvSpPr>
          <p:nvPr>
            <p:ph type="title"/>
          </p:nvPr>
        </p:nvSpPr>
        <p:spPr bwMode="auto">
          <a:xfrm>
            <a:off x="4151313" y="223838"/>
            <a:ext cx="4818062" cy="7080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314450"/>
            <a:ext cx="8229600" cy="48117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lnSpc>
                <a:spcPct val="100000"/>
              </a:lnSpc>
              <a:spcBef>
                <a:spcPct val="0"/>
              </a:spcBef>
              <a:defRPr/>
            </a:pPr>
            <a:endParaRPr lang="en-US" altLang="en-US">
              <a:solidFill>
                <a:srgbClr val="000000"/>
              </a:solidFill>
              <a:latin typeface="Calibri" pitchFamily="34" charset="0"/>
            </a:endParaRPr>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b="1"/>
            </a:lvl1pPr>
          </a:lstStyle>
          <a:p>
            <a:pPr>
              <a:lnSpc>
                <a:spcPct val="100000"/>
              </a:lnSpc>
              <a:spcBef>
                <a:spcPct val="0"/>
              </a:spcBef>
              <a:defRPr/>
            </a:pPr>
            <a:r>
              <a:rPr lang="en-US" altLang="en-US">
                <a:solidFill>
                  <a:srgbClr val="000000"/>
                </a:solidFill>
                <a:latin typeface="Calibri" pitchFamily="34" charset="0"/>
              </a:rPr>
              <a:t>Slide </a:t>
            </a:r>
            <a:fld id="{4BE9EAE8-FD3B-4E1A-8B32-D3377BCB042C}" type="slidenum">
              <a:rPr lang="en-US" altLang="en-US">
                <a:solidFill>
                  <a:srgbClr val="000000"/>
                </a:solidFill>
                <a:latin typeface="Calibri" pitchFamily="34" charset="0"/>
              </a:rPr>
              <a:pPr>
                <a:lnSpc>
                  <a:spcPct val="100000"/>
                </a:lnSpc>
                <a:spcBef>
                  <a:spcPct val="0"/>
                </a:spcBef>
                <a:defRPr/>
              </a:pPr>
              <a:t>‹#›</a:t>
            </a:fld>
            <a:endParaRPr lang="en-US" altLang="en-US">
              <a:solidFill>
                <a:srgbClr val="000000"/>
              </a:solidFill>
              <a:latin typeface="Calibri" pitchFamily="34" charset="0"/>
            </a:endParaRPr>
          </a:p>
        </p:txBody>
      </p:sp>
      <p:pic>
        <p:nvPicPr>
          <p:cNvPr id="1031" name="Picture 4" descr="banner"/>
          <p:cNvPicPr>
            <a:picLocks noChangeAspect="1" noChangeArrowheads="1"/>
          </p:cNvPicPr>
          <p:nvPr/>
        </p:nvPicPr>
        <p:blipFill>
          <a:blip r:embed="rId15"/>
          <a:srcRect r="56197" b="8861"/>
          <a:stretch>
            <a:fillRect/>
          </a:stretch>
        </p:blipFill>
        <p:spPr bwMode="auto">
          <a:xfrm>
            <a:off x="-3175" y="223838"/>
            <a:ext cx="4011613" cy="708025"/>
          </a:xfrm>
          <a:prstGeom prst="rect">
            <a:avLst/>
          </a:prstGeom>
          <a:noFill/>
          <a:ln w="9525">
            <a:noFill/>
            <a:miter lim="800000"/>
            <a:headEnd/>
            <a:tailEnd/>
          </a:ln>
        </p:spPr>
      </p:pic>
    </p:spTree>
    <p:extLst>
      <p:ext uri="{BB962C8B-B14F-4D97-AF65-F5344CB8AC3E}">
        <p14:creationId xmlns:p14="http://schemas.microsoft.com/office/powerpoint/2010/main" val="2090933443"/>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 id="2147483900" r:id="rId12"/>
    <p:sldLayoutId id="2147483901" r:id="rId13"/>
  </p:sldLayoutIdLst>
  <p:hf hdr="0" ftr="0" dt="0"/>
  <p:txStyles>
    <p:title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xml"/>
  <Relationship Id="rId3" Type="http://schemas.openxmlformats.org/officeDocument/2006/relationships/image" Target="../media/image1.pn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18.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18.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18.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7.xml"/>
  <Relationship Id="rId3" Type="http://schemas.openxmlformats.org/officeDocument/2006/relationships/image" Target="../media/image1.png"/>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 Id="rId3" Type="http://schemas.openxmlformats.org/officeDocument/2006/relationships/image" Target="../media/image1.png"/>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png"/>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9.xml"/>
  <Relationship Id="rId3" Type="http://schemas.openxmlformats.org/officeDocument/2006/relationships/image" Target="../media/image1.png"/>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0.xml"/>
  <Relationship Id="rId3" Type="http://schemas.openxmlformats.org/officeDocument/2006/relationships/image" Target="../media/image1.png"/>
</Relationships>

</file>

<file path=ppt/slides/_rels/slide2.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xml"/>
  <Relationship Id="rId3" Type="http://schemas.openxmlformats.org/officeDocument/2006/relationships/image" Target="../media/image1.png"/>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1.xml"/>
  <Relationship Id="rId3" Type="http://schemas.openxmlformats.org/officeDocument/2006/relationships/image" Target="../media/image1.png"/>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2.xml"/>
  <Relationship Id="rId3" Type="http://schemas.openxmlformats.org/officeDocument/2006/relationships/image" Target="../media/image1.png"/>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3.xml"/>
  <Relationship Id="rId3" Type="http://schemas.openxmlformats.org/officeDocument/2006/relationships/image" Target="../media/image1.png"/>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4.xml"/>
  <Relationship Id="rId3" Type="http://schemas.openxmlformats.org/officeDocument/2006/relationships/image" Target="../media/image1.png"/>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5.xml"/>
  <Relationship Id="rId3" Type="http://schemas.openxmlformats.org/officeDocument/2006/relationships/image" Target="../media/image1.png"/>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6.xml"/>
  <Relationship Id="rId3" Type="http://schemas.openxmlformats.org/officeDocument/2006/relationships/image" Target="../media/image1.png"/>
</Relationships>

</file>

<file path=ppt/slides/_rels/slide26.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7.xml"/>
  <Relationship Id="rId3" Type="http://schemas.openxmlformats.org/officeDocument/2006/relationships/image" Target="../media/image1.png"/>
</Relationships>

</file>

<file path=ppt/slides/_rels/slide27.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8.xml"/>
  <Relationship Id="rId3" Type="http://schemas.openxmlformats.org/officeDocument/2006/relationships/image" Target="../media/image1.png"/>
  <Relationship Id="rId4" Type="http://schemas.openxmlformats.org/officeDocument/2006/relationships/diagramData" Target="../diagrams/data1.xml"/>
  <Relationship Id="rId5" Type="http://schemas.openxmlformats.org/officeDocument/2006/relationships/diagramLayout" Target="../diagrams/layout1.xml"/>
  <Relationship Id="rId6" Type="http://schemas.openxmlformats.org/officeDocument/2006/relationships/diagramQuickStyle" Target="../diagrams/quickStyle1.xml"/>
  <Relationship Id="rId7" Type="http://schemas.openxmlformats.org/officeDocument/2006/relationships/diagramColors" Target="../diagrams/colors1.xml"/>
  <Relationship Id="rId8" Type="http://schemas.microsoft.com/office/2007/relationships/diagramDrawing" Target="../diagrams/drawing1.xml"/>
</Relationships>

</file>

<file path=ppt/slides/_rels/slide28.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9.xml"/>
  <Relationship Id="rId3" Type="http://schemas.openxmlformats.org/officeDocument/2006/relationships/image" Target="../media/image1.png"/>
</Relationships>

</file>

<file path=ppt/slides/_rels/slide29.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0.xml"/>
  <Relationship Id="rId3" Type="http://schemas.openxmlformats.org/officeDocument/2006/relationships/image" Target="../media/image1.png"/>
</Relationships>

</file>

<file path=ppt/slides/_rels/slide3.xml.rels><?xml version="1.0" encoding="UTF-8"?>

<Relationships xmlns="http://schemas.openxmlformats.org/package/2006/relationships">
  <Relationship Id="rId1" Type="http://schemas.openxmlformats.org/officeDocument/2006/relationships/slideLayout" Target="../slideLayouts/slideLayout18.xml"/>
  <Relationship Id="rId2" Type="http://schemas.openxmlformats.org/officeDocument/2006/relationships/notesSlide" Target="../notesSlides/notesSlide3.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4.xml"/>
  <Relationship Id="rId3" Type="http://schemas.openxmlformats.org/officeDocument/2006/relationships/image" Target="../media/image1.png"/>
</Relationships>

</file>

<file path=ppt/slides/_rels/slide5.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18.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18.xml"/>
  <Relationship Id="rId2" Type="http://schemas.openxmlformats.org/officeDocument/2006/relationships/notesSlide" Target="../notesSlides/notesSlide5.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18.xml"/>
  <Relationship Id="rId2" Type="http://schemas.openxmlformats.org/officeDocument/2006/relationships/notesSlide" Target="../notesSlides/notesSlide6.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latin typeface="Arial" charset="0"/>
              <a:cs typeface="Arial" charset="0"/>
            </a:endParaRPr>
          </a:p>
        </p:txBody>
      </p:sp>
      <p:sp>
        <p:nvSpPr>
          <p:cNvPr id="3076" name="Text Box 7"/>
          <p:cNvSpPr txBox="1">
            <a:spLocks noChangeArrowheads="1"/>
          </p:cNvSpPr>
          <p:nvPr/>
        </p:nvSpPr>
        <p:spPr bwMode="auto">
          <a:xfrm>
            <a:off x="233363" y="2001838"/>
            <a:ext cx="877093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4000" b="1" dirty="0" smtClean="0">
                <a:solidFill>
                  <a:srgbClr val="003366"/>
                </a:solidFill>
                <a:cs typeface="Arial" charset="0"/>
              </a:rPr>
              <a:t>Mobile Integrated Health </a:t>
            </a:r>
          </a:p>
          <a:p>
            <a:pPr algn="ctr" eaLnBrk="1" hangingPunct="1">
              <a:spcBef>
                <a:spcPct val="0"/>
              </a:spcBef>
              <a:buFontTx/>
              <a:buNone/>
            </a:pPr>
            <a:r>
              <a:rPr lang="en-US" altLang="en-US" sz="4000" b="1" dirty="0" smtClean="0">
                <a:solidFill>
                  <a:srgbClr val="003366"/>
                </a:solidFill>
                <a:cs typeface="Arial" charset="0"/>
              </a:rPr>
              <a:t>Advisory Council</a:t>
            </a:r>
            <a:endParaRPr lang="en-US" altLang="en-US" sz="4000" b="1" dirty="0">
              <a:solidFill>
                <a:srgbClr val="003366"/>
              </a:solidFill>
              <a:cs typeface="Arial" charset="0"/>
            </a:endParaRPr>
          </a:p>
        </p:txBody>
      </p:sp>
      <p:pic>
        <p:nvPicPr>
          <p:cNvPr id="3077" name="Picture 4" descr="banner"/>
          <p:cNvPicPr>
            <a:picLocks noChangeAspect="1" noChangeArrowheads="1"/>
          </p:cNvPicPr>
          <p:nvPr/>
        </p:nvPicPr>
        <p:blipFill>
          <a:blip r:embed="rId3">
            <a:extLst>
              <a:ext uri="{28A0092B-C50C-407E-A947-70E740481C1C}">
                <a14:useLocalDpi xmlns:a14="http://schemas.microsoft.com/office/drawing/2010/main" val="0"/>
              </a:ext>
            </a:extLst>
          </a:blip>
          <a:srcRect b="8861"/>
          <a:stretch>
            <a:fillRect/>
          </a:stretch>
        </p:blipFill>
        <p:spPr bwMode="auto">
          <a:xfrm>
            <a:off x="-3175" y="223838"/>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Text Box 7"/>
          <p:cNvSpPr txBox="1">
            <a:spLocks noChangeArrowheads="1"/>
          </p:cNvSpPr>
          <p:nvPr/>
        </p:nvSpPr>
        <p:spPr bwMode="auto">
          <a:xfrm>
            <a:off x="309563" y="3854450"/>
            <a:ext cx="861695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algn="ctr" eaLnBrk="1" hangingPunct="1">
              <a:spcBef>
                <a:spcPct val="0"/>
              </a:spcBef>
              <a:buFontTx/>
              <a:buNone/>
            </a:pPr>
            <a:endParaRPr lang="en-US" altLang="en-US" sz="2400" b="1" dirty="0">
              <a:solidFill>
                <a:srgbClr val="003366"/>
              </a:solidFill>
              <a:cs typeface="Arial" charset="0"/>
            </a:endParaRPr>
          </a:p>
          <a:p>
            <a:pPr algn="ctr" eaLnBrk="1" hangingPunct="1">
              <a:spcBef>
                <a:spcPct val="0"/>
              </a:spcBef>
              <a:buFontTx/>
              <a:buNone/>
            </a:pPr>
            <a:r>
              <a:rPr lang="en-US" altLang="en-US" sz="2400" b="1" dirty="0">
                <a:solidFill>
                  <a:srgbClr val="003366"/>
                </a:solidFill>
                <a:cs typeface="Arial" charset="0"/>
              </a:rPr>
              <a:t>Bureau of Health Care Safety and Quality</a:t>
            </a:r>
          </a:p>
          <a:p>
            <a:pPr algn="ctr" eaLnBrk="1" hangingPunct="1">
              <a:spcBef>
                <a:spcPct val="0"/>
              </a:spcBef>
              <a:buFontTx/>
              <a:buNone/>
            </a:pPr>
            <a:r>
              <a:rPr lang="en-US" altLang="en-US" sz="2400" b="1" dirty="0">
                <a:solidFill>
                  <a:srgbClr val="003366"/>
                </a:solidFill>
                <a:cs typeface="Arial" charset="0"/>
              </a:rPr>
              <a:t>Department of Public Health</a:t>
            </a:r>
          </a:p>
          <a:p>
            <a:pPr algn="ctr" eaLnBrk="1" hangingPunct="1">
              <a:spcBef>
                <a:spcPct val="0"/>
              </a:spcBef>
              <a:buFontTx/>
              <a:buNone/>
            </a:pPr>
            <a:endParaRPr lang="en-US" altLang="en-US" sz="2400" b="1" dirty="0">
              <a:solidFill>
                <a:srgbClr val="FF0000"/>
              </a:solidFill>
              <a:cs typeface="Arial" charset="0"/>
            </a:endParaRPr>
          </a:p>
          <a:p>
            <a:pPr algn="ctr" eaLnBrk="1" hangingPunct="1">
              <a:spcBef>
                <a:spcPct val="0"/>
              </a:spcBef>
              <a:buFontTx/>
              <a:buNone/>
            </a:pPr>
            <a:r>
              <a:rPr lang="en-US" altLang="en-US" sz="2400" b="1" dirty="0" smtClean="0">
                <a:solidFill>
                  <a:srgbClr val="003366"/>
                </a:solidFill>
                <a:cs typeface="Arial" charset="0"/>
              </a:rPr>
              <a:t>November 16, </a:t>
            </a:r>
            <a:r>
              <a:rPr lang="en-US" altLang="en-US" sz="2400" b="1" dirty="0">
                <a:solidFill>
                  <a:srgbClr val="003366"/>
                </a:solidFill>
                <a:cs typeface="Arial" charset="0"/>
              </a:rPr>
              <a:t>2015</a:t>
            </a:r>
            <a:endParaRPr lang="en-US" altLang="en-US" sz="2400" dirty="0">
              <a:solidFill>
                <a:srgbClr val="003366"/>
              </a:solidFill>
              <a:cs typeface="Arial" charset="0"/>
            </a:endParaRPr>
          </a:p>
        </p:txBody>
      </p:sp>
    </p:spTree>
    <p:extLst>
      <p:ext uri="{BB962C8B-B14F-4D97-AF65-F5344CB8AC3E}">
        <p14:creationId xmlns:p14="http://schemas.microsoft.com/office/powerpoint/2010/main" val="2858096396"/>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424066"/>
            <a:ext cx="8229600" cy="4611011"/>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a:lnSpc>
                <a:spcPct val="100000"/>
              </a:lnSpc>
              <a:spcBef>
                <a:spcPts val="0"/>
              </a:spcBef>
              <a:spcAft>
                <a:spcPts val="0"/>
              </a:spcAft>
              <a:defRPr/>
            </a:pPr>
            <a:r>
              <a:rPr lang="en-US" sz="2400" dirty="0" smtClean="0">
                <a:solidFill>
                  <a:srgbClr val="003366"/>
                </a:solidFill>
              </a:rPr>
              <a:t>The </a:t>
            </a:r>
            <a:r>
              <a:rPr lang="en-US" sz="2400" dirty="0">
                <a:solidFill>
                  <a:srgbClr val="003366"/>
                </a:solidFill>
              </a:rPr>
              <a:t>Attorney General’s Regulations, 940 CMR 29.10, permit </a:t>
            </a:r>
            <a:r>
              <a:rPr lang="en-US" sz="2400" dirty="0" smtClean="0">
                <a:solidFill>
                  <a:srgbClr val="003366"/>
                </a:solidFill>
              </a:rPr>
              <a:t>members to participate remotely in future public meetings if the public body specifically votes to allow remote participation</a:t>
            </a:r>
          </a:p>
          <a:p>
            <a:pPr>
              <a:lnSpc>
                <a:spcPct val="100000"/>
              </a:lnSpc>
              <a:spcBef>
                <a:spcPts val="0"/>
              </a:spcBef>
              <a:spcAft>
                <a:spcPts val="0"/>
              </a:spcAft>
              <a:defRPr/>
            </a:pPr>
            <a:endParaRPr lang="en-US" sz="2400" dirty="0" smtClean="0">
              <a:solidFill>
                <a:srgbClr val="003366"/>
              </a:solidFill>
            </a:endParaRPr>
          </a:p>
          <a:p>
            <a:pPr>
              <a:lnSpc>
                <a:spcPct val="100000"/>
              </a:lnSpc>
              <a:spcBef>
                <a:spcPts val="0"/>
              </a:spcBef>
              <a:spcAft>
                <a:spcPts val="0"/>
              </a:spcAft>
              <a:defRPr/>
            </a:pPr>
            <a:r>
              <a:rPr lang="en-US" sz="2400" b="1" dirty="0" smtClean="0">
                <a:solidFill>
                  <a:srgbClr val="003366"/>
                </a:solidFill>
              </a:rPr>
              <a:t>The </a:t>
            </a:r>
            <a:r>
              <a:rPr lang="en-US" sz="2400" b="1" dirty="0">
                <a:solidFill>
                  <a:srgbClr val="003366"/>
                </a:solidFill>
              </a:rPr>
              <a:t>Attorney General </a:t>
            </a:r>
            <a:r>
              <a:rPr lang="en-US" sz="2400" b="1" u="sng" dirty="0">
                <a:solidFill>
                  <a:srgbClr val="003366"/>
                </a:solidFill>
              </a:rPr>
              <a:t>strongly</a:t>
            </a:r>
            <a:r>
              <a:rPr lang="en-US" sz="2400" b="1" dirty="0">
                <a:solidFill>
                  <a:srgbClr val="003366"/>
                </a:solidFill>
              </a:rPr>
              <a:t> encourages members </a:t>
            </a:r>
            <a:r>
              <a:rPr lang="en-US" sz="2400" b="1" dirty="0" smtClean="0">
                <a:solidFill>
                  <a:srgbClr val="003366"/>
                </a:solidFill>
              </a:rPr>
              <a:t>to </a:t>
            </a:r>
            <a:r>
              <a:rPr lang="en-US" sz="2400" b="1" dirty="0">
                <a:solidFill>
                  <a:srgbClr val="003366"/>
                </a:solidFill>
              </a:rPr>
              <a:t>physically attend meetings whenever </a:t>
            </a:r>
            <a:r>
              <a:rPr lang="en-US" sz="2400" b="1" dirty="0" smtClean="0">
                <a:solidFill>
                  <a:srgbClr val="003366"/>
                </a:solidFill>
              </a:rPr>
              <a:t>possible</a:t>
            </a:r>
            <a:endParaRPr lang="en-US" sz="2400" b="1" kern="0" dirty="0" smtClean="0">
              <a:solidFill>
                <a:srgbClr val="003366"/>
              </a:solidFill>
            </a:endParaRPr>
          </a:p>
          <a:p>
            <a:pPr>
              <a:lnSpc>
                <a:spcPct val="100000"/>
              </a:lnSpc>
              <a:spcBef>
                <a:spcPts val="0"/>
              </a:spcBef>
              <a:spcAft>
                <a:spcPts val="0"/>
              </a:spcAft>
              <a:defRPr/>
            </a:pPr>
            <a:endParaRPr lang="en-US" sz="2400" kern="0" dirty="0">
              <a:solidFill>
                <a:srgbClr val="003366"/>
              </a:solidFill>
            </a:endParaRPr>
          </a:p>
        </p:txBody>
      </p:sp>
      <p:sp>
        <p:nvSpPr>
          <p:cNvPr id="4" name="Title 1"/>
          <p:cNvSpPr txBox="1">
            <a:spLocks/>
          </p:cNvSpPr>
          <p:nvPr/>
        </p:nvSpPr>
        <p:spPr>
          <a:xfrm>
            <a:off x="4151313" y="0"/>
            <a:ext cx="4818062" cy="1143000"/>
          </a:xfrm>
          <a:prstGeom prst="rect">
            <a:avLst/>
          </a:prstGeom>
        </p:spPr>
        <p:txBody>
          <a:bodyPr anchor="ctr" anchorCtr="0"/>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lnSpc>
                <a:spcPct val="100000"/>
              </a:lnSpc>
              <a:defRPr/>
            </a:pPr>
            <a:r>
              <a:rPr lang="en-US" kern="0" dirty="0" smtClean="0">
                <a:solidFill>
                  <a:srgbClr val="FFFFFF"/>
                </a:solidFill>
              </a:rPr>
              <a:t>Remote Participation</a:t>
            </a:r>
            <a:endParaRPr lang="en-US" kern="0" dirty="0">
              <a:solidFill>
                <a:srgbClr val="FFFFFF"/>
              </a:solidFill>
            </a:endParaRPr>
          </a:p>
        </p:txBody>
      </p:sp>
      <p:sp>
        <p:nvSpPr>
          <p:cNvPr id="7" name="Slide Number Placeholder 5"/>
          <p:cNvSpPr txBox="1">
            <a:spLocks/>
          </p:cNvSpPr>
          <p:nvPr/>
        </p:nvSpPr>
        <p:spPr>
          <a:xfrm>
            <a:off x="6934200" y="6416675"/>
            <a:ext cx="2133600" cy="365125"/>
          </a:xfrm>
          <a:prstGeom prst="rect">
            <a:avLst/>
          </a:prstGeom>
        </p:spPr>
        <p:txBody>
          <a:bodyPr vert="horz" lIns="91440" tIns="45720" rIns="91440" bIns="45720" rtlCol="0" anchor="ctr"/>
          <a:lstStyle>
            <a:defPPr>
              <a:defRPr lang="en-US"/>
            </a:defPPr>
            <a:lvl1pPr algn="r" rtl="0" fontAlgn="base">
              <a:lnSpc>
                <a:spcPct val="90000"/>
              </a:lnSpc>
              <a:spcBef>
                <a:spcPct val="20000"/>
              </a:spcBef>
              <a:spcAft>
                <a:spcPct val="0"/>
              </a:spcAft>
              <a:defRPr sz="1200" kern="1200">
                <a:solidFill>
                  <a:schemeClr val="tx1">
                    <a:tint val="75000"/>
                  </a:schemeClr>
                </a:solidFill>
                <a:latin typeface="Arial" charset="0"/>
                <a:ea typeface="+mn-ea"/>
                <a:cs typeface="+mn-cs"/>
              </a:defRPr>
            </a:lvl1pPr>
            <a:lvl2pPr marL="457200" algn="l" rtl="0" fontAlgn="base">
              <a:lnSpc>
                <a:spcPct val="90000"/>
              </a:lnSpc>
              <a:spcBef>
                <a:spcPct val="20000"/>
              </a:spcBef>
              <a:spcAft>
                <a:spcPct val="0"/>
              </a:spcAft>
              <a:defRPr kern="1200">
                <a:solidFill>
                  <a:schemeClr val="tx1"/>
                </a:solidFill>
                <a:latin typeface="Arial" charset="0"/>
                <a:ea typeface="+mn-ea"/>
                <a:cs typeface="+mn-cs"/>
              </a:defRPr>
            </a:lvl2pPr>
            <a:lvl3pPr marL="914400" algn="l" rtl="0" fontAlgn="base">
              <a:lnSpc>
                <a:spcPct val="90000"/>
              </a:lnSpc>
              <a:spcBef>
                <a:spcPct val="20000"/>
              </a:spcBef>
              <a:spcAft>
                <a:spcPct val="0"/>
              </a:spcAft>
              <a:defRPr kern="1200">
                <a:solidFill>
                  <a:schemeClr val="tx1"/>
                </a:solidFill>
                <a:latin typeface="Arial" charset="0"/>
                <a:ea typeface="+mn-ea"/>
                <a:cs typeface="+mn-cs"/>
              </a:defRPr>
            </a:lvl3pPr>
            <a:lvl4pPr marL="1371600" algn="l" rtl="0" fontAlgn="base">
              <a:lnSpc>
                <a:spcPct val="90000"/>
              </a:lnSpc>
              <a:spcBef>
                <a:spcPct val="20000"/>
              </a:spcBef>
              <a:spcAft>
                <a:spcPct val="0"/>
              </a:spcAft>
              <a:defRPr kern="1200">
                <a:solidFill>
                  <a:schemeClr val="tx1"/>
                </a:solidFill>
                <a:latin typeface="Arial" charset="0"/>
                <a:ea typeface="+mn-ea"/>
                <a:cs typeface="+mn-cs"/>
              </a:defRPr>
            </a:lvl4pPr>
            <a:lvl5pPr marL="1828800" algn="l" rtl="0" fontAlgn="base">
              <a:lnSpc>
                <a:spcPct val="90000"/>
              </a:lnSpc>
              <a:spcBef>
                <a:spcPct val="2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r" defTabSz="914400" rtl="0" eaLnBrk="1" fontAlgn="base" latinLnBrk="0" hangingPunct="1">
              <a:lnSpc>
                <a:spcPct val="90000"/>
              </a:lnSpc>
              <a:spcBef>
                <a:spcPct val="20000"/>
              </a:spcBef>
              <a:spcAft>
                <a:spcPct val="0"/>
              </a:spcAft>
              <a:buClrTx/>
              <a:buSzTx/>
              <a:buFontTx/>
              <a:buNone/>
              <a:tabLst/>
              <a:defRPr/>
            </a:pPr>
            <a:fld id="{07D56CB9-EABB-4C18-962C-FF17652EADB5}" type="slidenum">
              <a:rPr kumimoji="0" lang="en-US" altLang="en-US" sz="1200" b="0" i="0" u="none" strike="noStrike" kern="1200" cap="none" spc="0" normalizeH="0" baseline="0" noProof="0" smtClean="0">
                <a:ln>
                  <a:noFill/>
                </a:ln>
                <a:solidFill>
                  <a:prstClr val="black">
                    <a:tint val="75000"/>
                  </a:prstClr>
                </a:solidFill>
                <a:effectLst/>
                <a:uLnTx/>
                <a:uFillTx/>
                <a:latin typeface="Arial" charset="0"/>
                <a:ea typeface="+mn-ea"/>
                <a:cs typeface="+mn-cs"/>
              </a:rPr>
              <a:pPr marL="0" marR="0" lvl="0" indent="0" algn="r" defTabSz="914400" rtl="0" eaLnBrk="1" fontAlgn="base" latinLnBrk="0" hangingPunct="1">
                <a:lnSpc>
                  <a:spcPct val="90000"/>
                </a:lnSpc>
                <a:spcBef>
                  <a:spcPct val="20000"/>
                </a:spcBef>
                <a:spcAft>
                  <a:spcPct val="0"/>
                </a:spcAft>
                <a:buClrTx/>
                <a:buSzTx/>
                <a:buFontTx/>
                <a:buNone/>
                <a:tabLst/>
                <a:defRPr/>
              </a:pPr>
              <a:t>10</a:t>
            </a:fld>
            <a:endParaRPr kumimoji="0" lang="en-US" altLang="en-US" sz="1200" b="0" i="0" u="none" strike="noStrike" kern="1200" cap="none" spc="0" normalizeH="0" baseline="0" noProof="0" dirty="0">
              <a:ln>
                <a:noFill/>
              </a:ln>
              <a:solidFill>
                <a:prstClr val="black">
                  <a:tint val="75000"/>
                </a:prstClr>
              </a:solidFill>
              <a:effectLst/>
              <a:uLnTx/>
              <a:uFillTx/>
              <a:latin typeface="Arial" charset="0"/>
              <a:ea typeface="+mn-ea"/>
              <a:cs typeface="+mn-cs"/>
            </a:endParaRPr>
          </a:p>
        </p:txBody>
      </p:sp>
    </p:spTree>
    <p:extLst>
      <p:ext uri="{BB962C8B-B14F-4D97-AF65-F5344CB8AC3E}">
        <p14:creationId xmlns:p14="http://schemas.microsoft.com/office/powerpoint/2010/main" val="17395998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424066"/>
            <a:ext cx="8229600" cy="4611011"/>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a:lnSpc>
                <a:spcPct val="100000"/>
              </a:lnSpc>
              <a:spcBef>
                <a:spcPts val="0"/>
              </a:spcBef>
              <a:spcAft>
                <a:spcPts val="0"/>
              </a:spcAft>
              <a:buSzPct val="75000"/>
              <a:defRPr/>
            </a:pPr>
            <a:r>
              <a:rPr lang="en-US" sz="2600" dirty="0" smtClean="0">
                <a:solidFill>
                  <a:srgbClr val="003366"/>
                </a:solidFill>
              </a:rPr>
              <a:t>Once </a:t>
            </a:r>
            <a:r>
              <a:rPr lang="en-US" sz="2600" dirty="0">
                <a:solidFill>
                  <a:srgbClr val="003366"/>
                </a:solidFill>
              </a:rPr>
              <a:t>remote participation is adopted, any member of a public body may participate remotely if the chair (or, in the chair’s absence, the person chairing the meeting) determines that one of the following factors makes the member’s physical attendance unreasonably </a:t>
            </a:r>
            <a:r>
              <a:rPr lang="en-US" sz="2600" dirty="0" smtClean="0">
                <a:solidFill>
                  <a:srgbClr val="003366"/>
                </a:solidFill>
              </a:rPr>
              <a:t>difficult:</a:t>
            </a:r>
          </a:p>
          <a:p>
            <a:pPr lvl="1">
              <a:lnSpc>
                <a:spcPct val="100000"/>
              </a:lnSpc>
              <a:spcBef>
                <a:spcPts val="0"/>
              </a:spcBef>
              <a:spcAft>
                <a:spcPts val="0"/>
              </a:spcAft>
              <a:buSzPct val="75000"/>
              <a:buFont typeface="Courier New" panose="02070309020205020404" pitchFamily="49" charset="0"/>
              <a:buChar char="o"/>
              <a:defRPr/>
            </a:pPr>
            <a:r>
              <a:rPr lang="en-US" sz="2400" dirty="0" smtClean="0">
                <a:solidFill>
                  <a:srgbClr val="003366"/>
                </a:solidFill>
              </a:rPr>
              <a:t>Personal illness;</a:t>
            </a:r>
          </a:p>
          <a:p>
            <a:pPr lvl="1">
              <a:lnSpc>
                <a:spcPct val="100000"/>
              </a:lnSpc>
              <a:spcBef>
                <a:spcPts val="0"/>
              </a:spcBef>
              <a:spcAft>
                <a:spcPts val="0"/>
              </a:spcAft>
              <a:buSzPct val="75000"/>
              <a:buFont typeface="Courier New" panose="02070309020205020404" pitchFamily="49" charset="0"/>
              <a:buChar char="o"/>
              <a:defRPr/>
            </a:pPr>
            <a:r>
              <a:rPr lang="en-US" sz="2400" dirty="0" smtClean="0">
                <a:solidFill>
                  <a:srgbClr val="003366"/>
                </a:solidFill>
              </a:rPr>
              <a:t>Personal disability;</a:t>
            </a:r>
          </a:p>
          <a:p>
            <a:pPr lvl="1">
              <a:lnSpc>
                <a:spcPct val="100000"/>
              </a:lnSpc>
              <a:spcBef>
                <a:spcPts val="0"/>
              </a:spcBef>
              <a:spcAft>
                <a:spcPts val="0"/>
              </a:spcAft>
              <a:buSzPct val="75000"/>
              <a:buFont typeface="Courier New" panose="02070309020205020404" pitchFamily="49" charset="0"/>
              <a:buChar char="o"/>
              <a:defRPr/>
            </a:pPr>
            <a:r>
              <a:rPr lang="en-US" sz="2400" dirty="0" smtClean="0">
                <a:solidFill>
                  <a:srgbClr val="003366"/>
                </a:solidFill>
              </a:rPr>
              <a:t>Emergency;</a:t>
            </a:r>
          </a:p>
          <a:p>
            <a:pPr lvl="1">
              <a:lnSpc>
                <a:spcPct val="100000"/>
              </a:lnSpc>
              <a:spcBef>
                <a:spcPts val="0"/>
              </a:spcBef>
              <a:spcAft>
                <a:spcPts val="0"/>
              </a:spcAft>
              <a:buSzPct val="75000"/>
              <a:buFont typeface="Courier New" panose="02070309020205020404" pitchFamily="49" charset="0"/>
              <a:buChar char="o"/>
              <a:defRPr/>
            </a:pPr>
            <a:r>
              <a:rPr lang="en-US" sz="2400" dirty="0" smtClean="0">
                <a:solidFill>
                  <a:srgbClr val="003366"/>
                </a:solidFill>
              </a:rPr>
              <a:t>Military </a:t>
            </a:r>
            <a:r>
              <a:rPr lang="en-US" sz="2400" dirty="0">
                <a:solidFill>
                  <a:srgbClr val="003366"/>
                </a:solidFill>
              </a:rPr>
              <a:t>service; </a:t>
            </a:r>
            <a:r>
              <a:rPr lang="en-US" sz="2400" dirty="0" smtClean="0">
                <a:solidFill>
                  <a:srgbClr val="003366"/>
                </a:solidFill>
              </a:rPr>
              <a:t>or</a:t>
            </a:r>
          </a:p>
          <a:p>
            <a:pPr lvl="1">
              <a:lnSpc>
                <a:spcPct val="100000"/>
              </a:lnSpc>
              <a:spcBef>
                <a:spcPts val="0"/>
              </a:spcBef>
              <a:spcAft>
                <a:spcPts val="0"/>
              </a:spcAft>
              <a:buSzPct val="75000"/>
              <a:buFont typeface="Courier New" panose="02070309020205020404" pitchFamily="49" charset="0"/>
              <a:buChar char="o"/>
              <a:defRPr/>
            </a:pPr>
            <a:r>
              <a:rPr lang="en-US" sz="2400" dirty="0" smtClean="0">
                <a:solidFill>
                  <a:srgbClr val="003366"/>
                </a:solidFill>
              </a:rPr>
              <a:t>Geographic </a:t>
            </a:r>
            <a:r>
              <a:rPr lang="en-US" sz="2400" dirty="0">
                <a:solidFill>
                  <a:srgbClr val="003366"/>
                </a:solidFill>
              </a:rPr>
              <a:t>distance.</a:t>
            </a:r>
          </a:p>
          <a:p>
            <a:pPr>
              <a:lnSpc>
                <a:spcPct val="100000"/>
              </a:lnSpc>
              <a:spcBef>
                <a:spcPts val="0"/>
              </a:spcBef>
              <a:spcAft>
                <a:spcPts val="0"/>
              </a:spcAft>
              <a:buSzPct val="75000"/>
              <a:defRPr/>
            </a:pPr>
            <a:endParaRPr lang="en-US" sz="2400" kern="0" dirty="0" smtClean="0">
              <a:solidFill>
                <a:srgbClr val="003366"/>
              </a:solidFill>
            </a:endParaRPr>
          </a:p>
          <a:p>
            <a:pPr lvl="1">
              <a:lnSpc>
                <a:spcPct val="100000"/>
              </a:lnSpc>
              <a:spcBef>
                <a:spcPts val="0"/>
              </a:spcBef>
              <a:spcAft>
                <a:spcPts val="0"/>
              </a:spcAft>
              <a:buSzPct val="75000"/>
              <a:buFontTx/>
              <a:buNone/>
              <a:defRPr/>
            </a:pPr>
            <a:endParaRPr lang="en-US" sz="2000" kern="0" dirty="0" smtClean="0">
              <a:solidFill>
                <a:srgbClr val="003366"/>
              </a:solidFill>
            </a:endParaRPr>
          </a:p>
          <a:p>
            <a:pPr marL="457200" lvl="1" indent="0">
              <a:lnSpc>
                <a:spcPct val="100000"/>
              </a:lnSpc>
              <a:spcBef>
                <a:spcPts val="0"/>
              </a:spcBef>
              <a:spcAft>
                <a:spcPts val="0"/>
              </a:spcAft>
              <a:buSzPct val="75000"/>
              <a:buFontTx/>
              <a:buNone/>
              <a:defRPr/>
            </a:pPr>
            <a:endParaRPr lang="en-US" sz="2000" kern="0" dirty="0">
              <a:solidFill>
                <a:srgbClr val="003366"/>
              </a:solidFill>
            </a:endParaRPr>
          </a:p>
          <a:p>
            <a:pPr marL="0" indent="0">
              <a:lnSpc>
                <a:spcPct val="100000"/>
              </a:lnSpc>
              <a:spcBef>
                <a:spcPts val="0"/>
              </a:spcBef>
              <a:spcAft>
                <a:spcPts val="0"/>
              </a:spcAft>
              <a:buFontTx/>
              <a:buNone/>
              <a:defRPr/>
            </a:pPr>
            <a:endParaRPr lang="en-US" sz="2400" kern="0" dirty="0" smtClean="0">
              <a:solidFill>
                <a:srgbClr val="003366"/>
              </a:solidFill>
            </a:endParaRPr>
          </a:p>
          <a:p>
            <a:pPr>
              <a:lnSpc>
                <a:spcPct val="100000"/>
              </a:lnSpc>
              <a:spcBef>
                <a:spcPts val="0"/>
              </a:spcBef>
              <a:spcAft>
                <a:spcPts val="0"/>
              </a:spcAft>
              <a:defRPr/>
            </a:pPr>
            <a:endParaRPr lang="en-US" sz="2400" kern="0" dirty="0">
              <a:solidFill>
                <a:srgbClr val="003366"/>
              </a:solidFill>
            </a:endParaRPr>
          </a:p>
        </p:txBody>
      </p:sp>
      <p:sp>
        <p:nvSpPr>
          <p:cNvPr id="4" name="Title 1"/>
          <p:cNvSpPr txBox="1">
            <a:spLocks/>
          </p:cNvSpPr>
          <p:nvPr/>
        </p:nvSpPr>
        <p:spPr>
          <a:xfrm>
            <a:off x="4038600" y="0"/>
            <a:ext cx="5105400" cy="1143000"/>
          </a:xfrm>
          <a:prstGeom prst="rect">
            <a:avLst/>
          </a:prstGeom>
        </p:spPr>
        <p:txBody>
          <a:bodyPr anchor="ctr" anchorCtr="0"/>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lnSpc>
                <a:spcPct val="100000"/>
              </a:lnSpc>
              <a:defRPr/>
            </a:pPr>
            <a:r>
              <a:rPr lang="en-US" kern="0" dirty="0" smtClean="0">
                <a:solidFill>
                  <a:srgbClr val="FFFFFF"/>
                </a:solidFill>
              </a:rPr>
              <a:t>Reasons for Remote Participation</a:t>
            </a:r>
            <a:endParaRPr lang="en-US" kern="0" dirty="0">
              <a:solidFill>
                <a:srgbClr val="FFFFFF"/>
              </a:solidFill>
            </a:endParaRPr>
          </a:p>
        </p:txBody>
      </p:sp>
      <p:sp>
        <p:nvSpPr>
          <p:cNvPr id="7" name="Slide Number Placeholder 5"/>
          <p:cNvSpPr txBox="1">
            <a:spLocks/>
          </p:cNvSpPr>
          <p:nvPr/>
        </p:nvSpPr>
        <p:spPr>
          <a:xfrm>
            <a:off x="6934200" y="6416675"/>
            <a:ext cx="2133600" cy="365125"/>
          </a:xfrm>
          <a:prstGeom prst="rect">
            <a:avLst/>
          </a:prstGeom>
        </p:spPr>
        <p:txBody>
          <a:bodyPr vert="horz" lIns="91440" tIns="45720" rIns="91440" bIns="45720" rtlCol="0" anchor="ctr"/>
          <a:lstStyle>
            <a:defPPr>
              <a:defRPr lang="en-US"/>
            </a:defPPr>
            <a:lvl1pPr algn="r" rtl="0" fontAlgn="base">
              <a:lnSpc>
                <a:spcPct val="90000"/>
              </a:lnSpc>
              <a:spcBef>
                <a:spcPct val="20000"/>
              </a:spcBef>
              <a:spcAft>
                <a:spcPct val="0"/>
              </a:spcAft>
              <a:defRPr sz="1200" kern="1200">
                <a:solidFill>
                  <a:schemeClr val="tx1">
                    <a:tint val="75000"/>
                  </a:schemeClr>
                </a:solidFill>
                <a:latin typeface="Arial" charset="0"/>
                <a:ea typeface="+mn-ea"/>
                <a:cs typeface="+mn-cs"/>
              </a:defRPr>
            </a:lvl1pPr>
            <a:lvl2pPr marL="457200" algn="l" rtl="0" fontAlgn="base">
              <a:lnSpc>
                <a:spcPct val="90000"/>
              </a:lnSpc>
              <a:spcBef>
                <a:spcPct val="20000"/>
              </a:spcBef>
              <a:spcAft>
                <a:spcPct val="0"/>
              </a:spcAft>
              <a:defRPr kern="1200">
                <a:solidFill>
                  <a:schemeClr val="tx1"/>
                </a:solidFill>
                <a:latin typeface="Arial" charset="0"/>
                <a:ea typeface="+mn-ea"/>
                <a:cs typeface="+mn-cs"/>
              </a:defRPr>
            </a:lvl2pPr>
            <a:lvl3pPr marL="914400" algn="l" rtl="0" fontAlgn="base">
              <a:lnSpc>
                <a:spcPct val="90000"/>
              </a:lnSpc>
              <a:spcBef>
                <a:spcPct val="20000"/>
              </a:spcBef>
              <a:spcAft>
                <a:spcPct val="0"/>
              </a:spcAft>
              <a:defRPr kern="1200">
                <a:solidFill>
                  <a:schemeClr val="tx1"/>
                </a:solidFill>
                <a:latin typeface="Arial" charset="0"/>
                <a:ea typeface="+mn-ea"/>
                <a:cs typeface="+mn-cs"/>
              </a:defRPr>
            </a:lvl3pPr>
            <a:lvl4pPr marL="1371600" algn="l" rtl="0" fontAlgn="base">
              <a:lnSpc>
                <a:spcPct val="90000"/>
              </a:lnSpc>
              <a:spcBef>
                <a:spcPct val="20000"/>
              </a:spcBef>
              <a:spcAft>
                <a:spcPct val="0"/>
              </a:spcAft>
              <a:defRPr kern="1200">
                <a:solidFill>
                  <a:schemeClr val="tx1"/>
                </a:solidFill>
                <a:latin typeface="Arial" charset="0"/>
                <a:ea typeface="+mn-ea"/>
                <a:cs typeface="+mn-cs"/>
              </a:defRPr>
            </a:lvl4pPr>
            <a:lvl5pPr marL="1828800" algn="l" rtl="0" fontAlgn="base">
              <a:lnSpc>
                <a:spcPct val="90000"/>
              </a:lnSpc>
              <a:spcBef>
                <a:spcPct val="2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r" defTabSz="914400" rtl="0" eaLnBrk="1" fontAlgn="base" latinLnBrk="0" hangingPunct="1">
              <a:lnSpc>
                <a:spcPct val="90000"/>
              </a:lnSpc>
              <a:spcBef>
                <a:spcPct val="20000"/>
              </a:spcBef>
              <a:spcAft>
                <a:spcPct val="0"/>
              </a:spcAft>
              <a:buClrTx/>
              <a:buSzTx/>
              <a:buFontTx/>
              <a:buNone/>
              <a:tabLst/>
              <a:defRPr/>
            </a:pPr>
            <a:fld id="{07D56CB9-EABB-4C18-962C-FF17652EADB5}" type="slidenum">
              <a:rPr kumimoji="0" lang="en-US" altLang="en-US" sz="1200" b="0" i="0" u="none" strike="noStrike" kern="1200" cap="none" spc="0" normalizeH="0" baseline="0" noProof="0" smtClean="0">
                <a:ln>
                  <a:noFill/>
                </a:ln>
                <a:solidFill>
                  <a:prstClr val="black">
                    <a:tint val="75000"/>
                  </a:prstClr>
                </a:solidFill>
                <a:effectLst/>
                <a:uLnTx/>
                <a:uFillTx/>
                <a:latin typeface="Arial" charset="0"/>
                <a:ea typeface="+mn-ea"/>
                <a:cs typeface="+mn-cs"/>
              </a:rPr>
              <a:pPr marL="0" marR="0" lvl="0" indent="0" algn="r" defTabSz="914400" rtl="0" eaLnBrk="1" fontAlgn="base" latinLnBrk="0" hangingPunct="1">
                <a:lnSpc>
                  <a:spcPct val="90000"/>
                </a:lnSpc>
                <a:spcBef>
                  <a:spcPct val="20000"/>
                </a:spcBef>
                <a:spcAft>
                  <a:spcPct val="0"/>
                </a:spcAft>
                <a:buClrTx/>
                <a:buSzTx/>
                <a:buFontTx/>
                <a:buNone/>
                <a:tabLst/>
                <a:defRPr/>
              </a:pPr>
              <a:t>11</a:t>
            </a:fld>
            <a:endParaRPr kumimoji="0" lang="en-US" altLang="en-US" sz="1200" b="0" i="0" u="none" strike="noStrike" kern="1200" cap="none" spc="0" normalizeH="0" baseline="0" noProof="0" dirty="0">
              <a:ln>
                <a:noFill/>
              </a:ln>
              <a:solidFill>
                <a:prstClr val="black">
                  <a:tint val="75000"/>
                </a:prstClr>
              </a:solidFill>
              <a:effectLst/>
              <a:uLnTx/>
              <a:uFillTx/>
              <a:latin typeface="Arial" charset="0"/>
              <a:ea typeface="+mn-ea"/>
              <a:cs typeface="+mn-cs"/>
            </a:endParaRPr>
          </a:p>
        </p:txBody>
      </p:sp>
    </p:spTree>
    <p:extLst>
      <p:ext uri="{BB962C8B-B14F-4D97-AF65-F5344CB8AC3E}">
        <p14:creationId xmlns:p14="http://schemas.microsoft.com/office/powerpoint/2010/main" val="22428538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ChangeArrowheads="1"/>
          </p:cNvSpPr>
          <p:nvPr/>
        </p:nvSpPr>
        <p:spPr bwMode="auto">
          <a:xfrm>
            <a:off x="231775" y="1616219"/>
            <a:ext cx="8686800" cy="3662541"/>
          </a:xfrm>
          <a:prstGeom prst="rect">
            <a:avLst/>
          </a:prstGeom>
          <a:noFill/>
          <a:ln w="9525">
            <a:noFill/>
            <a:miter lim="800000"/>
            <a:headEnd/>
            <a:tailEnd/>
          </a:ln>
        </p:spPr>
        <p:txBody>
          <a:bodyPr>
            <a:spAutoFit/>
          </a:bodyPr>
          <a:lstStyle/>
          <a:p>
            <a:pPr marL="342900" indent="-342900" eaLnBrk="0" hangingPunct="0">
              <a:lnSpc>
                <a:spcPct val="100000"/>
              </a:lnSpc>
              <a:spcBef>
                <a:spcPct val="0"/>
              </a:spcBef>
              <a:buFont typeface="Arial" panose="020B0604020202020204" pitchFamily="34" charset="0"/>
              <a:buChar char="•"/>
            </a:pPr>
            <a:r>
              <a:rPr lang="en-US" sz="2800" dirty="0">
                <a:solidFill>
                  <a:srgbClr val="003366"/>
                </a:solidFill>
                <a:latin typeface="Calibri"/>
              </a:rPr>
              <a:t>Acceptable means of remote participation include</a:t>
            </a:r>
            <a:r>
              <a:rPr lang="en-US" sz="2800" dirty="0" smtClean="0">
                <a:solidFill>
                  <a:srgbClr val="003366"/>
                </a:solidFill>
                <a:latin typeface="Calibri"/>
              </a:rPr>
              <a:t>:</a:t>
            </a:r>
          </a:p>
          <a:p>
            <a:pPr marL="800100" lvl="1" indent="-342900" eaLnBrk="0" hangingPunct="0">
              <a:lnSpc>
                <a:spcPct val="100000"/>
              </a:lnSpc>
              <a:spcBef>
                <a:spcPct val="0"/>
              </a:spcBef>
              <a:buFont typeface="Arial" panose="020B0604020202020204" pitchFamily="34" charset="0"/>
              <a:buChar char="•"/>
            </a:pPr>
            <a:r>
              <a:rPr lang="en-US" sz="2400" dirty="0" smtClean="0">
                <a:solidFill>
                  <a:srgbClr val="003366"/>
                </a:solidFill>
                <a:latin typeface="Calibri"/>
              </a:rPr>
              <a:t>Telephone; </a:t>
            </a:r>
          </a:p>
          <a:p>
            <a:pPr marL="800100" lvl="1" indent="-342900" eaLnBrk="0" hangingPunct="0">
              <a:lnSpc>
                <a:spcPct val="100000"/>
              </a:lnSpc>
              <a:spcBef>
                <a:spcPct val="0"/>
              </a:spcBef>
              <a:buFont typeface="Arial" panose="020B0604020202020204" pitchFamily="34" charset="0"/>
              <a:buChar char="•"/>
            </a:pPr>
            <a:r>
              <a:rPr lang="en-US" sz="2400" dirty="0" smtClean="0">
                <a:solidFill>
                  <a:srgbClr val="003366"/>
                </a:solidFill>
                <a:latin typeface="Calibri"/>
              </a:rPr>
              <a:t>Internet; </a:t>
            </a:r>
          </a:p>
          <a:p>
            <a:pPr marL="800100" lvl="1" indent="-342900" eaLnBrk="0" hangingPunct="0">
              <a:lnSpc>
                <a:spcPct val="100000"/>
              </a:lnSpc>
              <a:spcBef>
                <a:spcPct val="0"/>
              </a:spcBef>
              <a:buFont typeface="Arial" panose="020B0604020202020204" pitchFamily="34" charset="0"/>
              <a:buChar char="•"/>
            </a:pPr>
            <a:r>
              <a:rPr lang="en-US" sz="2400" dirty="0" smtClean="0">
                <a:solidFill>
                  <a:srgbClr val="003366"/>
                </a:solidFill>
                <a:latin typeface="Calibri"/>
              </a:rPr>
              <a:t>Satellite </a:t>
            </a:r>
            <a:r>
              <a:rPr lang="en-US" sz="2400" dirty="0">
                <a:solidFill>
                  <a:srgbClr val="003366"/>
                </a:solidFill>
                <a:latin typeface="Calibri"/>
              </a:rPr>
              <a:t>enabled audio or video </a:t>
            </a:r>
            <a:r>
              <a:rPr lang="en-US" sz="2400" dirty="0" smtClean="0">
                <a:solidFill>
                  <a:srgbClr val="003366"/>
                </a:solidFill>
                <a:latin typeface="Calibri"/>
              </a:rPr>
              <a:t>conferencing; </a:t>
            </a:r>
            <a:r>
              <a:rPr lang="en-US" sz="2400" dirty="0">
                <a:solidFill>
                  <a:srgbClr val="003366"/>
                </a:solidFill>
                <a:latin typeface="Calibri"/>
              </a:rPr>
              <a:t>or </a:t>
            </a:r>
            <a:endParaRPr lang="en-US" sz="2400" dirty="0" smtClean="0">
              <a:solidFill>
                <a:srgbClr val="003366"/>
              </a:solidFill>
              <a:latin typeface="Calibri"/>
            </a:endParaRPr>
          </a:p>
          <a:p>
            <a:pPr marL="800100" lvl="1" indent="-342900" eaLnBrk="0" hangingPunct="0">
              <a:lnSpc>
                <a:spcPct val="100000"/>
              </a:lnSpc>
              <a:spcBef>
                <a:spcPct val="0"/>
              </a:spcBef>
              <a:buFont typeface="Arial" panose="020B0604020202020204" pitchFamily="34" charset="0"/>
              <a:buChar char="•"/>
            </a:pPr>
            <a:r>
              <a:rPr lang="en-US" sz="2400" dirty="0" smtClean="0">
                <a:solidFill>
                  <a:srgbClr val="003366"/>
                </a:solidFill>
                <a:latin typeface="Calibri"/>
              </a:rPr>
              <a:t>Any </a:t>
            </a:r>
            <a:r>
              <a:rPr lang="en-US" sz="2400" dirty="0">
                <a:solidFill>
                  <a:srgbClr val="003366"/>
                </a:solidFill>
                <a:latin typeface="Calibri"/>
              </a:rPr>
              <a:t>other technology that enables the remote participant and all persons present at the meeting location to be clearly audible to one another. </a:t>
            </a:r>
            <a:r>
              <a:rPr lang="en-US" sz="2800" dirty="0">
                <a:solidFill>
                  <a:srgbClr val="003366"/>
                </a:solidFill>
                <a:latin typeface="Calibri"/>
              </a:rPr>
              <a:t> </a:t>
            </a:r>
            <a:endParaRPr lang="en-US" sz="2800" dirty="0" smtClean="0">
              <a:solidFill>
                <a:srgbClr val="003366"/>
              </a:solidFill>
              <a:latin typeface="Calibri"/>
            </a:endParaRPr>
          </a:p>
          <a:p>
            <a:pPr marL="800100" lvl="1" indent="-342900" eaLnBrk="0" hangingPunct="0">
              <a:lnSpc>
                <a:spcPct val="100000"/>
              </a:lnSpc>
              <a:spcBef>
                <a:spcPct val="0"/>
              </a:spcBef>
              <a:buFont typeface="Courier New" panose="02070309020205020404" pitchFamily="49" charset="0"/>
              <a:buChar char="o"/>
            </a:pPr>
            <a:endParaRPr lang="en-US" sz="2800" dirty="0">
              <a:solidFill>
                <a:srgbClr val="003366"/>
              </a:solidFill>
              <a:latin typeface="Calibri"/>
            </a:endParaRPr>
          </a:p>
          <a:p>
            <a:pPr marL="285750" indent="-285750">
              <a:lnSpc>
                <a:spcPct val="100000"/>
              </a:lnSpc>
              <a:spcBef>
                <a:spcPct val="0"/>
              </a:spcBef>
              <a:spcAft>
                <a:spcPts val="1200"/>
              </a:spcAft>
              <a:buFont typeface="Arial" panose="020B0604020202020204" pitchFamily="34" charset="0"/>
              <a:buChar char="•"/>
            </a:pPr>
            <a:r>
              <a:rPr lang="en-US" altLang="en-US" sz="2800" dirty="0" smtClean="0">
                <a:solidFill>
                  <a:srgbClr val="003366"/>
                </a:solidFill>
                <a:latin typeface="Calibri" pitchFamily="34" charset="0"/>
                <a:cs typeface="Times New Roman" pitchFamily="18" charset="0"/>
              </a:rPr>
              <a:t>The public body determines which method to use</a:t>
            </a:r>
            <a:endParaRPr lang="en-US" altLang="en-US" sz="2800" dirty="0">
              <a:solidFill>
                <a:srgbClr val="003366"/>
              </a:solidFill>
              <a:latin typeface="Calibri" pitchFamily="34" charset="0"/>
              <a:cs typeface="Times New Roman" pitchFamily="18" charset="0"/>
            </a:endParaRPr>
          </a:p>
        </p:txBody>
      </p:sp>
      <p:sp>
        <p:nvSpPr>
          <p:cNvPr id="13316" name="Rectangle 3"/>
          <p:cNvSpPr>
            <a:spLocks noChangeArrowheads="1"/>
          </p:cNvSpPr>
          <p:nvPr/>
        </p:nvSpPr>
        <p:spPr bwMode="auto">
          <a:xfrm>
            <a:off x="4038600" y="314980"/>
            <a:ext cx="5105400" cy="523220"/>
          </a:xfrm>
          <a:prstGeom prst="rect">
            <a:avLst/>
          </a:prstGeom>
          <a:noFill/>
          <a:ln w="9525">
            <a:noFill/>
            <a:miter lim="800000"/>
            <a:headEnd/>
            <a:tailEnd/>
          </a:ln>
        </p:spPr>
        <p:txBody>
          <a:bodyPr wrap="square">
            <a:spAutoFit/>
          </a:bodyPr>
          <a:lstStyle/>
          <a:p>
            <a:pPr algn="ctr">
              <a:lnSpc>
                <a:spcPct val="100000"/>
              </a:lnSpc>
              <a:spcBef>
                <a:spcPct val="0"/>
              </a:spcBef>
            </a:pPr>
            <a:r>
              <a:rPr lang="en-US" altLang="en-US" sz="2800" b="1" dirty="0" smtClean="0">
                <a:solidFill>
                  <a:srgbClr val="FFFFFF"/>
                </a:solidFill>
                <a:latin typeface="Calibri"/>
              </a:rPr>
              <a:t>Means for Remote Participation</a:t>
            </a:r>
            <a:endParaRPr lang="en-US" altLang="en-US" sz="2800" dirty="0">
              <a:solidFill>
                <a:srgbClr val="FFFFFF"/>
              </a:solidFill>
              <a:latin typeface="Calibri"/>
            </a:endParaRPr>
          </a:p>
        </p:txBody>
      </p:sp>
      <p:sp>
        <p:nvSpPr>
          <p:cNvPr id="7" name="Slide Number Placeholder 5"/>
          <p:cNvSpPr txBox="1">
            <a:spLocks/>
          </p:cNvSpPr>
          <p:nvPr/>
        </p:nvSpPr>
        <p:spPr>
          <a:xfrm>
            <a:off x="6934200" y="6416675"/>
            <a:ext cx="2133600" cy="365125"/>
          </a:xfrm>
          <a:prstGeom prst="rect">
            <a:avLst/>
          </a:prstGeom>
        </p:spPr>
        <p:txBody>
          <a:bodyPr vert="horz" lIns="91440" tIns="45720" rIns="91440" bIns="45720" rtlCol="0" anchor="ctr"/>
          <a:lstStyle>
            <a:defPPr>
              <a:defRPr lang="en-US"/>
            </a:defPPr>
            <a:lvl1pPr algn="r" rtl="0" fontAlgn="base">
              <a:lnSpc>
                <a:spcPct val="90000"/>
              </a:lnSpc>
              <a:spcBef>
                <a:spcPct val="20000"/>
              </a:spcBef>
              <a:spcAft>
                <a:spcPct val="0"/>
              </a:spcAft>
              <a:defRPr sz="1200" kern="1200">
                <a:solidFill>
                  <a:schemeClr val="tx1">
                    <a:tint val="75000"/>
                  </a:schemeClr>
                </a:solidFill>
                <a:latin typeface="Arial" charset="0"/>
                <a:ea typeface="+mn-ea"/>
                <a:cs typeface="+mn-cs"/>
              </a:defRPr>
            </a:lvl1pPr>
            <a:lvl2pPr marL="457200" algn="l" rtl="0" fontAlgn="base">
              <a:lnSpc>
                <a:spcPct val="90000"/>
              </a:lnSpc>
              <a:spcBef>
                <a:spcPct val="20000"/>
              </a:spcBef>
              <a:spcAft>
                <a:spcPct val="0"/>
              </a:spcAft>
              <a:defRPr kern="1200">
                <a:solidFill>
                  <a:schemeClr val="tx1"/>
                </a:solidFill>
                <a:latin typeface="Arial" charset="0"/>
                <a:ea typeface="+mn-ea"/>
                <a:cs typeface="+mn-cs"/>
              </a:defRPr>
            </a:lvl2pPr>
            <a:lvl3pPr marL="914400" algn="l" rtl="0" fontAlgn="base">
              <a:lnSpc>
                <a:spcPct val="90000"/>
              </a:lnSpc>
              <a:spcBef>
                <a:spcPct val="20000"/>
              </a:spcBef>
              <a:spcAft>
                <a:spcPct val="0"/>
              </a:spcAft>
              <a:defRPr kern="1200">
                <a:solidFill>
                  <a:schemeClr val="tx1"/>
                </a:solidFill>
                <a:latin typeface="Arial" charset="0"/>
                <a:ea typeface="+mn-ea"/>
                <a:cs typeface="+mn-cs"/>
              </a:defRPr>
            </a:lvl3pPr>
            <a:lvl4pPr marL="1371600" algn="l" rtl="0" fontAlgn="base">
              <a:lnSpc>
                <a:spcPct val="90000"/>
              </a:lnSpc>
              <a:spcBef>
                <a:spcPct val="20000"/>
              </a:spcBef>
              <a:spcAft>
                <a:spcPct val="0"/>
              </a:spcAft>
              <a:defRPr kern="1200">
                <a:solidFill>
                  <a:schemeClr val="tx1"/>
                </a:solidFill>
                <a:latin typeface="Arial" charset="0"/>
                <a:ea typeface="+mn-ea"/>
                <a:cs typeface="+mn-cs"/>
              </a:defRPr>
            </a:lvl4pPr>
            <a:lvl5pPr marL="1828800" algn="l" rtl="0" fontAlgn="base">
              <a:lnSpc>
                <a:spcPct val="90000"/>
              </a:lnSpc>
              <a:spcBef>
                <a:spcPct val="2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r" defTabSz="914400" rtl="0" eaLnBrk="1" fontAlgn="base" latinLnBrk="0" hangingPunct="1">
              <a:lnSpc>
                <a:spcPct val="90000"/>
              </a:lnSpc>
              <a:spcBef>
                <a:spcPct val="20000"/>
              </a:spcBef>
              <a:spcAft>
                <a:spcPct val="0"/>
              </a:spcAft>
              <a:buClrTx/>
              <a:buSzTx/>
              <a:buFontTx/>
              <a:buNone/>
              <a:tabLst/>
              <a:defRPr/>
            </a:pPr>
            <a:fld id="{07D56CB9-EABB-4C18-962C-FF17652EADB5}" type="slidenum">
              <a:rPr kumimoji="0" lang="en-US" altLang="en-US" sz="1200" b="0" i="0" u="none" strike="noStrike" kern="1200" cap="none" spc="0" normalizeH="0" baseline="0" noProof="0" smtClean="0">
                <a:ln>
                  <a:noFill/>
                </a:ln>
                <a:solidFill>
                  <a:prstClr val="black">
                    <a:tint val="75000"/>
                  </a:prstClr>
                </a:solidFill>
                <a:effectLst/>
                <a:uLnTx/>
                <a:uFillTx/>
                <a:latin typeface="Arial" charset="0"/>
                <a:ea typeface="+mn-ea"/>
                <a:cs typeface="+mn-cs"/>
              </a:rPr>
              <a:pPr marL="0" marR="0" lvl="0" indent="0" algn="r" defTabSz="914400" rtl="0" eaLnBrk="1" fontAlgn="base" latinLnBrk="0" hangingPunct="1">
                <a:lnSpc>
                  <a:spcPct val="90000"/>
                </a:lnSpc>
                <a:spcBef>
                  <a:spcPct val="20000"/>
                </a:spcBef>
                <a:spcAft>
                  <a:spcPct val="0"/>
                </a:spcAft>
                <a:buClrTx/>
                <a:buSzTx/>
                <a:buFontTx/>
                <a:buNone/>
                <a:tabLst/>
                <a:defRPr/>
              </a:pPr>
              <a:t>12</a:t>
            </a:fld>
            <a:endParaRPr kumimoji="0" lang="en-US" altLang="en-US" sz="1200" b="0" i="0" u="none" strike="noStrike" kern="1200" cap="none" spc="0" normalizeH="0" baseline="0" noProof="0" dirty="0">
              <a:ln>
                <a:noFill/>
              </a:ln>
              <a:solidFill>
                <a:prstClr val="black">
                  <a:tint val="75000"/>
                </a:prstClr>
              </a:solidFill>
              <a:effectLst/>
              <a:uLnTx/>
              <a:uFillTx/>
              <a:latin typeface="Arial" charset="0"/>
              <a:ea typeface="+mn-ea"/>
              <a:cs typeface="+mn-cs"/>
            </a:endParaRPr>
          </a:p>
        </p:txBody>
      </p:sp>
    </p:spTree>
    <p:extLst>
      <p:ext uri="{BB962C8B-B14F-4D97-AF65-F5344CB8AC3E}">
        <p14:creationId xmlns:p14="http://schemas.microsoft.com/office/powerpoint/2010/main" val="10966704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3"/>
          <p:cNvSpPr>
            <a:spLocks noGrp="1" noChangeArrowheads="1"/>
          </p:cNvSpPr>
          <p:nvPr>
            <p:ph type="body" idx="1"/>
          </p:nvPr>
        </p:nvSpPr>
        <p:spPr>
          <a:xfrm>
            <a:off x="167606" y="1330325"/>
            <a:ext cx="8791575" cy="3698875"/>
          </a:xfrm>
          <a:noFill/>
        </p:spPr>
        <p:txBody>
          <a:bodyPr/>
          <a:lstStyle/>
          <a:p>
            <a:pPr>
              <a:lnSpc>
                <a:spcPct val="90000"/>
              </a:lnSpc>
              <a:buSzPct val="75000"/>
            </a:pPr>
            <a:r>
              <a:rPr lang="en-US" dirty="0" smtClean="0">
                <a:solidFill>
                  <a:srgbClr val="003366"/>
                </a:solidFill>
              </a:rPr>
              <a:t>A </a:t>
            </a:r>
            <a:r>
              <a:rPr lang="en-US" dirty="0">
                <a:solidFill>
                  <a:srgbClr val="003366"/>
                </a:solidFill>
              </a:rPr>
              <a:t>quorum of the body, including the </a:t>
            </a:r>
            <a:r>
              <a:rPr lang="en-US" dirty="0" smtClean="0">
                <a:solidFill>
                  <a:srgbClr val="003366"/>
                </a:solidFill>
              </a:rPr>
              <a:t>chair, must </a:t>
            </a:r>
            <a:r>
              <a:rPr lang="en-US" dirty="0">
                <a:solidFill>
                  <a:srgbClr val="003366"/>
                </a:solidFill>
              </a:rPr>
              <a:t>be </a:t>
            </a:r>
            <a:r>
              <a:rPr lang="en-US" b="1" dirty="0">
                <a:solidFill>
                  <a:srgbClr val="003366"/>
                </a:solidFill>
              </a:rPr>
              <a:t>physically present</a:t>
            </a:r>
            <a:r>
              <a:rPr lang="en-US" dirty="0">
                <a:solidFill>
                  <a:srgbClr val="003366"/>
                </a:solidFill>
              </a:rPr>
              <a:t> at the meeting </a:t>
            </a:r>
            <a:r>
              <a:rPr lang="en-US" dirty="0" smtClean="0">
                <a:solidFill>
                  <a:srgbClr val="003366"/>
                </a:solidFill>
              </a:rPr>
              <a:t>location;</a:t>
            </a:r>
          </a:p>
          <a:p>
            <a:pPr>
              <a:lnSpc>
                <a:spcPct val="90000"/>
              </a:lnSpc>
              <a:buSzPct val="75000"/>
            </a:pPr>
            <a:endParaRPr lang="en-US" dirty="0" smtClean="0">
              <a:solidFill>
                <a:srgbClr val="003366"/>
              </a:solidFill>
            </a:endParaRPr>
          </a:p>
          <a:p>
            <a:pPr>
              <a:lnSpc>
                <a:spcPct val="90000"/>
              </a:lnSpc>
              <a:buSzPct val="75000"/>
            </a:pPr>
            <a:r>
              <a:rPr lang="en-US" dirty="0" smtClean="0">
                <a:solidFill>
                  <a:srgbClr val="003366"/>
                </a:solidFill>
              </a:rPr>
              <a:t>Members </a:t>
            </a:r>
            <a:r>
              <a:rPr lang="en-US" dirty="0">
                <a:solidFill>
                  <a:srgbClr val="003366"/>
                </a:solidFill>
              </a:rPr>
              <a:t>of a public body who participate remotely and all persons present at the meeting location must be clearly audible to each other; </a:t>
            </a:r>
            <a:r>
              <a:rPr lang="en-US" dirty="0" smtClean="0">
                <a:solidFill>
                  <a:srgbClr val="003366"/>
                </a:solidFill>
              </a:rPr>
              <a:t>and</a:t>
            </a:r>
          </a:p>
          <a:p>
            <a:pPr>
              <a:lnSpc>
                <a:spcPct val="90000"/>
              </a:lnSpc>
              <a:buSzPct val="75000"/>
            </a:pPr>
            <a:endParaRPr lang="en-US" dirty="0" smtClean="0">
              <a:solidFill>
                <a:srgbClr val="003366"/>
              </a:solidFill>
            </a:endParaRPr>
          </a:p>
          <a:p>
            <a:pPr>
              <a:lnSpc>
                <a:spcPct val="90000"/>
              </a:lnSpc>
              <a:buSzPct val="75000"/>
            </a:pPr>
            <a:r>
              <a:rPr lang="en-US" dirty="0" smtClean="0">
                <a:solidFill>
                  <a:srgbClr val="003366"/>
                </a:solidFill>
              </a:rPr>
              <a:t>All </a:t>
            </a:r>
            <a:r>
              <a:rPr lang="en-US" dirty="0">
                <a:solidFill>
                  <a:srgbClr val="003366"/>
                </a:solidFill>
              </a:rPr>
              <a:t>votes taken during a meeting in which a member participates remotely </a:t>
            </a:r>
            <a:r>
              <a:rPr lang="en-US" b="1" dirty="0">
                <a:solidFill>
                  <a:srgbClr val="003366"/>
                </a:solidFill>
              </a:rPr>
              <a:t>must be by roll call </a:t>
            </a:r>
            <a:r>
              <a:rPr lang="en-US" b="1" dirty="0" smtClean="0">
                <a:solidFill>
                  <a:srgbClr val="003366"/>
                </a:solidFill>
              </a:rPr>
              <a:t>vote</a:t>
            </a:r>
            <a:endParaRPr lang="en-US" dirty="0" smtClean="0">
              <a:solidFill>
                <a:srgbClr val="003366"/>
              </a:solidFill>
            </a:endParaRPr>
          </a:p>
          <a:p>
            <a:pPr>
              <a:lnSpc>
                <a:spcPct val="90000"/>
              </a:lnSpc>
              <a:buSzPct val="75000"/>
            </a:pPr>
            <a:endParaRPr lang="en-US" dirty="0">
              <a:solidFill>
                <a:srgbClr val="003366"/>
              </a:solidFill>
            </a:endParaRPr>
          </a:p>
          <a:p>
            <a:pPr>
              <a:lnSpc>
                <a:spcPct val="90000"/>
              </a:lnSpc>
            </a:pPr>
            <a:endParaRPr lang="en-US" altLang="en-US" sz="2800" dirty="0" smtClean="0"/>
          </a:p>
        </p:txBody>
      </p:sp>
      <p:sp>
        <p:nvSpPr>
          <p:cNvPr id="7" name="Rectangle 3"/>
          <p:cNvSpPr>
            <a:spLocks noChangeArrowheads="1"/>
          </p:cNvSpPr>
          <p:nvPr/>
        </p:nvSpPr>
        <p:spPr bwMode="auto">
          <a:xfrm>
            <a:off x="4563394" y="76200"/>
            <a:ext cx="4123406"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Calibri" pitchFamily="34" charset="0"/>
                <a:ea typeface="ＭＳ Ｐゴシック" pitchFamily="34" charset="-128"/>
              </a:defRPr>
            </a:lvl1pPr>
            <a:lvl2pPr marL="742950" indent="-285750">
              <a:defRPr sz="24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400">
                <a:solidFill>
                  <a:schemeClr val="tx1"/>
                </a:solidFill>
                <a:latin typeface="Calibri" pitchFamily="34" charset="0"/>
                <a:ea typeface="ＭＳ Ｐゴシック" pitchFamily="34" charset="-128"/>
              </a:defRPr>
            </a:lvl4pPr>
            <a:lvl5pPr marL="2057400" indent="-228600">
              <a:defRPr sz="2400">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pPr algn="ctr">
              <a:lnSpc>
                <a:spcPct val="100000"/>
              </a:lnSpc>
              <a:spcBef>
                <a:spcPct val="0"/>
              </a:spcBef>
            </a:pPr>
            <a:r>
              <a:rPr lang="en-US" altLang="en-US" sz="2800" b="1" dirty="0" smtClean="0">
                <a:solidFill>
                  <a:srgbClr val="FFFFFF"/>
                </a:solidFill>
                <a:latin typeface="Calibri"/>
              </a:rPr>
              <a:t>Minimum Requirements for Remote Participation</a:t>
            </a:r>
            <a:endParaRPr lang="en-US" altLang="en-US" sz="2800" b="1" dirty="0">
              <a:solidFill>
                <a:srgbClr val="FFFFFF"/>
              </a:solidFill>
              <a:latin typeface="Calibri"/>
            </a:endParaRPr>
          </a:p>
        </p:txBody>
      </p:sp>
      <p:sp>
        <p:nvSpPr>
          <p:cNvPr id="10" name="Slide Number Placeholder 5"/>
          <p:cNvSpPr txBox="1">
            <a:spLocks/>
          </p:cNvSpPr>
          <p:nvPr/>
        </p:nvSpPr>
        <p:spPr>
          <a:xfrm>
            <a:off x="6934200" y="6416675"/>
            <a:ext cx="2133600" cy="365125"/>
          </a:xfrm>
          <a:prstGeom prst="rect">
            <a:avLst/>
          </a:prstGeom>
        </p:spPr>
        <p:txBody>
          <a:bodyPr vert="horz" lIns="91440" tIns="45720" rIns="91440" bIns="45720" rtlCol="0" anchor="ctr"/>
          <a:lstStyle>
            <a:defPPr>
              <a:defRPr lang="en-US"/>
            </a:defPPr>
            <a:lvl1pPr algn="r" rtl="0" fontAlgn="base">
              <a:lnSpc>
                <a:spcPct val="90000"/>
              </a:lnSpc>
              <a:spcBef>
                <a:spcPct val="20000"/>
              </a:spcBef>
              <a:spcAft>
                <a:spcPct val="0"/>
              </a:spcAft>
              <a:defRPr sz="1200" kern="1200">
                <a:solidFill>
                  <a:schemeClr val="tx1">
                    <a:tint val="75000"/>
                  </a:schemeClr>
                </a:solidFill>
                <a:latin typeface="Arial" charset="0"/>
                <a:ea typeface="+mn-ea"/>
                <a:cs typeface="+mn-cs"/>
              </a:defRPr>
            </a:lvl1pPr>
            <a:lvl2pPr marL="457200" algn="l" rtl="0" fontAlgn="base">
              <a:lnSpc>
                <a:spcPct val="90000"/>
              </a:lnSpc>
              <a:spcBef>
                <a:spcPct val="20000"/>
              </a:spcBef>
              <a:spcAft>
                <a:spcPct val="0"/>
              </a:spcAft>
              <a:defRPr kern="1200">
                <a:solidFill>
                  <a:schemeClr val="tx1"/>
                </a:solidFill>
                <a:latin typeface="Arial" charset="0"/>
                <a:ea typeface="+mn-ea"/>
                <a:cs typeface="+mn-cs"/>
              </a:defRPr>
            </a:lvl2pPr>
            <a:lvl3pPr marL="914400" algn="l" rtl="0" fontAlgn="base">
              <a:lnSpc>
                <a:spcPct val="90000"/>
              </a:lnSpc>
              <a:spcBef>
                <a:spcPct val="20000"/>
              </a:spcBef>
              <a:spcAft>
                <a:spcPct val="0"/>
              </a:spcAft>
              <a:defRPr kern="1200">
                <a:solidFill>
                  <a:schemeClr val="tx1"/>
                </a:solidFill>
                <a:latin typeface="Arial" charset="0"/>
                <a:ea typeface="+mn-ea"/>
                <a:cs typeface="+mn-cs"/>
              </a:defRPr>
            </a:lvl3pPr>
            <a:lvl4pPr marL="1371600" algn="l" rtl="0" fontAlgn="base">
              <a:lnSpc>
                <a:spcPct val="90000"/>
              </a:lnSpc>
              <a:spcBef>
                <a:spcPct val="20000"/>
              </a:spcBef>
              <a:spcAft>
                <a:spcPct val="0"/>
              </a:spcAft>
              <a:defRPr kern="1200">
                <a:solidFill>
                  <a:schemeClr val="tx1"/>
                </a:solidFill>
                <a:latin typeface="Arial" charset="0"/>
                <a:ea typeface="+mn-ea"/>
                <a:cs typeface="+mn-cs"/>
              </a:defRPr>
            </a:lvl4pPr>
            <a:lvl5pPr marL="1828800" algn="l" rtl="0" fontAlgn="base">
              <a:lnSpc>
                <a:spcPct val="90000"/>
              </a:lnSpc>
              <a:spcBef>
                <a:spcPct val="2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r" defTabSz="914400" rtl="0" eaLnBrk="1" fontAlgn="base" latinLnBrk="0" hangingPunct="1">
              <a:lnSpc>
                <a:spcPct val="90000"/>
              </a:lnSpc>
              <a:spcBef>
                <a:spcPct val="20000"/>
              </a:spcBef>
              <a:spcAft>
                <a:spcPct val="0"/>
              </a:spcAft>
              <a:buClrTx/>
              <a:buSzTx/>
              <a:buFontTx/>
              <a:buNone/>
              <a:tabLst/>
              <a:defRPr/>
            </a:pPr>
            <a:fld id="{07D56CB9-EABB-4C18-962C-FF17652EADB5}" type="slidenum">
              <a:rPr kumimoji="0" lang="en-US" altLang="en-US" sz="1200" b="0" i="0" u="none" strike="noStrike" kern="1200" cap="none" spc="0" normalizeH="0" baseline="0" noProof="0" smtClean="0">
                <a:ln>
                  <a:noFill/>
                </a:ln>
                <a:solidFill>
                  <a:prstClr val="black">
                    <a:tint val="75000"/>
                  </a:prstClr>
                </a:solidFill>
                <a:effectLst/>
                <a:uLnTx/>
                <a:uFillTx/>
                <a:latin typeface="Arial" charset="0"/>
                <a:ea typeface="+mn-ea"/>
                <a:cs typeface="+mn-cs"/>
              </a:rPr>
              <a:pPr marL="0" marR="0" lvl="0" indent="0" algn="r" defTabSz="914400" rtl="0" eaLnBrk="1" fontAlgn="base" latinLnBrk="0" hangingPunct="1">
                <a:lnSpc>
                  <a:spcPct val="90000"/>
                </a:lnSpc>
                <a:spcBef>
                  <a:spcPct val="20000"/>
                </a:spcBef>
                <a:spcAft>
                  <a:spcPct val="0"/>
                </a:spcAft>
                <a:buClrTx/>
                <a:buSzTx/>
                <a:buFontTx/>
                <a:buNone/>
                <a:tabLst/>
                <a:defRPr/>
              </a:pPr>
              <a:t>13</a:t>
            </a:fld>
            <a:endParaRPr kumimoji="0" lang="en-US" altLang="en-US" sz="1200" b="0" i="0" u="none" strike="noStrike" kern="1200" cap="none" spc="0" normalizeH="0" baseline="0" noProof="0" dirty="0">
              <a:ln>
                <a:noFill/>
              </a:ln>
              <a:solidFill>
                <a:prstClr val="black">
                  <a:tint val="75000"/>
                </a:prstClr>
              </a:solidFill>
              <a:effectLst/>
              <a:uLnTx/>
              <a:uFillTx/>
              <a:latin typeface="Arial" charset="0"/>
              <a:ea typeface="+mn-ea"/>
              <a:cs typeface="+mn-cs"/>
            </a:endParaRPr>
          </a:p>
        </p:txBody>
      </p:sp>
    </p:spTree>
    <p:extLst>
      <p:ext uri="{BB962C8B-B14F-4D97-AF65-F5344CB8AC3E}">
        <p14:creationId xmlns:p14="http://schemas.microsoft.com/office/powerpoint/2010/main" val="5268595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3"/>
          <p:cNvSpPr>
            <a:spLocks noGrp="1" noChangeArrowheads="1"/>
          </p:cNvSpPr>
          <p:nvPr>
            <p:ph type="body" idx="1"/>
          </p:nvPr>
        </p:nvSpPr>
        <p:spPr>
          <a:xfrm>
            <a:off x="152401" y="1219200"/>
            <a:ext cx="8894762" cy="5486400"/>
          </a:xfrm>
          <a:noFill/>
        </p:spPr>
        <p:txBody>
          <a:bodyPr/>
          <a:lstStyle/>
          <a:p>
            <a:pPr>
              <a:lnSpc>
                <a:spcPct val="90000"/>
              </a:lnSpc>
              <a:buFontTx/>
              <a:buNone/>
            </a:pPr>
            <a:r>
              <a:rPr lang="en-US" dirty="0" smtClean="0">
                <a:solidFill>
                  <a:srgbClr val="003366"/>
                </a:solidFill>
              </a:rPr>
              <a:t>Motion to:  </a:t>
            </a:r>
          </a:p>
          <a:p>
            <a:pPr marL="457200" lvl="1" indent="0">
              <a:lnSpc>
                <a:spcPct val="90000"/>
              </a:lnSpc>
              <a:buSzPct val="75000"/>
              <a:buNone/>
            </a:pPr>
            <a:endParaRPr lang="en-US" sz="3200" dirty="0" smtClean="0">
              <a:solidFill>
                <a:srgbClr val="003366"/>
              </a:solidFill>
            </a:endParaRPr>
          </a:p>
          <a:p>
            <a:pPr marL="514350" indent="-457200">
              <a:lnSpc>
                <a:spcPct val="90000"/>
              </a:lnSpc>
              <a:buSzPct val="75000"/>
              <a:buAutoNum type="arabicParenR"/>
            </a:pPr>
            <a:r>
              <a:rPr lang="en-US" dirty="0">
                <a:solidFill>
                  <a:srgbClr val="003366"/>
                </a:solidFill>
              </a:rPr>
              <a:t>A</a:t>
            </a:r>
            <a:r>
              <a:rPr lang="en-US" dirty="0" smtClean="0">
                <a:solidFill>
                  <a:srgbClr val="003366"/>
                </a:solidFill>
              </a:rPr>
              <a:t>pprove </a:t>
            </a:r>
            <a:r>
              <a:rPr lang="en-US" dirty="0">
                <a:solidFill>
                  <a:srgbClr val="003366"/>
                </a:solidFill>
              </a:rPr>
              <a:t>the use of remote participation by MIH Advisory Council members at subsequent </a:t>
            </a:r>
            <a:r>
              <a:rPr lang="en-US" dirty="0" smtClean="0">
                <a:solidFill>
                  <a:srgbClr val="003366"/>
                </a:solidFill>
              </a:rPr>
              <a:t>meetings </a:t>
            </a:r>
            <a:r>
              <a:rPr lang="en-US" dirty="0">
                <a:solidFill>
                  <a:srgbClr val="003366"/>
                </a:solidFill>
              </a:rPr>
              <a:t>in accordance with 940 CMR </a:t>
            </a:r>
            <a:r>
              <a:rPr lang="en-US" dirty="0" smtClean="0">
                <a:solidFill>
                  <a:srgbClr val="003366"/>
                </a:solidFill>
              </a:rPr>
              <a:t>29.10; </a:t>
            </a:r>
            <a:r>
              <a:rPr lang="en-US" dirty="0">
                <a:solidFill>
                  <a:srgbClr val="003366"/>
                </a:solidFill>
              </a:rPr>
              <a:t>and  </a:t>
            </a:r>
            <a:endParaRPr lang="en-US" dirty="0" smtClean="0">
              <a:solidFill>
                <a:srgbClr val="003366"/>
              </a:solidFill>
            </a:endParaRPr>
          </a:p>
          <a:p>
            <a:pPr marL="514350" indent="-457200">
              <a:lnSpc>
                <a:spcPct val="90000"/>
              </a:lnSpc>
              <a:buSzPct val="75000"/>
              <a:buAutoNum type="arabicParenR"/>
            </a:pPr>
            <a:endParaRPr lang="en-US" dirty="0" smtClean="0">
              <a:solidFill>
                <a:srgbClr val="003366"/>
              </a:solidFill>
            </a:endParaRPr>
          </a:p>
          <a:p>
            <a:pPr marL="514350" indent="-457200">
              <a:lnSpc>
                <a:spcPct val="90000"/>
              </a:lnSpc>
              <a:buSzPct val="75000"/>
              <a:buAutoNum type="arabicParenR"/>
            </a:pPr>
            <a:r>
              <a:rPr lang="en-US" dirty="0" smtClean="0">
                <a:solidFill>
                  <a:srgbClr val="003366"/>
                </a:solidFill>
              </a:rPr>
              <a:t>Authorize </a:t>
            </a:r>
            <a:r>
              <a:rPr lang="en-US" dirty="0">
                <a:solidFill>
                  <a:srgbClr val="003366"/>
                </a:solidFill>
              </a:rPr>
              <a:t>the Chair or her designee to determine the acceptable method of remote participation at a particular meeting, based on available audio or audio/video conferencing technology.</a:t>
            </a:r>
            <a:endParaRPr lang="en-US" altLang="en-US" sz="3600" dirty="0" smtClean="0"/>
          </a:p>
        </p:txBody>
      </p:sp>
      <p:sp>
        <p:nvSpPr>
          <p:cNvPr id="7" name="Rectangle 3"/>
          <p:cNvSpPr>
            <a:spLocks noChangeArrowheads="1"/>
          </p:cNvSpPr>
          <p:nvPr/>
        </p:nvSpPr>
        <p:spPr bwMode="auto">
          <a:xfrm>
            <a:off x="4563394" y="76200"/>
            <a:ext cx="4123406"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Calibri" pitchFamily="34" charset="0"/>
                <a:ea typeface="ＭＳ Ｐゴシック" pitchFamily="34" charset="-128"/>
              </a:defRPr>
            </a:lvl1pPr>
            <a:lvl2pPr marL="742950" indent="-285750">
              <a:defRPr sz="24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400">
                <a:solidFill>
                  <a:schemeClr val="tx1"/>
                </a:solidFill>
                <a:latin typeface="Calibri" pitchFamily="34" charset="0"/>
                <a:ea typeface="ＭＳ Ｐゴシック" pitchFamily="34" charset="-128"/>
              </a:defRPr>
            </a:lvl4pPr>
            <a:lvl5pPr marL="2057400" indent="-228600">
              <a:defRPr sz="2400">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pPr algn="ctr">
              <a:lnSpc>
                <a:spcPct val="100000"/>
              </a:lnSpc>
              <a:spcBef>
                <a:spcPct val="0"/>
              </a:spcBef>
            </a:pPr>
            <a:r>
              <a:rPr lang="en-US" altLang="en-US" sz="2800" b="1" dirty="0" smtClean="0">
                <a:solidFill>
                  <a:srgbClr val="FFFFFF"/>
                </a:solidFill>
                <a:latin typeface="Calibri"/>
              </a:rPr>
              <a:t>Remote Participation:</a:t>
            </a:r>
          </a:p>
          <a:p>
            <a:pPr algn="ctr">
              <a:lnSpc>
                <a:spcPct val="100000"/>
              </a:lnSpc>
              <a:spcBef>
                <a:spcPct val="0"/>
              </a:spcBef>
            </a:pPr>
            <a:r>
              <a:rPr lang="en-US" altLang="en-US" sz="2800" b="1" dirty="0" smtClean="0">
                <a:solidFill>
                  <a:srgbClr val="FFFFFF"/>
                </a:solidFill>
                <a:latin typeface="Calibri"/>
              </a:rPr>
              <a:t>Proposed Vote</a:t>
            </a:r>
            <a:endParaRPr lang="en-US" altLang="en-US" sz="2800" b="1" dirty="0">
              <a:solidFill>
                <a:srgbClr val="FFFFFF"/>
              </a:solidFill>
              <a:latin typeface="Calibri"/>
            </a:endParaRPr>
          </a:p>
        </p:txBody>
      </p:sp>
      <p:sp>
        <p:nvSpPr>
          <p:cNvPr id="10" name="Slide Number Placeholder 5"/>
          <p:cNvSpPr txBox="1">
            <a:spLocks/>
          </p:cNvSpPr>
          <p:nvPr/>
        </p:nvSpPr>
        <p:spPr>
          <a:xfrm>
            <a:off x="6934200" y="6416675"/>
            <a:ext cx="2133600" cy="365125"/>
          </a:xfrm>
          <a:prstGeom prst="rect">
            <a:avLst/>
          </a:prstGeom>
        </p:spPr>
        <p:txBody>
          <a:bodyPr vert="horz" lIns="91440" tIns="45720" rIns="91440" bIns="45720" rtlCol="0" anchor="ctr"/>
          <a:lstStyle>
            <a:defPPr>
              <a:defRPr lang="en-US"/>
            </a:defPPr>
            <a:lvl1pPr algn="r" rtl="0" fontAlgn="base">
              <a:lnSpc>
                <a:spcPct val="90000"/>
              </a:lnSpc>
              <a:spcBef>
                <a:spcPct val="20000"/>
              </a:spcBef>
              <a:spcAft>
                <a:spcPct val="0"/>
              </a:spcAft>
              <a:defRPr sz="1200" kern="1200">
                <a:solidFill>
                  <a:schemeClr val="tx1">
                    <a:tint val="75000"/>
                  </a:schemeClr>
                </a:solidFill>
                <a:latin typeface="Arial" charset="0"/>
                <a:ea typeface="+mn-ea"/>
                <a:cs typeface="+mn-cs"/>
              </a:defRPr>
            </a:lvl1pPr>
            <a:lvl2pPr marL="457200" algn="l" rtl="0" fontAlgn="base">
              <a:lnSpc>
                <a:spcPct val="90000"/>
              </a:lnSpc>
              <a:spcBef>
                <a:spcPct val="20000"/>
              </a:spcBef>
              <a:spcAft>
                <a:spcPct val="0"/>
              </a:spcAft>
              <a:defRPr kern="1200">
                <a:solidFill>
                  <a:schemeClr val="tx1"/>
                </a:solidFill>
                <a:latin typeface="Arial" charset="0"/>
                <a:ea typeface="+mn-ea"/>
                <a:cs typeface="+mn-cs"/>
              </a:defRPr>
            </a:lvl2pPr>
            <a:lvl3pPr marL="914400" algn="l" rtl="0" fontAlgn="base">
              <a:lnSpc>
                <a:spcPct val="90000"/>
              </a:lnSpc>
              <a:spcBef>
                <a:spcPct val="20000"/>
              </a:spcBef>
              <a:spcAft>
                <a:spcPct val="0"/>
              </a:spcAft>
              <a:defRPr kern="1200">
                <a:solidFill>
                  <a:schemeClr val="tx1"/>
                </a:solidFill>
                <a:latin typeface="Arial" charset="0"/>
                <a:ea typeface="+mn-ea"/>
                <a:cs typeface="+mn-cs"/>
              </a:defRPr>
            </a:lvl3pPr>
            <a:lvl4pPr marL="1371600" algn="l" rtl="0" fontAlgn="base">
              <a:lnSpc>
                <a:spcPct val="90000"/>
              </a:lnSpc>
              <a:spcBef>
                <a:spcPct val="20000"/>
              </a:spcBef>
              <a:spcAft>
                <a:spcPct val="0"/>
              </a:spcAft>
              <a:defRPr kern="1200">
                <a:solidFill>
                  <a:schemeClr val="tx1"/>
                </a:solidFill>
                <a:latin typeface="Arial" charset="0"/>
                <a:ea typeface="+mn-ea"/>
                <a:cs typeface="+mn-cs"/>
              </a:defRPr>
            </a:lvl4pPr>
            <a:lvl5pPr marL="1828800" algn="l" rtl="0" fontAlgn="base">
              <a:lnSpc>
                <a:spcPct val="90000"/>
              </a:lnSpc>
              <a:spcBef>
                <a:spcPct val="2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r" defTabSz="914400" rtl="0" eaLnBrk="1" fontAlgn="base" latinLnBrk="0" hangingPunct="1">
              <a:lnSpc>
                <a:spcPct val="90000"/>
              </a:lnSpc>
              <a:spcBef>
                <a:spcPct val="20000"/>
              </a:spcBef>
              <a:spcAft>
                <a:spcPct val="0"/>
              </a:spcAft>
              <a:buClrTx/>
              <a:buSzTx/>
              <a:buFontTx/>
              <a:buNone/>
              <a:tabLst/>
              <a:defRPr/>
            </a:pPr>
            <a:fld id="{07D56CB9-EABB-4C18-962C-FF17652EADB5}" type="slidenum">
              <a:rPr kumimoji="0" lang="en-US" altLang="en-US" sz="1200" b="0" i="0" u="none" strike="noStrike" kern="1200" cap="none" spc="0" normalizeH="0" baseline="0" noProof="0" smtClean="0">
                <a:ln>
                  <a:noFill/>
                </a:ln>
                <a:solidFill>
                  <a:prstClr val="black">
                    <a:tint val="75000"/>
                  </a:prstClr>
                </a:solidFill>
                <a:effectLst/>
                <a:uLnTx/>
                <a:uFillTx/>
                <a:latin typeface="Arial" charset="0"/>
                <a:ea typeface="+mn-ea"/>
                <a:cs typeface="+mn-cs"/>
              </a:rPr>
              <a:pPr marL="0" marR="0" lvl="0" indent="0" algn="r" defTabSz="914400" rtl="0" eaLnBrk="1" fontAlgn="base" latinLnBrk="0" hangingPunct="1">
                <a:lnSpc>
                  <a:spcPct val="90000"/>
                </a:lnSpc>
                <a:spcBef>
                  <a:spcPct val="20000"/>
                </a:spcBef>
                <a:spcAft>
                  <a:spcPct val="0"/>
                </a:spcAft>
                <a:buClrTx/>
                <a:buSzTx/>
                <a:buFontTx/>
                <a:buNone/>
                <a:tabLst/>
                <a:defRPr/>
              </a:pPr>
              <a:t>14</a:t>
            </a:fld>
            <a:endParaRPr kumimoji="0" lang="en-US" altLang="en-US" sz="1200" b="0" i="0" u="none" strike="noStrike" kern="1200" cap="none" spc="0" normalizeH="0" baseline="0" noProof="0" dirty="0">
              <a:ln>
                <a:noFill/>
              </a:ln>
              <a:solidFill>
                <a:prstClr val="black">
                  <a:tint val="75000"/>
                </a:prstClr>
              </a:solidFill>
              <a:effectLst/>
              <a:uLnTx/>
              <a:uFillTx/>
              <a:latin typeface="Arial" charset="0"/>
              <a:ea typeface="+mn-ea"/>
              <a:cs typeface="+mn-cs"/>
            </a:endParaRPr>
          </a:p>
        </p:txBody>
      </p:sp>
    </p:spTree>
    <p:extLst>
      <p:ext uri="{BB962C8B-B14F-4D97-AF65-F5344CB8AC3E}">
        <p14:creationId xmlns:p14="http://schemas.microsoft.com/office/powerpoint/2010/main" val="11969699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latin typeface="Arial" charset="0"/>
              <a:cs typeface="Arial" charset="0"/>
            </a:endParaRPr>
          </a:p>
        </p:txBody>
      </p:sp>
      <p:sp>
        <p:nvSpPr>
          <p:cNvPr id="3076" name="Text Box 7"/>
          <p:cNvSpPr txBox="1">
            <a:spLocks noChangeArrowheads="1"/>
          </p:cNvSpPr>
          <p:nvPr/>
        </p:nvSpPr>
        <p:spPr bwMode="auto">
          <a:xfrm>
            <a:off x="233363" y="2609671"/>
            <a:ext cx="877093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4000" b="1" dirty="0" smtClean="0">
                <a:solidFill>
                  <a:srgbClr val="003366"/>
                </a:solidFill>
                <a:cs typeface="Arial" charset="0"/>
              </a:rPr>
              <a:t>Historical Overview of Mobile Integrated Health</a:t>
            </a:r>
            <a:endParaRPr lang="en-US" altLang="en-US" sz="4000" b="1" dirty="0">
              <a:solidFill>
                <a:srgbClr val="003366"/>
              </a:solidFill>
              <a:cs typeface="Arial" charset="0"/>
            </a:endParaRPr>
          </a:p>
        </p:txBody>
      </p:sp>
      <p:pic>
        <p:nvPicPr>
          <p:cNvPr id="3077" name="Picture 4" descr="banner"/>
          <p:cNvPicPr>
            <a:picLocks noChangeAspect="1" noChangeArrowheads="1"/>
          </p:cNvPicPr>
          <p:nvPr/>
        </p:nvPicPr>
        <p:blipFill>
          <a:blip r:embed="rId3">
            <a:extLst>
              <a:ext uri="{28A0092B-C50C-407E-A947-70E740481C1C}">
                <a14:useLocalDpi xmlns:a14="http://schemas.microsoft.com/office/drawing/2010/main" val="0"/>
              </a:ext>
            </a:extLst>
          </a:blip>
          <a:srcRect b="8861"/>
          <a:stretch>
            <a:fillRect/>
          </a:stretch>
        </p:blipFill>
        <p:spPr bwMode="auto">
          <a:xfrm>
            <a:off x="-3175" y="223838"/>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12"/>
          </p:nvPr>
        </p:nvSpPr>
        <p:spPr>
          <a:xfrm>
            <a:off x="6934200" y="6416675"/>
            <a:ext cx="2133600" cy="365125"/>
          </a:xfrm>
        </p:spPr>
        <p:txBody>
          <a:bodyPr/>
          <a:lstStyle/>
          <a:p>
            <a:pPr>
              <a:defRPr/>
            </a:pPr>
            <a:fld id="{07D56CB9-EABB-4C18-962C-FF17652EADB5}" type="slidenum">
              <a:rPr lang="en-US" altLang="en-US" smtClean="0"/>
              <a:pPr>
                <a:defRPr/>
              </a:pPr>
              <a:t>15</a:t>
            </a:fld>
            <a:endParaRPr lang="en-US" altLang="en-US" dirty="0"/>
          </a:p>
        </p:txBody>
      </p:sp>
    </p:spTree>
    <p:extLst>
      <p:ext uri="{BB962C8B-B14F-4D97-AF65-F5344CB8AC3E}">
        <p14:creationId xmlns:p14="http://schemas.microsoft.com/office/powerpoint/2010/main" val="3300959875"/>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228600" y="990600"/>
            <a:ext cx="8686800" cy="5410200"/>
          </a:xfrm>
        </p:spPr>
        <p:txBody>
          <a:bodyPr/>
          <a:lstStyle/>
          <a:p>
            <a:pPr marL="0" lvl="1" indent="0">
              <a:buNone/>
            </a:pPr>
            <a:r>
              <a:rPr lang="en-US" altLang="ja-JP" sz="2400" dirty="0" smtClean="0">
                <a:solidFill>
                  <a:schemeClr val="tx2">
                    <a:lumMod val="75000"/>
                  </a:schemeClr>
                </a:solidFill>
                <a:latin typeface="Calibri" panose="020F0502020204030204" pitchFamily="34" charset="0"/>
                <a:ea typeface="ＭＳ Ｐゴシック" pitchFamily="34" charset="-128"/>
              </a:rPr>
              <a:t>Defined by Chapter 111O as a </a:t>
            </a:r>
            <a:r>
              <a:rPr lang="en-US" altLang="ja-JP" sz="2400" dirty="0">
                <a:solidFill>
                  <a:schemeClr val="tx2">
                    <a:lumMod val="75000"/>
                  </a:schemeClr>
                </a:solidFill>
                <a:latin typeface="Calibri" panose="020F0502020204030204" pitchFamily="34" charset="0"/>
                <a:ea typeface="ＭＳ Ｐゴシック" pitchFamily="34" charset="-128"/>
              </a:rPr>
              <a:t>health care program approved by the department </a:t>
            </a:r>
            <a:r>
              <a:rPr lang="en-US" altLang="ja-JP" sz="2400" dirty="0" smtClean="0">
                <a:solidFill>
                  <a:schemeClr val="tx2">
                    <a:lumMod val="75000"/>
                  </a:schemeClr>
                </a:solidFill>
                <a:latin typeface="Calibri" panose="020F0502020204030204" pitchFamily="34" charset="0"/>
                <a:ea typeface="ＭＳ Ｐゴシック" pitchFamily="34" charset="-128"/>
              </a:rPr>
              <a:t>that:</a:t>
            </a:r>
          </a:p>
          <a:p>
            <a:pPr marL="342900" lvl="1" indent="-342900"/>
            <a:r>
              <a:rPr lang="en-US" altLang="ja-JP" sz="2400" dirty="0" smtClean="0">
                <a:solidFill>
                  <a:schemeClr val="tx2">
                    <a:lumMod val="75000"/>
                  </a:schemeClr>
                </a:solidFill>
                <a:latin typeface="Calibri" panose="020F0502020204030204" pitchFamily="34" charset="0"/>
                <a:ea typeface="ＭＳ Ｐゴシック" pitchFamily="34" charset="-128"/>
              </a:rPr>
              <a:t>utilizes </a:t>
            </a:r>
            <a:r>
              <a:rPr lang="en-US" altLang="ja-JP" sz="2400" dirty="0">
                <a:solidFill>
                  <a:schemeClr val="tx2">
                    <a:lumMod val="75000"/>
                  </a:schemeClr>
                </a:solidFill>
                <a:latin typeface="Calibri" panose="020F0502020204030204" pitchFamily="34" charset="0"/>
                <a:ea typeface="ＭＳ Ｐゴシック" pitchFamily="34" charset="-128"/>
              </a:rPr>
              <a:t>mobile resources to deliver care and services to patients in an out-of-hospital </a:t>
            </a:r>
            <a:r>
              <a:rPr lang="en-US" altLang="ja-JP" sz="2400" dirty="0" smtClean="0">
                <a:solidFill>
                  <a:schemeClr val="tx2">
                    <a:lumMod val="75000"/>
                  </a:schemeClr>
                </a:solidFill>
                <a:latin typeface="Calibri" panose="020F0502020204030204" pitchFamily="34" charset="0"/>
                <a:ea typeface="ＭＳ Ｐゴシック" pitchFamily="34" charset="-128"/>
              </a:rPr>
              <a:t>environment;</a:t>
            </a:r>
          </a:p>
          <a:p>
            <a:pPr marL="342900" lvl="1" indent="-342900"/>
            <a:r>
              <a:rPr lang="en-US" altLang="ja-JP" sz="2400" dirty="0" smtClean="0">
                <a:solidFill>
                  <a:schemeClr val="tx2">
                    <a:lumMod val="75000"/>
                  </a:schemeClr>
                </a:solidFill>
                <a:latin typeface="Calibri" panose="020F0502020204030204" pitchFamily="34" charset="0"/>
                <a:ea typeface="ＭＳ Ｐゴシック" pitchFamily="34" charset="-128"/>
              </a:rPr>
              <a:t>in </a:t>
            </a:r>
            <a:r>
              <a:rPr lang="en-US" altLang="ja-JP" sz="2400" dirty="0">
                <a:solidFill>
                  <a:schemeClr val="tx2">
                    <a:lumMod val="75000"/>
                  </a:schemeClr>
                </a:solidFill>
                <a:latin typeface="Calibri" panose="020F0502020204030204" pitchFamily="34" charset="0"/>
                <a:ea typeface="ＭＳ Ｐゴシック" pitchFamily="34" charset="-128"/>
              </a:rPr>
              <a:t>coordination with health care facilities or other health care providers; </a:t>
            </a:r>
            <a:endParaRPr lang="en-US" altLang="ja-JP" sz="2400" dirty="0" smtClean="0">
              <a:solidFill>
                <a:schemeClr val="tx2">
                  <a:lumMod val="75000"/>
                </a:schemeClr>
              </a:solidFill>
              <a:latin typeface="Calibri" panose="020F0502020204030204" pitchFamily="34" charset="0"/>
              <a:ea typeface="ＭＳ Ｐゴシック" pitchFamily="34" charset="-128"/>
            </a:endParaRPr>
          </a:p>
          <a:p>
            <a:pPr marL="342900" lvl="1" indent="-342900"/>
            <a:r>
              <a:rPr lang="en-US" altLang="ja-JP" sz="2400" dirty="0" smtClean="0">
                <a:solidFill>
                  <a:schemeClr val="tx2">
                    <a:lumMod val="75000"/>
                  </a:schemeClr>
                </a:solidFill>
                <a:latin typeface="Calibri" panose="020F0502020204030204" pitchFamily="34" charset="0"/>
                <a:ea typeface="ＭＳ Ｐゴシック" pitchFamily="34" charset="-128"/>
              </a:rPr>
              <a:t>provided</a:t>
            </a:r>
            <a:r>
              <a:rPr lang="en-US" altLang="ja-JP" sz="2400" dirty="0">
                <a:solidFill>
                  <a:schemeClr val="tx2">
                    <a:lumMod val="75000"/>
                  </a:schemeClr>
                </a:solidFill>
                <a:latin typeface="Calibri" panose="020F0502020204030204" pitchFamily="34" charset="0"/>
                <a:ea typeface="ＭＳ Ｐゴシック" pitchFamily="34" charset="-128"/>
              </a:rPr>
              <a:t>, that the medical care and services include, but are not limited to, </a:t>
            </a:r>
            <a:endParaRPr lang="en-US" altLang="ja-JP" sz="2400" dirty="0" smtClean="0">
              <a:solidFill>
                <a:schemeClr val="tx2">
                  <a:lumMod val="75000"/>
                </a:schemeClr>
              </a:solidFill>
              <a:latin typeface="Calibri" panose="020F0502020204030204" pitchFamily="34" charset="0"/>
              <a:ea typeface="ＭＳ Ｐゴシック" pitchFamily="34" charset="-128"/>
            </a:endParaRPr>
          </a:p>
          <a:p>
            <a:pPr marL="742950" lvl="2" indent="-342900"/>
            <a:r>
              <a:rPr lang="en-US" altLang="ja-JP" sz="2000" dirty="0" smtClean="0">
                <a:solidFill>
                  <a:schemeClr val="tx2">
                    <a:lumMod val="75000"/>
                  </a:schemeClr>
                </a:solidFill>
                <a:latin typeface="Calibri" panose="020F0502020204030204" pitchFamily="34" charset="0"/>
                <a:ea typeface="ＭＳ Ｐゴシック" pitchFamily="34" charset="-128"/>
              </a:rPr>
              <a:t>community </a:t>
            </a:r>
            <a:r>
              <a:rPr lang="en-US" altLang="ja-JP" sz="2000" dirty="0">
                <a:solidFill>
                  <a:schemeClr val="tx2">
                    <a:lumMod val="75000"/>
                  </a:schemeClr>
                </a:solidFill>
                <a:latin typeface="Calibri" panose="020F0502020204030204" pitchFamily="34" charset="0"/>
                <a:ea typeface="ＭＳ Ｐゴシック" pitchFamily="34" charset="-128"/>
              </a:rPr>
              <a:t>paramedic provider services, </a:t>
            </a:r>
            <a:endParaRPr lang="en-US" altLang="ja-JP" sz="2000" dirty="0" smtClean="0">
              <a:solidFill>
                <a:schemeClr val="tx2">
                  <a:lumMod val="75000"/>
                </a:schemeClr>
              </a:solidFill>
              <a:latin typeface="Calibri" panose="020F0502020204030204" pitchFamily="34" charset="0"/>
              <a:ea typeface="ＭＳ Ｐゴシック" pitchFamily="34" charset="-128"/>
            </a:endParaRPr>
          </a:p>
          <a:p>
            <a:pPr marL="742950" lvl="2" indent="-342900"/>
            <a:r>
              <a:rPr lang="en-US" altLang="ja-JP" sz="2000" dirty="0" smtClean="0">
                <a:solidFill>
                  <a:schemeClr val="tx2">
                    <a:lumMod val="75000"/>
                  </a:schemeClr>
                </a:solidFill>
                <a:latin typeface="Calibri" panose="020F0502020204030204" pitchFamily="34" charset="0"/>
                <a:ea typeface="ＭＳ Ｐゴシック" pitchFamily="34" charset="-128"/>
              </a:rPr>
              <a:t>chronic </a:t>
            </a:r>
            <a:r>
              <a:rPr lang="en-US" altLang="ja-JP" sz="2000" dirty="0">
                <a:solidFill>
                  <a:schemeClr val="tx2">
                    <a:lumMod val="75000"/>
                  </a:schemeClr>
                </a:solidFill>
                <a:latin typeface="Calibri" panose="020F0502020204030204" pitchFamily="34" charset="0"/>
                <a:ea typeface="ＭＳ Ｐゴシック" pitchFamily="34" charset="-128"/>
              </a:rPr>
              <a:t>disease management, </a:t>
            </a:r>
            <a:endParaRPr lang="en-US" altLang="ja-JP" sz="2000" dirty="0" smtClean="0">
              <a:solidFill>
                <a:schemeClr val="tx2">
                  <a:lumMod val="75000"/>
                </a:schemeClr>
              </a:solidFill>
              <a:latin typeface="Calibri" panose="020F0502020204030204" pitchFamily="34" charset="0"/>
              <a:ea typeface="ＭＳ Ｐゴシック" pitchFamily="34" charset="-128"/>
            </a:endParaRPr>
          </a:p>
          <a:p>
            <a:pPr marL="742950" lvl="2" indent="-342900"/>
            <a:r>
              <a:rPr lang="en-US" altLang="ja-JP" sz="2000" dirty="0" smtClean="0">
                <a:solidFill>
                  <a:schemeClr val="tx2">
                    <a:lumMod val="75000"/>
                  </a:schemeClr>
                </a:solidFill>
                <a:latin typeface="Calibri" panose="020F0502020204030204" pitchFamily="34" charset="0"/>
                <a:ea typeface="ＭＳ Ｐゴシック" pitchFamily="34" charset="-128"/>
              </a:rPr>
              <a:t>behavioral </a:t>
            </a:r>
            <a:r>
              <a:rPr lang="en-US" altLang="ja-JP" sz="2000" dirty="0">
                <a:solidFill>
                  <a:schemeClr val="tx2">
                    <a:lumMod val="75000"/>
                  </a:schemeClr>
                </a:solidFill>
                <a:latin typeface="Calibri" panose="020F0502020204030204" pitchFamily="34" charset="0"/>
                <a:ea typeface="ＭＳ Ｐゴシック" pitchFamily="34" charset="-128"/>
              </a:rPr>
              <a:t>health, </a:t>
            </a:r>
            <a:endParaRPr lang="en-US" altLang="ja-JP" sz="2000" dirty="0" smtClean="0">
              <a:solidFill>
                <a:schemeClr val="tx2">
                  <a:lumMod val="75000"/>
                </a:schemeClr>
              </a:solidFill>
              <a:latin typeface="Calibri" panose="020F0502020204030204" pitchFamily="34" charset="0"/>
              <a:ea typeface="ＭＳ Ｐゴシック" pitchFamily="34" charset="-128"/>
            </a:endParaRPr>
          </a:p>
          <a:p>
            <a:pPr marL="742950" lvl="2" indent="-342900"/>
            <a:r>
              <a:rPr lang="en-US" altLang="ja-JP" sz="2000" dirty="0" smtClean="0">
                <a:solidFill>
                  <a:schemeClr val="tx2">
                    <a:lumMod val="75000"/>
                  </a:schemeClr>
                </a:solidFill>
                <a:latin typeface="Calibri" panose="020F0502020204030204" pitchFamily="34" charset="0"/>
                <a:ea typeface="ＭＳ Ｐゴシック" pitchFamily="34" charset="-128"/>
              </a:rPr>
              <a:t>preventative </a:t>
            </a:r>
            <a:r>
              <a:rPr lang="en-US" altLang="ja-JP" sz="2000" dirty="0">
                <a:solidFill>
                  <a:schemeClr val="tx2">
                    <a:lumMod val="75000"/>
                  </a:schemeClr>
                </a:solidFill>
                <a:latin typeface="Calibri" panose="020F0502020204030204" pitchFamily="34" charset="0"/>
                <a:ea typeface="ＭＳ Ｐゴシック" pitchFamily="34" charset="-128"/>
              </a:rPr>
              <a:t>care, </a:t>
            </a:r>
            <a:endParaRPr lang="en-US" altLang="ja-JP" sz="2000" dirty="0" smtClean="0">
              <a:solidFill>
                <a:schemeClr val="tx2">
                  <a:lumMod val="75000"/>
                </a:schemeClr>
              </a:solidFill>
              <a:latin typeface="Calibri" panose="020F0502020204030204" pitchFamily="34" charset="0"/>
              <a:ea typeface="ＭＳ Ｐゴシック" pitchFamily="34" charset="-128"/>
            </a:endParaRPr>
          </a:p>
          <a:p>
            <a:pPr marL="742950" lvl="2" indent="-342900"/>
            <a:r>
              <a:rPr lang="en-US" altLang="ja-JP" sz="2000" dirty="0" smtClean="0">
                <a:solidFill>
                  <a:schemeClr val="tx2">
                    <a:lumMod val="75000"/>
                  </a:schemeClr>
                </a:solidFill>
                <a:latin typeface="Calibri" panose="020F0502020204030204" pitchFamily="34" charset="0"/>
                <a:ea typeface="ＭＳ Ｐゴシック" pitchFamily="34" charset="-128"/>
              </a:rPr>
              <a:t>post-discharge </a:t>
            </a:r>
            <a:r>
              <a:rPr lang="en-US" altLang="ja-JP" sz="2000" dirty="0">
                <a:solidFill>
                  <a:schemeClr val="tx2">
                    <a:lumMod val="75000"/>
                  </a:schemeClr>
                </a:solidFill>
                <a:latin typeface="Calibri" panose="020F0502020204030204" pitchFamily="34" charset="0"/>
                <a:ea typeface="ＭＳ Ｐゴシック" pitchFamily="34" charset="-128"/>
              </a:rPr>
              <a:t>follow-up visits, or </a:t>
            </a:r>
            <a:endParaRPr lang="en-US" altLang="ja-JP" sz="2000" dirty="0" smtClean="0">
              <a:solidFill>
                <a:schemeClr val="tx2">
                  <a:lumMod val="75000"/>
                </a:schemeClr>
              </a:solidFill>
              <a:latin typeface="Calibri" panose="020F0502020204030204" pitchFamily="34" charset="0"/>
              <a:ea typeface="ＭＳ Ｐゴシック" pitchFamily="34" charset="-128"/>
            </a:endParaRPr>
          </a:p>
          <a:p>
            <a:pPr marL="742950" lvl="2" indent="-342900"/>
            <a:r>
              <a:rPr lang="en-US" altLang="ja-JP" sz="2000" dirty="0" smtClean="0">
                <a:solidFill>
                  <a:schemeClr val="tx2">
                    <a:lumMod val="75000"/>
                  </a:schemeClr>
                </a:solidFill>
                <a:latin typeface="Calibri" panose="020F0502020204030204" pitchFamily="34" charset="0"/>
                <a:ea typeface="ＭＳ Ｐゴシック" pitchFamily="34" charset="-128"/>
              </a:rPr>
              <a:t>transport </a:t>
            </a:r>
            <a:r>
              <a:rPr lang="en-US" altLang="ja-JP" sz="2000" dirty="0">
                <a:solidFill>
                  <a:schemeClr val="tx2">
                    <a:lumMod val="75000"/>
                  </a:schemeClr>
                </a:solidFill>
                <a:latin typeface="Calibri" panose="020F0502020204030204" pitchFamily="34" charset="0"/>
                <a:ea typeface="ＭＳ Ｐゴシック" pitchFamily="34" charset="-128"/>
              </a:rPr>
              <a:t>or referral to facilities other than hospital emergency </a:t>
            </a:r>
            <a:r>
              <a:rPr lang="en-US" altLang="ja-JP" sz="2000" dirty="0" smtClean="0">
                <a:solidFill>
                  <a:schemeClr val="tx2">
                    <a:lumMod val="75000"/>
                  </a:schemeClr>
                </a:solidFill>
                <a:latin typeface="Calibri" panose="020F0502020204030204" pitchFamily="34" charset="0"/>
                <a:ea typeface="ＭＳ Ｐゴシック" pitchFamily="34" charset="-128"/>
              </a:rPr>
              <a:t>departments</a:t>
            </a:r>
            <a:endParaRPr lang="en-US" altLang="ja-JP" sz="2000" dirty="0">
              <a:solidFill>
                <a:schemeClr val="tx2">
                  <a:lumMod val="75000"/>
                </a:schemeClr>
              </a:solidFill>
              <a:latin typeface="Calibri" panose="020F0502020204030204" pitchFamily="34" charset="0"/>
              <a:ea typeface="ＭＳ Ｐゴシック" pitchFamily="34" charset="-128"/>
            </a:endParaRPr>
          </a:p>
        </p:txBody>
      </p:sp>
      <p:grpSp>
        <p:nvGrpSpPr>
          <p:cNvPr id="6" name="Group 5"/>
          <p:cNvGrpSpPr/>
          <p:nvPr/>
        </p:nvGrpSpPr>
        <p:grpSpPr>
          <a:xfrm>
            <a:off x="0" y="0"/>
            <a:ext cx="9158288" cy="784225"/>
            <a:chOff x="0" y="0"/>
            <a:chExt cx="9158288" cy="784225"/>
          </a:xfrm>
        </p:grpSpPr>
        <p:sp>
          <p:nvSpPr>
            <p:cNvPr id="7" name="Rectangle 6"/>
            <p:cNvSpPr>
              <a:spLocks noChangeArrowheads="1"/>
            </p:cNvSpPr>
            <p:nvPr/>
          </p:nvSpPr>
          <p:spPr bwMode="auto">
            <a:xfrm>
              <a:off x="0" y="0"/>
              <a:ext cx="91582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solidFill>
                  <a:schemeClr val="bg1"/>
                </a:solidFill>
                <a:latin typeface="Arial" charset="0"/>
              </a:endParaRPr>
            </a:p>
          </p:txBody>
        </p:sp>
        <p:sp>
          <p:nvSpPr>
            <p:cNvPr id="8" name="Rectangle 2"/>
            <p:cNvSpPr txBox="1">
              <a:spLocks noChangeArrowheads="1"/>
            </p:cNvSpPr>
            <p:nvPr/>
          </p:nvSpPr>
          <p:spPr>
            <a:xfrm>
              <a:off x="4114800" y="93679"/>
              <a:ext cx="5043488" cy="66267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2400" b="1" dirty="0" smtClean="0">
                  <a:solidFill>
                    <a:schemeClr val="bg1"/>
                  </a:solidFill>
                  <a:latin typeface="Calibri" panose="020F0502020204030204" pitchFamily="34" charset="0"/>
                  <a:ea typeface="ＭＳ Ｐゴシック" pitchFamily="34" charset="-128"/>
                  <a:cs typeface="+mn-cs"/>
                </a:rPr>
                <a:t>What is Mobile Integrated Health?</a:t>
              </a:r>
              <a:endParaRPr lang="en-US" altLang="en-US" sz="2400" b="1" dirty="0">
                <a:solidFill>
                  <a:schemeClr val="bg1"/>
                </a:solidFill>
                <a:latin typeface="Calibri" panose="020F0502020204030204" pitchFamily="34" charset="0"/>
                <a:ea typeface="ＭＳ Ｐゴシック" pitchFamily="34" charset="-128"/>
                <a:cs typeface="+mn-cs"/>
              </a:endParaRPr>
            </a:p>
          </p:txBody>
        </p:sp>
        <p:pic>
          <p:nvPicPr>
            <p:cNvPr id="9" name="Picture 8" descr="banne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265" b="8861"/>
            <a:stretch/>
          </p:blipFill>
          <p:spPr bwMode="auto">
            <a:xfrm>
              <a:off x="0" y="53975"/>
              <a:ext cx="40969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Slide Number Placeholder 5"/>
          <p:cNvSpPr>
            <a:spLocks noGrp="1"/>
          </p:cNvSpPr>
          <p:nvPr>
            <p:ph type="sldNum" sz="quarter" idx="12"/>
          </p:nvPr>
        </p:nvSpPr>
        <p:spPr>
          <a:xfrm>
            <a:off x="6934200" y="6416675"/>
            <a:ext cx="2133600" cy="365125"/>
          </a:xfrm>
        </p:spPr>
        <p:txBody>
          <a:bodyPr/>
          <a:lstStyle/>
          <a:p>
            <a:pPr>
              <a:defRPr/>
            </a:pPr>
            <a:fld id="{07D56CB9-EABB-4C18-962C-FF17652EADB5}" type="slidenum">
              <a:rPr lang="en-US" altLang="en-US" smtClean="0"/>
              <a:pPr>
                <a:defRPr/>
              </a:pPr>
              <a:t>16</a:t>
            </a:fld>
            <a:endParaRPr lang="en-US" altLang="en-US" dirty="0"/>
          </a:p>
        </p:txBody>
      </p:sp>
    </p:spTree>
    <p:extLst>
      <p:ext uri="{BB962C8B-B14F-4D97-AF65-F5344CB8AC3E}">
        <p14:creationId xmlns:p14="http://schemas.microsoft.com/office/powerpoint/2010/main" val="10592786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534400" cy="5105400"/>
          </a:xfrm>
        </p:spPr>
        <p:txBody>
          <a:bodyPr>
            <a:normAutofit fontScale="92500" lnSpcReduction="10000"/>
          </a:bodyPr>
          <a:lstStyle/>
          <a:p>
            <a:r>
              <a:rPr lang="en-US" dirty="0" smtClean="0">
                <a:solidFill>
                  <a:schemeClr val="tx2">
                    <a:lumMod val="75000"/>
                  </a:schemeClr>
                </a:solidFill>
                <a:latin typeface="Calibri" panose="020F0502020204030204" pitchFamily="34" charset="0"/>
              </a:rPr>
              <a:t>Mobile Integrated Health is an evolving practice in pre- and post-hospital care, focused on integration of health services</a:t>
            </a:r>
          </a:p>
          <a:p>
            <a:endParaRPr lang="en-US" dirty="0" smtClean="0">
              <a:solidFill>
                <a:schemeClr val="tx2">
                  <a:lumMod val="75000"/>
                </a:schemeClr>
              </a:solidFill>
              <a:latin typeface="Calibri" panose="020F0502020204030204" pitchFamily="34" charset="0"/>
            </a:endParaRPr>
          </a:p>
          <a:p>
            <a:r>
              <a:rPr lang="en-US" dirty="0" smtClean="0">
                <a:solidFill>
                  <a:schemeClr val="tx2">
                    <a:lumMod val="75000"/>
                  </a:schemeClr>
                </a:solidFill>
                <a:latin typeface="Calibri" panose="020F0502020204030204" pitchFamily="34" charset="0"/>
              </a:rPr>
              <a:t>MIH focuses on fulfilling the Institute for Health Improvement’s </a:t>
            </a:r>
            <a:r>
              <a:rPr lang="en-US" i="1" dirty="0" smtClean="0">
                <a:solidFill>
                  <a:schemeClr val="tx2">
                    <a:lumMod val="75000"/>
                  </a:schemeClr>
                </a:solidFill>
                <a:latin typeface="Calibri" panose="020F0502020204030204" pitchFamily="34" charset="0"/>
              </a:rPr>
              <a:t>Triple Aim</a:t>
            </a:r>
            <a:r>
              <a:rPr lang="en-US" dirty="0" smtClean="0">
                <a:solidFill>
                  <a:schemeClr val="tx2">
                    <a:lumMod val="75000"/>
                  </a:schemeClr>
                </a:solidFill>
                <a:latin typeface="Calibri" panose="020F0502020204030204" pitchFamily="34" charset="0"/>
              </a:rPr>
              <a:t> to</a:t>
            </a:r>
          </a:p>
          <a:p>
            <a:pPr lvl="1"/>
            <a:r>
              <a:rPr lang="en-US" dirty="0" smtClean="0">
                <a:solidFill>
                  <a:schemeClr val="tx2">
                    <a:lumMod val="75000"/>
                  </a:schemeClr>
                </a:solidFill>
                <a:latin typeface="Calibri" panose="020F0502020204030204" pitchFamily="34" charset="0"/>
              </a:rPr>
              <a:t>Improve the patient experience of care</a:t>
            </a:r>
          </a:p>
          <a:p>
            <a:pPr lvl="1"/>
            <a:r>
              <a:rPr lang="en-US" dirty="0" smtClean="0">
                <a:solidFill>
                  <a:schemeClr val="tx2">
                    <a:lumMod val="75000"/>
                  </a:schemeClr>
                </a:solidFill>
                <a:latin typeface="Calibri" panose="020F0502020204030204" pitchFamily="34" charset="0"/>
              </a:rPr>
              <a:t>Improve the health of populations</a:t>
            </a:r>
          </a:p>
          <a:p>
            <a:pPr lvl="1"/>
            <a:r>
              <a:rPr lang="en-US" dirty="0" smtClean="0">
                <a:solidFill>
                  <a:schemeClr val="tx2">
                    <a:lumMod val="75000"/>
                  </a:schemeClr>
                </a:solidFill>
                <a:latin typeface="Calibri" panose="020F0502020204030204" pitchFamily="34" charset="0"/>
              </a:rPr>
              <a:t>Reduce the cost of health care</a:t>
            </a:r>
          </a:p>
          <a:p>
            <a:pPr lvl="1"/>
            <a:endParaRPr lang="en-US" sz="3200" dirty="0" smtClean="0">
              <a:solidFill>
                <a:schemeClr val="tx2">
                  <a:lumMod val="75000"/>
                </a:schemeClr>
              </a:solidFill>
              <a:latin typeface="Calibri" panose="020F0502020204030204" pitchFamily="34" charset="0"/>
            </a:endParaRPr>
          </a:p>
          <a:p>
            <a:r>
              <a:rPr lang="en-US" dirty="0" smtClean="0">
                <a:solidFill>
                  <a:schemeClr val="tx2">
                    <a:lumMod val="75000"/>
                  </a:schemeClr>
                </a:solidFill>
                <a:latin typeface="Calibri" panose="020F0502020204030204" pitchFamily="34" charset="0"/>
              </a:rPr>
              <a:t>There are over 100 pilot projects in over 30 states</a:t>
            </a:r>
            <a:endParaRPr lang="en-US" dirty="0">
              <a:solidFill>
                <a:schemeClr val="tx2">
                  <a:lumMod val="75000"/>
                </a:schemeClr>
              </a:solidFill>
              <a:latin typeface="Calibri" panose="020F0502020204030204" pitchFamily="34" charset="0"/>
            </a:endParaRPr>
          </a:p>
        </p:txBody>
      </p:sp>
      <p:grpSp>
        <p:nvGrpSpPr>
          <p:cNvPr id="5" name="Group 4"/>
          <p:cNvGrpSpPr/>
          <p:nvPr/>
        </p:nvGrpSpPr>
        <p:grpSpPr>
          <a:xfrm>
            <a:off x="0" y="0"/>
            <a:ext cx="9158288" cy="784225"/>
            <a:chOff x="0" y="0"/>
            <a:chExt cx="9158288" cy="784225"/>
          </a:xfrm>
        </p:grpSpPr>
        <p:sp>
          <p:nvSpPr>
            <p:cNvPr id="6" name="Rectangle 5"/>
            <p:cNvSpPr>
              <a:spLocks noChangeArrowheads="1"/>
            </p:cNvSpPr>
            <p:nvPr/>
          </p:nvSpPr>
          <p:spPr bwMode="auto">
            <a:xfrm>
              <a:off x="0" y="0"/>
              <a:ext cx="91582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solidFill>
                  <a:schemeClr val="bg1"/>
                </a:solidFill>
                <a:latin typeface="Arial" charset="0"/>
              </a:endParaRPr>
            </a:p>
          </p:txBody>
        </p:sp>
        <p:sp>
          <p:nvSpPr>
            <p:cNvPr id="7" name="Rectangle 2"/>
            <p:cNvSpPr txBox="1">
              <a:spLocks noChangeArrowheads="1"/>
            </p:cNvSpPr>
            <p:nvPr/>
          </p:nvSpPr>
          <p:spPr>
            <a:xfrm>
              <a:off x="4114800" y="93679"/>
              <a:ext cx="5043488" cy="66267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2400" b="1" dirty="0" smtClean="0">
                  <a:solidFill>
                    <a:schemeClr val="bg1"/>
                  </a:solidFill>
                  <a:latin typeface="Calibri" panose="020F0502020204030204" pitchFamily="34" charset="0"/>
                  <a:ea typeface="ＭＳ Ｐゴシック" pitchFamily="34" charset="-128"/>
                  <a:cs typeface="+mn-cs"/>
                </a:rPr>
                <a:t>Mobile Integrated Health</a:t>
              </a:r>
              <a:endParaRPr lang="en-US" altLang="en-US" sz="2400" b="1" dirty="0">
                <a:solidFill>
                  <a:schemeClr val="bg1"/>
                </a:solidFill>
                <a:latin typeface="Calibri" panose="020F0502020204030204" pitchFamily="34" charset="0"/>
                <a:ea typeface="ＭＳ Ｐゴシック" pitchFamily="34" charset="-128"/>
                <a:cs typeface="+mn-cs"/>
              </a:endParaRPr>
            </a:p>
          </p:txBody>
        </p:sp>
        <p:pic>
          <p:nvPicPr>
            <p:cNvPr id="8" name="Picture 7" descr="banne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55265" b="8861"/>
            <a:stretch/>
          </p:blipFill>
          <p:spPr bwMode="auto">
            <a:xfrm>
              <a:off x="0" y="53975"/>
              <a:ext cx="40969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Slide Number Placeholder 5"/>
          <p:cNvSpPr>
            <a:spLocks noGrp="1"/>
          </p:cNvSpPr>
          <p:nvPr>
            <p:ph type="sldNum" sz="quarter" idx="12"/>
          </p:nvPr>
        </p:nvSpPr>
        <p:spPr>
          <a:xfrm>
            <a:off x="6934200" y="6416675"/>
            <a:ext cx="2133600" cy="365125"/>
          </a:xfrm>
        </p:spPr>
        <p:txBody>
          <a:bodyPr/>
          <a:lstStyle/>
          <a:p>
            <a:pPr>
              <a:defRPr/>
            </a:pPr>
            <a:fld id="{07D56CB9-EABB-4C18-962C-FF17652EADB5}" type="slidenum">
              <a:rPr lang="en-US" altLang="en-US" smtClean="0"/>
              <a:pPr>
                <a:defRPr/>
              </a:pPr>
              <a:t>17</a:t>
            </a:fld>
            <a:endParaRPr lang="en-US" altLang="en-US" dirty="0"/>
          </a:p>
        </p:txBody>
      </p:sp>
    </p:spTree>
    <p:extLst>
      <p:ext uri="{BB962C8B-B14F-4D97-AF65-F5344CB8AC3E}">
        <p14:creationId xmlns:p14="http://schemas.microsoft.com/office/powerpoint/2010/main" val="28007175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0" y="0"/>
            <a:ext cx="91582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solidFill>
                <a:schemeClr val="bg1"/>
              </a:solidFill>
              <a:latin typeface="Arial" charset="0"/>
            </a:endParaRPr>
          </a:p>
        </p:txBody>
      </p:sp>
      <p:sp>
        <p:nvSpPr>
          <p:cNvPr id="4" name="Rectangle 2"/>
          <p:cNvSpPr txBox="1">
            <a:spLocks noChangeArrowheads="1"/>
          </p:cNvSpPr>
          <p:nvPr/>
        </p:nvSpPr>
        <p:spPr>
          <a:xfrm>
            <a:off x="4114800" y="93679"/>
            <a:ext cx="5029200" cy="66267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2400" b="1" dirty="0" smtClean="0">
                <a:solidFill>
                  <a:schemeClr val="bg1"/>
                </a:solidFill>
                <a:latin typeface="Calibri" panose="020F0502020204030204" pitchFamily="34" charset="0"/>
                <a:ea typeface="ＭＳ Ｐゴシック" pitchFamily="34" charset="-128"/>
                <a:cs typeface="+mn-cs"/>
              </a:rPr>
              <a:t>Massachusetts Special Projects</a:t>
            </a:r>
          </a:p>
        </p:txBody>
      </p:sp>
      <p:sp>
        <p:nvSpPr>
          <p:cNvPr id="5" name="Content Placeholder 4"/>
          <p:cNvSpPr>
            <a:spLocks noGrp="1"/>
          </p:cNvSpPr>
          <p:nvPr>
            <p:ph idx="1"/>
          </p:nvPr>
        </p:nvSpPr>
        <p:spPr>
          <a:xfrm>
            <a:off x="304800" y="990600"/>
            <a:ext cx="8839200" cy="5715000"/>
          </a:xfrm>
        </p:spPr>
        <p:txBody>
          <a:bodyPr>
            <a:normAutofit/>
          </a:bodyPr>
          <a:lstStyle/>
          <a:p>
            <a:r>
              <a:rPr lang="en-US" dirty="0" smtClean="0">
                <a:solidFill>
                  <a:schemeClr val="tx2">
                    <a:lumMod val="75000"/>
                  </a:schemeClr>
                </a:solidFill>
                <a:latin typeface="Calibri" panose="020F0502020204030204" pitchFamily="34" charset="0"/>
              </a:rPr>
              <a:t>Two (2) special projects currently operating in Massachusetts </a:t>
            </a:r>
          </a:p>
          <a:p>
            <a:r>
              <a:rPr lang="en-US" dirty="0" smtClean="0">
                <a:solidFill>
                  <a:schemeClr val="tx2">
                    <a:lumMod val="75000"/>
                  </a:schemeClr>
                </a:solidFill>
                <a:latin typeface="Calibri" panose="020F0502020204030204" pitchFamily="34" charset="0"/>
              </a:rPr>
              <a:t>These MA special projects include large ambulance services in partnership with a hospital and ACO </a:t>
            </a:r>
          </a:p>
          <a:p>
            <a:r>
              <a:rPr lang="en-US" dirty="0" smtClean="0">
                <a:solidFill>
                  <a:schemeClr val="tx2">
                    <a:lumMod val="75000"/>
                  </a:schemeClr>
                </a:solidFill>
                <a:latin typeface="Calibri" panose="020F0502020204030204" pitchFamily="34" charset="0"/>
              </a:rPr>
              <a:t>Both focus on preventing readmissions for medically complex patients</a:t>
            </a:r>
          </a:p>
          <a:p>
            <a:r>
              <a:rPr lang="en-US" dirty="0" smtClean="0">
                <a:solidFill>
                  <a:schemeClr val="tx2">
                    <a:lumMod val="75000"/>
                  </a:schemeClr>
                </a:solidFill>
                <a:latin typeface="Calibri" panose="020F0502020204030204" pitchFamily="34" charset="0"/>
              </a:rPr>
              <a:t>It should be noted that legislation requires DPH’s approval of existing special projects to remain in effect until regulations are promulgated</a:t>
            </a:r>
            <a:endParaRPr lang="en-US" dirty="0">
              <a:solidFill>
                <a:schemeClr val="tx2">
                  <a:lumMod val="75000"/>
                </a:schemeClr>
              </a:solidFill>
              <a:latin typeface="Calibri" panose="020F0502020204030204" pitchFamily="34" charset="0"/>
            </a:endParaRPr>
          </a:p>
        </p:txBody>
      </p:sp>
      <p:pic>
        <p:nvPicPr>
          <p:cNvPr id="7" name="Picture 6" descr="banne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265" b="8861"/>
          <a:stretch/>
        </p:blipFill>
        <p:spPr bwMode="auto">
          <a:xfrm>
            <a:off x="0" y="53975"/>
            <a:ext cx="40969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lide Number Placeholder 5"/>
          <p:cNvSpPr>
            <a:spLocks noGrp="1"/>
          </p:cNvSpPr>
          <p:nvPr>
            <p:ph type="sldNum" sz="quarter" idx="12"/>
          </p:nvPr>
        </p:nvSpPr>
        <p:spPr>
          <a:xfrm>
            <a:off x="6934200" y="6416675"/>
            <a:ext cx="2133600" cy="365125"/>
          </a:xfrm>
        </p:spPr>
        <p:txBody>
          <a:bodyPr/>
          <a:lstStyle/>
          <a:p>
            <a:pPr>
              <a:defRPr/>
            </a:pPr>
            <a:fld id="{07D56CB9-EABB-4C18-962C-FF17652EADB5}" type="slidenum">
              <a:rPr lang="en-US" altLang="en-US" smtClean="0"/>
              <a:pPr>
                <a:defRPr/>
              </a:pPr>
              <a:t>18</a:t>
            </a:fld>
            <a:endParaRPr lang="en-US" altLang="en-US" dirty="0"/>
          </a:p>
        </p:txBody>
      </p:sp>
    </p:spTree>
    <p:extLst>
      <p:ext uri="{BB962C8B-B14F-4D97-AF65-F5344CB8AC3E}">
        <p14:creationId xmlns:p14="http://schemas.microsoft.com/office/powerpoint/2010/main" val="30391185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0" y="0"/>
            <a:ext cx="91582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solidFill>
                <a:schemeClr val="bg1"/>
              </a:solidFill>
              <a:latin typeface="Arial" charset="0"/>
            </a:endParaRPr>
          </a:p>
        </p:txBody>
      </p:sp>
      <p:sp>
        <p:nvSpPr>
          <p:cNvPr id="4" name="Rectangle 2"/>
          <p:cNvSpPr txBox="1">
            <a:spLocks noChangeArrowheads="1"/>
          </p:cNvSpPr>
          <p:nvPr/>
        </p:nvSpPr>
        <p:spPr>
          <a:xfrm>
            <a:off x="4114800" y="93679"/>
            <a:ext cx="4572000" cy="66267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2400" b="1" dirty="0" smtClean="0">
                <a:solidFill>
                  <a:schemeClr val="bg1"/>
                </a:solidFill>
                <a:latin typeface="Calibri" panose="020F0502020204030204" pitchFamily="34" charset="0"/>
                <a:ea typeface="ＭＳ Ｐゴシック" pitchFamily="34" charset="-128"/>
                <a:cs typeface="+mn-cs"/>
              </a:rPr>
              <a:t> Special Projects: </a:t>
            </a:r>
          </a:p>
          <a:p>
            <a:pPr eaLnBrk="1" hangingPunct="1">
              <a:lnSpc>
                <a:spcPct val="90000"/>
              </a:lnSpc>
            </a:pPr>
            <a:r>
              <a:rPr lang="en-US" altLang="en-US" sz="2400" b="1" dirty="0" err="1" smtClean="0">
                <a:solidFill>
                  <a:schemeClr val="bg1"/>
                </a:solidFill>
                <a:latin typeface="Calibri" panose="020F0502020204030204" pitchFamily="34" charset="0"/>
                <a:ea typeface="ＭＳ Ｐゴシック" pitchFamily="34" charset="-128"/>
                <a:cs typeface="+mn-cs"/>
              </a:rPr>
              <a:t>Cataldo</a:t>
            </a:r>
            <a:r>
              <a:rPr lang="en-US" altLang="en-US" sz="2400" b="1" dirty="0" smtClean="0">
                <a:solidFill>
                  <a:schemeClr val="bg1"/>
                </a:solidFill>
                <a:latin typeface="Calibri" panose="020F0502020204030204" pitchFamily="34" charset="0"/>
                <a:ea typeface="ＭＳ Ｐゴシック" pitchFamily="34" charset="-128"/>
                <a:cs typeface="+mn-cs"/>
              </a:rPr>
              <a:t> </a:t>
            </a:r>
            <a:r>
              <a:rPr lang="en-US" altLang="en-US" sz="2400" b="1" dirty="0" err="1" smtClean="0">
                <a:solidFill>
                  <a:schemeClr val="bg1"/>
                </a:solidFill>
                <a:latin typeface="Calibri" panose="020F0502020204030204" pitchFamily="34" charset="0"/>
                <a:ea typeface="ＭＳ Ｐゴシック" pitchFamily="34" charset="-128"/>
                <a:cs typeface="+mn-cs"/>
              </a:rPr>
              <a:t>SmartCare</a:t>
            </a:r>
            <a:endParaRPr lang="en-US" altLang="en-US" sz="2400" b="1" dirty="0" smtClean="0">
              <a:solidFill>
                <a:schemeClr val="bg1"/>
              </a:solidFill>
              <a:latin typeface="Calibri" panose="020F0502020204030204" pitchFamily="34" charset="0"/>
              <a:ea typeface="ＭＳ Ｐゴシック" pitchFamily="34" charset="-128"/>
              <a:cs typeface="+mn-cs"/>
            </a:endParaRPr>
          </a:p>
        </p:txBody>
      </p:sp>
      <p:sp>
        <p:nvSpPr>
          <p:cNvPr id="5" name="Content Placeholder 4"/>
          <p:cNvSpPr>
            <a:spLocks noGrp="1"/>
          </p:cNvSpPr>
          <p:nvPr>
            <p:ph idx="1"/>
          </p:nvPr>
        </p:nvSpPr>
        <p:spPr>
          <a:xfrm>
            <a:off x="304800" y="990600"/>
            <a:ext cx="8839200" cy="5715000"/>
          </a:xfrm>
        </p:spPr>
        <p:txBody>
          <a:bodyPr>
            <a:normAutofit fontScale="92500" lnSpcReduction="10000"/>
          </a:bodyPr>
          <a:lstStyle/>
          <a:p>
            <a:r>
              <a:rPr lang="en-US" sz="2800" dirty="0">
                <a:solidFill>
                  <a:schemeClr val="tx2">
                    <a:lumMod val="75000"/>
                  </a:schemeClr>
                </a:solidFill>
                <a:latin typeface="Calibri" panose="020F0502020204030204" pitchFamily="34" charset="0"/>
              </a:rPr>
              <a:t>P</a:t>
            </a:r>
            <a:r>
              <a:rPr lang="en-US" sz="2800" dirty="0" smtClean="0">
                <a:solidFill>
                  <a:schemeClr val="tx2">
                    <a:lumMod val="75000"/>
                  </a:schemeClr>
                </a:solidFill>
                <a:latin typeface="Calibri" panose="020F0502020204030204" pitchFamily="34" charset="0"/>
              </a:rPr>
              <a:t>artnership between </a:t>
            </a:r>
            <a:r>
              <a:rPr lang="en-US" sz="2800" dirty="0" err="1" smtClean="0">
                <a:solidFill>
                  <a:schemeClr val="tx2">
                    <a:lumMod val="75000"/>
                  </a:schemeClr>
                </a:solidFill>
                <a:latin typeface="Calibri" panose="020F0502020204030204" pitchFamily="34" charset="0"/>
              </a:rPr>
              <a:t>Cataldo</a:t>
            </a:r>
            <a:r>
              <a:rPr lang="en-US" sz="2800" dirty="0" smtClean="0">
                <a:solidFill>
                  <a:schemeClr val="tx2">
                    <a:lumMod val="75000"/>
                  </a:schemeClr>
                </a:solidFill>
                <a:latin typeface="Calibri" panose="020F0502020204030204" pitchFamily="34" charset="0"/>
              </a:rPr>
              <a:t> and Beth </a:t>
            </a:r>
            <a:r>
              <a:rPr lang="en-US" sz="2800" dirty="0">
                <a:solidFill>
                  <a:schemeClr val="tx2">
                    <a:lumMod val="75000"/>
                  </a:schemeClr>
                </a:solidFill>
                <a:latin typeface="Calibri" panose="020F0502020204030204" pitchFamily="34" charset="0"/>
              </a:rPr>
              <a:t>Israel Deaconess’ Post-Acute Care Transitions (PACT) </a:t>
            </a:r>
            <a:r>
              <a:rPr lang="en-US" sz="2800" dirty="0" smtClean="0">
                <a:solidFill>
                  <a:schemeClr val="tx2">
                    <a:lumMod val="75000"/>
                  </a:schemeClr>
                </a:solidFill>
                <a:latin typeface="Calibri" panose="020F0502020204030204" pitchFamily="34" charset="0"/>
              </a:rPr>
              <a:t>team</a:t>
            </a:r>
          </a:p>
          <a:p>
            <a:r>
              <a:rPr lang="en-US" sz="2800" dirty="0">
                <a:solidFill>
                  <a:schemeClr val="tx2">
                    <a:lumMod val="75000"/>
                  </a:schemeClr>
                </a:solidFill>
                <a:latin typeface="Calibri" panose="020F0502020204030204" pitchFamily="34" charset="0"/>
              </a:rPr>
              <a:t>T</a:t>
            </a:r>
            <a:r>
              <a:rPr lang="en-US" sz="2800" dirty="0" smtClean="0">
                <a:solidFill>
                  <a:schemeClr val="tx2">
                    <a:lumMod val="75000"/>
                  </a:schemeClr>
                </a:solidFill>
                <a:latin typeface="Calibri" panose="020F0502020204030204" pitchFamily="34" charset="0"/>
              </a:rPr>
              <a:t>argeted at preventing </a:t>
            </a:r>
            <a:r>
              <a:rPr lang="en-US" sz="2800" dirty="0">
                <a:solidFill>
                  <a:schemeClr val="tx2">
                    <a:lumMod val="75000"/>
                  </a:schemeClr>
                </a:solidFill>
                <a:latin typeface="Calibri" panose="020F0502020204030204" pitchFamily="34" charset="0"/>
              </a:rPr>
              <a:t>hospital readmissions among elderly Medicare patients </a:t>
            </a:r>
            <a:r>
              <a:rPr lang="en-US" sz="2800" dirty="0" smtClean="0">
                <a:solidFill>
                  <a:schemeClr val="tx2">
                    <a:lumMod val="75000"/>
                  </a:schemeClr>
                </a:solidFill>
                <a:latin typeface="Calibri" panose="020F0502020204030204" pitchFamily="34" charset="0"/>
              </a:rPr>
              <a:t>of </a:t>
            </a:r>
            <a:r>
              <a:rPr lang="en-US" sz="2800" dirty="0">
                <a:solidFill>
                  <a:schemeClr val="tx2">
                    <a:lumMod val="75000"/>
                  </a:schemeClr>
                </a:solidFill>
                <a:latin typeface="Calibri" panose="020F0502020204030204" pitchFamily="34" charset="0"/>
              </a:rPr>
              <a:t>BIDMC’s primary care </a:t>
            </a:r>
            <a:r>
              <a:rPr lang="en-US" sz="2800" dirty="0" smtClean="0">
                <a:solidFill>
                  <a:schemeClr val="tx2">
                    <a:lumMod val="75000"/>
                  </a:schemeClr>
                </a:solidFill>
                <a:latin typeface="Calibri" panose="020F0502020204030204" pitchFamily="34" charset="0"/>
              </a:rPr>
              <a:t>practices</a:t>
            </a:r>
          </a:p>
          <a:p>
            <a:r>
              <a:rPr lang="en-US" sz="2800" dirty="0" smtClean="0">
                <a:solidFill>
                  <a:schemeClr val="tx2">
                    <a:lumMod val="75000"/>
                  </a:schemeClr>
                </a:solidFill>
                <a:latin typeface="Calibri" panose="020F0502020204030204" pitchFamily="34" charset="0"/>
              </a:rPr>
              <a:t>Patients </a:t>
            </a:r>
            <a:r>
              <a:rPr lang="en-US" sz="2800" dirty="0">
                <a:solidFill>
                  <a:schemeClr val="tx2">
                    <a:lumMod val="75000"/>
                  </a:schemeClr>
                </a:solidFill>
                <a:latin typeface="Calibri" panose="020F0502020204030204" pitchFamily="34" charset="0"/>
              </a:rPr>
              <a:t>identified as high-risk for hospital </a:t>
            </a:r>
            <a:r>
              <a:rPr lang="en-US" sz="2800" dirty="0" smtClean="0">
                <a:solidFill>
                  <a:schemeClr val="tx2">
                    <a:lumMod val="75000"/>
                  </a:schemeClr>
                </a:solidFill>
                <a:latin typeface="Calibri" panose="020F0502020204030204" pitchFamily="34" charset="0"/>
              </a:rPr>
              <a:t>readmission are cared </a:t>
            </a:r>
            <a:r>
              <a:rPr lang="en-US" sz="2800" dirty="0">
                <a:solidFill>
                  <a:schemeClr val="tx2">
                    <a:lumMod val="75000"/>
                  </a:schemeClr>
                </a:solidFill>
                <a:latin typeface="Calibri" panose="020F0502020204030204" pitchFamily="34" charset="0"/>
              </a:rPr>
              <a:t>for by PACT </a:t>
            </a:r>
            <a:r>
              <a:rPr lang="en-US" sz="2800" dirty="0" smtClean="0">
                <a:solidFill>
                  <a:schemeClr val="tx2">
                    <a:lumMod val="75000"/>
                  </a:schemeClr>
                </a:solidFill>
                <a:latin typeface="Calibri" panose="020F0502020204030204" pitchFamily="34" charset="0"/>
              </a:rPr>
              <a:t>team</a:t>
            </a:r>
          </a:p>
          <a:p>
            <a:r>
              <a:rPr lang="en-US" sz="2800" dirty="0" err="1" smtClean="0">
                <a:solidFill>
                  <a:schemeClr val="tx2">
                    <a:lumMod val="75000"/>
                  </a:schemeClr>
                </a:solidFill>
                <a:latin typeface="Calibri" panose="020F0502020204030204" pitchFamily="34" charset="0"/>
              </a:rPr>
              <a:t>SmartCare</a:t>
            </a:r>
            <a:r>
              <a:rPr lang="en-US" sz="2800" dirty="0" smtClean="0">
                <a:solidFill>
                  <a:schemeClr val="tx2">
                    <a:lumMod val="75000"/>
                  </a:schemeClr>
                </a:solidFill>
                <a:latin typeface="Calibri" panose="020F0502020204030204" pitchFamily="34" charset="0"/>
              </a:rPr>
              <a:t> community paramedics act </a:t>
            </a:r>
            <a:r>
              <a:rPr lang="en-US" sz="2800" dirty="0">
                <a:solidFill>
                  <a:schemeClr val="tx2">
                    <a:lumMod val="75000"/>
                  </a:schemeClr>
                </a:solidFill>
                <a:latin typeface="Calibri" panose="020F0502020204030204" pitchFamily="34" charset="0"/>
              </a:rPr>
              <a:t>as a supplement to PACT </a:t>
            </a:r>
            <a:r>
              <a:rPr lang="en-US" sz="2800" dirty="0" smtClean="0">
                <a:solidFill>
                  <a:schemeClr val="tx2">
                    <a:lumMod val="75000"/>
                  </a:schemeClr>
                </a:solidFill>
                <a:latin typeface="Calibri" panose="020F0502020204030204" pitchFamily="34" charset="0"/>
              </a:rPr>
              <a:t>team, evaluating </a:t>
            </a:r>
            <a:r>
              <a:rPr lang="en-US" sz="2800" dirty="0">
                <a:solidFill>
                  <a:schemeClr val="tx2">
                    <a:lumMod val="75000"/>
                  </a:schemeClr>
                </a:solidFill>
                <a:latin typeface="Calibri" panose="020F0502020204030204" pitchFamily="34" charset="0"/>
              </a:rPr>
              <a:t>patients with urgent complaints, </a:t>
            </a:r>
            <a:r>
              <a:rPr lang="en-US" sz="2800" dirty="0" smtClean="0">
                <a:solidFill>
                  <a:schemeClr val="tx2">
                    <a:lumMod val="75000"/>
                  </a:schemeClr>
                </a:solidFill>
                <a:latin typeface="Calibri" panose="020F0502020204030204" pitchFamily="34" charset="0"/>
              </a:rPr>
              <a:t>ensuring safe home environments, coordinating </a:t>
            </a:r>
            <a:r>
              <a:rPr lang="en-US" sz="2800" dirty="0">
                <a:solidFill>
                  <a:schemeClr val="tx2">
                    <a:lumMod val="75000"/>
                  </a:schemeClr>
                </a:solidFill>
                <a:latin typeface="Calibri" panose="020F0502020204030204" pitchFamily="34" charset="0"/>
              </a:rPr>
              <a:t>with PACT and Primary Care staff, </a:t>
            </a:r>
            <a:r>
              <a:rPr lang="en-US" sz="2800" dirty="0" smtClean="0">
                <a:solidFill>
                  <a:schemeClr val="tx2">
                    <a:lumMod val="75000"/>
                  </a:schemeClr>
                </a:solidFill>
                <a:latin typeface="Calibri" panose="020F0502020204030204" pitchFamily="34" charset="0"/>
              </a:rPr>
              <a:t>and providing </a:t>
            </a:r>
            <a:r>
              <a:rPr lang="en-US" sz="2800" dirty="0">
                <a:solidFill>
                  <a:schemeClr val="tx2">
                    <a:lumMod val="75000"/>
                  </a:schemeClr>
                </a:solidFill>
                <a:latin typeface="Calibri" panose="020F0502020204030204" pitchFamily="34" charset="0"/>
              </a:rPr>
              <a:t>treatments in the </a:t>
            </a:r>
            <a:r>
              <a:rPr lang="en-US" sz="2800" dirty="0" smtClean="0">
                <a:solidFill>
                  <a:schemeClr val="tx2">
                    <a:lumMod val="75000"/>
                  </a:schemeClr>
                </a:solidFill>
                <a:latin typeface="Calibri" panose="020F0502020204030204" pitchFamily="34" charset="0"/>
              </a:rPr>
              <a:t>home</a:t>
            </a:r>
            <a:endParaRPr lang="en-US" sz="2800" dirty="0">
              <a:solidFill>
                <a:schemeClr val="tx2">
                  <a:lumMod val="75000"/>
                </a:schemeClr>
              </a:solidFill>
              <a:latin typeface="Calibri" panose="020F0502020204030204" pitchFamily="34" charset="0"/>
            </a:endParaRPr>
          </a:p>
          <a:p>
            <a:r>
              <a:rPr lang="en-US" sz="2800" dirty="0" smtClean="0">
                <a:solidFill>
                  <a:schemeClr val="tx2">
                    <a:lumMod val="75000"/>
                  </a:schemeClr>
                </a:solidFill>
                <a:latin typeface="Calibri" panose="020F0502020204030204" pitchFamily="34" charset="0"/>
              </a:rPr>
              <a:t>As of September 2015, </a:t>
            </a:r>
            <a:r>
              <a:rPr lang="en-US" sz="2800" dirty="0" err="1" smtClean="0">
                <a:solidFill>
                  <a:schemeClr val="tx2">
                    <a:lumMod val="75000"/>
                  </a:schemeClr>
                </a:solidFill>
                <a:latin typeface="Calibri" panose="020F0502020204030204" pitchFamily="34" charset="0"/>
              </a:rPr>
              <a:t>SmartCare</a:t>
            </a:r>
            <a:r>
              <a:rPr lang="en-US" sz="2800" dirty="0" smtClean="0">
                <a:solidFill>
                  <a:schemeClr val="tx2">
                    <a:lumMod val="75000"/>
                  </a:schemeClr>
                </a:solidFill>
                <a:latin typeface="Calibri" panose="020F0502020204030204" pitchFamily="34" charset="0"/>
              </a:rPr>
              <a:t> reported 31 </a:t>
            </a:r>
            <a:r>
              <a:rPr lang="en-US" sz="2800" dirty="0">
                <a:solidFill>
                  <a:schemeClr val="tx2">
                    <a:lumMod val="75000"/>
                  </a:schemeClr>
                </a:solidFill>
                <a:latin typeface="Calibri" panose="020F0502020204030204" pitchFamily="34" charset="0"/>
              </a:rPr>
              <a:t>patient </a:t>
            </a:r>
            <a:r>
              <a:rPr lang="en-US" sz="2800" dirty="0" smtClean="0">
                <a:solidFill>
                  <a:schemeClr val="tx2">
                    <a:lumMod val="75000"/>
                  </a:schemeClr>
                </a:solidFill>
                <a:latin typeface="Calibri" panose="020F0502020204030204" pitchFamily="34" charset="0"/>
              </a:rPr>
              <a:t>encounters and </a:t>
            </a:r>
            <a:r>
              <a:rPr lang="en-US" sz="2800" dirty="0">
                <a:solidFill>
                  <a:schemeClr val="tx2">
                    <a:lumMod val="75000"/>
                  </a:schemeClr>
                </a:solidFill>
                <a:latin typeface="Calibri" panose="020F0502020204030204" pitchFamily="34" charset="0"/>
              </a:rPr>
              <a:t>4 patients transported to </a:t>
            </a:r>
            <a:r>
              <a:rPr lang="en-US" sz="2800" dirty="0" smtClean="0">
                <a:solidFill>
                  <a:schemeClr val="tx2">
                    <a:lumMod val="75000"/>
                  </a:schemeClr>
                </a:solidFill>
                <a:latin typeface="Calibri" panose="020F0502020204030204" pitchFamily="34" charset="0"/>
              </a:rPr>
              <a:t>ED </a:t>
            </a:r>
            <a:endParaRPr lang="en-US" sz="2800" dirty="0">
              <a:solidFill>
                <a:schemeClr val="tx2">
                  <a:lumMod val="75000"/>
                </a:schemeClr>
              </a:solidFill>
              <a:latin typeface="Calibri" panose="020F0502020204030204" pitchFamily="34" charset="0"/>
            </a:endParaRPr>
          </a:p>
          <a:p>
            <a:pPr lvl="1"/>
            <a:r>
              <a:rPr lang="en-US" sz="2600" dirty="0">
                <a:solidFill>
                  <a:schemeClr val="tx2">
                    <a:lumMod val="75000"/>
                  </a:schemeClr>
                </a:solidFill>
                <a:latin typeface="Calibri" panose="020F0502020204030204" pitchFamily="34" charset="0"/>
              </a:rPr>
              <a:t>Over 85% of patient seen were cared for at home, averting ED visits or </a:t>
            </a:r>
            <a:r>
              <a:rPr lang="en-US" sz="2600" dirty="0" smtClean="0">
                <a:solidFill>
                  <a:schemeClr val="tx2">
                    <a:lumMod val="75000"/>
                  </a:schemeClr>
                </a:solidFill>
                <a:latin typeface="Calibri" panose="020F0502020204030204" pitchFamily="34" charset="0"/>
              </a:rPr>
              <a:t>admissions</a:t>
            </a:r>
            <a:endParaRPr lang="en-US" sz="2600" dirty="0">
              <a:solidFill>
                <a:schemeClr val="tx2">
                  <a:lumMod val="75000"/>
                </a:schemeClr>
              </a:solidFill>
              <a:latin typeface="Calibri" panose="020F0502020204030204" pitchFamily="34" charset="0"/>
            </a:endParaRPr>
          </a:p>
          <a:p>
            <a:endParaRPr lang="en-US" sz="2800" dirty="0">
              <a:solidFill>
                <a:schemeClr val="tx2">
                  <a:lumMod val="75000"/>
                </a:schemeClr>
              </a:solidFill>
              <a:latin typeface="Calibri" panose="020F0502020204030204" pitchFamily="34" charset="0"/>
            </a:endParaRPr>
          </a:p>
        </p:txBody>
      </p:sp>
      <p:pic>
        <p:nvPicPr>
          <p:cNvPr id="7" name="Picture 6" descr="banne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265" b="8861"/>
          <a:stretch/>
        </p:blipFill>
        <p:spPr bwMode="auto">
          <a:xfrm>
            <a:off x="0" y="53975"/>
            <a:ext cx="40969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lide Number Placeholder 5"/>
          <p:cNvSpPr>
            <a:spLocks noGrp="1"/>
          </p:cNvSpPr>
          <p:nvPr>
            <p:ph type="sldNum" sz="quarter" idx="12"/>
          </p:nvPr>
        </p:nvSpPr>
        <p:spPr>
          <a:xfrm>
            <a:off x="6934200" y="6416675"/>
            <a:ext cx="2133600" cy="365125"/>
          </a:xfrm>
        </p:spPr>
        <p:txBody>
          <a:bodyPr/>
          <a:lstStyle/>
          <a:p>
            <a:pPr>
              <a:defRPr/>
            </a:pPr>
            <a:fld id="{07D56CB9-EABB-4C18-962C-FF17652EADB5}" type="slidenum">
              <a:rPr lang="en-US" altLang="en-US" smtClean="0"/>
              <a:pPr>
                <a:defRPr/>
              </a:pPr>
              <a:t>19</a:t>
            </a:fld>
            <a:endParaRPr lang="en-US" altLang="en-US" dirty="0"/>
          </a:p>
        </p:txBody>
      </p:sp>
    </p:spTree>
    <p:extLst>
      <p:ext uri="{BB962C8B-B14F-4D97-AF65-F5344CB8AC3E}">
        <p14:creationId xmlns:p14="http://schemas.microsoft.com/office/powerpoint/2010/main" val="1650301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0" y="0"/>
            <a:ext cx="91582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solidFill>
                <a:schemeClr val="bg1"/>
              </a:solidFill>
              <a:latin typeface="Arial" charset="0"/>
            </a:endParaRPr>
          </a:p>
        </p:txBody>
      </p:sp>
      <p:sp>
        <p:nvSpPr>
          <p:cNvPr id="4" name="Rectangle 2"/>
          <p:cNvSpPr txBox="1">
            <a:spLocks noChangeArrowheads="1"/>
          </p:cNvSpPr>
          <p:nvPr/>
        </p:nvSpPr>
        <p:spPr>
          <a:xfrm>
            <a:off x="4114800" y="93679"/>
            <a:ext cx="5043488" cy="66267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2400" b="1" dirty="0" smtClean="0">
                <a:solidFill>
                  <a:schemeClr val="bg1"/>
                </a:solidFill>
                <a:latin typeface="Calibri" panose="020F0502020204030204" pitchFamily="34" charset="0"/>
                <a:ea typeface="ＭＳ Ｐゴシック" pitchFamily="34" charset="-128"/>
                <a:cs typeface="+mn-cs"/>
              </a:rPr>
              <a:t>Agenda</a:t>
            </a:r>
            <a:endParaRPr lang="en-US" altLang="en-US" sz="2400" b="1" dirty="0">
              <a:solidFill>
                <a:schemeClr val="bg1"/>
              </a:solidFill>
              <a:latin typeface="Calibri" panose="020F0502020204030204" pitchFamily="34" charset="0"/>
              <a:ea typeface="ＭＳ Ｐゴシック" pitchFamily="34" charset="-128"/>
              <a:cs typeface="+mn-cs"/>
            </a:endParaRPr>
          </a:p>
        </p:txBody>
      </p:sp>
      <p:pic>
        <p:nvPicPr>
          <p:cNvPr id="7" name="Picture 6" descr="banne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265" b="8861"/>
          <a:stretch/>
        </p:blipFill>
        <p:spPr bwMode="auto">
          <a:xfrm>
            <a:off x="0" y="53975"/>
            <a:ext cx="40969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ntent Placeholder 3"/>
          <p:cNvSpPr txBox="1">
            <a:spLocks/>
          </p:cNvSpPr>
          <p:nvPr/>
        </p:nvSpPr>
        <p:spPr>
          <a:xfrm>
            <a:off x="228600" y="1066800"/>
            <a:ext cx="8686800" cy="51816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spcBef>
                <a:spcPts val="0"/>
              </a:spcBef>
              <a:spcAft>
                <a:spcPts val="0"/>
              </a:spcAft>
              <a:buFont typeface="+mj-lt"/>
              <a:buAutoNum type="arabicPeriod"/>
            </a:pPr>
            <a:r>
              <a:rPr lang="en-US" sz="2800" b="1" dirty="0">
                <a:solidFill>
                  <a:schemeClr val="tx2">
                    <a:lumMod val="75000"/>
                  </a:schemeClr>
                </a:solidFill>
                <a:latin typeface="Calibri" panose="020F0502020204030204" pitchFamily="34" charset="0"/>
                <a:ea typeface="Times New Roman"/>
              </a:rPr>
              <a:t>ROUTINE ITEMS:</a:t>
            </a:r>
            <a:endParaRPr lang="en-US" sz="2800" dirty="0">
              <a:solidFill>
                <a:schemeClr val="tx2">
                  <a:lumMod val="75000"/>
                </a:schemeClr>
              </a:solidFill>
              <a:latin typeface="Calibri" panose="020F0502020204030204" pitchFamily="34" charset="0"/>
              <a:ea typeface="Times New Roman"/>
            </a:endParaRPr>
          </a:p>
          <a:p>
            <a:pPr lvl="1">
              <a:spcBef>
                <a:spcPts val="0"/>
              </a:spcBef>
              <a:spcAft>
                <a:spcPts val="0"/>
              </a:spcAft>
              <a:buFont typeface="+mj-lt"/>
              <a:buAutoNum type="alphaLcPeriod"/>
            </a:pPr>
            <a:r>
              <a:rPr lang="en-US" sz="2000" dirty="0" smtClean="0">
                <a:solidFill>
                  <a:schemeClr val="tx2">
                    <a:lumMod val="75000"/>
                  </a:schemeClr>
                </a:solidFill>
                <a:latin typeface="Calibri" panose="020F0502020204030204" pitchFamily="34" charset="0"/>
                <a:ea typeface="Times New Roman"/>
              </a:rPr>
              <a:t>Welcome</a:t>
            </a:r>
            <a:endParaRPr lang="en-US" sz="2000" dirty="0">
              <a:solidFill>
                <a:schemeClr val="tx2">
                  <a:lumMod val="75000"/>
                </a:schemeClr>
              </a:solidFill>
              <a:latin typeface="Calibri" panose="020F0502020204030204" pitchFamily="34" charset="0"/>
              <a:ea typeface="Times New Roman"/>
            </a:endParaRPr>
          </a:p>
          <a:p>
            <a:pPr lvl="1">
              <a:spcBef>
                <a:spcPts val="0"/>
              </a:spcBef>
              <a:spcAft>
                <a:spcPts val="0"/>
              </a:spcAft>
              <a:buFont typeface="+mj-lt"/>
              <a:buAutoNum type="alphaLcPeriod"/>
            </a:pPr>
            <a:r>
              <a:rPr lang="en-US" sz="2000" dirty="0">
                <a:solidFill>
                  <a:schemeClr val="tx2">
                    <a:lumMod val="75000"/>
                  </a:schemeClr>
                </a:solidFill>
                <a:latin typeface="Calibri" panose="020F0502020204030204" pitchFamily="34" charset="0"/>
                <a:ea typeface="Times New Roman"/>
              </a:rPr>
              <a:t>Introductions </a:t>
            </a:r>
            <a:endParaRPr lang="en-US" sz="2000" dirty="0" smtClean="0">
              <a:solidFill>
                <a:schemeClr val="tx2">
                  <a:lumMod val="75000"/>
                </a:schemeClr>
              </a:solidFill>
              <a:latin typeface="Calibri" panose="020F0502020204030204" pitchFamily="34" charset="0"/>
              <a:ea typeface="Times New Roman"/>
            </a:endParaRPr>
          </a:p>
          <a:p>
            <a:pPr>
              <a:spcBef>
                <a:spcPts val="0"/>
              </a:spcBef>
              <a:spcAft>
                <a:spcPts val="0"/>
              </a:spcAft>
              <a:buFont typeface="+mj-lt"/>
              <a:buAutoNum type="arabicPeriod"/>
            </a:pPr>
            <a:endParaRPr lang="en-US" sz="2800" b="1" dirty="0">
              <a:solidFill>
                <a:schemeClr val="tx2">
                  <a:lumMod val="75000"/>
                </a:schemeClr>
              </a:solidFill>
              <a:latin typeface="Calibri" panose="020F0502020204030204" pitchFamily="34" charset="0"/>
              <a:ea typeface="Times New Roman"/>
            </a:endParaRPr>
          </a:p>
          <a:p>
            <a:pPr>
              <a:spcBef>
                <a:spcPts val="0"/>
              </a:spcBef>
              <a:spcAft>
                <a:spcPts val="0"/>
              </a:spcAft>
              <a:buFont typeface="+mj-lt"/>
              <a:buAutoNum type="arabicPeriod"/>
            </a:pPr>
            <a:r>
              <a:rPr lang="en-US" sz="2800" b="1" dirty="0" smtClean="0">
                <a:solidFill>
                  <a:schemeClr val="tx2">
                    <a:lumMod val="75000"/>
                  </a:schemeClr>
                </a:solidFill>
                <a:latin typeface="Calibri" panose="020F0502020204030204" pitchFamily="34" charset="0"/>
                <a:ea typeface="Times New Roman"/>
              </a:rPr>
              <a:t>OFFICE </a:t>
            </a:r>
            <a:r>
              <a:rPr lang="en-US" sz="2800" b="1" dirty="0">
                <a:solidFill>
                  <a:schemeClr val="tx2">
                    <a:lumMod val="75000"/>
                  </a:schemeClr>
                </a:solidFill>
                <a:latin typeface="Calibri" panose="020F0502020204030204" pitchFamily="34" charset="0"/>
                <a:ea typeface="Times New Roman"/>
              </a:rPr>
              <a:t>OF GENERAL COUNSEL: </a:t>
            </a:r>
            <a:endParaRPr lang="en-US" sz="2800" dirty="0">
              <a:solidFill>
                <a:schemeClr val="tx2">
                  <a:lumMod val="75000"/>
                </a:schemeClr>
              </a:solidFill>
              <a:latin typeface="Calibri" panose="020F0502020204030204" pitchFamily="34" charset="0"/>
              <a:ea typeface="Times New Roman"/>
            </a:endParaRPr>
          </a:p>
          <a:p>
            <a:pPr marL="800100" lvl="1" indent="-342900">
              <a:spcBef>
                <a:spcPts val="0"/>
              </a:spcBef>
              <a:spcAft>
                <a:spcPts val="0"/>
              </a:spcAft>
              <a:buFont typeface="+mj-lt"/>
              <a:buAutoNum type="alphaLcPeriod"/>
            </a:pPr>
            <a:r>
              <a:rPr lang="en-US" sz="2000" dirty="0">
                <a:solidFill>
                  <a:schemeClr val="tx2">
                    <a:lumMod val="75000"/>
                  </a:schemeClr>
                </a:solidFill>
                <a:latin typeface="Calibri" panose="020F0502020204030204" pitchFamily="34" charset="0"/>
                <a:ea typeface="Times New Roman"/>
              </a:rPr>
              <a:t>Open Meeting Law</a:t>
            </a:r>
          </a:p>
          <a:p>
            <a:pPr marL="800100" lvl="1" indent="-342900">
              <a:spcBef>
                <a:spcPts val="0"/>
              </a:spcBef>
              <a:spcAft>
                <a:spcPts val="0"/>
              </a:spcAft>
              <a:buFont typeface="+mj-lt"/>
              <a:buAutoNum type="alphaLcPeriod"/>
            </a:pPr>
            <a:r>
              <a:rPr lang="en-US" sz="2000" dirty="0">
                <a:solidFill>
                  <a:schemeClr val="tx2">
                    <a:lumMod val="75000"/>
                  </a:schemeClr>
                </a:solidFill>
                <a:latin typeface="Calibri" panose="020F0502020204030204" pitchFamily="34" charset="0"/>
                <a:ea typeface="Times New Roman"/>
              </a:rPr>
              <a:t>Quorum</a:t>
            </a:r>
          </a:p>
          <a:p>
            <a:pPr marL="800100" lvl="1" indent="-342900">
              <a:spcBef>
                <a:spcPts val="0"/>
              </a:spcBef>
              <a:spcAft>
                <a:spcPts val="0"/>
              </a:spcAft>
              <a:buFont typeface="+mj-lt"/>
              <a:buAutoNum type="alphaLcPeriod"/>
            </a:pPr>
            <a:r>
              <a:rPr lang="en-US" sz="2000" dirty="0">
                <a:solidFill>
                  <a:schemeClr val="tx2">
                    <a:lumMod val="75000"/>
                  </a:schemeClr>
                </a:solidFill>
                <a:latin typeface="Calibri" panose="020F0502020204030204" pitchFamily="34" charset="0"/>
                <a:ea typeface="Times New Roman"/>
              </a:rPr>
              <a:t>Remote Participation</a:t>
            </a:r>
            <a:r>
              <a:rPr lang="en-US" sz="2000" b="1" dirty="0">
                <a:solidFill>
                  <a:schemeClr val="tx2">
                    <a:lumMod val="75000"/>
                  </a:schemeClr>
                </a:solidFill>
                <a:latin typeface="Calibri" panose="020F0502020204030204" pitchFamily="34" charset="0"/>
                <a:ea typeface="Times New Roman"/>
              </a:rPr>
              <a:t> (</a:t>
            </a:r>
            <a:r>
              <a:rPr lang="en-US" sz="2000" b="1" dirty="0" smtClean="0">
                <a:solidFill>
                  <a:schemeClr val="tx2">
                    <a:lumMod val="75000"/>
                  </a:schemeClr>
                </a:solidFill>
                <a:latin typeface="Calibri" panose="020F0502020204030204" pitchFamily="34" charset="0"/>
                <a:ea typeface="Times New Roman"/>
              </a:rPr>
              <a:t>Vote)</a:t>
            </a:r>
            <a:endParaRPr lang="en-US" sz="2000" dirty="0" smtClean="0">
              <a:solidFill>
                <a:schemeClr val="tx2">
                  <a:lumMod val="75000"/>
                </a:schemeClr>
              </a:solidFill>
              <a:latin typeface="Calibri" panose="020F0502020204030204" pitchFamily="34" charset="0"/>
              <a:ea typeface="Times New Roman"/>
            </a:endParaRPr>
          </a:p>
          <a:p>
            <a:pPr marL="400050">
              <a:spcBef>
                <a:spcPts val="0"/>
              </a:spcBef>
              <a:spcAft>
                <a:spcPts val="0"/>
              </a:spcAft>
              <a:buFont typeface="+mj-lt"/>
              <a:buAutoNum type="arabicPeriod"/>
            </a:pPr>
            <a:endParaRPr lang="en-US" sz="2800" b="1" dirty="0" smtClean="0">
              <a:solidFill>
                <a:schemeClr val="tx2">
                  <a:lumMod val="75000"/>
                </a:schemeClr>
              </a:solidFill>
              <a:latin typeface="Calibri" panose="020F0502020204030204" pitchFamily="34" charset="0"/>
              <a:ea typeface="Times New Roman"/>
            </a:endParaRPr>
          </a:p>
          <a:p>
            <a:pPr marL="400050">
              <a:spcBef>
                <a:spcPts val="0"/>
              </a:spcBef>
              <a:spcAft>
                <a:spcPts val="0"/>
              </a:spcAft>
              <a:buFont typeface="+mj-lt"/>
              <a:buAutoNum type="arabicPeriod"/>
            </a:pPr>
            <a:r>
              <a:rPr lang="en-US" sz="2800" b="1" dirty="0" smtClean="0">
                <a:solidFill>
                  <a:schemeClr val="tx2">
                    <a:lumMod val="75000"/>
                  </a:schemeClr>
                </a:solidFill>
                <a:latin typeface="Calibri" panose="020F0502020204030204" pitchFamily="34" charset="0"/>
                <a:ea typeface="Times New Roman"/>
              </a:rPr>
              <a:t>OVERVIEW </a:t>
            </a:r>
            <a:r>
              <a:rPr lang="en-US" sz="2800" b="1" dirty="0">
                <a:solidFill>
                  <a:schemeClr val="tx2">
                    <a:lumMod val="75000"/>
                  </a:schemeClr>
                </a:solidFill>
                <a:latin typeface="Calibri" panose="020F0502020204030204" pitchFamily="34" charset="0"/>
                <a:ea typeface="Times New Roman"/>
              </a:rPr>
              <a:t>AND HISTORY OF MOBILE INTEGRATED </a:t>
            </a:r>
            <a:r>
              <a:rPr lang="en-US" sz="2800" b="1" dirty="0" smtClean="0">
                <a:solidFill>
                  <a:schemeClr val="tx2">
                    <a:lumMod val="75000"/>
                  </a:schemeClr>
                </a:solidFill>
                <a:latin typeface="Calibri" panose="020F0502020204030204" pitchFamily="34" charset="0"/>
                <a:ea typeface="Times New Roman"/>
              </a:rPr>
              <a:t>HEALTH</a:t>
            </a:r>
            <a:endParaRPr lang="en-US" sz="2800" dirty="0" smtClean="0">
              <a:solidFill>
                <a:schemeClr val="tx2">
                  <a:lumMod val="75000"/>
                </a:schemeClr>
              </a:solidFill>
              <a:latin typeface="Calibri" panose="020F0502020204030204" pitchFamily="34" charset="0"/>
              <a:ea typeface="Times New Roman"/>
            </a:endParaRPr>
          </a:p>
          <a:p>
            <a:pPr marL="400050">
              <a:spcBef>
                <a:spcPts val="0"/>
              </a:spcBef>
              <a:spcAft>
                <a:spcPts val="0"/>
              </a:spcAft>
              <a:buFont typeface="+mj-lt"/>
              <a:buAutoNum type="arabicPeriod"/>
            </a:pPr>
            <a:endParaRPr lang="en-US" sz="2800" b="1" dirty="0">
              <a:solidFill>
                <a:schemeClr val="tx2">
                  <a:lumMod val="75000"/>
                </a:schemeClr>
              </a:solidFill>
              <a:latin typeface="Calibri" panose="020F0502020204030204" pitchFamily="34" charset="0"/>
              <a:ea typeface="Times New Roman"/>
            </a:endParaRPr>
          </a:p>
          <a:p>
            <a:pPr marL="400050">
              <a:spcBef>
                <a:spcPts val="0"/>
              </a:spcBef>
              <a:spcAft>
                <a:spcPts val="0"/>
              </a:spcAft>
              <a:buFont typeface="+mj-lt"/>
              <a:buAutoNum type="arabicPeriod"/>
            </a:pPr>
            <a:r>
              <a:rPr lang="en-US" sz="2800" b="1" dirty="0" smtClean="0">
                <a:solidFill>
                  <a:schemeClr val="tx2">
                    <a:lumMod val="75000"/>
                  </a:schemeClr>
                </a:solidFill>
                <a:latin typeface="Calibri" panose="020F0502020204030204" pitchFamily="34" charset="0"/>
                <a:ea typeface="Times New Roman"/>
              </a:rPr>
              <a:t>NEW </a:t>
            </a:r>
            <a:r>
              <a:rPr lang="en-US" sz="2800" b="1" dirty="0">
                <a:solidFill>
                  <a:schemeClr val="tx2">
                    <a:lumMod val="75000"/>
                  </a:schemeClr>
                </a:solidFill>
                <a:latin typeface="Calibri" panose="020F0502020204030204" pitchFamily="34" charset="0"/>
                <a:ea typeface="Times New Roman"/>
              </a:rPr>
              <a:t>BUSINESS: </a:t>
            </a:r>
            <a:endParaRPr lang="en-US" sz="2800" dirty="0">
              <a:solidFill>
                <a:schemeClr val="tx2">
                  <a:lumMod val="75000"/>
                </a:schemeClr>
              </a:solidFill>
              <a:latin typeface="Calibri" panose="020F0502020204030204" pitchFamily="34" charset="0"/>
              <a:ea typeface="Times New Roman"/>
            </a:endParaRPr>
          </a:p>
          <a:p>
            <a:pPr lvl="1">
              <a:spcBef>
                <a:spcPts val="0"/>
              </a:spcBef>
              <a:spcAft>
                <a:spcPts val="0"/>
              </a:spcAft>
              <a:buFont typeface="+mj-lt"/>
              <a:buAutoNum type="alphaLcPeriod"/>
            </a:pPr>
            <a:r>
              <a:rPr lang="en-US" sz="2000" dirty="0">
                <a:solidFill>
                  <a:schemeClr val="tx2">
                    <a:lumMod val="75000"/>
                  </a:schemeClr>
                </a:solidFill>
                <a:latin typeface="Calibri" panose="020F0502020204030204" pitchFamily="34" charset="0"/>
                <a:ea typeface="Times New Roman"/>
              </a:rPr>
              <a:t>Discussion of Mobile Integrated Health Advisory Council’s Objectives and Work Plan </a:t>
            </a:r>
          </a:p>
          <a:p>
            <a:pPr lvl="1">
              <a:spcBef>
                <a:spcPts val="0"/>
              </a:spcBef>
              <a:spcAft>
                <a:spcPts val="0"/>
              </a:spcAft>
              <a:buFont typeface="+mj-lt"/>
              <a:buAutoNum type="alphaLcPeriod"/>
            </a:pPr>
            <a:r>
              <a:rPr lang="en-US" sz="2000" dirty="0">
                <a:solidFill>
                  <a:schemeClr val="tx2">
                    <a:lumMod val="75000"/>
                  </a:schemeClr>
                </a:solidFill>
                <a:latin typeface="Calibri" panose="020F0502020204030204" pitchFamily="34" charset="0"/>
                <a:ea typeface="Times New Roman"/>
              </a:rPr>
              <a:t>Upcoming Meeting Schedule </a:t>
            </a:r>
          </a:p>
          <a:p>
            <a:pPr lvl="1">
              <a:lnSpc>
                <a:spcPct val="100000"/>
              </a:lnSpc>
            </a:pPr>
            <a:endParaRPr lang="en-US" sz="1600" dirty="0">
              <a:solidFill>
                <a:schemeClr val="tx2">
                  <a:lumMod val="75000"/>
                </a:schemeClr>
              </a:solidFill>
              <a:latin typeface="Calibri" panose="020F0502020204030204" pitchFamily="34" charset="0"/>
            </a:endParaRPr>
          </a:p>
        </p:txBody>
      </p:sp>
      <p:sp>
        <p:nvSpPr>
          <p:cNvPr id="9" name="Slide Number Placeholder 5"/>
          <p:cNvSpPr>
            <a:spLocks noGrp="1"/>
          </p:cNvSpPr>
          <p:nvPr>
            <p:ph type="sldNum" sz="quarter" idx="12"/>
          </p:nvPr>
        </p:nvSpPr>
        <p:spPr>
          <a:xfrm>
            <a:off x="6934200" y="6416675"/>
            <a:ext cx="2133600" cy="365125"/>
          </a:xfrm>
        </p:spPr>
        <p:txBody>
          <a:bodyPr/>
          <a:lstStyle/>
          <a:p>
            <a:pPr>
              <a:defRPr/>
            </a:pPr>
            <a:fld id="{07D56CB9-EABB-4C18-962C-FF17652EADB5}" type="slidenum">
              <a:rPr lang="en-US" altLang="en-US" smtClean="0"/>
              <a:pPr>
                <a:defRPr/>
              </a:pPr>
              <a:t>2</a:t>
            </a:fld>
            <a:endParaRPr lang="en-US" altLang="en-US" dirty="0"/>
          </a:p>
        </p:txBody>
      </p:sp>
    </p:spTree>
    <p:extLst>
      <p:ext uri="{BB962C8B-B14F-4D97-AF65-F5344CB8AC3E}">
        <p14:creationId xmlns:p14="http://schemas.microsoft.com/office/powerpoint/2010/main" val="32529446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0" y="0"/>
            <a:ext cx="91582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solidFill>
                <a:schemeClr val="bg1"/>
              </a:solidFill>
              <a:latin typeface="Arial" charset="0"/>
            </a:endParaRPr>
          </a:p>
        </p:txBody>
      </p:sp>
      <p:sp>
        <p:nvSpPr>
          <p:cNvPr id="4" name="Rectangle 2"/>
          <p:cNvSpPr txBox="1">
            <a:spLocks noChangeArrowheads="1"/>
          </p:cNvSpPr>
          <p:nvPr/>
        </p:nvSpPr>
        <p:spPr>
          <a:xfrm>
            <a:off x="4114800" y="93679"/>
            <a:ext cx="4572000" cy="66267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r>
              <a:rPr lang="en-US" altLang="en-US" sz="2400" b="1" dirty="0">
                <a:solidFill>
                  <a:schemeClr val="bg1"/>
                </a:solidFill>
                <a:latin typeface="Calibri" panose="020F0502020204030204" pitchFamily="34" charset="0"/>
                <a:ea typeface="ＭＳ Ｐゴシック" pitchFamily="34" charset="-128"/>
              </a:rPr>
              <a:t>Special </a:t>
            </a:r>
            <a:r>
              <a:rPr lang="en-US" altLang="en-US" sz="2400" b="1" dirty="0" smtClean="0">
                <a:solidFill>
                  <a:schemeClr val="bg1"/>
                </a:solidFill>
                <a:latin typeface="Calibri" panose="020F0502020204030204" pitchFamily="34" charset="0"/>
                <a:ea typeface="ＭＳ Ｐゴシック" pitchFamily="34" charset="-128"/>
              </a:rPr>
              <a:t>Projects: </a:t>
            </a:r>
          </a:p>
          <a:p>
            <a:pPr eaLnBrk="1" hangingPunct="1"/>
            <a:r>
              <a:rPr lang="en-US" altLang="en-US" sz="2400" b="1" dirty="0" err="1" smtClean="0">
                <a:solidFill>
                  <a:schemeClr val="bg1"/>
                </a:solidFill>
                <a:latin typeface="Calibri" panose="020F0502020204030204" pitchFamily="34" charset="0"/>
                <a:ea typeface="ＭＳ Ｐゴシック" pitchFamily="34" charset="-128"/>
              </a:rPr>
              <a:t>EasCare</a:t>
            </a:r>
            <a:r>
              <a:rPr lang="en-US" altLang="en-US" sz="2400" b="1" dirty="0" smtClean="0">
                <a:solidFill>
                  <a:schemeClr val="bg1"/>
                </a:solidFill>
                <a:latin typeface="Calibri" panose="020F0502020204030204" pitchFamily="34" charset="0"/>
                <a:ea typeface="ＭＳ Ｐゴシック" pitchFamily="34" charset="-128"/>
              </a:rPr>
              <a:t> Mobile Health</a:t>
            </a:r>
            <a:endParaRPr lang="en-US" altLang="en-US" sz="2400" b="1" dirty="0">
              <a:solidFill>
                <a:schemeClr val="bg1"/>
              </a:solidFill>
              <a:latin typeface="Calibri" panose="020F0502020204030204" pitchFamily="34" charset="0"/>
              <a:ea typeface="ＭＳ Ｐゴシック" pitchFamily="34" charset="-128"/>
            </a:endParaRPr>
          </a:p>
        </p:txBody>
      </p:sp>
      <p:sp>
        <p:nvSpPr>
          <p:cNvPr id="5" name="Content Placeholder 4"/>
          <p:cNvSpPr>
            <a:spLocks noGrp="1"/>
          </p:cNvSpPr>
          <p:nvPr>
            <p:ph idx="1"/>
          </p:nvPr>
        </p:nvSpPr>
        <p:spPr>
          <a:xfrm>
            <a:off x="0" y="762000"/>
            <a:ext cx="9144000" cy="5827696"/>
          </a:xfrm>
        </p:spPr>
        <p:txBody>
          <a:bodyPr>
            <a:noAutofit/>
          </a:bodyPr>
          <a:lstStyle/>
          <a:p>
            <a:pPr>
              <a:spcAft>
                <a:spcPts val="500"/>
              </a:spcAft>
            </a:pPr>
            <a:r>
              <a:rPr lang="en-US" sz="2100" dirty="0" smtClean="0">
                <a:solidFill>
                  <a:schemeClr val="tx2">
                    <a:lumMod val="75000"/>
                  </a:schemeClr>
                </a:solidFill>
                <a:latin typeface="Calibri" panose="020F0502020204030204" pitchFamily="34" charset="0"/>
              </a:rPr>
              <a:t>Partnership between </a:t>
            </a:r>
            <a:r>
              <a:rPr lang="en-US" sz="2100" dirty="0" err="1" smtClean="0">
                <a:solidFill>
                  <a:schemeClr val="tx2">
                    <a:lumMod val="75000"/>
                  </a:schemeClr>
                </a:solidFill>
                <a:latin typeface="Calibri" panose="020F0502020204030204" pitchFamily="34" charset="0"/>
              </a:rPr>
              <a:t>EasCare</a:t>
            </a:r>
            <a:r>
              <a:rPr lang="en-US" sz="2100" dirty="0" smtClean="0">
                <a:solidFill>
                  <a:schemeClr val="tx2">
                    <a:lumMod val="75000"/>
                  </a:schemeClr>
                </a:solidFill>
                <a:latin typeface="Calibri" panose="020F0502020204030204" pitchFamily="34" charset="0"/>
              </a:rPr>
              <a:t> and Commonwealth </a:t>
            </a:r>
            <a:r>
              <a:rPr lang="en-US" sz="2100" dirty="0">
                <a:solidFill>
                  <a:schemeClr val="tx2">
                    <a:lumMod val="75000"/>
                  </a:schemeClr>
                </a:solidFill>
                <a:latin typeface="Calibri" panose="020F0502020204030204" pitchFamily="34" charset="0"/>
              </a:rPr>
              <a:t>Care Alliance (</a:t>
            </a:r>
            <a:r>
              <a:rPr lang="en-US" sz="2100" dirty="0" smtClean="0">
                <a:solidFill>
                  <a:schemeClr val="tx2">
                    <a:lumMod val="75000"/>
                  </a:schemeClr>
                </a:solidFill>
                <a:latin typeface="Calibri" panose="020F0502020204030204" pitchFamily="34" charset="0"/>
              </a:rPr>
              <a:t>CCA)</a:t>
            </a:r>
          </a:p>
          <a:p>
            <a:pPr>
              <a:spcAft>
                <a:spcPts val="500"/>
              </a:spcAft>
            </a:pPr>
            <a:r>
              <a:rPr lang="en-US" sz="2100" dirty="0" smtClean="0">
                <a:solidFill>
                  <a:schemeClr val="tx2">
                    <a:lumMod val="75000"/>
                  </a:schemeClr>
                </a:solidFill>
                <a:latin typeface="Calibri" panose="020F0502020204030204" pitchFamily="34" charset="0"/>
              </a:rPr>
              <a:t> Targets Medicare/Medicaid dual eligible patients under the state’s One Care program</a:t>
            </a:r>
          </a:p>
          <a:p>
            <a:pPr>
              <a:spcAft>
                <a:spcPts val="500"/>
              </a:spcAft>
            </a:pPr>
            <a:r>
              <a:rPr lang="en-US" sz="2100" dirty="0" smtClean="0">
                <a:solidFill>
                  <a:schemeClr val="tx2">
                    <a:lumMod val="75000"/>
                  </a:schemeClr>
                </a:solidFill>
                <a:latin typeface="Calibri" panose="020F0502020204030204" pitchFamily="34" charset="0"/>
              </a:rPr>
              <a:t>CCA patients triaged by nurse call line, community paramedics sent to homes for evening </a:t>
            </a:r>
            <a:r>
              <a:rPr lang="en-US" sz="2100" dirty="0">
                <a:solidFill>
                  <a:schemeClr val="tx2">
                    <a:lumMod val="75000"/>
                  </a:schemeClr>
                </a:solidFill>
                <a:latin typeface="Calibri" panose="020F0502020204030204" pitchFamily="34" charset="0"/>
              </a:rPr>
              <a:t>and </a:t>
            </a:r>
            <a:r>
              <a:rPr lang="en-US" sz="2100" dirty="0" smtClean="0">
                <a:solidFill>
                  <a:schemeClr val="tx2">
                    <a:lumMod val="75000"/>
                  </a:schemeClr>
                </a:solidFill>
                <a:latin typeface="Calibri" panose="020F0502020204030204" pitchFamily="34" charset="0"/>
              </a:rPr>
              <a:t>overnight </a:t>
            </a:r>
            <a:r>
              <a:rPr lang="en-US" sz="2100" dirty="0">
                <a:solidFill>
                  <a:schemeClr val="tx2">
                    <a:lumMod val="75000"/>
                  </a:schemeClr>
                </a:solidFill>
                <a:latin typeface="Calibri" panose="020F0502020204030204" pitchFamily="34" charset="0"/>
              </a:rPr>
              <a:t>urgent/acute complaints</a:t>
            </a:r>
            <a:endParaRPr lang="en-US" sz="2100" dirty="0" smtClean="0">
              <a:solidFill>
                <a:schemeClr val="tx2">
                  <a:lumMod val="75000"/>
                </a:schemeClr>
              </a:solidFill>
              <a:latin typeface="Calibri" panose="020F0502020204030204" pitchFamily="34" charset="0"/>
            </a:endParaRPr>
          </a:p>
          <a:p>
            <a:pPr lvl="1">
              <a:spcBef>
                <a:spcPts val="0"/>
              </a:spcBef>
              <a:spcAft>
                <a:spcPts val="500"/>
              </a:spcAft>
            </a:pPr>
            <a:r>
              <a:rPr lang="en-US" sz="1900" dirty="0" smtClean="0">
                <a:solidFill>
                  <a:schemeClr val="tx2">
                    <a:lumMod val="75000"/>
                  </a:schemeClr>
                </a:solidFill>
                <a:latin typeface="Calibri" panose="020F0502020204030204" pitchFamily="34" charset="0"/>
              </a:rPr>
              <a:t>Treatment plans formulated </a:t>
            </a:r>
            <a:r>
              <a:rPr lang="en-US" sz="1900" dirty="0">
                <a:solidFill>
                  <a:schemeClr val="tx2">
                    <a:lumMod val="75000"/>
                  </a:schemeClr>
                </a:solidFill>
                <a:latin typeface="Calibri" panose="020F0502020204030204" pitchFamily="34" charset="0"/>
              </a:rPr>
              <a:t>and </a:t>
            </a:r>
            <a:r>
              <a:rPr lang="en-US" sz="1900" dirty="0" smtClean="0">
                <a:solidFill>
                  <a:schemeClr val="tx2">
                    <a:lumMod val="75000"/>
                  </a:schemeClr>
                </a:solidFill>
                <a:latin typeface="Calibri" panose="020F0502020204030204" pitchFamily="34" charset="0"/>
              </a:rPr>
              <a:t>executed in </a:t>
            </a:r>
            <a:r>
              <a:rPr lang="en-US" sz="1900" dirty="0">
                <a:solidFill>
                  <a:schemeClr val="tx2">
                    <a:lumMod val="75000"/>
                  </a:schemeClr>
                </a:solidFill>
                <a:latin typeface="Calibri" panose="020F0502020204030204" pitchFamily="34" charset="0"/>
              </a:rPr>
              <a:t>consultation with NPs/MDs</a:t>
            </a:r>
            <a:endParaRPr lang="en-US" sz="1900" dirty="0" smtClean="0">
              <a:solidFill>
                <a:schemeClr val="tx2">
                  <a:lumMod val="75000"/>
                </a:schemeClr>
              </a:solidFill>
              <a:latin typeface="Calibri" panose="020F0502020204030204" pitchFamily="34" charset="0"/>
            </a:endParaRPr>
          </a:p>
          <a:p>
            <a:pPr>
              <a:spcAft>
                <a:spcPts val="500"/>
              </a:spcAft>
            </a:pPr>
            <a:r>
              <a:rPr lang="en-US" sz="2100" dirty="0">
                <a:solidFill>
                  <a:schemeClr val="tx2">
                    <a:lumMod val="75000"/>
                  </a:schemeClr>
                </a:solidFill>
                <a:latin typeface="Calibri" panose="020F0502020204030204" pitchFamily="34" charset="0"/>
              </a:rPr>
              <a:t>As of </a:t>
            </a:r>
            <a:r>
              <a:rPr lang="en-US" sz="2100" dirty="0" smtClean="0">
                <a:solidFill>
                  <a:schemeClr val="tx2">
                    <a:lumMod val="75000"/>
                  </a:schemeClr>
                </a:solidFill>
                <a:latin typeface="Calibri" panose="020F0502020204030204" pitchFamily="34" charset="0"/>
              </a:rPr>
              <a:t>September 2015, </a:t>
            </a:r>
            <a:r>
              <a:rPr lang="en-US" sz="2100" dirty="0" err="1" smtClean="0">
                <a:solidFill>
                  <a:schemeClr val="tx2">
                    <a:lumMod val="75000"/>
                  </a:schemeClr>
                </a:solidFill>
                <a:latin typeface="Calibri" panose="020F0502020204030204" pitchFamily="34" charset="0"/>
              </a:rPr>
              <a:t>EasCare</a:t>
            </a:r>
            <a:r>
              <a:rPr lang="en-US" sz="2100" dirty="0" smtClean="0">
                <a:solidFill>
                  <a:schemeClr val="tx2">
                    <a:lumMod val="75000"/>
                  </a:schemeClr>
                </a:solidFill>
                <a:latin typeface="Calibri" panose="020F0502020204030204" pitchFamily="34" charset="0"/>
              </a:rPr>
              <a:t> reported 363 </a:t>
            </a:r>
            <a:r>
              <a:rPr lang="en-US" sz="2100" dirty="0">
                <a:solidFill>
                  <a:schemeClr val="tx2">
                    <a:lumMod val="75000"/>
                  </a:schemeClr>
                </a:solidFill>
                <a:latin typeface="Calibri" panose="020F0502020204030204" pitchFamily="34" charset="0"/>
              </a:rPr>
              <a:t>calls for </a:t>
            </a:r>
            <a:r>
              <a:rPr lang="en-US" sz="2100" dirty="0" smtClean="0">
                <a:solidFill>
                  <a:schemeClr val="tx2">
                    <a:lumMod val="75000"/>
                  </a:schemeClr>
                </a:solidFill>
                <a:latin typeface="Calibri" panose="020F0502020204030204" pitchFamily="34" charset="0"/>
              </a:rPr>
              <a:t>service for </a:t>
            </a:r>
            <a:r>
              <a:rPr lang="en-US" sz="2100" dirty="0">
                <a:solidFill>
                  <a:schemeClr val="tx2">
                    <a:lumMod val="75000"/>
                  </a:schemeClr>
                </a:solidFill>
                <a:latin typeface="Calibri" panose="020F0502020204030204" pitchFamily="34" charset="0"/>
              </a:rPr>
              <a:t>over </a:t>
            </a:r>
            <a:r>
              <a:rPr lang="en-US" sz="2100" dirty="0" smtClean="0">
                <a:solidFill>
                  <a:schemeClr val="tx2">
                    <a:lumMod val="75000"/>
                  </a:schemeClr>
                </a:solidFill>
                <a:latin typeface="Calibri" panose="020F0502020204030204" pitchFamily="34" charset="0"/>
              </a:rPr>
              <a:t>350 patients</a:t>
            </a:r>
            <a:endParaRPr lang="en-US" sz="2100" dirty="0">
              <a:solidFill>
                <a:schemeClr val="tx2">
                  <a:lumMod val="75000"/>
                </a:schemeClr>
              </a:solidFill>
              <a:latin typeface="Calibri" panose="020F0502020204030204" pitchFamily="34" charset="0"/>
            </a:endParaRPr>
          </a:p>
          <a:p>
            <a:pPr>
              <a:spcAft>
                <a:spcPts val="500"/>
              </a:spcAft>
            </a:pPr>
            <a:r>
              <a:rPr lang="en-US" sz="2100" dirty="0" smtClean="0">
                <a:solidFill>
                  <a:schemeClr val="tx2">
                    <a:lumMod val="75000"/>
                  </a:schemeClr>
                </a:solidFill>
                <a:latin typeface="Calibri" panose="020F0502020204030204" pitchFamily="34" charset="0"/>
              </a:rPr>
              <a:t>As of </a:t>
            </a:r>
            <a:r>
              <a:rPr lang="en-US" sz="2100" dirty="0">
                <a:solidFill>
                  <a:schemeClr val="tx2">
                    <a:lumMod val="75000"/>
                  </a:schemeClr>
                </a:solidFill>
                <a:latin typeface="Calibri" panose="020F0502020204030204" pitchFamily="34" charset="0"/>
              </a:rPr>
              <a:t>May 2015</a:t>
            </a:r>
            <a:r>
              <a:rPr lang="en-US" sz="2100" dirty="0" smtClean="0">
                <a:solidFill>
                  <a:schemeClr val="tx2">
                    <a:lumMod val="75000"/>
                  </a:schemeClr>
                </a:solidFill>
                <a:latin typeface="Calibri" panose="020F0502020204030204" pitchFamily="34" charset="0"/>
              </a:rPr>
              <a:t>, </a:t>
            </a:r>
            <a:r>
              <a:rPr lang="en-US" sz="2100" dirty="0" err="1">
                <a:solidFill>
                  <a:schemeClr val="tx2">
                    <a:lumMod val="75000"/>
                  </a:schemeClr>
                </a:solidFill>
                <a:latin typeface="Calibri" panose="020F0502020204030204" pitchFamily="34" charset="0"/>
              </a:rPr>
              <a:t>EasCare</a:t>
            </a:r>
            <a:r>
              <a:rPr lang="en-US" sz="2100" dirty="0">
                <a:solidFill>
                  <a:schemeClr val="tx2">
                    <a:lumMod val="75000"/>
                  </a:schemeClr>
                </a:solidFill>
                <a:latin typeface="Calibri" panose="020F0502020204030204" pitchFamily="34" charset="0"/>
              </a:rPr>
              <a:t> </a:t>
            </a:r>
            <a:r>
              <a:rPr lang="en-US" sz="2100" dirty="0" smtClean="0">
                <a:solidFill>
                  <a:schemeClr val="tx2">
                    <a:lumMod val="75000"/>
                  </a:schemeClr>
                </a:solidFill>
                <a:latin typeface="Calibri" panose="020F0502020204030204" pitchFamily="34" charset="0"/>
              </a:rPr>
              <a:t>reported a total of </a:t>
            </a:r>
            <a:r>
              <a:rPr lang="en-US" sz="2100" dirty="0">
                <a:solidFill>
                  <a:schemeClr val="tx2">
                    <a:lumMod val="75000"/>
                  </a:schemeClr>
                </a:solidFill>
                <a:latin typeface="Calibri" panose="020F0502020204030204" pitchFamily="34" charset="0"/>
              </a:rPr>
              <a:t>63 ED visits and admissions avoided (83% reduction)</a:t>
            </a:r>
          </a:p>
          <a:p>
            <a:pPr>
              <a:spcAft>
                <a:spcPts val="500"/>
              </a:spcAft>
            </a:pPr>
            <a:r>
              <a:rPr lang="en-US" sz="2100" dirty="0" smtClean="0">
                <a:solidFill>
                  <a:schemeClr val="tx2">
                    <a:lumMod val="75000"/>
                  </a:schemeClr>
                </a:solidFill>
                <a:latin typeface="Calibri" panose="020F0502020204030204" pitchFamily="34" charset="0"/>
              </a:rPr>
              <a:t>In September 2015, </a:t>
            </a:r>
            <a:r>
              <a:rPr lang="en-US" sz="2100" dirty="0" err="1" smtClean="0">
                <a:solidFill>
                  <a:schemeClr val="tx2">
                    <a:lumMod val="75000"/>
                  </a:schemeClr>
                </a:solidFill>
                <a:latin typeface="Calibri" panose="020F0502020204030204" pitchFamily="34" charset="0"/>
              </a:rPr>
              <a:t>EasCare</a:t>
            </a:r>
            <a:r>
              <a:rPr lang="en-US" sz="2100" dirty="0" smtClean="0">
                <a:solidFill>
                  <a:schemeClr val="tx2">
                    <a:lumMod val="75000"/>
                  </a:schemeClr>
                </a:solidFill>
                <a:latin typeface="Calibri" panose="020F0502020204030204" pitchFamily="34" charset="0"/>
              </a:rPr>
              <a:t> reported 8</a:t>
            </a:r>
            <a:r>
              <a:rPr lang="en-US" sz="2100" dirty="0">
                <a:solidFill>
                  <a:schemeClr val="tx2">
                    <a:lumMod val="75000"/>
                  </a:schemeClr>
                </a:solidFill>
                <a:latin typeface="Calibri" panose="020F0502020204030204" pitchFamily="34" charset="0"/>
              </a:rPr>
              <a:t>% of patients seen by community paramedics were sent directly to emergency </a:t>
            </a:r>
            <a:r>
              <a:rPr lang="en-US" sz="2100" dirty="0" smtClean="0">
                <a:solidFill>
                  <a:schemeClr val="tx2">
                    <a:lumMod val="75000"/>
                  </a:schemeClr>
                </a:solidFill>
                <a:latin typeface="Calibri" panose="020F0502020204030204" pitchFamily="34" charset="0"/>
              </a:rPr>
              <a:t>department, 5</a:t>
            </a:r>
            <a:r>
              <a:rPr lang="en-US" sz="2100" dirty="0">
                <a:solidFill>
                  <a:schemeClr val="tx2">
                    <a:lumMod val="75000"/>
                  </a:schemeClr>
                </a:solidFill>
                <a:latin typeface="Calibri" panose="020F0502020204030204" pitchFamily="34" charset="0"/>
              </a:rPr>
              <a:t>% </a:t>
            </a:r>
            <a:r>
              <a:rPr lang="en-US" sz="2100" dirty="0" smtClean="0">
                <a:solidFill>
                  <a:schemeClr val="tx2">
                    <a:lumMod val="75000"/>
                  </a:schemeClr>
                </a:solidFill>
                <a:latin typeface="Calibri" panose="020F0502020204030204" pitchFamily="34" charset="0"/>
              </a:rPr>
              <a:t>were seen subsequently in ED within 72 hours of </a:t>
            </a:r>
            <a:r>
              <a:rPr lang="en-US" sz="2100" dirty="0">
                <a:solidFill>
                  <a:schemeClr val="tx2">
                    <a:lumMod val="75000"/>
                  </a:schemeClr>
                </a:solidFill>
                <a:latin typeface="Calibri" panose="020F0502020204030204" pitchFamily="34" charset="0"/>
              </a:rPr>
              <a:t>CP visit, some for unrelated </a:t>
            </a:r>
            <a:r>
              <a:rPr lang="en-US" sz="2100" dirty="0" smtClean="0">
                <a:solidFill>
                  <a:schemeClr val="tx2">
                    <a:lumMod val="75000"/>
                  </a:schemeClr>
                </a:solidFill>
                <a:latin typeface="Calibri" panose="020F0502020204030204" pitchFamily="34" charset="0"/>
              </a:rPr>
              <a:t>complaints</a:t>
            </a:r>
            <a:endParaRPr lang="en-US" sz="2100" dirty="0">
              <a:solidFill>
                <a:schemeClr val="tx2">
                  <a:lumMod val="75000"/>
                </a:schemeClr>
              </a:solidFill>
              <a:latin typeface="Calibri" panose="020F0502020204030204" pitchFamily="34" charset="0"/>
            </a:endParaRPr>
          </a:p>
          <a:p>
            <a:pPr>
              <a:spcAft>
                <a:spcPts val="500"/>
              </a:spcAft>
            </a:pPr>
            <a:r>
              <a:rPr lang="en-US" sz="2100" dirty="0">
                <a:solidFill>
                  <a:schemeClr val="tx2">
                    <a:lumMod val="75000"/>
                  </a:schemeClr>
                </a:solidFill>
                <a:latin typeface="Calibri" panose="020F0502020204030204" pitchFamily="34" charset="0"/>
              </a:rPr>
              <a:t>As of </a:t>
            </a:r>
            <a:r>
              <a:rPr lang="en-US" sz="2100" dirty="0" smtClean="0">
                <a:solidFill>
                  <a:schemeClr val="tx2">
                    <a:lumMod val="75000"/>
                  </a:schemeClr>
                </a:solidFill>
                <a:latin typeface="Calibri" panose="020F0502020204030204" pitchFamily="34" charset="0"/>
              </a:rPr>
              <a:t>June </a:t>
            </a:r>
            <a:r>
              <a:rPr lang="en-US" sz="2100" dirty="0">
                <a:solidFill>
                  <a:schemeClr val="tx2">
                    <a:lumMod val="75000"/>
                  </a:schemeClr>
                </a:solidFill>
                <a:latin typeface="Calibri" panose="020F0502020204030204" pitchFamily="34" charset="0"/>
              </a:rPr>
              <a:t>2015, </a:t>
            </a:r>
            <a:r>
              <a:rPr lang="en-US" sz="2100" dirty="0" err="1">
                <a:solidFill>
                  <a:schemeClr val="tx2">
                    <a:lumMod val="75000"/>
                  </a:schemeClr>
                </a:solidFill>
                <a:latin typeface="Calibri" panose="020F0502020204030204" pitchFamily="34" charset="0"/>
              </a:rPr>
              <a:t>EasCare</a:t>
            </a:r>
            <a:r>
              <a:rPr lang="en-US" sz="2100" dirty="0">
                <a:solidFill>
                  <a:schemeClr val="tx2">
                    <a:lumMod val="75000"/>
                  </a:schemeClr>
                </a:solidFill>
                <a:latin typeface="Calibri" panose="020F0502020204030204" pitchFamily="34" charset="0"/>
              </a:rPr>
              <a:t> projected $656,700 system savings from ambulance transports and ED visits/admissions </a:t>
            </a:r>
            <a:r>
              <a:rPr lang="en-US" sz="2100" dirty="0" smtClean="0">
                <a:solidFill>
                  <a:schemeClr val="tx2">
                    <a:lumMod val="75000"/>
                  </a:schemeClr>
                </a:solidFill>
                <a:latin typeface="Calibri" panose="020F0502020204030204" pitchFamily="34" charset="0"/>
              </a:rPr>
              <a:t>averted</a:t>
            </a:r>
            <a:endParaRPr lang="en-US" sz="2100" dirty="0">
              <a:solidFill>
                <a:schemeClr val="tx2">
                  <a:lumMod val="75000"/>
                </a:schemeClr>
              </a:solidFill>
              <a:latin typeface="Calibri" panose="020F0502020204030204" pitchFamily="34" charset="0"/>
            </a:endParaRPr>
          </a:p>
          <a:p>
            <a:pPr lvl="1">
              <a:spcBef>
                <a:spcPts val="0"/>
              </a:spcBef>
              <a:spcAft>
                <a:spcPts val="500"/>
              </a:spcAft>
            </a:pPr>
            <a:r>
              <a:rPr lang="en-US" sz="1900" dirty="0" smtClean="0">
                <a:solidFill>
                  <a:schemeClr val="tx2">
                    <a:lumMod val="75000"/>
                  </a:schemeClr>
                </a:solidFill>
                <a:latin typeface="Calibri" panose="020F0502020204030204" pitchFamily="34" charset="0"/>
              </a:rPr>
              <a:t>$3,283.50 per patient interaction (based on national average costs from CDC)</a:t>
            </a:r>
          </a:p>
        </p:txBody>
      </p:sp>
      <p:pic>
        <p:nvPicPr>
          <p:cNvPr id="7" name="Picture 6" descr="banne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265" b="8861"/>
          <a:stretch/>
        </p:blipFill>
        <p:spPr bwMode="auto">
          <a:xfrm>
            <a:off x="0" y="53975"/>
            <a:ext cx="40969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lide Number Placeholder 5"/>
          <p:cNvSpPr>
            <a:spLocks noGrp="1"/>
          </p:cNvSpPr>
          <p:nvPr>
            <p:ph type="sldNum" sz="quarter" idx="12"/>
          </p:nvPr>
        </p:nvSpPr>
        <p:spPr>
          <a:xfrm>
            <a:off x="6934200" y="6416675"/>
            <a:ext cx="2133600" cy="365125"/>
          </a:xfrm>
        </p:spPr>
        <p:txBody>
          <a:bodyPr/>
          <a:lstStyle/>
          <a:p>
            <a:pPr>
              <a:defRPr/>
            </a:pPr>
            <a:fld id="{07D56CB9-EABB-4C18-962C-FF17652EADB5}" type="slidenum">
              <a:rPr lang="en-US" altLang="en-US" smtClean="0"/>
              <a:pPr>
                <a:defRPr/>
              </a:pPr>
              <a:t>20</a:t>
            </a:fld>
            <a:endParaRPr lang="en-US" altLang="en-US" dirty="0"/>
          </a:p>
        </p:txBody>
      </p:sp>
    </p:spTree>
    <p:extLst>
      <p:ext uri="{BB962C8B-B14F-4D97-AF65-F5344CB8AC3E}">
        <p14:creationId xmlns:p14="http://schemas.microsoft.com/office/powerpoint/2010/main" val="35006516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0" y="0"/>
            <a:ext cx="91582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solidFill>
                <a:schemeClr val="bg1"/>
              </a:solidFill>
              <a:latin typeface="Arial" charset="0"/>
            </a:endParaRPr>
          </a:p>
        </p:txBody>
      </p:sp>
      <p:sp>
        <p:nvSpPr>
          <p:cNvPr id="4" name="Rectangle 2"/>
          <p:cNvSpPr txBox="1">
            <a:spLocks noChangeArrowheads="1"/>
          </p:cNvSpPr>
          <p:nvPr/>
        </p:nvSpPr>
        <p:spPr>
          <a:xfrm>
            <a:off x="4096770" y="60777"/>
            <a:ext cx="5047230" cy="66267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2400" b="1" dirty="0" smtClean="0">
                <a:solidFill>
                  <a:schemeClr val="bg1"/>
                </a:solidFill>
                <a:latin typeface="Calibri" panose="020F0502020204030204" pitchFamily="34" charset="0"/>
                <a:ea typeface="ＭＳ Ｐゴシック" pitchFamily="34" charset="-128"/>
                <a:cs typeface="+mn-cs"/>
              </a:rPr>
              <a:t>Establishment of MIH in Ch. 111O</a:t>
            </a:r>
            <a:endParaRPr lang="en-US" altLang="en-US" sz="2400" b="1" dirty="0">
              <a:solidFill>
                <a:schemeClr val="bg1"/>
              </a:solidFill>
              <a:latin typeface="Calibri" panose="020F0502020204030204" pitchFamily="34" charset="0"/>
              <a:ea typeface="ＭＳ Ｐゴシック" pitchFamily="34" charset="-128"/>
              <a:cs typeface="+mn-cs"/>
            </a:endParaRPr>
          </a:p>
        </p:txBody>
      </p:sp>
      <p:sp>
        <p:nvSpPr>
          <p:cNvPr id="41" name="Rectangle 8"/>
          <p:cNvSpPr txBox="1">
            <a:spLocks noChangeArrowheads="1"/>
          </p:cNvSpPr>
          <p:nvPr/>
        </p:nvSpPr>
        <p:spPr>
          <a:xfrm>
            <a:off x="457200" y="1371600"/>
            <a:ext cx="8229600" cy="51054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4" indent="0">
              <a:lnSpc>
                <a:spcPct val="100000"/>
              </a:lnSpc>
              <a:buFont typeface="Arial" charset="0"/>
              <a:buNone/>
            </a:pPr>
            <a:endParaRPr lang="en-US" dirty="0" smtClean="0"/>
          </a:p>
          <a:p>
            <a:pPr marL="574675" indent="-457200" eaLnBrk="1" hangingPunct="1">
              <a:lnSpc>
                <a:spcPct val="80000"/>
              </a:lnSpc>
              <a:spcAft>
                <a:spcPts val="600"/>
              </a:spcAft>
              <a:defRPr/>
            </a:pPr>
            <a:endParaRPr lang="en-US" altLang="ja-JP" dirty="0" smtClean="0">
              <a:ea typeface="ＭＳ Ｐゴシック" pitchFamily="34" charset="-128"/>
            </a:endParaRPr>
          </a:p>
          <a:p>
            <a:pPr marL="574675" indent="-457200" eaLnBrk="1" hangingPunct="1">
              <a:lnSpc>
                <a:spcPct val="80000"/>
              </a:lnSpc>
              <a:spcAft>
                <a:spcPts val="600"/>
              </a:spcAft>
              <a:defRPr/>
            </a:pPr>
            <a:endParaRPr lang="en-US" altLang="ja-JP"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857250" lvl="1" indent="-339725" eaLnBrk="1" hangingPunct="1">
              <a:lnSpc>
                <a:spcPct val="80000"/>
              </a:lnSpc>
              <a:spcAft>
                <a:spcPts val="600"/>
              </a:spcAft>
              <a:defRPr/>
            </a:pPr>
            <a:endParaRPr lang="en-US" altLang="ja-JP" sz="20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457200" indent="-339725" eaLnBrk="1" hangingPunct="1">
              <a:lnSpc>
                <a:spcPct val="80000"/>
              </a:lnSpc>
              <a:spcAft>
                <a:spcPts val="600"/>
              </a:spcAft>
              <a:defRPr/>
            </a:pPr>
            <a:endParaRPr lang="en-US" altLang="ja-JP" sz="2400" dirty="0" smtClean="0">
              <a:ea typeface="ＭＳ Ｐゴシック" pitchFamily="34" charset="-128"/>
            </a:endParaRPr>
          </a:p>
          <a:p>
            <a:pPr marL="457200" indent="-339725" eaLnBrk="1" hangingPunct="1">
              <a:lnSpc>
                <a:spcPct val="80000"/>
              </a:lnSpc>
              <a:spcAft>
                <a:spcPts val="600"/>
              </a:spcAft>
              <a:defRPr/>
            </a:pPr>
            <a:endParaRPr lang="en-US" altLang="ja-JP" sz="2400" dirty="0">
              <a:ea typeface="ＭＳ Ｐゴシック" pitchFamily="34" charset="-128"/>
            </a:endParaRPr>
          </a:p>
        </p:txBody>
      </p:sp>
      <p:sp>
        <p:nvSpPr>
          <p:cNvPr id="7" name="Rectangle 8"/>
          <p:cNvSpPr txBox="1">
            <a:spLocks noChangeArrowheads="1"/>
          </p:cNvSpPr>
          <p:nvPr/>
        </p:nvSpPr>
        <p:spPr>
          <a:xfrm>
            <a:off x="152400" y="1143000"/>
            <a:ext cx="8839200" cy="5638800"/>
          </a:xfrm>
          <a:prstGeom prst="rect">
            <a:avLst/>
          </a:prstGeom>
        </p:spPr>
        <p:txBody>
          <a:bodyPr>
            <a:noAutofit/>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smtClean="0">
                <a:solidFill>
                  <a:schemeClr val="tx2">
                    <a:lumMod val="75000"/>
                  </a:schemeClr>
                </a:solidFill>
                <a:latin typeface="Calibri" panose="020F0502020204030204" pitchFamily="34" charset="0"/>
              </a:rPr>
              <a:t>The </a:t>
            </a:r>
            <a:r>
              <a:rPr lang="en-US" dirty="0">
                <a:solidFill>
                  <a:schemeClr val="tx2">
                    <a:lumMod val="75000"/>
                  </a:schemeClr>
                </a:solidFill>
                <a:latin typeface="Calibri" panose="020F0502020204030204" pitchFamily="34" charset="0"/>
              </a:rPr>
              <a:t>Legislature </a:t>
            </a:r>
            <a:r>
              <a:rPr lang="en-US" dirty="0" smtClean="0">
                <a:solidFill>
                  <a:schemeClr val="tx2">
                    <a:lumMod val="75000"/>
                  </a:schemeClr>
                </a:solidFill>
                <a:latin typeface="Calibri" panose="020F0502020204030204" pitchFamily="34" charset="0"/>
              </a:rPr>
              <a:t>included Mobile Integrated Health (MIH) language in the </a:t>
            </a:r>
            <a:r>
              <a:rPr lang="en-US" dirty="0">
                <a:solidFill>
                  <a:schemeClr val="tx2">
                    <a:lumMod val="75000"/>
                  </a:schemeClr>
                </a:solidFill>
                <a:latin typeface="Calibri" panose="020F0502020204030204" pitchFamily="34" charset="0"/>
              </a:rPr>
              <a:t>FY16 </a:t>
            </a:r>
            <a:r>
              <a:rPr lang="en-US" dirty="0" smtClean="0">
                <a:solidFill>
                  <a:schemeClr val="tx2">
                    <a:lumMod val="75000"/>
                  </a:schemeClr>
                </a:solidFill>
                <a:latin typeface="Calibri" panose="020F0502020204030204" pitchFamily="34" charset="0"/>
              </a:rPr>
              <a:t>GAA</a:t>
            </a:r>
            <a:r>
              <a:rPr lang="en-US" dirty="0">
                <a:solidFill>
                  <a:schemeClr val="tx2">
                    <a:lumMod val="75000"/>
                  </a:schemeClr>
                </a:solidFill>
                <a:latin typeface="Calibri" panose="020F0502020204030204" pitchFamily="34" charset="0"/>
              </a:rPr>
              <a:t> </a:t>
            </a:r>
            <a:endParaRPr lang="en-US" dirty="0" smtClean="0">
              <a:solidFill>
                <a:schemeClr val="tx2">
                  <a:lumMod val="75000"/>
                </a:schemeClr>
              </a:solidFill>
              <a:latin typeface="Calibri" panose="020F0502020204030204" pitchFamily="34" charset="0"/>
            </a:endParaRPr>
          </a:p>
          <a:p>
            <a:pPr lvl="1"/>
            <a:r>
              <a:rPr lang="en-US" dirty="0" smtClean="0">
                <a:solidFill>
                  <a:schemeClr val="tx2">
                    <a:lumMod val="75000"/>
                  </a:schemeClr>
                </a:solidFill>
                <a:latin typeface="Calibri" panose="020F0502020204030204" pitchFamily="34" charset="0"/>
              </a:rPr>
              <a:t>Chapter </a:t>
            </a:r>
            <a:r>
              <a:rPr lang="en-US" dirty="0">
                <a:solidFill>
                  <a:schemeClr val="tx2">
                    <a:lumMod val="75000"/>
                  </a:schemeClr>
                </a:solidFill>
                <a:latin typeface="Calibri" panose="020F0502020204030204" pitchFamily="34" charset="0"/>
              </a:rPr>
              <a:t>111O of the Massachusetts General </a:t>
            </a:r>
            <a:r>
              <a:rPr lang="en-US" dirty="0" smtClean="0">
                <a:solidFill>
                  <a:schemeClr val="tx2">
                    <a:lumMod val="75000"/>
                  </a:schemeClr>
                </a:solidFill>
                <a:latin typeface="Calibri" panose="020F0502020204030204" pitchFamily="34" charset="0"/>
              </a:rPr>
              <a:t>Laws</a:t>
            </a:r>
          </a:p>
          <a:p>
            <a:pPr lvl="1"/>
            <a:endParaRPr lang="en-US" sz="1000" dirty="0" smtClean="0">
              <a:solidFill>
                <a:schemeClr val="tx2">
                  <a:lumMod val="75000"/>
                </a:schemeClr>
              </a:solidFill>
              <a:latin typeface="Calibri" panose="020F0502020204030204" pitchFamily="34" charset="0"/>
            </a:endParaRPr>
          </a:p>
          <a:p>
            <a:r>
              <a:rPr lang="en-US" dirty="0" smtClean="0">
                <a:solidFill>
                  <a:schemeClr val="tx2">
                    <a:lumMod val="75000"/>
                  </a:schemeClr>
                </a:solidFill>
                <a:latin typeface="Calibri" panose="020F0502020204030204" pitchFamily="34" charset="0"/>
              </a:rPr>
              <a:t>Massachusetts is one </a:t>
            </a:r>
            <a:r>
              <a:rPr lang="en-US" dirty="0">
                <a:solidFill>
                  <a:schemeClr val="tx2">
                    <a:lumMod val="75000"/>
                  </a:schemeClr>
                </a:solidFill>
                <a:latin typeface="Calibri" panose="020F0502020204030204" pitchFamily="34" charset="0"/>
              </a:rPr>
              <a:t>of </a:t>
            </a:r>
            <a:r>
              <a:rPr lang="en-US" dirty="0" smtClean="0">
                <a:solidFill>
                  <a:schemeClr val="tx2">
                    <a:lumMod val="75000"/>
                  </a:schemeClr>
                </a:solidFill>
                <a:latin typeface="Calibri" panose="020F0502020204030204" pitchFamily="34" charset="0"/>
              </a:rPr>
              <a:t>only two states with comprehensive statutory language for statewide MIH</a:t>
            </a:r>
          </a:p>
          <a:p>
            <a:endParaRPr lang="en-US" sz="1000" dirty="0" smtClean="0">
              <a:solidFill>
                <a:schemeClr val="tx2">
                  <a:lumMod val="75000"/>
                </a:schemeClr>
              </a:solidFill>
              <a:latin typeface="Calibri" panose="020F0502020204030204" pitchFamily="34" charset="0"/>
            </a:endParaRPr>
          </a:p>
          <a:p>
            <a:r>
              <a:rPr lang="en-US" dirty="0" smtClean="0">
                <a:solidFill>
                  <a:schemeClr val="tx2">
                    <a:lumMod val="75000"/>
                  </a:schemeClr>
                </a:solidFill>
                <a:latin typeface="Calibri" panose="020F0502020204030204" pitchFamily="34" charset="0"/>
              </a:rPr>
              <a:t>Placement by Legislature in a new Chapter of MGL distinct from 111C (EMS statute) removes many of the previous statutory constraints</a:t>
            </a:r>
          </a:p>
          <a:p>
            <a:pPr lvl="1"/>
            <a:r>
              <a:rPr lang="en-US" dirty="0" smtClean="0">
                <a:solidFill>
                  <a:schemeClr val="tx2">
                    <a:lumMod val="75000"/>
                  </a:schemeClr>
                </a:solidFill>
                <a:latin typeface="Calibri" panose="020F0502020204030204" pitchFamily="34" charset="0"/>
              </a:rPr>
              <a:t>More flexibility to allow for more innovative models of care delivery</a:t>
            </a:r>
          </a:p>
        </p:txBody>
      </p:sp>
      <p:pic>
        <p:nvPicPr>
          <p:cNvPr id="8" name="Picture 7" descr="banne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265" b="8861"/>
          <a:stretch/>
        </p:blipFill>
        <p:spPr bwMode="auto">
          <a:xfrm>
            <a:off x="0" y="53975"/>
            <a:ext cx="40969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ide Number Placeholder 5"/>
          <p:cNvSpPr>
            <a:spLocks noGrp="1"/>
          </p:cNvSpPr>
          <p:nvPr>
            <p:ph type="sldNum" sz="quarter" idx="12"/>
          </p:nvPr>
        </p:nvSpPr>
        <p:spPr>
          <a:xfrm>
            <a:off x="6934200" y="6416675"/>
            <a:ext cx="2133600" cy="365125"/>
          </a:xfrm>
        </p:spPr>
        <p:txBody>
          <a:bodyPr/>
          <a:lstStyle/>
          <a:p>
            <a:pPr>
              <a:defRPr/>
            </a:pPr>
            <a:fld id="{07D56CB9-EABB-4C18-962C-FF17652EADB5}" type="slidenum">
              <a:rPr lang="en-US" altLang="en-US" smtClean="0"/>
              <a:pPr>
                <a:defRPr/>
              </a:pPr>
              <a:t>21</a:t>
            </a:fld>
            <a:endParaRPr lang="en-US" altLang="en-US" dirty="0"/>
          </a:p>
        </p:txBody>
      </p:sp>
    </p:spTree>
    <p:extLst>
      <p:ext uri="{BB962C8B-B14F-4D97-AF65-F5344CB8AC3E}">
        <p14:creationId xmlns:p14="http://schemas.microsoft.com/office/powerpoint/2010/main" val="18419298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0" y="0"/>
            <a:ext cx="91582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solidFill>
                <a:schemeClr val="bg1"/>
              </a:solidFill>
              <a:latin typeface="Arial" charset="0"/>
            </a:endParaRPr>
          </a:p>
        </p:txBody>
      </p:sp>
      <p:sp>
        <p:nvSpPr>
          <p:cNvPr id="4" name="Rectangle 2"/>
          <p:cNvSpPr txBox="1">
            <a:spLocks noChangeArrowheads="1"/>
          </p:cNvSpPr>
          <p:nvPr/>
        </p:nvSpPr>
        <p:spPr>
          <a:xfrm>
            <a:off x="4096770" y="60777"/>
            <a:ext cx="5047230" cy="66267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2400" b="1" dirty="0" smtClean="0">
                <a:solidFill>
                  <a:schemeClr val="bg1"/>
                </a:solidFill>
                <a:latin typeface="Calibri" panose="020F0502020204030204" pitchFamily="34" charset="0"/>
                <a:ea typeface="ＭＳ Ｐゴシック" pitchFamily="34" charset="-128"/>
                <a:cs typeface="+mn-cs"/>
              </a:rPr>
              <a:t>Chapter 111O</a:t>
            </a:r>
            <a:endParaRPr lang="en-US" altLang="en-US" sz="2400" b="1" dirty="0">
              <a:solidFill>
                <a:schemeClr val="bg1"/>
              </a:solidFill>
              <a:latin typeface="Calibri" panose="020F0502020204030204" pitchFamily="34" charset="0"/>
              <a:ea typeface="ＭＳ Ｐゴシック" pitchFamily="34" charset="-128"/>
              <a:cs typeface="+mn-cs"/>
            </a:endParaRPr>
          </a:p>
        </p:txBody>
      </p:sp>
      <p:sp>
        <p:nvSpPr>
          <p:cNvPr id="41" name="Rectangle 8"/>
          <p:cNvSpPr txBox="1">
            <a:spLocks noChangeArrowheads="1"/>
          </p:cNvSpPr>
          <p:nvPr/>
        </p:nvSpPr>
        <p:spPr>
          <a:xfrm>
            <a:off x="457200" y="1371600"/>
            <a:ext cx="8229600" cy="51054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4" indent="0">
              <a:lnSpc>
                <a:spcPct val="100000"/>
              </a:lnSpc>
              <a:buFont typeface="Arial" charset="0"/>
              <a:buNone/>
            </a:pPr>
            <a:endParaRPr lang="en-US" dirty="0" smtClean="0"/>
          </a:p>
          <a:p>
            <a:pPr marL="574675" indent="-457200" eaLnBrk="1" hangingPunct="1">
              <a:lnSpc>
                <a:spcPct val="80000"/>
              </a:lnSpc>
              <a:spcAft>
                <a:spcPts val="600"/>
              </a:spcAft>
              <a:defRPr/>
            </a:pPr>
            <a:endParaRPr lang="en-US" altLang="ja-JP" dirty="0" smtClean="0">
              <a:ea typeface="ＭＳ Ｐゴシック" pitchFamily="34" charset="-128"/>
            </a:endParaRPr>
          </a:p>
          <a:p>
            <a:pPr marL="574675" indent="-457200" eaLnBrk="1" hangingPunct="1">
              <a:lnSpc>
                <a:spcPct val="80000"/>
              </a:lnSpc>
              <a:spcAft>
                <a:spcPts val="600"/>
              </a:spcAft>
              <a:defRPr/>
            </a:pPr>
            <a:endParaRPr lang="en-US" altLang="ja-JP"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857250" lvl="1" indent="-339725" eaLnBrk="1" hangingPunct="1">
              <a:lnSpc>
                <a:spcPct val="80000"/>
              </a:lnSpc>
              <a:spcAft>
                <a:spcPts val="600"/>
              </a:spcAft>
              <a:defRPr/>
            </a:pPr>
            <a:endParaRPr lang="en-US" altLang="ja-JP" sz="20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457200" indent="-339725" eaLnBrk="1" hangingPunct="1">
              <a:lnSpc>
                <a:spcPct val="80000"/>
              </a:lnSpc>
              <a:spcAft>
                <a:spcPts val="600"/>
              </a:spcAft>
              <a:defRPr/>
            </a:pPr>
            <a:endParaRPr lang="en-US" altLang="ja-JP" sz="2400" dirty="0" smtClean="0">
              <a:ea typeface="ＭＳ Ｐゴシック" pitchFamily="34" charset="-128"/>
            </a:endParaRPr>
          </a:p>
          <a:p>
            <a:pPr marL="457200" indent="-339725" eaLnBrk="1" hangingPunct="1">
              <a:lnSpc>
                <a:spcPct val="80000"/>
              </a:lnSpc>
              <a:spcAft>
                <a:spcPts val="600"/>
              </a:spcAft>
              <a:defRPr/>
            </a:pPr>
            <a:endParaRPr lang="en-US" altLang="ja-JP" sz="2400" dirty="0">
              <a:ea typeface="ＭＳ Ｐゴシック" pitchFamily="34" charset="-128"/>
            </a:endParaRPr>
          </a:p>
        </p:txBody>
      </p:sp>
      <p:sp>
        <p:nvSpPr>
          <p:cNvPr id="7" name="Rectangle 8"/>
          <p:cNvSpPr txBox="1">
            <a:spLocks noChangeArrowheads="1"/>
          </p:cNvSpPr>
          <p:nvPr/>
        </p:nvSpPr>
        <p:spPr>
          <a:xfrm>
            <a:off x="152400" y="1066800"/>
            <a:ext cx="8839200" cy="54102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100000"/>
              </a:lnSpc>
              <a:spcBef>
                <a:spcPts val="0"/>
              </a:spcBef>
              <a:spcAft>
                <a:spcPts val="1200"/>
              </a:spcAft>
              <a:buSzPct val="80000"/>
              <a:buFont typeface="Arial" panose="020B0604020202020204" pitchFamily="34" charset="0"/>
              <a:buChar char="•"/>
            </a:pPr>
            <a:r>
              <a:rPr lang="en-US" altLang="ja-JP" sz="2400" dirty="0" smtClean="0">
                <a:solidFill>
                  <a:schemeClr val="tx2">
                    <a:lumMod val="75000"/>
                  </a:schemeClr>
                </a:solidFill>
                <a:latin typeface="Calibri" panose="020F0502020204030204" pitchFamily="34" charset="0"/>
                <a:ea typeface="ＭＳ Ｐゴシック" pitchFamily="34" charset="-128"/>
              </a:rPr>
              <a:t>Defines </a:t>
            </a:r>
            <a:r>
              <a:rPr lang="en-US" altLang="ja-JP" sz="2400" dirty="0">
                <a:solidFill>
                  <a:schemeClr val="tx2">
                    <a:lumMod val="75000"/>
                  </a:schemeClr>
                </a:solidFill>
                <a:latin typeface="Calibri" panose="020F0502020204030204" pitchFamily="34" charset="0"/>
                <a:ea typeface="ＭＳ Ｐゴシック" pitchFamily="34" charset="-128"/>
              </a:rPr>
              <a:t>MIH </a:t>
            </a:r>
            <a:r>
              <a:rPr lang="en-US" altLang="ja-JP" sz="2400" dirty="0" smtClean="0">
                <a:solidFill>
                  <a:schemeClr val="tx2">
                    <a:lumMod val="75000"/>
                  </a:schemeClr>
                </a:solidFill>
                <a:latin typeface="Calibri" panose="020F0502020204030204" pitchFamily="34" charset="0"/>
                <a:ea typeface="ＭＳ Ｐゴシック" pitchFamily="34" charset="-128"/>
              </a:rPr>
              <a:t>as: </a:t>
            </a:r>
          </a:p>
          <a:p>
            <a:pPr marL="457200" lvl="1" indent="0" algn="just">
              <a:lnSpc>
                <a:spcPct val="100000"/>
              </a:lnSpc>
              <a:spcBef>
                <a:spcPts val="0"/>
              </a:spcBef>
              <a:spcAft>
                <a:spcPts val="1200"/>
              </a:spcAft>
              <a:buSzPct val="80000"/>
              <a:buNone/>
            </a:pPr>
            <a:r>
              <a:rPr lang="en-US" altLang="ja-JP" sz="1800" dirty="0" smtClean="0">
                <a:solidFill>
                  <a:schemeClr val="tx2">
                    <a:lumMod val="75000"/>
                  </a:schemeClr>
                </a:solidFill>
                <a:latin typeface="Calibri" panose="020F0502020204030204" pitchFamily="34" charset="0"/>
                <a:ea typeface="ＭＳ Ｐゴシック" pitchFamily="34" charset="-128"/>
              </a:rPr>
              <a:t>“</a:t>
            </a:r>
            <a:r>
              <a:rPr lang="en-US" altLang="ja-JP" sz="1800" dirty="0">
                <a:solidFill>
                  <a:schemeClr val="tx2">
                    <a:lumMod val="75000"/>
                  </a:schemeClr>
                </a:solidFill>
                <a:latin typeface="Calibri" panose="020F0502020204030204" pitchFamily="34" charset="0"/>
                <a:ea typeface="ＭＳ Ｐゴシック" pitchFamily="34" charset="-128"/>
              </a:rPr>
              <a:t>a health care program approved by the department that utilizes mobile resources to deliver care and services to patients in an out-of-hospital environment in coordination with health care facilities or other health care providers; provided, that the medical care and services include, but are not limited to, community paramedic provider services, chronic disease management, behavioral health, preventative care, post-discharge follow-up visits, or transport or referral to facilities other than hospital emergency </a:t>
            </a:r>
            <a:r>
              <a:rPr lang="en-US" altLang="ja-JP" sz="1800" dirty="0" smtClean="0">
                <a:solidFill>
                  <a:schemeClr val="tx2">
                    <a:lumMod val="75000"/>
                  </a:schemeClr>
                </a:solidFill>
                <a:latin typeface="Calibri" panose="020F0502020204030204" pitchFamily="34" charset="0"/>
                <a:ea typeface="ＭＳ Ｐゴシック" pitchFamily="34" charset="-128"/>
              </a:rPr>
              <a:t>departments”</a:t>
            </a:r>
            <a:endParaRPr lang="en-US" altLang="ja-JP" sz="1800" dirty="0">
              <a:solidFill>
                <a:schemeClr val="tx2">
                  <a:lumMod val="75000"/>
                </a:schemeClr>
              </a:solidFill>
              <a:latin typeface="Calibri" panose="020F0502020204030204" pitchFamily="34" charset="0"/>
              <a:ea typeface="ＭＳ Ｐゴシック" pitchFamily="34" charset="-128"/>
            </a:endParaRPr>
          </a:p>
          <a:p>
            <a:pPr>
              <a:lnSpc>
                <a:spcPct val="100000"/>
              </a:lnSpc>
              <a:spcBef>
                <a:spcPts val="600"/>
              </a:spcBef>
              <a:spcAft>
                <a:spcPts val="1200"/>
              </a:spcAft>
              <a:buSzPct val="80000"/>
              <a:buFont typeface="Arial" panose="020B0604020202020204" pitchFamily="34" charset="0"/>
              <a:buChar char="•"/>
            </a:pPr>
            <a:r>
              <a:rPr lang="en-US" sz="2400" dirty="0" smtClean="0">
                <a:solidFill>
                  <a:schemeClr val="tx2">
                    <a:lumMod val="75000"/>
                  </a:schemeClr>
                </a:solidFill>
                <a:latin typeface="Calibri" panose="020F0502020204030204" pitchFamily="34" charset="0"/>
              </a:rPr>
              <a:t>Designates DPH as the lead </a:t>
            </a:r>
            <a:r>
              <a:rPr lang="en-US" sz="2400" dirty="0">
                <a:solidFill>
                  <a:schemeClr val="tx2">
                    <a:lumMod val="75000"/>
                  </a:schemeClr>
                </a:solidFill>
                <a:latin typeface="Calibri" panose="020F0502020204030204" pitchFamily="34" charset="0"/>
              </a:rPr>
              <a:t>state agency for </a:t>
            </a:r>
            <a:r>
              <a:rPr lang="en-US" sz="2400" dirty="0" smtClean="0">
                <a:solidFill>
                  <a:schemeClr val="tx2">
                    <a:lumMod val="75000"/>
                  </a:schemeClr>
                </a:solidFill>
                <a:latin typeface="Calibri" panose="020F0502020204030204" pitchFamily="34" charset="0"/>
              </a:rPr>
              <a:t>MIH services in Massachusetts</a:t>
            </a:r>
          </a:p>
          <a:p>
            <a:pPr>
              <a:lnSpc>
                <a:spcPct val="100000"/>
              </a:lnSpc>
              <a:spcBef>
                <a:spcPts val="600"/>
              </a:spcBef>
              <a:spcAft>
                <a:spcPts val="1200"/>
              </a:spcAft>
              <a:buSzPct val="80000"/>
              <a:buFont typeface="Arial" panose="020B0604020202020204" pitchFamily="34" charset="0"/>
              <a:buChar char="•"/>
            </a:pPr>
            <a:r>
              <a:rPr lang="en-US" sz="2400" dirty="0" smtClean="0">
                <a:solidFill>
                  <a:schemeClr val="tx2">
                    <a:lumMod val="75000"/>
                  </a:schemeClr>
                </a:solidFill>
                <a:latin typeface="Calibri" panose="020F0502020204030204" pitchFamily="34" charset="0"/>
              </a:rPr>
              <a:t>Directs DPH to evaluate and approve MIH programs based on a statutory set of criteria</a:t>
            </a:r>
          </a:p>
          <a:p>
            <a:pPr>
              <a:lnSpc>
                <a:spcPct val="100000"/>
              </a:lnSpc>
              <a:spcBef>
                <a:spcPts val="600"/>
              </a:spcBef>
              <a:spcAft>
                <a:spcPts val="1200"/>
              </a:spcAft>
              <a:buSzPct val="80000"/>
              <a:buFont typeface="Arial" panose="020B0604020202020204" pitchFamily="34" charset="0"/>
              <a:buChar char="•"/>
            </a:pPr>
            <a:r>
              <a:rPr lang="en-US" sz="2400" dirty="0" smtClean="0">
                <a:solidFill>
                  <a:schemeClr val="tx2">
                    <a:lumMod val="75000"/>
                  </a:schemeClr>
                </a:solidFill>
                <a:latin typeface="Calibri" panose="020F0502020204030204" pitchFamily="34" charset="0"/>
              </a:rPr>
              <a:t>Establishes the MIH Advisory Council </a:t>
            </a:r>
            <a:r>
              <a:rPr lang="en-US" sz="2400" dirty="0">
                <a:solidFill>
                  <a:schemeClr val="tx2">
                    <a:lumMod val="75000"/>
                  </a:schemeClr>
                </a:solidFill>
                <a:latin typeface="Calibri" panose="020F0502020204030204" pitchFamily="34" charset="0"/>
              </a:rPr>
              <a:t>to </a:t>
            </a:r>
            <a:r>
              <a:rPr lang="en-US" sz="2400" dirty="0" smtClean="0">
                <a:solidFill>
                  <a:schemeClr val="tx2">
                    <a:lumMod val="75000"/>
                  </a:schemeClr>
                </a:solidFill>
                <a:latin typeface="Calibri" panose="020F0502020204030204" pitchFamily="34" charset="0"/>
              </a:rPr>
              <a:t>guide DPH as needed </a:t>
            </a:r>
            <a:r>
              <a:rPr lang="en-US" sz="2400" dirty="0">
                <a:solidFill>
                  <a:schemeClr val="tx2">
                    <a:lumMod val="75000"/>
                  </a:schemeClr>
                </a:solidFill>
                <a:latin typeface="Calibri" panose="020F0502020204030204" pitchFamily="34" charset="0"/>
              </a:rPr>
              <a:t>in </a:t>
            </a:r>
            <a:r>
              <a:rPr lang="en-US" sz="2400" dirty="0" smtClean="0">
                <a:solidFill>
                  <a:schemeClr val="tx2">
                    <a:lumMod val="75000"/>
                  </a:schemeClr>
                </a:solidFill>
                <a:latin typeface="Calibri" panose="020F0502020204030204" pitchFamily="34" charset="0"/>
              </a:rPr>
              <a:t>its establishment of a regulatory framework for MIH in Massachusetts</a:t>
            </a:r>
          </a:p>
        </p:txBody>
      </p:sp>
      <p:pic>
        <p:nvPicPr>
          <p:cNvPr id="8" name="Picture 7" descr="banne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265" b="8861"/>
          <a:stretch/>
        </p:blipFill>
        <p:spPr bwMode="auto">
          <a:xfrm>
            <a:off x="0" y="53975"/>
            <a:ext cx="40969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ide Number Placeholder 5"/>
          <p:cNvSpPr>
            <a:spLocks noGrp="1"/>
          </p:cNvSpPr>
          <p:nvPr>
            <p:ph type="sldNum" sz="quarter" idx="12"/>
          </p:nvPr>
        </p:nvSpPr>
        <p:spPr>
          <a:xfrm>
            <a:off x="6934200" y="6416675"/>
            <a:ext cx="2133600" cy="365125"/>
          </a:xfrm>
        </p:spPr>
        <p:txBody>
          <a:bodyPr/>
          <a:lstStyle/>
          <a:p>
            <a:pPr>
              <a:defRPr/>
            </a:pPr>
            <a:fld id="{07D56CB9-EABB-4C18-962C-FF17652EADB5}" type="slidenum">
              <a:rPr lang="en-US" altLang="en-US" smtClean="0"/>
              <a:pPr>
                <a:defRPr/>
              </a:pPr>
              <a:t>22</a:t>
            </a:fld>
            <a:endParaRPr lang="en-US" altLang="en-US" dirty="0"/>
          </a:p>
        </p:txBody>
      </p:sp>
      <p:sp>
        <p:nvSpPr>
          <p:cNvPr id="3" name="TextBox 2"/>
          <p:cNvSpPr txBox="1"/>
          <p:nvPr/>
        </p:nvSpPr>
        <p:spPr>
          <a:xfrm>
            <a:off x="9624060" y="3280410"/>
            <a:ext cx="184731" cy="3416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1818605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0" y="0"/>
            <a:ext cx="91582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solidFill>
                <a:schemeClr val="bg1"/>
              </a:solidFill>
              <a:latin typeface="Arial" charset="0"/>
            </a:endParaRPr>
          </a:p>
        </p:txBody>
      </p:sp>
      <p:sp>
        <p:nvSpPr>
          <p:cNvPr id="4" name="Rectangle 2"/>
          <p:cNvSpPr txBox="1">
            <a:spLocks noChangeArrowheads="1"/>
          </p:cNvSpPr>
          <p:nvPr/>
        </p:nvSpPr>
        <p:spPr>
          <a:xfrm>
            <a:off x="4096770" y="60777"/>
            <a:ext cx="5047230" cy="66267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2400" b="1" dirty="0" smtClean="0">
                <a:solidFill>
                  <a:schemeClr val="bg1"/>
                </a:solidFill>
                <a:latin typeface="Calibri" panose="020F0502020204030204" pitchFamily="34" charset="0"/>
                <a:ea typeface="ＭＳ Ｐゴシック" pitchFamily="34" charset="-128"/>
                <a:cs typeface="+mn-cs"/>
              </a:rPr>
              <a:t>Overview of MIH Legislation</a:t>
            </a:r>
            <a:endParaRPr lang="en-US" altLang="en-US" sz="2400" b="1" dirty="0">
              <a:solidFill>
                <a:schemeClr val="bg1"/>
              </a:solidFill>
              <a:latin typeface="Calibri" panose="020F0502020204030204" pitchFamily="34" charset="0"/>
              <a:ea typeface="ＭＳ Ｐゴシック" pitchFamily="34" charset="-128"/>
              <a:cs typeface="+mn-cs"/>
            </a:endParaRPr>
          </a:p>
        </p:txBody>
      </p:sp>
      <p:sp>
        <p:nvSpPr>
          <p:cNvPr id="41" name="Rectangle 8"/>
          <p:cNvSpPr txBox="1">
            <a:spLocks noChangeArrowheads="1"/>
          </p:cNvSpPr>
          <p:nvPr/>
        </p:nvSpPr>
        <p:spPr>
          <a:xfrm>
            <a:off x="457200" y="1371600"/>
            <a:ext cx="8229600" cy="51054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4" indent="0">
              <a:lnSpc>
                <a:spcPct val="100000"/>
              </a:lnSpc>
              <a:buFont typeface="Arial" charset="0"/>
              <a:buNone/>
            </a:pPr>
            <a:endParaRPr lang="en-US" dirty="0" smtClean="0"/>
          </a:p>
          <a:p>
            <a:pPr marL="574675" indent="-457200" eaLnBrk="1" hangingPunct="1">
              <a:lnSpc>
                <a:spcPct val="80000"/>
              </a:lnSpc>
              <a:spcAft>
                <a:spcPts val="600"/>
              </a:spcAft>
              <a:defRPr/>
            </a:pPr>
            <a:endParaRPr lang="en-US" altLang="ja-JP" dirty="0" smtClean="0">
              <a:ea typeface="ＭＳ Ｐゴシック" pitchFamily="34" charset="-128"/>
            </a:endParaRPr>
          </a:p>
          <a:p>
            <a:pPr marL="574675" indent="-457200" eaLnBrk="1" hangingPunct="1">
              <a:lnSpc>
                <a:spcPct val="80000"/>
              </a:lnSpc>
              <a:spcAft>
                <a:spcPts val="600"/>
              </a:spcAft>
              <a:defRPr/>
            </a:pPr>
            <a:endParaRPr lang="en-US" altLang="ja-JP"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857250" lvl="1" indent="-339725" eaLnBrk="1" hangingPunct="1">
              <a:lnSpc>
                <a:spcPct val="80000"/>
              </a:lnSpc>
              <a:spcAft>
                <a:spcPts val="600"/>
              </a:spcAft>
              <a:defRPr/>
            </a:pPr>
            <a:endParaRPr lang="en-US" altLang="ja-JP" sz="20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457200" indent="-339725" eaLnBrk="1" hangingPunct="1">
              <a:lnSpc>
                <a:spcPct val="80000"/>
              </a:lnSpc>
              <a:spcAft>
                <a:spcPts val="600"/>
              </a:spcAft>
              <a:defRPr/>
            </a:pPr>
            <a:endParaRPr lang="en-US" altLang="ja-JP" sz="2400" dirty="0" smtClean="0">
              <a:ea typeface="ＭＳ Ｐゴシック" pitchFamily="34" charset="-128"/>
            </a:endParaRPr>
          </a:p>
          <a:p>
            <a:pPr marL="457200" indent="-339725" eaLnBrk="1" hangingPunct="1">
              <a:lnSpc>
                <a:spcPct val="80000"/>
              </a:lnSpc>
              <a:spcAft>
                <a:spcPts val="600"/>
              </a:spcAft>
              <a:defRPr/>
            </a:pPr>
            <a:endParaRPr lang="en-US" altLang="ja-JP" sz="2400" dirty="0">
              <a:ea typeface="ＭＳ Ｐゴシック" pitchFamily="34" charset="-128"/>
            </a:endParaRPr>
          </a:p>
        </p:txBody>
      </p:sp>
      <p:sp>
        <p:nvSpPr>
          <p:cNvPr id="7" name="Rectangle 8"/>
          <p:cNvSpPr txBox="1">
            <a:spLocks noChangeArrowheads="1"/>
          </p:cNvSpPr>
          <p:nvPr/>
        </p:nvSpPr>
        <p:spPr>
          <a:xfrm>
            <a:off x="152400" y="1066800"/>
            <a:ext cx="8839200" cy="5410200"/>
          </a:xfrm>
          <a:prstGeom prst="rect">
            <a:avLst/>
          </a:prstGeom>
        </p:spPr>
        <p:txBody>
          <a:bodyPr>
            <a:normAutofit/>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800" dirty="0" smtClean="0">
                <a:solidFill>
                  <a:schemeClr val="tx2">
                    <a:lumMod val="75000"/>
                  </a:schemeClr>
                </a:solidFill>
                <a:latin typeface="Calibri" panose="020F0502020204030204" pitchFamily="34" charset="0"/>
              </a:rPr>
              <a:t>Section 2 of Chapter 111O of the Massachusetts General Laws directs DPH to promulgate regulations that:</a:t>
            </a:r>
          </a:p>
          <a:p>
            <a:endParaRPr lang="en-US" sz="1800" dirty="0">
              <a:solidFill>
                <a:schemeClr val="tx2">
                  <a:lumMod val="75000"/>
                </a:schemeClr>
              </a:solidFill>
              <a:latin typeface="Calibri" panose="020F0502020204030204" pitchFamily="34" charset="0"/>
            </a:endParaRPr>
          </a:p>
          <a:p>
            <a:r>
              <a:rPr lang="en-US" sz="1800" dirty="0" smtClean="0">
                <a:solidFill>
                  <a:schemeClr val="tx2">
                    <a:lumMod val="75000"/>
                  </a:schemeClr>
                </a:solidFill>
                <a:latin typeface="Calibri" panose="020F0502020204030204" pitchFamily="34" charset="0"/>
              </a:rPr>
              <a:t>Require coordinated continuum </a:t>
            </a:r>
            <a:r>
              <a:rPr lang="en-US" sz="1800" dirty="0">
                <a:solidFill>
                  <a:schemeClr val="tx2">
                    <a:lumMod val="75000"/>
                  </a:schemeClr>
                </a:solidFill>
                <a:latin typeface="Calibri" panose="020F0502020204030204" pitchFamily="34" charset="0"/>
              </a:rPr>
              <a:t>of care that fully supports the patient's medical needs in the </a:t>
            </a:r>
            <a:r>
              <a:rPr lang="en-US" sz="1800" dirty="0" smtClean="0">
                <a:solidFill>
                  <a:schemeClr val="tx2">
                    <a:lumMod val="75000"/>
                  </a:schemeClr>
                </a:solidFill>
                <a:latin typeface="Calibri" panose="020F0502020204030204" pitchFamily="34" charset="0"/>
              </a:rPr>
              <a:t>community</a:t>
            </a:r>
            <a:endParaRPr lang="en-US" sz="1800" dirty="0">
              <a:solidFill>
                <a:schemeClr val="tx2">
                  <a:lumMod val="75000"/>
                </a:schemeClr>
              </a:solidFill>
              <a:latin typeface="Calibri" panose="020F0502020204030204" pitchFamily="34" charset="0"/>
            </a:endParaRPr>
          </a:p>
          <a:p>
            <a:r>
              <a:rPr lang="en-US" sz="1800" dirty="0" smtClean="0">
                <a:solidFill>
                  <a:schemeClr val="tx2">
                    <a:lumMod val="75000"/>
                  </a:schemeClr>
                </a:solidFill>
                <a:latin typeface="Calibri" panose="020F0502020204030204" pitchFamily="34" charset="0"/>
              </a:rPr>
              <a:t>Address gaps </a:t>
            </a:r>
            <a:r>
              <a:rPr lang="en-US" sz="1800" dirty="0">
                <a:solidFill>
                  <a:schemeClr val="tx2">
                    <a:lumMod val="75000"/>
                  </a:schemeClr>
                </a:solidFill>
                <a:latin typeface="Calibri" panose="020F0502020204030204" pitchFamily="34" charset="0"/>
              </a:rPr>
              <a:t>in service delivery and prevent unnecessary hospitalizations, or other harmful and wasteful resource delivery;</a:t>
            </a:r>
          </a:p>
          <a:p>
            <a:r>
              <a:rPr lang="en-US" sz="1800" dirty="0" smtClean="0">
                <a:solidFill>
                  <a:schemeClr val="tx2">
                    <a:lumMod val="75000"/>
                  </a:schemeClr>
                </a:solidFill>
                <a:latin typeface="Calibri" panose="020F0502020204030204" pitchFamily="34" charset="0"/>
              </a:rPr>
              <a:t>Focus </a:t>
            </a:r>
            <a:r>
              <a:rPr lang="en-US" sz="1800" dirty="0">
                <a:solidFill>
                  <a:schemeClr val="tx2">
                    <a:lumMod val="75000"/>
                  </a:schemeClr>
                </a:solidFill>
                <a:latin typeface="Calibri" panose="020F0502020204030204" pitchFamily="34" charset="0"/>
              </a:rPr>
              <a:t>on </a:t>
            </a:r>
            <a:r>
              <a:rPr lang="en-US" sz="1800" dirty="0" smtClean="0">
                <a:solidFill>
                  <a:schemeClr val="tx2">
                    <a:lumMod val="75000"/>
                  </a:schemeClr>
                </a:solidFill>
                <a:latin typeface="Calibri" panose="020F0502020204030204" pitchFamily="34" charset="0"/>
              </a:rPr>
              <a:t>partnerships</a:t>
            </a:r>
            <a:r>
              <a:rPr lang="en-US" sz="1800" dirty="0">
                <a:solidFill>
                  <a:schemeClr val="tx2">
                    <a:lumMod val="75000"/>
                  </a:schemeClr>
                </a:solidFill>
                <a:latin typeface="Calibri" panose="020F0502020204030204" pitchFamily="34" charset="0"/>
              </a:rPr>
              <a:t> </a:t>
            </a:r>
            <a:endParaRPr lang="en-US" sz="1800" dirty="0" smtClean="0">
              <a:solidFill>
                <a:schemeClr val="tx2">
                  <a:lumMod val="75000"/>
                </a:schemeClr>
              </a:solidFill>
              <a:latin typeface="Calibri" panose="020F0502020204030204" pitchFamily="34" charset="0"/>
            </a:endParaRPr>
          </a:p>
          <a:p>
            <a:r>
              <a:rPr lang="en-US" sz="1800" dirty="0" smtClean="0">
                <a:solidFill>
                  <a:schemeClr val="tx2">
                    <a:lumMod val="75000"/>
                  </a:schemeClr>
                </a:solidFill>
                <a:latin typeface="Calibri" panose="020F0502020204030204" pitchFamily="34" charset="0"/>
              </a:rPr>
              <a:t>Create clinical </a:t>
            </a:r>
            <a:r>
              <a:rPr lang="en-US" sz="1800" dirty="0">
                <a:solidFill>
                  <a:schemeClr val="tx2">
                    <a:lumMod val="75000"/>
                  </a:schemeClr>
                </a:solidFill>
                <a:latin typeface="Calibri" panose="020F0502020204030204" pitchFamily="34" charset="0"/>
              </a:rPr>
              <a:t>standards and </a:t>
            </a:r>
            <a:r>
              <a:rPr lang="en-US" sz="1800" dirty="0" smtClean="0">
                <a:solidFill>
                  <a:schemeClr val="tx2">
                    <a:lumMod val="75000"/>
                  </a:schemeClr>
                </a:solidFill>
                <a:latin typeface="Calibri" panose="020F0502020204030204" pitchFamily="34" charset="0"/>
              </a:rPr>
              <a:t>protocols</a:t>
            </a:r>
            <a:endParaRPr lang="en-US" sz="1800" dirty="0">
              <a:solidFill>
                <a:schemeClr val="tx2">
                  <a:lumMod val="75000"/>
                </a:schemeClr>
              </a:solidFill>
              <a:latin typeface="Calibri" panose="020F0502020204030204" pitchFamily="34" charset="0"/>
            </a:endParaRPr>
          </a:p>
          <a:p>
            <a:r>
              <a:rPr lang="en-US" sz="1800" dirty="0" smtClean="0">
                <a:solidFill>
                  <a:schemeClr val="tx2">
                    <a:lumMod val="75000"/>
                  </a:schemeClr>
                </a:solidFill>
                <a:latin typeface="Calibri" panose="020F0502020204030204" pitchFamily="34" charset="0"/>
              </a:rPr>
              <a:t>Ensure appropriate training and competency in MIH clinical protocols. </a:t>
            </a:r>
            <a:endParaRPr lang="en-US" sz="1800" dirty="0">
              <a:solidFill>
                <a:schemeClr val="tx2">
                  <a:lumMod val="75000"/>
                </a:schemeClr>
              </a:solidFill>
              <a:latin typeface="Calibri" panose="020F0502020204030204" pitchFamily="34" charset="0"/>
            </a:endParaRPr>
          </a:p>
          <a:p>
            <a:r>
              <a:rPr lang="en-US" sz="1800" dirty="0" smtClean="0">
                <a:solidFill>
                  <a:schemeClr val="tx2">
                    <a:lumMod val="75000"/>
                  </a:schemeClr>
                </a:solidFill>
                <a:latin typeface="Calibri" panose="020F0502020204030204" pitchFamily="34" charset="0"/>
              </a:rPr>
              <a:t>Meet </a:t>
            </a:r>
            <a:r>
              <a:rPr lang="en-US" sz="1800" dirty="0">
                <a:solidFill>
                  <a:schemeClr val="tx2">
                    <a:lumMod val="75000"/>
                  </a:schemeClr>
                </a:solidFill>
                <a:latin typeface="Calibri" panose="020F0502020204030204" pitchFamily="34" charset="0"/>
              </a:rPr>
              <a:t>appropriate standards related to capacity, location, personnel and equipment;</a:t>
            </a:r>
          </a:p>
          <a:p>
            <a:r>
              <a:rPr lang="en-US" sz="1800" dirty="0" smtClean="0">
                <a:solidFill>
                  <a:schemeClr val="tx2">
                    <a:lumMod val="75000"/>
                  </a:schemeClr>
                </a:solidFill>
                <a:latin typeface="Calibri" panose="020F0502020204030204" pitchFamily="34" charset="0"/>
              </a:rPr>
              <a:t>Ensure qualified </a:t>
            </a:r>
            <a:r>
              <a:rPr lang="en-US" sz="1800" dirty="0">
                <a:solidFill>
                  <a:schemeClr val="tx2">
                    <a:lumMod val="75000"/>
                  </a:schemeClr>
                </a:solidFill>
                <a:latin typeface="Calibri" panose="020F0502020204030204" pitchFamily="34" charset="0"/>
              </a:rPr>
              <a:t>medical control and medical direction;</a:t>
            </a:r>
          </a:p>
          <a:p>
            <a:r>
              <a:rPr lang="en-US" sz="1800" dirty="0" smtClean="0">
                <a:solidFill>
                  <a:schemeClr val="tx2">
                    <a:lumMod val="75000"/>
                  </a:schemeClr>
                </a:solidFill>
                <a:latin typeface="Calibri" panose="020F0502020204030204" pitchFamily="34" charset="0"/>
              </a:rPr>
              <a:t>Develop secure </a:t>
            </a:r>
            <a:r>
              <a:rPr lang="en-US" sz="1800" dirty="0">
                <a:solidFill>
                  <a:schemeClr val="tx2">
                    <a:lumMod val="75000"/>
                  </a:schemeClr>
                </a:solidFill>
                <a:latin typeface="Calibri" panose="020F0502020204030204" pitchFamily="34" charset="0"/>
              </a:rPr>
              <a:t>and effective medical communication </a:t>
            </a:r>
            <a:r>
              <a:rPr lang="en-US" sz="1800" dirty="0" smtClean="0">
                <a:solidFill>
                  <a:schemeClr val="tx2">
                    <a:lumMod val="75000"/>
                  </a:schemeClr>
                </a:solidFill>
                <a:latin typeface="Calibri" panose="020F0502020204030204" pitchFamily="34" charset="0"/>
              </a:rPr>
              <a:t>system for on line medical direction. </a:t>
            </a:r>
            <a:endParaRPr lang="en-US" sz="1800" dirty="0">
              <a:solidFill>
                <a:schemeClr val="tx2">
                  <a:lumMod val="75000"/>
                </a:schemeClr>
              </a:solidFill>
              <a:latin typeface="Calibri" panose="020F0502020204030204" pitchFamily="34" charset="0"/>
            </a:endParaRPr>
          </a:p>
          <a:p>
            <a:r>
              <a:rPr lang="en-US" sz="1800" dirty="0" smtClean="0">
                <a:solidFill>
                  <a:schemeClr val="tx2">
                    <a:lumMod val="75000"/>
                  </a:schemeClr>
                </a:solidFill>
                <a:latin typeface="Calibri" panose="020F0502020204030204" pitchFamily="34" charset="0"/>
              </a:rPr>
              <a:t>Ensure appropriate activation </a:t>
            </a:r>
            <a:r>
              <a:rPr lang="en-US" sz="1800" dirty="0">
                <a:solidFill>
                  <a:schemeClr val="tx2">
                    <a:lumMod val="75000"/>
                  </a:schemeClr>
                </a:solidFill>
                <a:latin typeface="Calibri" panose="020F0502020204030204" pitchFamily="34" charset="0"/>
              </a:rPr>
              <a:t>of the 911 system </a:t>
            </a:r>
            <a:r>
              <a:rPr lang="en-US" sz="1800" dirty="0" smtClean="0">
                <a:solidFill>
                  <a:schemeClr val="tx2">
                    <a:lumMod val="75000"/>
                  </a:schemeClr>
                </a:solidFill>
                <a:latin typeface="Calibri" panose="020F0502020204030204" pitchFamily="34" charset="0"/>
              </a:rPr>
              <a:t>when indicated.</a:t>
            </a:r>
          </a:p>
          <a:p>
            <a:r>
              <a:rPr lang="en-US" sz="1800" dirty="0" smtClean="0">
                <a:solidFill>
                  <a:schemeClr val="tx2">
                    <a:lumMod val="75000"/>
                  </a:schemeClr>
                </a:solidFill>
                <a:latin typeface="Calibri" panose="020F0502020204030204" pitchFamily="34" charset="0"/>
              </a:rPr>
              <a:t>Ensure </a:t>
            </a:r>
            <a:r>
              <a:rPr lang="en-US" sz="1800" dirty="0">
                <a:solidFill>
                  <a:schemeClr val="tx2">
                    <a:lumMod val="75000"/>
                  </a:schemeClr>
                </a:solidFill>
                <a:latin typeface="Calibri" panose="020F0502020204030204" pitchFamily="34" charset="0"/>
              </a:rPr>
              <a:t>compliance with </a:t>
            </a:r>
            <a:r>
              <a:rPr lang="en-US" sz="1800" dirty="0" smtClean="0">
                <a:solidFill>
                  <a:schemeClr val="tx2">
                    <a:lumMod val="75000"/>
                  </a:schemeClr>
                </a:solidFill>
                <a:latin typeface="Calibri" panose="020F0502020204030204" pitchFamily="34" charset="0"/>
              </a:rPr>
              <a:t>privacy laws</a:t>
            </a:r>
            <a:endParaRPr lang="en-US" sz="1800" dirty="0">
              <a:solidFill>
                <a:schemeClr val="tx2">
                  <a:lumMod val="75000"/>
                </a:schemeClr>
              </a:solidFill>
              <a:latin typeface="Calibri" panose="020F0502020204030204" pitchFamily="34" charset="0"/>
            </a:endParaRPr>
          </a:p>
          <a:p>
            <a:r>
              <a:rPr lang="en-US" sz="1800" dirty="0" smtClean="0">
                <a:solidFill>
                  <a:schemeClr val="tx2">
                    <a:lumMod val="75000"/>
                  </a:schemeClr>
                </a:solidFill>
                <a:latin typeface="Calibri" panose="020F0502020204030204" pitchFamily="34" charset="0"/>
              </a:rPr>
              <a:t>Ensure appropriate data collection and analysis</a:t>
            </a:r>
            <a:endParaRPr lang="en-US" sz="1800" dirty="0">
              <a:solidFill>
                <a:schemeClr val="tx2">
                  <a:lumMod val="75000"/>
                </a:schemeClr>
              </a:solidFill>
              <a:latin typeface="Calibri" panose="020F0502020204030204" pitchFamily="34" charset="0"/>
            </a:endParaRPr>
          </a:p>
        </p:txBody>
      </p:sp>
      <p:pic>
        <p:nvPicPr>
          <p:cNvPr id="8" name="Picture 7" descr="banne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265" b="8861"/>
          <a:stretch/>
        </p:blipFill>
        <p:spPr bwMode="auto">
          <a:xfrm>
            <a:off x="0" y="53975"/>
            <a:ext cx="40969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ide Number Placeholder 5"/>
          <p:cNvSpPr>
            <a:spLocks noGrp="1"/>
          </p:cNvSpPr>
          <p:nvPr>
            <p:ph type="sldNum" sz="quarter" idx="12"/>
          </p:nvPr>
        </p:nvSpPr>
        <p:spPr>
          <a:xfrm>
            <a:off x="6934200" y="6416675"/>
            <a:ext cx="2133600" cy="365125"/>
          </a:xfrm>
        </p:spPr>
        <p:txBody>
          <a:bodyPr/>
          <a:lstStyle/>
          <a:p>
            <a:pPr>
              <a:defRPr/>
            </a:pPr>
            <a:fld id="{07D56CB9-EABB-4C18-962C-FF17652EADB5}" type="slidenum">
              <a:rPr lang="en-US" altLang="en-US" smtClean="0"/>
              <a:pPr>
                <a:defRPr/>
              </a:pPr>
              <a:t>23</a:t>
            </a:fld>
            <a:endParaRPr lang="en-US" altLang="en-US" dirty="0"/>
          </a:p>
        </p:txBody>
      </p:sp>
    </p:spTree>
    <p:extLst>
      <p:ext uri="{BB962C8B-B14F-4D97-AF65-F5344CB8AC3E}">
        <p14:creationId xmlns:p14="http://schemas.microsoft.com/office/powerpoint/2010/main" val="4812532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latin typeface="Arial" charset="0"/>
              <a:cs typeface="Arial" charset="0"/>
            </a:endParaRPr>
          </a:p>
        </p:txBody>
      </p:sp>
      <p:sp>
        <p:nvSpPr>
          <p:cNvPr id="3076" name="Text Box 7"/>
          <p:cNvSpPr txBox="1">
            <a:spLocks noChangeArrowheads="1"/>
          </p:cNvSpPr>
          <p:nvPr/>
        </p:nvSpPr>
        <p:spPr bwMode="auto">
          <a:xfrm>
            <a:off x="233363" y="2609671"/>
            <a:ext cx="877093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4000" b="1" dirty="0" smtClean="0">
                <a:solidFill>
                  <a:srgbClr val="003366"/>
                </a:solidFill>
                <a:cs typeface="Arial" charset="0"/>
              </a:rPr>
              <a:t>Scope, Role, and Timeline</a:t>
            </a:r>
            <a:endParaRPr lang="en-US" altLang="en-US" sz="4000" b="1" dirty="0">
              <a:solidFill>
                <a:srgbClr val="003366"/>
              </a:solidFill>
              <a:cs typeface="Arial" charset="0"/>
            </a:endParaRPr>
          </a:p>
        </p:txBody>
      </p:sp>
      <p:pic>
        <p:nvPicPr>
          <p:cNvPr id="3077" name="Picture 4" descr="banner"/>
          <p:cNvPicPr>
            <a:picLocks noChangeAspect="1" noChangeArrowheads="1"/>
          </p:cNvPicPr>
          <p:nvPr/>
        </p:nvPicPr>
        <p:blipFill>
          <a:blip r:embed="rId3">
            <a:extLst>
              <a:ext uri="{28A0092B-C50C-407E-A947-70E740481C1C}">
                <a14:useLocalDpi xmlns:a14="http://schemas.microsoft.com/office/drawing/2010/main" val="0"/>
              </a:ext>
            </a:extLst>
          </a:blip>
          <a:srcRect b="8861"/>
          <a:stretch>
            <a:fillRect/>
          </a:stretch>
        </p:blipFill>
        <p:spPr bwMode="auto">
          <a:xfrm>
            <a:off x="-3175" y="223838"/>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12"/>
          </p:nvPr>
        </p:nvSpPr>
        <p:spPr>
          <a:xfrm>
            <a:off x="6934200" y="6416675"/>
            <a:ext cx="2133600" cy="365125"/>
          </a:xfrm>
        </p:spPr>
        <p:txBody>
          <a:bodyPr/>
          <a:lstStyle/>
          <a:p>
            <a:pPr>
              <a:defRPr/>
            </a:pPr>
            <a:fld id="{07D56CB9-EABB-4C18-962C-FF17652EADB5}" type="slidenum">
              <a:rPr lang="en-US" altLang="en-US" smtClean="0"/>
              <a:pPr>
                <a:defRPr/>
              </a:pPr>
              <a:t>24</a:t>
            </a:fld>
            <a:endParaRPr lang="en-US" altLang="en-US" dirty="0"/>
          </a:p>
        </p:txBody>
      </p:sp>
    </p:spTree>
    <p:extLst>
      <p:ext uri="{BB962C8B-B14F-4D97-AF65-F5344CB8AC3E}">
        <p14:creationId xmlns:p14="http://schemas.microsoft.com/office/powerpoint/2010/main" val="1767763807"/>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52400" y="60777"/>
            <a:ext cx="5352030" cy="66267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algn="l" eaLnBrk="1" hangingPunct="1">
              <a:lnSpc>
                <a:spcPct val="90000"/>
              </a:lnSpc>
            </a:pPr>
            <a:r>
              <a:rPr lang="en-US" altLang="en-US" sz="2400" b="1" dirty="0" smtClean="0">
                <a:solidFill>
                  <a:schemeClr val="bg1"/>
                </a:solidFill>
                <a:latin typeface="Arial" charset="0"/>
                <a:ea typeface="ＭＳ Ｐゴシック" pitchFamily="34" charset="-128"/>
                <a:cs typeface="+mn-cs"/>
              </a:rPr>
              <a:t>Scope and Role for Advisory Council</a:t>
            </a:r>
            <a:endParaRPr lang="en-US" altLang="en-US" sz="2400" b="1" dirty="0">
              <a:solidFill>
                <a:schemeClr val="bg1"/>
              </a:solidFill>
              <a:latin typeface="Arial" charset="0"/>
              <a:ea typeface="ＭＳ Ｐゴシック" pitchFamily="34" charset="-128"/>
              <a:cs typeface="+mn-cs"/>
            </a:endParaRPr>
          </a:p>
        </p:txBody>
      </p:sp>
      <p:sp>
        <p:nvSpPr>
          <p:cNvPr id="41" name="Rectangle 8"/>
          <p:cNvSpPr txBox="1">
            <a:spLocks noChangeArrowheads="1"/>
          </p:cNvSpPr>
          <p:nvPr/>
        </p:nvSpPr>
        <p:spPr>
          <a:xfrm>
            <a:off x="457200" y="1371600"/>
            <a:ext cx="8229600" cy="51054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4" indent="0">
              <a:lnSpc>
                <a:spcPct val="100000"/>
              </a:lnSpc>
              <a:buFont typeface="Arial" charset="0"/>
              <a:buNone/>
            </a:pPr>
            <a:endParaRPr lang="en-US" dirty="0" smtClean="0"/>
          </a:p>
          <a:p>
            <a:pPr marL="574675" indent="-457200" eaLnBrk="1" hangingPunct="1">
              <a:lnSpc>
                <a:spcPct val="80000"/>
              </a:lnSpc>
              <a:spcAft>
                <a:spcPts val="600"/>
              </a:spcAft>
              <a:defRPr/>
            </a:pPr>
            <a:endParaRPr lang="en-US" altLang="ja-JP" dirty="0" smtClean="0">
              <a:ea typeface="ＭＳ Ｐゴシック" pitchFamily="34" charset="-128"/>
            </a:endParaRPr>
          </a:p>
          <a:p>
            <a:pPr marL="574675" indent="-457200" eaLnBrk="1" hangingPunct="1">
              <a:lnSpc>
                <a:spcPct val="80000"/>
              </a:lnSpc>
              <a:spcAft>
                <a:spcPts val="600"/>
              </a:spcAft>
              <a:defRPr/>
            </a:pPr>
            <a:endParaRPr lang="en-US" altLang="ja-JP"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857250" lvl="1" indent="-339725" eaLnBrk="1" hangingPunct="1">
              <a:lnSpc>
                <a:spcPct val="80000"/>
              </a:lnSpc>
              <a:spcAft>
                <a:spcPts val="600"/>
              </a:spcAft>
              <a:defRPr/>
            </a:pPr>
            <a:endParaRPr lang="en-US" altLang="ja-JP" sz="20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457200" indent="-339725" eaLnBrk="1" hangingPunct="1">
              <a:lnSpc>
                <a:spcPct val="80000"/>
              </a:lnSpc>
              <a:spcAft>
                <a:spcPts val="600"/>
              </a:spcAft>
              <a:defRPr/>
            </a:pPr>
            <a:endParaRPr lang="en-US" altLang="ja-JP" sz="2400" dirty="0" smtClean="0">
              <a:ea typeface="ＭＳ Ｐゴシック" pitchFamily="34" charset="-128"/>
            </a:endParaRPr>
          </a:p>
          <a:p>
            <a:pPr marL="457200" indent="-339725" eaLnBrk="1" hangingPunct="1">
              <a:lnSpc>
                <a:spcPct val="80000"/>
              </a:lnSpc>
              <a:spcAft>
                <a:spcPts val="600"/>
              </a:spcAft>
              <a:defRPr/>
            </a:pPr>
            <a:endParaRPr lang="en-US" altLang="ja-JP" sz="2400" dirty="0">
              <a:ea typeface="ＭＳ Ｐゴシック" pitchFamily="34" charset="-128"/>
            </a:endParaRPr>
          </a:p>
        </p:txBody>
      </p:sp>
      <p:sp>
        <p:nvSpPr>
          <p:cNvPr id="7" name="Rectangle 6"/>
          <p:cNvSpPr>
            <a:spLocks noChangeArrowheads="1"/>
          </p:cNvSpPr>
          <p:nvPr/>
        </p:nvSpPr>
        <p:spPr bwMode="auto">
          <a:xfrm>
            <a:off x="0" y="0"/>
            <a:ext cx="91582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solidFill>
                <a:schemeClr val="bg1"/>
              </a:solidFill>
              <a:latin typeface="Arial" charset="0"/>
            </a:endParaRPr>
          </a:p>
        </p:txBody>
      </p:sp>
      <p:sp>
        <p:nvSpPr>
          <p:cNvPr id="8" name="Rectangle 2"/>
          <p:cNvSpPr txBox="1">
            <a:spLocks noChangeArrowheads="1"/>
          </p:cNvSpPr>
          <p:nvPr/>
        </p:nvSpPr>
        <p:spPr>
          <a:xfrm>
            <a:off x="4096770" y="60777"/>
            <a:ext cx="5047230" cy="66267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2400" b="1" dirty="0" smtClean="0">
                <a:solidFill>
                  <a:schemeClr val="bg1"/>
                </a:solidFill>
                <a:latin typeface="Calibri" panose="020F0502020204030204" pitchFamily="34" charset="0"/>
                <a:ea typeface="ＭＳ Ｐゴシック" pitchFamily="34" charset="-128"/>
                <a:cs typeface="+mn-cs"/>
              </a:rPr>
              <a:t>Scope and role of Advisory Council</a:t>
            </a:r>
            <a:endParaRPr lang="en-US" altLang="en-US" sz="2400" b="1" dirty="0">
              <a:solidFill>
                <a:schemeClr val="bg1"/>
              </a:solidFill>
              <a:latin typeface="Calibri" panose="020F0502020204030204" pitchFamily="34" charset="0"/>
              <a:ea typeface="ＭＳ Ｐゴシック" pitchFamily="34" charset="-128"/>
              <a:cs typeface="+mn-cs"/>
            </a:endParaRPr>
          </a:p>
        </p:txBody>
      </p:sp>
      <p:pic>
        <p:nvPicPr>
          <p:cNvPr id="9" name="Picture 8" descr="banne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265" b="8861"/>
          <a:stretch/>
        </p:blipFill>
        <p:spPr bwMode="auto">
          <a:xfrm>
            <a:off x="0" y="53975"/>
            <a:ext cx="40969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Slide Number Placeholder 5"/>
          <p:cNvSpPr>
            <a:spLocks noGrp="1"/>
          </p:cNvSpPr>
          <p:nvPr>
            <p:ph type="sldNum" sz="quarter" idx="12"/>
          </p:nvPr>
        </p:nvSpPr>
        <p:spPr>
          <a:xfrm>
            <a:off x="7010400" y="6569075"/>
            <a:ext cx="2133600" cy="365125"/>
          </a:xfrm>
        </p:spPr>
        <p:txBody>
          <a:bodyPr/>
          <a:lstStyle/>
          <a:p>
            <a:pPr>
              <a:defRPr/>
            </a:pPr>
            <a:fld id="{07D56CB9-EABB-4C18-962C-FF17652EADB5}" type="slidenum">
              <a:rPr lang="en-US" altLang="en-US" smtClean="0"/>
              <a:pPr>
                <a:defRPr/>
              </a:pPr>
              <a:t>25</a:t>
            </a:fld>
            <a:endParaRPr lang="en-US" altLang="en-US" dirty="0"/>
          </a:p>
        </p:txBody>
      </p:sp>
      <p:sp>
        <p:nvSpPr>
          <p:cNvPr id="11" name="Rectangle 8"/>
          <p:cNvSpPr txBox="1">
            <a:spLocks noChangeArrowheads="1"/>
          </p:cNvSpPr>
          <p:nvPr/>
        </p:nvSpPr>
        <p:spPr>
          <a:xfrm>
            <a:off x="-152400" y="784225"/>
            <a:ext cx="9448800" cy="5464175"/>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100000"/>
              </a:lnSpc>
              <a:spcBef>
                <a:spcPts val="0"/>
              </a:spcBef>
              <a:spcAft>
                <a:spcPts val="0"/>
              </a:spcAft>
              <a:buFont typeface="Arial" panose="020B0604020202020204" pitchFamily="34" charset="0"/>
              <a:buChar char="•"/>
            </a:pPr>
            <a:endParaRPr lang="en-US" sz="1000" b="1" dirty="0">
              <a:solidFill>
                <a:schemeClr val="tx2">
                  <a:lumMod val="75000"/>
                </a:schemeClr>
              </a:solidFill>
              <a:latin typeface="Calibri" panose="020F0502020204030204" pitchFamily="34" charset="0"/>
            </a:endParaRPr>
          </a:p>
          <a:p>
            <a:pPr marL="228600" lvl="0" indent="0" defTabSz="1066800">
              <a:spcBef>
                <a:spcPct val="0"/>
              </a:spcBef>
              <a:spcAft>
                <a:spcPct val="15000"/>
              </a:spcAft>
              <a:buNone/>
            </a:pPr>
            <a:r>
              <a:rPr lang="en-US" altLang="ja-JP" dirty="0">
                <a:solidFill>
                  <a:schemeClr val="tx2">
                    <a:lumMod val="75000"/>
                  </a:schemeClr>
                </a:solidFill>
                <a:latin typeface="Calibri" panose="020F0502020204030204" pitchFamily="34" charset="0"/>
              </a:rPr>
              <a:t>Consistent with its advisory role, DPH is seeking the Advisory Council’s input on the </a:t>
            </a:r>
            <a:r>
              <a:rPr lang="en-US" altLang="ja-JP" dirty="0" smtClean="0">
                <a:solidFill>
                  <a:schemeClr val="tx2">
                    <a:lumMod val="75000"/>
                  </a:schemeClr>
                </a:solidFill>
                <a:latin typeface="Calibri" panose="020F0502020204030204" pitchFamily="34" charset="0"/>
              </a:rPr>
              <a:t>following:</a:t>
            </a:r>
          </a:p>
          <a:p>
            <a:pPr marL="228600" lvl="0" indent="0" defTabSz="1066800">
              <a:spcBef>
                <a:spcPct val="0"/>
              </a:spcBef>
              <a:spcAft>
                <a:spcPct val="15000"/>
              </a:spcAft>
              <a:buNone/>
            </a:pPr>
            <a:endParaRPr lang="en-US" altLang="ja-JP" sz="2000" dirty="0">
              <a:solidFill>
                <a:schemeClr val="tx2">
                  <a:lumMod val="75000"/>
                </a:schemeClr>
              </a:solidFill>
              <a:latin typeface="Calibri" panose="020F0502020204030204" pitchFamily="34" charset="0"/>
            </a:endParaRPr>
          </a:p>
          <a:p>
            <a:pPr marL="571500" defTabSz="1066800">
              <a:spcBef>
                <a:spcPct val="0"/>
              </a:spcBef>
              <a:spcAft>
                <a:spcPct val="15000"/>
              </a:spcAft>
            </a:pPr>
            <a:r>
              <a:rPr lang="en-US" altLang="ja-JP" sz="1800" dirty="0">
                <a:solidFill>
                  <a:schemeClr val="tx2">
                    <a:lumMod val="75000"/>
                  </a:schemeClr>
                </a:solidFill>
                <a:latin typeface="Calibri" panose="020F0502020204030204" pitchFamily="34" charset="0"/>
              </a:rPr>
              <a:t>Gap analysis/community needs assessment tool</a:t>
            </a:r>
          </a:p>
          <a:p>
            <a:pPr marL="571500" defTabSz="1066800">
              <a:spcBef>
                <a:spcPct val="0"/>
              </a:spcBef>
              <a:spcAft>
                <a:spcPct val="15000"/>
              </a:spcAft>
            </a:pPr>
            <a:r>
              <a:rPr lang="en-US" altLang="ja-JP" sz="1800" dirty="0">
                <a:solidFill>
                  <a:schemeClr val="tx2">
                    <a:lumMod val="75000"/>
                  </a:schemeClr>
                </a:solidFill>
                <a:latin typeface="Calibri" panose="020F0502020204030204" pitchFamily="34" charset="0"/>
              </a:rPr>
              <a:t>Definition of duplication of </a:t>
            </a:r>
            <a:r>
              <a:rPr lang="en-US" altLang="ja-JP" sz="1800" dirty="0" smtClean="0">
                <a:solidFill>
                  <a:schemeClr val="tx2">
                    <a:lumMod val="75000"/>
                  </a:schemeClr>
                </a:solidFill>
                <a:latin typeface="Calibri" panose="020F0502020204030204" pitchFamily="34" charset="0"/>
              </a:rPr>
              <a:t>services</a:t>
            </a:r>
          </a:p>
          <a:p>
            <a:pPr marL="228600" indent="0" defTabSz="1066800">
              <a:spcBef>
                <a:spcPct val="0"/>
              </a:spcBef>
              <a:spcAft>
                <a:spcPct val="15000"/>
              </a:spcAft>
              <a:buNone/>
            </a:pPr>
            <a:endParaRPr lang="en-US" altLang="ja-JP" sz="1800" dirty="0" smtClean="0">
              <a:solidFill>
                <a:schemeClr val="tx2">
                  <a:lumMod val="75000"/>
                </a:schemeClr>
              </a:solidFill>
              <a:latin typeface="Calibri" panose="020F0502020204030204" pitchFamily="34" charset="0"/>
            </a:endParaRPr>
          </a:p>
          <a:p>
            <a:pPr marL="228600" indent="0" defTabSz="1066800">
              <a:spcBef>
                <a:spcPct val="0"/>
              </a:spcBef>
              <a:spcAft>
                <a:spcPct val="15000"/>
              </a:spcAft>
              <a:buNone/>
            </a:pPr>
            <a:endParaRPr lang="en-US" altLang="ja-JP" sz="1800" dirty="0" smtClean="0">
              <a:solidFill>
                <a:schemeClr val="tx2">
                  <a:lumMod val="75000"/>
                </a:schemeClr>
              </a:solidFill>
              <a:latin typeface="Calibri" panose="020F0502020204030204" pitchFamily="34" charset="0"/>
            </a:endParaRPr>
          </a:p>
          <a:p>
            <a:pPr marL="571500" defTabSz="1066800">
              <a:spcBef>
                <a:spcPct val="0"/>
              </a:spcBef>
              <a:spcAft>
                <a:spcPct val="15000"/>
              </a:spcAft>
            </a:pPr>
            <a:r>
              <a:rPr lang="en-US" altLang="ja-JP" sz="1800" dirty="0" smtClean="0">
                <a:solidFill>
                  <a:schemeClr val="tx2">
                    <a:lumMod val="75000"/>
                  </a:schemeClr>
                </a:solidFill>
                <a:latin typeface="Calibri" panose="020F0502020204030204" pitchFamily="34" charset="0"/>
              </a:rPr>
              <a:t>Appropriate training </a:t>
            </a:r>
            <a:r>
              <a:rPr lang="en-US" altLang="ja-JP" sz="1800" dirty="0">
                <a:solidFill>
                  <a:schemeClr val="tx2">
                    <a:lumMod val="75000"/>
                  </a:schemeClr>
                </a:solidFill>
                <a:latin typeface="Calibri" panose="020F0502020204030204" pitchFamily="34" charset="0"/>
              </a:rPr>
              <a:t>and </a:t>
            </a:r>
            <a:r>
              <a:rPr lang="en-US" altLang="ja-JP" sz="1800" dirty="0" smtClean="0">
                <a:solidFill>
                  <a:schemeClr val="tx2">
                    <a:lumMod val="75000"/>
                  </a:schemeClr>
                </a:solidFill>
                <a:latin typeface="Calibri" panose="020F0502020204030204" pitchFamily="34" charset="0"/>
              </a:rPr>
              <a:t>education standards</a:t>
            </a:r>
            <a:endParaRPr lang="en-US" altLang="ja-JP" sz="1800" dirty="0">
              <a:solidFill>
                <a:schemeClr val="tx2">
                  <a:lumMod val="75000"/>
                </a:schemeClr>
              </a:solidFill>
              <a:latin typeface="Calibri" panose="020F0502020204030204" pitchFamily="34" charset="0"/>
            </a:endParaRPr>
          </a:p>
          <a:p>
            <a:pPr marL="571500" defTabSz="1066800">
              <a:spcBef>
                <a:spcPct val="0"/>
              </a:spcBef>
              <a:spcAft>
                <a:spcPct val="15000"/>
              </a:spcAft>
            </a:pPr>
            <a:r>
              <a:rPr lang="en-US" altLang="ja-JP" sz="1800" dirty="0">
                <a:solidFill>
                  <a:schemeClr val="tx2">
                    <a:lumMod val="75000"/>
                  </a:schemeClr>
                </a:solidFill>
                <a:latin typeface="Calibri" panose="020F0502020204030204" pitchFamily="34" charset="0"/>
              </a:rPr>
              <a:t>Provider competency evaluation and continuing education standards</a:t>
            </a:r>
          </a:p>
          <a:p>
            <a:pPr marL="571500" defTabSz="1066800">
              <a:spcBef>
                <a:spcPct val="0"/>
              </a:spcBef>
              <a:spcAft>
                <a:spcPct val="15000"/>
              </a:spcAft>
            </a:pPr>
            <a:r>
              <a:rPr lang="en-US" altLang="ja-JP" sz="1800" dirty="0" smtClean="0">
                <a:solidFill>
                  <a:schemeClr val="tx2">
                    <a:lumMod val="75000"/>
                  </a:schemeClr>
                </a:solidFill>
                <a:latin typeface="Calibri" panose="020F0502020204030204" pitchFamily="34" charset="0"/>
              </a:rPr>
              <a:t>Development </a:t>
            </a:r>
            <a:r>
              <a:rPr lang="en-US" altLang="ja-JP" sz="1800" dirty="0">
                <a:solidFill>
                  <a:schemeClr val="tx2">
                    <a:lumMod val="75000"/>
                  </a:schemeClr>
                </a:solidFill>
                <a:latin typeface="Calibri" panose="020F0502020204030204" pitchFamily="34" charset="0"/>
              </a:rPr>
              <a:t>of </a:t>
            </a:r>
            <a:r>
              <a:rPr lang="en-US" altLang="ja-JP" sz="1800" dirty="0" smtClean="0">
                <a:solidFill>
                  <a:schemeClr val="tx2">
                    <a:lumMod val="75000"/>
                  </a:schemeClr>
                </a:solidFill>
                <a:latin typeface="Calibri" panose="020F0502020204030204" pitchFamily="34" charset="0"/>
              </a:rPr>
              <a:t>clinical standards </a:t>
            </a:r>
            <a:r>
              <a:rPr lang="en-US" altLang="ja-JP" sz="1800" dirty="0">
                <a:solidFill>
                  <a:schemeClr val="tx2">
                    <a:lumMod val="75000"/>
                  </a:schemeClr>
                </a:solidFill>
                <a:latin typeface="Calibri" panose="020F0502020204030204" pitchFamily="34" charset="0"/>
              </a:rPr>
              <a:t>and </a:t>
            </a:r>
            <a:r>
              <a:rPr lang="en-US" altLang="ja-JP" sz="1800" dirty="0" smtClean="0">
                <a:solidFill>
                  <a:schemeClr val="tx2">
                    <a:lumMod val="75000"/>
                  </a:schemeClr>
                </a:solidFill>
                <a:latin typeface="Calibri" panose="020F0502020204030204" pitchFamily="34" charset="0"/>
              </a:rPr>
              <a:t>protocols</a:t>
            </a:r>
          </a:p>
          <a:p>
            <a:pPr marL="571500" defTabSz="1066800">
              <a:spcBef>
                <a:spcPct val="0"/>
              </a:spcBef>
              <a:spcAft>
                <a:spcPct val="15000"/>
              </a:spcAft>
            </a:pPr>
            <a:endParaRPr lang="en-US" altLang="ja-JP" sz="1800" dirty="0" smtClean="0">
              <a:solidFill>
                <a:schemeClr val="tx2">
                  <a:lumMod val="75000"/>
                </a:schemeClr>
              </a:solidFill>
              <a:latin typeface="Calibri" panose="020F0502020204030204" pitchFamily="34" charset="0"/>
            </a:endParaRPr>
          </a:p>
          <a:p>
            <a:pPr marL="571500" defTabSz="1066800">
              <a:spcBef>
                <a:spcPct val="0"/>
              </a:spcBef>
              <a:spcAft>
                <a:spcPct val="15000"/>
              </a:spcAft>
            </a:pPr>
            <a:endParaRPr lang="en-US" altLang="ja-JP" sz="1800" dirty="0">
              <a:solidFill>
                <a:schemeClr val="tx2">
                  <a:lumMod val="75000"/>
                </a:schemeClr>
              </a:solidFill>
              <a:latin typeface="Calibri" panose="020F0502020204030204" pitchFamily="34" charset="0"/>
            </a:endParaRPr>
          </a:p>
          <a:p>
            <a:pPr marL="571500" defTabSz="1066800">
              <a:spcBef>
                <a:spcPct val="0"/>
              </a:spcBef>
              <a:spcAft>
                <a:spcPct val="15000"/>
              </a:spcAft>
            </a:pPr>
            <a:r>
              <a:rPr lang="en-US" altLang="ja-JP" sz="1800" dirty="0">
                <a:solidFill>
                  <a:schemeClr val="tx2">
                    <a:lumMod val="75000"/>
                  </a:schemeClr>
                </a:solidFill>
                <a:latin typeface="Calibri" panose="020F0502020204030204" pitchFamily="34" charset="0"/>
              </a:rPr>
              <a:t>Minimum requirements for “communications subsystem linkage”</a:t>
            </a:r>
          </a:p>
          <a:p>
            <a:pPr marL="571500" defTabSz="1066800">
              <a:spcBef>
                <a:spcPct val="0"/>
              </a:spcBef>
              <a:spcAft>
                <a:spcPct val="15000"/>
              </a:spcAft>
            </a:pPr>
            <a:r>
              <a:rPr lang="en-US" altLang="ja-JP" sz="1800" dirty="0">
                <a:solidFill>
                  <a:schemeClr val="tx2">
                    <a:lumMod val="75000"/>
                  </a:schemeClr>
                </a:solidFill>
                <a:latin typeface="Calibri" panose="020F0502020204030204" pitchFamily="34" charset="0"/>
              </a:rPr>
              <a:t>Policies and procedures for activation of 911 </a:t>
            </a:r>
            <a:r>
              <a:rPr lang="en-US" altLang="ja-JP" sz="1800" dirty="0" smtClean="0">
                <a:solidFill>
                  <a:schemeClr val="tx2">
                    <a:lumMod val="75000"/>
                  </a:schemeClr>
                </a:solidFill>
                <a:latin typeface="Calibri" panose="020F0502020204030204" pitchFamily="34" charset="0"/>
              </a:rPr>
              <a:t>system</a:t>
            </a:r>
          </a:p>
          <a:p>
            <a:pPr marL="571500" defTabSz="1066800">
              <a:spcBef>
                <a:spcPct val="0"/>
              </a:spcBef>
              <a:spcAft>
                <a:spcPct val="15000"/>
              </a:spcAft>
            </a:pPr>
            <a:endParaRPr lang="en-US" altLang="ja-JP" sz="1800" dirty="0" smtClean="0">
              <a:solidFill>
                <a:schemeClr val="tx2">
                  <a:lumMod val="75000"/>
                </a:schemeClr>
              </a:solidFill>
              <a:latin typeface="Calibri" panose="020F0502020204030204" pitchFamily="34" charset="0"/>
            </a:endParaRPr>
          </a:p>
          <a:p>
            <a:pPr marL="571500" defTabSz="1066800">
              <a:spcBef>
                <a:spcPct val="0"/>
              </a:spcBef>
              <a:spcAft>
                <a:spcPct val="15000"/>
              </a:spcAft>
            </a:pPr>
            <a:endParaRPr lang="en-US" altLang="ja-JP" sz="1800" dirty="0">
              <a:solidFill>
                <a:schemeClr val="tx2">
                  <a:lumMod val="75000"/>
                </a:schemeClr>
              </a:solidFill>
              <a:latin typeface="Calibri" panose="020F0502020204030204" pitchFamily="34" charset="0"/>
            </a:endParaRPr>
          </a:p>
          <a:p>
            <a:pPr marL="571500" defTabSz="1066800">
              <a:spcBef>
                <a:spcPct val="0"/>
              </a:spcBef>
              <a:spcAft>
                <a:spcPct val="15000"/>
              </a:spcAft>
            </a:pPr>
            <a:r>
              <a:rPr lang="en-US" altLang="ja-JP" sz="1800" dirty="0">
                <a:solidFill>
                  <a:schemeClr val="tx2">
                    <a:lumMod val="75000"/>
                  </a:schemeClr>
                </a:solidFill>
                <a:latin typeface="Calibri" panose="020F0502020204030204" pitchFamily="34" charset="0"/>
              </a:rPr>
              <a:t>MIH Sustainability</a:t>
            </a:r>
          </a:p>
          <a:p>
            <a:pPr marL="228600" lvl="0" indent="0" defTabSz="1066800">
              <a:spcBef>
                <a:spcPct val="0"/>
              </a:spcBef>
              <a:spcAft>
                <a:spcPct val="15000"/>
              </a:spcAft>
              <a:buNone/>
            </a:pPr>
            <a:endParaRPr lang="en-US" altLang="ja-JP" sz="2400" dirty="0">
              <a:solidFill>
                <a:schemeClr val="tx2">
                  <a:lumMod val="75000"/>
                </a:schemeClr>
              </a:solidFill>
              <a:latin typeface="Calibri" panose="020F0502020204030204" pitchFamily="34" charset="0"/>
            </a:endParaRPr>
          </a:p>
          <a:p>
            <a:pPr marL="457200" indent="-339725" eaLnBrk="1" hangingPunct="1">
              <a:lnSpc>
                <a:spcPct val="80000"/>
              </a:lnSpc>
              <a:spcAft>
                <a:spcPts val="600"/>
              </a:spcAft>
              <a:defRPr/>
            </a:pPr>
            <a:endParaRPr lang="en-US" altLang="ja-JP" dirty="0" smtClean="0">
              <a:solidFill>
                <a:schemeClr val="tx2">
                  <a:lumMod val="75000"/>
                </a:schemeClr>
              </a:solidFill>
              <a:latin typeface="Calibri" panose="020F0502020204030204" pitchFamily="34" charset="0"/>
              <a:ea typeface="ＭＳ Ｐゴシック" pitchFamily="34" charset="-128"/>
            </a:endParaRPr>
          </a:p>
          <a:p>
            <a:pPr marL="457200" indent="-339725" eaLnBrk="1" hangingPunct="1">
              <a:lnSpc>
                <a:spcPct val="80000"/>
              </a:lnSpc>
              <a:spcAft>
                <a:spcPts val="600"/>
              </a:spcAft>
              <a:defRPr/>
            </a:pPr>
            <a:endParaRPr lang="en-US" altLang="ja-JP" dirty="0">
              <a:solidFill>
                <a:schemeClr val="tx2">
                  <a:lumMod val="75000"/>
                </a:schemeClr>
              </a:solidFill>
              <a:latin typeface="Calibri" panose="020F0502020204030204" pitchFamily="34" charset="0"/>
              <a:ea typeface="ＭＳ Ｐゴシック" pitchFamily="34" charset="-128"/>
            </a:endParaRPr>
          </a:p>
        </p:txBody>
      </p:sp>
    </p:spTree>
    <p:extLst>
      <p:ext uri="{BB962C8B-B14F-4D97-AF65-F5344CB8AC3E}">
        <p14:creationId xmlns:p14="http://schemas.microsoft.com/office/powerpoint/2010/main" val="119272143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0" y="0"/>
            <a:ext cx="91582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solidFill>
                <a:schemeClr val="bg1"/>
              </a:solidFill>
              <a:latin typeface="Arial" charset="0"/>
            </a:endParaRPr>
          </a:p>
        </p:txBody>
      </p:sp>
      <p:sp>
        <p:nvSpPr>
          <p:cNvPr id="4" name="Rectangle 2"/>
          <p:cNvSpPr txBox="1">
            <a:spLocks noChangeArrowheads="1"/>
          </p:cNvSpPr>
          <p:nvPr/>
        </p:nvSpPr>
        <p:spPr>
          <a:xfrm>
            <a:off x="4096986" y="60777"/>
            <a:ext cx="5047013" cy="66267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2400" b="1" dirty="0" smtClean="0">
                <a:solidFill>
                  <a:schemeClr val="bg1"/>
                </a:solidFill>
                <a:latin typeface="Arial" charset="0"/>
                <a:ea typeface="ＭＳ Ｐゴシック" pitchFamily="34" charset="-128"/>
                <a:cs typeface="+mn-cs"/>
              </a:rPr>
              <a:t>Discussion</a:t>
            </a:r>
            <a:endParaRPr lang="en-US" altLang="en-US" sz="2400" b="1" dirty="0">
              <a:solidFill>
                <a:schemeClr val="bg1"/>
              </a:solidFill>
              <a:latin typeface="Arial" charset="0"/>
              <a:ea typeface="ＭＳ Ｐゴシック" pitchFamily="34" charset="-128"/>
              <a:cs typeface="+mn-cs"/>
            </a:endParaRPr>
          </a:p>
        </p:txBody>
      </p:sp>
      <p:sp>
        <p:nvSpPr>
          <p:cNvPr id="41" name="Rectangle 8"/>
          <p:cNvSpPr txBox="1">
            <a:spLocks noChangeArrowheads="1"/>
          </p:cNvSpPr>
          <p:nvPr/>
        </p:nvSpPr>
        <p:spPr>
          <a:xfrm>
            <a:off x="457200" y="1371600"/>
            <a:ext cx="8229600" cy="51054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4" indent="0">
              <a:lnSpc>
                <a:spcPct val="100000"/>
              </a:lnSpc>
              <a:buFont typeface="Arial" charset="0"/>
              <a:buNone/>
            </a:pPr>
            <a:endParaRPr lang="en-US" dirty="0" smtClean="0"/>
          </a:p>
          <a:p>
            <a:pPr marL="574675" indent="-457200" eaLnBrk="1" hangingPunct="1">
              <a:lnSpc>
                <a:spcPct val="80000"/>
              </a:lnSpc>
              <a:spcAft>
                <a:spcPts val="600"/>
              </a:spcAft>
              <a:defRPr/>
            </a:pPr>
            <a:endParaRPr lang="en-US" altLang="ja-JP" dirty="0" smtClean="0">
              <a:ea typeface="ＭＳ Ｐゴシック" pitchFamily="34" charset="-128"/>
            </a:endParaRPr>
          </a:p>
          <a:p>
            <a:pPr marL="574675" indent="-457200" eaLnBrk="1" hangingPunct="1">
              <a:lnSpc>
                <a:spcPct val="80000"/>
              </a:lnSpc>
              <a:spcAft>
                <a:spcPts val="600"/>
              </a:spcAft>
              <a:defRPr/>
            </a:pPr>
            <a:endParaRPr lang="en-US" altLang="ja-JP"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857250" lvl="1" indent="-339725" eaLnBrk="1" hangingPunct="1">
              <a:lnSpc>
                <a:spcPct val="80000"/>
              </a:lnSpc>
              <a:spcAft>
                <a:spcPts val="600"/>
              </a:spcAft>
              <a:defRPr/>
            </a:pPr>
            <a:endParaRPr lang="en-US" altLang="ja-JP" sz="20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457200" indent="-339725" eaLnBrk="1" hangingPunct="1">
              <a:lnSpc>
                <a:spcPct val="80000"/>
              </a:lnSpc>
              <a:spcAft>
                <a:spcPts val="600"/>
              </a:spcAft>
              <a:defRPr/>
            </a:pPr>
            <a:endParaRPr lang="en-US" altLang="ja-JP" sz="2400" dirty="0" smtClean="0">
              <a:ea typeface="ＭＳ Ｐゴシック" pitchFamily="34" charset="-128"/>
            </a:endParaRPr>
          </a:p>
          <a:p>
            <a:pPr marL="457200" indent="-339725" eaLnBrk="1" hangingPunct="1">
              <a:lnSpc>
                <a:spcPct val="80000"/>
              </a:lnSpc>
              <a:spcAft>
                <a:spcPts val="600"/>
              </a:spcAft>
              <a:defRPr/>
            </a:pPr>
            <a:endParaRPr lang="en-US" altLang="ja-JP" sz="2400" dirty="0">
              <a:ea typeface="ＭＳ Ｐゴシック" pitchFamily="34" charset="-128"/>
            </a:endParaRPr>
          </a:p>
        </p:txBody>
      </p:sp>
      <p:sp>
        <p:nvSpPr>
          <p:cNvPr id="7" name="Rectangle 8"/>
          <p:cNvSpPr txBox="1">
            <a:spLocks noChangeArrowheads="1"/>
          </p:cNvSpPr>
          <p:nvPr/>
        </p:nvSpPr>
        <p:spPr>
          <a:xfrm>
            <a:off x="76200" y="914400"/>
            <a:ext cx="8915400" cy="53340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100000"/>
              </a:lnSpc>
              <a:spcBef>
                <a:spcPts val="0"/>
              </a:spcBef>
              <a:spcAft>
                <a:spcPts val="0"/>
              </a:spcAft>
              <a:buFont typeface="Arial" panose="020B0604020202020204" pitchFamily="34" charset="0"/>
              <a:buChar char="•"/>
            </a:pPr>
            <a:endParaRPr lang="en-US" sz="1050" b="1" dirty="0">
              <a:solidFill>
                <a:schemeClr val="tx2">
                  <a:lumMod val="75000"/>
                </a:schemeClr>
              </a:solidFill>
              <a:latin typeface="Calibri" panose="020F0502020204030204" pitchFamily="34" charset="0"/>
            </a:endParaRPr>
          </a:p>
          <a:p>
            <a:pPr>
              <a:lnSpc>
                <a:spcPct val="100000"/>
              </a:lnSpc>
              <a:spcBef>
                <a:spcPts val="0"/>
              </a:spcBef>
              <a:spcAft>
                <a:spcPts val="0"/>
              </a:spcAft>
              <a:buFont typeface="Arial" panose="020B0604020202020204" pitchFamily="34" charset="0"/>
              <a:buChar char="•"/>
            </a:pPr>
            <a:r>
              <a:rPr lang="en-US" sz="2800" b="1" dirty="0" smtClean="0">
                <a:solidFill>
                  <a:schemeClr val="tx2">
                    <a:lumMod val="75000"/>
                  </a:schemeClr>
                </a:solidFill>
                <a:latin typeface="Calibri" panose="020F0502020204030204" pitchFamily="34" charset="0"/>
              </a:rPr>
              <a:t>Framing</a:t>
            </a:r>
          </a:p>
          <a:p>
            <a:pPr lvl="1">
              <a:buFont typeface="Arial" panose="020B0604020202020204" pitchFamily="34" charset="0"/>
              <a:buChar char="•"/>
            </a:pPr>
            <a:r>
              <a:rPr lang="en-US" sz="2400" dirty="0" smtClean="0">
                <a:solidFill>
                  <a:schemeClr val="tx2">
                    <a:lumMod val="75000"/>
                  </a:schemeClr>
                </a:solidFill>
                <a:latin typeface="Calibri" panose="020F0502020204030204" pitchFamily="34" charset="0"/>
              </a:rPr>
              <a:t>Create a value-driven system of care that is motivated by optimizing patient outcomes, reducing </a:t>
            </a:r>
            <a:r>
              <a:rPr lang="en-US" sz="2400" dirty="0">
                <a:solidFill>
                  <a:schemeClr val="tx2">
                    <a:lumMod val="75000"/>
                  </a:schemeClr>
                </a:solidFill>
                <a:latin typeface="Calibri" panose="020F0502020204030204" pitchFamily="34" charset="0"/>
              </a:rPr>
              <a:t>health care </a:t>
            </a:r>
            <a:r>
              <a:rPr lang="en-US" sz="2400" dirty="0" smtClean="0">
                <a:solidFill>
                  <a:schemeClr val="tx2">
                    <a:lumMod val="75000"/>
                  </a:schemeClr>
                </a:solidFill>
                <a:latin typeface="Calibri" panose="020F0502020204030204" pitchFamily="34" charset="0"/>
              </a:rPr>
              <a:t>costs and health disparities, and incentivizing new and integrated team-based approaches to health care delivery</a:t>
            </a:r>
          </a:p>
          <a:p>
            <a:pPr lvl="1">
              <a:buFont typeface="Arial" panose="020B0604020202020204" pitchFamily="34" charset="0"/>
              <a:buChar char="•"/>
            </a:pPr>
            <a:r>
              <a:rPr lang="en-US" sz="2400" dirty="0" smtClean="0">
                <a:solidFill>
                  <a:schemeClr val="tx2">
                    <a:lumMod val="75000"/>
                  </a:schemeClr>
                </a:solidFill>
                <a:latin typeface="Calibri" panose="020F0502020204030204" pitchFamily="34" charset="0"/>
              </a:rPr>
              <a:t>Create a regulatory framework with the appropriate flexibility to allow for the creation of new and innovative delivery models that meet actual community and health care needs</a:t>
            </a:r>
          </a:p>
          <a:p>
            <a:pPr lvl="1">
              <a:buFont typeface="Arial" panose="020B0604020202020204" pitchFamily="34" charset="0"/>
              <a:buChar char="•"/>
            </a:pPr>
            <a:endParaRPr lang="en-US" sz="2400" dirty="0" smtClean="0">
              <a:solidFill>
                <a:schemeClr val="tx2">
                  <a:lumMod val="75000"/>
                </a:schemeClr>
              </a:solidFill>
              <a:latin typeface="Calibri" panose="020F0502020204030204" pitchFamily="34" charset="0"/>
            </a:endParaRPr>
          </a:p>
          <a:p>
            <a:pPr>
              <a:buFont typeface="Arial" panose="020B0604020202020204" pitchFamily="34" charset="0"/>
              <a:buChar char="•"/>
            </a:pPr>
            <a:r>
              <a:rPr lang="en-US" altLang="ja-JP" sz="2800" b="1" dirty="0" smtClean="0">
                <a:solidFill>
                  <a:schemeClr val="tx2">
                    <a:lumMod val="75000"/>
                  </a:schemeClr>
                </a:solidFill>
                <a:latin typeface="Calibri" panose="020F0502020204030204" pitchFamily="34" charset="0"/>
                <a:ea typeface="ＭＳ Ｐゴシック" pitchFamily="34" charset="-128"/>
              </a:rPr>
              <a:t>Questions for discussion</a:t>
            </a:r>
          </a:p>
          <a:p>
            <a:pPr lvl="1">
              <a:buFont typeface="Arial" panose="020B0604020202020204" pitchFamily="34" charset="0"/>
              <a:buChar char="•"/>
            </a:pPr>
            <a:r>
              <a:rPr lang="en-US" altLang="ja-JP" sz="2400" dirty="0" smtClean="0">
                <a:solidFill>
                  <a:schemeClr val="tx2">
                    <a:lumMod val="75000"/>
                  </a:schemeClr>
                </a:solidFill>
                <a:latin typeface="Calibri" panose="020F0502020204030204" pitchFamily="34" charset="0"/>
                <a:ea typeface="ＭＳ Ｐゴシック" pitchFamily="34" charset="-128"/>
              </a:rPr>
              <a:t>Right topics for future council meeting discussions?</a:t>
            </a:r>
          </a:p>
          <a:p>
            <a:pPr lvl="1">
              <a:buFont typeface="Arial" panose="020B0604020202020204" pitchFamily="34" charset="0"/>
              <a:buChar char="•"/>
            </a:pPr>
            <a:r>
              <a:rPr lang="en-US" altLang="ja-JP" sz="2400" dirty="0" smtClean="0">
                <a:solidFill>
                  <a:schemeClr val="tx2">
                    <a:lumMod val="75000"/>
                  </a:schemeClr>
                </a:solidFill>
                <a:latin typeface="Calibri" panose="020F0502020204030204" pitchFamily="34" charset="0"/>
                <a:ea typeface="ＭＳ Ｐゴシック" pitchFamily="34" charset="-128"/>
              </a:rPr>
              <a:t>Right groupings of topics for meetings?</a:t>
            </a:r>
          </a:p>
          <a:p>
            <a:pPr lvl="1">
              <a:buFont typeface="Arial" panose="020B0604020202020204" pitchFamily="34" charset="0"/>
              <a:buChar char="•"/>
            </a:pPr>
            <a:r>
              <a:rPr lang="en-US" altLang="ja-JP" sz="2400" dirty="0" smtClean="0">
                <a:solidFill>
                  <a:schemeClr val="tx2">
                    <a:lumMod val="75000"/>
                  </a:schemeClr>
                </a:solidFill>
                <a:latin typeface="Calibri" panose="020F0502020204030204" pitchFamily="34" charset="0"/>
                <a:ea typeface="ＭＳ Ｐゴシック" pitchFamily="34" charset="-128"/>
              </a:rPr>
              <a:t>What tools would you propose to facilitate a productive discussion?</a:t>
            </a:r>
          </a:p>
          <a:p>
            <a:pPr>
              <a:buFont typeface="Arial" panose="020B0604020202020204" pitchFamily="34" charset="0"/>
              <a:buChar char="•"/>
            </a:pPr>
            <a:endParaRPr lang="en-US" altLang="ja-JP" sz="4000" dirty="0" smtClean="0">
              <a:solidFill>
                <a:schemeClr val="tx2">
                  <a:lumMod val="75000"/>
                </a:schemeClr>
              </a:solidFill>
              <a:latin typeface="Calibri" panose="020F0502020204030204" pitchFamily="34" charset="0"/>
              <a:ea typeface="ＭＳ Ｐゴシック" pitchFamily="34" charset="-128"/>
            </a:endParaRPr>
          </a:p>
          <a:p>
            <a:pPr marL="457200" indent="-339725" eaLnBrk="1" hangingPunct="1">
              <a:lnSpc>
                <a:spcPct val="80000"/>
              </a:lnSpc>
              <a:spcAft>
                <a:spcPts val="600"/>
              </a:spcAft>
              <a:defRPr/>
            </a:pPr>
            <a:endParaRPr lang="en-US" altLang="ja-JP" sz="3600" dirty="0">
              <a:solidFill>
                <a:schemeClr val="tx2">
                  <a:lumMod val="75000"/>
                </a:schemeClr>
              </a:solidFill>
              <a:latin typeface="Calibri" panose="020F0502020204030204" pitchFamily="34" charset="0"/>
              <a:ea typeface="ＭＳ Ｐゴシック" pitchFamily="34" charset="-128"/>
            </a:endParaRPr>
          </a:p>
        </p:txBody>
      </p:sp>
      <p:sp>
        <p:nvSpPr>
          <p:cNvPr id="8" name="Slide Number Placeholder 5"/>
          <p:cNvSpPr txBox="1">
            <a:spLocks/>
          </p:cNvSpPr>
          <p:nvPr/>
        </p:nvSpPr>
        <p:spPr>
          <a:xfrm>
            <a:off x="6934200" y="6416675"/>
            <a:ext cx="2133600" cy="365125"/>
          </a:xfrm>
          <a:prstGeom prst="rect">
            <a:avLst/>
          </a:prstGeom>
        </p:spPr>
        <p:txBody>
          <a:bodyPr vert="horz" lIns="91440" tIns="45720" rIns="91440" bIns="45720" rtlCol="0" anchor="ctr"/>
          <a:lstStyle>
            <a:defPPr>
              <a:defRPr lang="en-US"/>
            </a:defPPr>
            <a:lvl1pPr algn="r" rtl="0" fontAlgn="base">
              <a:lnSpc>
                <a:spcPct val="90000"/>
              </a:lnSpc>
              <a:spcBef>
                <a:spcPct val="20000"/>
              </a:spcBef>
              <a:spcAft>
                <a:spcPct val="0"/>
              </a:spcAft>
              <a:defRPr sz="1200" kern="1200">
                <a:solidFill>
                  <a:schemeClr val="tx1">
                    <a:tint val="75000"/>
                  </a:schemeClr>
                </a:solidFill>
                <a:latin typeface="Arial" charset="0"/>
                <a:ea typeface="+mn-ea"/>
                <a:cs typeface="+mn-cs"/>
              </a:defRPr>
            </a:lvl1pPr>
            <a:lvl2pPr marL="457200" algn="l" rtl="0" fontAlgn="base">
              <a:lnSpc>
                <a:spcPct val="90000"/>
              </a:lnSpc>
              <a:spcBef>
                <a:spcPct val="20000"/>
              </a:spcBef>
              <a:spcAft>
                <a:spcPct val="0"/>
              </a:spcAft>
              <a:defRPr kern="1200">
                <a:solidFill>
                  <a:schemeClr val="tx1"/>
                </a:solidFill>
                <a:latin typeface="Arial" charset="0"/>
                <a:ea typeface="+mn-ea"/>
                <a:cs typeface="+mn-cs"/>
              </a:defRPr>
            </a:lvl2pPr>
            <a:lvl3pPr marL="914400" algn="l" rtl="0" fontAlgn="base">
              <a:lnSpc>
                <a:spcPct val="90000"/>
              </a:lnSpc>
              <a:spcBef>
                <a:spcPct val="20000"/>
              </a:spcBef>
              <a:spcAft>
                <a:spcPct val="0"/>
              </a:spcAft>
              <a:defRPr kern="1200">
                <a:solidFill>
                  <a:schemeClr val="tx1"/>
                </a:solidFill>
                <a:latin typeface="Arial" charset="0"/>
                <a:ea typeface="+mn-ea"/>
                <a:cs typeface="+mn-cs"/>
              </a:defRPr>
            </a:lvl3pPr>
            <a:lvl4pPr marL="1371600" algn="l" rtl="0" fontAlgn="base">
              <a:lnSpc>
                <a:spcPct val="90000"/>
              </a:lnSpc>
              <a:spcBef>
                <a:spcPct val="20000"/>
              </a:spcBef>
              <a:spcAft>
                <a:spcPct val="0"/>
              </a:spcAft>
              <a:defRPr kern="1200">
                <a:solidFill>
                  <a:schemeClr val="tx1"/>
                </a:solidFill>
                <a:latin typeface="Arial" charset="0"/>
                <a:ea typeface="+mn-ea"/>
                <a:cs typeface="+mn-cs"/>
              </a:defRPr>
            </a:lvl4pPr>
            <a:lvl5pPr marL="1828800" algn="l" rtl="0" fontAlgn="base">
              <a:lnSpc>
                <a:spcPct val="90000"/>
              </a:lnSpc>
              <a:spcBef>
                <a:spcPct val="2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07D56CB9-EABB-4C18-962C-FF17652EADB5}" type="slidenum">
              <a:rPr lang="en-US" altLang="en-US" smtClean="0"/>
              <a:pPr>
                <a:defRPr/>
              </a:pPr>
              <a:t>26</a:t>
            </a:fld>
            <a:endParaRPr lang="en-US" altLang="en-US" dirty="0"/>
          </a:p>
        </p:txBody>
      </p:sp>
      <p:pic>
        <p:nvPicPr>
          <p:cNvPr id="9" name="Picture 8" descr="banne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265" b="8861"/>
          <a:stretch/>
        </p:blipFill>
        <p:spPr bwMode="auto">
          <a:xfrm>
            <a:off x="0" y="53975"/>
            <a:ext cx="40969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921381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0" y="0"/>
            <a:ext cx="91582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solidFill>
                <a:schemeClr val="bg1"/>
              </a:solidFill>
              <a:latin typeface="Arial" charset="0"/>
            </a:endParaRPr>
          </a:p>
        </p:txBody>
      </p:sp>
      <p:sp>
        <p:nvSpPr>
          <p:cNvPr id="4" name="Rectangle 2"/>
          <p:cNvSpPr txBox="1">
            <a:spLocks noChangeArrowheads="1"/>
          </p:cNvSpPr>
          <p:nvPr/>
        </p:nvSpPr>
        <p:spPr>
          <a:xfrm>
            <a:off x="4096770" y="60777"/>
            <a:ext cx="5047230" cy="66267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2400" b="1" dirty="0" smtClean="0">
                <a:solidFill>
                  <a:schemeClr val="bg1"/>
                </a:solidFill>
                <a:latin typeface="Calibri" panose="020F0502020204030204" pitchFamily="34" charset="0"/>
                <a:ea typeface="ＭＳ Ｐゴシック" pitchFamily="34" charset="-128"/>
                <a:cs typeface="+mn-cs"/>
              </a:rPr>
              <a:t>Proposed Timeline</a:t>
            </a:r>
            <a:endParaRPr lang="en-US" altLang="en-US" sz="2400" b="1" dirty="0">
              <a:solidFill>
                <a:schemeClr val="bg1"/>
              </a:solidFill>
              <a:latin typeface="Calibri" panose="020F0502020204030204" pitchFamily="34" charset="0"/>
              <a:ea typeface="ＭＳ Ｐゴシック" pitchFamily="34" charset="-128"/>
              <a:cs typeface="+mn-cs"/>
            </a:endParaRPr>
          </a:p>
        </p:txBody>
      </p:sp>
      <p:sp>
        <p:nvSpPr>
          <p:cNvPr id="41" name="Rectangle 8"/>
          <p:cNvSpPr txBox="1">
            <a:spLocks noChangeArrowheads="1"/>
          </p:cNvSpPr>
          <p:nvPr/>
        </p:nvSpPr>
        <p:spPr>
          <a:xfrm>
            <a:off x="457200" y="990600"/>
            <a:ext cx="8229600" cy="54864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4" indent="0">
              <a:lnSpc>
                <a:spcPct val="100000"/>
              </a:lnSpc>
              <a:buFont typeface="Arial" charset="0"/>
              <a:buNone/>
            </a:pPr>
            <a:endParaRPr lang="en-US" dirty="0" smtClean="0"/>
          </a:p>
          <a:p>
            <a:pPr marL="574675" indent="-457200" eaLnBrk="1" hangingPunct="1">
              <a:lnSpc>
                <a:spcPct val="80000"/>
              </a:lnSpc>
              <a:spcAft>
                <a:spcPts val="600"/>
              </a:spcAft>
              <a:defRPr/>
            </a:pPr>
            <a:endParaRPr lang="en-US" altLang="ja-JP" dirty="0" smtClean="0">
              <a:ea typeface="ＭＳ Ｐゴシック" pitchFamily="34" charset="-128"/>
            </a:endParaRPr>
          </a:p>
          <a:p>
            <a:pPr marL="574675" indent="-457200" eaLnBrk="1" hangingPunct="1">
              <a:lnSpc>
                <a:spcPct val="80000"/>
              </a:lnSpc>
              <a:spcAft>
                <a:spcPts val="600"/>
              </a:spcAft>
              <a:defRPr/>
            </a:pPr>
            <a:endParaRPr lang="en-US" altLang="ja-JP"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857250" lvl="1" indent="-339725" eaLnBrk="1" hangingPunct="1">
              <a:lnSpc>
                <a:spcPct val="80000"/>
              </a:lnSpc>
              <a:spcAft>
                <a:spcPts val="600"/>
              </a:spcAft>
              <a:defRPr/>
            </a:pPr>
            <a:endParaRPr lang="en-US" altLang="ja-JP" sz="20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457200" indent="-339725" eaLnBrk="1" hangingPunct="1">
              <a:lnSpc>
                <a:spcPct val="80000"/>
              </a:lnSpc>
              <a:spcAft>
                <a:spcPts val="600"/>
              </a:spcAft>
              <a:defRPr/>
            </a:pPr>
            <a:endParaRPr lang="en-US" altLang="ja-JP" sz="2400" dirty="0" smtClean="0">
              <a:ea typeface="ＭＳ Ｐゴシック" pitchFamily="34" charset="-128"/>
            </a:endParaRPr>
          </a:p>
          <a:p>
            <a:pPr marL="457200" indent="-339725" eaLnBrk="1" hangingPunct="1">
              <a:lnSpc>
                <a:spcPct val="80000"/>
              </a:lnSpc>
              <a:spcAft>
                <a:spcPts val="600"/>
              </a:spcAft>
              <a:defRPr/>
            </a:pPr>
            <a:endParaRPr lang="en-US" altLang="ja-JP" sz="2400" dirty="0">
              <a:ea typeface="ＭＳ Ｐゴシック" pitchFamily="34" charset="-128"/>
            </a:endParaRPr>
          </a:p>
        </p:txBody>
      </p:sp>
      <p:sp>
        <p:nvSpPr>
          <p:cNvPr id="7" name="Rectangle 8"/>
          <p:cNvSpPr txBox="1">
            <a:spLocks noChangeArrowheads="1"/>
          </p:cNvSpPr>
          <p:nvPr/>
        </p:nvSpPr>
        <p:spPr>
          <a:xfrm>
            <a:off x="152400" y="914400"/>
            <a:ext cx="8839200" cy="55626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nSpc>
                <a:spcPct val="100000"/>
              </a:lnSpc>
              <a:spcBef>
                <a:spcPts val="0"/>
              </a:spcBef>
              <a:spcAft>
                <a:spcPts val="1200"/>
              </a:spcAft>
              <a:buSzPct val="80000"/>
              <a:buNone/>
            </a:pPr>
            <a:endParaRPr lang="en-US" sz="2000" dirty="0">
              <a:latin typeface="Calibri" panose="020F0502020204030204" pitchFamily="34" charset="0"/>
            </a:endParaRPr>
          </a:p>
          <a:p>
            <a:pPr>
              <a:lnSpc>
                <a:spcPct val="100000"/>
              </a:lnSpc>
              <a:spcBef>
                <a:spcPts val="0"/>
              </a:spcBef>
              <a:spcAft>
                <a:spcPts val="1200"/>
              </a:spcAft>
              <a:buSzPct val="80000"/>
              <a:buFont typeface="Arial" panose="020B0604020202020204" pitchFamily="34" charset="0"/>
              <a:buChar char="•"/>
            </a:pPr>
            <a:endParaRPr lang="en-US" sz="2000" dirty="0"/>
          </a:p>
          <a:p>
            <a:pPr lvl="0">
              <a:lnSpc>
                <a:spcPct val="100000"/>
              </a:lnSpc>
              <a:spcBef>
                <a:spcPts val="0"/>
              </a:spcBef>
              <a:spcAft>
                <a:spcPts val="1200"/>
              </a:spcAft>
              <a:buSzPct val="80000"/>
              <a:buFont typeface="Arial" panose="020B0604020202020204" pitchFamily="34" charset="0"/>
              <a:buChar char="•"/>
            </a:pPr>
            <a:endParaRPr lang="en-US" sz="2000" dirty="0">
              <a:latin typeface="Calibri" panose="020F0502020204030204" pitchFamily="34" charset="0"/>
            </a:endParaRPr>
          </a:p>
          <a:p>
            <a:pPr>
              <a:lnSpc>
                <a:spcPct val="100000"/>
              </a:lnSpc>
              <a:spcBef>
                <a:spcPts val="0"/>
              </a:spcBef>
              <a:spcAft>
                <a:spcPts val="1200"/>
              </a:spcAft>
              <a:buSzPct val="80000"/>
              <a:buFont typeface="Arial" panose="020B0604020202020204" pitchFamily="34" charset="0"/>
              <a:buChar char="•"/>
            </a:pPr>
            <a:endParaRPr lang="en-US" sz="2000" dirty="0" smtClean="0">
              <a:latin typeface="Calibri" panose="020F0502020204030204" pitchFamily="34" charset="0"/>
            </a:endParaRPr>
          </a:p>
        </p:txBody>
      </p:sp>
      <p:pic>
        <p:nvPicPr>
          <p:cNvPr id="8" name="Picture 7" descr="banne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265" b="8861"/>
          <a:stretch/>
        </p:blipFill>
        <p:spPr bwMode="auto">
          <a:xfrm>
            <a:off x="0" y="53975"/>
            <a:ext cx="40969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Diagram 2"/>
          <p:cNvGraphicFramePr/>
          <p:nvPr>
            <p:extLst>
              <p:ext uri="{D42A27DB-BD31-4B8C-83A1-F6EECF244321}">
                <p14:modId xmlns:p14="http://schemas.microsoft.com/office/powerpoint/2010/main" val="917552211"/>
              </p:ext>
            </p:extLst>
          </p:nvPr>
        </p:nvGraphicFramePr>
        <p:xfrm>
          <a:off x="152400" y="914400"/>
          <a:ext cx="8839200" cy="5791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 name="Slide Number Placeholder 5"/>
          <p:cNvSpPr>
            <a:spLocks noGrp="1"/>
          </p:cNvSpPr>
          <p:nvPr>
            <p:ph type="sldNum" sz="quarter" idx="12"/>
          </p:nvPr>
        </p:nvSpPr>
        <p:spPr>
          <a:xfrm>
            <a:off x="6934200" y="6416675"/>
            <a:ext cx="2133600" cy="365125"/>
          </a:xfrm>
        </p:spPr>
        <p:txBody>
          <a:bodyPr/>
          <a:lstStyle/>
          <a:p>
            <a:pPr>
              <a:defRPr/>
            </a:pPr>
            <a:fld id="{07D56CB9-EABB-4C18-962C-FF17652EADB5}" type="slidenum">
              <a:rPr lang="en-US" altLang="en-US" smtClean="0"/>
              <a:pPr>
                <a:defRPr/>
              </a:pPr>
              <a:t>27</a:t>
            </a:fld>
            <a:endParaRPr lang="en-US" altLang="en-US" dirty="0"/>
          </a:p>
        </p:txBody>
      </p:sp>
    </p:spTree>
    <p:extLst>
      <p:ext uri="{BB962C8B-B14F-4D97-AF65-F5344CB8AC3E}">
        <p14:creationId xmlns:p14="http://schemas.microsoft.com/office/powerpoint/2010/main" val="178779410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0" y="0"/>
            <a:ext cx="91582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solidFill>
                <a:schemeClr val="bg1"/>
              </a:solidFill>
              <a:latin typeface="Arial" charset="0"/>
            </a:endParaRPr>
          </a:p>
        </p:txBody>
      </p:sp>
      <p:sp>
        <p:nvSpPr>
          <p:cNvPr id="4" name="Rectangle 2"/>
          <p:cNvSpPr txBox="1">
            <a:spLocks noChangeArrowheads="1"/>
          </p:cNvSpPr>
          <p:nvPr/>
        </p:nvSpPr>
        <p:spPr>
          <a:xfrm>
            <a:off x="4096987" y="60777"/>
            <a:ext cx="5047013" cy="66267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2400" b="1" dirty="0" smtClean="0">
                <a:solidFill>
                  <a:schemeClr val="bg1"/>
                </a:solidFill>
                <a:latin typeface="Calibri" panose="020F0502020204030204" pitchFamily="34" charset="0"/>
                <a:ea typeface="ＭＳ Ｐゴシック" pitchFamily="34" charset="-128"/>
                <a:cs typeface="+mn-cs"/>
              </a:rPr>
              <a:t>Scheduling</a:t>
            </a:r>
            <a:endParaRPr lang="en-US" altLang="en-US" sz="2400" b="1" dirty="0">
              <a:solidFill>
                <a:schemeClr val="bg1"/>
              </a:solidFill>
              <a:latin typeface="Calibri" panose="020F0502020204030204" pitchFamily="34" charset="0"/>
              <a:ea typeface="ＭＳ Ｐゴシック" pitchFamily="34" charset="-128"/>
              <a:cs typeface="+mn-cs"/>
            </a:endParaRPr>
          </a:p>
        </p:txBody>
      </p:sp>
      <p:sp>
        <p:nvSpPr>
          <p:cNvPr id="6" name="Slide Number Placeholder 5"/>
          <p:cNvSpPr>
            <a:spLocks noGrp="1"/>
          </p:cNvSpPr>
          <p:nvPr>
            <p:ph type="sldNum" sz="quarter" idx="12"/>
          </p:nvPr>
        </p:nvSpPr>
        <p:spPr/>
        <p:txBody>
          <a:bodyPr/>
          <a:lstStyle/>
          <a:p>
            <a:pPr>
              <a:defRPr/>
            </a:pPr>
            <a:fld id="{07D56CB9-EABB-4C18-962C-FF17652EADB5}" type="slidenum">
              <a:rPr lang="en-US" altLang="en-US" smtClean="0"/>
              <a:pPr>
                <a:defRPr/>
              </a:pPr>
              <a:t>28</a:t>
            </a:fld>
            <a:endParaRPr lang="en-US" altLang="en-US"/>
          </a:p>
        </p:txBody>
      </p:sp>
      <p:sp>
        <p:nvSpPr>
          <p:cNvPr id="41" name="Rectangle 8"/>
          <p:cNvSpPr txBox="1">
            <a:spLocks noChangeArrowheads="1"/>
          </p:cNvSpPr>
          <p:nvPr/>
        </p:nvSpPr>
        <p:spPr>
          <a:xfrm>
            <a:off x="457200" y="1371600"/>
            <a:ext cx="8229600" cy="51054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4" indent="0">
              <a:lnSpc>
                <a:spcPct val="100000"/>
              </a:lnSpc>
              <a:buFont typeface="Arial" charset="0"/>
              <a:buNone/>
            </a:pPr>
            <a:endParaRPr lang="en-US" dirty="0" smtClean="0"/>
          </a:p>
          <a:p>
            <a:pPr marL="574675" indent="-457200" eaLnBrk="1" hangingPunct="1">
              <a:lnSpc>
                <a:spcPct val="80000"/>
              </a:lnSpc>
              <a:spcAft>
                <a:spcPts val="600"/>
              </a:spcAft>
              <a:defRPr/>
            </a:pPr>
            <a:endParaRPr lang="en-US" altLang="ja-JP" dirty="0" smtClean="0">
              <a:ea typeface="ＭＳ Ｐゴシック" pitchFamily="34" charset="-128"/>
            </a:endParaRPr>
          </a:p>
          <a:p>
            <a:pPr marL="574675" indent="-457200" eaLnBrk="1" hangingPunct="1">
              <a:lnSpc>
                <a:spcPct val="80000"/>
              </a:lnSpc>
              <a:spcAft>
                <a:spcPts val="600"/>
              </a:spcAft>
              <a:defRPr/>
            </a:pPr>
            <a:endParaRPr lang="en-US" altLang="ja-JP"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857250" lvl="1" indent="-339725" eaLnBrk="1" hangingPunct="1">
              <a:lnSpc>
                <a:spcPct val="80000"/>
              </a:lnSpc>
              <a:spcAft>
                <a:spcPts val="600"/>
              </a:spcAft>
              <a:defRPr/>
            </a:pPr>
            <a:endParaRPr lang="en-US" altLang="ja-JP" sz="20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457200" indent="-339725" eaLnBrk="1" hangingPunct="1">
              <a:lnSpc>
                <a:spcPct val="80000"/>
              </a:lnSpc>
              <a:spcAft>
                <a:spcPts val="600"/>
              </a:spcAft>
              <a:defRPr/>
            </a:pPr>
            <a:endParaRPr lang="en-US" altLang="ja-JP" sz="2400" dirty="0" smtClean="0">
              <a:ea typeface="ＭＳ Ｐゴシック" pitchFamily="34" charset="-128"/>
            </a:endParaRPr>
          </a:p>
          <a:p>
            <a:pPr marL="457200" indent="-339725" eaLnBrk="1" hangingPunct="1">
              <a:lnSpc>
                <a:spcPct val="80000"/>
              </a:lnSpc>
              <a:spcAft>
                <a:spcPts val="600"/>
              </a:spcAft>
              <a:defRPr/>
            </a:pPr>
            <a:endParaRPr lang="en-US" altLang="ja-JP" sz="2400" dirty="0">
              <a:ea typeface="ＭＳ Ｐゴシック" pitchFamily="34" charset="-128"/>
            </a:endParaRPr>
          </a:p>
        </p:txBody>
      </p:sp>
      <p:sp>
        <p:nvSpPr>
          <p:cNvPr id="8" name="Rectangle 8"/>
          <p:cNvSpPr txBox="1">
            <a:spLocks noChangeArrowheads="1"/>
          </p:cNvSpPr>
          <p:nvPr/>
        </p:nvSpPr>
        <p:spPr>
          <a:xfrm>
            <a:off x="76200" y="914400"/>
            <a:ext cx="8915400" cy="53340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100000"/>
              </a:lnSpc>
              <a:spcBef>
                <a:spcPts val="0"/>
              </a:spcBef>
              <a:spcAft>
                <a:spcPts val="0"/>
              </a:spcAft>
              <a:buFont typeface="Arial" panose="020B0604020202020204" pitchFamily="34" charset="0"/>
              <a:buChar char="•"/>
            </a:pPr>
            <a:endParaRPr lang="en-US" sz="1000" dirty="0">
              <a:solidFill>
                <a:schemeClr val="tx2">
                  <a:lumMod val="75000"/>
                </a:schemeClr>
              </a:solidFill>
              <a:latin typeface="Calibri" panose="020F0502020204030204" pitchFamily="34" charset="0"/>
            </a:endParaRPr>
          </a:p>
          <a:p>
            <a:pPr>
              <a:lnSpc>
                <a:spcPct val="100000"/>
              </a:lnSpc>
              <a:spcBef>
                <a:spcPts val="0"/>
              </a:spcBef>
              <a:spcAft>
                <a:spcPts val="0"/>
              </a:spcAft>
              <a:buFont typeface="Arial" panose="020B0604020202020204" pitchFamily="34" charset="0"/>
              <a:buChar char="•"/>
            </a:pPr>
            <a:r>
              <a:rPr lang="en-US" sz="2400" dirty="0" smtClean="0">
                <a:solidFill>
                  <a:schemeClr val="tx2">
                    <a:lumMod val="75000"/>
                  </a:schemeClr>
                </a:solidFill>
                <a:latin typeface="Calibri" panose="020F0502020204030204" pitchFamily="34" charset="0"/>
              </a:rPr>
              <a:t>We will be sending out a doodle poll to assist in scheduling upcoming meetings</a:t>
            </a:r>
          </a:p>
          <a:p>
            <a:pPr>
              <a:lnSpc>
                <a:spcPct val="100000"/>
              </a:lnSpc>
              <a:spcBef>
                <a:spcPts val="0"/>
              </a:spcBef>
              <a:spcAft>
                <a:spcPts val="0"/>
              </a:spcAft>
              <a:buFont typeface="Arial" panose="020B0604020202020204" pitchFamily="34" charset="0"/>
              <a:buChar char="•"/>
            </a:pPr>
            <a:endParaRPr lang="en-US" sz="800" dirty="0" smtClean="0">
              <a:solidFill>
                <a:schemeClr val="tx2">
                  <a:lumMod val="75000"/>
                </a:schemeClr>
              </a:solidFill>
              <a:latin typeface="Calibri" panose="020F0502020204030204" pitchFamily="34" charset="0"/>
            </a:endParaRPr>
          </a:p>
          <a:p>
            <a:pPr>
              <a:lnSpc>
                <a:spcPct val="100000"/>
              </a:lnSpc>
              <a:spcBef>
                <a:spcPts val="0"/>
              </a:spcBef>
              <a:spcAft>
                <a:spcPts val="0"/>
              </a:spcAft>
              <a:buFont typeface="Arial" panose="020B0604020202020204" pitchFamily="34" charset="0"/>
              <a:buChar char="•"/>
            </a:pPr>
            <a:r>
              <a:rPr lang="en-US" sz="2400" dirty="0" smtClean="0">
                <a:solidFill>
                  <a:schemeClr val="tx2">
                    <a:lumMod val="75000"/>
                  </a:schemeClr>
                </a:solidFill>
                <a:latin typeface="Calibri" panose="020F0502020204030204" pitchFamily="34" charset="0"/>
              </a:rPr>
              <a:t>Please respond to the poll and indicate </a:t>
            </a:r>
            <a:r>
              <a:rPr lang="en-US" sz="2400" b="1" u="sng" dirty="0" smtClean="0">
                <a:solidFill>
                  <a:schemeClr val="tx2">
                    <a:lumMod val="75000"/>
                  </a:schemeClr>
                </a:solidFill>
                <a:latin typeface="Calibri" panose="020F0502020204030204" pitchFamily="34" charset="0"/>
              </a:rPr>
              <a:t>all</a:t>
            </a:r>
            <a:r>
              <a:rPr lang="en-US" sz="2400" dirty="0" smtClean="0">
                <a:solidFill>
                  <a:schemeClr val="tx2">
                    <a:lumMod val="75000"/>
                  </a:schemeClr>
                </a:solidFill>
                <a:latin typeface="Calibri" panose="020F0502020204030204" pitchFamily="34" charset="0"/>
              </a:rPr>
              <a:t> meetings you are able to attend</a:t>
            </a:r>
          </a:p>
          <a:p>
            <a:pPr marL="0" indent="0">
              <a:lnSpc>
                <a:spcPct val="100000"/>
              </a:lnSpc>
              <a:spcBef>
                <a:spcPts val="0"/>
              </a:spcBef>
              <a:spcAft>
                <a:spcPts val="0"/>
              </a:spcAft>
              <a:buNone/>
            </a:pPr>
            <a:endParaRPr lang="en-US" sz="800" dirty="0" smtClean="0">
              <a:solidFill>
                <a:schemeClr val="tx2">
                  <a:lumMod val="75000"/>
                </a:schemeClr>
              </a:solidFill>
              <a:latin typeface="Calibri" panose="020F0502020204030204" pitchFamily="34" charset="0"/>
            </a:endParaRPr>
          </a:p>
          <a:p>
            <a:pPr>
              <a:lnSpc>
                <a:spcPct val="100000"/>
              </a:lnSpc>
              <a:spcBef>
                <a:spcPts val="0"/>
              </a:spcBef>
              <a:spcAft>
                <a:spcPts val="0"/>
              </a:spcAft>
              <a:buFont typeface="Arial" panose="020B0604020202020204" pitchFamily="34" charset="0"/>
              <a:buChar char="•"/>
            </a:pPr>
            <a:r>
              <a:rPr lang="en-US" sz="2400" i="1" dirty="0" smtClean="0">
                <a:solidFill>
                  <a:schemeClr val="tx2">
                    <a:lumMod val="75000"/>
                  </a:schemeClr>
                </a:solidFill>
                <a:latin typeface="Calibri" panose="020F0502020204030204" pitchFamily="34" charset="0"/>
              </a:rPr>
              <a:t>At a minimum</a:t>
            </a:r>
            <a:r>
              <a:rPr lang="en-US" sz="2400" dirty="0" smtClean="0">
                <a:solidFill>
                  <a:schemeClr val="tx2">
                    <a:lumMod val="75000"/>
                  </a:schemeClr>
                </a:solidFill>
                <a:latin typeface="Calibri" panose="020F0502020204030204" pitchFamily="34" charset="0"/>
              </a:rPr>
              <a:t>, this poll will include the following options:</a:t>
            </a:r>
          </a:p>
          <a:p>
            <a:pPr lvl="1">
              <a:lnSpc>
                <a:spcPct val="100000"/>
              </a:lnSpc>
              <a:spcBef>
                <a:spcPts val="0"/>
              </a:spcBef>
              <a:spcAft>
                <a:spcPts val="0"/>
              </a:spcAft>
              <a:buFont typeface="Arial" panose="020B0604020202020204" pitchFamily="34" charset="0"/>
              <a:buChar char="•"/>
            </a:pPr>
            <a:r>
              <a:rPr lang="en-US" sz="2000" dirty="0" smtClean="0">
                <a:solidFill>
                  <a:schemeClr val="tx2">
                    <a:lumMod val="75000"/>
                  </a:schemeClr>
                </a:solidFill>
                <a:latin typeface="Calibri" panose="020F0502020204030204" pitchFamily="34" charset="0"/>
              </a:rPr>
              <a:t>Monday, December 14 at 12:00 PM</a:t>
            </a:r>
          </a:p>
          <a:p>
            <a:pPr lvl="1">
              <a:lnSpc>
                <a:spcPct val="100000"/>
              </a:lnSpc>
              <a:spcBef>
                <a:spcPts val="0"/>
              </a:spcBef>
              <a:spcAft>
                <a:spcPts val="0"/>
              </a:spcAft>
              <a:buFont typeface="Arial" panose="020B0604020202020204" pitchFamily="34" charset="0"/>
              <a:buChar char="•"/>
            </a:pPr>
            <a:r>
              <a:rPr lang="en-US" sz="2000" dirty="0">
                <a:solidFill>
                  <a:schemeClr val="tx2">
                    <a:lumMod val="75000"/>
                  </a:schemeClr>
                </a:solidFill>
                <a:latin typeface="Calibri" panose="020F0502020204030204" pitchFamily="34" charset="0"/>
              </a:rPr>
              <a:t>Monday, December 14 at 1:00 </a:t>
            </a:r>
            <a:r>
              <a:rPr lang="en-US" sz="2000" dirty="0" smtClean="0">
                <a:solidFill>
                  <a:schemeClr val="tx2">
                    <a:lumMod val="75000"/>
                  </a:schemeClr>
                </a:solidFill>
                <a:latin typeface="Calibri" panose="020F0502020204030204" pitchFamily="34" charset="0"/>
              </a:rPr>
              <a:t>PM</a:t>
            </a:r>
          </a:p>
          <a:p>
            <a:pPr lvl="1">
              <a:lnSpc>
                <a:spcPct val="100000"/>
              </a:lnSpc>
              <a:spcBef>
                <a:spcPts val="0"/>
              </a:spcBef>
              <a:spcAft>
                <a:spcPts val="0"/>
              </a:spcAft>
              <a:buFont typeface="Arial" panose="020B0604020202020204" pitchFamily="34" charset="0"/>
              <a:buChar char="•"/>
            </a:pPr>
            <a:r>
              <a:rPr lang="en-US" sz="2000" dirty="0">
                <a:solidFill>
                  <a:schemeClr val="tx2">
                    <a:lumMod val="75000"/>
                  </a:schemeClr>
                </a:solidFill>
                <a:latin typeface="Calibri" panose="020F0502020204030204" pitchFamily="34" charset="0"/>
              </a:rPr>
              <a:t>Monday, December </a:t>
            </a:r>
            <a:r>
              <a:rPr lang="en-US" sz="2000" dirty="0" smtClean="0">
                <a:solidFill>
                  <a:schemeClr val="tx2">
                    <a:lumMod val="75000"/>
                  </a:schemeClr>
                </a:solidFill>
                <a:latin typeface="Calibri" panose="020F0502020204030204" pitchFamily="34" charset="0"/>
              </a:rPr>
              <a:t>21 </a:t>
            </a:r>
            <a:r>
              <a:rPr lang="en-US" sz="2000" dirty="0">
                <a:solidFill>
                  <a:schemeClr val="tx2">
                    <a:lumMod val="75000"/>
                  </a:schemeClr>
                </a:solidFill>
                <a:latin typeface="Calibri" panose="020F0502020204030204" pitchFamily="34" charset="0"/>
              </a:rPr>
              <a:t>at </a:t>
            </a:r>
            <a:r>
              <a:rPr lang="en-US" sz="2000" dirty="0" smtClean="0">
                <a:solidFill>
                  <a:schemeClr val="tx2">
                    <a:lumMod val="75000"/>
                  </a:schemeClr>
                </a:solidFill>
                <a:latin typeface="Calibri" panose="020F0502020204030204" pitchFamily="34" charset="0"/>
              </a:rPr>
              <a:t>12:00 PM</a:t>
            </a:r>
          </a:p>
          <a:p>
            <a:pPr lvl="1">
              <a:lnSpc>
                <a:spcPct val="100000"/>
              </a:lnSpc>
              <a:spcBef>
                <a:spcPts val="0"/>
              </a:spcBef>
              <a:spcAft>
                <a:spcPts val="0"/>
              </a:spcAft>
              <a:buFont typeface="Arial" panose="020B0604020202020204" pitchFamily="34" charset="0"/>
              <a:buChar char="•"/>
            </a:pPr>
            <a:r>
              <a:rPr lang="en-US" sz="2000" dirty="0">
                <a:solidFill>
                  <a:schemeClr val="tx2">
                    <a:lumMod val="75000"/>
                  </a:schemeClr>
                </a:solidFill>
                <a:latin typeface="Calibri" panose="020F0502020204030204" pitchFamily="34" charset="0"/>
              </a:rPr>
              <a:t>Monday, December 21 at </a:t>
            </a:r>
            <a:r>
              <a:rPr lang="en-US" sz="2000" dirty="0" smtClean="0">
                <a:solidFill>
                  <a:schemeClr val="tx2">
                    <a:lumMod val="75000"/>
                  </a:schemeClr>
                </a:solidFill>
                <a:latin typeface="Calibri" panose="020F0502020204030204" pitchFamily="34" charset="0"/>
              </a:rPr>
              <a:t>1:00 PM</a:t>
            </a:r>
          </a:p>
          <a:p>
            <a:pPr lvl="1">
              <a:lnSpc>
                <a:spcPct val="100000"/>
              </a:lnSpc>
              <a:spcBef>
                <a:spcPts val="0"/>
              </a:spcBef>
              <a:spcAft>
                <a:spcPts val="0"/>
              </a:spcAft>
              <a:buFont typeface="Arial" panose="020B0604020202020204" pitchFamily="34" charset="0"/>
              <a:buChar char="•"/>
            </a:pPr>
            <a:r>
              <a:rPr lang="en-US" sz="2000" dirty="0" smtClean="0">
                <a:solidFill>
                  <a:schemeClr val="tx2">
                    <a:lumMod val="75000"/>
                  </a:schemeClr>
                </a:solidFill>
                <a:latin typeface="Calibri" panose="020F0502020204030204" pitchFamily="34" charset="0"/>
              </a:rPr>
              <a:t>Wednesday, January 6 at 1:30 PM</a:t>
            </a:r>
          </a:p>
          <a:p>
            <a:pPr lvl="1">
              <a:lnSpc>
                <a:spcPct val="100000"/>
              </a:lnSpc>
              <a:spcBef>
                <a:spcPts val="0"/>
              </a:spcBef>
              <a:spcAft>
                <a:spcPts val="0"/>
              </a:spcAft>
              <a:buFont typeface="Arial" panose="020B0604020202020204" pitchFamily="34" charset="0"/>
              <a:buChar char="•"/>
            </a:pPr>
            <a:r>
              <a:rPr lang="en-US" sz="2000" dirty="0" smtClean="0">
                <a:solidFill>
                  <a:schemeClr val="tx2">
                    <a:lumMod val="75000"/>
                  </a:schemeClr>
                </a:solidFill>
                <a:latin typeface="Calibri" panose="020F0502020204030204" pitchFamily="34" charset="0"/>
              </a:rPr>
              <a:t>Friday, </a:t>
            </a:r>
            <a:r>
              <a:rPr lang="en-US" sz="2000" dirty="0">
                <a:solidFill>
                  <a:schemeClr val="tx2">
                    <a:lumMod val="75000"/>
                  </a:schemeClr>
                </a:solidFill>
                <a:latin typeface="Calibri" panose="020F0502020204030204" pitchFamily="34" charset="0"/>
              </a:rPr>
              <a:t>January </a:t>
            </a:r>
            <a:r>
              <a:rPr lang="en-US" sz="2000" dirty="0" smtClean="0">
                <a:solidFill>
                  <a:schemeClr val="tx2">
                    <a:lumMod val="75000"/>
                  </a:schemeClr>
                </a:solidFill>
                <a:latin typeface="Calibri" panose="020F0502020204030204" pitchFamily="34" charset="0"/>
              </a:rPr>
              <a:t>15 </a:t>
            </a:r>
            <a:r>
              <a:rPr lang="en-US" sz="2000" dirty="0">
                <a:solidFill>
                  <a:schemeClr val="tx2">
                    <a:lumMod val="75000"/>
                  </a:schemeClr>
                </a:solidFill>
                <a:latin typeface="Calibri" panose="020F0502020204030204" pitchFamily="34" charset="0"/>
              </a:rPr>
              <a:t>at </a:t>
            </a:r>
            <a:r>
              <a:rPr lang="en-US" sz="2000" dirty="0" smtClean="0">
                <a:solidFill>
                  <a:schemeClr val="tx2">
                    <a:lumMod val="75000"/>
                  </a:schemeClr>
                </a:solidFill>
                <a:latin typeface="Calibri" panose="020F0502020204030204" pitchFamily="34" charset="0"/>
              </a:rPr>
              <a:t>12:30 PM</a:t>
            </a:r>
          </a:p>
          <a:p>
            <a:pPr lvl="1">
              <a:lnSpc>
                <a:spcPct val="100000"/>
              </a:lnSpc>
              <a:spcBef>
                <a:spcPts val="0"/>
              </a:spcBef>
              <a:spcAft>
                <a:spcPts val="0"/>
              </a:spcAft>
              <a:buFont typeface="Arial" panose="020B0604020202020204" pitchFamily="34" charset="0"/>
              <a:buChar char="•"/>
            </a:pPr>
            <a:r>
              <a:rPr lang="en-US" sz="2000" dirty="0" smtClean="0">
                <a:solidFill>
                  <a:schemeClr val="tx2">
                    <a:lumMod val="75000"/>
                  </a:schemeClr>
                </a:solidFill>
                <a:latin typeface="Calibri" panose="020F0502020204030204" pitchFamily="34" charset="0"/>
              </a:rPr>
              <a:t>Tuesday, </a:t>
            </a:r>
            <a:r>
              <a:rPr lang="en-US" sz="2000" dirty="0">
                <a:solidFill>
                  <a:schemeClr val="tx2">
                    <a:lumMod val="75000"/>
                  </a:schemeClr>
                </a:solidFill>
                <a:latin typeface="Calibri" panose="020F0502020204030204" pitchFamily="34" charset="0"/>
              </a:rPr>
              <a:t>January </a:t>
            </a:r>
            <a:r>
              <a:rPr lang="en-US" sz="2000" dirty="0" smtClean="0">
                <a:solidFill>
                  <a:schemeClr val="tx2">
                    <a:lumMod val="75000"/>
                  </a:schemeClr>
                </a:solidFill>
                <a:latin typeface="Calibri" panose="020F0502020204030204" pitchFamily="34" charset="0"/>
              </a:rPr>
              <a:t>19 </a:t>
            </a:r>
            <a:r>
              <a:rPr lang="en-US" sz="2000" dirty="0">
                <a:solidFill>
                  <a:schemeClr val="tx2">
                    <a:lumMod val="75000"/>
                  </a:schemeClr>
                </a:solidFill>
                <a:latin typeface="Calibri" panose="020F0502020204030204" pitchFamily="34" charset="0"/>
              </a:rPr>
              <a:t>at </a:t>
            </a:r>
            <a:r>
              <a:rPr lang="en-US" sz="2000" dirty="0" smtClean="0">
                <a:solidFill>
                  <a:schemeClr val="tx2">
                    <a:lumMod val="75000"/>
                  </a:schemeClr>
                </a:solidFill>
                <a:latin typeface="Calibri" panose="020F0502020204030204" pitchFamily="34" charset="0"/>
              </a:rPr>
              <a:t>3:00 PM</a:t>
            </a:r>
          </a:p>
          <a:p>
            <a:pPr lvl="1">
              <a:lnSpc>
                <a:spcPct val="100000"/>
              </a:lnSpc>
              <a:spcBef>
                <a:spcPts val="0"/>
              </a:spcBef>
              <a:spcAft>
                <a:spcPts val="0"/>
              </a:spcAft>
              <a:buFont typeface="Arial" panose="020B0604020202020204" pitchFamily="34" charset="0"/>
              <a:buChar char="•"/>
            </a:pPr>
            <a:r>
              <a:rPr lang="en-US" sz="2000" dirty="0">
                <a:solidFill>
                  <a:schemeClr val="tx2">
                    <a:lumMod val="75000"/>
                  </a:schemeClr>
                </a:solidFill>
                <a:latin typeface="Calibri" panose="020F0502020204030204" pitchFamily="34" charset="0"/>
              </a:rPr>
              <a:t>Monday, </a:t>
            </a:r>
            <a:r>
              <a:rPr lang="en-US" sz="2000" dirty="0" smtClean="0">
                <a:solidFill>
                  <a:schemeClr val="tx2">
                    <a:lumMod val="75000"/>
                  </a:schemeClr>
                </a:solidFill>
                <a:latin typeface="Calibri" panose="020F0502020204030204" pitchFamily="34" charset="0"/>
              </a:rPr>
              <a:t>February 1 </a:t>
            </a:r>
            <a:r>
              <a:rPr lang="en-US" sz="2000" dirty="0">
                <a:solidFill>
                  <a:schemeClr val="tx2">
                    <a:lumMod val="75000"/>
                  </a:schemeClr>
                </a:solidFill>
                <a:latin typeface="Calibri" panose="020F0502020204030204" pitchFamily="34" charset="0"/>
              </a:rPr>
              <a:t>at </a:t>
            </a:r>
            <a:r>
              <a:rPr lang="en-US" sz="2000" dirty="0" smtClean="0">
                <a:solidFill>
                  <a:schemeClr val="tx2">
                    <a:lumMod val="75000"/>
                  </a:schemeClr>
                </a:solidFill>
                <a:latin typeface="Calibri" panose="020F0502020204030204" pitchFamily="34" charset="0"/>
              </a:rPr>
              <a:t>9:30 AM</a:t>
            </a:r>
          </a:p>
          <a:p>
            <a:pPr lvl="1">
              <a:lnSpc>
                <a:spcPct val="100000"/>
              </a:lnSpc>
              <a:spcBef>
                <a:spcPts val="0"/>
              </a:spcBef>
              <a:spcAft>
                <a:spcPts val="0"/>
              </a:spcAft>
              <a:buFont typeface="Arial" panose="020B0604020202020204" pitchFamily="34" charset="0"/>
              <a:buChar char="•"/>
            </a:pPr>
            <a:r>
              <a:rPr lang="en-US" sz="2000" dirty="0" smtClean="0">
                <a:solidFill>
                  <a:schemeClr val="tx2">
                    <a:lumMod val="75000"/>
                  </a:schemeClr>
                </a:solidFill>
                <a:latin typeface="Calibri" panose="020F0502020204030204" pitchFamily="34" charset="0"/>
              </a:rPr>
              <a:t>Friday, </a:t>
            </a:r>
            <a:r>
              <a:rPr lang="en-US" sz="2000" dirty="0">
                <a:solidFill>
                  <a:schemeClr val="tx2">
                    <a:lumMod val="75000"/>
                  </a:schemeClr>
                </a:solidFill>
                <a:latin typeface="Calibri" panose="020F0502020204030204" pitchFamily="34" charset="0"/>
              </a:rPr>
              <a:t>February </a:t>
            </a:r>
            <a:r>
              <a:rPr lang="en-US" sz="2000" dirty="0" smtClean="0">
                <a:solidFill>
                  <a:schemeClr val="tx2">
                    <a:lumMod val="75000"/>
                  </a:schemeClr>
                </a:solidFill>
                <a:latin typeface="Calibri" panose="020F0502020204030204" pitchFamily="34" charset="0"/>
              </a:rPr>
              <a:t>12 </a:t>
            </a:r>
            <a:r>
              <a:rPr lang="en-US" sz="2000" dirty="0">
                <a:solidFill>
                  <a:schemeClr val="tx2">
                    <a:lumMod val="75000"/>
                  </a:schemeClr>
                </a:solidFill>
                <a:latin typeface="Calibri" panose="020F0502020204030204" pitchFamily="34" charset="0"/>
              </a:rPr>
              <a:t>at </a:t>
            </a:r>
            <a:r>
              <a:rPr lang="en-US" sz="2000" dirty="0" smtClean="0">
                <a:solidFill>
                  <a:schemeClr val="tx2">
                    <a:lumMod val="75000"/>
                  </a:schemeClr>
                </a:solidFill>
                <a:latin typeface="Calibri" panose="020F0502020204030204" pitchFamily="34" charset="0"/>
              </a:rPr>
              <a:t>1:00 PM</a:t>
            </a:r>
          </a:p>
          <a:p>
            <a:pPr lvl="1">
              <a:lnSpc>
                <a:spcPct val="100000"/>
              </a:lnSpc>
              <a:spcBef>
                <a:spcPts val="0"/>
              </a:spcBef>
              <a:spcAft>
                <a:spcPts val="0"/>
              </a:spcAft>
              <a:buFont typeface="Arial" panose="020B0604020202020204" pitchFamily="34" charset="0"/>
              <a:buChar char="•"/>
            </a:pPr>
            <a:r>
              <a:rPr lang="en-US" sz="2000" dirty="0">
                <a:solidFill>
                  <a:schemeClr val="tx2">
                    <a:lumMod val="75000"/>
                  </a:schemeClr>
                </a:solidFill>
                <a:latin typeface="Calibri" panose="020F0502020204030204" pitchFamily="34" charset="0"/>
              </a:rPr>
              <a:t>Friday, February </a:t>
            </a:r>
            <a:r>
              <a:rPr lang="en-US" sz="2000" dirty="0" smtClean="0">
                <a:solidFill>
                  <a:schemeClr val="tx2">
                    <a:lumMod val="75000"/>
                  </a:schemeClr>
                </a:solidFill>
                <a:latin typeface="Calibri" panose="020F0502020204030204" pitchFamily="34" charset="0"/>
              </a:rPr>
              <a:t>26 </a:t>
            </a:r>
            <a:r>
              <a:rPr lang="en-US" sz="2000" dirty="0">
                <a:solidFill>
                  <a:schemeClr val="tx2">
                    <a:lumMod val="75000"/>
                  </a:schemeClr>
                </a:solidFill>
                <a:latin typeface="Calibri" panose="020F0502020204030204" pitchFamily="34" charset="0"/>
              </a:rPr>
              <a:t>at 1:00 PM</a:t>
            </a:r>
          </a:p>
          <a:p>
            <a:pPr lvl="1">
              <a:lnSpc>
                <a:spcPct val="100000"/>
              </a:lnSpc>
              <a:spcBef>
                <a:spcPts val="0"/>
              </a:spcBef>
              <a:spcAft>
                <a:spcPts val="0"/>
              </a:spcAft>
              <a:buFont typeface="Arial" panose="020B0604020202020204" pitchFamily="34" charset="0"/>
              <a:buChar char="•"/>
            </a:pPr>
            <a:endParaRPr lang="en-US" sz="2000" b="1" dirty="0">
              <a:solidFill>
                <a:schemeClr val="tx2">
                  <a:lumMod val="75000"/>
                </a:schemeClr>
              </a:solidFill>
              <a:latin typeface="Calibri" panose="020F0502020204030204" pitchFamily="34" charset="0"/>
            </a:endParaRPr>
          </a:p>
          <a:p>
            <a:pPr lvl="1">
              <a:lnSpc>
                <a:spcPct val="100000"/>
              </a:lnSpc>
              <a:spcBef>
                <a:spcPts val="0"/>
              </a:spcBef>
              <a:spcAft>
                <a:spcPts val="0"/>
              </a:spcAft>
              <a:buFont typeface="Arial" panose="020B0604020202020204" pitchFamily="34" charset="0"/>
              <a:buChar char="•"/>
            </a:pPr>
            <a:endParaRPr lang="en-US" sz="2000" b="1" dirty="0">
              <a:solidFill>
                <a:schemeClr val="tx2">
                  <a:lumMod val="75000"/>
                </a:schemeClr>
              </a:solidFill>
              <a:latin typeface="Calibri" panose="020F0502020204030204" pitchFamily="34" charset="0"/>
            </a:endParaRPr>
          </a:p>
          <a:p>
            <a:pPr lvl="1">
              <a:lnSpc>
                <a:spcPct val="100000"/>
              </a:lnSpc>
              <a:spcBef>
                <a:spcPts val="0"/>
              </a:spcBef>
              <a:spcAft>
                <a:spcPts val="0"/>
              </a:spcAft>
              <a:buFont typeface="Arial" panose="020B0604020202020204" pitchFamily="34" charset="0"/>
              <a:buChar char="•"/>
            </a:pPr>
            <a:endParaRPr lang="en-US" sz="2000" b="1" dirty="0">
              <a:solidFill>
                <a:schemeClr val="tx2">
                  <a:lumMod val="75000"/>
                </a:schemeClr>
              </a:solidFill>
              <a:latin typeface="Calibri" panose="020F0502020204030204" pitchFamily="34" charset="0"/>
            </a:endParaRPr>
          </a:p>
          <a:p>
            <a:pPr lvl="1">
              <a:lnSpc>
                <a:spcPct val="100000"/>
              </a:lnSpc>
              <a:spcBef>
                <a:spcPts val="0"/>
              </a:spcBef>
              <a:spcAft>
                <a:spcPts val="0"/>
              </a:spcAft>
              <a:buFont typeface="Arial" panose="020B0604020202020204" pitchFamily="34" charset="0"/>
              <a:buChar char="•"/>
            </a:pPr>
            <a:endParaRPr lang="en-US" sz="2000" b="1" dirty="0">
              <a:solidFill>
                <a:schemeClr val="tx2">
                  <a:lumMod val="75000"/>
                </a:schemeClr>
              </a:solidFill>
              <a:latin typeface="Calibri" panose="020F0502020204030204" pitchFamily="34" charset="0"/>
            </a:endParaRPr>
          </a:p>
          <a:p>
            <a:pPr lvl="1">
              <a:lnSpc>
                <a:spcPct val="100000"/>
              </a:lnSpc>
              <a:spcBef>
                <a:spcPts val="0"/>
              </a:spcBef>
              <a:spcAft>
                <a:spcPts val="0"/>
              </a:spcAft>
              <a:buFont typeface="Arial" panose="020B0604020202020204" pitchFamily="34" charset="0"/>
              <a:buChar char="•"/>
            </a:pPr>
            <a:endParaRPr lang="en-US" sz="2000" b="1" dirty="0" smtClean="0">
              <a:solidFill>
                <a:schemeClr val="tx2">
                  <a:lumMod val="75000"/>
                </a:schemeClr>
              </a:solidFill>
              <a:latin typeface="Calibri" panose="020F0502020204030204" pitchFamily="34" charset="0"/>
            </a:endParaRPr>
          </a:p>
          <a:p>
            <a:pPr lvl="1">
              <a:buFont typeface="Arial" panose="020B0604020202020204" pitchFamily="34" charset="0"/>
              <a:buChar char="•"/>
            </a:pPr>
            <a:endParaRPr lang="en-US" altLang="ja-JP" sz="2000" b="1" dirty="0" smtClean="0">
              <a:solidFill>
                <a:schemeClr val="tx2">
                  <a:lumMod val="75000"/>
                </a:schemeClr>
              </a:solidFill>
              <a:latin typeface="Calibri" panose="020F0502020204030204" pitchFamily="34" charset="0"/>
              <a:ea typeface="ＭＳ Ｐゴシック" pitchFamily="34" charset="-128"/>
            </a:endParaRPr>
          </a:p>
          <a:p>
            <a:pPr>
              <a:buFont typeface="Arial" panose="020B0604020202020204" pitchFamily="34" charset="0"/>
              <a:buChar char="•"/>
            </a:pPr>
            <a:endParaRPr lang="en-US" altLang="ja-JP" sz="3600" dirty="0" smtClean="0">
              <a:solidFill>
                <a:schemeClr val="tx2">
                  <a:lumMod val="75000"/>
                </a:schemeClr>
              </a:solidFill>
              <a:latin typeface="Calibri" panose="020F0502020204030204" pitchFamily="34" charset="0"/>
              <a:ea typeface="ＭＳ Ｐゴシック" pitchFamily="34" charset="-128"/>
            </a:endParaRPr>
          </a:p>
          <a:p>
            <a:pPr marL="457200" indent="-339725" eaLnBrk="1" hangingPunct="1">
              <a:lnSpc>
                <a:spcPct val="80000"/>
              </a:lnSpc>
              <a:spcAft>
                <a:spcPts val="600"/>
              </a:spcAft>
              <a:defRPr/>
            </a:pPr>
            <a:endParaRPr lang="en-US" altLang="ja-JP" dirty="0">
              <a:solidFill>
                <a:schemeClr val="tx2">
                  <a:lumMod val="75000"/>
                </a:schemeClr>
              </a:solidFill>
              <a:latin typeface="Calibri" panose="020F0502020204030204" pitchFamily="34" charset="0"/>
              <a:ea typeface="ＭＳ Ｐゴシック" pitchFamily="34" charset="-128"/>
            </a:endParaRPr>
          </a:p>
        </p:txBody>
      </p:sp>
      <p:pic>
        <p:nvPicPr>
          <p:cNvPr id="9" name="Picture 8" descr="banne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265" b="8861"/>
          <a:stretch/>
        </p:blipFill>
        <p:spPr bwMode="auto">
          <a:xfrm>
            <a:off x="0" y="53975"/>
            <a:ext cx="40969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6168540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0" y="0"/>
            <a:ext cx="91582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solidFill>
                <a:schemeClr val="bg1"/>
              </a:solidFill>
              <a:latin typeface="Arial" charset="0"/>
            </a:endParaRPr>
          </a:p>
        </p:txBody>
      </p:sp>
      <p:sp>
        <p:nvSpPr>
          <p:cNvPr id="4" name="Rectangle 2"/>
          <p:cNvSpPr txBox="1">
            <a:spLocks noChangeArrowheads="1"/>
          </p:cNvSpPr>
          <p:nvPr/>
        </p:nvSpPr>
        <p:spPr>
          <a:xfrm>
            <a:off x="4096987" y="60777"/>
            <a:ext cx="5047013" cy="66267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2400" b="1" dirty="0" smtClean="0">
                <a:solidFill>
                  <a:schemeClr val="bg1"/>
                </a:solidFill>
                <a:latin typeface="Calibri" panose="020F0502020204030204" pitchFamily="34" charset="0"/>
                <a:ea typeface="ＭＳ Ｐゴシック" pitchFamily="34" charset="-128"/>
                <a:cs typeface="+mn-cs"/>
              </a:rPr>
              <a:t>Adjournment</a:t>
            </a:r>
            <a:endParaRPr lang="en-US" altLang="en-US" sz="2400" b="1" dirty="0">
              <a:solidFill>
                <a:schemeClr val="bg1"/>
              </a:solidFill>
              <a:latin typeface="Calibri" panose="020F0502020204030204" pitchFamily="34" charset="0"/>
              <a:ea typeface="ＭＳ Ｐゴシック" pitchFamily="34" charset="-128"/>
              <a:cs typeface="+mn-cs"/>
            </a:endParaRPr>
          </a:p>
        </p:txBody>
      </p:sp>
      <p:sp>
        <p:nvSpPr>
          <p:cNvPr id="6" name="Slide Number Placeholder 5"/>
          <p:cNvSpPr>
            <a:spLocks noGrp="1"/>
          </p:cNvSpPr>
          <p:nvPr>
            <p:ph type="sldNum" sz="quarter" idx="12"/>
          </p:nvPr>
        </p:nvSpPr>
        <p:spPr/>
        <p:txBody>
          <a:bodyPr/>
          <a:lstStyle/>
          <a:p>
            <a:pPr>
              <a:defRPr/>
            </a:pPr>
            <a:fld id="{07D56CB9-EABB-4C18-962C-FF17652EADB5}" type="slidenum">
              <a:rPr lang="en-US" altLang="en-US" smtClean="0"/>
              <a:pPr>
                <a:defRPr/>
              </a:pPr>
              <a:t>29</a:t>
            </a:fld>
            <a:endParaRPr lang="en-US" altLang="en-US"/>
          </a:p>
        </p:txBody>
      </p:sp>
      <p:sp>
        <p:nvSpPr>
          <p:cNvPr id="41" name="Rectangle 8"/>
          <p:cNvSpPr txBox="1">
            <a:spLocks noChangeArrowheads="1"/>
          </p:cNvSpPr>
          <p:nvPr/>
        </p:nvSpPr>
        <p:spPr>
          <a:xfrm>
            <a:off x="457200" y="1371600"/>
            <a:ext cx="8229600" cy="51054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4" indent="0">
              <a:lnSpc>
                <a:spcPct val="100000"/>
              </a:lnSpc>
              <a:buFont typeface="Arial" charset="0"/>
              <a:buNone/>
            </a:pPr>
            <a:endParaRPr lang="en-US" dirty="0" smtClean="0"/>
          </a:p>
          <a:p>
            <a:pPr marL="574675" indent="-457200" eaLnBrk="1" hangingPunct="1">
              <a:lnSpc>
                <a:spcPct val="80000"/>
              </a:lnSpc>
              <a:spcAft>
                <a:spcPts val="600"/>
              </a:spcAft>
              <a:defRPr/>
            </a:pPr>
            <a:endParaRPr lang="en-US" altLang="ja-JP" dirty="0" smtClean="0">
              <a:ea typeface="ＭＳ Ｐゴシック" pitchFamily="34" charset="-128"/>
            </a:endParaRPr>
          </a:p>
          <a:p>
            <a:pPr marL="574675" indent="-457200" eaLnBrk="1" hangingPunct="1">
              <a:lnSpc>
                <a:spcPct val="80000"/>
              </a:lnSpc>
              <a:spcAft>
                <a:spcPts val="600"/>
              </a:spcAft>
              <a:defRPr/>
            </a:pPr>
            <a:endParaRPr lang="en-US" altLang="ja-JP"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857250" lvl="1" indent="-339725" eaLnBrk="1" hangingPunct="1">
              <a:lnSpc>
                <a:spcPct val="80000"/>
              </a:lnSpc>
              <a:spcAft>
                <a:spcPts val="600"/>
              </a:spcAft>
              <a:defRPr/>
            </a:pPr>
            <a:endParaRPr lang="en-US" altLang="ja-JP" sz="20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ea typeface="ＭＳ Ｐゴシック" pitchFamily="34" charset="-128"/>
            </a:endParaRPr>
          </a:p>
          <a:p>
            <a:pPr marL="457200" indent="-339725" eaLnBrk="1" hangingPunct="1">
              <a:lnSpc>
                <a:spcPct val="80000"/>
              </a:lnSpc>
              <a:spcAft>
                <a:spcPts val="600"/>
              </a:spcAft>
              <a:defRPr/>
            </a:pPr>
            <a:endParaRPr lang="en-US" altLang="ja-JP" sz="2400" dirty="0" smtClean="0">
              <a:ea typeface="ＭＳ Ｐゴシック" pitchFamily="34" charset="-128"/>
            </a:endParaRPr>
          </a:p>
          <a:p>
            <a:pPr marL="457200" indent="-339725" eaLnBrk="1" hangingPunct="1">
              <a:lnSpc>
                <a:spcPct val="80000"/>
              </a:lnSpc>
              <a:spcAft>
                <a:spcPts val="600"/>
              </a:spcAft>
              <a:defRPr/>
            </a:pPr>
            <a:endParaRPr lang="en-US" altLang="ja-JP" sz="2400" dirty="0">
              <a:ea typeface="ＭＳ Ｐゴシック" pitchFamily="34" charset="-128"/>
            </a:endParaRPr>
          </a:p>
        </p:txBody>
      </p:sp>
      <p:sp>
        <p:nvSpPr>
          <p:cNvPr id="8" name="Rectangle 8"/>
          <p:cNvSpPr txBox="1">
            <a:spLocks noChangeArrowheads="1"/>
          </p:cNvSpPr>
          <p:nvPr/>
        </p:nvSpPr>
        <p:spPr>
          <a:xfrm>
            <a:off x="76200" y="914400"/>
            <a:ext cx="8915400" cy="4854575"/>
          </a:xfrm>
          <a:prstGeom prst="rect">
            <a:avLst/>
          </a:prstGeom>
        </p:spPr>
        <p:txBody>
          <a:bodyPr anchor="ctr" anchorCtr="1"/>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00000"/>
              </a:lnSpc>
              <a:spcBef>
                <a:spcPts val="0"/>
              </a:spcBef>
              <a:spcAft>
                <a:spcPts val="0"/>
              </a:spcAft>
              <a:buNone/>
            </a:pPr>
            <a:r>
              <a:rPr lang="en-US" dirty="0" smtClean="0">
                <a:solidFill>
                  <a:schemeClr val="tx2">
                    <a:lumMod val="75000"/>
                  </a:schemeClr>
                </a:solidFill>
                <a:latin typeface="Calibri" panose="020F0502020204030204" pitchFamily="34" charset="0"/>
              </a:rPr>
              <a:t>Thank you!</a:t>
            </a:r>
          </a:p>
        </p:txBody>
      </p:sp>
      <p:pic>
        <p:nvPicPr>
          <p:cNvPr id="9" name="Picture 8" descr="banne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265" b="8861"/>
          <a:stretch/>
        </p:blipFill>
        <p:spPr bwMode="auto">
          <a:xfrm>
            <a:off x="0" y="53975"/>
            <a:ext cx="40969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075579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solidFill>
                <a:schemeClr val="bg1"/>
              </a:solidFill>
              <a:latin typeface="Arial" charset="0"/>
            </a:endParaRPr>
          </a:p>
        </p:txBody>
      </p:sp>
      <p:sp>
        <p:nvSpPr>
          <p:cNvPr id="4" name="Rectangle 2"/>
          <p:cNvSpPr txBox="1">
            <a:spLocks noChangeArrowheads="1"/>
          </p:cNvSpPr>
          <p:nvPr/>
        </p:nvSpPr>
        <p:spPr>
          <a:xfrm>
            <a:off x="4096770"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2400" b="1" dirty="0" smtClean="0">
                <a:solidFill>
                  <a:schemeClr val="bg1"/>
                </a:solidFill>
                <a:latin typeface="Calibri" panose="020F0502020204030204" pitchFamily="34" charset="0"/>
                <a:ea typeface="ＭＳ Ｐゴシック" pitchFamily="34" charset="-128"/>
                <a:cs typeface="+mn-cs"/>
              </a:rPr>
              <a:t>Advisory Council Membership</a:t>
            </a:r>
            <a:endParaRPr lang="en-US" altLang="en-US" sz="2400" b="1" dirty="0">
              <a:solidFill>
                <a:schemeClr val="bg1"/>
              </a:solidFill>
              <a:latin typeface="Calibri" panose="020F0502020204030204" pitchFamily="34" charset="0"/>
              <a:ea typeface="ＭＳ Ｐゴシック" pitchFamily="34" charset="-128"/>
              <a:cs typeface="+mn-cs"/>
            </a:endParaRPr>
          </a:p>
        </p:txBody>
      </p:sp>
      <p:sp>
        <p:nvSpPr>
          <p:cNvPr id="41" name="Rectangle 8"/>
          <p:cNvSpPr txBox="1">
            <a:spLocks noChangeArrowheads="1"/>
          </p:cNvSpPr>
          <p:nvPr/>
        </p:nvSpPr>
        <p:spPr>
          <a:xfrm>
            <a:off x="457200" y="2716822"/>
            <a:ext cx="8229600" cy="2921978"/>
          </a:xfrm>
          <a:prstGeom prst="rect">
            <a:avLst/>
          </a:prstGeom>
        </p:spPr>
        <p:txBody>
          <a:bodyPr numCol="2"/>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4" indent="0">
              <a:lnSpc>
                <a:spcPct val="100000"/>
              </a:lnSpc>
              <a:buFont typeface="Arial" charset="0"/>
              <a:buNone/>
            </a:pPr>
            <a:endParaRPr lang="en-US" dirty="0" smtClean="0">
              <a:solidFill>
                <a:schemeClr val="accent2">
                  <a:lumMod val="75000"/>
                </a:schemeClr>
              </a:solidFill>
            </a:endParaRPr>
          </a:p>
          <a:p>
            <a:pPr marL="285750" lvl="0" indent="-285750">
              <a:buFont typeface="Arial" panose="020B0604020202020204" pitchFamily="34" charset="0"/>
              <a:buChar char="•"/>
            </a:pPr>
            <a:r>
              <a:rPr lang="en-US" sz="1800" dirty="0">
                <a:solidFill>
                  <a:schemeClr val="accent2">
                    <a:lumMod val="75000"/>
                  </a:schemeClr>
                </a:solidFill>
              </a:rPr>
              <a:t>Division of Medical Assistance </a:t>
            </a:r>
          </a:p>
          <a:p>
            <a:pPr marL="285750" lvl="0" indent="-285750">
              <a:buFont typeface="Arial" panose="020B0604020202020204" pitchFamily="34" charset="0"/>
              <a:buChar char="•"/>
            </a:pPr>
            <a:r>
              <a:rPr lang="en-US" sz="1800" dirty="0">
                <a:solidFill>
                  <a:schemeClr val="accent2">
                    <a:lumMod val="75000"/>
                  </a:schemeClr>
                </a:solidFill>
              </a:rPr>
              <a:t>MA Hospital Association, Inc.</a:t>
            </a:r>
          </a:p>
          <a:p>
            <a:pPr marL="285750" lvl="0" indent="-285750">
              <a:buFont typeface="Arial" panose="020B0604020202020204" pitchFamily="34" charset="0"/>
              <a:buChar char="•"/>
            </a:pPr>
            <a:r>
              <a:rPr lang="en-US" sz="1800" dirty="0">
                <a:solidFill>
                  <a:schemeClr val="accent2">
                    <a:lumMod val="75000"/>
                  </a:schemeClr>
                </a:solidFill>
              </a:rPr>
              <a:t>MA Council of Community Hospitals, Inc. </a:t>
            </a:r>
          </a:p>
          <a:p>
            <a:pPr marL="285750" lvl="0" indent="-285750">
              <a:buFont typeface="Arial" panose="020B0604020202020204" pitchFamily="34" charset="0"/>
              <a:buChar char="•"/>
            </a:pPr>
            <a:r>
              <a:rPr lang="en-US" sz="1800" dirty="0">
                <a:solidFill>
                  <a:schemeClr val="accent2">
                    <a:lumMod val="75000"/>
                  </a:schemeClr>
                </a:solidFill>
              </a:rPr>
              <a:t>For-profit hospital system-not part of hospital advocacy group</a:t>
            </a:r>
          </a:p>
          <a:p>
            <a:pPr marL="285750" lvl="0" indent="-285750">
              <a:buFont typeface="Arial" panose="020B0604020202020204" pitchFamily="34" charset="0"/>
              <a:buChar char="•"/>
            </a:pPr>
            <a:r>
              <a:rPr lang="en-US" sz="1800" dirty="0">
                <a:solidFill>
                  <a:schemeClr val="accent2">
                    <a:lumMod val="75000"/>
                  </a:schemeClr>
                </a:solidFill>
              </a:rPr>
              <a:t>MA Senior Care Association, Inc. </a:t>
            </a:r>
          </a:p>
          <a:p>
            <a:pPr marL="285750" lvl="0" indent="-285750">
              <a:buFont typeface="Arial" panose="020B0604020202020204" pitchFamily="34" charset="0"/>
              <a:buChar char="•"/>
            </a:pPr>
            <a:r>
              <a:rPr lang="en-US" sz="1800" dirty="0">
                <a:solidFill>
                  <a:schemeClr val="accent2">
                    <a:lumMod val="75000"/>
                  </a:schemeClr>
                </a:solidFill>
              </a:rPr>
              <a:t>MA Medical Society </a:t>
            </a:r>
          </a:p>
          <a:p>
            <a:pPr marL="285750" lvl="0" indent="-285750">
              <a:buFont typeface="Arial" panose="020B0604020202020204" pitchFamily="34" charset="0"/>
              <a:buChar char="•"/>
            </a:pPr>
            <a:r>
              <a:rPr lang="en-US" sz="1800" dirty="0">
                <a:solidFill>
                  <a:schemeClr val="accent2">
                    <a:lumMod val="75000"/>
                  </a:schemeClr>
                </a:solidFill>
              </a:rPr>
              <a:t>MA chapter of the American College of Emergency Physicians </a:t>
            </a:r>
          </a:p>
          <a:p>
            <a:pPr marL="285750" lvl="0" indent="-285750">
              <a:buFont typeface="Arial" panose="020B0604020202020204" pitchFamily="34" charset="0"/>
              <a:buChar char="•"/>
            </a:pPr>
            <a:r>
              <a:rPr lang="en-US" sz="1800" dirty="0">
                <a:solidFill>
                  <a:schemeClr val="accent2">
                    <a:lumMod val="75000"/>
                  </a:schemeClr>
                </a:solidFill>
              </a:rPr>
              <a:t>MA Nurses Association </a:t>
            </a:r>
          </a:p>
          <a:p>
            <a:pPr marL="285750" lvl="0" indent="-285750">
              <a:buFont typeface="Arial" panose="020B0604020202020204" pitchFamily="34" charset="0"/>
              <a:buChar char="•"/>
            </a:pPr>
            <a:r>
              <a:rPr lang="en-US" sz="1800" dirty="0" smtClean="0">
                <a:solidFill>
                  <a:schemeClr val="accent2">
                    <a:lumMod val="75000"/>
                  </a:schemeClr>
                </a:solidFill>
              </a:rPr>
              <a:t>Home </a:t>
            </a:r>
            <a:r>
              <a:rPr lang="en-US" sz="1800" dirty="0">
                <a:solidFill>
                  <a:schemeClr val="accent2">
                    <a:lumMod val="75000"/>
                  </a:schemeClr>
                </a:solidFill>
              </a:rPr>
              <a:t>Care Alliance of MA </a:t>
            </a:r>
          </a:p>
          <a:p>
            <a:pPr marL="285750" lvl="0" indent="-285750">
              <a:buFont typeface="Arial" panose="020B0604020202020204" pitchFamily="34" charset="0"/>
              <a:buChar char="•"/>
            </a:pPr>
            <a:endParaRPr lang="en-US" sz="1800" dirty="0" smtClean="0">
              <a:solidFill>
                <a:schemeClr val="accent2">
                  <a:lumMod val="75000"/>
                </a:schemeClr>
              </a:solidFill>
            </a:endParaRPr>
          </a:p>
          <a:p>
            <a:pPr marL="285750" lvl="0" indent="-285750">
              <a:buFont typeface="Arial" panose="020B0604020202020204" pitchFamily="34" charset="0"/>
              <a:buChar char="•"/>
            </a:pPr>
            <a:endParaRPr lang="en-US" sz="1800" dirty="0">
              <a:solidFill>
                <a:schemeClr val="accent2">
                  <a:lumMod val="75000"/>
                </a:schemeClr>
              </a:solidFill>
            </a:endParaRPr>
          </a:p>
          <a:p>
            <a:pPr marL="285750" lvl="0" indent="-285750">
              <a:buFont typeface="Arial" panose="020B0604020202020204" pitchFamily="34" charset="0"/>
              <a:buChar char="•"/>
            </a:pPr>
            <a:endParaRPr lang="en-US" sz="1800" dirty="0" smtClean="0">
              <a:solidFill>
                <a:schemeClr val="accent2">
                  <a:lumMod val="75000"/>
                </a:schemeClr>
              </a:solidFill>
            </a:endParaRPr>
          </a:p>
          <a:p>
            <a:pPr marL="285750" lvl="0" indent="-285750">
              <a:buFont typeface="Arial" panose="020B0604020202020204" pitchFamily="34" charset="0"/>
              <a:buChar char="•"/>
            </a:pPr>
            <a:endParaRPr lang="en-US" sz="1800" dirty="0">
              <a:solidFill>
                <a:schemeClr val="accent2">
                  <a:lumMod val="75000"/>
                </a:schemeClr>
              </a:solidFill>
            </a:endParaRPr>
          </a:p>
          <a:p>
            <a:pPr marL="285750" lvl="0" indent="-285750">
              <a:buFont typeface="Arial" panose="020B0604020202020204" pitchFamily="34" charset="0"/>
              <a:buChar char="•"/>
            </a:pPr>
            <a:endParaRPr lang="en-US" sz="1800" dirty="0" smtClean="0">
              <a:solidFill>
                <a:schemeClr val="accent2">
                  <a:lumMod val="75000"/>
                </a:schemeClr>
              </a:solidFill>
            </a:endParaRPr>
          </a:p>
          <a:p>
            <a:pPr marL="285750" lvl="0" indent="-285750">
              <a:buFont typeface="Arial" panose="020B0604020202020204" pitchFamily="34" charset="0"/>
              <a:buChar char="•"/>
            </a:pPr>
            <a:endParaRPr lang="en-US" sz="1800" dirty="0">
              <a:solidFill>
                <a:schemeClr val="accent2">
                  <a:lumMod val="75000"/>
                </a:schemeClr>
              </a:solidFill>
            </a:endParaRPr>
          </a:p>
          <a:p>
            <a:pPr marL="285750" lvl="0" indent="-285750">
              <a:buFont typeface="Arial" panose="020B0604020202020204" pitchFamily="34" charset="0"/>
              <a:buChar char="•"/>
            </a:pPr>
            <a:endParaRPr lang="en-US" sz="1800" dirty="0" smtClean="0">
              <a:solidFill>
                <a:schemeClr val="accent2">
                  <a:lumMod val="75000"/>
                </a:schemeClr>
              </a:solidFill>
            </a:endParaRPr>
          </a:p>
          <a:p>
            <a:pPr marL="285750" lvl="0" indent="-285750">
              <a:buFont typeface="Arial" panose="020B0604020202020204" pitchFamily="34" charset="0"/>
              <a:buChar char="•"/>
            </a:pPr>
            <a:endParaRPr lang="en-US" sz="1800" dirty="0">
              <a:solidFill>
                <a:schemeClr val="accent2">
                  <a:lumMod val="75000"/>
                </a:schemeClr>
              </a:solidFill>
            </a:endParaRPr>
          </a:p>
          <a:p>
            <a:pPr marL="285750" lvl="0" indent="-285750">
              <a:buFont typeface="Arial" panose="020B0604020202020204" pitchFamily="34" charset="0"/>
              <a:buChar char="•"/>
            </a:pPr>
            <a:endParaRPr lang="en-US" sz="1800" dirty="0" smtClean="0">
              <a:solidFill>
                <a:schemeClr val="accent2">
                  <a:lumMod val="75000"/>
                </a:schemeClr>
              </a:solidFill>
            </a:endParaRPr>
          </a:p>
          <a:p>
            <a:pPr marL="285750" lvl="0" indent="-285750">
              <a:buFont typeface="Arial" panose="020B0604020202020204" pitchFamily="34" charset="0"/>
              <a:buChar char="•"/>
            </a:pPr>
            <a:endParaRPr lang="en-US" sz="1800" dirty="0">
              <a:solidFill>
                <a:schemeClr val="accent2">
                  <a:lumMod val="75000"/>
                </a:schemeClr>
              </a:solidFill>
            </a:endParaRPr>
          </a:p>
          <a:p>
            <a:pPr marL="285750" lvl="0" indent="-285750">
              <a:buFont typeface="Arial" panose="020B0604020202020204" pitchFamily="34" charset="0"/>
              <a:buChar char="•"/>
            </a:pPr>
            <a:endParaRPr lang="en-US" sz="1800" dirty="0" smtClean="0">
              <a:solidFill>
                <a:schemeClr val="accent2">
                  <a:lumMod val="75000"/>
                </a:schemeClr>
              </a:solidFill>
            </a:endParaRPr>
          </a:p>
          <a:p>
            <a:pPr marL="285750" lvl="0" indent="-285750">
              <a:buFont typeface="Arial" panose="020B0604020202020204" pitchFamily="34" charset="0"/>
              <a:buChar char="•"/>
            </a:pPr>
            <a:endParaRPr lang="en-US" sz="1800" dirty="0">
              <a:solidFill>
                <a:schemeClr val="accent2">
                  <a:lumMod val="75000"/>
                </a:schemeClr>
              </a:solidFill>
            </a:endParaRPr>
          </a:p>
          <a:p>
            <a:pPr marL="285750" lvl="0" indent="-285750">
              <a:buFont typeface="Arial" panose="020B0604020202020204" pitchFamily="34" charset="0"/>
              <a:buChar char="•"/>
            </a:pPr>
            <a:r>
              <a:rPr lang="en-US" sz="1800" dirty="0" smtClean="0">
                <a:solidFill>
                  <a:schemeClr val="accent2">
                    <a:lumMod val="75000"/>
                  </a:schemeClr>
                </a:solidFill>
              </a:rPr>
              <a:t>Professional </a:t>
            </a:r>
            <a:r>
              <a:rPr lang="en-US" sz="1800" dirty="0">
                <a:solidFill>
                  <a:schemeClr val="accent2">
                    <a:lumMod val="75000"/>
                  </a:schemeClr>
                </a:solidFill>
              </a:rPr>
              <a:t>Fire Fighters of MA </a:t>
            </a:r>
          </a:p>
          <a:p>
            <a:pPr marL="285750" lvl="0" indent="-285750">
              <a:buFont typeface="Arial" panose="020B0604020202020204" pitchFamily="34" charset="0"/>
              <a:buChar char="•"/>
            </a:pPr>
            <a:r>
              <a:rPr lang="en-US" sz="1800" dirty="0">
                <a:solidFill>
                  <a:schemeClr val="accent2">
                    <a:lumMod val="75000"/>
                  </a:schemeClr>
                </a:solidFill>
              </a:rPr>
              <a:t>Fire Chiefs' Association of MA </a:t>
            </a:r>
          </a:p>
          <a:p>
            <a:pPr marL="285750" lvl="0" indent="-285750">
              <a:buFont typeface="Arial" panose="020B0604020202020204" pitchFamily="34" charset="0"/>
              <a:buChar char="•"/>
            </a:pPr>
            <a:r>
              <a:rPr lang="en-US" sz="1800" dirty="0">
                <a:solidFill>
                  <a:schemeClr val="accent2">
                    <a:lumMod val="75000"/>
                  </a:schemeClr>
                </a:solidFill>
              </a:rPr>
              <a:t>International Association of EMTs and Paramedics </a:t>
            </a:r>
          </a:p>
          <a:p>
            <a:pPr marL="285750" lvl="0" indent="-285750">
              <a:buFont typeface="Arial" panose="020B0604020202020204" pitchFamily="34" charset="0"/>
              <a:buChar char="•"/>
            </a:pPr>
            <a:r>
              <a:rPr lang="en-US" sz="1800" dirty="0">
                <a:solidFill>
                  <a:schemeClr val="accent2">
                    <a:lumMod val="75000"/>
                  </a:schemeClr>
                </a:solidFill>
              </a:rPr>
              <a:t>MA Ambulance Association</a:t>
            </a:r>
          </a:p>
          <a:p>
            <a:pPr marL="285750" lvl="0" indent="-285750">
              <a:buFont typeface="Arial" panose="020B0604020202020204" pitchFamily="34" charset="0"/>
              <a:buChar char="•"/>
            </a:pPr>
            <a:r>
              <a:rPr lang="en-US" sz="1800" dirty="0">
                <a:solidFill>
                  <a:schemeClr val="accent2">
                    <a:lumMod val="75000"/>
                  </a:schemeClr>
                </a:solidFill>
              </a:rPr>
              <a:t>Hospice &amp; Palliative Care Federation of MA </a:t>
            </a:r>
          </a:p>
          <a:p>
            <a:pPr marL="285750" lvl="0" indent="-285750">
              <a:buFont typeface="Arial" panose="020B0604020202020204" pitchFamily="34" charset="0"/>
              <a:buChar char="•"/>
            </a:pPr>
            <a:r>
              <a:rPr lang="en-US" sz="1800" dirty="0">
                <a:solidFill>
                  <a:schemeClr val="accent2">
                    <a:lumMod val="75000"/>
                  </a:schemeClr>
                </a:solidFill>
              </a:rPr>
              <a:t>Association for Behavioral Healthcare </a:t>
            </a:r>
          </a:p>
          <a:p>
            <a:pPr marL="285750" lvl="0" indent="-285750">
              <a:buFont typeface="Arial" panose="020B0604020202020204" pitchFamily="34" charset="0"/>
              <a:buChar char="•"/>
            </a:pPr>
            <a:r>
              <a:rPr lang="en-US" sz="1800" dirty="0" smtClean="0">
                <a:solidFill>
                  <a:schemeClr val="accent2">
                    <a:lumMod val="75000"/>
                  </a:schemeClr>
                </a:solidFill>
              </a:rPr>
              <a:t>Health </a:t>
            </a:r>
            <a:r>
              <a:rPr lang="en-US" sz="1800" dirty="0">
                <a:solidFill>
                  <a:schemeClr val="accent2">
                    <a:lumMod val="75000"/>
                  </a:schemeClr>
                </a:solidFill>
              </a:rPr>
              <a:t>care organization serving MassHealth members under 118E, §9D, 9F (dual eligible programs</a:t>
            </a:r>
            <a:r>
              <a:rPr lang="en-US" sz="1800" dirty="0" smtClean="0">
                <a:solidFill>
                  <a:schemeClr val="accent2">
                    <a:lumMod val="75000"/>
                  </a:schemeClr>
                </a:solidFill>
              </a:rPr>
              <a:t>)</a:t>
            </a:r>
          </a:p>
          <a:p>
            <a:pPr marL="285750" indent="-285750">
              <a:buFont typeface="Arial" panose="020B0604020202020204" pitchFamily="34" charset="0"/>
              <a:buChar char="•"/>
            </a:pPr>
            <a:r>
              <a:rPr lang="en-US" sz="1800" dirty="0">
                <a:solidFill>
                  <a:schemeClr val="accent2">
                    <a:lumMod val="75000"/>
                  </a:schemeClr>
                </a:solidFill>
              </a:rPr>
              <a:t>(2) </a:t>
            </a:r>
            <a:r>
              <a:rPr lang="en-US" sz="1800" dirty="0" smtClean="0">
                <a:solidFill>
                  <a:schemeClr val="accent2">
                    <a:lumMod val="75000"/>
                  </a:schemeClr>
                </a:solidFill>
              </a:rPr>
              <a:t>Additional </a:t>
            </a:r>
            <a:r>
              <a:rPr lang="en-US" sz="1800" dirty="0" err="1" smtClean="0">
                <a:solidFill>
                  <a:schemeClr val="accent2">
                    <a:lumMod val="75000"/>
                  </a:schemeClr>
                </a:solidFill>
              </a:rPr>
              <a:t>payor</a:t>
            </a:r>
            <a:r>
              <a:rPr lang="en-US" sz="1800" dirty="0" smtClean="0">
                <a:solidFill>
                  <a:schemeClr val="accent2">
                    <a:lumMod val="75000"/>
                  </a:schemeClr>
                </a:solidFill>
              </a:rPr>
              <a:t> representatives</a:t>
            </a:r>
            <a:endParaRPr lang="en-US" altLang="ja-JP" sz="1800" dirty="0" smtClean="0">
              <a:solidFill>
                <a:schemeClr val="accent2">
                  <a:lumMod val="75000"/>
                </a:schemeClr>
              </a:solidFill>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solidFill>
                <a:schemeClr val="accent2">
                  <a:lumMod val="75000"/>
                </a:schemeClr>
              </a:solidFill>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solidFill>
                <a:schemeClr val="accent2">
                  <a:lumMod val="75000"/>
                </a:schemeClr>
              </a:solidFill>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solidFill>
                <a:schemeClr val="accent2">
                  <a:lumMod val="75000"/>
                </a:schemeClr>
              </a:solidFill>
              <a:ea typeface="ＭＳ Ｐゴシック" pitchFamily="34" charset="-128"/>
            </a:endParaRPr>
          </a:p>
          <a:p>
            <a:pPr marL="857250" lvl="1" indent="-339725" eaLnBrk="1" hangingPunct="1">
              <a:lnSpc>
                <a:spcPct val="80000"/>
              </a:lnSpc>
              <a:spcAft>
                <a:spcPts val="600"/>
              </a:spcAft>
              <a:defRPr/>
            </a:pPr>
            <a:endParaRPr lang="en-US" altLang="ja-JP" sz="2000" dirty="0" smtClean="0">
              <a:solidFill>
                <a:schemeClr val="accent2">
                  <a:lumMod val="75000"/>
                </a:schemeClr>
              </a:solidFill>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solidFill>
                <a:schemeClr val="accent2">
                  <a:lumMod val="75000"/>
                </a:schemeClr>
              </a:solidFill>
              <a:ea typeface="ＭＳ Ｐゴシック" pitchFamily="34" charset="-128"/>
            </a:endParaRPr>
          </a:p>
          <a:p>
            <a:pPr marL="117475" indent="0" eaLnBrk="1" hangingPunct="1">
              <a:lnSpc>
                <a:spcPct val="80000"/>
              </a:lnSpc>
              <a:spcAft>
                <a:spcPts val="600"/>
              </a:spcAft>
              <a:buFont typeface="Arial" charset="0"/>
              <a:buNone/>
              <a:defRPr/>
            </a:pPr>
            <a:endParaRPr lang="en-US" altLang="ja-JP" sz="2400" dirty="0" smtClean="0">
              <a:solidFill>
                <a:schemeClr val="accent2">
                  <a:lumMod val="75000"/>
                </a:schemeClr>
              </a:solidFill>
              <a:ea typeface="ＭＳ Ｐゴシック" pitchFamily="34" charset="-128"/>
            </a:endParaRPr>
          </a:p>
          <a:p>
            <a:pPr marL="117475" indent="0" eaLnBrk="1" hangingPunct="1">
              <a:lnSpc>
                <a:spcPct val="80000"/>
              </a:lnSpc>
              <a:spcAft>
                <a:spcPts val="600"/>
              </a:spcAft>
              <a:buNone/>
              <a:defRPr/>
            </a:pPr>
            <a:endParaRPr lang="en-US" altLang="ja-JP" sz="2400" dirty="0" smtClean="0">
              <a:solidFill>
                <a:schemeClr val="accent2">
                  <a:lumMod val="75000"/>
                </a:schemeClr>
              </a:solidFill>
              <a:ea typeface="ＭＳ Ｐゴシック" pitchFamily="34" charset="-128"/>
            </a:endParaRPr>
          </a:p>
          <a:p>
            <a:pPr marL="457200" indent="-339725" eaLnBrk="1" hangingPunct="1">
              <a:lnSpc>
                <a:spcPct val="80000"/>
              </a:lnSpc>
              <a:spcAft>
                <a:spcPts val="600"/>
              </a:spcAft>
              <a:defRPr/>
            </a:pPr>
            <a:endParaRPr lang="en-US" altLang="ja-JP" sz="2400" dirty="0">
              <a:solidFill>
                <a:schemeClr val="accent2">
                  <a:lumMod val="75000"/>
                </a:schemeClr>
              </a:solidFill>
              <a:ea typeface="ＭＳ Ｐゴシック" pitchFamily="34" charset="-128"/>
            </a:endParaRPr>
          </a:p>
        </p:txBody>
      </p:sp>
      <p:sp>
        <p:nvSpPr>
          <p:cNvPr id="7" name="Rectangle 8"/>
          <p:cNvSpPr txBox="1">
            <a:spLocks noChangeArrowheads="1"/>
          </p:cNvSpPr>
          <p:nvPr/>
        </p:nvSpPr>
        <p:spPr>
          <a:xfrm>
            <a:off x="152400" y="1066800"/>
            <a:ext cx="8839200" cy="54102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lnSpc>
                <a:spcPct val="100000"/>
              </a:lnSpc>
              <a:spcBef>
                <a:spcPts val="0"/>
              </a:spcBef>
              <a:spcAft>
                <a:spcPts val="1200"/>
              </a:spcAft>
              <a:buSzPct val="80000"/>
              <a:buFont typeface="Wingdings" panose="05000000000000000000" pitchFamily="2" charset="2"/>
              <a:buChar char="q"/>
            </a:pPr>
            <a:endParaRPr lang="en-US" sz="2000" dirty="0" smtClean="0">
              <a:latin typeface="Calibri" panose="020F0502020204030204" pitchFamily="34" charset="0"/>
            </a:endParaRPr>
          </a:p>
        </p:txBody>
      </p:sp>
      <p:sp>
        <p:nvSpPr>
          <p:cNvPr id="3" name="TextBox 2"/>
          <p:cNvSpPr txBox="1"/>
          <p:nvPr/>
        </p:nvSpPr>
        <p:spPr>
          <a:xfrm>
            <a:off x="0" y="1371600"/>
            <a:ext cx="8991600" cy="1449628"/>
          </a:xfrm>
          <a:prstGeom prst="rect">
            <a:avLst/>
          </a:prstGeom>
          <a:noFill/>
        </p:spPr>
        <p:txBody>
          <a:bodyPr wrap="square" rtlCol="0">
            <a:spAutoFit/>
          </a:bodyPr>
          <a:lstStyle/>
          <a:p>
            <a:pPr marL="285750" indent="-285750">
              <a:buFont typeface="Wingdings" panose="05000000000000000000" pitchFamily="2" charset="2"/>
              <a:buChar char="q"/>
            </a:pPr>
            <a:r>
              <a:rPr lang="en-US" dirty="0" smtClean="0">
                <a:solidFill>
                  <a:schemeClr val="accent2">
                    <a:lumMod val="75000"/>
                  </a:schemeClr>
                </a:solidFill>
                <a:latin typeface="+mn-lt"/>
              </a:rPr>
              <a:t>19-member council created in the FY16 GAA to guide the Department of Public Health in establishing  a regulatory framework for mobile integrated health in Massachusetts</a:t>
            </a:r>
          </a:p>
          <a:p>
            <a:pPr marL="285750" indent="-285750">
              <a:buFont typeface="Wingdings" panose="05000000000000000000" pitchFamily="2" charset="2"/>
              <a:buChar char="q"/>
            </a:pPr>
            <a:r>
              <a:rPr lang="en-US" dirty="0" smtClean="0">
                <a:solidFill>
                  <a:schemeClr val="accent2">
                    <a:lumMod val="75000"/>
                  </a:schemeClr>
                </a:solidFill>
                <a:latin typeface="+mn-lt"/>
              </a:rPr>
              <a:t>Chaired by DPH’s Director of the Bureau of Health Care Safety and Quality or designee</a:t>
            </a:r>
          </a:p>
          <a:p>
            <a:pPr marL="285750" indent="-285750">
              <a:buFont typeface="Wingdings" panose="05000000000000000000" pitchFamily="2" charset="2"/>
              <a:buChar char="q"/>
            </a:pPr>
            <a:r>
              <a:rPr lang="en-US" dirty="0" smtClean="0">
                <a:solidFill>
                  <a:schemeClr val="accent2">
                    <a:lumMod val="75000"/>
                  </a:schemeClr>
                </a:solidFill>
                <a:latin typeface="+mn-lt"/>
              </a:rPr>
              <a:t>MIHAC members represent diverse perspectives</a:t>
            </a:r>
            <a:r>
              <a:rPr lang="en-US" dirty="0">
                <a:solidFill>
                  <a:schemeClr val="accent2">
                    <a:lumMod val="75000"/>
                  </a:schemeClr>
                </a:solidFill>
                <a:latin typeface="+mn-lt"/>
              </a:rPr>
              <a:t> </a:t>
            </a:r>
            <a:r>
              <a:rPr lang="en-US" dirty="0" smtClean="0">
                <a:solidFill>
                  <a:schemeClr val="accent2">
                    <a:lumMod val="75000"/>
                  </a:schemeClr>
                </a:solidFill>
                <a:latin typeface="+mn-lt"/>
              </a:rPr>
              <a:t>and are appointed by the Commissioner from:  </a:t>
            </a:r>
          </a:p>
        </p:txBody>
      </p:sp>
      <p:sp>
        <p:nvSpPr>
          <p:cNvPr id="9" name="Slide Number Placeholder 5"/>
          <p:cNvSpPr txBox="1">
            <a:spLocks/>
          </p:cNvSpPr>
          <p:nvPr/>
        </p:nvSpPr>
        <p:spPr>
          <a:xfrm>
            <a:off x="6934200" y="6416675"/>
            <a:ext cx="2133600" cy="365125"/>
          </a:xfrm>
          <a:prstGeom prst="rect">
            <a:avLst/>
          </a:prstGeom>
        </p:spPr>
        <p:txBody>
          <a:bodyPr vert="horz" lIns="91440" tIns="45720" rIns="91440" bIns="45720" rtlCol="0" anchor="ctr"/>
          <a:lstStyle>
            <a:defPPr>
              <a:defRPr lang="en-US"/>
            </a:defPPr>
            <a:lvl1pPr algn="r" rtl="0" fontAlgn="base">
              <a:lnSpc>
                <a:spcPct val="90000"/>
              </a:lnSpc>
              <a:spcBef>
                <a:spcPct val="20000"/>
              </a:spcBef>
              <a:spcAft>
                <a:spcPct val="0"/>
              </a:spcAft>
              <a:defRPr sz="1200" kern="1200">
                <a:solidFill>
                  <a:schemeClr val="tx1">
                    <a:tint val="75000"/>
                  </a:schemeClr>
                </a:solidFill>
                <a:latin typeface="Arial" charset="0"/>
                <a:ea typeface="+mn-ea"/>
                <a:cs typeface="+mn-cs"/>
              </a:defRPr>
            </a:lvl1pPr>
            <a:lvl2pPr marL="457200" algn="l" rtl="0" fontAlgn="base">
              <a:lnSpc>
                <a:spcPct val="90000"/>
              </a:lnSpc>
              <a:spcBef>
                <a:spcPct val="20000"/>
              </a:spcBef>
              <a:spcAft>
                <a:spcPct val="0"/>
              </a:spcAft>
              <a:defRPr kern="1200">
                <a:solidFill>
                  <a:schemeClr val="tx1"/>
                </a:solidFill>
                <a:latin typeface="Arial" charset="0"/>
                <a:ea typeface="+mn-ea"/>
                <a:cs typeface="+mn-cs"/>
              </a:defRPr>
            </a:lvl2pPr>
            <a:lvl3pPr marL="914400" algn="l" rtl="0" fontAlgn="base">
              <a:lnSpc>
                <a:spcPct val="90000"/>
              </a:lnSpc>
              <a:spcBef>
                <a:spcPct val="20000"/>
              </a:spcBef>
              <a:spcAft>
                <a:spcPct val="0"/>
              </a:spcAft>
              <a:defRPr kern="1200">
                <a:solidFill>
                  <a:schemeClr val="tx1"/>
                </a:solidFill>
                <a:latin typeface="Arial" charset="0"/>
                <a:ea typeface="+mn-ea"/>
                <a:cs typeface="+mn-cs"/>
              </a:defRPr>
            </a:lvl3pPr>
            <a:lvl4pPr marL="1371600" algn="l" rtl="0" fontAlgn="base">
              <a:lnSpc>
                <a:spcPct val="90000"/>
              </a:lnSpc>
              <a:spcBef>
                <a:spcPct val="20000"/>
              </a:spcBef>
              <a:spcAft>
                <a:spcPct val="0"/>
              </a:spcAft>
              <a:defRPr kern="1200">
                <a:solidFill>
                  <a:schemeClr val="tx1"/>
                </a:solidFill>
                <a:latin typeface="Arial" charset="0"/>
                <a:ea typeface="+mn-ea"/>
                <a:cs typeface="+mn-cs"/>
              </a:defRPr>
            </a:lvl4pPr>
            <a:lvl5pPr marL="1828800" algn="l" rtl="0" fontAlgn="base">
              <a:lnSpc>
                <a:spcPct val="90000"/>
              </a:lnSpc>
              <a:spcBef>
                <a:spcPct val="2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r" defTabSz="914400" rtl="0" eaLnBrk="1" fontAlgn="base" latinLnBrk="0" hangingPunct="1">
              <a:lnSpc>
                <a:spcPct val="90000"/>
              </a:lnSpc>
              <a:spcBef>
                <a:spcPct val="20000"/>
              </a:spcBef>
              <a:spcAft>
                <a:spcPct val="0"/>
              </a:spcAft>
              <a:buClrTx/>
              <a:buSzTx/>
              <a:buFontTx/>
              <a:buNone/>
              <a:tabLst/>
              <a:defRPr/>
            </a:pPr>
            <a:fld id="{07D56CB9-EABB-4C18-962C-FF17652EADB5}" type="slidenum">
              <a:rPr kumimoji="0" lang="en-US" altLang="en-US" sz="1200" b="0" i="0" u="none" strike="noStrike" kern="1200" cap="none" spc="0" normalizeH="0" baseline="0" noProof="0" smtClean="0">
                <a:ln>
                  <a:noFill/>
                </a:ln>
                <a:solidFill>
                  <a:prstClr val="black">
                    <a:tint val="75000"/>
                  </a:prstClr>
                </a:solidFill>
                <a:effectLst/>
                <a:uLnTx/>
                <a:uFillTx/>
                <a:latin typeface="Arial" charset="0"/>
                <a:ea typeface="+mn-ea"/>
                <a:cs typeface="+mn-cs"/>
              </a:rPr>
              <a:pPr marL="0" marR="0" lvl="0" indent="0" algn="r" defTabSz="914400" rtl="0" eaLnBrk="1" fontAlgn="base" latinLnBrk="0" hangingPunct="1">
                <a:lnSpc>
                  <a:spcPct val="90000"/>
                </a:lnSpc>
                <a:spcBef>
                  <a:spcPct val="20000"/>
                </a:spcBef>
                <a:spcAft>
                  <a:spcPct val="0"/>
                </a:spcAft>
                <a:buClrTx/>
                <a:buSzTx/>
                <a:buFontTx/>
                <a:buNone/>
                <a:tabLst/>
                <a:defRPr/>
              </a:pPr>
              <a:t>3</a:t>
            </a:fld>
            <a:endParaRPr kumimoji="0" lang="en-US" altLang="en-US" sz="1200" b="0" i="0" u="none" strike="noStrike" kern="1200" cap="none" spc="0" normalizeH="0" baseline="0" noProof="0" dirty="0">
              <a:ln>
                <a:noFill/>
              </a:ln>
              <a:solidFill>
                <a:prstClr val="black">
                  <a:tint val="75000"/>
                </a:prstClr>
              </a:solidFill>
              <a:effectLst/>
              <a:uLnTx/>
              <a:uFillTx/>
              <a:latin typeface="Arial" charset="0"/>
              <a:ea typeface="+mn-ea"/>
              <a:cs typeface="+mn-cs"/>
            </a:endParaRPr>
          </a:p>
        </p:txBody>
      </p:sp>
    </p:spTree>
    <p:extLst>
      <p:ext uri="{BB962C8B-B14F-4D97-AF65-F5344CB8AC3E}">
        <p14:creationId xmlns:p14="http://schemas.microsoft.com/office/powerpoint/2010/main" val="18470222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latin typeface="Arial" charset="0"/>
              <a:cs typeface="Arial" charset="0"/>
            </a:endParaRPr>
          </a:p>
        </p:txBody>
      </p:sp>
      <p:sp>
        <p:nvSpPr>
          <p:cNvPr id="3076" name="Text Box 7"/>
          <p:cNvSpPr txBox="1">
            <a:spLocks noChangeArrowheads="1"/>
          </p:cNvSpPr>
          <p:nvPr/>
        </p:nvSpPr>
        <p:spPr bwMode="auto">
          <a:xfrm>
            <a:off x="233363" y="2477869"/>
            <a:ext cx="8770937" cy="1144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4000" b="1" dirty="0">
                <a:solidFill>
                  <a:srgbClr val="003366"/>
                </a:solidFill>
                <a:cs typeface="Arial" charset="0"/>
              </a:rPr>
              <a:t>Member Responsibilities: </a:t>
            </a:r>
          </a:p>
          <a:p>
            <a:pPr algn="ctr" eaLnBrk="1" hangingPunct="1">
              <a:spcBef>
                <a:spcPct val="0"/>
              </a:spcBef>
              <a:buFontTx/>
              <a:buNone/>
            </a:pPr>
            <a:r>
              <a:rPr lang="en-US" altLang="en-US" sz="3600" b="1" dirty="0">
                <a:solidFill>
                  <a:srgbClr val="003366"/>
                </a:solidFill>
                <a:cs typeface="Arial" charset="0"/>
              </a:rPr>
              <a:t>Conflict of Interest and Open Meeting Law</a:t>
            </a:r>
          </a:p>
        </p:txBody>
      </p:sp>
      <p:pic>
        <p:nvPicPr>
          <p:cNvPr id="3077" name="Picture 4" descr="banner"/>
          <p:cNvPicPr>
            <a:picLocks noChangeAspect="1" noChangeArrowheads="1"/>
          </p:cNvPicPr>
          <p:nvPr/>
        </p:nvPicPr>
        <p:blipFill>
          <a:blip r:embed="rId3">
            <a:extLst>
              <a:ext uri="{28A0092B-C50C-407E-A947-70E740481C1C}">
                <a14:useLocalDpi xmlns:a14="http://schemas.microsoft.com/office/drawing/2010/main" val="0"/>
              </a:ext>
            </a:extLst>
          </a:blip>
          <a:srcRect b="8861"/>
          <a:stretch>
            <a:fillRect/>
          </a:stretch>
        </p:blipFill>
        <p:spPr bwMode="auto">
          <a:xfrm>
            <a:off x="-3175" y="223838"/>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12"/>
          </p:nvPr>
        </p:nvSpPr>
        <p:spPr>
          <a:xfrm>
            <a:off x="6934200" y="6416675"/>
            <a:ext cx="2133600" cy="365125"/>
          </a:xfrm>
        </p:spPr>
        <p:txBody>
          <a:bodyPr/>
          <a:lstStyle/>
          <a:p>
            <a:pPr>
              <a:defRPr/>
            </a:pPr>
            <a:fld id="{07D56CB9-EABB-4C18-962C-FF17652EADB5}" type="slidenum">
              <a:rPr lang="en-US" altLang="en-US" smtClean="0"/>
              <a:pPr>
                <a:defRPr/>
              </a:pPr>
              <a:t>4</a:t>
            </a:fld>
            <a:endParaRPr lang="en-US" altLang="en-US" dirty="0"/>
          </a:p>
        </p:txBody>
      </p:sp>
    </p:spTree>
    <p:extLst>
      <p:ext uri="{BB962C8B-B14F-4D97-AF65-F5344CB8AC3E}">
        <p14:creationId xmlns:p14="http://schemas.microsoft.com/office/powerpoint/2010/main" val="4242174245"/>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p:cNvSpPr>
            <a:spLocks noGrp="1"/>
          </p:cNvSpPr>
          <p:nvPr>
            <p:ph idx="1"/>
          </p:nvPr>
        </p:nvSpPr>
        <p:spPr>
          <a:xfrm>
            <a:off x="152400" y="1131888"/>
            <a:ext cx="8809038" cy="5649912"/>
          </a:xfrm>
        </p:spPr>
        <p:txBody>
          <a:bodyPr/>
          <a:lstStyle/>
          <a:p>
            <a:pPr eaLnBrk="1" hangingPunct="1"/>
            <a:r>
              <a:rPr lang="en-US" altLang="en-US" sz="2800" b="1" dirty="0">
                <a:solidFill>
                  <a:srgbClr val="1F497D">
                    <a:lumMod val="75000"/>
                  </a:srgbClr>
                </a:solidFill>
                <a:latin typeface="Calibri" charset="0"/>
                <a:ea typeface="Calibri" charset="0"/>
                <a:cs typeface="Calibri" charset="0"/>
              </a:rPr>
              <a:t>Conflict of Interest Law (COI):  </a:t>
            </a:r>
            <a:r>
              <a:rPr lang="en-US" altLang="en-US" sz="2400" dirty="0">
                <a:solidFill>
                  <a:srgbClr val="1F497D">
                    <a:lumMod val="75000"/>
                  </a:srgbClr>
                </a:solidFill>
                <a:latin typeface="Calibri" charset="0"/>
                <a:ea typeface="Calibri" charset="0"/>
                <a:cs typeface="Calibri" charset="0"/>
              </a:rPr>
              <a:t>MIH Advisory Council members are “special state employees” subject to COI law</a:t>
            </a:r>
          </a:p>
          <a:p>
            <a:pPr lvl="1" eaLnBrk="1" hangingPunct="1"/>
            <a:r>
              <a:rPr lang="en-US" altLang="en-US" sz="1800" dirty="0">
                <a:solidFill>
                  <a:srgbClr val="1F497D">
                    <a:lumMod val="75000"/>
                  </a:srgbClr>
                </a:solidFill>
                <a:latin typeface="Calibri" charset="0"/>
                <a:ea typeface="Calibri" charset="0"/>
                <a:cs typeface="Calibri" charset="0"/>
              </a:rPr>
              <a:t>COI law is meant to prevent conflicts between a state employee’s private interests and his or her public </a:t>
            </a:r>
            <a:r>
              <a:rPr lang="en-US" altLang="en-US" sz="1800" dirty="0" smtClean="0">
                <a:solidFill>
                  <a:srgbClr val="1F497D">
                    <a:lumMod val="75000"/>
                  </a:srgbClr>
                </a:solidFill>
                <a:latin typeface="Calibri" charset="0"/>
                <a:ea typeface="Calibri" charset="0"/>
                <a:cs typeface="Calibri" charset="0"/>
              </a:rPr>
              <a:t>duties</a:t>
            </a:r>
            <a:endParaRPr lang="en-US" altLang="en-US" sz="1800" dirty="0">
              <a:solidFill>
                <a:srgbClr val="1F497D">
                  <a:lumMod val="75000"/>
                </a:srgbClr>
              </a:solidFill>
              <a:latin typeface="Calibri" charset="0"/>
              <a:ea typeface="Calibri" charset="0"/>
              <a:cs typeface="Calibri" charset="0"/>
            </a:endParaRPr>
          </a:p>
          <a:p>
            <a:pPr lvl="1" eaLnBrk="1" hangingPunct="1"/>
            <a:r>
              <a:rPr lang="en-US" altLang="en-US" sz="1800" dirty="0">
                <a:solidFill>
                  <a:srgbClr val="1F497D">
                    <a:lumMod val="75000"/>
                  </a:srgbClr>
                </a:solidFill>
                <a:latin typeface="Calibri" charset="0"/>
                <a:ea typeface="Calibri" charset="0"/>
                <a:cs typeface="Calibri" charset="0"/>
              </a:rPr>
              <a:t>To obtain confidential legal advice regarding how the COI law applies to you in a particular situation: </a:t>
            </a:r>
            <a:r>
              <a:rPr lang="en-US" altLang="en-US" sz="2400" b="1" dirty="0">
                <a:solidFill>
                  <a:srgbClr val="1F497D">
                    <a:lumMod val="75000"/>
                  </a:srgbClr>
                </a:solidFill>
                <a:latin typeface="Calibri" charset="0"/>
                <a:ea typeface="Calibri" charset="0"/>
                <a:cs typeface="Calibri" charset="0"/>
              </a:rPr>
              <a:t>Contact State Ethics Commission: “Attorney of the Day” program:  (617) 371-9500</a:t>
            </a:r>
          </a:p>
          <a:p>
            <a:pPr lvl="1" eaLnBrk="1" hangingPunct="1"/>
            <a:r>
              <a:rPr lang="en-US" altLang="en-US" sz="1800" dirty="0">
                <a:solidFill>
                  <a:srgbClr val="1F497D">
                    <a:lumMod val="75000"/>
                  </a:srgbClr>
                </a:solidFill>
                <a:latin typeface="Calibri" charset="0"/>
                <a:ea typeface="Calibri" charset="0"/>
                <a:cs typeface="Calibri" charset="0"/>
              </a:rPr>
              <a:t>Education and Training requirements:  Summary of COI Law for State Employees (return signed  Acknowledgment of Receipt</a:t>
            </a:r>
            <a:r>
              <a:rPr lang="en-US" altLang="en-US" sz="1800" dirty="0" smtClean="0">
                <a:solidFill>
                  <a:srgbClr val="1F497D">
                    <a:lumMod val="75000"/>
                  </a:srgbClr>
                </a:solidFill>
                <a:latin typeface="Calibri" charset="0"/>
                <a:ea typeface="Calibri" charset="0"/>
                <a:cs typeface="Calibri" charset="0"/>
              </a:rPr>
              <a:t>)</a:t>
            </a:r>
            <a:endParaRPr lang="en-US" altLang="en-US" sz="1800" dirty="0">
              <a:solidFill>
                <a:srgbClr val="1F497D">
                  <a:lumMod val="75000"/>
                </a:srgbClr>
              </a:solidFill>
              <a:latin typeface="Calibri" charset="0"/>
              <a:ea typeface="Calibri" charset="0"/>
              <a:cs typeface="Calibri" charset="0"/>
            </a:endParaRPr>
          </a:p>
          <a:p>
            <a:pPr lvl="1" eaLnBrk="1" hangingPunct="1"/>
            <a:r>
              <a:rPr lang="en-US" altLang="en-US" sz="1800" dirty="0">
                <a:solidFill>
                  <a:srgbClr val="1F497D">
                    <a:lumMod val="75000"/>
                  </a:srgbClr>
                </a:solidFill>
                <a:latin typeface="Calibri" charset="0"/>
                <a:ea typeface="Calibri" charset="0"/>
                <a:cs typeface="Calibri" charset="0"/>
              </a:rPr>
              <a:t>On-line training through DPH’s PACE (Performance and Care Enhancement  Learning Management System)</a:t>
            </a:r>
          </a:p>
          <a:p>
            <a:pPr lvl="1" eaLnBrk="1" hangingPunct="1"/>
            <a:r>
              <a:rPr lang="en-US" altLang="en-US" sz="1800" dirty="0">
                <a:solidFill>
                  <a:srgbClr val="1F497D">
                    <a:lumMod val="75000"/>
                  </a:srgbClr>
                </a:solidFill>
                <a:latin typeface="Calibri" charset="0"/>
                <a:ea typeface="Calibri" charset="0"/>
                <a:cs typeface="Calibri" charset="0"/>
              </a:rPr>
              <a:t>Information regarding access to PACE will be sent to members</a:t>
            </a:r>
          </a:p>
          <a:p>
            <a:pPr eaLnBrk="1" hangingPunct="1"/>
            <a:r>
              <a:rPr lang="en-US" altLang="en-US" sz="2800" b="1" dirty="0">
                <a:solidFill>
                  <a:srgbClr val="1F497D">
                    <a:lumMod val="75000"/>
                  </a:srgbClr>
                </a:solidFill>
                <a:latin typeface="Calibri" charset="0"/>
                <a:ea typeface="Calibri" charset="0"/>
                <a:cs typeface="Calibri" charset="0"/>
              </a:rPr>
              <a:t>Open Meeting Law (OML): </a:t>
            </a:r>
            <a:r>
              <a:rPr lang="en-US" altLang="en-US" sz="2400" dirty="0">
                <a:solidFill>
                  <a:srgbClr val="1F497D">
                    <a:lumMod val="75000"/>
                  </a:srgbClr>
                </a:solidFill>
                <a:latin typeface="Calibri" charset="0"/>
                <a:ea typeface="Calibri" charset="0"/>
                <a:cs typeface="Calibri" charset="0"/>
              </a:rPr>
              <a:t>as public body, members are subject to the OML</a:t>
            </a:r>
          </a:p>
        </p:txBody>
      </p:sp>
      <p:sp>
        <p:nvSpPr>
          <p:cNvPr id="5" name="Title 1"/>
          <p:cNvSpPr txBox="1">
            <a:spLocks/>
          </p:cNvSpPr>
          <p:nvPr/>
        </p:nvSpPr>
        <p:spPr>
          <a:xfrm>
            <a:off x="4038599" y="76200"/>
            <a:ext cx="5257801" cy="990600"/>
          </a:xfrm>
          <a:prstGeom prst="rect">
            <a:avLst/>
          </a:prstGeom>
        </p:spPr>
        <p:txBody>
          <a:bodyPr anchor="ctr" anchorCtr="0"/>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eaLnBrk="1" hangingPunct="1"/>
            <a:r>
              <a:rPr lang="en-US" altLang="en-US" sz="2200" dirty="0"/>
              <a:t>Member Responsibilities: </a:t>
            </a:r>
            <a:endParaRPr lang="en-US" altLang="en-US" sz="2200" dirty="0" smtClean="0"/>
          </a:p>
          <a:p>
            <a:pPr eaLnBrk="1" hangingPunct="1"/>
            <a:r>
              <a:rPr lang="en-US" altLang="en-US" sz="2200" dirty="0" smtClean="0"/>
              <a:t>Conflict </a:t>
            </a:r>
            <a:r>
              <a:rPr lang="en-US" altLang="en-US" sz="2200" dirty="0"/>
              <a:t>of Interest and Open Meeting Law</a:t>
            </a:r>
            <a:endParaRPr lang="en-US" altLang="en-US" sz="2200" dirty="0">
              <a:cs typeface="Arial" charset="0"/>
            </a:endParaRPr>
          </a:p>
        </p:txBody>
      </p:sp>
      <p:sp>
        <p:nvSpPr>
          <p:cNvPr id="7" name="Slide Number Placeholder 5"/>
          <p:cNvSpPr txBox="1">
            <a:spLocks/>
          </p:cNvSpPr>
          <p:nvPr/>
        </p:nvSpPr>
        <p:spPr>
          <a:xfrm>
            <a:off x="6934200" y="6416675"/>
            <a:ext cx="2133600" cy="365125"/>
          </a:xfrm>
          <a:prstGeom prst="rect">
            <a:avLst/>
          </a:prstGeom>
        </p:spPr>
        <p:txBody>
          <a:bodyPr vert="horz" lIns="91440" tIns="45720" rIns="91440" bIns="45720" rtlCol="0" anchor="ctr"/>
          <a:lstStyle>
            <a:defPPr>
              <a:defRPr lang="en-US"/>
            </a:defPPr>
            <a:lvl1pPr algn="r" rtl="0" fontAlgn="base">
              <a:lnSpc>
                <a:spcPct val="90000"/>
              </a:lnSpc>
              <a:spcBef>
                <a:spcPct val="20000"/>
              </a:spcBef>
              <a:spcAft>
                <a:spcPct val="0"/>
              </a:spcAft>
              <a:defRPr sz="1200" kern="1200">
                <a:solidFill>
                  <a:schemeClr val="tx1">
                    <a:tint val="75000"/>
                  </a:schemeClr>
                </a:solidFill>
                <a:latin typeface="Arial" charset="0"/>
                <a:ea typeface="+mn-ea"/>
                <a:cs typeface="+mn-cs"/>
              </a:defRPr>
            </a:lvl1pPr>
            <a:lvl2pPr marL="457200" algn="l" rtl="0" fontAlgn="base">
              <a:lnSpc>
                <a:spcPct val="90000"/>
              </a:lnSpc>
              <a:spcBef>
                <a:spcPct val="20000"/>
              </a:spcBef>
              <a:spcAft>
                <a:spcPct val="0"/>
              </a:spcAft>
              <a:defRPr kern="1200">
                <a:solidFill>
                  <a:schemeClr val="tx1"/>
                </a:solidFill>
                <a:latin typeface="Arial" charset="0"/>
                <a:ea typeface="+mn-ea"/>
                <a:cs typeface="+mn-cs"/>
              </a:defRPr>
            </a:lvl2pPr>
            <a:lvl3pPr marL="914400" algn="l" rtl="0" fontAlgn="base">
              <a:lnSpc>
                <a:spcPct val="90000"/>
              </a:lnSpc>
              <a:spcBef>
                <a:spcPct val="20000"/>
              </a:spcBef>
              <a:spcAft>
                <a:spcPct val="0"/>
              </a:spcAft>
              <a:defRPr kern="1200">
                <a:solidFill>
                  <a:schemeClr val="tx1"/>
                </a:solidFill>
                <a:latin typeface="Arial" charset="0"/>
                <a:ea typeface="+mn-ea"/>
                <a:cs typeface="+mn-cs"/>
              </a:defRPr>
            </a:lvl3pPr>
            <a:lvl4pPr marL="1371600" algn="l" rtl="0" fontAlgn="base">
              <a:lnSpc>
                <a:spcPct val="90000"/>
              </a:lnSpc>
              <a:spcBef>
                <a:spcPct val="20000"/>
              </a:spcBef>
              <a:spcAft>
                <a:spcPct val="0"/>
              </a:spcAft>
              <a:defRPr kern="1200">
                <a:solidFill>
                  <a:schemeClr val="tx1"/>
                </a:solidFill>
                <a:latin typeface="Arial" charset="0"/>
                <a:ea typeface="+mn-ea"/>
                <a:cs typeface="+mn-cs"/>
              </a:defRPr>
            </a:lvl4pPr>
            <a:lvl5pPr marL="1828800" algn="l" rtl="0" fontAlgn="base">
              <a:lnSpc>
                <a:spcPct val="90000"/>
              </a:lnSpc>
              <a:spcBef>
                <a:spcPct val="2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r" defTabSz="914400" rtl="0" eaLnBrk="1" fontAlgn="base" latinLnBrk="0" hangingPunct="1">
              <a:lnSpc>
                <a:spcPct val="90000"/>
              </a:lnSpc>
              <a:spcBef>
                <a:spcPct val="20000"/>
              </a:spcBef>
              <a:spcAft>
                <a:spcPct val="0"/>
              </a:spcAft>
              <a:buClrTx/>
              <a:buSzTx/>
              <a:buFontTx/>
              <a:buNone/>
              <a:tabLst/>
              <a:defRPr/>
            </a:pPr>
            <a:fld id="{07D56CB9-EABB-4C18-962C-FF17652EADB5}" type="slidenum">
              <a:rPr kumimoji="0" lang="en-US" altLang="en-US" sz="1200" b="0" i="0" u="none" strike="noStrike" kern="1200" cap="none" spc="0" normalizeH="0" baseline="0" noProof="0" smtClean="0">
                <a:ln>
                  <a:noFill/>
                </a:ln>
                <a:solidFill>
                  <a:prstClr val="black">
                    <a:tint val="75000"/>
                  </a:prstClr>
                </a:solidFill>
                <a:effectLst/>
                <a:uLnTx/>
                <a:uFillTx/>
                <a:latin typeface="Arial" charset="0"/>
                <a:ea typeface="+mn-ea"/>
                <a:cs typeface="+mn-cs"/>
              </a:rPr>
              <a:pPr marL="0" marR="0" lvl="0" indent="0" algn="r" defTabSz="914400" rtl="0" eaLnBrk="1" fontAlgn="base" latinLnBrk="0" hangingPunct="1">
                <a:lnSpc>
                  <a:spcPct val="90000"/>
                </a:lnSpc>
                <a:spcBef>
                  <a:spcPct val="20000"/>
                </a:spcBef>
                <a:spcAft>
                  <a:spcPct val="0"/>
                </a:spcAft>
                <a:buClrTx/>
                <a:buSzTx/>
                <a:buFontTx/>
                <a:buNone/>
                <a:tabLst/>
                <a:defRPr/>
              </a:pPr>
              <a:t>5</a:t>
            </a:fld>
            <a:endParaRPr kumimoji="0" lang="en-US" altLang="en-US" sz="1200" b="0" i="0" u="none" strike="noStrike" kern="1200" cap="none" spc="0" normalizeH="0" baseline="0" noProof="0" dirty="0">
              <a:ln>
                <a:noFill/>
              </a:ln>
              <a:solidFill>
                <a:prstClr val="black">
                  <a:tint val="75000"/>
                </a:prstClr>
              </a:solidFill>
              <a:effectLst/>
              <a:uLnTx/>
              <a:uFillTx/>
              <a:latin typeface="Arial" charset="0"/>
              <a:ea typeface="+mn-ea"/>
              <a:cs typeface="+mn-cs"/>
            </a:endParaRPr>
          </a:p>
        </p:txBody>
      </p:sp>
    </p:spTree>
    <p:extLst>
      <p:ext uri="{BB962C8B-B14F-4D97-AF65-F5344CB8AC3E}">
        <p14:creationId xmlns:p14="http://schemas.microsoft.com/office/powerpoint/2010/main" val="5558386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p:cNvSpPr>
            <a:spLocks noGrp="1"/>
          </p:cNvSpPr>
          <p:nvPr>
            <p:ph idx="1"/>
          </p:nvPr>
        </p:nvSpPr>
        <p:spPr>
          <a:xfrm>
            <a:off x="457200" y="1295400"/>
            <a:ext cx="8229600" cy="4430712"/>
          </a:xfrm>
        </p:spPr>
        <p:txBody>
          <a:bodyPr/>
          <a:lstStyle/>
          <a:p>
            <a:pPr>
              <a:spcBef>
                <a:spcPts val="0"/>
              </a:spcBef>
              <a:spcAft>
                <a:spcPts val="0"/>
              </a:spcAft>
            </a:pPr>
            <a:r>
              <a:rPr lang="en-US" sz="2800" dirty="0" smtClean="0">
                <a:solidFill>
                  <a:srgbClr val="003366"/>
                </a:solidFill>
              </a:rPr>
              <a:t>The OML is designed to ensure transparency in the </a:t>
            </a:r>
            <a:r>
              <a:rPr lang="en-US" sz="2800" b="1" dirty="0" smtClean="0">
                <a:solidFill>
                  <a:srgbClr val="003366"/>
                </a:solidFill>
              </a:rPr>
              <a:t>deliberations </a:t>
            </a:r>
            <a:r>
              <a:rPr lang="en-US" sz="2800" dirty="0" smtClean="0">
                <a:solidFill>
                  <a:srgbClr val="003366"/>
                </a:solidFill>
              </a:rPr>
              <a:t>of public bodies</a:t>
            </a:r>
          </a:p>
          <a:p>
            <a:pPr>
              <a:spcBef>
                <a:spcPts val="0"/>
              </a:spcBef>
              <a:spcAft>
                <a:spcPts val="0"/>
              </a:spcAft>
            </a:pPr>
            <a:endParaRPr lang="en-US" sz="2800" dirty="0" smtClean="0">
              <a:solidFill>
                <a:srgbClr val="003366"/>
              </a:solidFill>
            </a:endParaRPr>
          </a:p>
          <a:p>
            <a:r>
              <a:rPr lang="en-US" sz="2800" dirty="0" smtClean="0">
                <a:solidFill>
                  <a:srgbClr val="003366"/>
                </a:solidFill>
              </a:rPr>
              <a:t>A </a:t>
            </a:r>
            <a:r>
              <a:rPr lang="en-US" sz="2800" b="1" dirty="0" smtClean="0">
                <a:solidFill>
                  <a:srgbClr val="003366"/>
                </a:solidFill>
              </a:rPr>
              <a:t>deliberation </a:t>
            </a:r>
            <a:r>
              <a:rPr lang="en-US" sz="2800" dirty="0" smtClean="0">
                <a:solidFill>
                  <a:srgbClr val="003366"/>
                </a:solidFill>
              </a:rPr>
              <a:t>is:</a:t>
            </a:r>
            <a:r>
              <a:rPr lang="en-US" sz="2800" dirty="0">
                <a:solidFill>
                  <a:srgbClr val="003366"/>
                </a:solidFill>
              </a:rPr>
              <a:t> </a:t>
            </a:r>
            <a:endParaRPr lang="en-US" sz="2800" dirty="0" smtClean="0">
              <a:solidFill>
                <a:srgbClr val="003366"/>
              </a:solidFill>
            </a:endParaRPr>
          </a:p>
          <a:p>
            <a:pPr lvl="1"/>
            <a:r>
              <a:rPr lang="en-US" sz="2400" dirty="0" smtClean="0">
                <a:solidFill>
                  <a:srgbClr val="003366"/>
                </a:solidFill>
              </a:rPr>
              <a:t>an </a:t>
            </a:r>
            <a:r>
              <a:rPr lang="en-US" sz="2400" dirty="0">
                <a:solidFill>
                  <a:srgbClr val="003366"/>
                </a:solidFill>
              </a:rPr>
              <a:t>oral or written </a:t>
            </a:r>
            <a:r>
              <a:rPr lang="en-US" sz="2400" dirty="0" smtClean="0">
                <a:solidFill>
                  <a:srgbClr val="003366"/>
                </a:solidFill>
              </a:rPr>
              <a:t>communication, through </a:t>
            </a:r>
            <a:r>
              <a:rPr lang="en-US" sz="2400" dirty="0">
                <a:solidFill>
                  <a:srgbClr val="003366"/>
                </a:solidFill>
              </a:rPr>
              <a:t>any medium, </a:t>
            </a:r>
            <a:r>
              <a:rPr lang="en-US" sz="2400" b="1" dirty="0">
                <a:solidFill>
                  <a:srgbClr val="003366"/>
                </a:solidFill>
              </a:rPr>
              <a:t>including electronic mail,</a:t>
            </a:r>
            <a:r>
              <a:rPr lang="en-US" sz="2400" dirty="0">
                <a:solidFill>
                  <a:srgbClr val="003366"/>
                </a:solidFill>
              </a:rPr>
              <a:t> </a:t>
            </a:r>
          </a:p>
          <a:p>
            <a:pPr lvl="1"/>
            <a:r>
              <a:rPr lang="en-US" sz="2400" dirty="0">
                <a:solidFill>
                  <a:srgbClr val="003366"/>
                </a:solidFill>
              </a:rPr>
              <a:t>between or among a </a:t>
            </a:r>
            <a:r>
              <a:rPr lang="en-US" sz="2400" b="1" dirty="0">
                <a:solidFill>
                  <a:srgbClr val="003366"/>
                </a:solidFill>
              </a:rPr>
              <a:t>quorum </a:t>
            </a:r>
            <a:r>
              <a:rPr lang="en-US" sz="2400" dirty="0">
                <a:solidFill>
                  <a:srgbClr val="003366"/>
                </a:solidFill>
              </a:rPr>
              <a:t>of a public </a:t>
            </a:r>
            <a:r>
              <a:rPr lang="en-US" sz="2400" dirty="0" smtClean="0">
                <a:solidFill>
                  <a:srgbClr val="003366"/>
                </a:solidFill>
              </a:rPr>
              <a:t>body, </a:t>
            </a:r>
            <a:endParaRPr lang="en-US" sz="2400" dirty="0">
              <a:solidFill>
                <a:srgbClr val="003366"/>
              </a:solidFill>
            </a:endParaRPr>
          </a:p>
          <a:p>
            <a:pPr lvl="1"/>
            <a:r>
              <a:rPr lang="en-US" sz="2400" dirty="0">
                <a:solidFill>
                  <a:srgbClr val="003366"/>
                </a:solidFill>
              </a:rPr>
              <a:t>on any public business within its </a:t>
            </a:r>
            <a:r>
              <a:rPr lang="en-US" sz="2400" dirty="0" smtClean="0">
                <a:solidFill>
                  <a:srgbClr val="003366"/>
                </a:solidFill>
              </a:rPr>
              <a:t>jurisdiction.</a:t>
            </a:r>
          </a:p>
          <a:p>
            <a:endParaRPr lang="en-US" sz="2400" b="1" dirty="0" smtClean="0">
              <a:solidFill>
                <a:srgbClr val="003366"/>
              </a:solidFill>
            </a:endParaRPr>
          </a:p>
          <a:p>
            <a:r>
              <a:rPr lang="en-US" sz="2800" b="1" dirty="0" smtClean="0">
                <a:solidFill>
                  <a:srgbClr val="003366"/>
                </a:solidFill>
              </a:rPr>
              <a:t>If </a:t>
            </a:r>
            <a:r>
              <a:rPr lang="en-US" sz="2800" b="1" dirty="0">
                <a:solidFill>
                  <a:srgbClr val="003366"/>
                </a:solidFill>
              </a:rPr>
              <a:t>a quorum of a public body wants to discuss public business within that body’s jurisdiction, they must do so during a properly posted </a:t>
            </a:r>
            <a:r>
              <a:rPr lang="en-US" sz="2800" b="1" dirty="0" smtClean="0">
                <a:solidFill>
                  <a:srgbClr val="003366"/>
                </a:solidFill>
              </a:rPr>
              <a:t>meeting</a:t>
            </a:r>
            <a:endParaRPr lang="en-US" sz="2800" b="1" dirty="0">
              <a:solidFill>
                <a:srgbClr val="003366"/>
              </a:solidFill>
            </a:endParaRPr>
          </a:p>
        </p:txBody>
      </p:sp>
      <p:sp>
        <p:nvSpPr>
          <p:cNvPr id="5" name="Title 1"/>
          <p:cNvSpPr txBox="1">
            <a:spLocks/>
          </p:cNvSpPr>
          <p:nvPr/>
        </p:nvSpPr>
        <p:spPr>
          <a:xfrm>
            <a:off x="4144963" y="336550"/>
            <a:ext cx="4816475" cy="57785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lnSpc>
                <a:spcPct val="100000"/>
              </a:lnSpc>
              <a:defRPr/>
            </a:pPr>
            <a:r>
              <a:rPr lang="en-US" kern="0" dirty="0" smtClean="0"/>
              <a:t>Open Meeting Law</a:t>
            </a:r>
            <a:endParaRPr lang="en-US" kern="0" dirty="0"/>
          </a:p>
        </p:txBody>
      </p:sp>
      <p:sp>
        <p:nvSpPr>
          <p:cNvPr id="7" name="Slide Number Placeholder 5"/>
          <p:cNvSpPr txBox="1">
            <a:spLocks/>
          </p:cNvSpPr>
          <p:nvPr/>
        </p:nvSpPr>
        <p:spPr>
          <a:xfrm>
            <a:off x="6934200" y="6416675"/>
            <a:ext cx="2133600" cy="365125"/>
          </a:xfrm>
          <a:prstGeom prst="rect">
            <a:avLst/>
          </a:prstGeom>
        </p:spPr>
        <p:txBody>
          <a:bodyPr vert="horz" lIns="91440" tIns="45720" rIns="91440" bIns="45720" rtlCol="0" anchor="ctr"/>
          <a:lstStyle>
            <a:defPPr>
              <a:defRPr lang="en-US"/>
            </a:defPPr>
            <a:lvl1pPr algn="r" rtl="0" fontAlgn="base">
              <a:lnSpc>
                <a:spcPct val="90000"/>
              </a:lnSpc>
              <a:spcBef>
                <a:spcPct val="20000"/>
              </a:spcBef>
              <a:spcAft>
                <a:spcPct val="0"/>
              </a:spcAft>
              <a:defRPr sz="1200" kern="1200">
                <a:solidFill>
                  <a:schemeClr val="tx1">
                    <a:tint val="75000"/>
                  </a:schemeClr>
                </a:solidFill>
                <a:latin typeface="Arial" charset="0"/>
                <a:ea typeface="+mn-ea"/>
                <a:cs typeface="+mn-cs"/>
              </a:defRPr>
            </a:lvl1pPr>
            <a:lvl2pPr marL="457200" algn="l" rtl="0" fontAlgn="base">
              <a:lnSpc>
                <a:spcPct val="90000"/>
              </a:lnSpc>
              <a:spcBef>
                <a:spcPct val="20000"/>
              </a:spcBef>
              <a:spcAft>
                <a:spcPct val="0"/>
              </a:spcAft>
              <a:defRPr kern="1200">
                <a:solidFill>
                  <a:schemeClr val="tx1"/>
                </a:solidFill>
                <a:latin typeface="Arial" charset="0"/>
                <a:ea typeface="+mn-ea"/>
                <a:cs typeface="+mn-cs"/>
              </a:defRPr>
            </a:lvl2pPr>
            <a:lvl3pPr marL="914400" algn="l" rtl="0" fontAlgn="base">
              <a:lnSpc>
                <a:spcPct val="90000"/>
              </a:lnSpc>
              <a:spcBef>
                <a:spcPct val="20000"/>
              </a:spcBef>
              <a:spcAft>
                <a:spcPct val="0"/>
              </a:spcAft>
              <a:defRPr kern="1200">
                <a:solidFill>
                  <a:schemeClr val="tx1"/>
                </a:solidFill>
                <a:latin typeface="Arial" charset="0"/>
                <a:ea typeface="+mn-ea"/>
                <a:cs typeface="+mn-cs"/>
              </a:defRPr>
            </a:lvl3pPr>
            <a:lvl4pPr marL="1371600" algn="l" rtl="0" fontAlgn="base">
              <a:lnSpc>
                <a:spcPct val="90000"/>
              </a:lnSpc>
              <a:spcBef>
                <a:spcPct val="20000"/>
              </a:spcBef>
              <a:spcAft>
                <a:spcPct val="0"/>
              </a:spcAft>
              <a:defRPr kern="1200">
                <a:solidFill>
                  <a:schemeClr val="tx1"/>
                </a:solidFill>
                <a:latin typeface="Arial" charset="0"/>
                <a:ea typeface="+mn-ea"/>
                <a:cs typeface="+mn-cs"/>
              </a:defRPr>
            </a:lvl4pPr>
            <a:lvl5pPr marL="1828800" algn="l" rtl="0" fontAlgn="base">
              <a:lnSpc>
                <a:spcPct val="90000"/>
              </a:lnSpc>
              <a:spcBef>
                <a:spcPct val="2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r" defTabSz="914400" rtl="0" eaLnBrk="1" fontAlgn="base" latinLnBrk="0" hangingPunct="1">
              <a:lnSpc>
                <a:spcPct val="90000"/>
              </a:lnSpc>
              <a:spcBef>
                <a:spcPct val="20000"/>
              </a:spcBef>
              <a:spcAft>
                <a:spcPct val="0"/>
              </a:spcAft>
              <a:buClrTx/>
              <a:buSzTx/>
              <a:buFontTx/>
              <a:buNone/>
              <a:tabLst/>
              <a:defRPr/>
            </a:pPr>
            <a:fld id="{07D56CB9-EABB-4C18-962C-FF17652EADB5}" type="slidenum">
              <a:rPr kumimoji="0" lang="en-US" altLang="en-US" sz="1200" b="0" i="0" u="none" strike="noStrike" kern="1200" cap="none" spc="0" normalizeH="0" baseline="0" noProof="0" smtClean="0">
                <a:ln>
                  <a:noFill/>
                </a:ln>
                <a:solidFill>
                  <a:prstClr val="black">
                    <a:tint val="75000"/>
                  </a:prstClr>
                </a:solidFill>
                <a:effectLst/>
                <a:uLnTx/>
                <a:uFillTx/>
                <a:latin typeface="Arial" charset="0"/>
                <a:ea typeface="+mn-ea"/>
                <a:cs typeface="+mn-cs"/>
              </a:rPr>
              <a:pPr marL="0" marR="0" lvl="0" indent="0" algn="r" defTabSz="914400" rtl="0" eaLnBrk="1" fontAlgn="base" latinLnBrk="0" hangingPunct="1">
                <a:lnSpc>
                  <a:spcPct val="90000"/>
                </a:lnSpc>
                <a:spcBef>
                  <a:spcPct val="20000"/>
                </a:spcBef>
                <a:spcAft>
                  <a:spcPct val="0"/>
                </a:spcAft>
                <a:buClrTx/>
                <a:buSzTx/>
                <a:buFontTx/>
                <a:buNone/>
                <a:tabLst/>
                <a:defRPr/>
              </a:pPr>
              <a:t>6</a:t>
            </a:fld>
            <a:endParaRPr kumimoji="0" lang="en-US" altLang="en-US" sz="1200" b="0" i="0" u="none" strike="noStrike" kern="1200" cap="none" spc="0" normalizeH="0" baseline="0" noProof="0" dirty="0">
              <a:ln>
                <a:noFill/>
              </a:ln>
              <a:solidFill>
                <a:prstClr val="black">
                  <a:tint val="75000"/>
                </a:prstClr>
              </a:solidFill>
              <a:effectLst/>
              <a:uLnTx/>
              <a:uFillTx/>
              <a:latin typeface="Arial" charset="0"/>
              <a:ea typeface="+mn-ea"/>
              <a:cs typeface="+mn-cs"/>
            </a:endParaRPr>
          </a:p>
        </p:txBody>
      </p:sp>
    </p:spTree>
    <p:extLst>
      <p:ext uri="{BB962C8B-B14F-4D97-AF65-F5344CB8AC3E}">
        <p14:creationId xmlns:p14="http://schemas.microsoft.com/office/powerpoint/2010/main" val="12130644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ChangeArrowheads="1"/>
          </p:cNvSpPr>
          <p:nvPr/>
        </p:nvSpPr>
        <p:spPr bwMode="auto">
          <a:xfrm>
            <a:off x="381000" y="1422400"/>
            <a:ext cx="8458200" cy="4216539"/>
          </a:xfrm>
          <a:prstGeom prst="rect">
            <a:avLst/>
          </a:prstGeom>
          <a:noFill/>
          <a:ln w="9525">
            <a:noFill/>
            <a:miter lim="800000"/>
            <a:headEnd/>
            <a:tailEnd/>
          </a:ln>
        </p:spPr>
        <p:txBody>
          <a:bodyPr wrap="square">
            <a:spAutoFit/>
          </a:bodyPr>
          <a:lstStyle/>
          <a:p>
            <a:pPr eaLnBrk="0" hangingPunct="0">
              <a:lnSpc>
                <a:spcPct val="100000"/>
              </a:lnSpc>
              <a:spcBef>
                <a:spcPct val="0"/>
              </a:spcBef>
            </a:pPr>
            <a:r>
              <a:rPr lang="en-US" sz="2800" dirty="0">
                <a:solidFill>
                  <a:srgbClr val="003366"/>
                </a:solidFill>
                <a:latin typeface="Calibri" pitchFamily="34" charset="0"/>
              </a:rPr>
              <a:t>A </a:t>
            </a:r>
            <a:r>
              <a:rPr lang="en-US" sz="2800" b="1" dirty="0">
                <a:solidFill>
                  <a:srgbClr val="003366"/>
                </a:solidFill>
                <a:latin typeface="Calibri" pitchFamily="34" charset="0"/>
              </a:rPr>
              <a:t>deliberation</a:t>
            </a:r>
            <a:r>
              <a:rPr lang="en-US" sz="2800" dirty="0">
                <a:solidFill>
                  <a:srgbClr val="003366"/>
                </a:solidFill>
                <a:latin typeface="Calibri" pitchFamily="34" charset="0"/>
              </a:rPr>
              <a:t> </a:t>
            </a:r>
            <a:r>
              <a:rPr lang="en-US" sz="2800" dirty="0" smtClean="0">
                <a:solidFill>
                  <a:srgbClr val="003366"/>
                </a:solidFill>
                <a:latin typeface="Calibri" pitchFamily="34" charset="0"/>
              </a:rPr>
              <a:t>does not include:  </a:t>
            </a:r>
            <a:endParaRPr lang="en-US" sz="2800" dirty="0">
              <a:solidFill>
                <a:srgbClr val="003366"/>
              </a:solidFill>
              <a:latin typeface="Calibri" pitchFamily="34" charset="0"/>
            </a:endParaRPr>
          </a:p>
          <a:p>
            <a:pPr eaLnBrk="0" hangingPunct="0">
              <a:lnSpc>
                <a:spcPct val="100000"/>
              </a:lnSpc>
              <a:spcBef>
                <a:spcPct val="0"/>
              </a:spcBef>
            </a:pPr>
            <a:endParaRPr lang="en-US" sz="2400" dirty="0" smtClean="0">
              <a:solidFill>
                <a:srgbClr val="003366"/>
              </a:solidFill>
              <a:latin typeface="Calibri" pitchFamily="34" charset="0"/>
            </a:endParaRPr>
          </a:p>
          <a:p>
            <a:pPr marL="342900" indent="-342900" eaLnBrk="0" hangingPunct="0">
              <a:lnSpc>
                <a:spcPct val="100000"/>
              </a:lnSpc>
              <a:spcBef>
                <a:spcPct val="0"/>
              </a:spcBef>
              <a:buFont typeface="Arial" panose="020B0604020202020204" pitchFamily="34" charset="0"/>
              <a:buChar char="•"/>
            </a:pPr>
            <a:r>
              <a:rPr lang="en-US" sz="2400" dirty="0" smtClean="0">
                <a:solidFill>
                  <a:srgbClr val="003366"/>
                </a:solidFill>
                <a:latin typeface="Calibri" pitchFamily="34" charset="0"/>
              </a:rPr>
              <a:t>Distribution </a:t>
            </a:r>
            <a:r>
              <a:rPr lang="en-US" sz="2400" dirty="0">
                <a:solidFill>
                  <a:srgbClr val="003366"/>
                </a:solidFill>
                <a:latin typeface="Calibri" pitchFamily="34" charset="0"/>
              </a:rPr>
              <a:t>of a meeting agenda, scheduling or procedural </a:t>
            </a:r>
            <a:r>
              <a:rPr lang="en-US" sz="2400" dirty="0" smtClean="0">
                <a:solidFill>
                  <a:srgbClr val="003366"/>
                </a:solidFill>
                <a:latin typeface="Calibri" pitchFamily="34" charset="0"/>
              </a:rPr>
              <a:t>information</a:t>
            </a:r>
          </a:p>
          <a:p>
            <a:pPr eaLnBrk="0" hangingPunct="0">
              <a:lnSpc>
                <a:spcPct val="100000"/>
              </a:lnSpc>
              <a:spcBef>
                <a:spcPct val="0"/>
              </a:spcBef>
            </a:pPr>
            <a:endParaRPr lang="en-US" sz="2400" dirty="0" smtClean="0">
              <a:solidFill>
                <a:srgbClr val="003366"/>
              </a:solidFill>
              <a:latin typeface="Calibri" pitchFamily="34" charset="0"/>
            </a:endParaRPr>
          </a:p>
          <a:p>
            <a:pPr marL="342900" indent="-342900" eaLnBrk="0" hangingPunct="0">
              <a:lnSpc>
                <a:spcPct val="100000"/>
              </a:lnSpc>
              <a:spcBef>
                <a:spcPct val="0"/>
              </a:spcBef>
              <a:buFont typeface="Arial" panose="020B0604020202020204" pitchFamily="34" charset="0"/>
              <a:buChar char="•"/>
            </a:pPr>
            <a:r>
              <a:rPr lang="en-US" sz="2400" dirty="0" smtClean="0">
                <a:solidFill>
                  <a:srgbClr val="003366"/>
                </a:solidFill>
                <a:latin typeface="Calibri" pitchFamily="34" charset="0"/>
              </a:rPr>
              <a:t>Reports </a:t>
            </a:r>
            <a:r>
              <a:rPr lang="en-US" sz="2400" dirty="0">
                <a:solidFill>
                  <a:srgbClr val="003366"/>
                </a:solidFill>
                <a:latin typeface="Calibri" pitchFamily="34" charset="0"/>
              </a:rPr>
              <a:t>or documents that may be discussed at a meeting </a:t>
            </a:r>
            <a:r>
              <a:rPr lang="en-US" sz="2400" dirty="0" smtClean="0">
                <a:solidFill>
                  <a:srgbClr val="003366"/>
                </a:solidFill>
                <a:latin typeface="Calibri" pitchFamily="34" charset="0"/>
              </a:rPr>
              <a:t> (often </a:t>
            </a:r>
            <a:r>
              <a:rPr lang="en-US" sz="2400" dirty="0">
                <a:solidFill>
                  <a:srgbClr val="003366"/>
                </a:solidFill>
                <a:latin typeface="Calibri" pitchFamily="34" charset="0"/>
              </a:rPr>
              <a:t>helpful to public body members when preparing for upcoming </a:t>
            </a:r>
            <a:r>
              <a:rPr lang="en-US" sz="2400" dirty="0" smtClean="0">
                <a:solidFill>
                  <a:srgbClr val="003366"/>
                </a:solidFill>
                <a:latin typeface="Calibri" pitchFamily="34" charset="0"/>
              </a:rPr>
              <a:t>meetings), </a:t>
            </a:r>
            <a:r>
              <a:rPr lang="en-US" sz="2400" b="1" dirty="0" smtClean="0">
                <a:solidFill>
                  <a:srgbClr val="003366"/>
                </a:solidFill>
                <a:latin typeface="Calibri" pitchFamily="34" charset="0"/>
              </a:rPr>
              <a:t>provided that no </a:t>
            </a:r>
            <a:r>
              <a:rPr lang="en-US" sz="2400" b="1" dirty="0">
                <a:solidFill>
                  <a:srgbClr val="003366"/>
                </a:solidFill>
                <a:latin typeface="Calibri" pitchFamily="34" charset="0"/>
              </a:rPr>
              <a:t>member of the public body expresses, via reply, an opinion on matters within the body’s </a:t>
            </a:r>
            <a:r>
              <a:rPr lang="en-US" sz="2400" b="1" dirty="0" smtClean="0">
                <a:solidFill>
                  <a:srgbClr val="003366"/>
                </a:solidFill>
                <a:latin typeface="Calibri" pitchFamily="34" charset="0"/>
              </a:rPr>
              <a:t>jurisdiction</a:t>
            </a:r>
            <a:endParaRPr lang="en-US" altLang="en-US" sz="2400" b="1" dirty="0" smtClean="0">
              <a:solidFill>
                <a:srgbClr val="003366"/>
              </a:solidFill>
              <a:latin typeface="Calibri" pitchFamily="34" charset="0"/>
            </a:endParaRPr>
          </a:p>
          <a:p>
            <a:pPr>
              <a:lnSpc>
                <a:spcPct val="100000"/>
              </a:lnSpc>
              <a:spcBef>
                <a:spcPct val="0"/>
              </a:spcBef>
            </a:pPr>
            <a:endParaRPr lang="en-US" altLang="en-US" sz="2400" dirty="0">
              <a:solidFill>
                <a:srgbClr val="003366"/>
              </a:solidFill>
              <a:latin typeface="Calibri" pitchFamily="34" charset="0"/>
            </a:endParaRPr>
          </a:p>
        </p:txBody>
      </p:sp>
      <p:sp>
        <p:nvSpPr>
          <p:cNvPr id="4" name="Title 1"/>
          <p:cNvSpPr txBox="1">
            <a:spLocks/>
          </p:cNvSpPr>
          <p:nvPr/>
        </p:nvSpPr>
        <p:spPr>
          <a:xfrm>
            <a:off x="4151313" y="0"/>
            <a:ext cx="4818062" cy="1066800"/>
          </a:xfrm>
          <a:prstGeom prst="rect">
            <a:avLst/>
          </a:prstGeom>
        </p:spPr>
        <p:txBody>
          <a:bodyPr anchor="ctr" anchorCtr="0"/>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lnSpc>
                <a:spcPct val="100000"/>
              </a:lnSpc>
              <a:defRPr/>
            </a:pPr>
            <a:r>
              <a:rPr lang="en-US" kern="0" dirty="0" smtClean="0">
                <a:solidFill>
                  <a:srgbClr val="FFFFFF"/>
                </a:solidFill>
              </a:rPr>
              <a:t>Deliberation</a:t>
            </a:r>
            <a:endParaRPr lang="en-US" kern="0" dirty="0">
              <a:solidFill>
                <a:srgbClr val="FFFFFF"/>
              </a:solidFill>
            </a:endParaRPr>
          </a:p>
        </p:txBody>
      </p:sp>
      <p:sp>
        <p:nvSpPr>
          <p:cNvPr id="5" name="Content Placeholder 2"/>
          <p:cNvSpPr txBox="1">
            <a:spLocks/>
          </p:cNvSpPr>
          <p:nvPr/>
        </p:nvSpPr>
        <p:spPr>
          <a:xfrm>
            <a:off x="381000" y="1422400"/>
            <a:ext cx="8102600" cy="784225"/>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indent="0">
              <a:lnSpc>
                <a:spcPct val="100000"/>
              </a:lnSpc>
              <a:buFontTx/>
              <a:buNone/>
              <a:defRPr/>
            </a:pPr>
            <a:endParaRPr lang="en-US" sz="3600" b="1" kern="0" dirty="0">
              <a:solidFill>
                <a:srgbClr val="000000"/>
              </a:solidFill>
            </a:endParaRPr>
          </a:p>
        </p:txBody>
      </p:sp>
      <p:sp>
        <p:nvSpPr>
          <p:cNvPr id="7" name="Slide Number Placeholder 5"/>
          <p:cNvSpPr txBox="1">
            <a:spLocks/>
          </p:cNvSpPr>
          <p:nvPr/>
        </p:nvSpPr>
        <p:spPr>
          <a:xfrm>
            <a:off x="6934200" y="6416675"/>
            <a:ext cx="2133600" cy="365125"/>
          </a:xfrm>
          <a:prstGeom prst="rect">
            <a:avLst/>
          </a:prstGeom>
        </p:spPr>
        <p:txBody>
          <a:bodyPr vert="horz" lIns="91440" tIns="45720" rIns="91440" bIns="45720" rtlCol="0" anchor="ctr"/>
          <a:lstStyle>
            <a:defPPr>
              <a:defRPr lang="en-US"/>
            </a:defPPr>
            <a:lvl1pPr algn="r" rtl="0" fontAlgn="base">
              <a:lnSpc>
                <a:spcPct val="90000"/>
              </a:lnSpc>
              <a:spcBef>
                <a:spcPct val="20000"/>
              </a:spcBef>
              <a:spcAft>
                <a:spcPct val="0"/>
              </a:spcAft>
              <a:defRPr sz="1200" kern="1200">
                <a:solidFill>
                  <a:schemeClr val="tx1">
                    <a:tint val="75000"/>
                  </a:schemeClr>
                </a:solidFill>
                <a:latin typeface="Arial" charset="0"/>
                <a:ea typeface="+mn-ea"/>
                <a:cs typeface="+mn-cs"/>
              </a:defRPr>
            </a:lvl1pPr>
            <a:lvl2pPr marL="457200" algn="l" rtl="0" fontAlgn="base">
              <a:lnSpc>
                <a:spcPct val="90000"/>
              </a:lnSpc>
              <a:spcBef>
                <a:spcPct val="20000"/>
              </a:spcBef>
              <a:spcAft>
                <a:spcPct val="0"/>
              </a:spcAft>
              <a:defRPr kern="1200">
                <a:solidFill>
                  <a:schemeClr val="tx1"/>
                </a:solidFill>
                <a:latin typeface="Arial" charset="0"/>
                <a:ea typeface="+mn-ea"/>
                <a:cs typeface="+mn-cs"/>
              </a:defRPr>
            </a:lvl2pPr>
            <a:lvl3pPr marL="914400" algn="l" rtl="0" fontAlgn="base">
              <a:lnSpc>
                <a:spcPct val="90000"/>
              </a:lnSpc>
              <a:spcBef>
                <a:spcPct val="20000"/>
              </a:spcBef>
              <a:spcAft>
                <a:spcPct val="0"/>
              </a:spcAft>
              <a:defRPr kern="1200">
                <a:solidFill>
                  <a:schemeClr val="tx1"/>
                </a:solidFill>
                <a:latin typeface="Arial" charset="0"/>
                <a:ea typeface="+mn-ea"/>
                <a:cs typeface="+mn-cs"/>
              </a:defRPr>
            </a:lvl3pPr>
            <a:lvl4pPr marL="1371600" algn="l" rtl="0" fontAlgn="base">
              <a:lnSpc>
                <a:spcPct val="90000"/>
              </a:lnSpc>
              <a:spcBef>
                <a:spcPct val="20000"/>
              </a:spcBef>
              <a:spcAft>
                <a:spcPct val="0"/>
              </a:spcAft>
              <a:defRPr kern="1200">
                <a:solidFill>
                  <a:schemeClr val="tx1"/>
                </a:solidFill>
                <a:latin typeface="Arial" charset="0"/>
                <a:ea typeface="+mn-ea"/>
                <a:cs typeface="+mn-cs"/>
              </a:defRPr>
            </a:lvl4pPr>
            <a:lvl5pPr marL="1828800" algn="l" rtl="0" fontAlgn="base">
              <a:lnSpc>
                <a:spcPct val="90000"/>
              </a:lnSpc>
              <a:spcBef>
                <a:spcPct val="2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r" defTabSz="914400" rtl="0" eaLnBrk="1" fontAlgn="base" latinLnBrk="0" hangingPunct="1">
              <a:lnSpc>
                <a:spcPct val="90000"/>
              </a:lnSpc>
              <a:spcBef>
                <a:spcPct val="20000"/>
              </a:spcBef>
              <a:spcAft>
                <a:spcPct val="0"/>
              </a:spcAft>
              <a:buClrTx/>
              <a:buSzTx/>
              <a:buFontTx/>
              <a:buNone/>
              <a:tabLst/>
              <a:defRPr/>
            </a:pPr>
            <a:fld id="{07D56CB9-EABB-4C18-962C-FF17652EADB5}" type="slidenum">
              <a:rPr kumimoji="0" lang="en-US" altLang="en-US" sz="1200" b="0" i="0" u="none" strike="noStrike" kern="1200" cap="none" spc="0" normalizeH="0" baseline="0" noProof="0" smtClean="0">
                <a:ln>
                  <a:noFill/>
                </a:ln>
                <a:solidFill>
                  <a:prstClr val="black">
                    <a:tint val="75000"/>
                  </a:prstClr>
                </a:solidFill>
                <a:effectLst/>
                <a:uLnTx/>
                <a:uFillTx/>
                <a:latin typeface="Arial" charset="0"/>
                <a:ea typeface="+mn-ea"/>
                <a:cs typeface="+mn-cs"/>
              </a:rPr>
              <a:pPr marL="0" marR="0" lvl="0" indent="0" algn="r" defTabSz="914400" rtl="0" eaLnBrk="1" fontAlgn="base" latinLnBrk="0" hangingPunct="1">
                <a:lnSpc>
                  <a:spcPct val="90000"/>
                </a:lnSpc>
                <a:spcBef>
                  <a:spcPct val="20000"/>
                </a:spcBef>
                <a:spcAft>
                  <a:spcPct val="0"/>
                </a:spcAft>
                <a:buClrTx/>
                <a:buSzTx/>
                <a:buFontTx/>
                <a:buNone/>
                <a:tabLst/>
                <a:defRPr/>
              </a:pPr>
              <a:t>7</a:t>
            </a:fld>
            <a:endParaRPr kumimoji="0" lang="en-US" altLang="en-US" sz="1200" b="0" i="0" u="none" strike="noStrike" kern="1200" cap="none" spc="0" normalizeH="0" baseline="0" noProof="0" dirty="0">
              <a:ln>
                <a:noFill/>
              </a:ln>
              <a:solidFill>
                <a:prstClr val="black">
                  <a:tint val="75000"/>
                </a:prstClr>
              </a:solidFill>
              <a:effectLst/>
              <a:uLnTx/>
              <a:uFillTx/>
              <a:latin typeface="Arial" charset="0"/>
              <a:ea typeface="+mn-ea"/>
              <a:cs typeface="+mn-cs"/>
            </a:endParaRPr>
          </a:p>
        </p:txBody>
      </p:sp>
    </p:spTree>
    <p:extLst>
      <p:ext uri="{BB962C8B-B14F-4D97-AF65-F5344CB8AC3E}">
        <p14:creationId xmlns:p14="http://schemas.microsoft.com/office/powerpoint/2010/main" val="42908881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7907" name="Rectangle 3"/>
          <p:cNvSpPr>
            <a:spLocks noGrp="1" noChangeArrowheads="1"/>
          </p:cNvSpPr>
          <p:nvPr>
            <p:ph type="body" idx="4294967295"/>
          </p:nvPr>
        </p:nvSpPr>
        <p:spPr>
          <a:xfrm>
            <a:off x="241300" y="1612900"/>
            <a:ext cx="8813800" cy="4343400"/>
          </a:xfrm>
        </p:spPr>
        <p:txBody>
          <a:bodyPr/>
          <a:lstStyle/>
          <a:p>
            <a:r>
              <a:rPr lang="en-US" sz="2800" dirty="0" smtClean="0">
                <a:solidFill>
                  <a:srgbClr val="003366"/>
                </a:solidFill>
              </a:rPr>
              <a:t>A quorum is defined as a </a:t>
            </a:r>
            <a:r>
              <a:rPr lang="en-US" sz="2800" b="1" dirty="0">
                <a:solidFill>
                  <a:srgbClr val="003366"/>
                </a:solidFill>
              </a:rPr>
              <a:t>simple majority </a:t>
            </a:r>
            <a:r>
              <a:rPr lang="en-US" sz="2800" dirty="0">
                <a:solidFill>
                  <a:srgbClr val="003366"/>
                </a:solidFill>
              </a:rPr>
              <a:t>of the members of a public body, unless otherwise provided in a general or special law, executive order, or other authorizing provision.  G.L. c. 30A, § </a:t>
            </a:r>
            <a:r>
              <a:rPr lang="en-US" sz="2800" dirty="0" smtClean="0">
                <a:solidFill>
                  <a:srgbClr val="003366"/>
                </a:solidFill>
              </a:rPr>
              <a:t>18</a:t>
            </a:r>
          </a:p>
          <a:p>
            <a:pPr lvl="1"/>
            <a:endParaRPr lang="en-US" dirty="0">
              <a:solidFill>
                <a:srgbClr val="003366"/>
              </a:solidFill>
            </a:endParaRPr>
          </a:p>
          <a:p>
            <a:r>
              <a:rPr lang="en-US" sz="2800" dirty="0" smtClean="0">
                <a:solidFill>
                  <a:srgbClr val="003366"/>
                </a:solidFill>
              </a:rPr>
              <a:t>As applied to the MIH Advisory Council – </a:t>
            </a:r>
            <a:r>
              <a:rPr lang="en-US" sz="2800" b="1" dirty="0" smtClean="0">
                <a:solidFill>
                  <a:srgbClr val="003366"/>
                </a:solidFill>
              </a:rPr>
              <a:t>a quorum equals 10 members</a:t>
            </a:r>
            <a:endParaRPr lang="en-US" sz="2400" dirty="0" smtClean="0">
              <a:solidFill>
                <a:srgbClr val="003366"/>
              </a:solidFill>
            </a:endParaRPr>
          </a:p>
          <a:p>
            <a:pPr eaLnBrk="1" hangingPunct="1">
              <a:lnSpc>
                <a:spcPct val="90000"/>
              </a:lnSpc>
              <a:spcAft>
                <a:spcPct val="20000"/>
              </a:spcAft>
              <a:buFontTx/>
              <a:buNone/>
              <a:defRPr/>
            </a:pPr>
            <a:endParaRPr lang="en-US" altLang="en-US" sz="2400" dirty="0" smtClean="0">
              <a:effectLst>
                <a:outerShdw blurRad="38100" dist="38100" dir="2700000" algn="tl">
                  <a:srgbClr val="C0C0C0"/>
                </a:outerShdw>
              </a:effectLst>
            </a:endParaRPr>
          </a:p>
        </p:txBody>
      </p:sp>
      <p:sp>
        <p:nvSpPr>
          <p:cNvPr id="7172" name="Text Box 4"/>
          <p:cNvSpPr txBox="1">
            <a:spLocks noChangeArrowheads="1"/>
          </p:cNvSpPr>
          <p:nvPr/>
        </p:nvSpPr>
        <p:spPr bwMode="auto">
          <a:xfrm>
            <a:off x="4370388" y="357188"/>
            <a:ext cx="4203700" cy="523220"/>
          </a:xfrm>
          <a:prstGeom prst="rect">
            <a:avLst/>
          </a:prstGeom>
          <a:noFill/>
          <a:ln w="12700">
            <a:noFill/>
            <a:miter lim="800000"/>
            <a:headEnd/>
            <a:tailEnd/>
          </a:ln>
        </p:spPr>
        <p:txBody>
          <a:bodyPr>
            <a:spAutoFit/>
          </a:bodyPr>
          <a:lstStyle/>
          <a:p>
            <a:pPr algn="ctr">
              <a:lnSpc>
                <a:spcPct val="100000"/>
              </a:lnSpc>
              <a:spcBef>
                <a:spcPct val="50000"/>
              </a:spcBef>
            </a:pPr>
            <a:r>
              <a:rPr lang="en-US" altLang="en-US" sz="2800" b="1" dirty="0" smtClean="0">
                <a:solidFill>
                  <a:srgbClr val="FFFFFF"/>
                </a:solidFill>
                <a:latin typeface="Calibri" pitchFamily="34" charset="0"/>
              </a:rPr>
              <a:t>Quorum</a:t>
            </a:r>
            <a:endParaRPr lang="en-US" altLang="en-US" sz="2800" b="1" dirty="0">
              <a:solidFill>
                <a:srgbClr val="FFFFFF"/>
              </a:solidFill>
              <a:latin typeface="Calibri" pitchFamily="34" charset="0"/>
            </a:endParaRPr>
          </a:p>
        </p:txBody>
      </p:sp>
      <p:sp>
        <p:nvSpPr>
          <p:cNvPr id="6" name="Slide Number Placeholder 5"/>
          <p:cNvSpPr txBox="1">
            <a:spLocks/>
          </p:cNvSpPr>
          <p:nvPr/>
        </p:nvSpPr>
        <p:spPr>
          <a:xfrm>
            <a:off x="6934200" y="6416675"/>
            <a:ext cx="2133600" cy="365125"/>
          </a:xfrm>
          <a:prstGeom prst="rect">
            <a:avLst/>
          </a:prstGeom>
        </p:spPr>
        <p:txBody>
          <a:bodyPr vert="horz" lIns="91440" tIns="45720" rIns="91440" bIns="45720" rtlCol="0" anchor="ctr"/>
          <a:lstStyle>
            <a:defPPr>
              <a:defRPr lang="en-US"/>
            </a:defPPr>
            <a:lvl1pPr algn="r" rtl="0" fontAlgn="base">
              <a:lnSpc>
                <a:spcPct val="90000"/>
              </a:lnSpc>
              <a:spcBef>
                <a:spcPct val="20000"/>
              </a:spcBef>
              <a:spcAft>
                <a:spcPct val="0"/>
              </a:spcAft>
              <a:defRPr sz="1200" kern="1200">
                <a:solidFill>
                  <a:schemeClr val="tx1">
                    <a:tint val="75000"/>
                  </a:schemeClr>
                </a:solidFill>
                <a:latin typeface="Arial" charset="0"/>
                <a:ea typeface="+mn-ea"/>
                <a:cs typeface="+mn-cs"/>
              </a:defRPr>
            </a:lvl1pPr>
            <a:lvl2pPr marL="457200" algn="l" rtl="0" fontAlgn="base">
              <a:lnSpc>
                <a:spcPct val="90000"/>
              </a:lnSpc>
              <a:spcBef>
                <a:spcPct val="20000"/>
              </a:spcBef>
              <a:spcAft>
                <a:spcPct val="0"/>
              </a:spcAft>
              <a:defRPr kern="1200">
                <a:solidFill>
                  <a:schemeClr val="tx1"/>
                </a:solidFill>
                <a:latin typeface="Arial" charset="0"/>
                <a:ea typeface="+mn-ea"/>
                <a:cs typeface="+mn-cs"/>
              </a:defRPr>
            </a:lvl2pPr>
            <a:lvl3pPr marL="914400" algn="l" rtl="0" fontAlgn="base">
              <a:lnSpc>
                <a:spcPct val="90000"/>
              </a:lnSpc>
              <a:spcBef>
                <a:spcPct val="20000"/>
              </a:spcBef>
              <a:spcAft>
                <a:spcPct val="0"/>
              </a:spcAft>
              <a:defRPr kern="1200">
                <a:solidFill>
                  <a:schemeClr val="tx1"/>
                </a:solidFill>
                <a:latin typeface="Arial" charset="0"/>
                <a:ea typeface="+mn-ea"/>
                <a:cs typeface="+mn-cs"/>
              </a:defRPr>
            </a:lvl3pPr>
            <a:lvl4pPr marL="1371600" algn="l" rtl="0" fontAlgn="base">
              <a:lnSpc>
                <a:spcPct val="90000"/>
              </a:lnSpc>
              <a:spcBef>
                <a:spcPct val="20000"/>
              </a:spcBef>
              <a:spcAft>
                <a:spcPct val="0"/>
              </a:spcAft>
              <a:defRPr kern="1200">
                <a:solidFill>
                  <a:schemeClr val="tx1"/>
                </a:solidFill>
                <a:latin typeface="Arial" charset="0"/>
                <a:ea typeface="+mn-ea"/>
                <a:cs typeface="+mn-cs"/>
              </a:defRPr>
            </a:lvl4pPr>
            <a:lvl5pPr marL="1828800" algn="l" rtl="0" fontAlgn="base">
              <a:lnSpc>
                <a:spcPct val="90000"/>
              </a:lnSpc>
              <a:spcBef>
                <a:spcPct val="2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r" defTabSz="914400" rtl="0" eaLnBrk="1" fontAlgn="base" latinLnBrk="0" hangingPunct="1">
              <a:lnSpc>
                <a:spcPct val="90000"/>
              </a:lnSpc>
              <a:spcBef>
                <a:spcPct val="20000"/>
              </a:spcBef>
              <a:spcAft>
                <a:spcPct val="0"/>
              </a:spcAft>
              <a:buClrTx/>
              <a:buSzTx/>
              <a:buFontTx/>
              <a:buNone/>
              <a:tabLst/>
              <a:defRPr/>
            </a:pPr>
            <a:fld id="{07D56CB9-EABB-4C18-962C-FF17652EADB5}" type="slidenum">
              <a:rPr kumimoji="0" lang="en-US" altLang="en-US" sz="1200" b="0" i="0" u="none" strike="noStrike" kern="1200" cap="none" spc="0" normalizeH="0" baseline="0" noProof="0" smtClean="0">
                <a:ln>
                  <a:noFill/>
                </a:ln>
                <a:solidFill>
                  <a:prstClr val="black">
                    <a:tint val="75000"/>
                  </a:prstClr>
                </a:solidFill>
                <a:effectLst/>
                <a:uLnTx/>
                <a:uFillTx/>
                <a:latin typeface="Arial" charset="0"/>
                <a:ea typeface="+mn-ea"/>
                <a:cs typeface="+mn-cs"/>
              </a:rPr>
              <a:pPr marL="0" marR="0" lvl="0" indent="0" algn="r" defTabSz="914400" rtl="0" eaLnBrk="1" fontAlgn="base" latinLnBrk="0" hangingPunct="1">
                <a:lnSpc>
                  <a:spcPct val="90000"/>
                </a:lnSpc>
                <a:spcBef>
                  <a:spcPct val="20000"/>
                </a:spcBef>
                <a:spcAft>
                  <a:spcPct val="0"/>
                </a:spcAft>
                <a:buClrTx/>
                <a:buSzTx/>
                <a:buFontTx/>
                <a:buNone/>
                <a:tabLst/>
                <a:defRPr/>
              </a:pPr>
              <a:t>8</a:t>
            </a:fld>
            <a:endParaRPr kumimoji="0" lang="en-US" altLang="en-US" sz="1200" b="0" i="0" u="none" strike="noStrike" kern="1200" cap="none" spc="0" normalizeH="0" baseline="0" noProof="0" dirty="0">
              <a:ln>
                <a:noFill/>
              </a:ln>
              <a:solidFill>
                <a:prstClr val="black">
                  <a:tint val="75000"/>
                </a:prstClr>
              </a:solidFill>
              <a:effectLst/>
              <a:uLnTx/>
              <a:uFillTx/>
              <a:latin typeface="Arial" charset="0"/>
              <a:ea typeface="+mn-ea"/>
              <a:cs typeface="+mn-cs"/>
            </a:endParaRPr>
          </a:p>
        </p:txBody>
      </p:sp>
    </p:spTree>
    <p:extLst>
      <p:ext uri="{BB962C8B-B14F-4D97-AF65-F5344CB8AC3E}">
        <p14:creationId xmlns:p14="http://schemas.microsoft.com/office/powerpoint/2010/main" val="32387102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7907" name="Rectangle 3"/>
          <p:cNvSpPr>
            <a:spLocks noGrp="1" noChangeArrowheads="1"/>
          </p:cNvSpPr>
          <p:nvPr>
            <p:ph type="body" idx="4294967295"/>
          </p:nvPr>
        </p:nvSpPr>
        <p:spPr>
          <a:xfrm>
            <a:off x="241300" y="1600200"/>
            <a:ext cx="8813800" cy="4343400"/>
          </a:xfrm>
        </p:spPr>
        <p:txBody>
          <a:bodyPr/>
          <a:lstStyle/>
          <a:p>
            <a:pPr marL="0" indent="0">
              <a:buNone/>
            </a:pPr>
            <a:r>
              <a:rPr lang="en-US" sz="2800" dirty="0" smtClean="0">
                <a:solidFill>
                  <a:srgbClr val="003366"/>
                </a:solidFill>
              </a:rPr>
              <a:t>Per guidance from the Office of the Attorney General:</a:t>
            </a:r>
          </a:p>
          <a:p>
            <a:pPr marL="0" indent="0">
              <a:buNone/>
            </a:pPr>
            <a:endParaRPr lang="en-US" sz="2400" dirty="0" smtClean="0">
              <a:solidFill>
                <a:srgbClr val="003366"/>
              </a:solidFill>
            </a:endParaRPr>
          </a:p>
          <a:p>
            <a:pPr>
              <a:buFont typeface="+mj-lt"/>
              <a:buAutoNum type="arabicPeriod"/>
            </a:pPr>
            <a:r>
              <a:rPr lang="en-US" sz="2400" dirty="0" smtClean="0">
                <a:solidFill>
                  <a:srgbClr val="003366"/>
                </a:solidFill>
              </a:rPr>
              <a:t>If a member appointed by the Commissioner designates a representative to attend all </a:t>
            </a:r>
            <a:r>
              <a:rPr lang="en-US" sz="2400" dirty="0">
                <a:solidFill>
                  <a:srgbClr val="003366"/>
                </a:solidFill>
              </a:rPr>
              <a:t>future </a:t>
            </a:r>
            <a:r>
              <a:rPr lang="en-US" sz="2400" dirty="0" smtClean="0">
                <a:solidFill>
                  <a:srgbClr val="003366"/>
                </a:solidFill>
              </a:rPr>
              <a:t>meetings on their behalf, </a:t>
            </a:r>
            <a:r>
              <a:rPr lang="en-US" sz="2400" dirty="0">
                <a:solidFill>
                  <a:srgbClr val="003366"/>
                </a:solidFill>
              </a:rPr>
              <a:t>then that representative would become </a:t>
            </a:r>
            <a:r>
              <a:rPr lang="en-US" sz="2400" dirty="0" smtClean="0">
                <a:solidFill>
                  <a:srgbClr val="003366"/>
                </a:solidFill>
              </a:rPr>
              <a:t>the designated public body </a:t>
            </a:r>
            <a:r>
              <a:rPr lang="en-US" sz="2400" dirty="0">
                <a:solidFill>
                  <a:srgbClr val="003366"/>
                </a:solidFill>
              </a:rPr>
              <a:t>member for </a:t>
            </a:r>
            <a:r>
              <a:rPr lang="en-US" sz="2400" dirty="0" smtClean="0">
                <a:solidFill>
                  <a:srgbClr val="003366"/>
                </a:solidFill>
              </a:rPr>
              <a:t>the purposes </a:t>
            </a:r>
            <a:r>
              <a:rPr lang="en-US" sz="2400" dirty="0">
                <a:solidFill>
                  <a:srgbClr val="003366"/>
                </a:solidFill>
              </a:rPr>
              <a:t>of the </a:t>
            </a:r>
            <a:r>
              <a:rPr lang="en-US" sz="2400" dirty="0" smtClean="0">
                <a:solidFill>
                  <a:srgbClr val="003366"/>
                </a:solidFill>
              </a:rPr>
              <a:t>OML</a:t>
            </a:r>
          </a:p>
          <a:p>
            <a:pPr>
              <a:buFont typeface="+mj-lt"/>
              <a:buAutoNum type="arabicPeriod"/>
            </a:pPr>
            <a:endParaRPr lang="en-US" sz="2400" dirty="0">
              <a:solidFill>
                <a:srgbClr val="003366"/>
              </a:solidFill>
            </a:endParaRPr>
          </a:p>
          <a:p>
            <a:pPr>
              <a:buFont typeface="+mj-lt"/>
              <a:buAutoNum type="arabicPeriod"/>
            </a:pPr>
            <a:r>
              <a:rPr lang="en-US" sz="2400" dirty="0" smtClean="0">
                <a:solidFill>
                  <a:srgbClr val="003366"/>
                </a:solidFill>
              </a:rPr>
              <a:t>A member </a:t>
            </a:r>
            <a:r>
              <a:rPr lang="en-US" sz="2400" dirty="0">
                <a:solidFill>
                  <a:srgbClr val="003366"/>
                </a:solidFill>
              </a:rPr>
              <a:t>appointed </a:t>
            </a:r>
            <a:r>
              <a:rPr lang="en-US" sz="2400" dirty="0" smtClean="0">
                <a:solidFill>
                  <a:srgbClr val="003366"/>
                </a:solidFill>
              </a:rPr>
              <a:t>by the Commissioner </a:t>
            </a:r>
            <a:r>
              <a:rPr lang="en-US" sz="2400" b="1" dirty="0" smtClean="0">
                <a:solidFill>
                  <a:srgbClr val="003366"/>
                </a:solidFill>
              </a:rPr>
              <a:t>CANNOT </a:t>
            </a:r>
            <a:r>
              <a:rPr lang="en-US" sz="2400" dirty="0" smtClean="0">
                <a:solidFill>
                  <a:srgbClr val="003366"/>
                </a:solidFill>
              </a:rPr>
              <a:t>designate a representative to attend various meetings on their behalf. For the </a:t>
            </a:r>
            <a:r>
              <a:rPr lang="en-US" sz="2400" dirty="0">
                <a:solidFill>
                  <a:srgbClr val="003366"/>
                </a:solidFill>
              </a:rPr>
              <a:t>purposes of the OML (and quorum), the representative would not be considered a public body </a:t>
            </a:r>
            <a:r>
              <a:rPr lang="en-US" sz="2400" dirty="0" smtClean="0">
                <a:solidFill>
                  <a:srgbClr val="003366"/>
                </a:solidFill>
              </a:rPr>
              <a:t>member</a:t>
            </a:r>
            <a:endParaRPr lang="en-US" altLang="en-US" sz="2400" dirty="0" smtClean="0">
              <a:effectLst>
                <a:outerShdw blurRad="38100" dist="38100" dir="2700000" algn="tl">
                  <a:srgbClr val="C0C0C0"/>
                </a:outerShdw>
              </a:effectLst>
            </a:endParaRPr>
          </a:p>
        </p:txBody>
      </p:sp>
      <p:sp>
        <p:nvSpPr>
          <p:cNvPr id="7172" name="Text Box 4"/>
          <p:cNvSpPr txBox="1">
            <a:spLocks noChangeArrowheads="1"/>
          </p:cNvSpPr>
          <p:nvPr/>
        </p:nvSpPr>
        <p:spPr bwMode="auto">
          <a:xfrm>
            <a:off x="4370388" y="314980"/>
            <a:ext cx="4203700" cy="523220"/>
          </a:xfrm>
          <a:prstGeom prst="rect">
            <a:avLst/>
          </a:prstGeom>
          <a:noFill/>
          <a:ln w="12700">
            <a:noFill/>
            <a:miter lim="800000"/>
            <a:headEnd/>
            <a:tailEnd/>
          </a:ln>
        </p:spPr>
        <p:txBody>
          <a:bodyPr>
            <a:spAutoFit/>
          </a:bodyPr>
          <a:lstStyle/>
          <a:p>
            <a:pPr algn="ctr">
              <a:lnSpc>
                <a:spcPct val="100000"/>
              </a:lnSpc>
              <a:spcBef>
                <a:spcPct val="50000"/>
              </a:spcBef>
            </a:pPr>
            <a:r>
              <a:rPr lang="en-US" altLang="en-US" sz="2800" b="1" dirty="0" smtClean="0">
                <a:solidFill>
                  <a:srgbClr val="FFFFFF"/>
                </a:solidFill>
                <a:latin typeface="Calibri" pitchFamily="34" charset="0"/>
              </a:rPr>
              <a:t>Designation</a:t>
            </a:r>
            <a:endParaRPr lang="en-US" altLang="en-US" sz="2800" b="1" dirty="0">
              <a:solidFill>
                <a:srgbClr val="FFFFFF"/>
              </a:solidFill>
              <a:latin typeface="Calibri" pitchFamily="34" charset="0"/>
            </a:endParaRPr>
          </a:p>
        </p:txBody>
      </p:sp>
      <p:sp>
        <p:nvSpPr>
          <p:cNvPr id="6" name="Slide Number Placeholder 5"/>
          <p:cNvSpPr txBox="1">
            <a:spLocks/>
          </p:cNvSpPr>
          <p:nvPr/>
        </p:nvSpPr>
        <p:spPr>
          <a:xfrm>
            <a:off x="6934200" y="6416675"/>
            <a:ext cx="2133600" cy="365125"/>
          </a:xfrm>
          <a:prstGeom prst="rect">
            <a:avLst/>
          </a:prstGeom>
        </p:spPr>
        <p:txBody>
          <a:bodyPr vert="horz" lIns="91440" tIns="45720" rIns="91440" bIns="45720" rtlCol="0" anchor="ctr"/>
          <a:lstStyle>
            <a:defPPr>
              <a:defRPr lang="en-US"/>
            </a:defPPr>
            <a:lvl1pPr algn="r" rtl="0" fontAlgn="base">
              <a:lnSpc>
                <a:spcPct val="90000"/>
              </a:lnSpc>
              <a:spcBef>
                <a:spcPct val="20000"/>
              </a:spcBef>
              <a:spcAft>
                <a:spcPct val="0"/>
              </a:spcAft>
              <a:defRPr sz="1200" kern="1200">
                <a:solidFill>
                  <a:schemeClr val="tx1">
                    <a:tint val="75000"/>
                  </a:schemeClr>
                </a:solidFill>
                <a:latin typeface="Arial" charset="0"/>
                <a:ea typeface="+mn-ea"/>
                <a:cs typeface="+mn-cs"/>
              </a:defRPr>
            </a:lvl1pPr>
            <a:lvl2pPr marL="457200" algn="l" rtl="0" fontAlgn="base">
              <a:lnSpc>
                <a:spcPct val="90000"/>
              </a:lnSpc>
              <a:spcBef>
                <a:spcPct val="20000"/>
              </a:spcBef>
              <a:spcAft>
                <a:spcPct val="0"/>
              </a:spcAft>
              <a:defRPr kern="1200">
                <a:solidFill>
                  <a:schemeClr val="tx1"/>
                </a:solidFill>
                <a:latin typeface="Arial" charset="0"/>
                <a:ea typeface="+mn-ea"/>
                <a:cs typeface="+mn-cs"/>
              </a:defRPr>
            </a:lvl2pPr>
            <a:lvl3pPr marL="914400" algn="l" rtl="0" fontAlgn="base">
              <a:lnSpc>
                <a:spcPct val="90000"/>
              </a:lnSpc>
              <a:spcBef>
                <a:spcPct val="20000"/>
              </a:spcBef>
              <a:spcAft>
                <a:spcPct val="0"/>
              </a:spcAft>
              <a:defRPr kern="1200">
                <a:solidFill>
                  <a:schemeClr val="tx1"/>
                </a:solidFill>
                <a:latin typeface="Arial" charset="0"/>
                <a:ea typeface="+mn-ea"/>
                <a:cs typeface="+mn-cs"/>
              </a:defRPr>
            </a:lvl3pPr>
            <a:lvl4pPr marL="1371600" algn="l" rtl="0" fontAlgn="base">
              <a:lnSpc>
                <a:spcPct val="90000"/>
              </a:lnSpc>
              <a:spcBef>
                <a:spcPct val="20000"/>
              </a:spcBef>
              <a:spcAft>
                <a:spcPct val="0"/>
              </a:spcAft>
              <a:defRPr kern="1200">
                <a:solidFill>
                  <a:schemeClr val="tx1"/>
                </a:solidFill>
                <a:latin typeface="Arial" charset="0"/>
                <a:ea typeface="+mn-ea"/>
                <a:cs typeface="+mn-cs"/>
              </a:defRPr>
            </a:lvl4pPr>
            <a:lvl5pPr marL="1828800" algn="l" rtl="0" fontAlgn="base">
              <a:lnSpc>
                <a:spcPct val="90000"/>
              </a:lnSpc>
              <a:spcBef>
                <a:spcPct val="2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r" defTabSz="914400" rtl="0" eaLnBrk="1" fontAlgn="base" latinLnBrk="0" hangingPunct="1">
              <a:lnSpc>
                <a:spcPct val="90000"/>
              </a:lnSpc>
              <a:spcBef>
                <a:spcPct val="20000"/>
              </a:spcBef>
              <a:spcAft>
                <a:spcPct val="0"/>
              </a:spcAft>
              <a:buClrTx/>
              <a:buSzTx/>
              <a:buFontTx/>
              <a:buNone/>
              <a:tabLst/>
              <a:defRPr/>
            </a:pPr>
            <a:fld id="{07D56CB9-EABB-4C18-962C-FF17652EADB5}" type="slidenum">
              <a:rPr kumimoji="0" lang="en-US" altLang="en-US" sz="1200" b="0" i="0" u="none" strike="noStrike" kern="1200" cap="none" spc="0" normalizeH="0" baseline="0" noProof="0" smtClean="0">
                <a:ln>
                  <a:noFill/>
                </a:ln>
                <a:solidFill>
                  <a:prstClr val="black">
                    <a:tint val="75000"/>
                  </a:prstClr>
                </a:solidFill>
                <a:effectLst/>
                <a:uLnTx/>
                <a:uFillTx/>
                <a:latin typeface="Arial" charset="0"/>
                <a:ea typeface="+mn-ea"/>
                <a:cs typeface="+mn-cs"/>
              </a:rPr>
              <a:pPr marL="0" marR="0" lvl="0" indent="0" algn="r" defTabSz="914400" rtl="0" eaLnBrk="1" fontAlgn="base" latinLnBrk="0" hangingPunct="1">
                <a:lnSpc>
                  <a:spcPct val="90000"/>
                </a:lnSpc>
                <a:spcBef>
                  <a:spcPct val="20000"/>
                </a:spcBef>
                <a:spcAft>
                  <a:spcPct val="0"/>
                </a:spcAft>
                <a:buClrTx/>
                <a:buSzTx/>
                <a:buFontTx/>
                <a:buNone/>
                <a:tabLst/>
                <a:defRPr/>
              </a:pPr>
              <a:t>9</a:t>
            </a:fld>
            <a:endParaRPr kumimoji="0" lang="en-US" altLang="en-US" sz="1200" b="0" i="0" u="none" strike="noStrike" kern="1200" cap="none" spc="0" normalizeH="0" baseline="0" noProof="0" dirty="0">
              <a:ln>
                <a:noFill/>
              </a:ln>
              <a:solidFill>
                <a:prstClr val="black">
                  <a:tint val="75000"/>
                </a:prstClr>
              </a:solidFill>
              <a:effectLst/>
              <a:uLnTx/>
              <a:uFillTx/>
              <a:latin typeface="Arial" charset="0"/>
              <a:ea typeface="+mn-ea"/>
              <a:cs typeface="+mn-cs"/>
            </a:endParaRPr>
          </a:p>
        </p:txBody>
      </p:sp>
    </p:spTree>
    <p:extLst>
      <p:ext uri="{BB962C8B-B14F-4D97-AF65-F5344CB8AC3E}">
        <p14:creationId xmlns:p14="http://schemas.microsoft.com/office/powerpoint/2010/main" val="298507835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7.0&quot;&gt;&lt;object type=&quot;1&quot; unique_id=&quot;10001&quot;&gt;&lt;object type=&quot;2&quot; unique_id=&quot;10147&quot;&gt;&lt;object type=&quot;3&quot; unique_id=&quot;10148&quot;&gt;&lt;property id=&quot;20148&quot; value=&quot;5&quot;/&gt;&lt;property id=&quot;20300&quot; value=&quot;Slide 1&quot;/&gt;&lt;property id=&quot;20307&quot; value=&quot;394&quot;/&gt;&lt;/object&gt;&lt;object type=&quot;3&quot; unique_id=&quot;10149&quot;&gt;&lt;property id=&quot;20148&quot; value=&quot;5&quot;/&gt;&lt;property id=&quot;20300&quot; value=&quot;Slide 2&quot;/&gt;&lt;property id=&quot;20307&quot; value=&quot;356&quot;/&gt;&lt;/object&gt;&lt;object type=&quot;3&quot; unique_id=&quot;10150&quot;&gt;&lt;property id=&quot;20148&quot; value=&quot;5&quot;/&gt;&lt;property id=&quot;20300&quot; value=&quot;Slide 3&quot;/&gt;&lt;property id=&quot;20307&quot; value=&quot;452&quot;/&gt;&lt;/object&gt;&lt;object type=&quot;3&quot; unique_id=&quot;10151&quot;&gt;&lt;property id=&quot;20148&quot; value=&quot;5&quot;/&gt;&lt;property id=&quot;20300&quot; value=&quot;Slide 4&quot;/&gt;&lt;property id=&quot;20307&quot; value=&quot;457&quot;/&gt;&lt;/object&gt;&lt;object type=&quot;3&quot; unique_id=&quot;10152&quot;&gt;&lt;property id=&quot;20148&quot; value=&quot;5&quot;/&gt;&lt;property id=&quot;20300&quot; value=&quot;Slide 5&quot;/&gt;&lt;property id=&quot;20307&quot; value=&quot;442&quot;/&gt;&lt;/object&gt;&lt;object type=&quot;3&quot; unique_id=&quot;10153&quot;&gt;&lt;property id=&quot;20148&quot; value=&quot;5&quot;/&gt;&lt;property id=&quot;20300&quot; value=&quot;Slide 6&quot;/&gt;&lt;property id=&quot;20307&quot; value=&quot;465&quot;/&gt;&lt;/object&gt;&lt;object type=&quot;3&quot; unique_id=&quot;10154&quot;&gt;&lt;property id=&quot;20148&quot; value=&quot;5&quot;/&gt;&lt;property id=&quot;20300&quot; value=&quot;Slide 7&quot;/&gt;&lt;property id=&quot;20307&quot; value=&quot;443&quot;/&gt;&lt;/object&gt;&lt;object type=&quot;3&quot; unique_id=&quot;10155&quot;&gt;&lt;property id=&quot;20148&quot; value=&quot;5&quot;/&gt;&lt;property id=&quot;20300&quot; value=&quot;Slide 8&quot;/&gt;&lt;property id=&quot;20307&quot; value=&quot;444&quot;/&gt;&lt;/object&gt;&lt;object type=&quot;3&quot; unique_id=&quot;10156&quot;&gt;&lt;property id=&quot;20148&quot; value=&quot;5&quot;/&gt;&lt;property id=&quot;20300&quot; value=&quot;Slide 9&quot;/&gt;&lt;property id=&quot;20307&quot; value=&quot;464&quot;/&gt;&lt;/object&gt;&lt;object type=&quot;3&quot; unique_id=&quot;10157&quot;&gt;&lt;property id=&quot;20148&quot; value=&quot;5&quot;/&gt;&lt;property id=&quot;20300&quot; value=&quot;Slide 10&quot;/&gt;&lt;property id=&quot;20307&quot; value=&quot;445&quot;/&gt;&lt;/object&gt;&lt;object type=&quot;3&quot; unique_id=&quot;10158&quot;&gt;&lt;property id=&quot;20148&quot; value=&quot;5&quot;/&gt;&lt;property id=&quot;20300&quot; value=&quot;Slide 11&quot;/&gt;&lt;property id=&quot;20307&quot; value=&quot;446&quot;/&gt;&lt;/object&gt;&lt;object type=&quot;3&quot; unique_id=&quot;10159&quot;&gt;&lt;property id=&quot;20148&quot; value=&quot;5&quot;/&gt;&lt;property id=&quot;20300&quot; value=&quot;Slide 12&quot;/&gt;&lt;property id=&quot;20307&quot; value=&quot;447&quot;/&gt;&lt;/object&gt;&lt;object type=&quot;3&quot; unique_id=&quot;10160&quot;&gt;&lt;property id=&quot;20148&quot; value=&quot;5&quot;/&gt;&lt;property id=&quot;20300&quot; value=&quot;Slide 13&quot;/&gt;&lt;property id=&quot;20307&quot; value=&quot;448&quot;/&gt;&lt;/object&gt;&lt;object type=&quot;3&quot; unique_id=&quot;10161&quot;&gt;&lt;property id=&quot;20148&quot; value=&quot;5&quot;/&gt;&lt;property id=&quot;20300&quot; value=&quot;Slide 14&quot;/&gt;&lt;property id=&quot;20307&quot; value=&quot;463&quot;/&gt;&lt;/object&gt;&lt;object type=&quot;3&quot; unique_id=&quot;10162&quot;&gt;&lt;property id=&quot;20148&quot; value=&quot;5&quot;/&gt;&lt;property id=&quot;20300&quot; value=&quot;Slide 15&quot;/&gt;&lt;property id=&quot;20307&quot; value=&quot;458&quot;/&gt;&lt;/object&gt;&lt;object type=&quot;3&quot; unique_id=&quot;10163&quot;&gt;&lt;property id=&quot;20148&quot; value=&quot;5&quot;/&gt;&lt;property id=&quot;20300&quot; value=&quot;Slide 16&quot;/&gt;&lt;property id=&quot;20307&quot; value=&quot;403&quot;/&gt;&lt;/object&gt;&lt;object type=&quot;3&quot; unique_id=&quot;10164&quot;&gt;&lt;property id=&quot;20148&quot; value=&quot;5&quot;/&gt;&lt;property id=&quot;20300&quot; value=&quot;Slide 17&quot;/&gt;&lt;property id=&quot;20307&quot; value=&quot;435&quot;/&gt;&lt;/object&gt;&lt;object type=&quot;3&quot; unique_id=&quot;10165&quot;&gt;&lt;property id=&quot;20148&quot; value=&quot;5&quot;/&gt;&lt;property id=&quot;20300&quot; value=&quot;Slide 18&quot;/&gt;&lt;property id=&quot;20307&quot; value=&quot;380&quot;/&gt;&lt;/object&gt;&lt;object type=&quot;3&quot; unique_id=&quot;10166&quot;&gt;&lt;property id=&quot;20148&quot; value=&quot;5&quot;/&gt;&lt;property id=&quot;20300&quot; value=&quot;Slide 19&quot;/&gt;&lt;property id=&quot;20307&quot; value=&quot;451&quot;/&gt;&lt;/object&gt;&lt;object type=&quot;3&quot; unique_id=&quot;10167&quot;&gt;&lt;property id=&quot;20148&quot; value=&quot;5&quot;/&gt;&lt;property id=&quot;20300&quot; value=&quot;Slide 20&quot;/&gt;&lt;property id=&quot;20307&quot; value=&quot;383&quot;/&gt;&lt;/object&gt;&lt;object type=&quot;3&quot; unique_id=&quot;10168&quot;&gt;&lt;property id=&quot;20148&quot; value=&quot;5&quot;/&gt;&lt;property id=&quot;20300&quot; value=&quot;Slide 21&quot;/&gt;&lt;property id=&quot;20307&quot; value=&quot;426&quot;/&gt;&lt;/object&gt;&lt;object type=&quot;3&quot; unique_id=&quot;10169&quot;&gt;&lt;property id=&quot;20148&quot; value=&quot;5&quot;/&gt;&lt;property id=&quot;20300&quot; value=&quot;Slide 22&quot;/&gt;&lt;property id=&quot;20307&quot; value=&quot;401&quot;/&gt;&lt;/object&gt;&lt;object type=&quot;3&quot; unique_id=&quot;10170&quot;&gt;&lt;property id=&quot;20148&quot; value=&quot;5&quot;/&gt;&lt;property id=&quot;20300&quot; value=&quot;Slide 23&quot;/&gt;&lt;property id=&quot;20307&quot; value=&quot;454&quot;/&gt;&lt;/object&gt;&lt;object type=&quot;3&quot; unique_id=&quot;10171&quot;&gt;&lt;property id=&quot;20148&quot; value=&quot;5&quot;/&gt;&lt;property id=&quot;20300&quot; value=&quot;Slide 24&quot;/&gt;&lt;property id=&quot;20307&quot; value=&quot;461&quot;/&gt;&lt;/object&gt;&lt;object type=&quot;3&quot; unique_id=&quot;10172&quot;&gt;&lt;property id=&quot;20148&quot; value=&quot;5&quot;/&gt;&lt;property id=&quot;20300&quot; value=&quot;Slide 25&quot;/&gt;&lt;property id=&quot;20307&quot; value=&quot;462&quot;/&gt;&lt;/object&gt;&lt;object type=&quot;3&quot; unique_id=&quot;10173&quot;&gt;&lt;property id=&quot;20148&quot; value=&quot;5&quot;/&gt;&lt;property id=&quot;20300&quot; value=&quot;Slide 26&quot;/&gt;&lt;property id=&quot;20307&quot; value=&quot;344&quot;/&gt;&lt;/object&gt;&lt;object type=&quot;3&quot; unique_id=&quot;10174&quot;&gt;&lt;property id=&quot;20148&quot; value=&quot;5&quot;/&gt;&lt;property id=&quot;20300&quot; value=&quot;Slide 27&quot;/&gt;&lt;property id=&quot;20307&quot; value=&quot;434&quot;/&gt;&lt;/object&gt;&lt;object type=&quot;3&quot; unique_id=&quot;10175&quot;&gt;&lt;property id=&quot;20148&quot; value=&quot;5&quot;/&gt;&lt;property id=&quot;20300&quot; value=&quot;Slide 28&quot;/&gt;&lt;property id=&quot;20307&quot; value=&quot;354&quot;/&gt;&lt;/object&gt;&lt;object type=&quot;3&quot; unique_id=&quot;10176&quot;&gt;&lt;property id=&quot;20148&quot; value=&quot;5&quot;/&gt;&lt;property id=&quot;20300&quot; value=&quot;Slide 29&quot;/&gt;&lt;property id=&quot;20307&quot; value=&quot;466&quot;/&gt;&lt;/object&gt;&lt;/object&gt;&lt;object type=&quot;8&quot; unique_id=&quot;10207&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ＭＳ Ｐゴシック"/>
        <a:cs typeface=""/>
      </a:majorFont>
      <a:minorFont>
        <a:latin typeface="Calibri"/>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6000" b="0" i="0" u="none" strike="noStrike" cap="none" normalizeH="0" baseline="0">
            <a:ln>
              <a:noFill/>
            </a:ln>
            <a:solidFill>
              <a:schemeClr val="tx1"/>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6000" b="0" i="0" u="none" strike="noStrike" cap="none" normalizeH="0" baseline="0">
            <a:ln>
              <a:noFill/>
            </a:ln>
            <a:solidFill>
              <a:schemeClr val="tx1"/>
            </a:solidFill>
            <a:effectLst/>
            <a:latin typeface="Arial" charset="0"/>
            <a:ea typeface="ＭＳ Ｐゴシック" charset="0"/>
            <a:cs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11859</TotalTime>
  <Words>2064</Words>
  <Application>Microsoft Office PowerPoint</Application>
  <PresentationFormat>On-screen Show (4:3)</PresentationFormat>
  <Paragraphs>402</Paragraphs>
  <Slides>29</Slides>
  <Notes>20</Notes>
  <HiddenSlides>0</HiddenSlides>
  <MMClips>0</MMClips>
  <ScaleCrop>false</ScaleCrop>
  <HeadingPairs>
    <vt:vector size="4" baseType="variant">
      <vt:variant>
        <vt:lpstr>Theme</vt:lpstr>
      </vt:variant>
      <vt:variant>
        <vt:i4>2</vt:i4>
      </vt:variant>
      <vt:variant>
        <vt:lpstr>Slide Titles</vt:lpstr>
      </vt:variant>
      <vt:variant>
        <vt:i4>29</vt:i4>
      </vt:variant>
    </vt:vector>
  </HeadingPairs>
  <TitlesOfParts>
    <vt:vector size="31" baseType="lpstr">
      <vt:lpstr>Office Theme</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DPH</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2012-06-18T14:49:31Z</dcterms:created>
  <dc:creator>Administrator</dc:creator>
  <lastModifiedBy/>
  <lastPrinted>2015-11-16T14:25:20Z</lastPrinted>
  <dcterms:modified xsi:type="dcterms:W3CDTF">2015-12-17T18:30:07Z</dcterms:modified>
  <revision>451</revision>
  <dc:title>MIHAC</dc:title>
</coreProperties>
</file>