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260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410083"/>
            <a:ext cx="53850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May 4,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461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5/3/2023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0</a:t>
            </a:r>
            <a:r>
              <a:rPr lang="en-US" sz="1600" dirty="0">
                <a:latin typeface="Arial"/>
                <a:cs typeface="Arial"/>
              </a:rPr>
              <a:t> new cases since the last report on </a:t>
            </a:r>
            <a:r>
              <a:rPr lang="en-US" sz="1600" spc="-25" dirty="0">
                <a:latin typeface="Arial"/>
                <a:cs typeface="Arial"/>
              </a:rPr>
              <a:t>4/6/2023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93" y="1371600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" y="1035811"/>
            <a:ext cx="789432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4" name="Picture 3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" y="914400"/>
            <a:ext cx="8107680" cy="5791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9" y="1218691"/>
            <a:ext cx="8298180" cy="55321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E90CBFD6-E1CD-4878-A0C9-F60807ED17F1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35,377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20,783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6,198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14,585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26B4CF-F32D-4289-B444-6E7CE8A648C1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05/03/2023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EB5B462-ABC1-4412-8410-376F1FE08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447260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19,055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1,651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1,065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13,046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A588C968-C1DA-4FA7-A009-BF8B1DA80B3E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4F9C2AFE-7314-4262-BD35-4524D653777E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Since June 1, 2022, providers have reported treating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210*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people with TPOXX to the Department of Public Health.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TPOXX is a prescription antiviral medication that may help treat monkeypox virus infection.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Not everyone with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should be treated but it may help reduce severe disease.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572BC7-962B-42A7-8C10-9F40099D902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Data as of 5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/3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/2023 and subject to change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DC1445-5027-429F-9A90-88204345EA1B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69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A4127A4D-0FCB-4218-AEE1-01CA7E3D50EC}"/>
              </a:ext>
            </a:extLst>
          </p:cNvPr>
          <p:cNvSpPr txBox="1">
            <a:spLocks/>
          </p:cNvSpPr>
          <p:nvPr/>
        </p:nvSpPr>
        <p:spPr>
          <a:xfrm>
            <a:off x="5374255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*Includes multi-race, non-Hispanic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54DCE-8E4A-4897-AEBE-5BFE9B21E749}"/>
              </a:ext>
            </a:extLst>
          </p:cNvPr>
          <p:cNvSpPr txBox="1"/>
          <p:nvPr/>
        </p:nvSpPr>
        <p:spPr>
          <a:xfrm>
            <a:off x="268455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2522</TotalTime>
  <Words>547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Brown, Catherine (DPH)</cp:lastModifiedBy>
  <cp:revision>76</cp:revision>
  <dcterms:created xsi:type="dcterms:W3CDTF">2022-09-01T14:50:09Z</dcterms:created>
  <dcterms:modified xsi:type="dcterms:W3CDTF">2023-05-04T16:12:41Z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