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11" r:id="rId6"/>
    <p:sldId id="305" r:id="rId7"/>
    <p:sldId id="372" r:id="rId8"/>
    <p:sldId id="376" r:id="rId9"/>
    <p:sldId id="377" r:id="rId10"/>
    <p:sldId id="373" r:id="rId11"/>
    <p:sldId id="374" r:id="rId12"/>
    <p:sldId id="375" r:id="rId13"/>
    <p:sldId id="368" r:id="rId14"/>
    <p:sldId id="370" r:id="rId15"/>
    <p:sldId id="369" r:id="rId16"/>
    <p:sldId id="27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76"/>
    <a:srgbClr val="042B4A"/>
    <a:srgbClr val="223651"/>
    <a:srgbClr val="7D3379"/>
    <a:srgbClr val="53A4CF"/>
    <a:srgbClr val="112638"/>
    <a:srgbClr val="45A78E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99F0A-5FD1-4738-909E-ECF1D78B0239}" v="15" dt="2023-06-26T19:58:38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3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1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ourneau, Brenda (DCS)" userId="S::brenda.letourneau@mass.gov::d6661df6-1f99-4025-ac1e-1f63cb727339" providerId="AD" clId="Web-{14952818-4F6D-7BE3-3F92-6D4A6DFFE061}"/>
    <pc:docChg chg="modSld">
      <pc:chgData name="Letourneau, Brenda (DCS)" userId="S::brenda.letourneau@mass.gov::d6661df6-1f99-4025-ac1e-1f63cb727339" providerId="AD" clId="Web-{14952818-4F6D-7BE3-3F92-6D4A6DFFE061}" dt="2023-06-12T14:43:05.093" v="0" actId="20577"/>
      <pc:docMkLst>
        <pc:docMk/>
      </pc:docMkLst>
      <pc:sldChg chg="modSp">
        <pc:chgData name="Letourneau, Brenda (DCS)" userId="S::brenda.letourneau@mass.gov::d6661df6-1f99-4025-ac1e-1f63cb727339" providerId="AD" clId="Web-{14952818-4F6D-7BE3-3F92-6D4A6DFFE061}" dt="2023-06-12T14:43:05.093" v="0" actId="20577"/>
        <pc:sldMkLst>
          <pc:docMk/>
          <pc:sldMk cId="3561940851" sldId="356"/>
        </pc:sldMkLst>
        <pc:spChg chg="mod">
          <ac:chgData name="Letourneau, Brenda (DCS)" userId="S::brenda.letourneau@mass.gov::d6661df6-1f99-4025-ac1e-1f63cb727339" providerId="AD" clId="Web-{14952818-4F6D-7BE3-3F92-6D4A6DFFE061}" dt="2023-06-12T14:43:05.093" v="0" actId="20577"/>
          <ac:spMkLst>
            <pc:docMk/>
            <pc:sldMk cId="3561940851" sldId="356"/>
            <ac:spMk id="3" creationId="{FB6ADC6D-A33B-4A1F-B3DB-78E2F954B969}"/>
          </ac:spMkLst>
        </pc:spChg>
      </pc:sldChg>
    </pc:docChg>
  </pc:docChgLst>
  <pc:docChgLst>
    <pc:chgData name="Cartier, Thomas (EOL)" userId="0eaa2424-5aa2-4e0b-960d-de12abb9d6fd" providerId="ADAL" clId="{31AD3FCE-2270-42E7-BDF0-785D9C92FF31}"/>
    <pc:docChg chg="undo custSel addSld delSld modSld">
      <pc:chgData name="Cartier, Thomas (EOL)" userId="0eaa2424-5aa2-4e0b-960d-de12abb9d6fd" providerId="ADAL" clId="{31AD3FCE-2270-42E7-BDF0-785D9C92FF31}" dt="2023-06-21T19:05:05.132" v="268" actId="1076"/>
      <pc:docMkLst>
        <pc:docMk/>
      </pc:docMkLst>
      <pc:sldChg chg="modSp mod">
        <pc:chgData name="Cartier, Thomas (EOL)" userId="0eaa2424-5aa2-4e0b-960d-de12abb9d6fd" providerId="ADAL" clId="{31AD3FCE-2270-42E7-BDF0-785D9C92FF31}" dt="2023-06-12T14:47:08.652" v="11" actId="20577"/>
        <pc:sldMkLst>
          <pc:docMk/>
          <pc:sldMk cId="2086715375" sldId="256"/>
        </pc:sldMkLst>
        <pc:spChg chg="mod">
          <ac:chgData name="Cartier, Thomas (EOL)" userId="0eaa2424-5aa2-4e0b-960d-de12abb9d6fd" providerId="ADAL" clId="{31AD3FCE-2270-42E7-BDF0-785D9C92FF31}" dt="2023-06-12T14:47:08.652" v="11" actId="20577"/>
          <ac:spMkLst>
            <pc:docMk/>
            <pc:sldMk cId="2086715375" sldId="256"/>
            <ac:spMk id="2" creationId="{00000000-0000-0000-0000-000000000000}"/>
          </ac:spMkLst>
        </pc:spChg>
      </pc:sldChg>
      <pc:sldChg chg="modSp mod">
        <pc:chgData name="Cartier, Thomas (EOL)" userId="0eaa2424-5aa2-4e0b-960d-de12abb9d6fd" providerId="ADAL" clId="{31AD3FCE-2270-42E7-BDF0-785D9C92FF31}" dt="2023-06-12T14:47:18.660" v="23" actId="20577"/>
        <pc:sldMkLst>
          <pc:docMk/>
          <pc:sldMk cId="767360152" sldId="305"/>
        </pc:sldMkLst>
        <pc:spChg chg="mod">
          <ac:chgData name="Cartier, Thomas (EOL)" userId="0eaa2424-5aa2-4e0b-960d-de12abb9d6fd" providerId="ADAL" clId="{31AD3FCE-2270-42E7-BDF0-785D9C92FF31}" dt="2023-06-12T14:47:18.660" v="23" actId="20577"/>
          <ac:spMkLst>
            <pc:docMk/>
            <pc:sldMk cId="767360152" sldId="305"/>
            <ac:spMk id="4" creationId="{00000000-0000-0000-0000-000000000000}"/>
          </ac:spMkLst>
        </pc:spChg>
      </pc:sldChg>
      <pc:sldChg chg="addSp delSp modSp mod">
        <pc:chgData name="Cartier, Thomas (EOL)" userId="0eaa2424-5aa2-4e0b-960d-de12abb9d6fd" providerId="ADAL" clId="{31AD3FCE-2270-42E7-BDF0-785D9C92FF31}" dt="2023-06-12T15:11:03.511" v="218" actId="1038"/>
        <pc:sldMkLst>
          <pc:docMk/>
          <pc:sldMk cId="3835647665" sldId="307"/>
        </pc:sldMkLst>
        <pc:picChg chg="add mod ord">
          <ac:chgData name="Cartier, Thomas (EOL)" userId="0eaa2424-5aa2-4e0b-960d-de12abb9d6fd" providerId="ADAL" clId="{31AD3FCE-2270-42E7-BDF0-785D9C92FF31}" dt="2023-06-12T15:10:55.124" v="208" actId="167"/>
          <ac:picMkLst>
            <pc:docMk/>
            <pc:sldMk cId="3835647665" sldId="307"/>
            <ac:picMk id="3" creationId="{D8E6CA6E-8F5F-43AE-BEC3-930151CFB6BB}"/>
          </ac:picMkLst>
        </pc:picChg>
        <pc:picChg chg="del">
          <ac:chgData name="Cartier, Thomas (EOL)" userId="0eaa2424-5aa2-4e0b-960d-de12abb9d6fd" providerId="ADAL" clId="{31AD3FCE-2270-42E7-BDF0-785D9C92FF31}" dt="2023-06-12T15:10:40.550" v="204" actId="478"/>
          <ac:picMkLst>
            <pc:docMk/>
            <pc:sldMk cId="3835647665" sldId="307"/>
            <ac:picMk id="4" creationId="{0926930B-90D8-4C84-AC6D-A048745DA280}"/>
          </ac:picMkLst>
        </pc:picChg>
        <pc:picChg chg="mod">
          <ac:chgData name="Cartier, Thomas (EOL)" userId="0eaa2424-5aa2-4e0b-960d-de12abb9d6fd" providerId="ADAL" clId="{31AD3FCE-2270-42E7-BDF0-785D9C92FF31}" dt="2023-06-12T15:11:03.511" v="218" actId="1038"/>
          <ac:picMkLst>
            <pc:docMk/>
            <pc:sldMk cId="3835647665" sldId="307"/>
            <ac:picMk id="6149" creationId="{00000000-0000-0000-0000-000000000000}"/>
          </ac:picMkLst>
        </pc:picChg>
      </pc:sldChg>
      <pc:sldChg chg="addSp delSp modSp mod">
        <pc:chgData name="Cartier, Thomas (EOL)" userId="0eaa2424-5aa2-4e0b-960d-de12abb9d6fd" providerId="ADAL" clId="{31AD3FCE-2270-42E7-BDF0-785D9C92FF31}" dt="2023-06-12T15:12:35.763" v="242" actId="1037"/>
        <pc:sldMkLst>
          <pc:docMk/>
          <pc:sldMk cId="1078464984" sldId="321"/>
        </pc:sldMkLst>
        <pc:picChg chg="add mod">
          <ac:chgData name="Cartier, Thomas (EOL)" userId="0eaa2424-5aa2-4e0b-960d-de12abb9d6fd" providerId="ADAL" clId="{31AD3FCE-2270-42E7-BDF0-785D9C92FF31}" dt="2023-06-12T15:12:35.763" v="242" actId="1037"/>
          <ac:picMkLst>
            <pc:docMk/>
            <pc:sldMk cId="1078464984" sldId="321"/>
            <ac:picMk id="3" creationId="{BB9DF87F-D796-4B4D-936C-B78AFEA5568B}"/>
          </ac:picMkLst>
        </pc:picChg>
        <pc:picChg chg="del">
          <ac:chgData name="Cartier, Thomas (EOL)" userId="0eaa2424-5aa2-4e0b-960d-de12abb9d6fd" providerId="ADAL" clId="{31AD3FCE-2270-42E7-BDF0-785D9C92FF31}" dt="2023-06-12T15:12:23.236" v="219" actId="478"/>
          <ac:picMkLst>
            <pc:docMk/>
            <pc:sldMk cId="1078464984" sldId="321"/>
            <ac:picMk id="4" creationId="{E6ECE22A-6403-4FF9-804D-4F0B20714CAB}"/>
          </ac:picMkLst>
        </pc:picChg>
      </pc:sldChg>
      <pc:sldChg chg="addSp delSp modSp mod">
        <pc:chgData name="Cartier, Thomas (EOL)" userId="0eaa2424-5aa2-4e0b-960d-de12abb9d6fd" providerId="ADAL" clId="{31AD3FCE-2270-42E7-BDF0-785D9C92FF31}" dt="2023-06-12T14:53:22.467" v="67" actId="1037"/>
        <pc:sldMkLst>
          <pc:docMk/>
          <pc:sldMk cId="2185813340" sldId="328"/>
        </pc:sldMkLst>
        <pc:picChg chg="add del mod">
          <ac:chgData name="Cartier, Thomas (EOL)" userId="0eaa2424-5aa2-4e0b-960d-de12abb9d6fd" providerId="ADAL" clId="{31AD3FCE-2270-42E7-BDF0-785D9C92FF31}" dt="2023-06-12T14:53:12.879" v="51" actId="478"/>
          <ac:picMkLst>
            <pc:docMk/>
            <pc:sldMk cId="2185813340" sldId="328"/>
            <ac:picMk id="3" creationId="{42587984-4100-402C-9C00-269E162B6815}"/>
          </ac:picMkLst>
        </pc:picChg>
        <pc:picChg chg="add mod">
          <ac:chgData name="Cartier, Thomas (EOL)" userId="0eaa2424-5aa2-4e0b-960d-de12abb9d6fd" providerId="ADAL" clId="{31AD3FCE-2270-42E7-BDF0-785D9C92FF31}" dt="2023-06-12T14:53:22.467" v="67" actId="1037"/>
          <ac:picMkLst>
            <pc:docMk/>
            <pc:sldMk cId="2185813340" sldId="328"/>
            <ac:picMk id="5" creationId="{76DEF941-35F2-4102-B344-6B45A1F78930}"/>
          </ac:picMkLst>
        </pc:picChg>
        <pc:picChg chg="del">
          <ac:chgData name="Cartier, Thomas (EOL)" userId="0eaa2424-5aa2-4e0b-960d-de12abb9d6fd" providerId="ADAL" clId="{31AD3FCE-2270-42E7-BDF0-785D9C92FF31}" dt="2023-06-12T14:52:37.036" v="35" actId="478"/>
          <ac:picMkLst>
            <pc:docMk/>
            <pc:sldMk cId="2185813340" sldId="328"/>
            <ac:picMk id="6" creationId="{EB857989-9EFB-4CF9-9537-CDD00F9E2B4F}"/>
          </ac:picMkLst>
        </pc:picChg>
      </pc:sldChg>
      <pc:sldChg chg="delSp del mod">
        <pc:chgData name="Cartier, Thomas (EOL)" userId="0eaa2424-5aa2-4e0b-960d-de12abb9d6fd" providerId="ADAL" clId="{31AD3FCE-2270-42E7-BDF0-785D9C92FF31}" dt="2023-06-12T15:01:32.311" v="121" actId="47"/>
        <pc:sldMkLst>
          <pc:docMk/>
          <pc:sldMk cId="2303645767" sldId="332"/>
        </pc:sldMkLst>
        <pc:picChg chg="del">
          <ac:chgData name="Cartier, Thomas (EOL)" userId="0eaa2424-5aa2-4e0b-960d-de12abb9d6fd" providerId="ADAL" clId="{31AD3FCE-2270-42E7-BDF0-785D9C92FF31}" dt="2023-06-12T15:01:28.468" v="120" actId="478"/>
          <ac:picMkLst>
            <pc:docMk/>
            <pc:sldMk cId="2303645767" sldId="332"/>
            <ac:picMk id="4" creationId="{D5D8CD00-698C-4288-9A49-6C1EAF32DB33}"/>
          </ac:picMkLst>
        </pc:picChg>
      </pc:sldChg>
      <pc:sldChg chg="del">
        <pc:chgData name="Cartier, Thomas (EOL)" userId="0eaa2424-5aa2-4e0b-960d-de12abb9d6fd" providerId="ADAL" clId="{31AD3FCE-2270-42E7-BDF0-785D9C92FF31}" dt="2023-06-12T14:59:13.944" v="119" actId="47"/>
        <pc:sldMkLst>
          <pc:docMk/>
          <pc:sldMk cId="1832751835" sldId="333"/>
        </pc:sldMkLst>
      </pc:sldChg>
      <pc:sldChg chg="addSp delSp modSp mod">
        <pc:chgData name="Cartier, Thomas (EOL)" userId="0eaa2424-5aa2-4e0b-960d-de12abb9d6fd" providerId="ADAL" clId="{31AD3FCE-2270-42E7-BDF0-785D9C92FF31}" dt="2023-06-12T14:56:03.170" v="102" actId="20577"/>
        <pc:sldMkLst>
          <pc:docMk/>
          <pc:sldMk cId="138329777" sldId="334"/>
        </pc:sldMkLst>
        <pc:spChg chg="mod">
          <ac:chgData name="Cartier, Thomas (EOL)" userId="0eaa2424-5aa2-4e0b-960d-de12abb9d6fd" providerId="ADAL" clId="{31AD3FCE-2270-42E7-BDF0-785D9C92FF31}" dt="2023-06-12T14:56:03.170" v="102" actId="20577"/>
          <ac:spMkLst>
            <pc:docMk/>
            <pc:sldMk cId="138329777" sldId="334"/>
            <ac:spMk id="11" creationId="{D11C5003-3967-4BFC-94A6-725AE5337EEE}"/>
          </ac:spMkLst>
        </pc:spChg>
        <pc:picChg chg="add mod">
          <ac:chgData name="Cartier, Thomas (EOL)" userId="0eaa2424-5aa2-4e0b-960d-de12abb9d6fd" providerId="ADAL" clId="{31AD3FCE-2270-42E7-BDF0-785D9C92FF31}" dt="2023-06-12T14:55:56.065" v="97" actId="1037"/>
          <ac:picMkLst>
            <pc:docMk/>
            <pc:sldMk cId="138329777" sldId="334"/>
            <ac:picMk id="3" creationId="{710CDD11-70DD-487D-82D4-541C76069D17}"/>
          </ac:picMkLst>
        </pc:picChg>
        <pc:picChg chg="del">
          <ac:chgData name="Cartier, Thomas (EOL)" userId="0eaa2424-5aa2-4e0b-960d-de12abb9d6fd" providerId="ADAL" clId="{31AD3FCE-2270-42E7-BDF0-785D9C92FF31}" dt="2023-06-12T14:55:43.247" v="77" actId="478"/>
          <ac:picMkLst>
            <pc:docMk/>
            <pc:sldMk cId="138329777" sldId="334"/>
            <ac:picMk id="9" creationId="{6910579D-BCCA-4A47-8410-F69164CE0B9F}"/>
          </ac:picMkLst>
        </pc:picChg>
      </pc:sldChg>
      <pc:sldChg chg="del">
        <pc:chgData name="Cartier, Thomas (EOL)" userId="0eaa2424-5aa2-4e0b-960d-de12abb9d6fd" providerId="ADAL" clId="{31AD3FCE-2270-42E7-BDF0-785D9C92FF31}" dt="2023-06-12T15:08:46.901" v="202" actId="47"/>
        <pc:sldMkLst>
          <pc:docMk/>
          <pc:sldMk cId="2461610015" sldId="337"/>
        </pc:sldMkLst>
      </pc:sldChg>
      <pc:sldChg chg="addSp delSp modSp mod">
        <pc:chgData name="Cartier, Thomas (EOL)" userId="0eaa2424-5aa2-4e0b-960d-de12abb9d6fd" providerId="ADAL" clId="{31AD3FCE-2270-42E7-BDF0-785D9C92FF31}" dt="2023-06-12T14:56:45.377" v="104" actId="478"/>
        <pc:sldMkLst>
          <pc:docMk/>
          <pc:sldMk cId="3939927325" sldId="338"/>
        </pc:sldMkLst>
        <pc:picChg chg="add del mod">
          <ac:chgData name="Cartier, Thomas (EOL)" userId="0eaa2424-5aa2-4e0b-960d-de12abb9d6fd" providerId="ADAL" clId="{31AD3FCE-2270-42E7-BDF0-785D9C92FF31}" dt="2023-06-12T14:56:45.377" v="104" actId="478"/>
          <ac:picMkLst>
            <pc:docMk/>
            <pc:sldMk cId="3939927325" sldId="338"/>
            <ac:picMk id="3" creationId="{B775E1B3-91E0-4317-89C8-B78C4E706AC1}"/>
          </ac:picMkLst>
        </pc:picChg>
        <pc:picChg chg="del">
          <ac:chgData name="Cartier, Thomas (EOL)" userId="0eaa2424-5aa2-4e0b-960d-de12abb9d6fd" providerId="ADAL" clId="{31AD3FCE-2270-42E7-BDF0-785D9C92FF31}" dt="2023-06-12T14:54:13.370" v="68" actId="478"/>
          <ac:picMkLst>
            <pc:docMk/>
            <pc:sldMk cId="3939927325" sldId="338"/>
            <ac:picMk id="4" creationId="{F6AAF46F-4875-4B1E-8EC4-D9EA3C4129F5}"/>
          </ac:picMkLst>
        </pc:picChg>
        <pc:picChg chg="del">
          <ac:chgData name="Cartier, Thomas (EOL)" userId="0eaa2424-5aa2-4e0b-960d-de12abb9d6fd" providerId="ADAL" clId="{31AD3FCE-2270-42E7-BDF0-785D9C92FF31}" dt="2023-06-12T14:54:45.038" v="72" actId="478"/>
          <ac:picMkLst>
            <pc:docMk/>
            <pc:sldMk cId="3939927325" sldId="338"/>
            <ac:picMk id="6" creationId="{9BF6EA24-2C4E-48B5-821C-C63D2992F0FB}"/>
          </ac:picMkLst>
        </pc:picChg>
        <pc:picChg chg="add mod">
          <ac:chgData name="Cartier, Thomas (EOL)" userId="0eaa2424-5aa2-4e0b-960d-de12abb9d6fd" providerId="ADAL" clId="{31AD3FCE-2270-42E7-BDF0-785D9C92FF31}" dt="2023-06-12T14:54:55.722" v="76" actId="1076"/>
          <ac:picMkLst>
            <pc:docMk/>
            <pc:sldMk cId="3939927325" sldId="338"/>
            <ac:picMk id="7" creationId="{652C84E2-77F6-4B12-8986-C557CAC2FBCA}"/>
          </ac:picMkLst>
        </pc:picChg>
      </pc:sldChg>
      <pc:sldChg chg="addSp delSp modSp mod">
        <pc:chgData name="Cartier, Thomas (EOL)" userId="0eaa2424-5aa2-4e0b-960d-de12abb9d6fd" providerId="ADAL" clId="{31AD3FCE-2270-42E7-BDF0-785D9C92FF31}" dt="2023-06-12T14:57:36.956" v="118" actId="14100"/>
        <pc:sldMkLst>
          <pc:docMk/>
          <pc:sldMk cId="3244437846" sldId="355"/>
        </pc:sldMkLst>
        <pc:picChg chg="add mod">
          <ac:chgData name="Cartier, Thomas (EOL)" userId="0eaa2424-5aa2-4e0b-960d-de12abb9d6fd" providerId="ADAL" clId="{31AD3FCE-2270-42E7-BDF0-785D9C92FF31}" dt="2023-06-12T14:57:02.011" v="112" actId="1037"/>
          <ac:picMkLst>
            <pc:docMk/>
            <pc:sldMk cId="3244437846" sldId="355"/>
            <ac:picMk id="3" creationId="{A87B77FE-8FEA-4E05-B26E-33F0B5FB2BED}"/>
          </ac:picMkLst>
        </pc:picChg>
        <pc:picChg chg="add mod">
          <ac:chgData name="Cartier, Thomas (EOL)" userId="0eaa2424-5aa2-4e0b-960d-de12abb9d6fd" providerId="ADAL" clId="{31AD3FCE-2270-42E7-BDF0-785D9C92FF31}" dt="2023-06-12T14:57:36.956" v="118" actId="14100"/>
          <ac:picMkLst>
            <pc:docMk/>
            <pc:sldMk cId="3244437846" sldId="355"/>
            <ac:picMk id="5" creationId="{D8AB0A6D-F9E4-4C96-B8FB-8F3017A49549}"/>
          </ac:picMkLst>
        </pc:picChg>
        <pc:picChg chg="del">
          <ac:chgData name="Cartier, Thomas (EOL)" userId="0eaa2424-5aa2-4e0b-960d-de12abb9d6fd" providerId="ADAL" clId="{31AD3FCE-2270-42E7-BDF0-785D9C92FF31}" dt="2023-06-12T14:56:49.045" v="105" actId="478"/>
          <ac:picMkLst>
            <pc:docMk/>
            <pc:sldMk cId="3244437846" sldId="355"/>
            <ac:picMk id="7" creationId="{F93CE823-7CAA-4C82-86B8-0D5E562FEB73}"/>
          </ac:picMkLst>
        </pc:picChg>
        <pc:picChg chg="del">
          <ac:chgData name="Cartier, Thomas (EOL)" userId="0eaa2424-5aa2-4e0b-960d-de12abb9d6fd" providerId="ADAL" clId="{31AD3FCE-2270-42E7-BDF0-785D9C92FF31}" dt="2023-06-12T14:57:23.648" v="113" actId="478"/>
          <ac:picMkLst>
            <pc:docMk/>
            <pc:sldMk cId="3244437846" sldId="355"/>
            <ac:picMk id="9" creationId="{079AEFEC-DAA8-49AB-9759-3203FDB748D1}"/>
          </ac:picMkLst>
        </pc:picChg>
      </pc:sldChg>
      <pc:sldChg chg="del">
        <pc:chgData name="Cartier, Thomas (EOL)" userId="0eaa2424-5aa2-4e0b-960d-de12abb9d6fd" providerId="ADAL" clId="{31AD3FCE-2270-42E7-BDF0-785D9C92FF31}" dt="2023-06-12T15:09:38.137" v="203" actId="47"/>
        <pc:sldMkLst>
          <pc:docMk/>
          <pc:sldMk cId="535096694" sldId="357"/>
        </pc:sldMkLst>
      </pc:sldChg>
      <pc:sldChg chg="modSp mod">
        <pc:chgData name="Cartier, Thomas (EOL)" userId="0eaa2424-5aa2-4e0b-960d-de12abb9d6fd" providerId="ADAL" clId="{31AD3FCE-2270-42E7-BDF0-785D9C92FF31}" dt="2023-06-12T14:48:18.422" v="34" actId="20577"/>
        <pc:sldMkLst>
          <pc:docMk/>
          <pc:sldMk cId="2181206962" sldId="359"/>
        </pc:sldMkLst>
        <pc:spChg chg="mod">
          <ac:chgData name="Cartier, Thomas (EOL)" userId="0eaa2424-5aa2-4e0b-960d-de12abb9d6fd" providerId="ADAL" clId="{31AD3FCE-2270-42E7-BDF0-785D9C92FF31}" dt="2023-06-12T14:48:18.422" v="34" actId="20577"/>
          <ac:spMkLst>
            <pc:docMk/>
            <pc:sldMk cId="2181206962" sldId="359"/>
            <ac:spMk id="3" creationId="{FB6ADC6D-A33B-4A1F-B3DB-78E2F954B969}"/>
          </ac:spMkLst>
        </pc:spChg>
      </pc:sldChg>
      <pc:sldChg chg="modSp mod">
        <pc:chgData name="Cartier, Thomas (EOL)" userId="0eaa2424-5aa2-4e0b-960d-de12abb9d6fd" providerId="ADAL" clId="{31AD3FCE-2270-42E7-BDF0-785D9C92FF31}" dt="2023-06-12T14:47:52.422" v="33" actId="20577"/>
        <pc:sldMkLst>
          <pc:docMk/>
          <pc:sldMk cId="3173036782" sldId="360"/>
        </pc:sldMkLst>
        <pc:spChg chg="mod">
          <ac:chgData name="Cartier, Thomas (EOL)" userId="0eaa2424-5aa2-4e0b-960d-de12abb9d6fd" providerId="ADAL" clId="{31AD3FCE-2270-42E7-BDF0-785D9C92FF31}" dt="2023-06-12T14:47:52.422" v="33" actId="20577"/>
          <ac:spMkLst>
            <pc:docMk/>
            <pc:sldMk cId="3173036782" sldId="360"/>
            <ac:spMk id="3" creationId="{FB6ADC6D-A33B-4A1F-B3DB-78E2F954B969}"/>
          </ac:spMkLst>
        </pc:spChg>
      </pc:sldChg>
      <pc:sldChg chg="del">
        <pc:chgData name="Cartier, Thomas (EOL)" userId="0eaa2424-5aa2-4e0b-960d-de12abb9d6fd" providerId="ADAL" clId="{31AD3FCE-2270-42E7-BDF0-785D9C92FF31}" dt="2023-06-12T15:02:17.032" v="134" actId="47"/>
        <pc:sldMkLst>
          <pc:docMk/>
          <pc:sldMk cId="415161790" sldId="361"/>
        </pc:sldMkLst>
      </pc:sldChg>
      <pc:sldChg chg="addSp delSp modSp mod">
        <pc:chgData name="Cartier, Thomas (EOL)" userId="0eaa2424-5aa2-4e0b-960d-de12abb9d6fd" providerId="ADAL" clId="{31AD3FCE-2270-42E7-BDF0-785D9C92FF31}" dt="2023-06-12T15:17:18.215" v="266" actId="20577"/>
        <pc:sldMkLst>
          <pc:docMk/>
          <pc:sldMk cId="3251515022" sldId="362"/>
        </pc:sldMkLst>
        <pc:spChg chg="mod">
          <ac:chgData name="Cartier, Thomas (EOL)" userId="0eaa2424-5aa2-4e0b-960d-de12abb9d6fd" providerId="ADAL" clId="{31AD3FCE-2270-42E7-BDF0-785D9C92FF31}" dt="2023-06-12T15:17:18.215" v="266" actId="20577"/>
          <ac:spMkLst>
            <pc:docMk/>
            <pc:sldMk cId="3251515022" sldId="362"/>
            <ac:spMk id="5" creationId="{720CCCFB-3978-448C-94C1-D895B408A4E1}"/>
          </ac:spMkLst>
        </pc:spChg>
        <pc:picChg chg="add del mod">
          <ac:chgData name="Cartier, Thomas (EOL)" userId="0eaa2424-5aa2-4e0b-960d-de12abb9d6fd" providerId="ADAL" clId="{31AD3FCE-2270-42E7-BDF0-785D9C92FF31}" dt="2023-06-12T15:07:54.736" v="198" actId="478"/>
          <ac:picMkLst>
            <pc:docMk/>
            <pc:sldMk cId="3251515022" sldId="362"/>
            <ac:picMk id="3" creationId="{3F39BD09-0F29-4F0B-8291-AFF868FBCC39}"/>
          </ac:picMkLst>
        </pc:picChg>
        <pc:picChg chg="del">
          <ac:chgData name="Cartier, Thomas (EOL)" userId="0eaa2424-5aa2-4e0b-960d-de12abb9d6fd" providerId="ADAL" clId="{31AD3FCE-2270-42E7-BDF0-785D9C92FF31}" dt="2023-06-12T15:05:02.764" v="135" actId="478"/>
          <ac:picMkLst>
            <pc:docMk/>
            <pc:sldMk cId="3251515022" sldId="362"/>
            <ac:picMk id="4" creationId="{7732133D-EFF7-457C-B056-C495F4082B87}"/>
          </ac:picMkLst>
        </pc:picChg>
        <pc:picChg chg="add mod">
          <ac:chgData name="Cartier, Thomas (EOL)" userId="0eaa2424-5aa2-4e0b-960d-de12abb9d6fd" providerId="ADAL" clId="{31AD3FCE-2270-42E7-BDF0-785D9C92FF31}" dt="2023-06-12T15:08:03.078" v="201" actId="14100"/>
          <ac:picMkLst>
            <pc:docMk/>
            <pc:sldMk cId="3251515022" sldId="362"/>
            <ac:picMk id="7" creationId="{D61F4322-B26E-4547-B6B7-CC8264C7D799}"/>
          </ac:picMkLst>
        </pc:picChg>
      </pc:sldChg>
      <pc:sldChg chg="modSp add">
        <pc:chgData name="Cartier, Thomas (EOL)" userId="0eaa2424-5aa2-4e0b-960d-de12abb9d6fd" providerId="ADAL" clId="{31AD3FCE-2270-42E7-BDF0-785D9C92FF31}" dt="2023-06-21T19:05:05.132" v="268" actId="1076"/>
        <pc:sldMkLst>
          <pc:docMk/>
          <pc:sldMk cId="2939494428" sldId="363"/>
        </pc:sldMkLst>
        <pc:picChg chg="mod">
          <ac:chgData name="Cartier, Thomas (EOL)" userId="0eaa2424-5aa2-4e0b-960d-de12abb9d6fd" providerId="ADAL" clId="{31AD3FCE-2270-42E7-BDF0-785D9C92FF31}" dt="2023-06-21T19:05:05.132" v="268" actId="1076"/>
          <ac:picMkLst>
            <pc:docMk/>
            <pc:sldMk cId="2939494428" sldId="363"/>
            <ac:picMk id="1026" creationId="{DD5C47E0-6B30-471A-99B3-7402C68D2B95}"/>
          </ac:picMkLst>
        </pc:picChg>
      </pc:sldChg>
    </pc:docChg>
  </pc:docChgLst>
  <pc:docChgLst>
    <pc:chgData name="Cartier, Thomas (EOL)" userId="0eaa2424-5aa2-4e0b-960d-de12abb9d6fd" providerId="ADAL" clId="{DB499F0A-5FD1-4738-909E-ECF1D78B0239}"/>
    <pc:docChg chg="undo custSel addSld delSld modSld sldOrd">
      <pc:chgData name="Cartier, Thomas (EOL)" userId="0eaa2424-5aa2-4e0b-960d-de12abb9d6fd" providerId="ADAL" clId="{DB499F0A-5FD1-4738-909E-ECF1D78B0239}" dt="2023-06-30T11:25:25.131" v="734" actId="47"/>
      <pc:docMkLst>
        <pc:docMk/>
      </pc:docMkLst>
      <pc:sldChg chg="modSp mod">
        <pc:chgData name="Cartier, Thomas (EOL)" userId="0eaa2424-5aa2-4e0b-960d-de12abb9d6fd" providerId="ADAL" clId="{DB499F0A-5FD1-4738-909E-ECF1D78B0239}" dt="2023-06-26T17:10:46.493" v="75" actId="1036"/>
        <pc:sldMkLst>
          <pc:docMk/>
          <pc:sldMk cId="2086715375" sldId="256"/>
        </pc:sldMkLst>
        <pc:spChg chg="mod">
          <ac:chgData name="Cartier, Thomas (EOL)" userId="0eaa2424-5aa2-4e0b-960d-de12abb9d6fd" providerId="ADAL" clId="{DB499F0A-5FD1-4738-909E-ECF1D78B0239}" dt="2023-06-26T17:10:46.493" v="75" actId="1036"/>
          <ac:spMkLst>
            <pc:docMk/>
            <pc:sldMk cId="2086715375" sldId="256"/>
            <ac:spMk id="2" creationId="{00000000-0000-0000-0000-000000000000}"/>
          </ac:spMkLst>
        </pc:spChg>
      </pc:sldChg>
      <pc:sldChg chg="modSp mod">
        <pc:chgData name="Cartier, Thomas (EOL)" userId="0eaa2424-5aa2-4e0b-960d-de12abb9d6fd" providerId="ADAL" clId="{DB499F0A-5FD1-4738-909E-ECF1D78B0239}" dt="2023-06-26T17:45:28.884" v="131" actId="20577"/>
        <pc:sldMkLst>
          <pc:docMk/>
          <pc:sldMk cId="767360152" sldId="305"/>
        </pc:sldMkLst>
        <pc:spChg chg="mod">
          <ac:chgData name="Cartier, Thomas (EOL)" userId="0eaa2424-5aa2-4e0b-960d-de12abb9d6fd" providerId="ADAL" clId="{DB499F0A-5FD1-4738-909E-ECF1D78B0239}" dt="2023-06-26T17:11:11.629" v="87" actId="20577"/>
          <ac:spMkLst>
            <pc:docMk/>
            <pc:sldMk cId="767360152" sldId="305"/>
            <ac:spMk id="2" creationId="{00000000-0000-0000-0000-000000000000}"/>
          </ac:spMkLst>
        </pc:spChg>
        <pc:spChg chg="mod">
          <ac:chgData name="Cartier, Thomas (EOL)" userId="0eaa2424-5aa2-4e0b-960d-de12abb9d6fd" providerId="ADAL" clId="{DB499F0A-5FD1-4738-909E-ECF1D78B0239}" dt="2023-06-26T17:45:28.884" v="131" actId="20577"/>
          <ac:spMkLst>
            <pc:docMk/>
            <pc:sldMk cId="767360152" sldId="305"/>
            <ac:spMk id="4" creationId="{00000000-0000-0000-0000-000000000000}"/>
          </ac:spMkLst>
        </pc:spChg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3835647665" sldId="307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1078464984" sldId="321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2185813340" sldId="328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138329777" sldId="334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1482086781" sldId="335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3939927325" sldId="338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3244437846" sldId="355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3561940851" sldId="356"/>
        </pc:sldMkLst>
      </pc:sldChg>
      <pc:sldChg chg="modSp del mod">
        <pc:chgData name="Cartier, Thomas (EOL)" userId="0eaa2424-5aa2-4e0b-960d-de12abb9d6fd" providerId="ADAL" clId="{DB499F0A-5FD1-4738-909E-ECF1D78B0239}" dt="2023-06-26T18:08:37.500" v="218" actId="47"/>
        <pc:sldMkLst>
          <pc:docMk/>
          <pc:sldMk cId="2181206962" sldId="359"/>
        </pc:sldMkLst>
        <pc:spChg chg="mod">
          <ac:chgData name="Cartier, Thomas (EOL)" userId="0eaa2424-5aa2-4e0b-960d-de12abb9d6fd" providerId="ADAL" clId="{DB499F0A-5FD1-4738-909E-ECF1D78B0239}" dt="2023-06-26T17:45:52.393" v="132"/>
          <ac:spMkLst>
            <pc:docMk/>
            <pc:sldMk cId="2181206962" sldId="359"/>
            <ac:spMk id="2" creationId="{D18A384E-7261-43BE-B208-5D44E3C2C6A9}"/>
          </ac:spMkLst>
        </pc:spChg>
      </pc:sldChg>
      <pc:sldChg chg="modSp del mod">
        <pc:chgData name="Cartier, Thomas (EOL)" userId="0eaa2424-5aa2-4e0b-960d-de12abb9d6fd" providerId="ADAL" clId="{DB499F0A-5FD1-4738-909E-ECF1D78B0239}" dt="2023-06-26T18:08:40.486" v="219" actId="47"/>
        <pc:sldMkLst>
          <pc:docMk/>
          <pc:sldMk cId="3173036782" sldId="360"/>
        </pc:sldMkLst>
        <pc:spChg chg="mod">
          <ac:chgData name="Cartier, Thomas (EOL)" userId="0eaa2424-5aa2-4e0b-960d-de12abb9d6fd" providerId="ADAL" clId="{DB499F0A-5FD1-4738-909E-ECF1D78B0239}" dt="2023-06-26T17:46:02.981" v="133"/>
          <ac:spMkLst>
            <pc:docMk/>
            <pc:sldMk cId="3173036782" sldId="360"/>
            <ac:spMk id="2" creationId="{D18A384E-7261-43BE-B208-5D44E3C2C6A9}"/>
          </ac:spMkLst>
        </pc:spChg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3251515022" sldId="362"/>
        </pc:sldMkLst>
      </pc:sldChg>
      <pc:sldChg chg="del">
        <pc:chgData name="Cartier, Thomas (EOL)" userId="0eaa2424-5aa2-4e0b-960d-de12abb9d6fd" providerId="ADAL" clId="{DB499F0A-5FD1-4738-909E-ECF1D78B0239}" dt="2023-06-26T19:52:21.710" v="328" actId="47"/>
        <pc:sldMkLst>
          <pc:docMk/>
          <pc:sldMk cId="2939494428" sldId="363"/>
        </pc:sldMkLst>
      </pc:sldChg>
      <pc:sldChg chg="modSp new del mod">
        <pc:chgData name="Cartier, Thomas (EOL)" userId="0eaa2424-5aa2-4e0b-960d-de12abb9d6fd" providerId="ADAL" clId="{DB499F0A-5FD1-4738-909E-ECF1D78B0239}" dt="2023-06-30T11:25:20.268" v="733" actId="47"/>
        <pc:sldMkLst>
          <pc:docMk/>
          <pc:sldMk cId="1982994844" sldId="364"/>
        </pc:sldMkLst>
        <pc:spChg chg="mod">
          <ac:chgData name="Cartier, Thomas (EOL)" userId="0eaa2424-5aa2-4e0b-960d-de12abb9d6fd" providerId="ADAL" clId="{DB499F0A-5FD1-4738-909E-ECF1D78B0239}" dt="2023-06-26T17:46:18.608" v="135"/>
          <ac:spMkLst>
            <pc:docMk/>
            <pc:sldMk cId="1982994844" sldId="364"/>
            <ac:spMk id="2" creationId="{066BB265-E2ED-4685-AAD7-83771A3075C5}"/>
          </ac:spMkLst>
        </pc:spChg>
      </pc:sldChg>
      <pc:sldChg chg="add del">
        <pc:chgData name="Cartier, Thomas (EOL)" userId="0eaa2424-5aa2-4e0b-960d-de12abb9d6fd" providerId="ADAL" clId="{DB499F0A-5FD1-4738-909E-ECF1D78B0239}" dt="2023-06-30T11:25:20.268" v="733" actId="47"/>
        <pc:sldMkLst>
          <pc:docMk/>
          <pc:sldMk cId="2669372712" sldId="365"/>
        </pc:sldMkLst>
      </pc:sldChg>
      <pc:sldChg chg="add del">
        <pc:chgData name="Cartier, Thomas (EOL)" userId="0eaa2424-5aa2-4e0b-960d-de12abb9d6fd" providerId="ADAL" clId="{DB499F0A-5FD1-4738-909E-ECF1D78B0239}" dt="2023-06-30T11:25:20.268" v="733" actId="47"/>
        <pc:sldMkLst>
          <pc:docMk/>
          <pc:sldMk cId="2285284863" sldId="366"/>
        </pc:sldMkLst>
      </pc:sldChg>
      <pc:sldChg chg="add del">
        <pc:chgData name="Cartier, Thomas (EOL)" userId="0eaa2424-5aa2-4e0b-960d-de12abb9d6fd" providerId="ADAL" clId="{DB499F0A-5FD1-4738-909E-ECF1D78B0239}" dt="2023-06-30T11:25:20.268" v="733" actId="47"/>
        <pc:sldMkLst>
          <pc:docMk/>
          <pc:sldMk cId="1974036842" sldId="367"/>
        </pc:sldMkLst>
      </pc:sldChg>
      <pc:sldChg chg="modSp add mod">
        <pc:chgData name="Cartier, Thomas (EOL)" userId="0eaa2424-5aa2-4e0b-960d-de12abb9d6fd" providerId="ADAL" clId="{DB499F0A-5FD1-4738-909E-ECF1D78B0239}" dt="2023-06-26T18:57:39.873" v="327" actId="5793"/>
        <pc:sldMkLst>
          <pc:docMk/>
          <pc:sldMk cId="4152402021" sldId="368"/>
        </pc:sldMkLst>
        <pc:spChg chg="mod">
          <ac:chgData name="Cartier, Thomas (EOL)" userId="0eaa2424-5aa2-4e0b-960d-de12abb9d6fd" providerId="ADAL" clId="{DB499F0A-5FD1-4738-909E-ECF1D78B0239}" dt="2023-06-26T18:57:39.873" v="327" actId="5793"/>
          <ac:spMkLst>
            <pc:docMk/>
            <pc:sldMk cId="4152402021" sldId="368"/>
            <ac:spMk id="3" creationId="{8EF8DB7E-451E-44B8-9AE2-F059CACBD177}"/>
          </ac:spMkLst>
        </pc:spChg>
      </pc:sldChg>
      <pc:sldChg chg="addSp delSp modSp add mod">
        <pc:chgData name="Cartier, Thomas (EOL)" userId="0eaa2424-5aa2-4e0b-960d-de12abb9d6fd" providerId="ADAL" clId="{DB499F0A-5FD1-4738-909E-ECF1D78B0239}" dt="2023-06-26T19:59:39.840" v="732" actId="1038"/>
        <pc:sldMkLst>
          <pc:docMk/>
          <pc:sldMk cId="2048239511" sldId="369"/>
        </pc:sldMkLst>
        <pc:spChg chg="del">
          <ac:chgData name="Cartier, Thomas (EOL)" userId="0eaa2424-5aa2-4e0b-960d-de12abb9d6fd" providerId="ADAL" clId="{DB499F0A-5FD1-4738-909E-ECF1D78B0239}" dt="2023-06-26T18:54:51.894" v="273" actId="478"/>
          <ac:spMkLst>
            <pc:docMk/>
            <pc:sldMk cId="2048239511" sldId="369"/>
            <ac:spMk id="3" creationId="{8EF8DB7E-451E-44B8-9AE2-F059CACBD177}"/>
          </ac:spMkLst>
        </pc:spChg>
        <pc:spChg chg="add mod">
          <ac:chgData name="Cartier, Thomas (EOL)" userId="0eaa2424-5aa2-4e0b-960d-de12abb9d6fd" providerId="ADAL" clId="{DB499F0A-5FD1-4738-909E-ECF1D78B0239}" dt="2023-06-26T19:59:39.840" v="732" actId="1038"/>
          <ac:spMkLst>
            <pc:docMk/>
            <pc:sldMk cId="2048239511" sldId="369"/>
            <ac:spMk id="4" creationId="{069F4EF7-EA02-40DD-8B1B-C6DC78164B20}"/>
          </ac:spMkLst>
        </pc:spChg>
        <pc:picChg chg="add mod">
          <ac:chgData name="Cartier, Thomas (EOL)" userId="0eaa2424-5aa2-4e0b-960d-de12abb9d6fd" providerId="ADAL" clId="{DB499F0A-5FD1-4738-909E-ECF1D78B0239}" dt="2023-06-26T19:58:33.207" v="625" actId="1037"/>
          <ac:picMkLst>
            <pc:docMk/>
            <pc:sldMk cId="2048239511" sldId="369"/>
            <ac:picMk id="5" creationId="{B8B2FD98-002E-4E90-9AC2-6CE6F78EBCEF}"/>
          </ac:picMkLst>
        </pc:picChg>
      </pc:sldChg>
      <pc:sldChg chg="addSp delSp modSp add mod ord">
        <pc:chgData name="Cartier, Thomas (EOL)" userId="0eaa2424-5aa2-4e0b-960d-de12abb9d6fd" providerId="ADAL" clId="{DB499F0A-5FD1-4738-909E-ECF1D78B0239}" dt="2023-06-26T19:58:10.233" v="599" actId="20577"/>
        <pc:sldMkLst>
          <pc:docMk/>
          <pc:sldMk cId="3061627466" sldId="370"/>
        </pc:sldMkLst>
        <pc:spChg chg="del">
          <ac:chgData name="Cartier, Thomas (EOL)" userId="0eaa2424-5aa2-4e0b-960d-de12abb9d6fd" providerId="ADAL" clId="{DB499F0A-5FD1-4738-909E-ECF1D78B0239}" dt="2023-06-26T18:56:47.399" v="298" actId="478"/>
          <ac:spMkLst>
            <pc:docMk/>
            <pc:sldMk cId="3061627466" sldId="370"/>
            <ac:spMk id="3" creationId="{8EF8DB7E-451E-44B8-9AE2-F059CACBD177}"/>
          </ac:spMkLst>
        </pc:spChg>
        <pc:spChg chg="add mod">
          <ac:chgData name="Cartier, Thomas (EOL)" userId="0eaa2424-5aa2-4e0b-960d-de12abb9d6fd" providerId="ADAL" clId="{DB499F0A-5FD1-4738-909E-ECF1D78B0239}" dt="2023-06-26T19:58:10.233" v="599" actId="20577"/>
          <ac:spMkLst>
            <pc:docMk/>
            <pc:sldMk cId="3061627466" sldId="370"/>
            <ac:spMk id="5" creationId="{55ECB248-054E-4202-9384-AD9663F8F7DE}"/>
          </ac:spMkLst>
        </pc:spChg>
        <pc:picChg chg="add mod">
          <ac:chgData name="Cartier, Thomas (EOL)" userId="0eaa2424-5aa2-4e0b-960d-de12abb9d6fd" providerId="ADAL" clId="{DB499F0A-5FD1-4738-909E-ECF1D78B0239}" dt="2023-06-26T18:57:01.320" v="300" actId="692"/>
          <ac:picMkLst>
            <pc:docMk/>
            <pc:sldMk cId="3061627466" sldId="370"/>
            <ac:picMk id="4" creationId="{86F811DD-9ABA-4A11-A6BF-9641AF69E31F}"/>
          </ac:picMkLst>
        </pc:picChg>
      </pc:sldChg>
      <pc:sldChg chg="add del">
        <pc:chgData name="Cartier, Thomas (EOL)" userId="0eaa2424-5aa2-4e0b-960d-de12abb9d6fd" providerId="ADAL" clId="{DB499F0A-5FD1-4738-909E-ECF1D78B0239}" dt="2023-06-30T11:25:25.131" v="734" actId="47"/>
        <pc:sldMkLst>
          <pc:docMk/>
          <pc:sldMk cId="1435108088" sldId="371"/>
        </pc:sldMkLst>
      </pc:sldChg>
      <pc:sldChg chg="addSp delSp modSp add mod ord">
        <pc:chgData name="Cartier, Thomas (EOL)" userId="0eaa2424-5aa2-4e0b-960d-de12abb9d6fd" providerId="ADAL" clId="{DB499F0A-5FD1-4738-909E-ECF1D78B0239}" dt="2023-06-26T19:53:05.664" v="329"/>
        <pc:sldMkLst>
          <pc:docMk/>
          <pc:sldMk cId="246765291" sldId="372"/>
        </pc:sldMkLst>
        <pc:spChg chg="del">
          <ac:chgData name="Cartier, Thomas (EOL)" userId="0eaa2424-5aa2-4e0b-960d-de12abb9d6fd" providerId="ADAL" clId="{DB499F0A-5FD1-4738-909E-ECF1D78B0239}" dt="2023-06-26T18:00:37.515" v="143" actId="478"/>
          <ac:spMkLst>
            <pc:docMk/>
            <pc:sldMk cId="246765291" sldId="372"/>
            <ac:spMk id="3" creationId="{8EF8DB7E-451E-44B8-9AE2-F059CACBD177}"/>
          </ac:spMkLst>
        </pc:spChg>
        <pc:picChg chg="del">
          <ac:chgData name="Cartier, Thomas (EOL)" userId="0eaa2424-5aa2-4e0b-960d-de12abb9d6fd" providerId="ADAL" clId="{DB499F0A-5FD1-4738-909E-ECF1D78B0239}" dt="2023-06-26T19:53:05.664" v="329"/>
          <ac:picMkLst>
            <pc:docMk/>
            <pc:sldMk cId="246765291" sldId="372"/>
            <ac:picMk id="3" creationId="{B67AE609-D010-4129-8889-A9CD13CE0E71}"/>
          </ac:picMkLst>
        </pc:picChg>
        <pc:picChg chg="add mod">
          <ac:chgData name="Cartier, Thomas (EOL)" userId="0eaa2424-5aa2-4e0b-960d-de12abb9d6fd" providerId="ADAL" clId="{DB499F0A-5FD1-4738-909E-ECF1D78B0239}" dt="2023-06-26T18:00:50.144" v="174" actId="1036"/>
          <ac:picMkLst>
            <pc:docMk/>
            <pc:sldMk cId="246765291" sldId="372"/>
            <ac:picMk id="5" creationId="{E95114E8-9EC9-44ED-8D96-966EB6053474}"/>
          </ac:picMkLst>
        </pc:picChg>
      </pc:sldChg>
      <pc:sldChg chg="addSp delSp modSp add mod ord">
        <pc:chgData name="Cartier, Thomas (EOL)" userId="0eaa2424-5aa2-4e0b-960d-de12abb9d6fd" providerId="ADAL" clId="{DB499F0A-5FD1-4738-909E-ECF1D78B0239}" dt="2023-06-26T18:05:13.186" v="217" actId="1035"/>
        <pc:sldMkLst>
          <pc:docMk/>
          <pc:sldMk cId="2623781982" sldId="373"/>
        </pc:sldMkLst>
        <pc:spChg chg="del mod">
          <ac:chgData name="Cartier, Thomas (EOL)" userId="0eaa2424-5aa2-4e0b-960d-de12abb9d6fd" providerId="ADAL" clId="{DB499F0A-5FD1-4738-909E-ECF1D78B0239}" dt="2023-06-26T18:01:14.392" v="178" actId="478"/>
          <ac:spMkLst>
            <pc:docMk/>
            <pc:sldMk cId="2623781982" sldId="373"/>
            <ac:spMk id="3" creationId="{8EF8DB7E-451E-44B8-9AE2-F059CACBD177}"/>
          </ac:spMkLst>
        </pc:spChg>
        <pc:picChg chg="add mod">
          <ac:chgData name="Cartier, Thomas (EOL)" userId="0eaa2424-5aa2-4e0b-960d-de12abb9d6fd" providerId="ADAL" clId="{DB499F0A-5FD1-4738-909E-ECF1D78B0239}" dt="2023-06-26T18:05:13.186" v="217" actId="1035"/>
          <ac:picMkLst>
            <pc:docMk/>
            <pc:sldMk cId="2623781982" sldId="373"/>
            <ac:picMk id="5" creationId="{08122FB2-F71F-4411-8F95-127B8A94D215}"/>
          </ac:picMkLst>
        </pc:picChg>
      </pc:sldChg>
      <pc:sldChg chg="addSp delSp modSp add mod">
        <pc:chgData name="Cartier, Thomas (EOL)" userId="0eaa2424-5aa2-4e0b-960d-de12abb9d6fd" providerId="ADAL" clId="{DB499F0A-5FD1-4738-909E-ECF1D78B0239}" dt="2023-06-26T19:57:13.609" v="558" actId="20577"/>
        <pc:sldMkLst>
          <pc:docMk/>
          <pc:sldMk cId="947769382" sldId="374"/>
        </pc:sldMkLst>
        <pc:spChg chg="del mod">
          <ac:chgData name="Cartier, Thomas (EOL)" userId="0eaa2424-5aa2-4e0b-960d-de12abb9d6fd" providerId="ADAL" clId="{DB499F0A-5FD1-4738-909E-ECF1D78B0239}" dt="2023-06-26T18:51:40.236" v="221" actId="478"/>
          <ac:spMkLst>
            <pc:docMk/>
            <pc:sldMk cId="947769382" sldId="374"/>
            <ac:spMk id="3" creationId="{8EF8DB7E-451E-44B8-9AE2-F059CACBD177}"/>
          </ac:spMkLst>
        </pc:spChg>
        <pc:spChg chg="add mod">
          <ac:chgData name="Cartier, Thomas (EOL)" userId="0eaa2424-5aa2-4e0b-960d-de12abb9d6fd" providerId="ADAL" clId="{DB499F0A-5FD1-4738-909E-ECF1D78B0239}" dt="2023-06-26T19:57:13.609" v="558" actId="20577"/>
          <ac:spMkLst>
            <pc:docMk/>
            <pc:sldMk cId="947769382" sldId="374"/>
            <ac:spMk id="4" creationId="{F5740599-D5D8-40F0-820F-B503EA7A55D8}"/>
          </ac:spMkLst>
        </pc:spChg>
        <pc:picChg chg="add mod">
          <ac:chgData name="Cartier, Thomas (EOL)" userId="0eaa2424-5aa2-4e0b-960d-de12abb9d6fd" providerId="ADAL" clId="{DB499F0A-5FD1-4738-909E-ECF1D78B0239}" dt="2023-06-26T19:56:48.677" v="509" actId="1036"/>
          <ac:picMkLst>
            <pc:docMk/>
            <pc:sldMk cId="947769382" sldId="374"/>
            <ac:picMk id="5" creationId="{3FEF748D-FDFD-4DAB-8D14-99ED7A78D02A}"/>
          </ac:picMkLst>
        </pc:picChg>
      </pc:sldChg>
      <pc:sldChg chg="addSp delSp modSp add mod">
        <pc:chgData name="Cartier, Thomas (EOL)" userId="0eaa2424-5aa2-4e0b-960d-de12abb9d6fd" providerId="ADAL" clId="{DB499F0A-5FD1-4738-909E-ECF1D78B0239}" dt="2023-06-26T19:56:29.800" v="488" actId="20577"/>
        <pc:sldMkLst>
          <pc:docMk/>
          <pc:sldMk cId="3630482404" sldId="375"/>
        </pc:sldMkLst>
        <pc:spChg chg="del">
          <ac:chgData name="Cartier, Thomas (EOL)" userId="0eaa2424-5aa2-4e0b-960d-de12abb9d6fd" providerId="ADAL" clId="{DB499F0A-5FD1-4738-909E-ECF1D78B0239}" dt="2023-06-26T18:53:50.646" v="249" actId="478"/>
          <ac:spMkLst>
            <pc:docMk/>
            <pc:sldMk cId="3630482404" sldId="375"/>
            <ac:spMk id="3" creationId="{8EF8DB7E-451E-44B8-9AE2-F059CACBD177}"/>
          </ac:spMkLst>
        </pc:spChg>
        <pc:spChg chg="add mod">
          <ac:chgData name="Cartier, Thomas (EOL)" userId="0eaa2424-5aa2-4e0b-960d-de12abb9d6fd" providerId="ADAL" clId="{DB499F0A-5FD1-4738-909E-ECF1D78B0239}" dt="2023-06-26T19:56:29.800" v="488" actId="20577"/>
          <ac:spMkLst>
            <pc:docMk/>
            <pc:sldMk cId="3630482404" sldId="375"/>
            <ac:spMk id="4" creationId="{DDF54549-ABD2-480A-A8AD-47A7EA461BD9}"/>
          </ac:spMkLst>
        </pc:spChg>
        <pc:picChg chg="add mod">
          <ac:chgData name="Cartier, Thomas (EOL)" userId="0eaa2424-5aa2-4e0b-960d-de12abb9d6fd" providerId="ADAL" clId="{DB499F0A-5FD1-4738-909E-ECF1D78B0239}" dt="2023-06-26T19:55:49.012" v="449" actId="1038"/>
          <ac:picMkLst>
            <pc:docMk/>
            <pc:sldMk cId="3630482404" sldId="375"/>
            <ac:picMk id="5" creationId="{717C671C-C072-4148-9F67-771C4E931796}"/>
          </ac:picMkLst>
        </pc:picChg>
      </pc:sldChg>
      <pc:sldChg chg="modSp add mod">
        <pc:chgData name="Cartier, Thomas (EOL)" userId="0eaa2424-5aa2-4e0b-960d-de12abb9d6fd" providerId="ADAL" clId="{DB499F0A-5FD1-4738-909E-ECF1D78B0239}" dt="2023-06-26T19:53:36.832" v="358" actId="20577"/>
        <pc:sldMkLst>
          <pc:docMk/>
          <pc:sldMk cId="2023250435" sldId="376"/>
        </pc:sldMkLst>
        <pc:spChg chg="mod">
          <ac:chgData name="Cartier, Thomas (EOL)" userId="0eaa2424-5aa2-4e0b-960d-de12abb9d6fd" providerId="ADAL" clId="{DB499F0A-5FD1-4738-909E-ECF1D78B0239}" dt="2023-06-26T19:53:36.832" v="358" actId="20577"/>
          <ac:spMkLst>
            <pc:docMk/>
            <pc:sldMk cId="2023250435" sldId="376"/>
            <ac:spMk id="3" creationId="{8EF8DB7E-451E-44B8-9AE2-F059CACBD177}"/>
          </ac:spMkLst>
        </pc:spChg>
      </pc:sldChg>
      <pc:sldChg chg="addSp modSp add mod">
        <pc:chgData name="Cartier, Thomas (EOL)" userId="0eaa2424-5aa2-4e0b-960d-de12abb9d6fd" providerId="ADAL" clId="{DB499F0A-5FD1-4738-909E-ECF1D78B0239}" dt="2023-06-26T19:55:09.710" v="405" actId="255"/>
        <pc:sldMkLst>
          <pc:docMk/>
          <pc:sldMk cId="2092128843" sldId="377"/>
        </pc:sldMkLst>
        <pc:spChg chg="add mod">
          <ac:chgData name="Cartier, Thomas (EOL)" userId="0eaa2424-5aa2-4e0b-960d-de12abb9d6fd" providerId="ADAL" clId="{DB499F0A-5FD1-4738-909E-ECF1D78B0239}" dt="2023-06-26T19:55:09.710" v="405" actId="255"/>
          <ac:spMkLst>
            <pc:docMk/>
            <pc:sldMk cId="2092128843" sldId="377"/>
            <ac:spMk id="3" creationId="{295AC1CB-BD7E-4526-9DCE-868873454F32}"/>
          </ac:spMkLst>
        </pc:spChg>
        <pc:picChg chg="mod">
          <ac:chgData name="Cartier, Thomas (EOL)" userId="0eaa2424-5aa2-4e0b-960d-de12abb9d6fd" providerId="ADAL" clId="{DB499F0A-5FD1-4738-909E-ECF1D78B0239}" dt="2023-06-26T19:54:16.726" v="379" actId="1035"/>
          <ac:picMkLst>
            <pc:docMk/>
            <pc:sldMk cId="2092128843" sldId="377"/>
            <ac:picMk id="5" creationId="{E95114E8-9EC9-44ED-8D96-966EB6053474}"/>
          </ac:picMkLst>
        </pc:picChg>
      </pc:sldChg>
      <pc:sldMasterChg chg="delSldLayout">
        <pc:chgData name="Cartier, Thomas (EOL)" userId="0eaa2424-5aa2-4e0b-960d-de12abb9d6fd" providerId="ADAL" clId="{DB499F0A-5FD1-4738-909E-ECF1D78B0239}" dt="2023-06-26T19:52:21.710" v="328" actId="47"/>
        <pc:sldMasterMkLst>
          <pc:docMk/>
          <pc:sldMasterMk cId="1816731614" sldId="2147483648"/>
        </pc:sldMasterMkLst>
        <pc:sldLayoutChg chg="del">
          <pc:chgData name="Cartier, Thomas (EOL)" userId="0eaa2424-5aa2-4e0b-960d-de12abb9d6fd" providerId="ADAL" clId="{DB499F0A-5FD1-4738-909E-ECF1D78B0239}" dt="2023-06-26T19:52:21.710" v="328" actId="47"/>
          <pc:sldLayoutMkLst>
            <pc:docMk/>
            <pc:sldMasterMk cId="1816731614" sldId="2147483648"/>
            <pc:sldLayoutMk cId="1025330361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1F03A-B355-48EF-B3C6-03A03D38C0F6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3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7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FCB9-2B9C-4839-B50B-6AA32CA7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BBA7-944D-4017-BDDD-D5145FAB140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01CB2-7113-434E-B649-B423BA5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9133-654C-42D0-8769-D410872C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  <p:sldLayoutId id="2147483668" r:id="rId1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895436"/>
            <a:ext cx="8686801" cy="1445276"/>
          </a:xfrm>
        </p:spPr>
        <p:txBody>
          <a:bodyPr/>
          <a:lstStyle/>
          <a:p>
            <a:pPr algn="ctr"/>
            <a:br>
              <a:rPr lang="en-US" dirty="0">
                <a:latin typeface="Gotham Rounded Medium" pitchFamily="50" charset="0"/>
              </a:rPr>
            </a:br>
            <a:br>
              <a:rPr lang="en-US" dirty="0">
                <a:latin typeface="Gotham Rounded Medium" pitchFamily="50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MOSES for Managers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How to Unlock and Reset Passwords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4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DB7E-451E-44B8-9AE2-F059CACB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84576"/>
            <a:ext cx="8229600" cy="28876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to change a password</a:t>
            </a:r>
          </a:p>
        </p:txBody>
      </p:sp>
    </p:spTree>
    <p:extLst>
      <p:ext uri="{BB962C8B-B14F-4D97-AF65-F5344CB8AC3E}">
        <p14:creationId xmlns:p14="http://schemas.microsoft.com/office/powerpoint/2010/main" val="415240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811DD-9ABA-4A11-A6BF-9641AF69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761599"/>
            <a:ext cx="8797290" cy="3334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CB248-054E-4202-9384-AD9663F8F7DE}"/>
              </a:ext>
            </a:extLst>
          </p:cNvPr>
          <p:cNvSpPr txBox="1"/>
          <p:nvPr/>
        </p:nvSpPr>
        <p:spPr>
          <a:xfrm>
            <a:off x="1448972" y="5528603"/>
            <a:ext cx="57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 Staff Password</a:t>
            </a:r>
          </a:p>
        </p:txBody>
      </p:sp>
    </p:spTree>
    <p:extLst>
      <p:ext uri="{BB962C8B-B14F-4D97-AF65-F5344CB8AC3E}">
        <p14:creationId xmlns:p14="http://schemas.microsoft.com/office/powerpoint/2010/main" val="306162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2FD98-002E-4E90-9AC2-6CE6F78E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3" y="1319981"/>
            <a:ext cx="5424660" cy="4189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F4EF7-EA02-40DD-8B1B-C6DC78164B20}"/>
              </a:ext>
            </a:extLst>
          </p:cNvPr>
          <p:cNvSpPr txBox="1"/>
          <p:nvPr/>
        </p:nvSpPr>
        <p:spPr>
          <a:xfrm>
            <a:off x="1572260" y="5456685"/>
            <a:ext cx="572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Locate Staff on Drop Menu of Staff IDs</a:t>
            </a:r>
          </a:p>
          <a:p>
            <a:pPr algn="ctr"/>
            <a:r>
              <a:rPr lang="en-US" sz="2400" dirty="0"/>
              <a:t>Enter New Password</a:t>
            </a:r>
          </a:p>
        </p:txBody>
      </p:sp>
    </p:spTree>
    <p:extLst>
      <p:ext uri="{BB962C8B-B14F-4D97-AF65-F5344CB8AC3E}">
        <p14:creationId xmlns:p14="http://schemas.microsoft.com/office/powerpoint/2010/main" val="204823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143000" y="1699021"/>
            <a:ext cx="6858000" cy="217538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 and Answers</a:t>
            </a:r>
            <a:endParaRPr lang="en-US" sz="45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616105" y="1159727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7369562" y="3083312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2602415" y="1780013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2567567" y="439358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5188104" y="206576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396690" y="391965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5822330" y="395450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6839878" y="105518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4574787" y="432388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4045105" y="1417600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6526251" y="1738196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CF7EE92-600D-48D0-94B7-C94BA543AB6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en-US" altLang="en-US"/>
              <a:t>Questions?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Housekeeping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33378"/>
            <a:ext cx="7772400" cy="47970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Class time from 9:00 to 10:00 am</a:t>
            </a:r>
          </a:p>
          <a:p>
            <a:pPr marL="862013" lvl="2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marL="862013" lvl="2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Attendance is recorded / taken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900" dirty="0"/>
              <a:t>Please leave your camera 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Class is not muted, so ask questions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Limit noise where you are (</a:t>
            </a:r>
            <a:r>
              <a:rPr lang="en-US" altLang="en-US" sz="2900" i="1" dirty="0"/>
              <a:t>or mute yourself</a:t>
            </a:r>
            <a:r>
              <a:rPr lang="en-US" altLang="en-US" sz="29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4430840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75733" y="1988155"/>
            <a:ext cx="8229600" cy="3269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139876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1398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MOSES Users</a:t>
            </a:r>
          </a:p>
          <a:p>
            <a:pPr marL="0" indent="0" algn="ctr">
              <a:buNone/>
            </a:pPr>
            <a:br>
              <a:rPr lang="en-US" sz="4400" b="1" dirty="0">
                <a:solidFill>
                  <a:srgbClr val="139876"/>
                </a:solidFill>
              </a:rPr>
            </a:br>
            <a:r>
              <a:rPr lang="en-US" sz="4000" dirty="0">
                <a:solidFill>
                  <a:srgbClr val="1398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Unlock and Reset Passwords</a:t>
            </a:r>
            <a:endParaRPr lang="en-US" sz="4000" b="1" dirty="0">
              <a:solidFill>
                <a:srgbClr val="13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6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114E8-9EC9-44ED-8D96-966EB605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4" y="2268891"/>
            <a:ext cx="8796867" cy="33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DB7E-451E-44B8-9AE2-F059CACB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84576"/>
            <a:ext cx="8229600" cy="28876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to Unlock a MOSES Users Account</a:t>
            </a:r>
          </a:p>
        </p:txBody>
      </p:sp>
    </p:spTree>
    <p:extLst>
      <p:ext uri="{BB962C8B-B14F-4D97-AF65-F5344CB8AC3E}">
        <p14:creationId xmlns:p14="http://schemas.microsoft.com/office/powerpoint/2010/main" val="202325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114E8-9EC9-44ED-8D96-966EB605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4" y="2001599"/>
            <a:ext cx="8796867" cy="3332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AC1CB-BD7E-4526-9DCE-868873454F32}"/>
              </a:ext>
            </a:extLst>
          </p:cNvPr>
          <p:cNvSpPr txBox="1"/>
          <p:nvPr/>
        </p:nvSpPr>
        <p:spPr>
          <a:xfrm>
            <a:off x="1448972" y="5528603"/>
            <a:ext cx="57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Staff Maintenance</a:t>
            </a:r>
          </a:p>
        </p:txBody>
      </p:sp>
    </p:spTree>
    <p:extLst>
      <p:ext uri="{BB962C8B-B14F-4D97-AF65-F5344CB8AC3E}">
        <p14:creationId xmlns:p14="http://schemas.microsoft.com/office/powerpoint/2010/main" val="209212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22FB2-F71F-4411-8F95-127B8A94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2" y="1256661"/>
            <a:ext cx="7693569" cy="48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F748D-FDFD-4DAB-8D14-99ED7A78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5" y="1295832"/>
            <a:ext cx="6853388" cy="4283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40599-D5D8-40F0-820F-B503EA7A55D8}"/>
              </a:ext>
            </a:extLst>
          </p:cNvPr>
          <p:cNvSpPr txBox="1"/>
          <p:nvPr/>
        </p:nvSpPr>
        <p:spPr>
          <a:xfrm>
            <a:off x="1448972" y="5641147"/>
            <a:ext cx="57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Uncheck the  Locked Box</a:t>
            </a:r>
          </a:p>
        </p:txBody>
      </p:sp>
    </p:spTree>
    <p:extLst>
      <p:ext uri="{BB962C8B-B14F-4D97-AF65-F5344CB8AC3E}">
        <p14:creationId xmlns:p14="http://schemas.microsoft.com/office/powerpoint/2010/main" val="94776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265-E2ED-4685-AAD7-83771A30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for Managers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C671C-C072-4148-9F67-771C4E93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96" y="1360720"/>
            <a:ext cx="6671002" cy="4158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54549-ABD2-480A-A8AD-47A7EA461BD9}"/>
              </a:ext>
            </a:extLst>
          </p:cNvPr>
          <p:cNvSpPr txBox="1"/>
          <p:nvPr/>
        </p:nvSpPr>
        <p:spPr>
          <a:xfrm>
            <a:off x="1448972" y="5528603"/>
            <a:ext cx="572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Click   OK    to Save</a:t>
            </a:r>
          </a:p>
        </p:txBody>
      </p:sp>
    </p:spTree>
    <p:extLst>
      <p:ext uri="{BB962C8B-B14F-4D97-AF65-F5344CB8AC3E}">
        <p14:creationId xmlns:p14="http://schemas.microsoft.com/office/powerpoint/2010/main" val="363048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3c36e-fc25-4c3d-aaae-22fd2ed05591">
      <Terms xmlns="http://schemas.microsoft.com/office/infopath/2007/PartnerControls"/>
    </lcf76f155ced4ddcb4097134ff3c332f>
    <TaxCatchAll xmlns="57c4ec8b-a22b-49c8-bff1-1ccfcb8122c5" xsi:nil="true"/>
    <SharedWithUsers xmlns="57c4ec8b-a22b-49c8-bff1-1ccfcb8122c5">
      <UserInfo>
        <DisplayName>Cartier, Thomas (EOL)</DisplayName>
        <AccountId>31</AccountId>
        <AccountType/>
      </UserInfo>
      <UserInfo>
        <DisplayName>Letourneau, Brenda (DCS)</DisplayName>
        <AccountId>954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986140664B43821610881023C6F4" ma:contentTypeVersion="13" ma:contentTypeDescription="Create a new document." ma:contentTypeScope="" ma:versionID="4ccd5fec87bb589b49fa2114b598a805">
  <xsd:schema xmlns:xsd="http://www.w3.org/2001/XMLSchema" xmlns:xs="http://www.w3.org/2001/XMLSchema" xmlns:p="http://schemas.microsoft.com/office/2006/metadata/properties" xmlns:ns2="67c3c36e-fc25-4c3d-aaae-22fd2ed05591" xmlns:ns3="57c4ec8b-a22b-49c8-bff1-1ccfcb8122c5" targetNamespace="http://schemas.microsoft.com/office/2006/metadata/properties" ma:root="true" ma:fieldsID="5aaf55d1f680d4633f2c9e1cf4b1ef14" ns2:_="" ns3:_="">
    <xsd:import namespace="67c3c36e-fc25-4c3d-aaae-22fd2ed05591"/>
    <xsd:import namespace="57c4ec8b-a22b-49c8-bff1-1ccfcb812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3c36e-fc25-4c3d-aaae-22fd2ed05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4ec8b-a22b-49c8-bff1-1ccfcb8122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f3bb43a-1d65-45e0-a342-ccabf5ed9982}" ma:internalName="TaxCatchAll" ma:showField="CatchAllData" ma:web="57c4ec8b-a22b-49c8-bff1-1ccfcb812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F8852-C6D8-421D-A2D1-7E9F33E73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5DC7F5-9603-49FF-9DE2-6A8CCA3DA436}">
  <ds:schemaRefs>
    <ds:schemaRef ds:uri="http://purl.org/dc/elements/1.1/"/>
    <ds:schemaRef ds:uri="http://schemas.microsoft.com/office/2006/metadata/properties"/>
    <ds:schemaRef ds:uri="http://purl.org/dc/terms/"/>
    <ds:schemaRef ds:uri="67c3c36e-fc25-4c3d-aaae-22fd2ed05591"/>
    <ds:schemaRef ds:uri="57c4ec8b-a22b-49c8-bff1-1ccfcb812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B8C638-0F4E-431F-A542-F7DEBF0D8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3c36e-fc25-4c3d-aaae-22fd2ed05591"/>
    <ds:schemaRef ds:uri="57c4ec8b-a22b-49c8-bff1-1ccfcb812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143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 Rounded Medium</vt:lpstr>
      <vt:lpstr>Lucida Grande</vt:lpstr>
      <vt:lpstr>Wingdings</vt:lpstr>
      <vt:lpstr>Office Theme</vt:lpstr>
      <vt:lpstr>  MOSES for Managers   How to Unlock and Reset Passwords</vt:lpstr>
      <vt:lpstr>Housekeeping</vt:lpstr>
      <vt:lpstr>MOSES for Managers</vt:lpstr>
      <vt:lpstr>MOSES for Managers</vt:lpstr>
      <vt:lpstr>MOSES for Managers</vt:lpstr>
      <vt:lpstr>MOSES for Managers</vt:lpstr>
      <vt:lpstr>MOSES for Managers</vt:lpstr>
      <vt:lpstr>MOSES for Managers</vt:lpstr>
      <vt:lpstr>MOSES for Managers</vt:lpstr>
      <vt:lpstr>MOSES for Managers</vt:lpstr>
      <vt:lpstr>MOSES for Managers</vt:lpstr>
      <vt:lpstr>MOSES for Managers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 102 PPT</dc:title>
  <dc:creator>Cartier, Thomas (EOL)</dc:creator>
  <cp:lastModifiedBy>Cartier, Thomas (EOL)</cp:lastModifiedBy>
  <cp:revision>127</cp:revision>
  <cp:lastPrinted>2019-08-09T12:46:22Z</cp:lastPrinted>
  <dcterms:created xsi:type="dcterms:W3CDTF">2018-04-17T17:15:10Z</dcterms:created>
  <dcterms:modified xsi:type="dcterms:W3CDTF">2023-06-30T11:25:28Z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0x010100DA79986140664B43821610881023C6F4</vt:lpwstr>
  </property>
  <property fmtid="{D5CDD505-2E9C-101B-9397-08002B2CF9AE}" pid="3" name="MediaServiceImageTags">
    <vt:lpwstr/>
  </property>
</Properties>
</file>