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311" r:id="rId6"/>
    <p:sldId id="305" r:id="rId7"/>
    <p:sldId id="372" r:id="rId8"/>
    <p:sldId id="376" r:id="rId9"/>
    <p:sldId id="377" r:id="rId10"/>
    <p:sldId id="373" r:id="rId11"/>
    <p:sldId id="374" r:id="rId12"/>
    <p:sldId id="375" r:id="rId13"/>
    <p:sldId id="368" r:id="rId14"/>
    <p:sldId id="370" r:id="rId15"/>
    <p:sldId id="369" r:id="rId16"/>
    <p:sldId id="278" r:id="rId17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9876"/>
    <a:srgbClr val="042B4A"/>
    <a:srgbClr val="223651"/>
    <a:srgbClr val="7D3379"/>
    <a:srgbClr val="53A4CF"/>
    <a:srgbClr val="112638"/>
    <a:srgbClr val="45A78E"/>
    <a:srgbClr val="426480"/>
    <a:srgbClr val="42647F"/>
    <a:srgbClr val="FAA7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499F0A-5FD1-4738-909E-ECF1D78B0239}" v="15" dt="2023-06-26T19:58:38.9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83" autoAdjust="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1136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tourneau, Brenda (DCS)" userId="S::brenda.letourneau@mass.gov::d6661df6-1f99-4025-ac1e-1f63cb727339" providerId="AD" clId="Web-{14952818-4F6D-7BE3-3F92-6D4A6DFFE061}"/>
    <pc:docChg chg="modSld">
      <pc:chgData name="Letourneau, Brenda (DCS)" userId="S::brenda.letourneau@mass.gov::d6661df6-1f99-4025-ac1e-1f63cb727339" providerId="AD" clId="Web-{14952818-4F6D-7BE3-3F92-6D4A6DFFE061}" dt="2023-06-12T14:43:05.093" v="0" actId="20577"/>
      <pc:docMkLst>
        <pc:docMk/>
      </pc:docMkLst>
      <pc:sldChg chg="modSp">
        <pc:chgData name="Letourneau, Brenda (DCS)" userId="S::brenda.letourneau@mass.gov::d6661df6-1f99-4025-ac1e-1f63cb727339" providerId="AD" clId="Web-{14952818-4F6D-7BE3-3F92-6D4A6DFFE061}" dt="2023-06-12T14:43:05.093" v="0" actId="20577"/>
        <pc:sldMkLst>
          <pc:docMk/>
          <pc:sldMk cId="3561940851" sldId="356"/>
        </pc:sldMkLst>
        <pc:spChg chg="mod">
          <ac:chgData name="Letourneau, Brenda (DCS)" userId="S::brenda.letourneau@mass.gov::d6661df6-1f99-4025-ac1e-1f63cb727339" providerId="AD" clId="Web-{14952818-4F6D-7BE3-3F92-6D4A6DFFE061}" dt="2023-06-12T14:43:05.093" v="0" actId="20577"/>
          <ac:spMkLst>
            <pc:docMk/>
            <pc:sldMk cId="3561940851" sldId="356"/>
            <ac:spMk id="3" creationId="{FB6ADC6D-A33B-4A1F-B3DB-78E2F954B969}"/>
          </ac:spMkLst>
        </pc:spChg>
      </pc:sldChg>
    </pc:docChg>
  </pc:docChgLst>
  <pc:docChgLst>
    <pc:chgData name="Cartier, Thomas (EOL)" userId="0eaa2424-5aa2-4e0b-960d-de12abb9d6fd" providerId="ADAL" clId="{31AD3FCE-2270-42E7-BDF0-785D9C92FF31}"/>
    <pc:docChg chg="undo custSel addSld delSld modSld">
      <pc:chgData name="Cartier, Thomas (EOL)" userId="0eaa2424-5aa2-4e0b-960d-de12abb9d6fd" providerId="ADAL" clId="{31AD3FCE-2270-42E7-BDF0-785D9C92FF31}" dt="2023-06-21T19:05:05.132" v="268" actId="1076"/>
      <pc:docMkLst>
        <pc:docMk/>
      </pc:docMkLst>
      <pc:sldChg chg="modSp mod">
        <pc:chgData name="Cartier, Thomas (EOL)" userId="0eaa2424-5aa2-4e0b-960d-de12abb9d6fd" providerId="ADAL" clId="{31AD3FCE-2270-42E7-BDF0-785D9C92FF31}" dt="2023-06-12T14:47:08.652" v="11" actId="20577"/>
        <pc:sldMkLst>
          <pc:docMk/>
          <pc:sldMk cId="2086715375" sldId="256"/>
        </pc:sldMkLst>
        <pc:spChg chg="mod">
          <ac:chgData name="Cartier, Thomas (EOL)" userId="0eaa2424-5aa2-4e0b-960d-de12abb9d6fd" providerId="ADAL" clId="{31AD3FCE-2270-42E7-BDF0-785D9C92FF31}" dt="2023-06-12T14:47:08.652" v="11" actId="20577"/>
          <ac:spMkLst>
            <pc:docMk/>
            <pc:sldMk cId="2086715375" sldId="256"/>
            <ac:spMk id="2" creationId="{00000000-0000-0000-0000-000000000000}"/>
          </ac:spMkLst>
        </pc:spChg>
      </pc:sldChg>
      <pc:sldChg chg="modSp mod">
        <pc:chgData name="Cartier, Thomas (EOL)" userId="0eaa2424-5aa2-4e0b-960d-de12abb9d6fd" providerId="ADAL" clId="{31AD3FCE-2270-42E7-BDF0-785D9C92FF31}" dt="2023-06-12T14:47:18.660" v="23" actId="20577"/>
        <pc:sldMkLst>
          <pc:docMk/>
          <pc:sldMk cId="767360152" sldId="305"/>
        </pc:sldMkLst>
        <pc:spChg chg="mod">
          <ac:chgData name="Cartier, Thomas (EOL)" userId="0eaa2424-5aa2-4e0b-960d-de12abb9d6fd" providerId="ADAL" clId="{31AD3FCE-2270-42E7-BDF0-785D9C92FF31}" dt="2023-06-12T14:47:18.660" v="23" actId="20577"/>
          <ac:spMkLst>
            <pc:docMk/>
            <pc:sldMk cId="767360152" sldId="305"/>
            <ac:spMk id="4" creationId="{00000000-0000-0000-0000-000000000000}"/>
          </ac:spMkLst>
        </pc:spChg>
      </pc:sldChg>
      <pc:sldChg chg="addSp delSp modSp mod">
        <pc:chgData name="Cartier, Thomas (EOL)" userId="0eaa2424-5aa2-4e0b-960d-de12abb9d6fd" providerId="ADAL" clId="{31AD3FCE-2270-42E7-BDF0-785D9C92FF31}" dt="2023-06-12T15:11:03.511" v="218" actId="1038"/>
        <pc:sldMkLst>
          <pc:docMk/>
          <pc:sldMk cId="3835647665" sldId="307"/>
        </pc:sldMkLst>
        <pc:picChg chg="add mod ord">
          <ac:chgData name="Cartier, Thomas (EOL)" userId="0eaa2424-5aa2-4e0b-960d-de12abb9d6fd" providerId="ADAL" clId="{31AD3FCE-2270-42E7-BDF0-785D9C92FF31}" dt="2023-06-12T15:10:55.124" v="208" actId="167"/>
          <ac:picMkLst>
            <pc:docMk/>
            <pc:sldMk cId="3835647665" sldId="307"/>
            <ac:picMk id="3" creationId="{D8E6CA6E-8F5F-43AE-BEC3-930151CFB6BB}"/>
          </ac:picMkLst>
        </pc:picChg>
        <pc:picChg chg="del">
          <ac:chgData name="Cartier, Thomas (EOL)" userId="0eaa2424-5aa2-4e0b-960d-de12abb9d6fd" providerId="ADAL" clId="{31AD3FCE-2270-42E7-BDF0-785D9C92FF31}" dt="2023-06-12T15:10:40.550" v="204" actId="478"/>
          <ac:picMkLst>
            <pc:docMk/>
            <pc:sldMk cId="3835647665" sldId="307"/>
            <ac:picMk id="4" creationId="{0926930B-90D8-4C84-AC6D-A048745DA280}"/>
          </ac:picMkLst>
        </pc:picChg>
        <pc:picChg chg="mod">
          <ac:chgData name="Cartier, Thomas (EOL)" userId="0eaa2424-5aa2-4e0b-960d-de12abb9d6fd" providerId="ADAL" clId="{31AD3FCE-2270-42E7-BDF0-785D9C92FF31}" dt="2023-06-12T15:11:03.511" v="218" actId="1038"/>
          <ac:picMkLst>
            <pc:docMk/>
            <pc:sldMk cId="3835647665" sldId="307"/>
            <ac:picMk id="6149" creationId="{00000000-0000-0000-0000-000000000000}"/>
          </ac:picMkLst>
        </pc:picChg>
      </pc:sldChg>
      <pc:sldChg chg="addSp delSp modSp mod">
        <pc:chgData name="Cartier, Thomas (EOL)" userId="0eaa2424-5aa2-4e0b-960d-de12abb9d6fd" providerId="ADAL" clId="{31AD3FCE-2270-42E7-BDF0-785D9C92FF31}" dt="2023-06-12T15:12:35.763" v="242" actId="1037"/>
        <pc:sldMkLst>
          <pc:docMk/>
          <pc:sldMk cId="1078464984" sldId="321"/>
        </pc:sldMkLst>
        <pc:picChg chg="add mod">
          <ac:chgData name="Cartier, Thomas (EOL)" userId="0eaa2424-5aa2-4e0b-960d-de12abb9d6fd" providerId="ADAL" clId="{31AD3FCE-2270-42E7-BDF0-785D9C92FF31}" dt="2023-06-12T15:12:35.763" v="242" actId="1037"/>
          <ac:picMkLst>
            <pc:docMk/>
            <pc:sldMk cId="1078464984" sldId="321"/>
            <ac:picMk id="3" creationId="{BB9DF87F-D796-4B4D-936C-B78AFEA5568B}"/>
          </ac:picMkLst>
        </pc:picChg>
        <pc:picChg chg="del">
          <ac:chgData name="Cartier, Thomas (EOL)" userId="0eaa2424-5aa2-4e0b-960d-de12abb9d6fd" providerId="ADAL" clId="{31AD3FCE-2270-42E7-BDF0-785D9C92FF31}" dt="2023-06-12T15:12:23.236" v="219" actId="478"/>
          <ac:picMkLst>
            <pc:docMk/>
            <pc:sldMk cId="1078464984" sldId="321"/>
            <ac:picMk id="4" creationId="{E6ECE22A-6403-4FF9-804D-4F0B20714CAB}"/>
          </ac:picMkLst>
        </pc:picChg>
      </pc:sldChg>
      <pc:sldChg chg="addSp delSp modSp mod">
        <pc:chgData name="Cartier, Thomas (EOL)" userId="0eaa2424-5aa2-4e0b-960d-de12abb9d6fd" providerId="ADAL" clId="{31AD3FCE-2270-42E7-BDF0-785D9C92FF31}" dt="2023-06-12T14:53:22.467" v="67" actId="1037"/>
        <pc:sldMkLst>
          <pc:docMk/>
          <pc:sldMk cId="2185813340" sldId="328"/>
        </pc:sldMkLst>
        <pc:picChg chg="add del mod">
          <ac:chgData name="Cartier, Thomas (EOL)" userId="0eaa2424-5aa2-4e0b-960d-de12abb9d6fd" providerId="ADAL" clId="{31AD3FCE-2270-42E7-BDF0-785D9C92FF31}" dt="2023-06-12T14:53:12.879" v="51" actId="478"/>
          <ac:picMkLst>
            <pc:docMk/>
            <pc:sldMk cId="2185813340" sldId="328"/>
            <ac:picMk id="3" creationId="{42587984-4100-402C-9C00-269E162B6815}"/>
          </ac:picMkLst>
        </pc:picChg>
        <pc:picChg chg="add mod">
          <ac:chgData name="Cartier, Thomas (EOL)" userId="0eaa2424-5aa2-4e0b-960d-de12abb9d6fd" providerId="ADAL" clId="{31AD3FCE-2270-42E7-BDF0-785D9C92FF31}" dt="2023-06-12T14:53:22.467" v="67" actId="1037"/>
          <ac:picMkLst>
            <pc:docMk/>
            <pc:sldMk cId="2185813340" sldId="328"/>
            <ac:picMk id="5" creationId="{76DEF941-35F2-4102-B344-6B45A1F78930}"/>
          </ac:picMkLst>
        </pc:picChg>
        <pc:picChg chg="del">
          <ac:chgData name="Cartier, Thomas (EOL)" userId="0eaa2424-5aa2-4e0b-960d-de12abb9d6fd" providerId="ADAL" clId="{31AD3FCE-2270-42E7-BDF0-785D9C92FF31}" dt="2023-06-12T14:52:37.036" v="35" actId="478"/>
          <ac:picMkLst>
            <pc:docMk/>
            <pc:sldMk cId="2185813340" sldId="328"/>
            <ac:picMk id="6" creationId="{EB857989-9EFB-4CF9-9537-CDD00F9E2B4F}"/>
          </ac:picMkLst>
        </pc:picChg>
      </pc:sldChg>
      <pc:sldChg chg="delSp del mod">
        <pc:chgData name="Cartier, Thomas (EOL)" userId="0eaa2424-5aa2-4e0b-960d-de12abb9d6fd" providerId="ADAL" clId="{31AD3FCE-2270-42E7-BDF0-785D9C92FF31}" dt="2023-06-12T15:01:32.311" v="121" actId="47"/>
        <pc:sldMkLst>
          <pc:docMk/>
          <pc:sldMk cId="2303645767" sldId="332"/>
        </pc:sldMkLst>
        <pc:picChg chg="del">
          <ac:chgData name="Cartier, Thomas (EOL)" userId="0eaa2424-5aa2-4e0b-960d-de12abb9d6fd" providerId="ADAL" clId="{31AD3FCE-2270-42E7-BDF0-785D9C92FF31}" dt="2023-06-12T15:01:28.468" v="120" actId="478"/>
          <ac:picMkLst>
            <pc:docMk/>
            <pc:sldMk cId="2303645767" sldId="332"/>
            <ac:picMk id="4" creationId="{D5D8CD00-698C-4288-9A49-6C1EAF32DB33}"/>
          </ac:picMkLst>
        </pc:picChg>
      </pc:sldChg>
      <pc:sldChg chg="del">
        <pc:chgData name="Cartier, Thomas (EOL)" userId="0eaa2424-5aa2-4e0b-960d-de12abb9d6fd" providerId="ADAL" clId="{31AD3FCE-2270-42E7-BDF0-785D9C92FF31}" dt="2023-06-12T14:59:13.944" v="119" actId="47"/>
        <pc:sldMkLst>
          <pc:docMk/>
          <pc:sldMk cId="1832751835" sldId="333"/>
        </pc:sldMkLst>
      </pc:sldChg>
      <pc:sldChg chg="addSp delSp modSp mod">
        <pc:chgData name="Cartier, Thomas (EOL)" userId="0eaa2424-5aa2-4e0b-960d-de12abb9d6fd" providerId="ADAL" clId="{31AD3FCE-2270-42E7-BDF0-785D9C92FF31}" dt="2023-06-12T14:56:03.170" v="102" actId="20577"/>
        <pc:sldMkLst>
          <pc:docMk/>
          <pc:sldMk cId="138329777" sldId="334"/>
        </pc:sldMkLst>
        <pc:spChg chg="mod">
          <ac:chgData name="Cartier, Thomas (EOL)" userId="0eaa2424-5aa2-4e0b-960d-de12abb9d6fd" providerId="ADAL" clId="{31AD3FCE-2270-42E7-BDF0-785D9C92FF31}" dt="2023-06-12T14:56:03.170" v="102" actId="20577"/>
          <ac:spMkLst>
            <pc:docMk/>
            <pc:sldMk cId="138329777" sldId="334"/>
            <ac:spMk id="11" creationId="{D11C5003-3967-4BFC-94A6-725AE5337EEE}"/>
          </ac:spMkLst>
        </pc:spChg>
        <pc:picChg chg="add mod">
          <ac:chgData name="Cartier, Thomas (EOL)" userId="0eaa2424-5aa2-4e0b-960d-de12abb9d6fd" providerId="ADAL" clId="{31AD3FCE-2270-42E7-BDF0-785D9C92FF31}" dt="2023-06-12T14:55:56.065" v="97" actId="1037"/>
          <ac:picMkLst>
            <pc:docMk/>
            <pc:sldMk cId="138329777" sldId="334"/>
            <ac:picMk id="3" creationId="{710CDD11-70DD-487D-82D4-541C76069D17}"/>
          </ac:picMkLst>
        </pc:picChg>
        <pc:picChg chg="del">
          <ac:chgData name="Cartier, Thomas (EOL)" userId="0eaa2424-5aa2-4e0b-960d-de12abb9d6fd" providerId="ADAL" clId="{31AD3FCE-2270-42E7-BDF0-785D9C92FF31}" dt="2023-06-12T14:55:43.247" v="77" actId="478"/>
          <ac:picMkLst>
            <pc:docMk/>
            <pc:sldMk cId="138329777" sldId="334"/>
            <ac:picMk id="9" creationId="{6910579D-BCCA-4A47-8410-F69164CE0B9F}"/>
          </ac:picMkLst>
        </pc:picChg>
      </pc:sldChg>
      <pc:sldChg chg="del">
        <pc:chgData name="Cartier, Thomas (EOL)" userId="0eaa2424-5aa2-4e0b-960d-de12abb9d6fd" providerId="ADAL" clId="{31AD3FCE-2270-42E7-BDF0-785D9C92FF31}" dt="2023-06-12T15:08:46.901" v="202" actId="47"/>
        <pc:sldMkLst>
          <pc:docMk/>
          <pc:sldMk cId="2461610015" sldId="337"/>
        </pc:sldMkLst>
      </pc:sldChg>
      <pc:sldChg chg="addSp delSp modSp mod">
        <pc:chgData name="Cartier, Thomas (EOL)" userId="0eaa2424-5aa2-4e0b-960d-de12abb9d6fd" providerId="ADAL" clId="{31AD3FCE-2270-42E7-BDF0-785D9C92FF31}" dt="2023-06-12T14:56:45.377" v="104" actId="478"/>
        <pc:sldMkLst>
          <pc:docMk/>
          <pc:sldMk cId="3939927325" sldId="338"/>
        </pc:sldMkLst>
        <pc:picChg chg="add del mod">
          <ac:chgData name="Cartier, Thomas (EOL)" userId="0eaa2424-5aa2-4e0b-960d-de12abb9d6fd" providerId="ADAL" clId="{31AD3FCE-2270-42E7-BDF0-785D9C92FF31}" dt="2023-06-12T14:56:45.377" v="104" actId="478"/>
          <ac:picMkLst>
            <pc:docMk/>
            <pc:sldMk cId="3939927325" sldId="338"/>
            <ac:picMk id="3" creationId="{B775E1B3-91E0-4317-89C8-B78C4E706AC1}"/>
          </ac:picMkLst>
        </pc:picChg>
        <pc:picChg chg="del">
          <ac:chgData name="Cartier, Thomas (EOL)" userId="0eaa2424-5aa2-4e0b-960d-de12abb9d6fd" providerId="ADAL" clId="{31AD3FCE-2270-42E7-BDF0-785D9C92FF31}" dt="2023-06-12T14:54:13.370" v="68" actId="478"/>
          <ac:picMkLst>
            <pc:docMk/>
            <pc:sldMk cId="3939927325" sldId="338"/>
            <ac:picMk id="4" creationId="{F6AAF46F-4875-4B1E-8EC4-D9EA3C4129F5}"/>
          </ac:picMkLst>
        </pc:picChg>
        <pc:picChg chg="del">
          <ac:chgData name="Cartier, Thomas (EOL)" userId="0eaa2424-5aa2-4e0b-960d-de12abb9d6fd" providerId="ADAL" clId="{31AD3FCE-2270-42E7-BDF0-785D9C92FF31}" dt="2023-06-12T14:54:45.038" v="72" actId="478"/>
          <ac:picMkLst>
            <pc:docMk/>
            <pc:sldMk cId="3939927325" sldId="338"/>
            <ac:picMk id="6" creationId="{9BF6EA24-2C4E-48B5-821C-C63D2992F0FB}"/>
          </ac:picMkLst>
        </pc:picChg>
        <pc:picChg chg="add mod">
          <ac:chgData name="Cartier, Thomas (EOL)" userId="0eaa2424-5aa2-4e0b-960d-de12abb9d6fd" providerId="ADAL" clId="{31AD3FCE-2270-42E7-BDF0-785D9C92FF31}" dt="2023-06-12T14:54:55.722" v="76" actId="1076"/>
          <ac:picMkLst>
            <pc:docMk/>
            <pc:sldMk cId="3939927325" sldId="338"/>
            <ac:picMk id="7" creationId="{652C84E2-77F6-4B12-8986-C557CAC2FBCA}"/>
          </ac:picMkLst>
        </pc:picChg>
      </pc:sldChg>
      <pc:sldChg chg="addSp delSp modSp mod">
        <pc:chgData name="Cartier, Thomas (EOL)" userId="0eaa2424-5aa2-4e0b-960d-de12abb9d6fd" providerId="ADAL" clId="{31AD3FCE-2270-42E7-BDF0-785D9C92FF31}" dt="2023-06-12T14:57:36.956" v="118" actId="14100"/>
        <pc:sldMkLst>
          <pc:docMk/>
          <pc:sldMk cId="3244437846" sldId="355"/>
        </pc:sldMkLst>
        <pc:picChg chg="add mod">
          <ac:chgData name="Cartier, Thomas (EOL)" userId="0eaa2424-5aa2-4e0b-960d-de12abb9d6fd" providerId="ADAL" clId="{31AD3FCE-2270-42E7-BDF0-785D9C92FF31}" dt="2023-06-12T14:57:02.011" v="112" actId="1037"/>
          <ac:picMkLst>
            <pc:docMk/>
            <pc:sldMk cId="3244437846" sldId="355"/>
            <ac:picMk id="3" creationId="{A87B77FE-8FEA-4E05-B26E-33F0B5FB2BED}"/>
          </ac:picMkLst>
        </pc:picChg>
        <pc:picChg chg="add mod">
          <ac:chgData name="Cartier, Thomas (EOL)" userId="0eaa2424-5aa2-4e0b-960d-de12abb9d6fd" providerId="ADAL" clId="{31AD3FCE-2270-42E7-BDF0-785D9C92FF31}" dt="2023-06-12T14:57:36.956" v="118" actId="14100"/>
          <ac:picMkLst>
            <pc:docMk/>
            <pc:sldMk cId="3244437846" sldId="355"/>
            <ac:picMk id="5" creationId="{D8AB0A6D-F9E4-4C96-B8FB-8F3017A49549}"/>
          </ac:picMkLst>
        </pc:picChg>
        <pc:picChg chg="del">
          <ac:chgData name="Cartier, Thomas (EOL)" userId="0eaa2424-5aa2-4e0b-960d-de12abb9d6fd" providerId="ADAL" clId="{31AD3FCE-2270-42E7-BDF0-785D9C92FF31}" dt="2023-06-12T14:56:49.045" v="105" actId="478"/>
          <ac:picMkLst>
            <pc:docMk/>
            <pc:sldMk cId="3244437846" sldId="355"/>
            <ac:picMk id="7" creationId="{F93CE823-7CAA-4C82-86B8-0D5E562FEB73}"/>
          </ac:picMkLst>
        </pc:picChg>
        <pc:picChg chg="del">
          <ac:chgData name="Cartier, Thomas (EOL)" userId="0eaa2424-5aa2-4e0b-960d-de12abb9d6fd" providerId="ADAL" clId="{31AD3FCE-2270-42E7-BDF0-785D9C92FF31}" dt="2023-06-12T14:57:23.648" v="113" actId="478"/>
          <ac:picMkLst>
            <pc:docMk/>
            <pc:sldMk cId="3244437846" sldId="355"/>
            <ac:picMk id="9" creationId="{079AEFEC-DAA8-49AB-9759-3203FDB748D1}"/>
          </ac:picMkLst>
        </pc:picChg>
      </pc:sldChg>
      <pc:sldChg chg="del">
        <pc:chgData name="Cartier, Thomas (EOL)" userId="0eaa2424-5aa2-4e0b-960d-de12abb9d6fd" providerId="ADAL" clId="{31AD3FCE-2270-42E7-BDF0-785D9C92FF31}" dt="2023-06-12T15:09:38.137" v="203" actId="47"/>
        <pc:sldMkLst>
          <pc:docMk/>
          <pc:sldMk cId="535096694" sldId="357"/>
        </pc:sldMkLst>
      </pc:sldChg>
      <pc:sldChg chg="modSp mod">
        <pc:chgData name="Cartier, Thomas (EOL)" userId="0eaa2424-5aa2-4e0b-960d-de12abb9d6fd" providerId="ADAL" clId="{31AD3FCE-2270-42E7-BDF0-785D9C92FF31}" dt="2023-06-12T14:48:18.422" v="34" actId="20577"/>
        <pc:sldMkLst>
          <pc:docMk/>
          <pc:sldMk cId="2181206962" sldId="359"/>
        </pc:sldMkLst>
        <pc:spChg chg="mod">
          <ac:chgData name="Cartier, Thomas (EOL)" userId="0eaa2424-5aa2-4e0b-960d-de12abb9d6fd" providerId="ADAL" clId="{31AD3FCE-2270-42E7-BDF0-785D9C92FF31}" dt="2023-06-12T14:48:18.422" v="34" actId="20577"/>
          <ac:spMkLst>
            <pc:docMk/>
            <pc:sldMk cId="2181206962" sldId="359"/>
            <ac:spMk id="3" creationId="{FB6ADC6D-A33B-4A1F-B3DB-78E2F954B969}"/>
          </ac:spMkLst>
        </pc:spChg>
      </pc:sldChg>
      <pc:sldChg chg="modSp mod">
        <pc:chgData name="Cartier, Thomas (EOL)" userId="0eaa2424-5aa2-4e0b-960d-de12abb9d6fd" providerId="ADAL" clId="{31AD3FCE-2270-42E7-BDF0-785D9C92FF31}" dt="2023-06-12T14:47:52.422" v="33" actId="20577"/>
        <pc:sldMkLst>
          <pc:docMk/>
          <pc:sldMk cId="3173036782" sldId="360"/>
        </pc:sldMkLst>
        <pc:spChg chg="mod">
          <ac:chgData name="Cartier, Thomas (EOL)" userId="0eaa2424-5aa2-4e0b-960d-de12abb9d6fd" providerId="ADAL" clId="{31AD3FCE-2270-42E7-BDF0-785D9C92FF31}" dt="2023-06-12T14:47:52.422" v="33" actId="20577"/>
          <ac:spMkLst>
            <pc:docMk/>
            <pc:sldMk cId="3173036782" sldId="360"/>
            <ac:spMk id="3" creationId="{FB6ADC6D-A33B-4A1F-B3DB-78E2F954B969}"/>
          </ac:spMkLst>
        </pc:spChg>
      </pc:sldChg>
      <pc:sldChg chg="del">
        <pc:chgData name="Cartier, Thomas (EOL)" userId="0eaa2424-5aa2-4e0b-960d-de12abb9d6fd" providerId="ADAL" clId="{31AD3FCE-2270-42E7-BDF0-785D9C92FF31}" dt="2023-06-12T15:02:17.032" v="134" actId="47"/>
        <pc:sldMkLst>
          <pc:docMk/>
          <pc:sldMk cId="415161790" sldId="361"/>
        </pc:sldMkLst>
      </pc:sldChg>
      <pc:sldChg chg="addSp delSp modSp mod">
        <pc:chgData name="Cartier, Thomas (EOL)" userId="0eaa2424-5aa2-4e0b-960d-de12abb9d6fd" providerId="ADAL" clId="{31AD3FCE-2270-42E7-BDF0-785D9C92FF31}" dt="2023-06-12T15:17:18.215" v="266" actId="20577"/>
        <pc:sldMkLst>
          <pc:docMk/>
          <pc:sldMk cId="3251515022" sldId="362"/>
        </pc:sldMkLst>
        <pc:spChg chg="mod">
          <ac:chgData name="Cartier, Thomas (EOL)" userId="0eaa2424-5aa2-4e0b-960d-de12abb9d6fd" providerId="ADAL" clId="{31AD3FCE-2270-42E7-BDF0-785D9C92FF31}" dt="2023-06-12T15:17:18.215" v="266" actId="20577"/>
          <ac:spMkLst>
            <pc:docMk/>
            <pc:sldMk cId="3251515022" sldId="362"/>
            <ac:spMk id="5" creationId="{720CCCFB-3978-448C-94C1-D895B408A4E1}"/>
          </ac:spMkLst>
        </pc:spChg>
        <pc:picChg chg="add del mod">
          <ac:chgData name="Cartier, Thomas (EOL)" userId="0eaa2424-5aa2-4e0b-960d-de12abb9d6fd" providerId="ADAL" clId="{31AD3FCE-2270-42E7-BDF0-785D9C92FF31}" dt="2023-06-12T15:07:54.736" v="198" actId="478"/>
          <ac:picMkLst>
            <pc:docMk/>
            <pc:sldMk cId="3251515022" sldId="362"/>
            <ac:picMk id="3" creationId="{3F39BD09-0F29-4F0B-8291-AFF868FBCC39}"/>
          </ac:picMkLst>
        </pc:picChg>
        <pc:picChg chg="del">
          <ac:chgData name="Cartier, Thomas (EOL)" userId="0eaa2424-5aa2-4e0b-960d-de12abb9d6fd" providerId="ADAL" clId="{31AD3FCE-2270-42E7-BDF0-785D9C92FF31}" dt="2023-06-12T15:05:02.764" v="135" actId="478"/>
          <ac:picMkLst>
            <pc:docMk/>
            <pc:sldMk cId="3251515022" sldId="362"/>
            <ac:picMk id="4" creationId="{7732133D-EFF7-457C-B056-C495F4082B87}"/>
          </ac:picMkLst>
        </pc:picChg>
        <pc:picChg chg="add mod">
          <ac:chgData name="Cartier, Thomas (EOL)" userId="0eaa2424-5aa2-4e0b-960d-de12abb9d6fd" providerId="ADAL" clId="{31AD3FCE-2270-42E7-BDF0-785D9C92FF31}" dt="2023-06-12T15:08:03.078" v="201" actId="14100"/>
          <ac:picMkLst>
            <pc:docMk/>
            <pc:sldMk cId="3251515022" sldId="362"/>
            <ac:picMk id="7" creationId="{D61F4322-B26E-4547-B6B7-CC8264C7D799}"/>
          </ac:picMkLst>
        </pc:picChg>
      </pc:sldChg>
      <pc:sldChg chg="modSp add">
        <pc:chgData name="Cartier, Thomas (EOL)" userId="0eaa2424-5aa2-4e0b-960d-de12abb9d6fd" providerId="ADAL" clId="{31AD3FCE-2270-42E7-BDF0-785D9C92FF31}" dt="2023-06-21T19:05:05.132" v="268" actId="1076"/>
        <pc:sldMkLst>
          <pc:docMk/>
          <pc:sldMk cId="2939494428" sldId="363"/>
        </pc:sldMkLst>
        <pc:picChg chg="mod">
          <ac:chgData name="Cartier, Thomas (EOL)" userId="0eaa2424-5aa2-4e0b-960d-de12abb9d6fd" providerId="ADAL" clId="{31AD3FCE-2270-42E7-BDF0-785D9C92FF31}" dt="2023-06-21T19:05:05.132" v="268" actId="1076"/>
          <ac:picMkLst>
            <pc:docMk/>
            <pc:sldMk cId="2939494428" sldId="363"/>
            <ac:picMk id="1026" creationId="{DD5C47E0-6B30-471A-99B3-7402C68D2B95}"/>
          </ac:picMkLst>
        </pc:picChg>
      </pc:sldChg>
    </pc:docChg>
  </pc:docChgLst>
  <pc:docChgLst>
    <pc:chgData name="Cartier, Thomas (EOL)" userId="0eaa2424-5aa2-4e0b-960d-de12abb9d6fd" providerId="ADAL" clId="{DB499F0A-5FD1-4738-909E-ECF1D78B0239}"/>
    <pc:docChg chg="undo custSel addSld delSld modSld sldOrd">
      <pc:chgData name="Cartier, Thomas (EOL)" userId="0eaa2424-5aa2-4e0b-960d-de12abb9d6fd" providerId="ADAL" clId="{DB499F0A-5FD1-4738-909E-ECF1D78B0239}" dt="2023-06-30T11:25:25.131" v="734" actId="47"/>
      <pc:docMkLst>
        <pc:docMk/>
      </pc:docMkLst>
      <pc:sldChg chg="modSp mod">
        <pc:chgData name="Cartier, Thomas (EOL)" userId="0eaa2424-5aa2-4e0b-960d-de12abb9d6fd" providerId="ADAL" clId="{DB499F0A-5FD1-4738-909E-ECF1D78B0239}" dt="2023-06-26T17:10:46.493" v="75" actId="1036"/>
        <pc:sldMkLst>
          <pc:docMk/>
          <pc:sldMk cId="2086715375" sldId="256"/>
        </pc:sldMkLst>
        <pc:spChg chg="mod">
          <ac:chgData name="Cartier, Thomas (EOL)" userId="0eaa2424-5aa2-4e0b-960d-de12abb9d6fd" providerId="ADAL" clId="{DB499F0A-5FD1-4738-909E-ECF1D78B0239}" dt="2023-06-26T17:10:46.493" v="75" actId="1036"/>
          <ac:spMkLst>
            <pc:docMk/>
            <pc:sldMk cId="2086715375" sldId="256"/>
            <ac:spMk id="2" creationId="{00000000-0000-0000-0000-000000000000}"/>
          </ac:spMkLst>
        </pc:spChg>
      </pc:sldChg>
      <pc:sldChg chg="modSp mod">
        <pc:chgData name="Cartier, Thomas (EOL)" userId="0eaa2424-5aa2-4e0b-960d-de12abb9d6fd" providerId="ADAL" clId="{DB499F0A-5FD1-4738-909E-ECF1D78B0239}" dt="2023-06-26T17:45:28.884" v="131" actId="20577"/>
        <pc:sldMkLst>
          <pc:docMk/>
          <pc:sldMk cId="767360152" sldId="305"/>
        </pc:sldMkLst>
        <pc:spChg chg="mod">
          <ac:chgData name="Cartier, Thomas (EOL)" userId="0eaa2424-5aa2-4e0b-960d-de12abb9d6fd" providerId="ADAL" clId="{DB499F0A-5FD1-4738-909E-ECF1D78B0239}" dt="2023-06-26T17:11:11.629" v="87" actId="20577"/>
          <ac:spMkLst>
            <pc:docMk/>
            <pc:sldMk cId="767360152" sldId="305"/>
            <ac:spMk id="2" creationId="{00000000-0000-0000-0000-000000000000}"/>
          </ac:spMkLst>
        </pc:spChg>
        <pc:spChg chg="mod">
          <ac:chgData name="Cartier, Thomas (EOL)" userId="0eaa2424-5aa2-4e0b-960d-de12abb9d6fd" providerId="ADAL" clId="{DB499F0A-5FD1-4738-909E-ECF1D78B0239}" dt="2023-06-26T17:45:28.884" v="131" actId="20577"/>
          <ac:spMkLst>
            <pc:docMk/>
            <pc:sldMk cId="767360152" sldId="305"/>
            <ac:spMk id="4" creationId="{00000000-0000-0000-0000-000000000000}"/>
          </ac:spMkLst>
        </pc:spChg>
      </pc:sldChg>
      <pc:sldChg chg="del">
        <pc:chgData name="Cartier, Thomas (EOL)" userId="0eaa2424-5aa2-4e0b-960d-de12abb9d6fd" providerId="ADAL" clId="{DB499F0A-5FD1-4738-909E-ECF1D78B0239}" dt="2023-06-26T19:52:21.710" v="328" actId="47"/>
        <pc:sldMkLst>
          <pc:docMk/>
          <pc:sldMk cId="3835647665" sldId="307"/>
        </pc:sldMkLst>
      </pc:sldChg>
      <pc:sldChg chg="del">
        <pc:chgData name="Cartier, Thomas (EOL)" userId="0eaa2424-5aa2-4e0b-960d-de12abb9d6fd" providerId="ADAL" clId="{DB499F0A-5FD1-4738-909E-ECF1D78B0239}" dt="2023-06-26T19:52:21.710" v="328" actId="47"/>
        <pc:sldMkLst>
          <pc:docMk/>
          <pc:sldMk cId="1078464984" sldId="321"/>
        </pc:sldMkLst>
      </pc:sldChg>
      <pc:sldChg chg="del">
        <pc:chgData name="Cartier, Thomas (EOL)" userId="0eaa2424-5aa2-4e0b-960d-de12abb9d6fd" providerId="ADAL" clId="{DB499F0A-5FD1-4738-909E-ECF1D78B0239}" dt="2023-06-26T19:52:21.710" v="328" actId="47"/>
        <pc:sldMkLst>
          <pc:docMk/>
          <pc:sldMk cId="2185813340" sldId="328"/>
        </pc:sldMkLst>
      </pc:sldChg>
      <pc:sldChg chg="del">
        <pc:chgData name="Cartier, Thomas (EOL)" userId="0eaa2424-5aa2-4e0b-960d-de12abb9d6fd" providerId="ADAL" clId="{DB499F0A-5FD1-4738-909E-ECF1D78B0239}" dt="2023-06-26T19:52:21.710" v="328" actId="47"/>
        <pc:sldMkLst>
          <pc:docMk/>
          <pc:sldMk cId="138329777" sldId="334"/>
        </pc:sldMkLst>
      </pc:sldChg>
      <pc:sldChg chg="del">
        <pc:chgData name="Cartier, Thomas (EOL)" userId="0eaa2424-5aa2-4e0b-960d-de12abb9d6fd" providerId="ADAL" clId="{DB499F0A-5FD1-4738-909E-ECF1D78B0239}" dt="2023-06-26T19:52:21.710" v="328" actId="47"/>
        <pc:sldMkLst>
          <pc:docMk/>
          <pc:sldMk cId="1482086781" sldId="335"/>
        </pc:sldMkLst>
      </pc:sldChg>
      <pc:sldChg chg="del">
        <pc:chgData name="Cartier, Thomas (EOL)" userId="0eaa2424-5aa2-4e0b-960d-de12abb9d6fd" providerId="ADAL" clId="{DB499F0A-5FD1-4738-909E-ECF1D78B0239}" dt="2023-06-26T19:52:21.710" v="328" actId="47"/>
        <pc:sldMkLst>
          <pc:docMk/>
          <pc:sldMk cId="3939927325" sldId="338"/>
        </pc:sldMkLst>
      </pc:sldChg>
      <pc:sldChg chg="del">
        <pc:chgData name="Cartier, Thomas (EOL)" userId="0eaa2424-5aa2-4e0b-960d-de12abb9d6fd" providerId="ADAL" clId="{DB499F0A-5FD1-4738-909E-ECF1D78B0239}" dt="2023-06-26T19:52:21.710" v="328" actId="47"/>
        <pc:sldMkLst>
          <pc:docMk/>
          <pc:sldMk cId="3244437846" sldId="355"/>
        </pc:sldMkLst>
      </pc:sldChg>
      <pc:sldChg chg="del">
        <pc:chgData name="Cartier, Thomas (EOL)" userId="0eaa2424-5aa2-4e0b-960d-de12abb9d6fd" providerId="ADAL" clId="{DB499F0A-5FD1-4738-909E-ECF1D78B0239}" dt="2023-06-26T19:52:21.710" v="328" actId="47"/>
        <pc:sldMkLst>
          <pc:docMk/>
          <pc:sldMk cId="3561940851" sldId="356"/>
        </pc:sldMkLst>
      </pc:sldChg>
      <pc:sldChg chg="modSp del mod">
        <pc:chgData name="Cartier, Thomas (EOL)" userId="0eaa2424-5aa2-4e0b-960d-de12abb9d6fd" providerId="ADAL" clId="{DB499F0A-5FD1-4738-909E-ECF1D78B0239}" dt="2023-06-26T18:08:37.500" v="218" actId="47"/>
        <pc:sldMkLst>
          <pc:docMk/>
          <pc:sldMk cId="2181206962" sldId="359"/>
        </pc:sldMkLst>
        <pc:spChg chg="mod">
          <ac:chgData name="Cartier, Thomas (EOL)" userId="0eaa2424-5aa2-4e0b-960d-de12abb9d6fd" providerId="ADAL" clId="{DB499F0A-5FD1-4738-909E-ECF1D78B0239}" dt="2023-06-26T17:45:52.393" v="132"/>
          <ac:spMkLst>
            <pc:docMk/>
            <pc:sldMk cId="2181206962" sldId="359"/>
            <ac:spMk id="2" creationId="{D18A384E-7261-43BE-B208-5D44E3C2C6A9}"/>
          </ac:spMkLst>
        </pc:spChg>
      </pc:sldChg>
      <pc:sldChg chg="modSp del mod">
        <pc:chgData name="Cartier, Thomas (EOL)" userId="0eaa2424-5aa2-4e0b-960d-de12abb9d6fd" providerId="ADAL" clId="{DB499F0A-5FD1-4738-909E-ECF1D78B0239}" dt="2023-06-26T18:08:40.486" v="219" actId="47"/>
        <pc:sldMkLst>
          <pc:docMk/>
          <pc:sldMk cId="3173036782" sldId="360"/>
        </pc:sldMkLst>
        <pc:spChg chg="mod">
          <ac:chgData name="Cartier, Thomas (EOL)" userId="0eaa2424-5aa2-4e0b-960d-de12abb9d6fd" providerId="ADAL" clId="{DB499F0A-5FD1-4738-909E-ECF1D78B0239}" dt="2023-06-26T17:46:02.981" v="133"/>
          <ac:spMkLst>
            <pc:docMk/>
            <pc:sldMk cId="3173036782" sldId="360"/>
            <ac:spMk id="2" creationId="{D18A384E-7261-43BE-B208-5D44E3C2C6A9}"/>
          </ac:spMkLst>
        </pc:spChg>
      </pc:sldChg>
      <pc:sldChg chg="del">
        <pc:chgData name="Cartier, Thomas (EOL)" userId="0eaa2424-5aa2-4e0b-960d-de12abb9d6fd" providerId="ADAL" clId="{DB499F0A-5FD1-4738-909E-ECF1D78B0239}" dt="2023-06-26T19:52:21.710" v="328" actId="47"/>
        <pc:sldMkLst>
          <pc:docMk/>
          <pc:sldMk cId="3251515022" sldId="362"/>
        </pc:sldMkLst>
      </pc:sldChg>
      <pc:sldChg chg="del">
        <pc:chgData name="Cartier, Thomas (EOL)" userId="0eaa2424-5aa2-4e0b-960d-de12abb9d6fd" providerId="ADAL" clId="{DB499F0A-5FD1-4738-909E-ECF1D78B0239}" dt="2023-06-26T19:52:21.710" v="328" actId="47"/>
        <pc:sldMkLst>
          <pc:docMk/>
          <pc:sldMk cId="2939494428" sldId="363"/>
        </pc:sldMkLst>
      </pc:sldChg>
      <pc:sldChg chg="modSp new del mod">
        <pc:chgData name="Cartier, Thomas (EOL)" userId="0eaa2424-5aa2-4e0b-960d-de12abb9d6fd" providerId="ADAL" clId="{DB499F0A-5FD1-4738-909E-ECF1D78B0239}" dt="2023-06-30T11:25:20.268" v="733" actId="47"/>
        <pc:sldMkLst>
          <pc:docMk/>
          <pc:sldMk cId="1982994844" sldId="364"/>
        </pc:sldMkLst>
        <pc:spChg chg="mod">
          <ac:chgData name="Cartier, Thomas (EOL)" userId="0eaa2424-5aa2-4e0b-960d-de12abb9d6fd" providerId="ADAL" clId="{DB499F0A-5FD1-4738-909E-ECF1D78B0239}" dt="2023-06-26T17:46:18.608" v="135"/>
          <ac:spMkLst>
            <pc:docMk/>
            <pc:sldMk cId="1982994844" sldId="364"/>
            <ac:spMk id="2" creationId="{066BB265-E2ED-4685-AAD7-83771A3075C5}"/>
          </ac:spMkLst>
        </pc:spChg>
      </pc:sldChg>
      <pc:sldChg chg="add del">
        <pc:chgData name="Cartier, Thomas (EOL)" userId="0eaa2424-5aa2-4e0b-960d-de12abb9d6fd" providerId="ADAL" clId="{DB499F0A-5FD1-4738-909E-ECF1D78B0239}" dt="2023-06-30T11:25:20.268" v="733" actId="47"/>
        <pc:sldMkLst>
          <pc:docMk/>
          <pc:sldMk cId="2669372712" sldId="365"/>
        </pc:sldMkLst>
      </pc:sldChg>
      <pc:sldChg chg="add del">
        <pc:chgData name="Cartier, Thomas (EOL)" userId="0eaa2424-5aa2-4e0b-960d-de12abb9d6fd" providerId="ADAL" clId="{DB499F0A-5FD1-4738-909E-ECF1D78B0239}" dt="2023-06-30T11:25:20.268" v="733" actId="47"/>
        <pc:sldMkLst>
          <pc:docMk/>
          <pc:sldMk cId="2285284863" sldId="366"/>
        </pc:sldMkLst>
      </pc:sldChg>
      <pc:sldChg chg="add del">
        <pc:chgData name="Cartier, Thomas (EOL)" userId="0eaa2424-5aa2-4e0b-960d-de12abb9d6fd" providerId="ADAL" clId="{DB499F0A-5FD1-4738-909E-ECF1D78B0239}" dt="2023-06-30T11:25:20.268" v="733" actId="47"/>
        <pc:sldMkLst>
          <pc:docMk/>
          <pc:sldMk cId="1974036842" sldId="367"/>
        </pc:sldMkLst>
      </pc:sldChg>
      <pc:sldChg chg="modSp add mod">
        <pc:chgData name="Cartier, Thomas (EOL)" userId="0eaa2424-5aa2-4e0b-960d-de12abb9d6fd" providerId="ADAL" clId="{DB499F0A-5FD1-4738-909E-ECF1D78B0239}" dt="2023-06-26T18:57:39.873" v="327" actId="5793"/>
        <pc:sldMkLst>
          <pc:docMk/>
          <pc:sldMk cId="4152402021" sldId="368"/>
        </pc:sldMkLst>
        <pc:spChg chg="mod">
          <ac:chgData name="Cartier, Thomas (EOL)" userId="0eaa2424-5aa2-4e0b-960d-de12abb9d6fd" providerId="ADAL" clId="{DB499F0A-5FD1-4738-909E-ECF1D78B0239}" dt="2023-06-26T18:57:39.873" v="327" actId="5793"/>
          <ac:spMkLst>
            <pc:docMk/>
            <pc:sldMk cId="4152402021" sldId="368"/>
            <ac:spMk id="3" creationId="{8EF8DB7E-451E-44B8-9AE2-F059CACBD177}"/>
          </ac:spMkLst>
        </pc:spChg>
      </pc:sldChg>
      <pc:sldChg chg="addSp delSp modSp add mod">
        <pc:chgData name="Cartier, Thomas (EOL)" userId="0eaa2424-5aa2-4e0b-960d-de12abb9d6fd" providerId="ADAL" clId="{DB499F0A-5FD1-4738-909E-ECF1D78B0239}" dt="2023-06-26T19:59:39.840" v="732" actId="1038"/>
        <pc:sldMkLst>
          <pc:docMk/>
          <pc:sldMk cId="2048239511" sldId="369"/>
        </pc:sldMkLst>
        <pc:spChg chg="del">
          <ac:chgData name="Cartier, Thomas (EOL)" userId="0eaa2424-5aa2-4e0b-960d-de12abb9d6fd" providerId="ADAL" clId="{DB499F0A-5FD1-4738-909E-ECF1D78B0239}" dt="2023-06-26T18:54:51.894" v="273" actId="478"/>
          <ac:spMkLst>
            <pc:docMk/>
            <pc:sldMk cId="2048239511" sldId="369"/>
            <ac:spMk id="3" creationId="{8EF8DB7E-451E-44B8-9AE2-F059CACBD177}"/>
          </ac:spMkLst>
        </pc:spChg>
        <pc:spChg chg="add mod">
          <ac:chgData name="Cartier, Thomas (EOL)" userId="0eaa2424-5aa2-4e0b-960d-de12abb9d6fd" providerId="ADAL" clId="{DB499F0A-5FD1-4738-909E-ECF1D78B0239}" dt="2023-06-26T19:59:39.840" v="732" actId="1038"/>
          <ac:spMkLst>
            <pc:docMk/>
            <pc:sldMk cId="2048239511" sldId="369"/>
            <ac:spMk id="4" creationId="{069F4EF7-EA02-40DD-8B1B-C6DC78164B20}"/>
          </ac:spMkLst>
        </pc:spChg>
        <pc:picChg chg="add mod">
          <ac:chgData name="Cartier, Thomas (EOL)" userId="0eaa2424-5aa2-4e0b-960d-de12abb9d6fd" providerId="ADAL" clId="{DB499F0A-5FD1-4738-909E-ECF1D78B0239}" dt="2023-06-26T19:58:33.207" v="625" actId="1037"/>
          <ac:picMkLst>
            <pc:docMk/>
            <pc:sldMk cId="2048239511" sldId="369"/>
            <ac:picMk id="5" creationId="{B8B2FD98-002E-4E90-9AC2-6CE6F78EBCEF}"/>
          </ac:picMkLst>
        </pc:picChg>
      </pc:sldChg>
      <pc:sldChg chg="addSp delSp modSp add mod ord">
        <pc:chgData name="Cartier, Thomas (EOL)" userId="0eaa2424-5aa2-4e0b-960d-de12abb9d6fd" providerId="ADAL" clId="{DB499F0A-5FD1-4738-909E-ECF1D78B0239}" dt="2023-06-26T19:58:10.233" v="599" actId="20577"/>
        <pc:sldMkLst>
          <pc:docMk/>
          <pc:sldMk cId="3061627466" sldId="370"/>
        </pc:sldMkLst>
        <pc:spChg chg="del">
          <ac:chgData name="Cartier, Thomas (EOL)" userId="0eaa2424-5aa2-4e0b-960d-de12abb9d6fd" providerId="ADAL" clId="{DB499F0A-5FD1-4738-909E-ECF1D78B0239}" dt="2023-06-26T18:56:47.399" v="298" actId="478"/>
          <ac:spMkLst>
            <pc:docMk/>
            <pc:sldMk cId="3061627466" sldId="370"/>
            <ac:spMk id="3" creationId="{8EF8DB7E-451E-44B8-9AE2-F059CACBD177}"/>
          </ac:spMkLst>
        </pc:spChg>
        <pc:spChg chg="add mod">
          <ac:chgData name="Cartier, Thomas (EOL)" userId="0eaa2424-5aa2-4e0b-960d-de12abb9d6fd" providerId="ADAL" clId="{DB499F0A-5FD1-4738-909E-ECF1D78B0239}" dt="2023-06-26T19:58:10.233" v="599" actId="20577"/>
          <ac:spMkLst>
            <pc:docMk/>
            <pc:sldMk cId="3061627466" sldId="370"/>
            <ac:spMk id="5" creationId="{55ECB248-054E-4202-9384-AD9663F8F7DE}"/>
          </ac:spMkLst>
        </pc:spChg>
        <pc:picChg chg="add mod">
          <ac:chgData name="Cartier, Thomas (EOL)" userId="0eaa2424-5aa2-4e0b-960d-de12abb9d6fd" providerId="ADAL" clId="{DB499F0A-5FD1-4738-909E-ECF1D78B0239}" dt="2023-06-26T18:57:01.320" v="300" actId="692"/>
          <ac:picMkLst>
            <pc:docMk/>
            <pc:sldMk cId="3061627466" sldId="370"/>
            <ac:picMk id="4" creationId="{86F811DD-9ABA-4A11-A6BF-9641AF69E31F}"/>
          </ac:picMkLst>
        </pc:picChg>
      </pc:sldChg>
      <pc:sldChg chg="add del">
        <pc:chgData name="Cartier, Thomas (EOL)" userId="0eaa2424-5aa2-4e0b-960d-de12abb9d6fd" providerId="ADAL" clId="{DB499F0A-5FD1-4738-909E-ECF1D78B0239}" dt="2023-06-30T11:25:25.131" v="734" actId="47"/>
        <pc:sldMkLst>
          <pc:docMk/>
          <pc:sldMk cId="1435108088" sldId="371"/>
        </pc:sldMkLst>
      </pc:sldChg>
      <pc:sldChg chg="addSp delSp modSp add mod ord">
        <pc:chgData name="Cartier, Thomas (EOL)" userId="0eaa2424-5aa2-4e0b-960d-de12abb9d6fd" providerId="ADAL" clId="{DB499F0A-5FD1-4738-909E-ECF1D78B0239}" dt="2023-06-26T19:53:05.664" v="329"/>
        <pc:sldMkLst>
          <pc:docMk/>
          <pc:sldMk cId="246765291" sldId="372"/>
        </pc:sldMkLst>
        <pc:spChg chg="del">
          <ac:chgData name="Cartier, Thomas (EOL)" userId="0eaa2424-5aa2-4e0b-960d-de12abb9d6fd" providerId="ADAL" clId="{DB499F0A-5FD1-4738-909E-ECF1D78B0239}" dt="2023-06-26T18:00:37.515" v="143" actId="478"/>
          <ac:spMkLst>
            <pc:docMk/>
            <pc:sldMk cId="246765291" sldId="372"/>
            <ac:spMk id="3" creationId="{8EF8DB7E-451E-44B8-9AE2-F059CACBD177}"/>
          </ac:spMkLst>
        </pc:spChg>
        <pc:picChg chg="del">
          <ac:chgData name="Cartier, Thomas (EOL)" userId="0eaa2424-5aa2-4e0b-960d-de12abb9d6fd" providerId="ADAL" clId="{DB499F0A-5FD1-4738-909E-ECF1D78B0239}" dt="2023-06-26T19:53:05.664" v="329"/>
          <ac:picMkLst>
            <pc:docMk/>
            <pc:sldMk cId="246765291" sldId="372"/>
            <ac:picMk id="3" creationId="{B67AE609-D010-4129-8889-A9CD13CE0E71}"/>
          </ac:picMkLst>
        </pc:picChg>
        <pc:picChg chg="add mod">
          <ac:chgData name="Cartier, Thomas (EOL)" userId="0eaa2424-5aa2-4e0b-960d-de12abb9d6fd" providerId="ADAL" clId="{DB499F0A-5FD1-4738-909E-ECF1D78B0239}" dt="2023-06-26T18:00:50.144" v="174" actId="1036"/>
          <ac:picMkLst>
            <pc:docMk/>
            <pc:sldMk cId="246765291" sldId="372"/>
            <ac:picMk id="5" creationId="{E95114E8-9EC9-44ED-8D96-966EB6053474}"/>
          </ac:picMkLst>
        </pc:picChg>
      </pc:sldChg>
      <pc:sldChg chg="addSp delSp modSp add mod ord">
        <pc:chgData name="Cartier, Thomas (EOL)" userId="0eaa2424-5aa2-4e0b-960d-de12abb9d6fd" providerId="ADAL" clId="{DB499F0A-5FD1-4738-909E-ECF1D78B0239}" dt="2023-06-26T18:05:13.186" v="217" actId="1035"/>
        <pc:sldMkLst>
          <pc:docMk/>
          <pc:sldMk cId="2623781982" sldId="373"/>
        </pc:sldMkLst>
        <pc:spChg chg="del mod">
          <ac:chgData name="Cartier, Thomas (EOL)" userId="0eaa2424-5aa2-4e0b-960d-de12abb9d6fd" providerId="ADAL" clId="{DB499F0A-5FD1-4738-909E-ECF1D78B0239}" dt="2023-06-26T18:01:14.392" v="178" actId="478"/>
          <ac:spMkLst>
            <pc:docMk/>
            <pc:sldMk cId="2623781982" sldId="373"/>
            <ac:spMk id="3" creationId="{8EF8DB7E-451E-44B8-9AE2-F059CACBD177}"/>
          </ac:spMkLst>
        </pc:spChg>
        <pc:picChg chg="add mod">
          <ac:chgData name="Cartier, Thomas (EOL)" userId="0eaa2424-5aa2-4e0b-960d-de12abb9d6fd" providerId="ADAL" clId="{DB499F0A-5FD1-4738-909E-ECF1D78B0239}" dt="2023-06-26T18:05:13.186" v="217" actId="1035"/>
          <ac:picMkLst>
            <pc:docMk/>
            <pc:sldMk cId="2623781982" sldId="373"/>
            <ac:picMk id="5" creationId="{08122FB2-F71F-4411-8F95-127B8A94D215}"/>
          </ac:picMkLst>
        </pc:picChg>
      </pc:sldChg>
      <pc:sldChg chg="addSp delSp modSp add mod">
        <pc:chgData name="Cartier, Thomas (EOL)" userId="0eaa2424-5aa2-4e0b-960d-de12abb9d6fd" providerId="ADAL" clId="{DB499F0A-5FD1-4738-909E-ECF1D78B0239}" dt="2023-06-26T19:57:13.609" v="558" actId="20577"/>
        <pc:sldMkLst>
          <pc:docMk/>
          <pc:sldMk cId="947769382" sldId="374"/>
        </pc:sldMkLst>
        <pc:spChg chg="del mod">
          <ac:chgData name="Cartier, Thomas (EOL)" userId="0eaa2424-5aa2-4e0b-960d-de12abb9d6fd" providerId="ADAL" clId="{DB499F0A-5FD1-4738-909E-ECF1D78B0239}" dt="2023-06-26T18:51:40.236" v="221" actId="478"/>
          <ac:spMkLst>
            <pc:docMk/>
            <pc:sldMk cId="947769382" sldId="374"/>
            <ac:spMk id="3" creationId="{8EF8DB7E-451E-44B8-9AE2-F059CACBD177}"/>
          </ac:spMkLst>
        </pc:spChg>
        <pc:spChg chg="add mod">
          <ac:chgData name="Cartier, Thomas (EOL)" userId="0eaa2424-5aa2-4e0b-960d-de12abb9d6fd" providerId="ADAL" clId="{DB499F0A-5FD1-4738-909E-ECF1D78B0239}" dt="2023-06-26T19:57:13.609" v="558" actId="20577"/>
          <ac:spMkLst>
            <pc:docMk/>
            <pc:sldMk cId="947769382" sldId="374"/>
            <ac:spMk id="4" creationId="{F5740599-D5D8-40F0-820F-B503EA7A55D8}"/>
          </ac:spMkLst>
        </pc:spChg>
        <pc:picChg chg="add mod">
          <ac:chgData name="Cartier, Thomas (EOL)" userId="0eaa2424-5aa2-4e0b-960d-de12abb9d6fd" providerId="ADAL" clId="{DB499F0A-5FD1-4738-909E-ECF1D78B0239}" dt="2023-06-26T19:56:48.677" v="509" actId="1036"/>
          <ac:picMkLst>
            <pc:docMk/>
            <pc:sldMk cId="947769382" sldId="374"/>
            <ac:picMk id="5" creationId="{3FEF748D-FDFD-4DAB-8D14-99ED7A78D02A}"/>
          </ac:picMkLst>
        </pc:picChg>
      </pc:sldChg>
      <pc:sldChg chg="addSp delSp modSp add mod">
        <pc:chgData name="Cartier, Thomas (EOL)" userId="0eaa2424-5aa2-4e0b-960d-de12abb9d6fd" providerId="ADAL" clId="{DB499F0A-5FD1-4738-909E-ECF1D78B0239}" dt="2023-06-26T19:56:29.800" v="488" actId="20577"/>
        <pc:sldMkLst>
          <pc:docMk/>
          <pc:sldMk cId="3630482404" sldId="375"/>
        </pc:sldMkLst>
        <pc:spChg chg="del">
          <ac:chgData name="Cartier, Thomas (EOL)" userId="0eaa2424-5aa2-4e0b-960d-de12abb9d6fd" providerId="ADAL" clId="{DB499F0A-5FD1-4738-909E-ECF1D78B0239}" dt="2023-06-26T18:53:50.646" v="249" actId="478"/>
          <ac:spMkLst>
            <pc:docMk/>
            <pc:sldMk cId="3630482404" sldId="375"/>
            <ac:spMk id="3" creationId="{8EF8DB7E-451E-44B8-9AE2-F059CACBD177}"/>
          </ac:spMkLst>
        </pc:spChg>
        <pc:spChg chg="add mod">
          <ac:chgData name="Cartier, Thomas (EOL)" userId="0eaa2424-5aa2-4e0b-960d-de12abb9d6fd" providerId="ADAL" clId="{DB499F0A-5FD1-4738-909E-ECF1D78B0239}" dt="2023-06-26T19:56:29.800" v="488" actId="20577"/>
          <ac:spMkLst>
            <pc:docMk/>
            <pc:sldMk cId="3630482404" sldId="375"/>
            <ac:spMk id="4" creationId="{DDF54549-ABD2-480A-A8AD-47A7EA461BD9}"/>
          </ac:spMkLst>
        </pc:spChg>
        <pc:picChg chg="add mod">
          <ac:chgData name="Cartier, Thomas (EOL)" userId="0eaa2424-5aa2-4e0b-960d-de12abb9d6fd" providerId="ADAL" clId="{DB499F0A-5FD1-4738-909E-ECF1D78B0239}" dt="2023-06-26T19:55:49.012" v="449" actId="1038"/>
          <ac:picMkLst>
            <pc:docMk/>
            <pc:sldMk cId="3630482404" sldId="375"/>
            <ac:picMk id="5" creationId="{717C671C-C072-4148-9F67-771C4E931796}"/>
          </ac:picMkLst>
        </pc:picChg>
      </pc:sldChg>
      <pc:sldChg chg="modSp add mod">
        <pc:chgData name="Cartier, Thomas (EOL)" userId="0eaa2424-5aa2-4e0b-960d-de12abb9d6fd" providerId="ADAL" clId="{DB499F0A-5FD1-4738-909E-ECF1D78B0239}" dt="2023-06-26T19:53:36.832" v="358" actId="20577"/>
        <pc:sldMkLst>
          <pc:docMk/>
          <pc:sldMk cId="2023250435" sldId="376"/>
        </pc:sldMkLst>
        <pc:spChg chg="mod">
          <ac:chgData name="Cartier, Thomas (EOL)" userId="0eaa2424-5aa2-4e0b-960d-de12abb9d6fd" providerId="ADAL" clId="{DB499F0A-5FD1-4738-909E-ECF1D78B0239}" dt="2023-06-26T19:53:36.832" v="358" actId="20577"/>
          <ac:spMkLst>
            <pc:docMk/>
            <pc:sldMk cId="2023250435" sldId="376"/>
            <ac:spMk id="3" creationId="{8EF8DB7E-451E-44B8-9AE2-F059CACBD177}"/>
          </ac:spMkLst>
        </pc:spChg>
      </pc:sldChg>
      <pc:sldChg chg="addSp modSp add mod">
        <pc:chgData name="Cartier, Thomas (EOL)" userId="0eaa2424-5aa2-4e0b-960d-de12abb9d6fd" providerId="ADAL" clId="{DB499F0A-5FD1-4738-909E-ECF1D78B0239}" dt="2023-06-26T19:55:09.710" v="405" actId="255"/>
        <pc:sldMkLst>
          <pc:docMk/>
          <pc:sldMk cId="2092128843" sldId="377"/>
        </pc:sldMkLst>
        <pc:spChg chg="add mod">
          <ac:chgData name="Cartier, Thomas (EOL)" userId="0eaa2424-5aa2-4e0b-960d-de12abb9d6fd" providerId="ADAL" clId="{DB499F0A-5FD1-4738-909E-ECF1D78B0239}" dt="2023-06-26T19:55:09.710" v="405" actId="255"/>
          <ac:spMkLst>
            <pc:docMk/>
            <pc:sldMk cId="2092128843" sldId="377"/>
            <ac:spMk id="3" creationId="{295AC1CB-BD7E-4526-9DCE-868873454F32}"/>
          </ac:spMkLst>
        </pc:spChg>
        <pc:picChg chg="mod">
          <ac:chgData name="Cartier, Thomas (EOL)" userId="0eaa2424-5aa2-4e0b-960d-de12abb9d6fd" providerId="ADAL" clId="{DB499F0A-5FD1-4738-909E-ECF1D78B0239}" dt="2023-06-26T19:54:16.726" v="379" actId="1035"/>
          <ac:picMkLst>
            <pc:docMk/>
            <pc:sldMk cId="2092128843" sldId="377"/>
            <ac:picMk id="5" creationId="{E95114E8-9EC9-44ED-8D96-966EB6053474}"/>
          </ac:picMkLst>
        </pc:picChg>
      </pc:sldChg>
      <pc:sldMasterChg chg="delSldLayout">
        <pc:chgData name="Cartier, Thomas (EOL)" userId="0eaa2424-5aa2-4e0b-960d-de12abb9d6fd" providerId="ADAL" clId="{DB499F0A-5FD1-4738-909E-ECF1D78B0239}" dt="2023-06-26T19:52:21.710" v="328" actId="47"/>
        <pc:sldMasterMkLst>
          <pc:docMk/>
          <pc:sldMasterMk cId="1816731614" sldId="2147483648"/>
        </pc:sldMasterMkLst>
        <pc:sldLayoutChg chg="del">
          <pc:chgData name="Cartier, Thomas (EOL)" userId="0eaa2424-5aa2-4e0b-960d-de12abb9d6fd" providerId="ADAL" clId="{DB499F0A-5FD1-4738-909E-ECF1D78B0239}" dt="2023-06-26T19:52:21.710" v="328" actId="47"/>
          <pc:sldLayoutMkLst>
            <pc:docMk/>
            <pc:sldMasterMk cId="1816731614" sldId="2147483648"/>
            <pc:sldLayoutMk cId="1025330361" sldId="2147483667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51798B2-8A4B-2446-B6F0-7A9B9C158E37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C943C99-E074-C04C-AF52-066428F31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04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0FE1118-A4E6-2B4A-AF18-287D336DCF6C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683126A-5919-944C-8385-AD187C64D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002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8C1F03A-B355-48EF-B3C6-03A03D38C0F6}" type="slidenum">
              <a:rPr lang="en-US" altLang="en-US" sz="1300" smtClean="0"/>
              <a:pPr>
                <a:spcBef>
                  <a:spcPct val="0"/>
                </a:spcBef>
              </a:pPr>
              <a:t>2</a:t>
            </a:fld>
            <a:endParaRPr lang="en-US" altLang="en-US" sz="13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038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-14107"/>
            <a:ext cx="9144000" cy="43859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4"/>
          <p:cNvSpPr>
            <a:spLocks noGrp="1"/>
          </p:cNvSpPr>
          <p:nvPr userDrawn="1">
            <p:ph type="title"/>
          </p:nvPr>
        </p:nvSpPr>
        <p:spPr>
          <a:xfrm>
            <a:off x="457200" y="972490"/>
            <a:ext cx="6400800" cy="1141001"/>
          </a:xfrm>
        </p:spPr>
        <p:txBody>
          <a:bodyPr lIns="0" rIns="0" anchor="b" anchorCtr="0"/>
          <a:lstStyle>
            <a:lvl1pPr>
              <a:lnSpc>
                <a:spcPct val="80000"/>
              </a:lnSpc>
              <a:defRPr sz="5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 userDrawn="1">
            <p:ph type="body" sz="quarter" idx="10"/>
          </p:nvPr>
        </p:nvSpPr>
        <p:spPr>
          <a:xfrm>
            <a:off x="457200" y="2286529"/>
            <a:ext cx="6597650" cy="746125"/>
          </a:xfrm>
        </p:spPr>
        <p:txBody>
          <a:bodyPr lIns="0" rIns="0">
            <a:noAutofit/>
          </a:bodyPr>
          <a:lstStyle>
            <a:lvl1pPr marL="0" indent="0">
              <a:lnSpc>
                <a:spcPct val="80000"/>
              </a:lnSpc>
              <a:buNone/>
              <a:defRPr sz="3200">
                <a:solidFill>
                  <a:srgbClr val="FDD809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57200" y="3870325"/>
            <a:ext cx="5035550" cy="297677"/>
          </a:xfrm>
        </p:spPr>
        <p:txBody>
          <a:bodyPr lIns="0" rIns="0">
            <a:no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rgbClr val="FFFFFF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April 27, 2018</a:t>
            </a:r>
          </a:p>
        </p:txBody>
      </p:sp>
      <p:sp>
        <p:nvSpPr>
          <p:cNvPr id="22" name="Text Placeholder 1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57200" y="5137133"/>
            <a:ext cx="3229648" cy="1459169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Contact information</a:t>
            </a:r>
          </a:p>
          <a:p>
            <a:pPr lvl="0"/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  <p:sp>
        <p:nvSpPr>
          <p:cNvPr id="12" name="Right Triangle 11"/>
          <p:cNvSpPr/>
          <p:nvPr/>
        </p:nvSpPr>
        <p:spPr>
          <a:xfrm flipH="1" flipV="1">
            <a:off x="7358302" y="-14108"/>
            <a:ext cx="1801089" cy="4385986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80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1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able Placeholder 3"/>
          <p:cNvSpPr>
            <a:spLocks noGrp="1"/>
          </p:cNvSpPr>
          <p:nvPr>
            <p:ph type="tbl" sz="quarter" idx="11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91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9144000" cy="4918364"/>
          </a:xfrm>
          <a:solidFill>
            <a:srgbClr val="D1D3D4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3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57200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572000" y="1216122"/>
            <a:ext cx="0" cy="4918364"/>
          </a:xfrm>
          <a:prstGeom prst="line">
            <a:avLst/>
          </a:prstGeom>
          <a:ln>
            <a:solidFill>
              <a:srgbClr val="4264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959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6564644" y="6359525"/>
            <a:ext cx="1692771" cy="362076"/>
          </a:xfrm>
          <a:prstGeom prst="rect">
            <a:avLst/>
          </a:prstGeom>
          <a:noFill/>
        </p:spPr>
        <p:txBody>
          <a:bodyPr wrap="none" lIns="0" rIns="0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err="1">
                <a:solidFill>
                  <a:srgbClr val="042B4A"/>
                </a:solidFill>
                <a:latin typeface="+mn-lt"/>
                <a:cs typeface="Calibri"/>
              </a:rPr>
              <a:t>MassHireFallRiverCareers.org</a:t>
            </a:r>
            <a:endParaRPr lang="en-US" sz="1000" dirty="0">
              <a:solidFill>
                <a:srgbClr val="042B4A"/>
              </a:solidFill>
              <a:latin typeface="+mn-lt"/>
              <a:cs typeface="Calibri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Media Placeholder 2"/>
          <p:cNvSpPr>
            <a:spLocks noGrp="1"/>
          </p:cNvSpPr>
          <p:nvPr>
            <p:ph type="media" sz="quarter" idx="10"/>
          </p:nvPr>
        </p:nvSpPr>
        <p:spPr>
          <a:xfrm>
            <a:off x="0" y="1236663"/>
            <a:ext cx="9144000" cy="5621337"/>
          </a:xfrm>
          <a:solidFill>
            <a:schemeClr val="accent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52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35750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5CFCB9-2B9C-4839-B50B-6AA32CA79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7BBA7-944D-4017-BDDD-D5145FAB140C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A01CB2-7113-434E-B649-B423BA5F8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069133-654C-42D0-8769-D410872CA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71ABB-4DFB-4A1A-8DFB-0C792B0BE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396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86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7878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Content Placeholder 16"/>
          <p:cNvSpPr>
            <a:spLocks noGrp="1"/>
          </p:cNvSpPr>
          <p:nvPr>
            <p:ph sz="quarter" idx="11"/>
          </p:nvPr>
        </p:nvSpPr>
        <p:spPr>
          <a:xfrm>
            <a:off x="6085416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Content Placeholder 16"/>
          <p:cNvSpPr>
            <a:spLocks noGrp="1"/>
          </p:cNvSpPr>
          <p:nvPr>
            <p:ph sz="quarter" idx="12"/>
          </p:nvPr>
        </p:nvSpPr>
        <p:spPr>
          <a:xfrm>
            <a:off x="32766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740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9771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6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16"/>
          <p:cNvSpPr>
            <a:spLocks noGrp="1"/>
          </p:cNvSpPr>
          <p:nvPr>
            <p:ph sz="quarter" idx="11"/>
          </p:nvPr>
        </p:nvSpPr>
        <p:spPr>
          <a:xfrm>
            <a:off x="457200" y="3820583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16"/>
          <p:cNvSpPr>
            <a:spLocks noGrp="1"/>
          </p:cNvSpPr>
          <p:nvPr>
            <p:ph sz="quarter" idx="12"/>
          </p:nvPr>
        </p:nvSpPr>
        <p:spPr>
          <a:xfrm>
            <a:off x="4698999" y="1446236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Content Placeholder 16"/>
          <p:cNvSpPr>
            <a:spLocks noGrp="1"/>
          </p:cNvSpPr>
          <p:nvPr>
            <p:ph sz="quarter" idx="13"/>
          </p:nvPr>
        </p:nvSpPr>
        <p:spPr>
          <a:xfrm>
            <a:off x="4698999" y="3820583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0183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5"/>
            <a:ext cx="3881968" cy="494851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61479"/>
            <a:ext cx="3881967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"/>
          <p:cNvSpPr>
            <a:spLocks noGrp="1"/>
          </p:cNvSpPr>
          <p:nvPr>
            <p:ph type="body" idx="10"/>
          </p:nvPr>
        </p:nvSpPr>
        <p:spPr>
          <a:xfrm>
            <a:off x="4804832" y="1463065"/>
            <a:ext cx="3881967" cy="494851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11"/>
          </p:nvPr>
        </p:nvSpPr>
        <p:spPr>
          <a:xfrm>
            <a:off x="4804833" y="2061479"/>
            <a:ext cx="3881966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8345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4"/>
            <a:ext cx="2559051" cy="759435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idx="10"/>
          </p:nvPr>
        </p:nvSpPr>
        <p:spPr>
          <a:xfrm>
            <a:off x="6127748" y="1463064"/>
            <a:ext cx="2559051" cy="759435"/>
          </a:xfrm>
          <a:prstGeom prst="rect">
            <a:avLst/>
          </a:prstGeom>
          <a:solidFill>
            <a:srgbClr val="7D3379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1"/>
          </p:nvPr>
        </p:nvSpPr>
        <p:spPr>
          <a:xfrm>
            <a:off x="6127749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2"/>
          </p:nvPr>
        </p:nvSpPr>
        <p:spPr>
          <a:xfrm>
            <a:off x="3276600" y="1463064"/>
            <a:ext cx="2559051" cy="759435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3"/>
          </p:nvPr>
        </p:nvSpPr>
        <p:spPr>
          <a:xfrm>
            <a:off x="32766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2848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7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122710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44623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0" y="6200016"/>
            <a:ext cx="9144000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ight Triangle 5"/>
          <p:cNvSpPr/>
          <p:nvPr userDrawn="1"/>
        </p:nvSpPr>
        <p:spPr>
          <a:xfrm>
            <a:off x="7926917" y="2"/>
            <a:ext cx="739678" cy="1217082"/>
          </a:xfrm>
          <a:prstGeom prst="rtTriangl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/>
          <p:cNvSpPr/>
          <p:nvPr userDrawn="1"/>
        </p:nvSpPr>
        <p:spPr>
          <a:xfrm flipH="1" flipV="1">
            <a:off x="8120302" y="-14108"/>
            <a:ext cx="1039087" cy="1241210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t="14557" r="3572" b="12388"/>
          <a:stretch/>
        </p:blipFill>
        <p:spPr>
          <a:xfrm>
            <a:off x="38501" y="6285297"/>
            <a:ext cx="2040556" cy="47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3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2" r:id="rId4"/>
    <p:sldLayoutId id="2147483665" r:id="rId5"/>
    <p:sldLayoutId id="2147483659" r:id="rId6"/>
    <p:sldLayoutId id="2147483653" r:id="rId7"/>
    <p:sldLayoutId id="2147483660" r:id="rId8"/>
    <p:sldLayoutId id="2147483654" r:id="rId9"/>
    <p:sldLayoutId id="2147483663" r:id="rId10"/>
    <p:sldLayoutId id="2147483664" r:id="rId11"/>
    <p:sldLayoutId id="2147483656" r:id="rId12"/>
    <p:sldLayoutId id="2147483662" r:id="rId13"/>
    <p:sldLayoutId id="2147483661" r:id="rId14"/>
    <p:sldLayoutId id="2147483666" r:id="rId15"/>
    <p:sldLayoutId id="2147483668" r:id="rId16"/>
  </p:sldLayoutIdLst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FFFFFF"/>
          </a:solidFill>
          <a:latin typeface="+mj-lt"/>
          <a:ea typeface="+mj-ea"/>
          <a:cs typeface="Calibri"/>
        </a:defRPr>
      </a:lvl1pPr>
    </p:titleStyle>
    <p:bodyStyle>
      <a:lvl1pPr marL="285750" indent="-285750" algn="l" defTabSz="4572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36600" indent="-287338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tabLst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90613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543050" indent="-225425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943100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1895436"/>
            <a:ext cx="8686801" cy="1445276"/>
          </a:xfrm>
        </p:spPr>
        <p:txBody>
          <a:bodyPr/>
          <a:lstStyle/>
          <a:p>
            <a:pPr algn="ctr"/>
            <a:br>
              <a:rPr lang="en-US" dirty="0">
                <a:latin typeface="Gotham Rounded Medium" pitchFamily="50" charset="0"/>
              </a:rPr>
            </a:br>
            <a:br>
              <a:rPr lang="en-US" dirty="0">
                <a:latin typeface="Gotham Rounded Medium" pitchFamily="50" charset="0"/>
              </a:rPr>
            </a:b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MOSES for Managers</a:t>
            </a:r>
            <a:b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How to Unlock and Reset Passwords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94" y="5019792"/>
            <a:ext cx="4541178" cy="135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15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BB265-E2ED-4685-AAD7-83771A307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for Managers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8DB7E-451E-44B8-9AE2-F059CACBD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084576"/>
            <a:ext cx="8229600" cy="288762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How to change a password</a:t>
            </a:r>
          </a:p>
        </p:txBody>
      </p:sp>
    </p:spTree>
    <p:extLst>
      <p:ext uri="{BB962C8B-B14F-4D97-AF65-F5344CB8AC3E}">
        <p14:creationId xmlns:p14="http://schemas.microsoft.com/office/powerpoint/2010/main" val="4152402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BB265-E2ED-4685-AAD7-83771A307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for Managers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F811DD-9ABA-4A11-A6BF-9641AF69E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" y="1761599"/>
            <a:ext cx="8797290" cy="33348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ECB248-054E-4202-9384-AD9663F8F7DE}"/>
              </a:ext>
            </a:extLst>
          </p:cNvPr>
          <p:cNvSpPr txBox="1"/>
          <p:nvPr/>
        </p:nvSpPr>
        <p:spPr>
          <a:xfrm>
            <a:off x="1448972" y="5528603"/>
            <a:ext cx="5725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Change Staff Password</a:t>
            </a:r>
          </a:p>
        </p:txBody>
      </p:sp>
    </p:spTree>
    <p:extLst>
      <p:ext uri="{BB962C8B-B14F-4D97-AF65-F5344CB8AC3E}">
        <p14:creationId xmlns:p14="http://schemas.microsoft.com/office/powerpoint/2010/main" val="3061627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BB265-E2ED-4685-AAD7-83771A307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for Managers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B2FD98-002E-4E90-9AC2-6CE6F78EB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3" y="1319981"/>
            <a:ext cx="5424660" cy="41899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9F4EF7-EA02-40DD-8B1B-C6DC78164B20}"/>
              </a:ext>
            </a:extLst>
          </p:cNvPr>
          <p:cNvSpPr txBox="1"/>
          <p:nvPr/>
        </p:nvSpPr>
        <p:spPr>
          <a:xfrm>
            <a:off x="1572260" y="5456685"/>
            <a:ext cx="5725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Locate Staff on Drop Menu of Staff IDs</a:t>
            </a:r>
          </a:p>
          <a:p>
            <a:pPr algn="ctr"/>
            <a:r>
              <a:rPr lang="en-US" sz="2400" dirty="0"/>
              <a:t>Enter New Password</a:t>
            </a:r>
          </a:p>
        </p:txBody>
      </p:sp>
    </p:spTree>
    <p:extLst>
      <p:ext uri="{BB962C8B-B14F-4D97-AF65-F5344CB8AC3E}">
        <p14:creationId xmlns:p14="http://schemas.microsoft.com/office/powerpoint/2010/main" val="2048239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lose-up of raised hands at office training with speaker out of focus in background">
            <a:extLst>
              <a:ext uri="{FF2B5EF4-FFF2-40B4-BE49-F238E27FC236}">
                <a16:creationId xmlns:a16="http://schemas.microsoft.com/office/drawing/2014/main" id="{7AD507EC-B326-0CE1-BFD5-B2326EDD95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5572"/>
          <a:stretch/>
        </p:blipFill>
        <p:spPr>
          <a:xfrm>
            <a:off x="15" y="857251"/>
            <a:ext cx="9143985" cy="51434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CB2050-87B1-9DDE-104B-396BD5F055CB}"/>
              </a:ext>
            </a:extLst>
          </p:cNvPr>
          <p:cNvSpPr txBox="1"/>
          <p:nvPr/>
        </p:nvSpPr>
        <p:spPr>
          <a:xfrm>
            <a:off x="1143000" y="1699021"/>
            <a:ext cx="6858000" cy="2175389"/>
          </a:xfrm>
          <a:prstGeom prst="rect">
            <a:avLst/>
          </a:prstGeom>
        </p:spPr>
        <p:txBody>
          <a:bodyPr rot="0" spcFirstLastPara="0" vertOverflow="overflow" horzOverflow="overflow" vert="horz" lIns="68580" tIns="34290" rIns="68580" bIns="3429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4500" b="1" dirty="0">
                <a:solidFill>
                  <a:srgbClr val="009876"/>
                </a:solidFill>
                <a:latin typeface="+mj-lt"/>
                <a:ea typeface="+mj-ea"/>
                <a:cs typeface="+mj-cs"/>
              </a:rPr>
              <a:t>Questions and Answers</a:t>
            </a:r>
            <a:endParaRPr lang="en-US" sz="4500">
              <a:solidFill>
                <a:srgbClr val="009876"/>
              </a:solidFill>
              <a:latin typeface="+mj-lt"/>
              <a:ea typeface="+mj-ea"/>
              <a:cs typeface="Calibri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20416C-5C37-BDED-4E36-7618D66DC89B}"/>
              </a:ext>
            </a:extLst>
          </p:cNvPr>
          <p:cNvSpPr txBox="1"/>
          <p:nvPr/>
        </p:nvSpPr>
        <p:spPr>
          <a:xfrm rot="-180000">
            <a:off x="616105" y="1159727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3B5D"/>
                </a:solidFill>
                <a:cs typeface="Calibri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48AD46-C63B-EC79-6A23-AF4E2BFFCBBD}"/>
              </a:ext>
            </a:extLst>
          </p:cNvPr>
          <p:cNvSpPr txBox="1"/>
          <p:nvPr/>
        </p:nvSpPr>
        <p:spPr>
          <a:xfrm rot="-1320000">
            <a:off x="7369562" y="3083312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A64CBC-13E7-7211-D04F-8DE436400639}"/>
              </a:ext>
            </a:extLst>
          </p:cNvPr>
          <p:cNvSpPr txBox="1"/>
          <p:nvPr/>
        </p:nvSpPr>
        <p:spPr>
          <a:xfrm>
            <a:off x="2602415" y="1780013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F850B6-44B7-75B7-7D91-409F76C343D1}"/>
              </a:ext>
            </a:extLst>
          </p:cNvPr>
          <p:cNvSpPr txBox="1"/>
          <p:nvPr/>
        </p:nvSpPr>
        <p:spPr>
          <a:xfrm rot="1800000">
            <a:off x="2567567" y="4393581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46BA7D-CBA5-FE6F-20C1-BE2C51BD8FB1}"/>
              </a:ext>
            </a:extLst>
          </p:cNvPr>
          <p:cNvSpPr txBox="1"/>
          <p:nvPr/>
        </p:nvSpPr>
        <p:spPr>
          <a:xfrm rot="600000">
            <a:off x="5188104" y="2065765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3B5D"/>
                </a:solidFill>
                <a:cs typeface="Calibri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6ED0EB-4599-7176-946A-E399A5378A97}"/>
              </a:ext>
            </a:extLst>
          </p:cNvPr>
          <p:cNvSpPr txBox="1"/>
          <p:nvPr/>
        </p:nvSpPr>
        <p:spPr>
          <a:xfrm rot="-1500000">
            <a:off x="1396690" y="3919654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9876"/>
                </a:solidFill>
                <a:cs typeface="Calibri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BE8228-062C-096F-ADAB-67042809A46B}"/>
              </a:ext>
            </a:extLst>
          </p:cNvPr>
          <p:cNvSpPr txBox="1"/>
          <p:nvPr/>
        </p:nvSpPr>
        <p:spPr>
          <a:xfrm rot="1200000">
            <a:off x="5822330" y="3954501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036758-5B07-3149-C0CC-3F6BF93EAB77}"/>
              </a:ext>
            </a:extLst>
          </p:cNvPr>
          <p:cNvSpPr txBox="1"/>
          <p:nvPr/>
        </p:nvSpPr>
        <p:spPr>
          <a:xfrm rot="-1020000">
            <a:off x="6839878" y="1055184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3B5D"/>
                </a:solidFill>
                <a:cs typeface="Calibri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A621EC-D2D1-5ABD-1905-B29AAEEDA992}"/>
              </a:ext>
            </a:extLst>
          </p:cNvPr>
          <p:cNvSpPr txBox="1"/>
          <p:nvPr/>
        </p:nvSpPr>
        <p:spPr>
          <a:xfrm>
            <a:off x="4574787" y="4323885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3B5D"/>
                </a:solidFill>
                <a:cs typeface="Calibri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F4EAA3-DCCB-8FAA-5025-13A2406D1BFE}"/>
              </a:ext>
            </a:extLst>
          </p:cNvPr>
          <p:cNvSpPr txBox="1"/>
          <p:nvPr/>
        </p:nvSpPr>
        <p:spPr>
          <a:xfrm rot="1800000">
            <a:off x="4045105" y="1417600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9876"/>
                </a:solidFill>
                <a:cs typeface="Calibri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044269-C468-A654-FE3E-490544206956}"/>
              </a:ext>
            </a:extLst>
          </p:cNvPr>
          <p:cNvSpPr txBox="1"/>
          <p:nvPr/>
        </p:nvSpPr>
        <p:spPr>
          <a:xfrm rot="-780000">
            <a:off x="6526251" y="1738196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ACF7EE92-600D-48D0-94B7-C94BA543AB6C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r>
              <a:rPr lang="en-US" altLang="en-US"/>
              <a:t>Questions?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386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Housekeeping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33378"/>
            <a:ext cx="7772400" cy="4797084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900" dirty="0"/>
              <a:t>Class time from 9:00 to 10:00 am</a:t>
            </a:r>
          </a:p>
          <a:p>
            <a:pPr marL="862013" lvl="2" indent="0" eaLnBrk="1" hangingPunct="1">
              <a:lnSpc>
                <a:spcPct val="90000"/>
              </a:lnSpc>
              <a:buNone/>
            </a:pPr>
            <a:endParaRPr lang="en-US" altLang="en-US" sz="1800" dirty="0"/>
          </a:p>
          <a:p>
            <a:pPr marL="862013" lvl="2" indent="0" eaLnBrk="1" hangingPunct="1">
              <a:lnSpc>
                <a:spcPct val="90000"/>
              </a:lnSpc>
              <a:buNone/>
            </a:pPr>
            <a:endParaRPr lang="en-US" altLang="en-US" sz="18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900" dirty="0"/>
              <a:t>Attendance is recorded / taken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n-US" altLang="en-US" sz="29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900" dirty="0"/>
              <a:t>Please leave your camera on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altLang="en-US" sz="29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900" dirty="0"/>
              <a:t>Class is not muted, so ask questions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n-US" altLang="en-US" sz="29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900" dirty="0"/>
              <a:t>Limit noise where you are (</a:t>
            </a:r>
            <a:r>
              <a:rPr lang="en-US" altLang="en-US" sz="2900" i="1" dirty="0"/>
              <a:t>or mute yourself</a:t>
            </a:r>
            <a:r>
              <a:rPr lang="en-US" altLang="en-US" sz="29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altLang="en-US" sz="29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9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900" dirty="0"/>
          </a:p>
        </p:txBody>
      </p:sp>
    </p:spTree>
    <p:extLst>
      <p:ext uri="{BB962C8B-B14F-4D97-AF65-F5344CB8AC3E}">
        <p14:creationId xmlns:p14="http://schemas.microsoft.com/office/powerpoint/2010/main" val="144308404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for Managers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75733" y="1988155"/>
            <a:ext cx="8229600" cy="32692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b="1" dirty="0">
              <a:solidFill>
                <a:srgbClr val="139876"/>
              </a:solidFill>
            </a:endParaRPr>
          </a:p>
          <a:p>
            <a:pPr marL="0" indent="0" algn="ctr">
              <a:buNone/>
            </a:pPr>
            <a:r>
              <a:rPr lang="en-US" sz="4400" dirty="0">
                <a:solidFill>
                  <a:srgbClr val="1398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MOSES Users</a:t>
            </a:r>
          </a:p>
          <a:p>
            <a:pPr marL="0" indent="0" algn="ctr">
              <a:buNone/>
            </a:pPr>
            <a:br>
              <a:rPr lang="en-US" sz="4400" b="1" dirty="0">
                <a:solidFill>
                  <a:srgbClr val="139876"/>
                </a:solidFill>
              </a:rPr>
            </a:br>
            <a:r>
              <a:rPr lang="en-US" sz="4000" dirty="0">
                <a:solidFill>
                  <a:srgbClr val="1398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Unlock and Reset Passwords</a:t>
            </a:r>
            <a:endParaRPr lang="en-US" sz="4000" b="1" dirty="0">
              <a:solidFill>
                <a:srgbClr val="1398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360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BB265-E2ED-4685-AAD7-83771A307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for Managers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5114E8-9EC9-44ED-8D96-966EB6053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64" y="2268891"/>
            <a:ext cx="8796867" cy="333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65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BB265-E2ED-4685-AAD7-83771A307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for Managers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8DB7E-451E-44B8-9AE2-F059CACBD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084576"/>
            <a:ext cx="8229600" cy="288762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How to Unlock a MOSES Users Account</a:t>
            </a:r>
          </a:p>
        </p:txBody>
      </p:sp>
    </p:spTree>
    <p:extLst>
      <p:ext uri="{BB962C8B-B14F-4D97-AF65-F5344CB8AC3E}">
        <p14:creationId xmlns:p14="http://schemas.microsoft.com/office/powerpoint/2010/main" val="2023250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BB265-E2ED-4685-AAD7-83771A307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for Managers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5114E8-9EC9-44ED-8D96-966EB6053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64" y="2001599"/>
            <a:ext cx="8796867" cy="33322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5AC1CB-BD7E-4526-9DCE-868873454F32}"/>
              </a:ext>
            </a:extLst>
          </p:cNvPr>
          <p:cNvSpPr txBox="1"/>
          <p:nvPr/>
        </p:nvSpPr>
        <p:spPr>
          <a:xfrm>
            <a:off x="1448972" y="5528603"/>
            <a:ext cx="5725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Staff Maintenance</a:t>
            </a:r>
          </a:p>
        </p:txBody>
      </p:sp>
    </p:spTree>
    <p:extLst>
      <p:ext uri="{BB962C8B-B14F-4D97-AF65-F5344CB8AC3E}">
        <p14:creationId xmlns:p14="http://schemas.microsoft.com/office/powerpoint/2010/main" val="2092128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BB265-E2ED-4685-AAD7-83771A307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for Managers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122FB2-F71F-4411-8F95-127B8A94D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212" y="1256661"/>
            <a:ext cx="7693569" cy="488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781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BB265-E2ED-4685-AAD7-83771A307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for Managers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EF748D-FDFD-4DAB-8D14-99ED7A78D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875" y="1295832"/>
            <a:ext cx="6853388" cy="42833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740599-D5D8-40F0-820F-B503EA7A55D8}"/>
              </a:ext>
            </a:extLst>
          </p:cNvPr>
          <p:cNvSpPr txBox="1"/>
          <p:nvPr/>
        </p:nvSpPr>
        <p:spPr>
          <a:xfrm>
            <a:off x="1448972" y="5641147"/>
            <a:ext cx="5725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Uncheck the  Locked Box</a:t>
            </a:r>
          </a:p>
        </p:txBody>
      </p:sp>
    </p:spTree>
    <p:extLst>
      <p:ext uri="{BB962C8B-B14F-4D97-AF65-F5344CB8AC3E}">
        <p14:creationId xmlns:p14="http://schemas.microsoft.com/office/powerpoint/2010/main" val="947769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BB265-E2ED-4685-AAD7-83771A307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for Managers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7C671C-C072-4148-9F67-771C4E931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96" y="1360720"/>
            <a:ext cx="6671002" cy="41589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F54549-ABD2-480A-A8AD-47A7EA461BD9}"/>
              </a:ext>
            </a:extLst>
          </p:cNvPr>
          <p:cNvSpPr txBox="1"/>
          <p:nvPr/>
        </p:nvSpPr>
        <p:spPr>
          <a:xfrm>
            <a:off x="1448972" y="5528603"/>
            <a:ext cx="5725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Click   OK    to Save</a:t>
            </a:r>
          </a:p>
        </p:txBody>
      </p:sp>
    </p:spTree>
    <p:extLst>
      <p:ext uri="{BB962C8B-B14F-4D97-AF65-F5344CB8AC3E}">
        <p14:creationId xmlns:p14="http://schemas.microsoft.com/office/powerpoint/2010/main" val="3630482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ssHire">
      <a:dk1>
        <a:srgbClr val="009876"/>
      </a:dk1>
      <a:lt1>
        <a:srgbClr val="FFFFFF"/>
      </a:lt1>
      <a:dk2>
        <a:srgbClr val="032B4A"/>
      </a:dk2>
      <a:lt2>
        <a:srgbClr val="FDB525"/>
      </a:lt2>
      <a:accent1>
        <a:srgbClr val="D1D3D4"/>
      </a:accent1>
      <a:accent2>
        <a:srgbClr val="63BCE6"/>
      </a:accent2>
      <a:accent3>
        <a:srgbClr val="AF48B7"/>
      </a:accent3>
      <a:accent4>
        <a:srgbClr val="27C19F"/>
      </a:accent4>
      <a:accent5>
        <a:srgbClr val="436581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7c3c36e-fc25-4c3d-aaae-22fd2ed05591">
      <Terms xmlns="http://schemas.microsoft.com/office/infopath/2007/PartnerControls"/>
    </lcf76f155ced4ddcb4097134ff3c332f>
    <TaxCatchAll xmlns="57c4ec8b-a22b-49c8-bff1-1ccfcb8122c5" xsi:nil="true"/>
    <SharedWithUsers xmlns="57c4ec8b-a22b-49c8-bff1-1ccfcb8122c5">
      <UserInfo>
        <DisplayName>Cartier, Thomas (EOL)</DisplayName>
        <AccountId>31</AccountId>
        <AccountType/>
      </UserInfo>
      <UserInfo>
        <DisplayName>Letourneau, Brenda (DCS)</DisplayName>
        <AccountId>954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79986140664B43821610881023C6F4" ma:contentTypeVersion="13" ma:contentTypeDescription="Create a new document." ma:contentTypeScope="" ma:versionID="4ccd5fec87bb589b49fa2114b598a805">
  <xsd:schema xmlns:xsd="http://www.w3.org/2001/XMLSchema" xmlns:xs="http://www.w3.org/2001/XMLSchema" xmlns:p="http://schemas.microsoft.com/office/2006/metadata/properties" xmlns:ns2="67c3c36e-fc25-4c3d-aaae-22fd2ed05591" xmlns:ns3="57c4ec8b-a22b-49c8-bff1-1ccfcb8122c5" targetNamespace="http://schemas.microsoft.com/office/2006/metadata/properties" ma:root="true" ma:fieldsID="5aaf55d1f680d4633f2c9e1cf4b1ef14" ns2:_="" ns3:_="">
    <xsd:import namespace="67c3c36e-fc25-4c3d-aaae-22fd2ed05591"/>
    <xsd:import namespace="57c4ec8b-a22b-49c8-bff1-1ccfcb8122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AutoTag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c3c36e-fc25-4c3d-aaae-22fd2ed055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c4ec8b-a22b-49c8-bff1-1ccfcb8122c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6f3bb43a-1d65-45e0-a342-ccabf5ed9982}" ma:internalName="TaxCatchAll" ma:showField="CatchAllData" ma:web="57c4ec8b-a22b-49c8-bff1-1ccfcb8122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5F8852-C6D8-421D-A2D1-7E9F33E735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5DC7F5-9603-49FF-9DE2-6A8CCA3DA436}">
  <ds:schemaRefs>
    <ds:schemaRef ds:uri="http://purl.org/dc/elements/1.1/"/>
    <ds:schemaRef ds:uri="http://schemas.microsoft.com/office/2006/metadata/properties"/>
    <ds:schemaRef ds:uri="http://purl.org/dc/terms/"/>
    <ds:schemaRef ds:uri="67c3c36e-fc25-4c3d-aaae-22fd2ed05591"/>
    <ds:schemaRef ds:uri="57c4ec8b-a22b-49c8-bff1-1ccfcb8122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3B8C638-0F4E-431F-A542-F7DEBF0D85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c3c36e-fc25-4c3d-aaae-22fd2ed05591"/>
    <ds:schemaRef ds:uri="57c4ec8b-a22b-49c8-bff1-1ccfcb8122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6168</TotalTime>
  <Words>143</Words>
  <Application>Microsoft Office PowerPoint</Application>
  <PresentationFormat>On-screen Show (4:3)</PresentationFormat>
  <Paragraphs>49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Gotham Rounded Medium</vt:lpstr>
      <vt:lpstr>Lucida Grande</vt:lpstr>
      <vt:lpstr>Wingdings</vt:lpstr>
      <vt:lpstr>Office Theme</vt:lpstr>
      <vt:lpstr>  MOSES for Managers   How to Unlock and Reset Passwords</vt:lpstr>
      <vt:lpstr>Housekeeping</vt:lpstr>
      <vt:lpstr>MOSES for Managers</vt:lpstr>
      <vt:lpstr>MOSES for Managers</vt:lpstr>
      <vt:lpstr>MOSES for Managers</vt:lpstr>
      <vt:lpstr>MOSES for Managers</vt:lpstr>
      <vt:lpstr>MOSES for Managers</vt:lpstr>
      <vt:lpstr>MOSES for Managers</vt:lpstr>
      <vt:lpstr>MOSES for Managers</vt:lpstr>
      <vt:lpstr>MOSES for Managers</vt:lpstr>
      <vt:lpstr>MOSES for Managers</vt:lpstr>
      <vt:lpstr>MOSES for Managers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MOSES 102 PPT</dc:title>
  <dc:creator>Cartier, Thomas (EOL)</dc:creator>
  <cp:lastModifiedBy>Cartier, Thomas (EOL)</cp:lastModifiedBy>
  <cp:revision>127</cp:revision>
  <cp:lastPrinted>2019-08-09T12:46:22Z</cp:lastPrinted>
  <dcterms:created xsi:type="dcterms:W3CDTF">2018-04-17T17:15:10Z</dcterms:created>
  <dcterms:modified xsi:type="dcterms:W3CDTF">2023-06-30T11:25:28Z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0x010100DA79986140664B43821610881023C6F4</vt:lpwstr>
  </property>
  <property fmtid="{D5CDD505-2E9C-101B-9397-08002B2CF9AE}" pid="3" name="MediaServiceImageTags">
    <vt:lpwstr/>
  </property>
</Properties>
</file>