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05" r:id="rId3"/>
    <p:sldId id="311" r:id="rId4"/>
    <p:sldId id="316" r:id="rId5"/>
    <p:sldId id="307" r:id="rId6"/>
    <p:sldId id="335" r:id="rId7"/>
    <p:sldId id="369" r:id="rId8"/>
    <p:sldId id="356" r:id="rId9"/>
    <p:sldId id="344" r:id="rId10"/>
    <p:sldId id="380" r:id="rId11"/>
    <p:sldId id="362" r:id="rId12"/>
    <p:sldId id="392" r:id="rId13"/>
    <p:sldId id="381" r:id="rId14"/>
    <p:sldId id="379" r:id="rId15"/>
    <p:sldId id="368" r:id="rId16"/>
    <p:sldId id="391" r:id="rId17"/>
    <p:sldId id="382" r:id="rId18"/>
    <p:sldId id="374" r:id="rId19"/>
    <p:sldId id="367" r:id="rId20"/>
    <p:sldId id="385" r:id="rId21"/>
    <p:sldId id="386" r:id="rId22"/>
    <p:sldId id="375" r:id="rId23"/>
    <p:sldId id="364" r:id="rId24"/>
    <p:sldId id="396" r:id="rId25"/>
    <p:sldId id="350" r:id="rId26"/>
    <p:sldId id="357" r:id="rId27"/>
    <p:sldId id="360" r:id="rId28"/>
    <p:sldId id="355" r:id="rId29"/>
    <p:sldId id="387" r:id="rId30"/>
    <p:sldId id="389" r:id="rId31"/>
    <p:sldId id="390" r:id="rId32"/>
    <p:sldId id="388" r:id="rId33"/>
    <p:sldId id="361" r:id="rId34"/>
    <p:sldId id="383" r:id="rId35"/>
    <p:sldId id="384" r:id="rId36"/>
    <p:sldId id="398" r:id="rId37"/>
    <p:sldId id="397" r:id="rId38"/>
    <p:sldId id="372" r:id="rId39"/>
    <p:sldId id="371" r:id="rId40"/>
    <p:sldId id="399" r:id="rId41"/>
    <p:sldId id="373" r:id="rId42"/>
    <p:sldId id="377" r:id="rId43"/>
    <p:sldId id="378" r:id="rId44"/>
    <p:sldId id="402" r:id="rId45"/>
    <p:sldId id="407" r:id="rId46"/>
    <p:sldId id="403" r:id="rId47"/>
    <p:sldId id="370" r:id="rId48"/>
    <p:sldId id="348" r:id="rId49"/>
    <p:sldId id="393" r:id="rId50"/>
    <p:sldId id="394" r:id="rId51"/>
    <p:sldId id="395" r:id="rId52"/>
    <p:sldId id="376" r:id="rId53"/>
    <p:sldId id="404" r:id="rId54"/>
    <p:sldId id="405" r:id="rId55"/>
    <p:sldId id="406" r:id="rId56"/>
    <p:sldId id="339" r:id="rId57"/>
    <p:sldId id="349" r:id="rId58"/>
    <p:sldId id="343" r:id="rId59"/>
    <p:sldId id="278" r:id="rId6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51"/>
    <a:srgbClr val="139876"/>
    <a:srgbClr val="7D3379"/>
    <a:srgbClr val="53A4CF"/>
    <a:srgbClr val="112638"/>
    <a:srgbClr val="45A78E"/>
    <a:srgbClr val="042B4A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1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ier, Thomas (EOL)" userId="0eaa2424-5aa2-4e0b-960d-de12abb9d6fd" providerId="ADAL" clId="{AE5A204B-FA9B-4B02-909F-88A777DDDB23}"/>
    <pc:docChg chg="undo redo custSel addSld delSld modSld sldOrd">
      <pc:chgData name="Cartier, Thomas (EOL)" userId="0eaa2424-5aa2-4e0b-960d-de12abb9d6fd" providerId="ADAL" clId="{AE5A204B-FA9B-4B02-909F-88A777DDDB23}" dt="2023-04-24T10:49:02.216" v="2508" actId="1037"/>
      <pc:docMkLst>
        <pc:docMk/>
      </pc:docMkLst>
      <pc:sldChg chg="modSp mod">
        <pc:chgData name="Cartier, Thomas (EOL)" userId="0eaa2424-5aa2-4e0b-960d-de12abb9d6fd" providerId="ADAL" clId="{AE5A204B-FA9B-4B02-909F-88A777DDDB23}" dt="2023-04-20T19:35:23.100" v="18" actId="20577"/>
        <pc:sldMkLst>
          <pc:docMk/>
          <pc:sldMk cId="2086715375" sldId="256"/>
        </pc:sldMkLst>
        <pc:spChg chg="mod">
          <ac:chgData name="Cartier, Thomas (EOL)" userId="0eaa2424-5aa2-4e0b-960d-de12abb9d6fd" providerId="ADAL" clId="{AE5A204B-FA9B-4B02-909F-88A777DDDB23}" dt="2023-04-20T19:35:23.100" v="18" actId="20577"/>
          <ac:spMkLst>
            <pc:docMk/>
            <pc:sldMk cId="2086715375" sldId="256"/>
            <ac:spMk id="2" creationId="{00000000-0000-0000-0000-000000000000}"/>
          </ac:spMkLst>
        </pc:spChg>
      </pc:sldChg>
      <pc:sldChg chg="modSp add del mod modAnim">
        <pc:chgData name="Cartier, Thomas (EOL)" userId="0eaa2424-5aa2-4e0b-960d-de12abb9d6fd" providerId="ADAL" clId="{AE5A204B-FA9B-4B02-909F-88A777DDDB23}" dt="2023-04-24T08:40:10.649" v="2227" actId="1036"/>
        <pc:sldMkLst>
          <pc:docMk/>
          <pc:sldMk cId="143866557" sldId="278"/>
        </pc:sldMkLst>
        <pc:spChg chg="mod">
          <ac:chgData name="Cartier, Thomas (EOL)" userId="0eaa2424-5aa2-4e0b-960d-de12abb9d6fd" providerId="ADAL" clId="{AE5A204B-FA9B-4B02-909F-88A777DDDB23}" dt="2023-04-24T08:40:05.065" v="2211" actId="1036"/>
          <ac:spMkLst>
            <pc:docMk/>
            <pc:sldMk cId="143866557" sldId="278"/>
            <ac:spMk id="15" creationId="{29044269-C468-A654-FE3E-490544206956}"/>
          </ac:spMkLst>
        </pc:spChg>
        <pc:picChg chg="mod">
          <ac:chgData name="Cartier, Thomas (EOL)" userId="0eaa2424-5aa2-4e0b-960d-de12abb9d6fd" providerId="ADAL" clId="{AE5A204B-FA9B-4B02-909F-88A777DDDB23}" dt="2023-04-24T08:40:10.649" v="2227" actId="1036"/>
          <ac:picMkLst>
            <pc:docMk/>
            <pc:sldMk cId="143866557" sldId="278"/>
            <ac:picMk id="3" creationId="{7AD507EC-B326-0CE1-BFD5-B2326EDD958F}"/>
          </ac:picMkLst>
        </pc:picChg>
      </pc:sldChg>
      <pc:sldChg chg="modSp mod">
        <pc:chgData name="Cartier, Thomas (EOL)" userId="0eaa2424-5aa2-4e0b-960d-de12abb9d6fd" providerId="ADAL" clId="{AE5A204B-FA9B-4B02-909F-88A777DDDB23}" dt="2023-04-20T19:35:30.308" v="24" actId="20577"/>
        <pc:sldMkLst>
          <pc:docMk/>
          <pc:sldMk cId="767360152" sldId="305"/>
        </pc:sldMkLst>
        <pc:spChg chg="mod">
          <ac:chgData name="Cartier, Thomas (EOL)" userId="0eaa2424-5aa2-4e0b-960d-de12abb9d6fd" providerId="ADAL" clId="{AE5A204B-FA9B-4B02-909F-88A777DDDB23}" dt="2023-04-20T19:35:30.308" v="24" actId="20577"/>
          <ac:spMkLst>
            <pc:docMk/>
            <pc:sldMk cId="767360152" sldId="305"/>
            <ac:spMk id="4" creationId="{00000000-0000-0000-0000-000000000000}"/>
          </ac:spMkLst>
        </pc:spChg>
      </pc:sldChg>
      <pc:sldChg chg="addSp delSp modSp mod">
        <pc:chgData name="Cartier, Thomas (EOL)" userId="0eaa2424-5aa2-4e0b-960d-de12abb9d6fd" providerId="ADAL" clId="{AE5A204B-FA9B-4B02-909F-88A777DDDB23}" dt="2023-04-21T12:25:16.218" v="1481" actId="1038"/>
        <pc:sldMkLst>
          <pc:docMk/>
          <pc:sldMk cId="3835647665" sldId="307"/>
        </pc:sldMkLst>
        <pc:picChg chg="add mod ord">
          <ac:chgData name="Cartier, Thomas (EOL)" userId="0eaa2424-5aa2-4e0b-960d-de12abb9d6fd" providerId="ADAL" clId="{AE5A204B-FA9B-4B02-909F-88A777DDDB23}" dt="2023-04-21T12:25:03.257" v="1409" actId="167"/>
          <ac:picMkLst>
            <pc:docMk/>
            <pc:sldMk cId="3835647665" sldId="307"/>
            <ac:picMk id="3" creationId="{092C2A98-72A7-4CA8-A257-4487D018CF27}"/>
          </ac:picMkLst>
        </pc:picChg>
        <pc:picChg chg="del">
          <ac:chgData name="Cartier, Thomas (EOL)" userId="0eaa2424-5aa2-4e0b-960d-de12abb9d6fd" providerId="ADAL" clId="{AE5A204B-FA9B-4B02-909F-88A777DDDB23}" dt="2023-04-20T19:40:41.812" v="25" actId="478"/>
          <ac:picMkLst>
            <pc:docMk/>
            <pc:sldMk cId="3835647665" sldId="307"/>
            <ac:picMk id="3" creationId="{EB2C00E2-7C27-408C-ABDB-E39B64CFD2D6}"/>
          </ac:picMkLst>
        </pc:picChg>
        <pc:picChg chg="add del mod ord">
          <ac:chgData name="Cartier, Thomas (EOL)" userId="0eaa2424-5aa2-4e0b-960d-de12abb9d6fd" providerId="ADAL" clId="{AE5A204B-FA9B-4B02-909F-88A777DDDB23}" dt="2023-04-21T12:24:29.227" v="1344" actId="478"/>
          <ac:picMkLst>
            <pc:docMk/>
            <pc:sldMk cId="3835647665" sldId="307"/>
            <ac:picMk id="4" creationId="{6A33C0D9-A68A-4EC7-BEB6-CC3AA5062E9A}"/>
          </ac:picMkLst>
        </pc:picChg>
        <pc:picChg chg="mod">
          <ac:chgData name="Cartier, Thomas (EOL)" userId="0eaa2424-5aa2-4e0b-960d-de12abb9d6fd" providerId="ADAL" clId="{AE5A204B-FA9B-4B02-909F-88A777DDDB23}" dt="2023-04-21T12:25:16.218" v="1481" actId="1038"/>
          <ac:picMkLst>
            <pc:docMk/>
            <pc:sldMk cId="3835647665" sldId="307"/>
            <ac:picMk id="6149" creationId="{00000000-0000-0000-0000-000000000000}"/>
          </ac:picMkLst>
        </pc:picChg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078464984" sldId="321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824685186" sldId="323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680739423" sldId="327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185813340" sldId="328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847027948" sldId="329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27822405" sldId="330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3679803843" sldId="331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303645767" sldId="332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832751835" sldId="333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38329777" sldId="334"/>
        </pc:sldMkLst>
      </pc:sldChg>
      <pc:sldChg chg="modSp mod">
        <pc:chgData name="Cartier, Thomas (EOL)" userId="0eaa2424-5aa2-4e0b-960d-de12abb9d6fd" providerId="ADAL" clId="{AE5A204B-FA9B-4B02-909F-88A777DDDB23}" dt="2023-04-21T18:01:08.203" v="1806" actId="1035"/>
        <pc:sldMkLst>
          <pc:docMk/>
          <pc:sldMk cId="1482086781" sldId="335"/>
        </pc:sldMkLst>
        <pc:spChg chg="mod">
          <ac:chgData name="Cartier, Thomas (EOL)" userId="0eaa2424-5aa2-4e0b-960d-de12abb9d6fd" providerId="ADAL" clId="{AE5A204B-FA9B-4B02-909F-88A777DDDB23}" dt="2023-04-21T18:01:08.203" v="1806" actId="1035"/>
          <ac:spMkLst>
            <pc:docMk/>
            <pc:sldMk cId="1482086781" sldId="335"/>
            <ac:spMk id="3" creationId="{FB6ADC6D-A33B-4A1F-B3DB-78E2F954B969}"/>
          </ac:spMkLst>
        </pc:spChg>
      </pc:sldChg>
      <pc:sldChg chg="del">
        <pc:chgData name="Cartier, Thomas (EOL)" userId="0eaa2424-5aa2-4e0b-960d-de12abb9d6fd" providerId="ADAL" clId="{AE5A204B-FA9B-4B02-909F-88A777DDDB23}" dt="2023-04-21T18:20:14.581" v="2083" actId="47"/>
        <pc:sldMkLst>
          <pc:docMk/>
          <pc:sldMk cId="4164016418" sldId="336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461610015" sldId="337"/>
        </pc:sldMkLst>
      </pc:sldChg>
      <pc:sldChg chg="addSp delSp modSp add del mod">
        <pc:chgData name="Cartier, Thomas (EOL)" userId="0eaa2424-5aa2-4e0b-960d-de12abb9d6fd" providerId="ADAL" clId="{AE5A204B-FA9B-4B02-909F-88A777DDDB23}" dt="2023-04-21T18:20:05.451" v="2082" actId="47"/>
        <pc:sldMkLst>
          <pc:docMk/>
          <pc:sldMk cId="3559026889" sldId="337"/>
        </pc:sldMkLst>
        <pc:spChg chg="del mod">
          <ac:chgData name="Cartier, Thomas (EOL)" userId="0eaa2424-5aa2-4e0b-960d-de12abb9d6fd" providerId="ADAL" clId="{AE5A204B-FA9B-4B02-909F-88A777DDDB23}" dt="2023-04-20T19:42:40.342" v="79" actId="478"/>
          <ac:spMkLst>
            <pc:docMk/>
            <pc:sldMk cId="3559026889" sldId="337"/>
            <ac:spMk id="3" creationId="{FB6ADC6D-A33B-4A1F-B3DB-78E2F954B969}"/>
          </ac:spMkLst>
        </pc:spChg>
        <pc:picChg chg="add mod">
          <ac:chgData name="Cartier, Thomas (EOL)" userId="0eaa2424-5aa2-4e0b-960d-de12abb9d6fd" providerId="ADAL" clId="{AE5A204B-FA9B-4B02-909F-88A777DDDB23}" dt="2023-04-21T11:42:03.205" v="725" actId="1037"/>
          <ac:picMkLst>
            <pc:docMk/>
            <pc:sldMk cId="3559026889" sldId="337"/>
            <ac:picMk id="4" creationId="{C13FF63E-6E13-493E-8A62-B08088D46788}"/>
          </ac:picMkLst>
        </pc:picChg>
      </pc:sldChg>
      <pc:sldChg chg="add del">
        <pc:chgData name="Cartier, Thomas (EOL)" userId="0eaa2424-5aa2-4e0b-960d-de12abb9d6fd" providerId="ADAL" clId="{AE5A204B-FA9B-4B02-909F-88A777DDDB23}" dt="2023-04-21T18:19:19.340" v="2080" actId="2696"/>
        <pc:sldMkLst>
          <pc:docMk/>
          <pc:sldMk cId="1792717182" sldId="338"/>
        </pc:sldMkLst>
      </pc:sldChg>
      <pc:sldChg chg="add del">
        <pc:chgData name="Cartier, Thomas (EOL)" userId="0eaa2424-5aa2-4e0b-960d-de12abb9d6fd" providerId="ADAL" clId="{AE5A204B-FA9B-4B02-909F-88A777DDDB23}" dt="2023-04-24T08:36:10.205" v="2199" actId="47"/>
        <pc:sldMkLst>
          <pc:docMk/>
          <pc:sldMk cId="3226947284" sldId="338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3939927325" sldId="338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542577139" sldId="339"/>
        </pc:sldMkLst>
      </pc:sldChg>
      <pc:sldChg chg="addSp modSp add mod">
        <pc:chgData name="Cartier, Thomas (EOL)" userId="0eaa2424-5aa2-4e0b-960d-de12abb9d6fd" providerId="ADAL" clId="{AE5A204B-FA9B-4B02-909F-88A777DDDB23}" dt="2023-04-24T10:46:21.996" v="2481" actId="1035"/>
        <pc:sldMkLst>
          <pc:docMk/>
          <pc:sldMk cId="2365734865" sldId="339"/>
        </pc:sldMkLst>
        <pc:picChg chg="add mod">
          <ac:chgData name="Cartier, Thomas (EOL)" userId="0eaa2424-5aa2-4e0b-960d-de12abb9d6fd" providerId="ADAL" clId="{AE5A204B-FA9B-4B02-909F-88A777DDDB23}" dt="2023-04-24T10:46:18.395" v="2472" actId="1035"/>
          <ac:picMkLst>
            <pc:docMk/>
            <pc:sldMk cId="2365734865" sldId="339"/>
            <ac:picMk id="4" creationId="{3C17ED90-39FE-4438-8AAA-C5CF2EDF4FB4}"/>
          </ac:picMkLst>
        </pc:picChg>
        <pc:picChg chg="add mod">
          <ac:chgData name="Cartier, Thomas (EOL)" userId="0eaa2424-5aa2-4e0b-960d-de12abb9d6fd" providerId="ADAL" clId="{AE5A204B-FA9B-4B02-909F-88A777DDDB23}" dt="2023-04-24T10:46:21.996" v="2481" actId="1035"/>
          <ac:picMkLst>
            <pc:docMk/>
            <pc:sldMk cId="2365734865" sldId="339"/>
            <ac:picMk id="6" creationId="{FBD40758-249F-4CC8-B405-F32EF200A765}"/>
          </ac:picMkLst>
        </pc:picChg>
      </pc:sldChg>
      <pc:sldChg chg="add del">
        <pc:chgData name="Cartier, Thomas (EOL)" userId="0eaa2424-5aa2-4e0b-960d-de12abb9d6fd" providerId="ADAL" clId="{AE5A204B-FA9B-4B02-909F-88A777DDDB23}" dt="2023-04-21T18:20:17.839" v="2085" actId="47"/>
        <pc:sldMkLst>
          <pc:docMk/>
          <pc:sldMk cId="3522229491" sldId="340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4241418582" sldId="340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786878259" sldId="341"/>
        </pc:sldMkLst>
      </pc:sldChg>
      <pc:sldChg chg="add del">
        <pc:chgData name="Cartier, Thomas (EOL)" userId="0eaa2424-5aa2-4e0b-960d-de12abb9d6fd" providerId="ADAL" clId="{AE5A204B-FA9B-4B02-909F-88A777DDDB23}" dt="2023-04-24T08:36:17.148" v="2202" actId="47"/>
        <pc:sldMkLst>
          <pc:docMk/>
          <pc:sldMk cId="3562478278" sldId="341"/>
        </pc:sldMkLst>
      </pc:sldChg>
      <pc:sldChg chg="add del">
        <pc:chgData name="Cartier, Thomas (EOL)" userId="0eaa2424-5aa2-4e0b-960d-de12abb9d6fd" providerId="ADAL" clId="{AE5A204B-FA9B-4B02-909F-88A777DDDB23}" dt="2023-04-24T08:36:20.436" v="2203" actId="47"/>
        <pc:sldMkLst>
          <pc:docMk/>
          <pc:sldMk cId="210200673" sldId="342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072613004" sldId="342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3243628861" sldId="343"/>
        </pc:sldMkLst>
      </pc:sldChg>
      <pc:sldChg chg="addSp modSp add mod">
        <pc:chgData name="Cartier, Thomas (EOL)" userId="0eaa2424-5aa2-4e0b-960d-de12abb9d6fd" providerId="ADAL" clId="{AE5A204B-FA9B-4B02-909F-88A777DDDB23}" dt="2023-04-24T10:49:02.216" v="2508" actId="1037"/>
        <pc:sldMkLst>
          <pc:docMk/>
          <pc:sldMk cId="3831246557" sldId="343"/>
        </pc:sldMkLst>
        <pc:picChg chg="add mod">
          <ac:chgData name="Cartier, Thomas (EOL)" userId="0eaa2424-5aa2-4e0b-960d-de12abb9d6fd" providerId="ADAL" clId="{AE5A204B-FA9B-4B02-909F-88A777DDDB23}" dt="2023-04-24T10:49:02.216" v="2508" actId="1037"/>
          <ac:picMkLst>
            <pc:docMk/>
            <pc:sldMk cId="3831246557" sldId="343"/>
            <ac:picMk id="4" creationId="{6F608153-6E7E-46C6-B13E-FA35B183474E}"/>
          </ac:picMkLst>
        </pc:picChg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128963399" sldId="344"/>
        </pc:sldMkLst>
      </pc:sldChg>
      <pc:sldChg chg="addSp delSp modSp add mod ord">
        <pc:chgData name="Cartier, Thomas (EOL)" userId="0eaa2424-5aa2-4e0b-960d-de12abb9d6fd" providerId="ADAL" clId="{AE5A204B-FA9B-4B02-909F-88A777DDDB23}" dt="2023-04-21T11:39:19.206" v="696" actId="1037"/>
        <pc:sldMkLst>
          <pc:docMk/>
          <pc:sldMk cId="3257625199" sldId="344"/>
        </pc:sldMkLst>
        <pc:picChg chg="add del mod">
          <ac:chgData name="Cartier, Thomas (EOL)" userId="0eaa2424-5aa2-4e0b-960d-de12abb9d6fd" providerId="ADAL" clId="{AE5A204B-FA9B-4B02-909F-88A777DDDB23}" dt="2023-04-21T11:39:02.173" v="650" actId="478"/>
          <ac:picMkLst>
            <pc:docMk/>
            <pc:sldMk cId="3257625199" sldId="344"/>
            <ac:picMk id="4" creationId="{AE46235C-9C70-4544-9D7D-4ABE46D0630D}"/>
          </ac:picMkLst>
        </pc:picChg>
        <pc:picChg chg="add mod">
          <ac:chgData name="Cartier, Thomas (EOL)" userId="0eaa2424-5aa2-4e0b-960d-de12abb9d6fd" providerId="ADAL" clId="{AE5A204B-FA9B-4B02-909F-88A777DDDB23}" dt="2023-04-21T11:39:19.206" v="696" actId="1037"/>
          <ac:picMkLst>
            <pc:docMk/>
            <pc:sldMk cId="3257625199" sldId="344"/>
            <ac:picMk id="6" creationId="{8202F1C6-239F-4B59-AE7C-C385BF9C1E69}"/>
          </ac:picMkLst>
        </pc:picChg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3869726708" sldId="345"/>
        </pc:sldMkLst>
      </pc:sldChg>
      <pc:sldChg chg="addSp modSp add del mod">
        <pc:chgData name="Cartier, Thomas (EOL)" userId="0eaa2424-5aa2-4e0b-960d-de12abb9d6fd" providerId="ADAL" clId="{AE5A204B-FA9B-4B02-909F-88A777DDDB23}" dt="2023-04-21T12:16:29.696" v="1232" actId="47"/>
        <pc:sldMkLst>
          <pc:docMk/>
          <pc:sldMk cId="4083309745" sldId="345"/>
        </pc:sldMkLst>
        <pc:picChg chg="add mod">
          <ac:chgData name="Cartier, Thomas (EOL)" userId="0eaa2424-5aa2-4e0b-960d-de12abb9d6fd" providerId="ADAL" clId="{AE5A204B-FA9B-4B02-909F-88A777DDDB23}" dt="2023-04-20T20:14:35.202" v="373" actId="1036"/>
          <ac:picMkLst>
            <pc:docMk/>
            <pc:sldMk cId="4083309745" sldId="345"/>
            <ac:picMk id="4" creationId="{4CD76726-6CFD-4E68-A2F2-F770CF931A48}"/>
          </ac:picMkLst>
        </pc:picChg>
      </pc:sldChg>
      <pc:sldChg chg="addSp modSp add del mod">
        <pc:chgData name="Cartier, Thomas (EOL)" userId="0eaa2424-5aa2-4e0b-960d-de12abb9d6fd" providerId="ADAL" clId="{AE5A204B-FA9B-4B02-909F-88A777DDDB23}" dt="2023-04-21T18:22:49.514" v="2104" actId="2696"/>
        <pc:sldMkLst>
          <pc:docMk/>
          <pc:sldMk cId="1690239124" sldId="346"/>
        </pc:sldMkLst>
        <pc:picChg chg="add mod">
          <ac:chgData name="Cartier, Thomas (EOL)" userId="0eaa2424-5aa2-4e0b-960d-de12abb9d6fd" providerId="ADAL" clId="{AE5A204B-FA9B-4B02-909F-88A777DDDB23}" dt="2023-04-20T20:16:30.953" v="396" actId="1036"/>
          <ac:picMkLst>
            <pc:docMk/>
            <pc:sldMk cId="1690239124" sldId="346"/>
            <ac:picMk id="4" creationId="{248351D7-31FB-40A5-852F-096B50E3F464}"/>
          </ac:picMkLst>
        </pc:picChg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137267430" sldId="346"/>
        </pc:sldMkLst>
      </pc:sldChg>
      <pc:sldChg chg="add del">
        <pc:chgData name="Cartier, Thomas (EOL)" userId="0eaa2424-5aa2-4e0b-960d-de12abb9d6fd" providerId="ADAL" clId="{AE5A204B-FA9B-4B02-909F-88A777DDDB23}" dt="2023-04-24T08:35:34.163" v="2197" actId="47"/>
        <pc:sldMkLst>
          <pc:docMk/>
          <pc:sldMk cId="2981478518" sldId="346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50125186" sldId="347"/>
        </pc:sldMkLst>
      </pc:sldChg>
      <pc:sldChg chg="add del">
        <pc:chgData name="Cartier, Thomas (EOL)" userId="0eaa2424-5aa2-4e0b-960d-de12abb9d6fd" providerId="ADAL" clId="{AE5A204B-FA9B-4B02-909F-88A777DDDB23}" dt="2023-04-24T08:36:09.028" v="2198" actId="47"/>
        <pc:sldMkLst>
          <pc:docMk/>
          <pc:sldMk cId="2417617708" sldId="347"/>
        </pc:sldMkLst>
      </pc:sldChg>
      <pc:sldChg chg="addSp add del mod">
        <pc:chgData name="Cartier, Thomas (EOL)" userId="0eaa2424-5aa2-4e0b-960d-de12abb9d6fd" providerId="ADAL" clId="{AE5A204B-FA9B-4B02-909F-88A777DDDB23}" dt="2023-04-21T18:22:49.514" v="2104" actId="2696"/>
        <pc:sldMkLst>
          <pc:docMk/>
          <pc:sldMk cId="3970890315" sldId="347"/>
        </pc:sldMkLst>
        <pc:picChg chg="add">
          <ac:chgData name="Cartier, Thomas (EOL)" userId="0eaa2424-5aa2-4e0b-960d-de12abb9d6fd" providerId="ADAL" clId="{AE5A204B-FA9B-4B02-909F-88A777DDDB23}" dt="2023-04-20T20:18:40.848" v="397" actId="22"/>
          <ac:picMkLst>
            <pc:docMk/>
            <pc:sldMk cId="3970890315" sldId="347"/>
            <ac:picMk id="4" creationId="{BD8098A4-1A86-46E0-AF13-3D0C341BA86D}"/>
          </ac:picMkLst>
        </pc:picChg>
      </pc:sldChg>
      <pc:sldChg chg="add ord">
        <pc:chgData name="Cartier, Thomas (EOL)" userId="0eaa2424-5aa2-4e0b-960d-de12abb9d6fd" providerId="ADAL" clId="{AE5A204B-FA9B-4B02-909F-88A777DDDB23}" dt="2023-04-24T08:35:16.464" v="2196"/>
        <pc:sldMkLst>
          <pc:docMk/>
          <pc:sldMk cId="371249066" sldId="348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302469338" sldId="348"/>
        </pc:sldMkLst>
      </pc:sldChg>
      <pc:sldChg chg="addSp modSp add del mod ord">
        <pc:chgData name="Cartier, Thomas (EOL)" userId="0eaa2424-5aa2-4e0b-960d-de12abb9d6fd" providerId="ADAL" clId="{AE5A204B-FA9B-4B02-909F-88A777DDDB23}" dt="2023-04-21T18:22:49.514" v="2104" actId="2696"/>
        <pc:sldMkLst>
          <pc:docMk/>
          <pc:sldMk cId="2533817703" sldId="348"/>
        </pc:sldMkLst>
        <pc:picChg chg="add mod">
          <ac:chgData name="Cartier, Thomas (EOL)" userId="0eaa2424-5aa2-4e0b-960d-de12abb9d6fd" providerId="ADAL" clId="{AE5A204B-FA9B-4B02-909F-88A777DDDB23}" dt="2023-04-20T20:20:28.368" v="424" actId="1036"/>
          <ac:picMkLst>
            <pc:docMk/>
            <pc:sldMk cId="2533817703" sldId="348"/>
            <ac:picMk id="4" creationId="{3DAD83A0-B552-445B-B30C-54A023AF10F3}"/>
          </ac:picMkLst>
        </pc:picChg>
      </pc:sldChg>
      <pc:sldChg chg="addSp modSp add mod ord">
        <pc:chgData name="Cartier, Thomas (EOL)" userId="0eaa2424-5aa2-4e0b-960d-de12abb9d6fd" providerId="ADAL" clId="{AE5A204B-FA9B-4B02-909F-88A777DDDB23}" dt="2023-04-24T10:45:14.587" v="2427" actId="1035"/>
        <pc:sldMkLst>
          <pc:docMk/>
          <pc:sldMk cId="2190421322" sldId="349"/>
        </pc:sldMkLst>
        <pc:picChg chg="add mod">
          <ac:chgData name="Cartier, Thomas (EOL)" userId="0eaa2424-5aa2-4e0b-960d-de12abb9d6fd" providerId="ADAL" clId="{AE5A204B-FA9B-4B02-909F-88A777DDDB23}" dt="2023-04-24T10:45:14.587" v="2427" actId="1035"/>
          <ac:picMkLst>
            <pc:docMk/>
            <pc:sldMk cId="2190421322" sldId="349"/>
            <ac:picMk id="4" creationId="{2A860518-34AE-40FB-8ADC-C9D3B77DAF3B}"/>
          </ac:picMkLst>
        </pc:picChg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2611564580" sldId="349"/>
        </pc:sldMkLst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977590528" sldId="350"/>
        </pc:sldMkLst>
      </pc:sldChg>
      <pc:sldChg chg="addSp delSp modSp add mod ord">
        <pc:chgData name="Cartier, Thomas (EOL)" userId="0eaa2424-5aa2-4e0b-960d-de12abb9d6fd" providerId="ADAL" clId="{AE5A204B-FA9B-4B02-909F-88A777DDDB23}" dt="2023-04-21T18:03:25.942" v="1873" actId="1036"/>
        <pc:sldMkLst>
          <pc:docMk/>
          <pc:sldMk cId="3463269485" sldId="350"/>
        </pc:sldMkLst>
        <pc:spChg chg="add mod">
          <ac:chgData name="Cartier, Thomas (EOL)" userId="0eaa2424-5aa2-4e0b-960d-de12abb9d6fd" providerId="ADAL" clId="{AE5A204B-FA9B-4B02-909F-88A777DDDB23}" dt="2023-04-20T20:33:39.459" v="562" actId="1035"/>
          <ac:spMkLst>
            <pc:docMk/>
            <pc:sldMk cId="3463269485" sldId="350"/>
            <ac:spMk id="4" creationId="{BE6A542B-E5A6-4F41-859B-458D70154ABA}"/>
          </ac:spMkLst>
        </pc:spChg>
        <pc:picChg chg="add del">
          <ac:chgData name="Cartier, Thomas (EOL)" userId="0eaa2424-5aa2-4e0b-960d-de12abb9d6fd" providerId="ADAL" clId="{AE5A204B-FA9B-4B02-909F-88A777DDDB23}" dt="2023-04-20T20:33:19.203" v="531"/>
          <ac:picMkLst>
            <pc:docMk/>
            <pc:sldMk cId="3463269485" sldId="350"/>
            <ac:picMk id="3" creationId="{9BCE9AA2-88EC-4B00-86A0-5980CB6C1A64}"/>
          </ac:picMkLst>
        </pc:picChg>
        <pc:picChg chg="add mod">
          <ac:chgData name="Cartier, Thomas (EOL)" userId="0eaa2424-5aa2-4e0b-960d-de12abb9d6fd" providerId="ADAL" clId="{AE5A204B-FA9B-4B02-909F-88A777DDDB23}" dt="2023-04-21T18:03:25.942" v="1873" actId="1036"/>
          <ac:picMkLst>
            <pc:docMk/>
            <pc:sldMk cId="3463269485" sldId="350"/>
            <ac:picMk id="5" creationId="{740E6CCE-2B6B-46B5-AD76-085178C7E00F}"/>
          </ac:picMkLst>
        </pc:picChg>
      </pc:sldChg>
      <pc:sldChg chg="del">
        <pc:chgData name="Cartier, Thomas (EOL)" userId="0eaa2424-5aa2-4e0b-960d-de12abb9d6fd" providerId="ADAL" clId="{AE5A204B-FA9B-4B02-909F-88A777DDDB23}" dt="2023-04-20T19:42:14.003" v="70" actId="47"/>
        <pc:sldMkLst>
          <pc:docMk/>
          <pc:sldMk cId="1168486733" sldId="351"/>
        </pc:sldMkLst>
      </pc:sldChg>
      <pc:sldChg chg="add del">
        <pc:chgData name="Cartier, Thomas (EOL)" userId="0eaa2424-5aa2-4e0b-960d-de12abb9d6fd" providerId="ADAL" clId="{AE5A204B-FA9B-4B02-909F-88A777DDDB23}" dt="2023-04-24T08:36:16.492" v="2201" actId="47"/>
        <pc:sldMkLst>
          <pc:docMk/>
          <pc:sldMk cId="2328741157" sldId="351"/>
        </pc:sldMkLst>
      </pc:sldChg>
      <pc:sldChg chg="add del">
        <pc:chgData name="Cartier, Thomas (EOL)" userId="0eaa2424-5aa2-4e0b-960d-de12abb9d6fd" providerId="ADAL" clId="{AE5A204B-FA9B-4B02-909F-88A777DDDB23}" dt="2023-04-21T18:23:47.641" v="2108" actId="2696"/>
        <pc:sldMkLst>
          <pc:docMk/>
          <pc:sldMk cId="3278689328" sldId="351"/>
        </pc:sldMkLst>
      </pc:sldChg>
      <pc:sldChg chg="addSp modSp add del mod">
        <pc:chgData name="Cartier, Thomas (EOL)" userId="0eaa2424-5aa2-4e0b-960d-de12abb9d6fd" providerId="ADAL" clId="{AE5A204B-FA9B-4B02-909F-88A777DDDB23}" dt="2023-04-21T12:16:06.944" v="1229" actId="47"/>
        <pc:sldMkLst>
          <pc:docMk/>
          <pc:sldMk cId="3242938689" sldId="352"/>
        </pc:sldMkLst>
        <pc:picChg chg="add mod">
          <ac:chgData name="Cartier, Thomas (EOL)" userId="0eaa2424-5aa2-4e0b-960d-de12abb9d6fd" providerId="ADAL" clId="{AE5A204B-FA9B-4B02-909F-88A777DDDB23}" dt="2023-04-20T20:05:53.498" v="295" actId="1076"/>
          <ac:picMkLst>
            <pc:docMk/>
            <pc:sldMk cId="3242938689" sldId="352"/>
            <ac:picMk id="4" creationId="{DBB9FAEE-D333-47E3-A3A8-65D366F89D1F}"/>
          </ac:picMkLst>
        </pc:picChg>
      </pc:sldChg>
      <pc:sldChg chg="del">
        <pc:chgData name="Cartier, Thomas (EOL)" userId="0eaa2424-5aa2-4e0b-960d-de12abb9d6fd" providerId="ADAL" clId="{AE5A204B-FA9B-4B02-909F-88A777DDDB23}" dt="2023-04-20T19:42:04.276" v="68" actId="47"/>
        <pc:sldMkLst>
          <pc:docMk/>
          <pc:sldMk cId="3892799787" sldId="352"/>
        </pc:sldMkLst>
      </pc:sldChg>
      <pc:sldChg chg="addSp modSp add del mod">
        <pc:chgData name="Cartier, Thomas (EOL)" userId="0eaa2424-5aa2-4e0b-960d-de12abb9d6fd" providerId="ADAL" clId="{AE5A204B-FA9B-4B02-909F-88A777DDDB23}" dt="2023-04-21T12:16:12.983" v="1230" actId="47"/>
        <pc:sldMkLst>
          <pc:docMk/>
          <pc:sldMk cId="3687798296" sldId="353"/>
        </pc:sldMkLst>
        <pc:picChg chg="add mod">
          <ac:chgData name="Cartier, Thomas (EOL)" userId="0eaa2424-5aa2-4e0b-960d-de12abb9d6fd" providerId="ADAL" clId="{AE5A204B-FA9B-4B02-909F-88A777DDDB23}" dt="2023-04-20T20:07:04.142" v="320" actId="1035"/>
          <ac:picMkLst>
            <pc:docMk/>
            <pc:sldMk cId="3687798296" sldId="353"/>
            <ac:picMk id="4" creationId="{5F3C11B7-B631-49F3-9D4F-98759DF5158D}"/>
          </ac:picMkLst>
        </pc:picChg>
      </pc:sldChg>
      <pc:sldChg chg="del">
        <pc:chgData name="Cartier, Thomas (EOL)" userId="0eaa2424-5aa2-4e0b-960d-de12abb9d6fd" providerId="ADAL" clId="{AE5A204B-FA9B-4B02-909F-88A777DDDB23}" dt="2023-04-20T19:42:11.190" v="69" actId="47"/>
        <pc:sldMkLst>
          <pc:docMk/>
          <pc:sldMk cId="4003348895" sldId="353"/>
        </pc:sldMkLst>
      </pc:sldChg>
      <pc:sldChg chg="del">
        <pc:chgData name="Cartier, Thomas (EOL)" userId="0eaa2424-5aa2-4e0b-960d-de12abb9d6fd" providerId="ADAL" clId="{AE5A204B-FA9B-4B02-909F-88A777DDDB23}" dt="2023-04-20T19:42:11.190" v="69" actId="47"/>
        <pc:sldMkLst>
          <pc:docMk/>
          <pc:sldMk cId="19057391" sldId="354"/>
        </pc:sldMkLst>
      </pc:sldChg>
      <pc:sldChg chg="addSp modSp add del mod">
        <pc:chgData name="Cartier, Thomas (EOL)" userId="0eaa2424-5aa2-4e0b-960d-de12abb9d6fd" providerId="ADAL" clId="{AE5A204B-FA9B-4B02-909F-88A777DDDB23}" dt="2023-04-21T12:16:22.936" v="1231" actId="47"/>
        <pc:sldMkLst>
          <pc:docMk/>
          <pc:sldMk cId="124577817" sldId="354"/>
        </pc:sldMkLst>
        <pc:picChg chg="add mod">
          <ac:chgData name="Cartier, Thomas (EOL)" userId="0eaa2424-5aa2-4e0b-960d-de12abb9d6fd" providerId="ADAL" clId="{AE5A204B-FA9B-4B02-909F-88A777DDDB23}" dt="2023-04-20T20:08:57.661" v="322" actId="1076"/>
          <ac:picMkLst>
            <pc:docMk/>
            <pc:sldMk cId="124577817" sldId="354"/>
            <ac:picMk id="4" creationId="{07DF8CEB-56AA-4DA2-8001-41D09447C443}"/>
          </ac:picMkLst>
        </pc:picChg>
        <pc:picChg chg="add mod">
          <ac:chgData name="Cartier, Thomas (EOL)" userId="0eaa2424-5aa2-4e0b-960d-de12abb9d6fd" providerId="ADAL" clId="{AE5A204B-FA9B-4B02-909F-88A777DDDB23}" dt="2023-04-20T20:09:20.668" v="324" actId="1076"/>
          <ac:picMkLst>
            <pc:docMk/>
            <pc:sldMk cId="124577817" sldId="354"/>
            <ac:picMk id="6" creationId="{38DFBDA9-950F-4A17-844C-3DEEA6096146}"/>
          </ac:picMkLst>
        </pc:picChg>
      </pc:sldChg>
      <pc:sldChg chg="addSp modSp add mod ord">
        <pc:chgData name="Cartier, Thomas (EOL)" userId="0eaa2424-5aa2-4e0b-960d-de12abb9d6fd" providerId="ADAL" clId="{AE5A204B-FA9B-4B02-909F-88A777DDDB23}" dt="2023-04-20T20:12:20.124" v="353"/>
        <pc:sldMkLst>
          <pc:docMk/>
          <pc:sldMk cId="567587998" sldId="355"/>
        </pc:sldMkLst>
        <pc:picChg chg="add mod">
          <ac:chgData name="Cartier, Thomas (EOL)" userId="0eaa2424-5aa2-4e0b-960d-de12abb9d6fd" providerId="ADAL" clId="{AE5A204B-FA9B-4B02-909F-88A777DDDB23}" dt="2023-04-20T20:11:48.001" v="347" actId="1036"/>
          <ac:picMkLst>
            <pc:docMk/>
            <pc:sldMk cId="567587998" sldId="355"/>
            <ac:picMk id="4" creationId="{FFE29473-8CAF-4413-9303-B7E2315F0A08}"/>
          </ac:picMkLst>
        </pc:picChg>
      </pc:sldChg>
      <pc:sldChg chg="modSp new mod">
        <pc:chgData name="Cartier, Thomas (EOL)" userId="0eaa2424-5aa2-4e0b-960d-de12abb9d6fd" providerId="ADAL" clId="{AE5A204B-FA9B-4B02-909F-88A777DDDB23}" dt="2023-04-20T20:29:03.069" v="450" actId="114"/>
        <pc:sldMkLst>
          <pc:docMk/>
          <pc:sldMk cId="4244006632" sldId="356"/>
        </pc:sldMkLst>
        <pc:spChg chg="mod">
          <ac:chgData name="Cartier, Thomas (EOL)" userId="0eaa2424-5aa2-4e0b-960d-de12abb9d6fd" providerId="ADAL" clId="{AE5A204B-FA9B-4B02-909F-88A777DDDB23}" dt="2023-04-20T19:51:09.014" v="94"/>
          <ac:spMkLst>
            <pc:docMk/>
            <pc:sldMk cId="4244006632" sldId="356"/>
            <ac:spMk id="2" creationId="{9D24AE90-0A1E-49EC-BCC7-456EDE35AE0E}"/>
          </ac:spMkLst>
        </pc:spChg>
        <pc:spChg chg="mod">
          <ac:chgData name="Cartier, Thomas (EOL)" userId="0eaa2424-5aa2-4e0b-960d-de12abb9d6fd" providerId="ADAL" clId="{AE5A204B-FA9B-4B02-909F-88A777DDDB23}" dt="2023-04-20T20:29:03.069" v="450" actId="114"/>
          <ac:spMkLst>
            <pc:docMk/>
            <pc:sldMk cId="4244006632" sldId="356"/>
            <ac:spMk id="3" creationId="{41293873-7676-4094-957F-06F69166BC73}"/>
          </ac:spMkLst>
        </pc:spChg>
      </pc:sldChg>
      <pc:sldChg chg="modSp add mod">
        <pc:chgData name="Cartier, Thomas (EOL)" userId="0eaa2424-5aa2-4e0b-960d-de12abb9d6fd" providerId="ADAL" clId="{AE5A204B-FA9B-4B02-909F-88A777DDDB23}" dt="2023-04-20T19:58:44.076" v="230" actId="5793"/>
        <pc:sldMkLst>
          <pc:docMk/>
          <pc:sldMk cId="1856143372" sldId="357"/>
        </pc:sldMkLst>
        <pc:spChg chg="mod">
          <ac:chgData name="Cartier, Thomas (EOL)" userId="0eaa2424-5aa2-4e0b-960d-de12abb9d6fd" providerId="ADAL" clId="{AE5A204B-FA9B-4B02-909F-88A777DDDB23}" dt="2023-04-20T19:58:44.076" v="230" actId="5793"/>
          <ac:spMkLst>
            <pc:docMk/>
            <pc:sldMk cId="1856143372" sldId="357"/>
            <ac:spMk id="3" creationId="{41293873-7676-4094-957F-06F69166BC73}"/>
          </ac:spMkLst>
        </pc:spChg>
      </pc:sldChg>
      <pc:sldChg chg="addSp delSp modSp add del mod">
        <pc:chgData name="Cartier, Thomas (EOL)" userId="0eaa2424-5aa2-4e0b-960d-de12abb9d6fd" providerId="ADAL" clId="{AE5A204B-FA9B-4B02-909F-88A777DDDB23}" dt="2023-04-21T18:23:25.577" v="2106" actId="2696"/>
        <pc:sldMkLst>
          <pc:docMk/>
          <pc:sldMk cId="537600564" sldId="358"/>
        </pc:sldMkLst>
        <pc:spChg chg="mod">
          <ac:chgData name="Cartier, Thomas (EOL)" userId="0eaa2424-5aa2-4e0b-960d-de12abb9d6fd" providerId="ADAL" clId="{AE5A204B-FA9B-4B02-909F-88A777DDDB23}" dt="2023-04-21T18:22:14.650" v="2102" actId="27636"/>
          <ac:spMkLst>
            <pc:docMk/>
            <pc:sldMk cId="537600564" sldId="358"/>
            <ac:spMk id="3" creationId="{41293873-7676-4094-957F-06F69166BC73}"/>
          </ac:spMkLst>
        </pc:spChg>
        <pc:spChg chg="add del">
          <ac:chgData name="Cartier, Thomas (EOL)" userId="0eaa2424-5aa2-4e0b-960d-de12abb9d6fd" providerId="ADAL" clId="{AE5A204B-FA9B-4B02-909F-88A777DDDB23}" dt="2023-04-20T19:52:31.184" v="104"/>
          <ac:spMkLst>
            <pc:docMk/>
            <pc:sldMk cId="537600564" sldId="358"/>
            <ac:spMk id="4" creationId="{267297B7-8A62-409F-91F7-23A659DE0095}"/>
          </ac:spMkLst>
        </pc:spChg>
      </pc:sldChg>
      <pc:sldChg chg="modSp add del mod">
        <pc:chgData name="Cartier, Thomas (EOL)" userId="0eaa2424-5aa2-4e0b-960d-de12abb9d6fd" providerId="ADAL" clId="{AE5A204B-FA9B-4B02-909F-88A777DDDB23}" dt="2023-04-24T08:32:22.180" v="2147" actId="47"/>
        <pc:sldMkLst>
          <pc:docMk/>
          <pc:sldMk cId="618656566" sldId="358"/>
        </pc:sldMkLst>
        <pc:spChg chg="mod">
          <ac:chgData name="Cartier, Thomas (EOL)" userId="0eaa2424-5aa2-4e0b-960d-de12abb9d6fd" providerId="ADAL" clId="{AE5A204B-FA9B-4B02-909F-88A777DDDB23}" dt="2023-04-24T08:31:53.307" v="2137" actId="27636"/>
          <ac:spMkLst>
            <pc:docMk/>
            <pc:sldMk cId="618656566" sldId="358"/>
            <ac:spMk id="3" creationId="{41293873-7676-4094-957F-06F69166BC73}"/>
          </ac:spMkLst>
        </pc:spChg>
      </pc:sldChg>
      <pc:sldChg chg="modSp add del mod">
        <pc:chgData name="Cartier, Thomas (EOL)" userId="0eaa2424-5aa2-4e0b-960d-de12abb9d6fd" providerId="ADAL" clId="{AE5A204B-FA9B-4B02-909F-88A777DDDB23}" dt="2023-04-21T18:22:17.562" v="2103" actId="47"/>
        <pc:sldMkLst>
          <pc:docMk/>
          <pc:sldMk cId="609491611" sldId="359"/>
        </pc:sldMkLst>
        <pc:spChg chg="mod">
          <ac:chgData name="Cartier, Thomas (EOL)" userId="0eaa2424-5aa2-4e0b-960d-de12abb9d6fd" providerId="ADAL" clId="{AE5A204B-FA9B-4B02-909F-88A777DDDB23}" dt="2023-04-21T18:22:00.910" v="2095" actId="21"/>
          <ac:spMkLst>
            <pc:docMk/>
            <pc:sldMk cId="609491611" sldId="359"/>
            <ac:spMk id="3" creationId="{41293873-7676-4094-957F-06F69166BC73}"/>
          </ac:spMkLst>
        </pc:spChg>
      </pc:sldChg>
      <pc:sldChg chg="modSp add del mod ord">
        <pc:chgData name="Cartier, Thomas (EOL)" userId="0eaa2424-5aa2-4e0b-960d-de12abb9d6fd" providerId="ADAL" clId="{AE5A204B-FA9B-4B02-909F-88A777DDDB23}" dt="2023-04-21T12:30:45.933" v="1651" actId="2696"/>
        <pc:sldMkLst>
          <pc:docMk/>
          <pc:sldMk cId="3408428918" sldId="359"/>
        </pc:sldMkLst>
        <pc:spChg chg="mod">
          <ac:chgData name="Cartier, Thomas (EOL)" userId="0eaa2424-5aa2-4e0b-960d-de12abb9d6fd" providerId="ADAL" clId="{AE5A204B-FA9B-4B02-909F-88A777DDDB23}" dt="2023-04-21T12:30:36.977" v="1650" actId="5793"/>
          <ac:spMkLst>
            <pc:docMk/>
            <pc:sldMk cId="3408428918" sldId="359"/>
            <ac:spMk id="3" creationId="{41293873-7676-4094-957F-06F69166BC73}"/>
          </ac:spMkLst>
        </pc:spChg>
      </pc:sldChg>
      <pc:sldChg chg="modSp add mod">
        <pc:chgData name="Cartier, Thomas (EOL)" userId="0eaa2424-5aa2-4e0b-960d-de12abb9d6fd" providerId="ADAL" clId="{AE5A204B-FA9B-4B02-909F-88A777DDDB23}" dt="2023-04-20T19:58:39.712" v="229" actId="5793"/>
        <pc:sldMkLst>
          <pc:docMk/>
          <pc:sldMk cId="4083292669" sldId="360"/>
        </pc:sldMkLst>
        <pc:spChg chg="mod">
          <ac:chgData name="Cartier, Thomas (EOL)" userId="0eaa2424-5aa2-4e0b-960d-de12abb9d6fd" providerId="ADAL" clId="{AE5A204B-FA9B-4B02-909F-88A777DDDB23}" dt="2023-04-20T19:58:39.712" v="229" actId="5793"/>
          <ac:spMkLst>
            <pc:docMk/>
            <pc:sldMk cId="4083292669" sldId="360"/>
            <ac:spMk id="3" creationId="{41293873-7676-4094-957F-06F69166BC73}"/>
          </ac:spMkLst>
        </pc:spChg>
      </pc:sldChg>
      <pc:sldChg chg="modSp add mod ord">
        <pc:chgData name="Cartier, Thomas (EOL)" userId="0eaa2424-5aa2-4e0b-960d-de12abb9d6fd" providerId="ADAL" clId="{AE5A204B-FA9B-4B02-909F-88A777DDDB23}" dt="2023-04-20T20:35:34.732" v="589" actId="20577"/>
        <pc:sldMkLst>
          <pc:docMk/>
          <pc:sldMk cId="625869818" sldId="361"/>
        </pc:sldMkLst>
        <pc:spChg chg="mod">
          <ac:chgData name="Cartier, Thomas (EOL)" userId="0eaa2424-5aa2-4e0b-960d-de12abb9d6fd" providerId="ADAL" clId="{AE5A204B-FA9B-4B02-909F-88A777DDDB23}" dt="2023-04-20T20:35:34.732" v="589" actId="20577"/>
          <ac:spMkLst>
            <pc:docMk/>
            <pc:sldMk cId="625869818" sldId="361"/>
            <ac:spMk id="3" creationId="{41293873-7676-4094-957F-06F69166BC73}"/>
          </ac:spMkLst>
        </pc:spChg>
      </pc:sldChg>
      <pc:sldChg chg="modSp add mod">
        <pc:chgData name="Cartier, Thomas (EOL)" userId="0eaa2424-5aa2-4e0b-960d-de12abb9d6fd" providerId="ADAL" clId="{AE5A204B-FA9B-4B02-909F-88A777DDDB23}" dt="2023-04-20T20:29:58.978" v="472" actId="5793"/>
        <pc:sldMkLst>
          <pc:docMk/>
          <pc:sldMk cId="3524170108" sldId="362"/>
        </pc:sldMkLst>
        <pc:spChg chg="mod">
          <ac:chgData name="Cartier, Thomas (EOL)" userId="0eaa2424-5aa2-4e0b-960d-de12abb9d6fd" providerId="ADAL" clId="{AE5A204B-FA9B-4B02-909F-88A777DDDB23}" dt="2023-04-20T20:29:58.978" v="472" actId="5793"/>
          <ac:spMkLst>
            <pc:docMk/>
            <pc:sldMk cId="3524170108" sldId="362"/>
            <ac:spMk id="3" creationId="{41293873-7676-4094-957F-06F69166BC73}"/>
          </ac:spMkLst>
        </pc:spChg>
      </pc:sldChg>
      <pc:sldChg chg="add del">
        <pc:chgData name="Cartier, Thomas (EOL)" userId="0eaa2424-5aa2-4e0b-960d-de12abb9d6fd" providerId="ADAL" clId="{AE5A204B-FA9B-4B02-909F-88A777DDDB23}" dt="2023-04-21T12:14:00.803" v="1228" actId="47"/>
        <pc:sldMkLst>
          <pc:docMk/>
          <pc:sldMk cId="161234615" sldId="363"/>
        </pc:sldMkLst>
      </pc:sldChg>
      <pc:sldChg chg="modSp add mod ord">
        <pc:chgData name="Cartier, Thomas (EOL)" userId="0eaa2424-5aa2-4e0b-960d-de12abb9d6fd" providerId="ADAL" clId="{AE5A204B-FA9B-4B02-909F-88A777DDDB23}" dt="2023-04-21T17:57:53.422" v="1747"/>
        <pc:sldMkLst>
          <pc:docMk/>
          <pc:sldMk cId="3247013284" sldId="364"/>
        </pc:sldMkLst>
        <pc:spChg chg="mod">
          <ac:chgData name="Cartier, Thomas (EOL)" userId="0eaa2424-5aa2-4e0b-960d-de12abb9d6fd" providerId="ADAL" clId="{AE5A204B-FA9B-4B02-909F-88A777DDDB23}" dt="2023-04-20T20:31:35.595" v="507" actId="20577"/>
          <ac:spMkLst>
            <pc:docMk/>
            <pc:sldMk cId="3247013284" sldId="364"/>
            <ac:spMk id="3" creationId="{41293873-7676-4094-957F-06F69166BC73}"/>
          </ac:spMkLst>
        </pc:spChg>
      </pc:sldChg>
      <pc:sldChg chg="add del">
        <pc:chgData name="Cartier, Thomas (EOL)" userId="0eaa2424-5aa2-4e0b-960d-de12abb9d6fd" providerId="ADAL" clId="{AE5A204B-FA9B-4B02-909F-88A777DDDB23}" dt="2023-04-20T20:32:45.288" v="529" actId="47"/>
        <pc:sldMkLst>
          <pc:docMk/>
          <pc:sldMk cId="3330975727" sldId="365"/>
        </pc:sldMkLst>
      </pc:sldChg>
      <pc:sldChg chg="modSp add del mod">
        <pc:chgData name="Cartier, Thomas (EOL)" userId="0eaa2424-5aa2-4e0b-960d-de12abb9d6fd" providerId="ADAL" clId="{AE5A204B-FA9B-4B02-909F-88A777DDDB23}" dt="2023-04-20T20:31:46.183" v="508" actId="2696"/>
        <pc:sldMkLst>
          <pc:docMk/>
          <pc:sldMk cId="3267760273" sldId="366"/>
        </pc:sldMkLst>
        <pc:spChg chg="mod">
          <ac:chgData name="Cartier, Thomas (EOL)" userId="0eaa2424-5aa2-4e0b-960d-de12abb9d6fd" providerId="ADAL" clId="{AE5A204B-FA9B-4B02-909F-88A777DDDB23}" dt="2023-04-20T20:30:39.186" v="480" actId="20577"/>
          <ac:spMkLst>
            <pc:docMk/>
            <pc:sldMk cId="3267760273" sldId="366"/>
            <ac:spMk id="3" creationId="{41293873-7676-4094-957F-06F69166BC73}"/>
          </ac:spMkLst>
        </pc:spChg>
      </pc:sldChg>
      <pc:sldChg chg="modSp add mod">
        <pc:chgData name="Cartier, Thomas (EOL)" userId="0eaa2424-5aa2-4e0b-960d-de12abb9d6fd" providerId="ADAL" clId="{AE5A204B-FA9B-4B02-909F-88A777DDDB23}" dt="2023-04-20T20:31:59.712" v="526" actId="20577"/>
        <pc:sldMkLst>
          <pc:docMk/>
          <pc:sldMk cId="486975917" sldId="367"/>
        </pc:sldMkLst>
        <pc:spChg chg="mod">
          <ac:chgData name="Cartier, Thomas (EOL)" userId="0eaa2424-5aa2-4e0b-960d-de12abb9d6fd" providerId="ADAL" clId="{AE5A204B-FA9B-4B02-909F-88A777DDDB23}" dt="2023-04-20T20:31:59.712" v="526" actId="20577"/>
          <ac:spMkLst>
            <pc:docMk/>
            <pc:sldMk cId="486975917" sldId="367"/>
            <ac:spMk id="3" creationId="{41293873-7676-4094-957F-06F69166BC73}"/>
          </ac:spMkLst>
        </pc:spChg>
      </pc:sldChg>
      <pc:sldChg chg="modSp add mod">
        <pc:chgData name="Cartier, Thomas (EOL)" userId="0eaa2424-5aa2-4e0b-960d-de12abb9d6fd" providerId="ADAL" clId="{AE5A204B-FA9B-4B02-909F-88A777DDDB23}" dt="2023-04-20T20:31:21.593" v="497" actId="20577"/>
        <pc:sldMkLst>
          <pc:docMk/>
          <pc:sldMk cId="2057759283" sldId="368"/>
        </pc:sldMkLst>
        <pc:spChg chg="mod">
          <ac:chgData name="Cartier, Thomas (EOL)" userId="0eaa2424-5aa2-4e0b-960d-de12abb9d6fd" providerId="ADAL" clId="{AE5A204B-FA9B-4B02-909F-88A777DDDB23}" dt="2023-04-20T20:31:21.593" v="497" actId="20577"/>
          <ac:spMkLst>
            <pc:docMk/>
            <pc:sldMk cId="2057759283" sldId="368"/>
            <ac:spMk id="3" creationId="{41293873-7676-4094-957F-06F69166BC73}"/>
          </ac:spMkLst>
        </pc:spChg>
      </pc:sldChg>
      <pc:sldChg chg="addSp modSp add mod">
        <pc:chgData name="Cartier, Thomas (EOL)" userId="0eaa2424-5aa2-4e0b-960d-de12abb9d6fd" providerId="ADAL" clId="{AE5A204B-FA9B-4B02-909F-88A777DDDB23}" dt="2023-04-21T18:01:44.920" v="1842" actId="1036"/>
        <pc:sldMkLst>
          <pc:docMk/>
          <pc:sldMk cId="3620302924" sldId="369"/>
        </pc:sldMkLst>
        <pc:spChg chg="mod">
          <ac:chgData name="Cartier, Thomas (EOL)" userId="0eaa2424-5aa2-4e0b-960d-de12abb9d6fd" providerId="ADAL" clId="{AE5A204B-FA9B-4B02-909F-88A777DDDB23}" dt="2023-04-20T20:33:59.894" v="576" actId="20577"/>
          <ac:spMkLst>
            <pc:docMk/>
            <pc:sldMk cId="3620302924" sldId="369"/>
            <ac:spMk id="4" creationId="{BE6A542B-E5A6-4F41-859B-458D70154ABA}"/>
          </ac:spMkLst>
        </pc:spChg>
        <pc:picChg chg="add mod">
          <ac:chgData name="Cartier, Thomas (EOL)" userId="0eaa2424-5aa2-4e0b-960d-de12abb9d6fd" providerId="ADAL" clId="{AE5A204B-FA9B-4B02-909F-88A777DDDB23}" dt="2023-04-21T18:01:44.920" v="1842" actId="1036"/>
          <ac:picMkLst>
            <pc:docMk/>
            <pc:sldMk cId="3620302924" sldId="369"/>
            <ac:picMk id="5" creationId="{057619CD-C5BB-47B4-BDF9-B530DA85C17D}"/>
          </ac:picMkLst>
        </pc:picChg>
      </pc:sldChg>
      <pc:sldChg chg="modSp add mod ord">
        <pc:chgData name="Cartier, Thomas (EOL)" userId="0eaa2424-5aa2-4e0b-960d-de12abb9d6fd" providerId="ADAL" clId="{AE5A204B-FA9B-4B02-909F-88A777DDDB23}" dt="2023-04-24T08:34:32.195" v="2190" actId="27636"/>
        <pc:sldMkLst>
          <pc:docMk/>
          <pc:sldMk cId="3834134054" sldId="370"/>
        </pc:sldMkLst>
        <pc:spChg chg="mod">
          <ac:chgData name="Cartier, Thomas (EOL)" userId="0eaa2424-5aa2-4e0b-960d-de12abb9d6fd" providerId="ADAL" clId="{AE5A204B-FA9B-4B02-909F-88A777DDDB23}" dt="2023-04-24T08:34:32.195" v="2190" actId="27636"/>
          <ac:spMkLst>
            <pc:docMk/>
            <pc:sldMk cId="3834134054" sldId="370"/>
            <ac:spMk id="3" creationId="{41293873-7676-4094-957F-06F69166BC73}"/>
          </ac:spMkLst>
        </pc:spChg>
      </pc:sldChg>
      <pc:sldChg chg="modSp add del mod">
        <pc:chgData name="Cartier, Thomas (EOL)" userId="0eaa2424-5aa2-4e0b-960d-de12abb9d6fd" providerId="ADAL" clId="{AE5A204B-FA9B-4B02-909F-88A777DDDB23}" dt="2023-04-21T18:23:25.577" v="2106" actId="2696"/>
        <pc:sldMkLst>
          <pc:docMk/>
          <pc:sldMk cId="4224632828" sldId="370"/>
        </pc:sldMkLst>
        <pc:spChg chg="mod">
          <ac:chgData name="Cartier, Thomas (EOL)" userId="0eaa2424-5aa2-4e0b-960d-de12abb9d6fd" providerId="ADAL" clId="{AE5A204B-FA9B-4B02-909F-88A777DDDB23}" dt="2023-04-21T11:44:59.575" v="833" actId="6549"/>
          <ac:spMkLst>
            <pc:docMk/>
            <pc:sldMk cId="4224632828" sldId="370"/>
            <ac:spMk id="3" creationId="{41293873-7676-4094-957F-06F69166BC73}"/>
          </ac:spMkLst>
        </pc:spChg>
      </pc:sldChg>
      <pc:sldChg chg="modSp add mod">
        <pc:chgData name="Cartier, Thomas (EOL)" userId="0eaa2424-5aa2-4e0b-960d-de12abb9d6fd" providerId="ADAL" clId="{AE5A204B-FA9B-4B02-909F-88A777DDDB23}" dt="2023-04-20T20:36:10.427" v="599" actId="5793"/>
        <pc:sldMkLst>
          <pc:docMk/>
          <pc:sldMk cId="2278190383" sldId="371"/>
        </pc:sldMkLst>
        <pc:spChg chg="mod">
          <ac:chgData name="Cartier, Thomas (EOL)" userId="0eaa2424-5aa2-4e0b-960d-de12abb9d6fd" providerId="ADAL" clId="{AE5A204B-FA9B-4B02-909F-88A777DDDB23}" dt="2023-04-20T20:36:10.427" v="599" actId="5793"/>
          <ac:spMkLst>
            <pc:docMk/>
            <pc:sldMk cId="2278190383" sldId="371"/>
            <ac:spMk id="3" creationId="{41293873-7676-4094-957F-06F69166BC73}"/>
          </ac:spMkLst>
        </pc:spChg>
      </pc:sldChg>
      <pc:sldChg chg="add ord">
        <pc:chgData name="Cartier, Thomas (EOL)" userId="0eaa2424-5aa2-4e0b-960d-de12abb9d6fd" providerId="ADAL" clId="{AE5A204B-FA9B-4B02-909F-88A777DDDB23}" dt="2023-04-20T20:37:05.293" v="602"/>
        <pc:sldMkLst>
          <pc:docMk/>
          <pc:sldMk cId="850815168" sldId="372"/>
        </pc:sldMkLst>
      </pc:sldChg>
      <pc:sldChg chg="add">
        <pc:chgData name="Cartier, Thomas (EOL)" userId="0eaa2424-5aa2-4e0b-960d-de12abb9d6fd" providerId="ADAL" clId="{AE5A204B-FA9B-4B02-909F-88A777DDDB23}" dt="2023-04-20T20:37:30.169" v="603"/>
        <pc:sldMkLst>
          <pc:docMk/>
          <pc:sldMk cId="2845228114" sldId="373"/>
        </pc:sldMkLst>
      </pc:sldChg>
      <pc:sldChg chg="addSp delSp modSp add mod">
        <pc:chgData name="Cartier, Thomas (EOL)" userId="0eaa2424-5aa2-4e0b-960d-de12abb9d6fd" providerId="ADAL" clId="{AE5A204B-FA9B-4B02-909F-88A777DDDB23}" dt="2023-04-21T12:00:06.562" v="984" actId="1037"/>
        <pc:sldMkLst>
          <pc:docMk/>
          <pc:sldMk cId="880366900" sldId="374"/>
        </pc:sldMkLst>
        <pc:picChg chg="del">
          <ac:chgData name="Cartier, Thomas (EOL)" userId="0eaa2424-5aa2-4e0b-960d-de12abb9d6fd" providerId="ADAL" clId="{AE5A204B-FA9B-4B02-909F-88A777DDDB23}" dt="2023-04-21T11:59:26.205" v="950" actId="478"/>
          <ac:picMkLst>
            <pc:docMk/>
            <pc:sldMk cId="880366900" sldId="374"/>
            <ac:picMk id="4" creationId="{BD8098A4-1A86-46E0-AF13-3D0C341BA86D}"/>
          </ac:picMkLst>
        </pc:picChg>
        <pc:picChg chg="add mod">
          <ac:chgData name="Cartier, Thomas (EOL)" userId="0eaa2424-5aa2-4e0b-960d-de12abb9d6fd" providerId="ADAL" clId="{AE5A204B-FA9B-4B02-909F-88A777DDDB23}" dt="2023-04-21T12:00:06.562" v="984" actId="1037"/>
          <ac:picMkLst>
            <pc:docMk/>
            <pc:sldMk cId="880366900" sldId="374"/>
            <ac:picMk id="5" creationId="{73ECEF99-9BC8-45A6-AFF9-8F42947E8243}"/>
          </ac:picMkLst>
        </pc:picChg>
      </pc:sldChg>
      <pc:sldChg chg="modSp add mod">
        <pc:chgData name="Cartier, Thomas (EOL)" userId="0eaa2424-5aa2-4e0b-960d-de12abb9d6fd" providerId="ADAL" clId="{AE5A204B-FA9B-4B02-909F-88A777DDDB23}" dt="2023-04-21T18:00:22.398" v="1791" actId="1035"/>
        <pc:sldMkLst>
          <pc:docMk/>
          <pc:sldMk cId="701143875" sldId="375"/>
        </pc:sldMkLst>
        <pc:picChg chg="mod modCrop">
          <ac:chgData name="Cartier, Thomas (EOL)" userId="0eaa2424-5aa2-4e0b-960d-de12abb9d6fd" providerId="ADAL" clId="{AE5A204B-FA9B-4B02-909F-88A777DDDB23}" dt="2023-04-21T18:00:22.398" v="1791" actId="1035"/>
          <ac:picMkLst>
            <pc:docMk/>
            <pc:sldMk cId="701143875" sldId="375"/>
            <ac:picMk id="4" creationId="{BD8098A4-1A86-46E0-AF13-3D0C341BA86D}"/>
          </ac:picMkLst>
        </pc:picChg>
      </pc:sldChg>
      <pc:sldChg chg="modSp add mod">
        <pc:chgData name="Cartier, Thomas (EOL)" userId="0eaa2424-5aa2-4e0b-960d-de12abb9d6fd" providerId="ADAL" clId="{AE5A204B-FA9B-4B02-909F-88A777DDDB23}" dt="2023-04-20T20:40:26.177" v="618" actId="20577"/>
        <pc:sldMkLst>
          <pc:docMk/>
          <pc:sldMk cId="2525913632" sldId="376"/>
        </pc:sldMkLst>
        <pc:spChg chg="mod">
          <ac:chgData name="Cartier, Thomas (EOL)" userId="0eaa2424-5aa2-4e0b-960d-de12abb9d6fd" providerId="ADAL" clId="{AE5A204B-FA9B-4B02-909F-88A777DDDB23}" dt="2023-04-20T20:40:26.177" v="618" actId="20577"/>
          <ac:spMkLst>
            <pc:docMk/>
            <pc:sldMk cId="2525913632" sldId="376"/>
            <ac:spMk id="4" creationId="{BE6A542B-E5A6-4F41-859B-458D70154ABA}"/>
          </ac:spMkLst>
        </pc:spChg>
      </pc:sldChg>
      <pc:sldChg chg="modSp add mod">
        <pc:chgData name="Cartier, Thomas (EOL)" userId="0eaa2424-5aa2-4e0b-960d-de12abb9d6fd" providerId="ADAL" clId="{AE5A204B-FA9B-4B02-909F-88A777DDDB23}" dt="2023-04-21T11:44:10.494" v="824" actId="20577"/>
        <pc:sldMkLst>
          <pc:docMk/>
          <pc:sldMk cId="1455098307" sldId="377"/>
        </pc:sldMkLst>
        <pc:spChg chg="mod">
          <ac:chgData name="Cartier, Thomas (EOL)" userId="0eaa2424-5aa2-4e0b-960d-de12abb9d6fd" providerId="ADAL" clId="{AE5A204B-FA9B-4B02-909F-88A777DDDB23}" dt="2023-04-21T11:44:10.494" v="824" actId="20577"/>
          <ac:spMkLst>
            <pc:docMk/>
            <pc:sldMk cId="1455098307" sldId="377"/>
            <ac:spMk id="3" creationId="{41293873-7676-4094-957F-06F69166BC73}"/>
          </ac:spMkLst>
        </pc:spChg>
      </pc:sldChg>
      <pc:sldChg chg="addSp delSp modSp add mod">
        <pc:chgData name="Cartier, Thomas (EOL)" userId="0eaa2424-5aa2-4e0b-960d-de12abb9d6fd" providerId="ADAL" clId="{AE5A204B-FA9B-4B02-909F-88A777DDDB23}" dt="2023-04-21T11:43:27.577" v="771" actId="1037"/>
        <pc:sldMkLst>
          <pc:docMk/>
          <pc:sldMk cId="3132441618" sldId="378"/>
        </pc:sldMkLst>
        <pc:spChg chg="del">
          <ac:chgData name="Cartier, Thomas (EOL)" userId="0eaa2424-5aa2-4e0b-960d-de12abb9d6fd" providerId="ADAL" clId="{AE5A204B-FA9B-4B02-909F-88A777DDDB23}" dt="2023-04-21T11:43:05.989" v="728" actId="478"/>
          <ac:spMkLst>
            <pc:docMk/>
            <pc:sldMk cId="3132441618" sldId="378"/>
            <ac:spMk id="3" creationId="{41293873-7676-4094-957F-06F69166BC73}"/>
          </ac:spMkLst>
        </pc:spChg>
        <pc:spChg chg="add del mod">
          <ac:chgData name="Cartier, Thomas (EOL)" userId="0eaa2424-5aa2-4e0b-960d-de12abb9d6fd" providerId="ADAL" clId="{AE5A204B-FA9B-4B02-909F-88A777DDDB23}" dt="2023-04-21T11:43:08.903" v="729" actId="478"/>
          <ac:spMkLst>
            <pc:docMk/>
            <pc:sldMk cId="3132441618" sldId="378"/>
            <ac:spMk id="5" creationId="{6453927D-07A0-4029-81CE-9F879A4E4C72}"/>
          </ac:spMkLst>
        </pc:spChg>
        <pc:picChg chg="add mod">
          <ac:chgData name="Cartier, Thomas (EOL)" userId="0eaa2424-5aa2-4e0b-960d-de12abb9d6fd" providerId="ADAL" clId="{AE5A204B-FA9B-4B02-909F-88A777DDDB23}" dt="2023-04-21T11:43:27.577" v="771" actId="1037"/>
          <ac:picMkLst>
            <pc:docMk/>
            <pc:sldMk cId="3132441618" sldId="378"/>
            <ac:picMk id="7" creationId="{397B0F1D-5786-4F7F-8E61-A65A38CC01F7}"/>
          </ac:picMkLst>
        </pc:picChg>
      </pc:sldChg>
      <pc:sldChg chg="addSp delSp modSp add mod">
        <pc:chgData name="Cartier, Thomas (EOL)" userId="0eaa2424-5aa2-4e0b-960d-de12abb9d6fd" providerId="ADAL" clId="{AE5A204B-FA9B-4B02-909F-88A777DDDB23}" dt="2023-04-21T11:56:54.599" v="943" actId="1038"/>
        <pc:sldMkLst>
          <pc:docMk/>
          <pc:sldMk cId="2871479238" sldId="379"/>
        </pc:sldMkLst>
        <pc:spChg chg="del">
          <ac:chgData name="Cartier, Thomas (EOL)" userId="0eaa2424-5aa2-4e0b-960d-de12abb9d6fd" providerId="ADAL" clId="{AE5A204B-FA9B-4B02-909F-88A777DDDB23}" dt="2023-04-21T11:50:29.874" v="835" actId="478"/>
          <ac:spMkLst>
            <pc:docMk/>
            <pc:sldMk cId="2871479238" sldId="379"/>
            <ac:spMk id="3" creationId="{41293873-7676-4094-957F-06F69166BC73}"/>
          </ac:spMkLst>
        </pc:spChg>
        <pc:spChg chg="add del mod">
          <ac:chgData name="Cartier, Thomas (EOL)" userId="0eaa2424-5aa2-4e0b-960d-de12abb9d6fd" providerId="ADAL" clId="{AE5A204B-FA9B-4B02-909F-88A777DDDB23}" dt="2023-04-21T11:50:37.312" v="836" actId="478"/>
          <ac:spMkLst>
            <pc:docMk/>
            <pc:sldMk cId="2871479238" sldId="379"/>
            <ac:spMk id="5" creationId="{C0B8416B-43D0-43AE-9898-BCC01EAB2C5F}"/>
          </ac:spMkLst>
        </pc:spChg>
        <pc:picChg chg="add mod">
          <ac:chgData name="Cartier, Thomas (EOL)" userId="0eaa2424-5aa2-4e0b-960d-de12abb9d6fd" providerId="ADAL" clId="{AE5A204B-FA9B-4B02-909F-88A777DDDB23}" dt="2023-04-21T11:56:54.599" v="943" actId="1038"/>
          <ac:picMkLst>
            <pc:docMk/>
            <pc:sldMk cId="2871479238" sldId="379"/>
            <ac:picMk id="7" creationId="{A1A948FF-1761-449F-A805-19DA76D67229}"/>
          </ac:picMkLst>
        </pc:picChg>
      </pc:sldChg>
      <pc:sldChg chg="addSp delSp modSp add mod">
        <pc:chgData name="Cartier, Thomas (EOL)" userId="0eaa2424-5aa2-4e0b-960d-de12abb9d6fd" providerId="ADAL" clId="{AE5A204B-FA9B-4B02-909F-88A777DDDB23}" dt="2023-04-21T11:55:28.659" v="885" actId="1037"/>
        <pc:sldMkLst>
          <pc:docMk/>
          <pc:sldMk cId="2035402971" sldId="380"/>
        </pc:sldMkLst>
        <pc:picChg chg="add del">
          <ac:chgData name="Cartier, Thomas (EOL)" userId="0eaa2424-5aa2-4e0b-960d-de12abb9d6fd" providerId="ADAL" clId="{AE5A204B-FA9B-4B02-909F-88A777DDDB23}" dt="2023-04-21T11:55:03.385" v="839" actId="478"/>
          <ac:picMkLst>
            <pc:docMk/>
            <pc:sldMk cId="2035402971" sldId="380"/>
            <ac:picMk id="4" creationId="{65E81A42-23FD-4097-AF2A-3B7365C55F17}"/>
          </ac:picMkLst>
        </pc:picChg>
        <pc:picChg chg="add mod">
          <ac:chgData name="Cartier, Thomas (EOL)" userId="0eaa2424-5aa2-4e0b-960d-de12abb9d6fd" providerId="ADAL" clId="{AE5A204B-FA9B-4B02-909F-88A777DDDB23}" dt="2023-04-21T11:55:28.659" v="885" actId="1037"/>
          <ac:picMkLst>
            <pc:docMk/>
            <pc:sldMk cId="2035402971" sldId="380"/>
            <ac:picMk id="6" creationId="{5AD424C9-13AB-4956-B0FE-40A9B2CF4FBE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1T11:58:13.646" v="949" actId="1076"/>
        <pc:sldMkLst>
          <pc:docMk/>
          <pc:sldMk cId="4150712111" sldId="381"/>
        </pc:sldMkLst>
        <pc:picChg chg="add mod">
          <ac:chgData name="Cartier, Thomas (EOL)" userId="0eaa2424-5aa2-4e0b-960d-de12abb9d6fd" providerId="ADAL" clId="{AE5A204B-FA9B-4B02-909F-88A777DDDB23}" dt="2023-04-21T11:58:13.646" v="949" actId="1076"/>
          <ac:picMkLst>
            <pc:docMk/>
            <pc:sldMk cId="4150712111" sldId="381"/>
            <ac:picMk id="4" creationId="{920E6EE5-1E05-4107-A270-886DDB478570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1T12:01:05.961" v="1022" actId="1035"/>
        <pc:sldMkLst>
          <pc:docMk/>
          <pc:sldMk cId="3451566645" sldId="382"/>
        </pc:sldMkLst>
        <pc:picChg chg="add mod">
          <ac:chgData name="Cartier, Thomas (EOL)" userId="0eaa2424-5aa2-4e0b-960d-de12abb9d6fd" providerId="ADAL" clId="{AE5A204B-FA9B-4B02-909F-88A777DDDB23}" dt="2023-04-21T12:01:05.961" v="1022" actId="1035"/>
          <ac:picMkLst>
            <pc:docMk/>
            <pc:sldMk cId="3451566645" sldId="382"/>
            <ac:picMk id="4" creationId="{90AC709C-56B7-4F1C-975A-5597152C0763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1T12:06:30.600" v="1172" actId="20577"/>
        <pc:sldMkLst>
          <pc:docMk/>
          <pc:sldMk cId="978480112" sldId="383"/>
        </pc:sldMkLst>
        <pc:spChg chg="add mod">
          <ac:chgData name="Cartier, Thomas (EOL)" userId="0eaa2424-5aa2-4e0b-960d-de12abb9d6fd" providerId="ADAL" clId="{AE5A204B-FA9B-4B02-909F-88A777DDDB23}" dt="2023-04-21T12:06:30.600" v="1172" actId="20577"/>
          <ac:spMkLst>
            <pc:docMk/>
            <pc:sldMk cId="978480112" sldId="383"/>
            <ac:spMk id="3" creationId="{62377490-847C-4318-8ECE-2572EFDA2079}"/>
          </ac:spMkLst>
        </pc:spChg>
      </pc:sldChg>
      <pc:sldChg chg="addSp modSp add mod">
        <pc:chgData name="Cartier, Thomas (EOL)" userId="0eaa2424-5aa2-4e0b-960d-de12abb9d6fd" providerId="ADAL" clId="{AE5A204B-FA9B-4B02-909F-88A777DDDB23}" dt="2023-04-21T12:13:43.553" v="1227" actId="1036"/>
        <pc:sldMkLst>
          <pc:docMk/>
          <pc:sldMk cId="1553394164" sldId="384"/>
        </pc:sldMkLst>
        <pc:picChg chg="add mod">
          <ac:chgData name="Cartier, Thomas (EOL)" userId="0eaa2424-5aa2-4e0b-960d-de12abb9d6fd" providerId="ADAL" clId="{AE5A204B-FA9B-4B02-909F-88A777DDDB23}" dt="2023-04-21T12:13:43.553" v="1227" actId="1036"/>
          <ac:picMkLst>
            <pc:docMk/>
            <pc:sldMk cId="1553394164" sldId="384"/>
            <ac:picMk id="4" creationId="{A9A61A24-6E2E-49E1-BCF7-C44E5C7905C6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1T12:21:18.459" v="1310" actId="1036"/>
        <pc:sldMkLst>
          <pc:docMk/>
          <pc:sldMk cId="2930129919" sldId="385"/>
        </pc:sldMkLst>
        <pc:picChg chg="add mod">
          <ac:chgData name="Cartier, Thomas (EOL)" userId="0eaa2424-5aa2-4e0b-960d-de12abb9d6fd" providerId="ADAL" clId="{AE5A204B-FA9B-4B02-909F-88A777DDDB23}" dt="2023-04-21T12:21:18.459" v="1310" actId="1036"/>
          <ac:picMkLst>
            <pc:docMk/>
            <pc:sldMk cId="2930129919" sldId="385"/>
            <ac:picMk id="4" creationId="{14AE900B-63A7-48AE-BB4D-6D6CD1A057AB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1T12:21:52.034" v="1343" actId="1035"/>
        <pc:sldMkLst>
          <pc:docMk/>
          <pc:sldMk cId="3603588286" sldId="386"/>
        </pc:sldMkLst>
        <pc:picChg chg="add mod">
          <ac:chgData name="Cartier, Thomas (EOL)" userId="0eaa2424-5aa2-4e0b-960d-de12abb9d6fd" providerId="ADAL" clId="{AE5A204B-FA9B-4B02-909F-88A777DDDB23}" dt="2023-04-21T12:21:52.034" v="1343" actId="1035"/>
          <ac:picMkLst>
            <pc:docMk/>
            <pc:sldMk cId="3603588286" sldId="386"/>
            <ac:picMk id="4" creationId="{4BEF155D-4687-4B81-8B52-0FA1D3E08D69}"/>
          </ac:picMkLst>
        </pc:picChg>
      </pc:sldChg>
      <pc:sldChg chg="modSp add mod">
        <pc:chgData name="Cartier, Thomas (EOL)" userId="0eaa2424-5aa2-4e0b-960d-de12abb9d6fd" providerId="ADAL" clId="{AE5A204B-FA9B-4B02-909F-88A777DDDB23}" dt="2023-04-21T12:27:10.690" v="1487" actId="20577"/>
        <pc:sldMkLst>
          <pc:docMk/>
          <pc:sldMk cId="1613774816" sldId="387"/>
        </pc:sldMkLst>
        <pc:spChg chg="mod">
          <ac:chgData name="Cartier, Thomas (EOL)" userId="0eaa2424-5aa2-4e0b-960d-de12abb9d6fd" providerId="ADAL" clId="{AE5A204B-FA9B-4B02-909F-88A777DDDB23}" dt="2023-04-21T12:27:10.690" v="1487" actId="20577"/>
          <ac:spMkLst>
            <pc:docMk/>
            <pc:sldMk cId="1613774816" sldId="387"/>
            <ac:spMk id="3" creationId="{41293873-7676-4094-957F-06F69166BC73}"/>
          </ac:spMkLst>
        </pc:spChg>
      </pc:sldChg>
      <pc:sldChg chg="addSp delSp modSp add mod">
        <pc:chgData name="Cartier, Thomas (EOL)" userId="0eaa2424-5aa2-4e0b-960d-de12abb9d6fd" providerId="ADAL" clId="{AE5A204B-FA9B-4B02-909F-88A777DDDB23}" dt="2023-04-21T12:28:08.313" v="1537" actId="1038"/>
        <pc:sldMkLst>
          <pc:docMk/>
          <pc:sldMk cId="684721028" sldId="388"/>
        </pc:sldMkLst>
        <pc:spChg chg="del">
          <ac:chgData name="Cartier, Thomas (EOL)" userId="0eaa2424-5aa2-4e0b-960d-de12abb9d6fd" providerId="ADAL" clId="{AE5A204B-FA9B-4B02-909F-88A777DDDB23}" dt="2023-04-21T12:27:42.840" v="1492" actId="478"/>
          <ac:spMkLst>
            <pc:docMk/>
            <pc:sldMk cId="684721028" sldId="388"/>
            <ac:spMk id="3" creationId="{41293873-7676-4094-957F-06F69166BC73}"/>
          </ac:spMkLst>
        </pc:spChg>
        <pc:spChg chg="add del mod">
          <ac:chgData name="Cartier, Thomas (EOL)" userId="0eaa2424-5aa2-4e0b-960d-de12abb9d6fd" providerId="ADAL" clId="{AE5A204B-FA9B-4B02-909F-88A777DDDB23}" dt="2023-04-21T12:27:46.408" v="1493" actId="478"/>
          <ac:spMkLst>
            <pc:docMk/>
            <pc:sldMk cId="684721028" sldId="388"/>
            <ac:spMk id="5" creationId="{4C366DF8-267E-4ED5-8BCB-EEADB6AD8B0E}"/>
          </ac:spMkLst>
        </pc:spChg>
        <pc:picChg chg="add mod">
          <ac:chgData name="Cartier, Thomas (EOL)" userId="0eaa2424-5aa2-4e0b-960d-de12abb9d6fd" providerId="ADAL" clId="{AE5A204B-FA9B-4B02-909F-88A777DDDB23}" dt="2023-04-21T12:28:08.313" v="1537" actId="1038"/>
          <ac:picMkLst>
            <pc:docMk/>
            <pc:sldMk cId="684721028" sldId="388"/>
            <ac:picMk id="7" creationId="{E5198DDF-9D32-4039-877E-3E7A4820928F}"/>
          </ac:picMkLst>
        </pc:picChg>
      </pc:sldChg>
      <pc:sldChg chg="addSp delSp modSp add mod ord">
        <pc:chgData name="Cartier, Thomas (EOL)" userId="0eaa2424-5aa2-4e0b-960d-de12abb9d6fd" providerId="ADAL" clId="{AE5A204B-FA9B-4B02-909F-88A777DDDB23}" dt="2023-04-21T18:03:57.002" v="1875"/>
        <pc:sldMkLst>
          <pc:docMk/>
          <pc:sldMk cId="4004396637" sldId="389"/>
        </pc:sldMkLst>
        <pc:spChg chg="del">
          <ac:chgData name="Cartier, Thomas (EOL)" userId="0eaa2424-5aa2-4e0b-960d-de12abb9d6fd" providerId="ADAL" clId="{AE5A204B-FA9B-4B02-909F-88A777DDDB23}" dt="2023-04-21T12:27:33.864" v="1490" actId="478"/>
          <ac:spMkLst>
            <pc:docMk/>
            <pc:sldMk cId="4004396637" sldId="389"/>
            <ac:spMk id="3" creationId="{41293873-7676-4094-957F-06F69166BC73}"/>
          </ac:spMkLst>
        </pc:spChg>
        <pc:spChg chg="add del mod">
          <ac:chgData name="Cartier, Thomas (EOL)" userId="0eaa2424-5aa2-4e0b-960d-de12abb9d6fd" providerId="ADAL" clId="{AE5A204B-FA9B-4B02-909F-88A777DDDB23}" dt="2023-04-21T12:27:38.105" v="1491" actId="478"/>
          <ac:spMkLst>
            <pc:docMk/>
            <pc:sldMk cId="4004396637" sldId="389"/>
            <ac:spMk id="5" creationId="{7853DAA2-5BF2-49BA-B53D-6AA424C85E9B}"/>
          </ac:spMkLst>
        </pc:spChg>
        <pc:picChg chg="add mod">
          <ac:chgData name="Cartier, Thomas (EOL)" userId="0eaa2424-5aa2-4e0b-960d-de12abb9d6fd" providerId="ADAL" clId="{AE5A204B-FA9B-4B02-909F-88A777DDDB23}" dt="2023-04-21T12:28:57.435" v="1590" actId="1037"/>
          <ac:picMkLst>
            <pc:docMk/>
            <pc:sldMk cId="4004396637" sldId="389"/>
            <ac:picMk id="7" creationId="{4603DD7F-7694-408F-B62E-9FAB3C0FABB8}"/>
          </ac:picMkLst>
        </pc:picChg>
      </pc:sldChg>
      <pc:sldChg chg="addSp delSp modSp add mod ord">
        <pc:chgData name="Cartier, Thomas (EOL)" userId="0eaa2424-5aa2-4e0b-960d-de12abb9d6fd" providerId="ADAL" clId="{AE5A204B-FA9B-4B02-909F-88A777DDDB23}" dt="2023-04-21T18:04:23.013" v="1877"/>
        <pc:sldMkLst>
          <pc:docMk/>
          <pc:sldMk cId="4124593442" sldId="390"/>
        </pc:sldMkLst>
        <pc:spChg chg="del">
          <ac:chgData name="Cartier, Thomas (EOL)" userId="0eaa2424-5aa2-4e0b-960d-de12abb9d6fd" providerId="ADAL" clId="{AE5A204B-FA9B-4B02-909F-88A777DDDB23}" dt="2023-04-21T12:29:12.801" v="1592" actId="478"/>
          <ac:spMkLst>
            <pc:docMk/>
            <pc:sldMk cId="4124593442" sldId="390"/>
            <ac:spMk id="3" creationId="{41293873-7676-4094-957F-06F69166BC73}"/>
          </ac:spMkLst>
        </pc:spChg>
        <pc:spChg chg="add del mod">
          <ac:chgData name="Cartier, Thomas (EOL)" userId="0eaa2424-5aa2-4e0b-960d-de12abb9d6fd" providerId="ADAL" clId="{AE5A204B-FA9B-4B02-909F-88A777DDDB23}" dt="2023-04-21T12:29:14.858" v="1593" actId="478"/>
          <ac:spMkLst>
            <pc:docMk/>
            <pc:sldMk cId="4124593442" sldId="390"/>
            <ac:spMk id="5" creationId="{3EE03984-B831-4F84-8A24-C3C14AF60BA1}"/>
          </ac:spMkLst>
        </pc:spChg>
        <pc:picChg chg="add mod">
          <ac:chgData name="Cartier, Thomas (EOL)" userId="0eaa2424-5aa2-4e0b-960d-de12abb9d6fd" providerId="ADAL" clId="{AE5A204B-FA9B-4B02-909F-88A777DDDB23}" dt="2023-04-21T12:30:00.351" v="1648" actId="1037"/>
          <ac:picMkLst>
            <pc:docMk/>
            <pc:sldMk cId="4124593442" sldId="390"/>
            <ac:picMk id="7" creationId="{B3379E7C-BE11-4EAB-865C-BFCBFDD3E918}"/>
          </ac:picMkLst>
        </pc:picChg>
      </pc:sldChg>
      <pc:sldChg chg="addSp delSp modSp add mod">
        <pc:chgData name="Cartier, Thomas (EOL)" userId="0eaa2424-5aa2-4e0b-960d-de12abb9d6fd" providerId="ADAL" clId="{AE5A204B-FA9B-4B02-909F-88A777DDDB23}" dt="2023-04-21T12:33:28.452" v="1691" actId="1038"/>
        <pc:sldMkLst>
          <pc:docMk/>
          <pc:sldMk cId="3051738161" sldId="391"/>
        </pc:sldMkLst>
        <pc:spChg chg="del">
          <ac:chgData name="Cartier, Thomas (EOL)" userId="0eaa2424-5aa2-4e0b-960d-de12abb9d6fd" providerId="ADAL" clId="{AE5A204B-FA9B-4B02-909F-88A777DDDB23}" dt="2023-04-21T12:33:01.902" v="1654" actId="478"/>
          <ac:spMkLst>
            <pc:docMk/>
            <pc:sldMk cId="3051738161" sldId="391"/>
            <ac:spMk id="3" creationId="{41293873-7676-4094-957F-06F69166BC73}"/>
          </ac:spMkLst>
        </pc:spChg>
        <pc:spChg chg="add del mod">
          <ac:chgData name="Cartier, Thomas (EOL)" userId="0eaa2424-5aa2-4e0b-960d-de12abb9d6fd" providerId="ADAL" clId="{AE5A204B-FA9B-4B02-909F-88A777DDDB23}" dt="2023-04-21T12:33:12.849" v="1655" actId="478"/>
          <ac:spMkLst>
            <pc:docMk/>
            <pc:sldMk cId="3051738161" sldId="391"/>
            <ac:spMk id="5" creationId="{4DD57F3B-9CB7-4E2C-A413-4DFEC06FFA85}"/>
          </ac:spMkLst>
        </pc:spChg>
        <pc:picChg chg="add mod">
          <ac:chgData name="Cartier, Thomas (EOL)" userId="0eaa2424-5aa2-4e0b-960d-de12abb9d6fd" providerId="ADAL" clId="{AE5A204B-FA9B-4B02-909F-88A777DDDB23}" dt="2023-04-21T12:33:28.452" v="1691" actId="1038"/>
          <ac:picMkLst>
            <pc:docMk/>
            <pc:sldMk cId="3051738161" sldId="391"/>
            <ac:picMk id="7" creationId="{9FF115CC-4F61-474D-87FF-A8B1CCEF0068}"/>
          </ac:picMkLst>
        </pc:picChg>
      </pc:sldChg>
      <pc:sldChg chg="add">
        <pc:chgData name="Cartier, Thomas (EOL)" userId="0eaa2424-5aa2-4e0b-960d-de12abb9d6fd" providerId="ADAL" clId="{AE5A204B-FA9B-4B02-909F-88A777DDDB23}" dt="2023-04-21T12:33:56.097" v="1692"/>
        <pc:sldMkLst>
          <pc:docMk/>
          <pc:sldMk cId="2737764197" sldId="392"/>
        </pc:sldMkLst>
      </pc:sldChg>
      <pc:sldChg chg="addSp modSp add mod">
        <pc:chgData name="Cartier, Thomas (EOL)" userId="0eaa2424-5aa2-4e0b-960d-de12abb9d6fd" providerId="ADAL" clId="{AE5A204B-FA9B-4B02-909F-88A777DDDB23}" dt="2023-04-21T18:19:00.683" v="2079" actId="1036"/>
        <pc:sldMkLst>
          <pc:docMk/>
          <pc:sldMk cId="2747591047" sldId="393"/>
        </pc:sldMkLst>
        <pc:spChg chg="mod">
          <ac:chgData name="Cartier, Thomas (EOL)" userId="0eaa2424-5aa2-4e0b-960d-de12abb9d6fd" providerId="ADAL" clId="{AE5A204B-FA9B-4B02-909F-88A777DDDB23}" dt="2023-04-21T17:46:08.904" v="1704" actId="20577"/>
          <ac:spMkLst>
            <pc:docMk/>
            <pc:sldMk cId="2747591047" sldId="393"/>
            <ac:spMk id="4" creationId="{BE6A542B-E5A6-4F41-859B-458D70154ABA}"/>
          </ac:spMkLst>
        </pc:spChg>
        <pc:picChg chg="add mod">
          <ac:chgData name="Cartier, Thomas (EOL)" userId="0eaa2424-5aa2-4e0b-960d-de12abb9d6fd" providerId="ADAL" clId="{AE5A204B-FA9B-4B02-909F-88A777DDDB23}" dt="2023-04-21T18:19:00.683" v="2079" actId="1036"/>
          <ac:picMkLst>
            <pc:docMk/>
            <pc:sldMk cId="2747591047" sldId="393"/>
            <ac:picMk id="5" creationId="{CEA20BA6-318C-46AB-8495-1A5F42B62803}"/>
          </ac:picMkLst>
        </pc:picChg>
      </pc:sldChg>
      <pc:sldChg chg="add">
        <pc:chgData name="Cartier, Thomas (EOL)" userId="0eaa2424-5aa2-4e0b-960d-de12abb9d6fd" providerId="ADAL" clId="{AE5A204B-FA9B-4B02-909F-88A777DDDB23}" dt="2023-04-21T17:46:48.089" v="1705"/>
        <pc:sldMkLst>
          <pc:docMk/>
          <pc:sldMk cId="2323423480" sldId="394"/>
        </pc:sldMkLst>
      </pc:sldChg>
      <pc:sldChg chg="addSp modSp add mod">
        <pc:chgData name="Cartier, Thomas (EOL)" userId="0eaa2424-5aa2-4e0b-960d-de12abb9d6fd" providerId="ADAL" clId="{AE5A204B-FA9B-4B02-909F-88A777DDDB23}" dt="2023-04-21T17:48:54.418" v="1745" actId="1037"/>
        <pc:sldMkLst>
          <pc:docMk/>
          <pc:sldMk cId="360114920" sldId="395"/>
        </pc:sldMkLst>
        <pc:picChg chg="add mod">
          <ac:chgData name="Cartier, Thomas (EOL)" userId="0eaa2424-5aa2-4e0b-960d-de12abb9d6fd" providerId="ADAL" clId="{AE5A204B-FA9B-4B02-909F-88A777DDDB23}" dt="2023-04-21T17:48:54.418" v="1745" actId="1037"/>
          <ac:picMkLst>
            <pc:docMk/>
            <pc:sldMk cId="360114920" sldId="395"/>
            <ac:picMk id="4" creationId="{378F4BE2-4458-4E3E-BE9A-554ED9C43088}"/>
          </ac:picMkLst>
        </pc:picChg>
      </pc:sldChg>
      <pc:sldChg chg="addSp delSp modSp new mod">
        <pc:chgData name="Cartier, Thomas (EOL)" userId="0eaa2424-5aa2-4e0b-960d-de12abb9d6fd" providerId="ADAL" clId="{AE5A204B-FA9B-4B02-909F-88A777DDDB23}" dt="2023-04-21T17:59:35.332" v="1788" actId="1036"/>
        <pc:sldMkLst>
          <pc:docMk/>
          <pc:sldMk cId="3884258828" sldId="396"/>
        </pc:sldMkLst>
        <pc:spChg chg="del">
          <ac:chgData name="Cartier, Thomas (EOL)" userId="0eaa2424-5aa2-4e0b-960d-de12abb9d6fd" providerId="ADAL" clId="{AE5A204B-FA9B-4B02-909F-88A777DDDB23}" dt="2023-04-21T17:59:19.134" v="1749" actId="478"/>
          <ac:spMkLst>
            <pc:docMk/>
            <pc:sldMk cId="3884258828" sldId="396"/>
            <ac:spMk id="3" creationId="{09F7CF0A-BE0B-4F91-9631-B0A4BDE7CDE7}"/>
          </ac:spMkLst>
        </pc:spChg>
        <pc:picChg chg="add mod">
          <ac:chgData name="Cartier, Thomas (EOL)" userId="0eaa2424-5aa2-4e0b-960d-de12abb9d6fd" providerId="ADAL" clId="{AE5A204B-FA9B-4B02-909F-88A777DDDB23}" dt="2023-04-21T17:59:35.332" v="1788" actId="1036"/>
          <ac:picMkLst>
            <pc:docMk/>
            <pc:sldMk cId="3884258828" sldId="396"/>
            <ac:picMk id="5" creationId="{1FED74B6-DF3D-4D50-BB8E-371C9FCBF67A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1T18:11:10.216" v="1982" actId="20577"/>
        <pc:sldMkLst>
          <pc:docMk/>
          <pc:sldMk cId="4283987564" sldId="397"/>
        </pc:sldMkLst>
        <pc:spChg chg="add mod">
          <ac:chgData name="Cartier, Thomas (EOL)" userId="0eaa2424-5aa2-4e0b-960d-de12abb9d6fd" providerId="ADAL" clId="{AE5A204B-FA9B-4B02-909F-88A777DDDB23}" dt="2023-04-21T18:11:10.216" v="1982" actId="20577"/>
          <ac:spMkLst>
            <pc:docMk/>
            <pc:sldMk cId="4283987564" sldId="397"/>
            <ac:spMk id="5" creationId="{903CD657-4F90-4B7C-869C-A82D08AF5FDC}"/>
          </ac:spMkLst>
        </pc:spChg>
        <pc:picChg chg="add mod">
          <ac:chgData name="Cartier, Thomas (EOL)" userId="0eaa2424-5aa2-4e0b-960d-de12abb9d6fd" providerId="ADAL" clId="{AE5A204B-FA9B-4B02-909F-88A777DDDB23}" dt="2023-04-21T18:10:43.917" v="1960" actId="1036"/>
          <ac:picMkLst>
            <pc:docMk/>
            <pc:sldMk cId="4283987564" sldId="397"/>
            <ac:picMk id="4" creationId="{7470B3C9-3C96-44FF-90B7-FB99987DFEFD}"/>
          </ac:picMkLst>
        </pc:picChg>
      </pc:sldChg>
      <pc:sldChg chg="addSp delSp modSp add mod">
        <pc:chgData name="Cartier, Thomas (EOL)" userId="0eaa2424-5aa2-4e0b-960d-de12abb9d6fd" providerId="ADAL" clId="{AE5A204B-FA9B-4B02-909F-88A777DDDB23}" dt="2023-04-21T18:08:50.846" v="1941" actId="1038"/>
        <pc:sldMkLst>
          <pc:docMk/>
          <pc:sldMk cId="4138680942" sldId="398"/>
        </pc:sldMkLst>
        <pc:spChg chg="add mod">
          <ac:chgData name="Cartier, Thomas (EOL)" userId="0eaa2424-5aa2-4e0b-960d-de12abb9d6fd" providerId="ADAL" clId="{AE5A204B-FA9B-4B02-909F-88A777DDDB23}" dt="2023-04-21T18:08:45.607" v="1925" actId="20577"/>
          <ac:spMkLst>
            <pc:docMk/>
            <pc:sldMk cId="4138680942" sldId="398"/>
            <ac:spMk id="7" creationId="{B04F9300-F1B7-4B83-B819-9C8C94AF5A26}"/>
          </ac:spMkLst>
        </pc:spChg>
        <pc:picChg chg="add del mod">
          <ac:chgData name="Cartier, Thomas (EOL)" userId="0eaa2424-5aa2-4e0b-960d-de12abb9d6fd" providerId="ADAL" clId="{AE5A204B-FA9B-4B02-909F-88A777DDDB23}" dt="2023-04-21T18:07:58.610" v="1883" actId="478"/>
          <ac:picMkLst>
            <pc:docMk/>
            <pc:sldMk cId="4138680942" sldId="398"/>
            <ac:picMk id="4" creationId="{83998998-2D36-4A06-89F0-3821CF5B8A67}"/>
          </ac:picMkLst>
        </pc:picChg>
        <pc:picChg chg="add mod">
          <ac:chgData name="Cartier, Thomas (EOL)" userId="0eaa2424-5aa2-4e0b-960d-de12abb9d6fd" providerId="ADAL" clId="{AE5A204B-FA9B-4B02-909F-88A777DDDB23}" dt="2023-04-21T18:08:50.846" v="1941" actId="1038"/>
          <ac:picMkLst>
            <pc:docMk/>
            <pc:sldMk cId="4138680942" sldId="398"/>
            <ac:picMk id="6" creationId="{575009F1-E587-4EF2-83EF-E0E04E4585B8}"/>
          </ac:picMkLst>
        </pc:picChg>
      </pc:sldChg>
      <pc:sldChg chg="addSp modSp add del mod">
        <pc:chgData name="Cartier, Thomas (EOL)" userId="0eaa2424-5aa2-4e0b-960d-de12abb9d6fd" providerId="ADAL" clId="{AE5A204B-FA9B-4B02-909F-88A777DDDB23}" dt="2023-04-21T18:15:58.676" v="2036" actId="1037"/>
        <pc:sldMkLst>
          <pc:docMk/>
          <pc:sldMk cId="1710973545" sldId="399"/>
        </pc:sldMkLst>
        <pc:picChg chg="add mod">
          <ac:chgData name="Cartier, Thomas (EOL)" userId="0eaa2424-5aa2-4e0b-960d-de12abb9d6fd" providerId="ADAL" clId="{AE5A204B-FA9B-4B02-909F-88A777DDDB23}" dt="2023-04-21T18:15:58.676" v="2036" actId="1037"/>
          <ac:picMkLst>
            <pc:docMk/>
            <pc:sldMk cId="1710973545" sldId="399"/>
            <ac:picMk id="4" creationId="{23758FD1-4A4A-4EB4-B8EA-714D1D96C304}"/>
          </ac:picMkLst>
        </pc:picChg>
      </pc:sldChg>
      <pc:sldChg chg="add del">
        <pc:chgData name="Cartier, Thomas (EOL)" userId="0eaa2424-5aa2-4e0b-960d-de12abb9d6fd" providerId="ADAL" clId="{AE5A204B-FA9B-4B02-909F-88A777DDDB23}" dt="2023-04-24T08:36:24.033" v="2204" actId="47"/>
        <pc:sldMkLst>
          <pc:docMk/>
          <pc:sldMk cId="309289574" sldId="400"/>
        </pc:sldMkLst>
      </pc:sldChg>
      <pc:sldChg chg="addSp modSp add del mod">
        <pc:chgData name="Cartier, Thomas (EOL)" userId="0eaa2424-5aa2-4e0b-960d-de12abb9d6fd" providerId="ADAL" clId="{AE5A204B-FA9B-4B02-909F-88A777DDDB23}" dt="2023-04-21T18:23:25.577" v="2106" actId="2696"/>
        <pc:sldMkLst>
          <pc:docMk/>
          <pc:sldMk cId="482058086" sldId="400"/>
        </pc:sldMkLst>
        <pc:spChg chg="add mod">
          <ac:chgData name="Cartier, Thomas (EOL)" userId="0eaa2424-5aa2-4e0b-960d-de12abb9d6fd" providerId="ADAL" clId="{AE5A204B-FA9B-4B02-909F-88A777DDDB23}" dt="2023-04-21T18:17:32.438" v="2050" actId="1076"/>
          <ac:spMkLst>
            <pc:docMk/>
            <pc:sldMk cId="482058086" sldId="400"/>
            <ac:spMk id="3" creationId="{97B1713F-E5C5-4725-9B9D-557FD44B4490}"/>
          </ac:spMkLst>
        </pc:spChg>
      </pc:sldChg>
      <pc:sldChg chg="add del">
        <pc:chgData name="Cartier, Thomas (EOL)" userId="0eaa2424-5aa2-4e0b-960d-de12abb9d6fd" providerId="ADAL" clId="{AE5A204B-FA9B-4B02-909F-88A777DDDB23}" dt="2023-04-24T08:36:15.659" v="2200" actId="47"/>
        <pc:sldMkLst>
          <pc:docMk/>
          <pc:sldMk cId="126204457" sldId="401"/>
        </pc:sldMkLst>
      </pc:sldChg>
      <pc:sldChg chg="add del">
        <pc:chgData name="Cartier, Thomas (EOL)" userId="0eaa2424-5aa2-4e0b-960d-de12abb9d6fd" providerId="ADAL" clId="{AE5A204B-FA9B-4B02-909F-88A777DDDB23}" dt="2023-04-21T18:23:47.641" v="2108" actId="2696"/>
        <pc:sldMkLst>
          <pc:docMk/>
          <pc:sldMk cId="3039898681" sldId="401"/>
        </pc:sldMkLst>
      </pc:sldChg>
      <pc:sldChg chg="modSp add mod">
        <pc:chgData name="Cartier, Thomas (EOL)" userId="0eaa2424-5aa2-4e0b-960d-de12abb9d6fd" providerId="ADAL" clId="{AE5A204B-FA9B-4B02-909F-88A777DDDB23}" dt="2023-04-21T18:29:15.663" v="2126" actId="6549"/>
        <pc:sldMkLst>
          <pc:docMk/>
          <pc:sldMk cId="3303422909" sldId="402"/>
        </pc:sldMkLst>
        <pc:spChg chg="mod">
          <ac:chgData name="Cartier, Thomas (EOL)" userId="0eaa2424-5aa2-4e0b-960d-de12abb9d6fd" providerId="ADAL" clId="{AE5A204B-FA9B-4B02-909F-88A777DDDB23}" dt="2023-04-21T18:29:15.663" v="2126" actId="6549"/>
          <ac:spMkLst>
            <pc:docMk/>
            <pc:sldMk cId="3303422909" sldId="402"/>
            <ac:spMk id="3" creationId="{41293873-7676-4094-957F-06F69166BC73}"/>
          </ac:spMkLst>
        </pc:spChg>
      </pc:sldChg>
      <pc:sldChg chg="addSp modSp add mod">
        <pc:chgData name="Cartier, Thomas (EOL)" userId="0eaa2424-5aa2-4e0b-960d-de12abb9d6fd" providerId="ADAL" clId="{AE5A204B-FA9B-4B02-909F-88A777DDDB23}" dt="2023-04-24T10:36:29.657" v="2295" actId="1037"/>
        <pc:sldMkLst>
          <pc:docMk/>
          <pc:sldMk cId="225755021" sldId="403"/>
        </pc:sldMkLst>
        <pc:picChg chg="add mod">
          <ac:chgData name="Cartier, Thomas (EOL)" userId="0eaa2424-5aa2-4e0b-960d-de12abb9d6fd" providerId="ADAL" clId="{AE5A204B-FA9B-4B02-909F-88A777DDDB23}" dt="2023-04-24T10:36:29.657" v="2295" actId="1037"/>
          <ac:picMkLst>
            <pc:docMk/>
            <pc:sldMk cId="225755021" sldId="403"/>
            <ac:picMk id="4" creationId="{137E463A-ED3E-455B-A0D3-A17B5E2C8EE0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4T10:38:45.641" v="2315" actId="1036"/>
        <pc:sldMkLst>
          <pc:docMk/>
          <pc:sldMk cId="3916536683" sldId="404"/>
        </pc:sldMkLst>
        <pc:picChg chg="add mod">
          <ac:chgData name="Cartier, Thomas (EOL)" userId="0eaa2424-5aa2-4e0b-960d-de12abb9d6fd" providerId="ADAL" clId="{AE5A204B-FA9B-4B02-909F-88A777DDDB23}" dt="2023-04-24T10:38:45.641" v="2315" actId="1036"/>
          <ac:picMkLst>
            <pc:docMk/>
            <pc:sldMk cId="3916536683" sldId="404"/>
            <ac:picMk id="4" creationId="{2B7CFF6C-35EF-4AF9-BA31-C1BA98E91A03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4T10:40:04.411" v="2334" actId="1035"/>
        <pc:sldMkLst>
          <pc:docMk/>
          <pc:sldMk cId="2319697987" sldId="405"/>
        </pc:sldMkLst>
        <pc:picChg chg="add mod">
          <ac:chgData name="Cartier, Thomas (EOL)" userId="0eaa2424-5aa2-4e0b-960d-de12abb9d6fd" providerId="ADAL" clId="{AE5A204B-FA9B-4B02-909F-88A777DDDB23}" dt="2023-04-24T10:40:04.411" v="2334" actId="1035"/>
          <ac:picMkLst>
            <pc:docMk/>
            <pc:sldMk cId="2319697987" sldId="405"/>
            <ac:picMk id="4" creationId="{6E14F600-3818-4676-9BC0-87AB3FE75080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4T10:40:52.525" v="2356" actId="1036"/>
        <pc:sldMkLst>
          <pc:docMk/>
          <pc:sldMk cId="290217761" sldId="406"/>
        </pc:sldMkLst>
        <pc:picChg chg="add mod">
          <ac:chgData name="Cartier, Thomas (EOL)" userId="0eaa2424-5aa2-4e0b-960d-de12abb9d6fd" providerId="ADAL" clId="{AE5A204B-FA9B-4B02-909F-88A777DDDB23}" dt="2023-04-24T10:40:52.525" v="2356" actId="1036"/>
          <ac:picMkLst>
            <pc:docMk/>
            <pc:sldMk cId="290217761" sldId="406"/>
            <ac:picMk id="4" creationId="{8A382305-1C84-4213-8726-34729D594C7C}"/>
          </ac:picMkLst>
        </pc:picChg>
      </pc:sldChg>
      <pc:sldChg chg="addSp modSp add mod">
        <pc:chgData name="Cartier, Thomas (EOL)" userId="0eaa2424-5aa2-4e0b-960d-de12abb9d6fd" providerId="ADAL" clId="{AE5A204B-FA9B-4B02-909F-88A777DDDB23}" dt="2023-04-24T10:35:48.199" v="2274" actId="1038"/>
        <pc:sldMkLst>
          <pc:docMk/>
          <pc:sldMk cId="2759432244" sldId="407"/>
        </pc:sldMkLst>
        <pc:picChg chg="add mod">
          <ac:chgData name="Cartier, Thomas (EOL)" userId="0eaa2424-5aa2-4e0b-960d-de12abb9d6fd" providerId="ADAL" clId="{AE5A204B-FA9B-4B02-909F-88A777DDDB23}" dt="2023-04-24T10:35:48.199" v="2274" actId="1038"/>
          <ac:picMkLst>
            <pc:docMk/>
            <pc:sldMk cId="2759432244" sldId="407"/>
            <ac:picMk id="4" creationId="{0C4B5612-B7A9-42A7-9D2B-6C9839540FF4}"/>
          </ac:picMkLst>
        </pc:picChg>
      </pc:sldChg>
      <pc:sldMasterChg chg="delSldLayout">
        <pc:chgData name="Cartier, Thomas (EOL)" userId="0eaa2424-5aa2-4e0b-960d-de12abb9d6fd" providerId="ADAL" clId="{AE5A204B-FA9B-4B02-909F-88A777DDDB23}" dt="2023-04-21T18:20:17.071" v="2084" actId="47"/>
        <pc:sldMasterMkLst>
          <pc:docMk/>
          <pc:sldMasterMk cId="1816731614" sldId="2147483648"/>
        </pc:sldMasterMkLst>
        <pc:sldLayoutChg chg="del">
          <pc:chgData name="Cartier, Thomas (EOL)" userId="0eaa2424-5aa2-4e0b-960d-de12abb9d6fd" providerId="ADAL" clId="{AE5A204B-FA9B-4B02-909F-88A777DDDB23}" dt="2023-04-21T18:20:17.071" v="2084" actId="47"/>
          <pc:sldLayoutMkLst>
            <pc:docMk/>
            <pc:sldMasterMk cId="1816731614" sldId="2147483648"/>
            <pc:sldLayoutMk cId="4073396830" sldId="2147483668"/>
          </pc:sldLayoutMkLst>
        </pc:sldLayoutChg>
      </pc:sldMasterChg>
    </pc:docChg>
  </pc:docChgLst>
  <pc:docChgLst>
    <pc:chgData name="Cartier, Thomas (EOL)" userId="0eaa2424-5aa2-4e0b-960d-de12abb9d6fd" providerId="ADAL" clId="{7A6148A7-1E30-4C5C-B5D3-7C516973DCD4}"/>
    <pc:docChg chg="undo redo custSel addSld delSld modSld sldOrd">
      <pc:chgData name="Cartier, Thomas (EOL)" userId="0eaa2424-5aa2-4e0b-960d-de12abb9d6fd" providerId="ADAL" clId="{7A6148A7-1E30-4C5C-B5D3-7C516973DCD4}" dt="2023-02-22T22:09:18.502" v="1560"/>
      <pc:docMkLst>
        <pc:docMk/>
      </pc:docMkLst>
      <pc:sldChg chg="modSp mod">
        <pc:chgData name="Cartier, Thomas (EOL)" userId="0eaa2424-5aa2-4e0b-960d-de12abb9d6fd" providerId="ADAL" clId="{7A6148A7-1E30-4C5C-B5D3-7C516973DCD4}" dt="2023-02-22T20:24:25.897" v="54" actId="20577"/>
        <pc:sldMkLst>
          <pc:docMk/>
          <pc:sldMk cId="2086715375" sldId="256"/>
        </pc:sldMkLst>
        <pc:spChg chg="mod">
          <ac:chgData name="Cartier, Thomas (EOL)" userId="0eaa2424-5aa2-4e0b-960d-de12abb9d6fd" providerId="ADAL" clId="{7A6148A7-1E30-4C5C-B5D3-7C516973DCD4}" dt="2023-02-22T20:24:25.897" v="54" actId="20577"/>
          <ac:spMkLst>
            <pc:docMk/>
            <pc:sldMk cId="2086715375" sldId="256"/>
            <ac:spMk id="2" creationId="{00000000-0000-0000-0000-000000000000}"/>
          </ac:spMkLst>
        </pc:spChg>
      </pc:sldChg>
      <pc:sldChg chg="add">
        <pc:chgData name="Cartier, Thomas (EOL)" userId="0eaa2424-5aa2-4e0b-960d-de12abb9d6fd" providerId="ADAL" clId="{7A6148A7-1E30-4C5C-B5D3-7C516973DCD4}" dt="2023-02-22T21:43:27.732" v="1289"/>
        <pc:sldMkLst>
          <pc:docMk/>
          <pc:sldMk cId="143866557" sldId="278"/>
        </pc:sldMkLst>
      </pc:sldChg>
      <pc:sldChg chg="del">
        <pc:chgData name="Cartier, Thomas (EOL)" userId="0eaa2424-5aa2-4e0b-960d-de12abb9d6fd" providerId="ADAL" clId="{7A6148A7-1E30-4C5C-B5D3-7C516973DCD4}" dt="2023-02-22T20:27:41.228" v="86" actId="47"/>
        <pc:sldMkLst>
          <pc:docMk/>
          <pc:sldMk cId="1803476243" sldId="299"/>
        </pc:sldMkLst>
      </pc:sldChg>
      <pc:sldChg chg="del">
        <pc:chgData name="Cartier, Thomas (EOL)" userId="0eaa2424-5aa2-4e0b-960d-de12abb9d6fd" providerId="ADAL" clId="{7A6148A7-1E30-4C5C-B5D3-7C516973DCD4}" dt="2023-02-22T20:27:35.498" v="85" actId="47"/>
        <pc:sldMkLst>
          <pc:docMk/>
          <pc:sldMk cId="1799411723" sldId="300"/>
        </pc:sldMkLst>
      </pc:sldChg>
      <pc:sldChg chg="modSp mod">
        <pc:chgData name="Cartier, Thomas (EOL)" userId="0eaa2424-5aa2-4e0b-960d-de12abb9d6fd" providerId="ADAL" clId="{7A6148A7-1E30-4C5C-B5D3-7C516973DCD4}" dt="2023-02-22T21:49:55" v="1346" actId="20577"/>
        <pc:sldMkLst>
          <pc:docMk/>
          <pc:sldMk cId="767360152" sldId="305"/>
        </pc:sldMkLst>
        <pc:spChg chg="mod">
          <ac:chgData name="Cartier, Thomas (EOL)" userId="0eaa2424-5aa2-4e0b-960d-de12abb9d6fd" providerId="ADAL" clId="{7A6148A7-1E30-4C5C-B5D3-7C516973DCD4}" dt="2023-02-22T20:26:26.224" v="65" actId="20577"/>
          <ac:spMkLst>
            <pc:docMk/>
            <pc:sldMk cId="767360152" sldId="305"/>
            <ac:spMk id="2" creationId="{00000000-0000-0000-0000-000000000000}"/>
          </ac:spMkLst>
        </pc:spChg>
        <pc:spChg chg="mod">
          <ac:chgData name="Cartier, Thomas (EOL)" userId="0eaa2424-5aa2-4e0b-960d-de12abb9d6fd" providerId="ADAL" clId="{7A6148A7-1E30-4C5C-B5D3-7C516973DCD4}" dt="2023-02-22T21:49:55" v="1346" actId="20577"/>
          <ac:spMkLst>
            <pc:docMk/>
            <pc:sldMk cId="767360152" sldId="305"/>
            <ac:spMk id="4" creationId="{00000000-0000-0000-0000-000000000000}"/>
          </ac:spMkLst>
        </pc:spChg>
      </pc:sldChg>
      <pc:sldChg chg="delSp modSp mod">
        <pc:chgData name="Cartier, Thomas (EOL)" userId="0eaa2424-5aa2-4e0b-960d-de12abb9d6fd" providerId="ADAL" clId="{7A6148A7-1E30-4C5C-B5D3-7C516973DCD4}" dt="2023-02-22T21:50:33.924" v="1349" actId="1076"/>
        <pc:sldMkLst>
          <pc:docMk/>
          <pc:sldMk cId="3835647665" sldId="307"/>
        </pc:sldMkLst>
        <pc:spChg chg="mod">
          <ac:chgData name="Cartier, Thomas (EOL)" userId="0eaa2424-5aa2-4e0b-960d-de12abb9d6fd" providerId="ADAL" clId="{7A6148A7-1E30-4C5C-B5D3-7C516973DCD4}" dt="2023-02-22T20:27:22.989" v="84"/>
          <ac:spMkLst>
            <pc:docMk/>
            <pc:sldMk cId="3835647665" sldId="307"/>
            <ac:spMk id="6147" creationId="{00000000-0000-0000-0000-000000000000}"/>
          </ac:spMkLst>
        </pc:spChg>
        <pc:spChg chg="del mod">
          <ac:chgData name="Cartier, Thomas (EOL)" userId="0eaa2424-5aa2-4e0b-960d-de12abb9d6fd" providerId="ADAL" clId="{7A6148A7-1E30-4C5C-B5D3-7C516973DCD4}" dt="2023-02-22T20:30:20.646" v="105" actId="478"/>
          <ac:spMkLst>
            <pc:docMk/>
            <pc:sldMk cId="3835647665" sldId="307"/>
            <ac:spMk id="6148" creationId="{00000000-0000-0000-0000-000000000000}"/>
          </ac:spMkLst>
        </pc:spChg>
        <pc:picChg chg="mod">
          <ac:chgData name="Cartier, Thomas (EOL)" userId="0eaa2424-5aa2-4e0b-960d-de12abb9d6fd" providerId="ADAL" clId="{7A6148A7-1E30-4C5C-B5D3-7C516973DCD4}" dt="2023-02-22T21:50:33.924" v="1349" actId="1076"/>
          <ac:picMkLst>
            <pc:docMk/>
            <pc:sldMk cId="3835647665" sldId="307"/>
            <ac:picMk id="6149" creationId="{00000000-0000-0000-0000-000000000000}"/>
          </ac:picMkLst>
        </pc:picChg>
      </pc:sldChg>
      <pc:sldChg chg="modSp mod">
        <pc:chgData name="Cartier, Thomas (EOL)" userId="0eaa2424-5aa2-4e0b-960d-de12abb9d6fd" providerId="ADAL" clId="{7A6148A7-1E30-4C5C-B5D3-7C516973DCD4}" dt="2023-02-22T20:26:49.523" v="75" actId="20577"/>
        <pc:sldMkLst>
          <pc:docMk/>
          <pc:sldMk cId="1443084048" sldId="311"/>
        </pc:sldMkLst>
        <pc:spChg chg="mod">
          <ac:chgData name="Cartier, Thomas (EOL)" userId="0eaa2424-5aa2-4e0b-960d-de12abb9d6fd" providerId="ADAL" clId="{7A6148A7-1E30-4C5C-B5D3-7C516973DCD4}" dt="2023-02-22T20:26:49.523" v="75" actId="20577"/>
          <ac:spMkLst>
            <pc:docMk/>
            <pc:sldMk cId="1443084048" sldId="311"/>
            <ac:spMk id="4099" creationId="{00000000-0000-0000-0000-000000000000}"/>
          </ac:spMkLst>
        </pc:spChg>
      </pc:sldChg>
      <pc:sldChg chg="modSp mod">
        <pc:chgData name="Cartier, Thomas (EOL)" userId="0eaa2424-5aa2-4e0b-960d-de12abb9d6fd" providerId="ADAL" clId="{7A6148A7-1E30-4C5C-B5D3-7C516973DCD4}" dt="2023-02-22T21:50:23.809" v="1348" actId="20577"/>
        <pc:sldMkLst>
          <pc:docMk/>
          <pc:sldMk cId="2382186225" sldId="316"/>
        </pc:sldMkLst>
        <pc:spChg chg="mod">
          <ac:chgData name="Cartier, Thomas (EOL)" userId="0eaa2424-5aa2-4e0b-960d-de12abb9d6fd" providerId="ADAL" clId="{7A6148A7-1E30-4C5C-B5D3-7C516973DCD4}" dt="2023-02-22T20:26:58.827" v="76"/>
          <ac:spMkLst>
            <pc:docMk/>
            <pc:sldMk cId="2382186225" sldId="316"/>
            <ac:spMk id="4098" creationId="{00000000-0000-0000-0000-000000000000}"/>
          </ac:spMkLst>
        </pc:spChg>
        <pc:spChg chg="mod">
          <ac:chgData name="Cartier, Thomas (EOL)" userId="0eaa2424-5aa2-4e0b-960d-de12abb9d6fd" providerId="ADAL" clId="{7A6148A7-1E30-4C5C-B5D3-7C516973DCD4}" dt="2023-02-22T21:50:23.809" v="1348" actId="20577"/>
          <ac:spMkLst>
            <pc:docMk/>
            <pc:sldMk cId="2382186225" sldId="316"/>
            <ac:spMk id="4099" creationId="{00000000-0000-0000-0000-000000000000}"/>
          </ac:spMkLst>
        </pc:spChg>
      </pc:sldChg>
      <pc:sldChg chg="addSp delSp modSp del ord">
        <pc:chgData name="Cartier, Thomas (EOL)" userId="0eaa2424-5aa2-4e0b-960d-de12abb9d6fd" providerId="ADAL" clId="{7A6148A7-1E30-4C5C-B5D3-7C516973DCD4}" dt="2023-02-22T21:43:31.752" v="1290" actId="47"/>
        <pc:sldMkLst>
          <pc:docMk/>
          <pc:sldMk cId="3563516385" sldId="320"/>
        </pc:sldMkLst>
        <pc:picChg chg="add del mod">
          <ac:chgData name="Cartier, Thomas (EOL)" userId="0eaa2424-5aa2-4e0b-960d-de12abb9d6fd" providerId="ADAL" clId="{7A6148A7-1E30-4C5C-B5D3-7C516973DCD4}" dt="2023-02-22T21:43:10.950" v="1288"/>
          <ac:picMkLst>
            <pc:docMk/>
            <pc:sldMk cId="3563516385" sldId="320"/>
            <ac:picMk id="3" creationId="{9FF384D6-6532-4A68-BAE5-57E00EDA2100}"/>
          </ac:picMkLst>
        </pc:picChg>
      </pc:sldChg>
      <pc:sldChg chg="addSp modSp add mod ord">
        <pc:chgData name="Cartier, Thomas (EOL)" userId="0eaa2424-5aa2-4e0b-960d-de12abb9d6fd" providerId="ADAL" clId="{7A6148A7-1E30-4C5C-B5D3-7C516973DCD4}" dt="2023-02-22T20:54:53.355" v="455" actId="1037"/>
        <pc:sldMkLst>
          <pc:docMk/>
          <pc:sldMk cId="1078464984" sldId="321"/>
        </pc:sldMkLst>
        <pc:spChg chg="mod">
          <ac:chgData name="Cartier, Thomas (EOL)" userId="0eaa2424-5aa2-4e0b-960d-de12abb9d6fd" providerId="ADAL" clId="{7A6148A7-1E30-4C5C-B5D3-7C516973DCD4}" dt="2023-02-22T20:28:28.521" v="90"/>
          <ac:spMkLst>
            <pc:docMk/>
            <pc:sldMk cId="1078464984" sldId="321"/>
            <ac:spMk id="27650" creationId="{00000000-0000-0000-0000-000000000000}"/>
          </ac:spMkLst>
        </pc:spChg>
        <pc:picChg chg="add mod">
          <ac:chgData name="Cartier, Thomas (EOL)" userId="0eaa2424-5aa2-4e0b-960d-de12abb9d6fd" providerId="ADAL" clId="{7A6148A7-1E30-4C5C-B5D3-7C516973DCD4}" dt="2023-02-22T20:54:53.355" v="455" actId="1037"/>
          <ac:picMkLst>
            <pc:docMk/>
            <pc:sldMk cId="1078464984" sldId="321"/>
            <ac:picMk id="3" creationId="{43C342D6-9983-4A6A-A165-97BAC9A4225C}"/>
          </ac:picMkLst>
        </pc:picChg>
      </pc:sldChg>
      <pc:sldChg chg="modSp add del mod">
        <pc:chgData name="Cartier, Thomas (EOL)" userId="0eaa2424-5aa2-4e0b-960d-de12abb9d6fd" providerId="ADAL" clId="{7A6148A7-1E30-4C5C-B5D3-7C516973DCD4}" dt="2023-02-22T21:42:17.176" v="1286" actId="47"/>
        <pc:sldMkLst>
          <pc:docMk/>
          <pc:sldMk cId="3228460022" sldId="322"/>
        </pc:sldMkLst>
        <pc:spChg chg="mod">
          <ac:chgData name="Cartier, Thomas (EOL)" userId="0eaa2424-5aa2-4e0b-960d-de12abb9d6fd" providerId="ADAL" clId="{7A6148A7-1E30-4C5C-B5D3-7C516973DCD4}" dt="2023-02-22T20:28:43.512" v="92"/>
          <ac:spMkLst>
            <pc:docMk/>
            <pc:sldMk cId="3228460022" sldId="322"/>
            <ac:spMk id="27650" creationId="{00000000-0000-0000-0000-000000000000}"/>
          </ac:spMkLst>
        </pc:spChg>
      </pc:sldChg>
      <pc:sldChg chg="addSp delSp modSp add del mod">
        <pc:chgData name="Cartier, Thomas (EOL)" userId="0eaa2424-5aa2-4e0b-960d-de12abb9d6fd" providerId="ADAL" clId="{7A6148A7-1E30-4C5C-B5D3-7C516973DCD4}" dt="2023-02-22T22:09:13.761" v="1559" actId="2696"/>
        <pc:sldMkLst>
          <pc:docMk/>
          <pc:sldMk cId="1762938943" sldId="323"/>
        </pc:sldMkLst>
        <pc:spChg chg="add del mod">
          <ac:chgData name="Cartier, Thomas (EOL)" userId="0eaa2424-5aa2-4e0b-960d-de12abb9d6fd" providerId="ADAL" clId="{7A6148A7-1E30-4C5C-B5D3-7C516973DCD4}" dt="2023-02-22T21:44:41.375" v="1306" actId="478"/>
          <ac:spMkLst>
            <pc:docMk/>
            <pc:sldMk cId="1762938943" sldId="323"/>
            <ac:spMk id="2" creationId="{9577E7A9-8B24-4CB5-B0D2-7043FAE530F9}"/>
          </ac:spMkLst>
        </pc:spChg>
        <pc:spChg chg="mod">
          <ac:chgData name="Cartier, Thomas (EOL)" userId="0eaa2424-5aa2-4e0b-960d-de12abb9d6fd" providerId="ADAL" clId="{7A6148A7-1E30-4C5C-B5D3-7C516973DCD4}" dt="2023-02-22T20:28:36.432" v="91"/>
          <ac:spMkLst>
            <pc:docMk/>
            <pc:sldMk cId="1762938943" sldId="323"/>
            <ac:spMk id="27650" creationId="{00000000-0000-0000-0000-000000000000}"/>
          </ac:spMkLst>
        </pc:spChg>
        <pc:picChg chg="add mod">
          <ac:chgData name="Cartier, Thomas (EOL)" userId="0eaa2424-5aa2-4e0b-960d-de12abb9d6fd" providerId="ADAL" clId="{7A6148A7-1E30-4C5C-B5D3-7C516973DCD4}" dt="2023-02-22T21:48:10.085" v="1325" actId="1076"/>
          <ac:picMkLst>
            <pc:docMk/>
            <pc:sldMk cId="1762938943" sldId="323"/>
            <ac:picMk id="4" creationId="{605FEDB2-B9FC-4129-A951-1C813C3106A8}"/>
          </ac:picMkLst>
        </pc:picChg>
        <pc:picChg chg="add mod">
          <ac:chgData name="Cartier, Thomas (EOL)" userId="0eaa2424-5aa2-4e0b-960d-de12abb9d6fd" providerId="ADAL" clId="{7A6148A7-1E30-4C5C-B5D3-7C516973DCD4}" dt="2023-02-22T21:48:24.671" v="1332" actId="1037"/>
          <ac:picMkLst>
            <pc:docMk/>
            <pc:sldMk cId="1762938943" sldId="323"/>
            <ac:picMk id="6" creationId="{7BBD12B8-69BD-4347-9524-6084B0EF07E3}"/>
          </ac:picMkLst>
        </pc:picChg>
      </pc:sldChg>
      <pc:sldChg chg="add">
        <pc:chgData name="Cartier, Thomas (EOL)" userId="0eaa2424-5aa2-4e0b-960d-de12abb9d6fd" providerId="ADAL" clId="{7A6148A7-1E30-4C5C-B5D3-7C516973DCD4}" dt="2023-02-22T22:09:18.502" v="1560"/>
        <pc:sldMkLst>
          <pc:docMk/>
          <pc:sldMk cId="1824685186" sldId="323"/>
        </pc:sldMkLst>
      </pc:sldChg>
      <pc:sldChg chg="add del">
        <pc:chgData name="Cartier, Thomas (EOL)" userId="0eaa2424-5aa2-4e0b-960d-de12abb9d6fd" providerId="ADAL" clId="{7A6148A7-1E30-4C5C-B5D3-7C516973DCD4}" dt="2023-02-22T21:43:51.094" v="1292" actId="47"/>
        <pc:sldMkLst>
          <pc:docMk/>
          <pc:sldMk cId="1254554144" sldId="324"/>
        </pc:sldMkLst>
      </pc:sldChg>
      <pc:sldChg chg="add del">
        <pc:chgData name="Cartier, Thomas (EOL)" userId="0eaa2424-5aa2-4e0b-960d-de12abb9d6fd" providerId="ADAL" clId="{7A6148A7-1E30-4C5C-B5D3-7C516973DCD4}" dt="2023-02-22T21:42:15.418" v="1285" actId="47"/>
        <pc:sldMkLst>
          <pc:docMk/>
          <pc:sldMk cId="4079125282" sldId="325"/>
        </pc:sldMkLst>
      </pc:sldChg>
      <pc:sldChg chg="add del">
        <pc:chgData name="Cartier, Thomas (EOL)" userId="0eaa2424-5aa2-4e0b-960d-de12abb9d6fd" providerId="ADAL" clId="{7A6148A7-1E30-4C5C-B5D3-7C516973DCD4}" dt="2023-02-22T21:43:41.776" v="1291" actId="47"/>
        <pc:sldMkLst>
          <pc:docMk/>
          <pc:sldMk cId="3867994579" sldId="326"/>
        </pc:sldMkLst>
      </pc:sldChg>
      <pc:sldChg chg="addSp modSp add mod">
        <pc:chgData name="Cartier, Thomas (EOL)" userId="0eaa2424-5aa2-4e0b-960d-de12abb9d6fd" providerId="ADAL" clId="{7A6148A7-1E30-4C5C-B5D3-7C516973DCD4}" dt="2023-02-22T20:54:10.903" v="432" actId="1036"/>
        <pc:sldMkLst>
          <pc:docMk/>
          <pc:sldMk cId="680739423" sldId="327"/>
        </pc:sldMkLst>
        <pc:spChg chg="add mod">
          <ac:chgData name="Cartier, Thomas (EOL)" userId="0eaa2424-5aa2-4e0b-960d-de12abb9d6fd" providerId="ADAL" clId="{7A6148A7-1E30-4C5C-B5D3-7C516973DCD4}" dt="2023-02-22T20:54:10.903" v="432" actId="1036"/>
          <ac:spMkLst>
            <pc:docMk/>
            <pc:sldMk cId="680739423" sldId="327"/>
            <ac:spMk id="4" creationId="{21652ED5-9E32-4A9C-86A6-BE59907816A6}"/>
          </ac:spMkLst>
        </pc:spChg>
        <pc:picChg chg="add mod">
          <ac:chgData name="Cartier, Thomas (EOL)" userId="0eaa2424-5aa2-4e0b-960d-de12abb9d6fd" providerId="ADAL" clId="{7A6148A7-1E30-4C5C-B5D3-7C516973DCD4}" dt="2023-02-22T20:52:01.225" v="275" actId="1037"/>
          <ac:picMkLst>
            <pc:docMk/>
            <pc:sldMk cId="680739423" sldId="327"/>
            <ac:picMk id="3" creationId="{64DFBC6E-DF94-4056-8C12-F2E6274C3919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0:50:21.644" v="241" actId="1035"/>
        <pc:sldMkLst>
          <pc:docMk/>
          <pc:sldMk cId="2185813340" sldId="328"/>
        </pc:sldMkLst>
        <pc:picChg chg="add mod">
          <ac:chgData name="Cartier, Thomas (EOL)" userId="0eaa2424-5aa2-4e0b-960d-de12abb9d6fd" providerId="ADAL" clId="{7A6148A7-1E30-4C5C-B5D3-7C516973DCD4}" dt="2023-02-22T20:50:21.644" v="241" actId="1035"/>
          <ac:picMkLst>
            <pc:docMk/>
            <pc:sldMk cId="2185813340" sldId="328"/>
            <ac:picMk id="3" creationId="{F91AA5AD-AE81-417A-BAD1-1E4152D28AA7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33:27.921" v="1208" actId="1037"/>
        <pc:sldMkLst>
          <pc:docMk/>
          <pc:sldMk cId="1847027948" sldId="329"/>
        </pc:sldMkLst>
        <pc:picChg chg="add mod">
          <ac:chgData name="Cartier, Thomas (EOL)" userId="0eaa2424-5aa2-4e0b-960d-de12abb9d6fd" providerId="ADAL" clId="{7A6148A7-1E30-4C5C-B5D3-7C516973DCD4}" dt="2023-02-22T21:33:27.921" v="1208" actId="1037"/>
          <ac:picMkLst>
            <pc:docMk/>
            <pc:sldMk cId="1847027948" sldId="329"/>
            <ac:picMk id="3" creationId="{B11B98C0-C186-4220-9E57-5A57445A6F37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32:27.382" v="1169" actId="1038"/>
        <pc:sldMkLst>
          <pc:docMk/>
          <pc:sldMk cId="227822405" sldId="330"/>
        </pc:sldMkLst>
        <pc:picChg chg="add mod">
          <ac:chgData name="Cartier, Thomas (EOL)" userId="0eaa2424-5aa2-4e0b-960d-de12abb9d6fd" providerId="ADAL" clId="{7A6148A7-1E30-4C5C-B5D3-7C516973DCD4}" dt="2023-02-22T21:32:27.382" v="1169" actId="1038"/>
          <ac:picMkLst>
            <pc:docMk/>
            <pc:sldMk cId="227822405" sldId="330"/>
            <ac:picMk id="3" creationId="{193DCB7C-997C-418A-9283-6729B27EAFB4}"/>
          </ac:picMkLst>
        </pc:picChg>
      </pc:sldChg>
      <pc:sldChg chg="addSp modSp add mod ord">
        <pc:chgData name="Cartier, Thomas (EOL)" userId="0eaa2424-5aa2-4e0b-960d-de12abb9d6fd" providerId="ADAL" clId="{7A6148A7-1E30-4C5C-B5D3-7C516973DCD4}" dt="2023-02-22T21:26:52.297" v="1004" actId="1038"/>
        <pc:sldMkLst>
          <pc:docMk/>
          <pc:sldMk cId="3679803843" sldId="331"/>
        </pc:sldMkLst>
        <pc:picChg chg="add mod">
          <ac:chgData name="Cartier, Thomas (EOL)" userId="0eaa2424-5aa2-4e0b-960d-de12abb9d6fd" providerId="ADAL" clId="{7A6148A7-1E30-4C5C-B5D3-7C516973DCD4}" dt="2023-02-22T21:26:52.297" v="1004" actId="1038"/>
          <ac:picMkLst>
            <pc:docMk/>
            <pc:sldMk cId="3679803843" sldId="331"/>
            <ac:picMk id="3" creationId="{F5A45764-3343-43DA-80DE-9ED9874E6A1B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06:27.365" v="767" actId="1037"/>
        <pc:sldMkLst>
          <pc:docMk/>
          <pc:sldMk cId="2303645767" sldId="332"/>
        </pc:sldMkLst>
        <pc:picChg chg="add mod">
          <ac:chgData name="Cartier, Thomas (EOL)" userId="0eaa2424-5aa2-4e0b-960d-de12abb9d6fd" providerId="ADAL" clId="{7A6148A7-1E30-4C5C-B5D3-7C516973DCD4}" dt="2023-02-22T21:06:27.365" v="767" actId="1037"/>
          <ac:picMkLst>
            <pc:docMk/>
            <pc:sldMk cId="2303645767" sldId="332"/>
            <ac:picMk id="3" creationId="{EF73B398-90CC-4E76-91FC-C995143ED295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05:39.507" v="749" actId="20577"/>
        <pc:sldMkLst>
          <pc:docMk/>
          <pc:sldMk cId="1832751835" sldId="333"/>
        </pc:sldMkLst>
        <pc:spChg chg="add mod">
          <ac:chgData name="Cartier, Thomas (EOL)" userId="0eaa2424-5aa2-4e0b-960d-de12abb9d6fd" providerId="ADAL" clId="{7A6148A7-1E30-4C5C-B5D3-7C516973DCD4}" dt="2023-02-22T21:05:39.507" v="749" actId="20577"/>
          <ac:spMkLst>
            <pc:docMk/>
            <pc:sldMk cId="1832751835" sldId="333"/>
            <ac:spMk id="5" creationId="{C8B262E6-0463-47AD-A664-DEB5E18768DC}"/>
          </ac:spMkLst>
        </pc:spChg>
        <pc:picChg chg="add mod">
          <ac:chgData name="Cartier, Thomas (EOL)" userId="0eaa2424-5aa2-4e0b-960d-de12abb9d6fd" providerId="ADAL" clId="{7A6148A7-1E30-4C5C-B5D3-7C516973DCD4}" dt="2023-02-22T21:05:05.851" v="719" actId="1036"/>
          <ac:picMkLst>
            <pc:docMk/>
            <pc:sldMk cId="1832751835" sldId="333"/>
            <ac:picMk id="3" creationId="{55799D47-5291-483D-BBC7-AD5CF98D78C7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09:11.682" v="808" actId="1035"/>
        <pc:sldMkLst>
          <pc:docMk/>
          <pc:sldMk cId="138329777" sldId="334"/>
        </pc:sldMkLst>
        <pc:spChg chg="add mod">
          <ac:chgData name="Cartier, Thomas (EOL)" userId="0eaa2424-5aa2-4e0b-960d-de12abb9d6fd" providerId="ADAL" clId="{7A6148A7-1E30-4C5C-B5D3-7C516973DCD4}" dt="2023-02-22T21:09:11.682" v="808" actId="1035"/>
          <ac:spMkLst>
            <pc:docMk/>
            <pc:sldMk cId="138329777" sldId="334"/>
            <ac:spMk id="5" creationId="{2EB73D2B-F7BC-48DA-B4FC-55344F125CC5}"/>
          </ac:spMkLst>
        </pc:spChg>
        <pc:picChg chg="add mod">
          <ac:chgData name="Cartier, Thomas (EOL)" userId="0eaa2424-5aa2-4e0b-960d-de12abb9d6fd" providerId="ADAL" clId="{7A6148A7-1E30-4C5C-B5D3-7C516973DCD4}" dt="2023-02-22T21:02:47.564" v="589" actId="1037"/>
          <ac:picMkLst>
            <pc:docMk/>
            <pc:sldMk cId="138329777" sldId="334"/>
            <ac:picMk id="3" creationId="{8F90F3A6-06BE-45E3-8969-526235301229}"/>
          </ac:picMkLst>
        </pc:picChg>
      </pc:sldChg>
      <pc:sldChg chg="modSp new mod">
        <pc:chgData name="Cartier, Thomas (EOL)" userId="0eaa2424-5aa2-4e0b-960d-de12abb9d6fd" providerId="ADAL" clId="{7A6148A7-1E30-4C5C-B5D3-7C516973DCD4}" dt="2023-02-22T21:50:57.802" v="1355" actId="14100"/>
        <pc:sldMkLst>
          <pc:docMk/>
          <pc:sldMk cId="1482086781" sldId="335"/>
        </pc:sldMkLst>
        <pc:spChg chg="mod">
          <ac:chgData name="Cartier, Thomas (EOL)" userId="0eaa2424-5aa2-4e0b-960d-de12abb9d6fd" providerId="ADAL" clId="{7A6148A7-1E30-4C5C-B5D3-7C516973DCD4}" dt="2023-02-22T20:31:21.111" v="141"/>
          <ac:spMkLst>
            <pc:docMk/>
            <pc:sldMk cId="1482086781" sldId="335"/>
            <ac:spMk id="2" creationId="{D18A384E-7261-43BE-B208-5D44E3C2C6A9}"/>
          </ac:spMkLst>
        </pc:spChg>
        <pc:spChg chg="mod">
          <ac:chgData name="Cartier, Thomas (EOL)" userId="0eaa2424-5aa2-4e0b-960d-de12abb9d6fd" providerId="ADAL" clId="{7A6148A7-1E30-4C5C-B5D3-7C516973DCD4}" dt="2023-02-22T21:50:57.802" v="1355" actId="14100"/>
          <ac:spMkLst>
            <pc:docMk/>
            <pc:sldMk cId="1482086781" sldId="335"/>
            <ac:spMk id="3" creationId="{FB6ADC6D-A33B-4A1F-B3DB-78E2F954B969}"/>
          </ac:spMkLst>
        </pc:spChg>
      </pc:sldChg>
      <pc:sldChg chg="modSp add mod">
        <pc:chgData name="Cartier, Thomas (EOL)" userId="0eaa2424-5aa2-4e0b-960d-de12abb9d6fd" providerId="ADAL" clId="{7A6148A7-1E30-4C5C-B5D3-7C516973DCD4}" dt="2023-02-22T20:51:15.647" v="257" actId="255"/>
        <pc:sldMkLst>
          <pc:docMk/>
          <pc:sldMk cId="4164016418" sldId="336"/>
        </pc:sldMkLst>
        <pc:spChg chg="mod">
          <ac:chgData name="Cartier, Thomas (EOL)" userId="0eaa2424-5aa2-4e0b-960d-de12abb9d6fd" providerId="ADAL" clId="{7A6148A7-1E30-4C5C-B5D3-7C516973DCD4}" dt="2023-02-22T20:51:15.647" v="257" actId="255"/>
          <ac:spMkLst>
            <pc:docMk/>
            <pc:sldMk cId="4164016418" sldId="336"/>
            <ac:spMk id="3" creationId="{FB6ADC6D-A33B-4A1F-B3DB-78E2F954B969}"/>
          </ac:spMkLst>
        </pc:spChg>
      </pc:sldChg>
      <pc:sldChg chg="modSp add mod">
        <pc:chgData name="Cartier, Thomas (EOL)" userId="0eaa2424-5aa2-4e0b-960d-de12abb9d6fd" providerId="ADAL" clId="{7A6148A7-1E30-4C5C-B5D3-7C516973DCD4}" dt="2023-02-22T21:52:22.030" v="1370" actId="20577"/>
        <pc:sldMkLst>
          <pc:docMk/>
          <pc:sldMk cId="2461610015" sldId="337"/>
        </pc:sldMkLst>
        <pc:spChg chg="mod">
          <ac:chgData name="Cartier, Thomas (EOL)" userId="0eaa2424-5aa2-4e0b-960d-de12abb9d6fd" providerId="ADAL" clId="{7A6148A7-1E30-4C5C-B5D3-7C516973DCD4}" dt="2023-02-22T21:52:22.030" v="1370" actId="20577"/>
          <ac:spMkLst>
            <pc:docMk/>
            <pc:sldMk cId="2461610015" sldId="337"/>
            <ac:spMk id="3" creationId="{FB6ADC6D-A33B-4A1F-B3DB-78E2F954B969}"/>
          </ac:spMkLst>
        </pc:spChg>
      </pc:sldChg>
      <pc:sldChg chg="add">
        <pc:chgData name="Cartier, Thomas (EOL)" userId="0eaa2424-5aa2-4e0b-960d-de12abb9d6fd" providerId="ADAL" clId="{7A6148A7-1E30-4C5C-B5D3-7C516973DCD4}" dt="2023-02-22T20:56:03.726" v="471"/>
        <pc:sldMkLst>
          <pc:docMk/>
          <pc:sldMk cId="3939927325" sldId="338"/>
        </pc:sldMkLst>
      </pc:sldChg>
      <pc:sldChg chg="addSp modSp add mod">
        <pc:chgData name="Cartier, Thomas (EOL)" userId="0eaa2424-5aa2-4e0b-960d-de12abb9d6fd" providerId="ADAL" clId="{7A6148A7-1E30-4C5C-B5D3-7C516973DCD4}" dt="2023-02-22T21:31:31.977" v="1139" actId="1037"/>
        <pc:sldMkLst>
          <pc:docMk/>
          <pc:sldMk cId="1542577139" sldId="339"/>
        </pc:sldMkLst>
        <pc:picChg chg="add mod">
          <ac:chgData name="Cartier, Thomas (EOL)" userId="0eaa2424-5aa2-4e0b-960d-de12abb9d6fd" providerId="ADAL" clId="{7A6148A7-1E30-4C5C-B5D3-7C516973DCD4}" dt="2023-02-22T21:31:31.977" v="1139" actId="1037"/>
          <ac:picMkLst>
            <pc:docMk/>
            <pc:sldMk cId="1542577139" sldId="339"/>
            <ac:picMk id="3" creationId="{662DE775-6BCD-45BE-87C7-3FC3851204ED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30:22.510" v="1106" actId="1037"/>
        <pc:sldMkLst>
          <pc:docMk/>
          <pc:sldMk cId="4241418582" sldId="340"/>
        </pc:sldMkLst>
        <pc:picChg chg="add mod">
          <ac:chgData name="Cartier, Thomas (EOL)" userId="0eaa2424-5aa2-4e0b-960d-de12abb9d6fd" providerId="ADAL" clId="{7A6148A7-1E30-4C5C-B5D3-7C516973DCD4}" dt="2023-02-22T21:30:22.510" v="1106" actId="1037"/>
          <ac:picMkLst>
            <pc:docMk/>
            <pc:sldMk cId="4241418582" sldId="340"/>
            <ac:picMk id="3" creationId="{965A5968-B76B-4D12-A07F-DBC440FE5AE9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29:02.700" v="1070" actId="1038"/>
        <pc:sldMkLst>
          <pc:docMk/>
          <pc:sldMk cId="2786878259" sldId="341"/>
        </pc:sldMkLst>
        <pc:picChg chg="add mod">
          <ac:chgData name="Cartier, Thomas (EOL)" userId="0eaa2424-5aa2-4e0b-960d-de12abb9d6fd" providerId="ADAL" clId="{7A6148A7-1E30-4C5C-B5D3-7C516973DCD4}" dt="2023-02-22T21:29:02.700" v="1070" actId="1038"/>
          <ac:picMkLst>
            <pc:docMk/>
            <pc:sldMk cId="2786878259" sldId="341"/>
            <ac:picMk id="3" creationId="{0A988EFB-6F5B-4DB2-AFDE-9A37494815AA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27:41.992" v="1040" actId="1037"/>
        <pc:sldMkLst>
          <pc:docMk/>
          <pc:sldMk cId="1072613004" sldId="342"/>
        </pc:sldMkLst>
        <pc:picChg chg="add mod">
          <ac:chgData name="Cartier, Thomas (EOL)" userId="0eaa2424-5aa2-4e0b-960d-de12abb9d6fd" providerId="ADAL" clId="{7A6148A7-1E30-4C5C-B5D3-7C516973DCD4}" dt="2023-02-22T21:27:41.992" v="1040" actId="1037"/>
          <ac:picMkLst>
            <pc:docMk/>
            <pc:sldMk cId="1072613004" sldId="342"/>
            <ac:picMk id="3" creationId="{7109F6EB-3F2A-442D-9A5C-340B6E2D33B5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18:32.209" v="917" actId="1035"/>
        <pc:sldMkLst>
          <pc:docMk/>
          <pc:sldMk cId="3243628861" sldId="343"/>
        </pc:sldMkLst>
        <pc:picChg chg="add mod">
          <ac:chgData name="Cartier, Thomas (EOL)" userId="0eaa2424-5aa2-4e0b-960d-de12abb9d6fd" providerId="ADAL" clId="{7A6148A7-1E30-4C5C-B5D3-7C516973DCD4}" dt="2023-02-22T21:18:32.209" v="917" actId="1035"/>
          <ac:picMkLst>
            <pc:docMk/>
            <pc:sldMk cId="3243628861" sldId="343"/>
            <ac:picMk id="3" creationId="{A31BA290-9186-44BF-8531-B72A906D2629}"/>
          </ac:picMkLst>
        </pc:picChg>
      </pc:sldChg>
      <pc:sldChg chg="addSp delSp modSp add mod">
        <pc:chgData name="Cartier, Thomas (EOL)" userId="0eaa2424-5aa2-4e0b-960d-de12abb9d6fd" providerId="ADAL" clId="{7A6148A7-1E30-4C5C-B5D3-7C516973DCD4}" dt="2023-02-22T21:13:58.858" v="866" actId="20577"/>
        <pc:sldMkLst>
          <pc:docMk/>
          <pc:sldMk cId="128963399" sldId="344"/>
        </pc:sldMkLst>
        <pc:spChg chg="add del mod">
          <ac:chgData name="Cartier, Thomas (EOL)" userId="0eaa2424-5aa2-4e0b-960d-de12abb9d6fd" providerId="ADAL" clId="{7A6148A7-1E30-4C5C-B5D3-7C516973DCD4}" dt="2023-02-22T21:08:49.841" v="791" actId="478"/>
          <ac:spMkLst>
            <pc:docMk/>
            <pc:sldMk cId="128963399" sldId="344"/>
            <ac:spMk id="3" creationId="{891DD356-4BBA-43E4-A79C-80CBFDA1BDEB}"/>
          </ac:spMkLst>
        </pc:spChg>
        <pc:spChg chg="add mod">
          <ac:chgData name="Cartier, Thomas (EOL)" userId="0eaa2424-5aa2-4e0b-960d-de12abb9d6fd" providerId="ADAL" clId="{7A6148A7-1E30-4C5C-B5D3-7C516973DCD4}" dt="2023-02-22T21:13:58.858" v="866" actId="20577"/>
          <ac:spMkLst>
            <pc:docMk/>
            <pc:sldMk cId="128963399" sldId="344"/>
            <ac:spMk id="6" creationId="{CAF9F9BD-0B6D-4158-86BE-6AD261CD042C}"/>
          </ac:spMkLst>
        </pc:spChg>
        <pc:picChg chg="add del mod">
          <ac:chgData name="Cartier, Thomas (EOL)" userId="0eaa2424-5aa2-4e0b-960d-de12abb9d6fd" providerId="ADAL" clId="{7A6148A7-1E30-4C5C-B5D3-7C516973DCD4}" dt="2023-02-22T21:10:17.194" v="828" actId="478"/>
          <ac:picMkLst>
            <pc:docMk/>
            <pc:sldMk cId="128963399" sldId="344"/>
            <ac:picMk id="4" creationId="{FB11F951-8F36-4029-ADDE-8D3154C9F723}"/>
          </ac:picMkLst>
        </pc:picChg>
        <pc:picChg chg="add mod">
          <ac:chgData name="Cartier, Thomas (EOL)" userId="0eaa2424-5aa2-4e0b-960d-de12abb9d6fd" providerId="ADAL" clId="{7A6148A7-1E30-4C5C-B5D3-7C516973DCD4}" dt="2023-02-22T21:10:40.238" v="860" actId="1038"/>
          <ac:picMkLst>
            <pc:docMk/>
            <pc:sldMk cId="128963399" sldId="344"/>
            <ac:picMk id="7" creationId="{C84436B6-0B2A-4F58-925D-82FD07F8782B}"/>
          </ac:picMkLst>
        </pc:picChg>
      </pc:sldChg>
      <pc:sldChg chg="addSp modSp add mod">
        <pc:chgData name="Cartier, Thomas (EOL)" userId="0eaa2424-5aa2-4e0b-960d-de12abb9d6fd" providerId="ADAL" clId="{7A6148A7-1E30-4C5C-B5D3-7C516973DCD4}" dt="2023-02-22T21:19:34.055" v="944" actId="1037"/>
        <pc:sldMkLst>
          <pc:docMk/>
          <pc:sldMk cId="3869726708" sldId="345"/>
        </pc:sldMkLst>
        <pc:picChg chg="add mod">
          <ac:chgData name="Cartier, Thomas (EOL)" userId="0eaa2424-5aa2-4e0b-960d-de12abb9d6fd" providerId="ADAL" clId="{7A6148A7-1E30-4C5C-B5D3-7C516973DCD4}" dt="2023-02-22T21:19:34.055" v="944" actId="1037"/>
          <ac:picMkLst>
            <pc:docMk/>
            <pc:sldMk cId="3869726708" sldId="345"/>
            <ac:picMk id="3" creationId="{9A894422-0CA5-4F9E-B88F-480855C69289}"/>
          </ac:picMkLst>
        </pc:picChg>
      </pc:sldChg>
      <pc:sldChg chg="modSp add mod">
        <pc:chgData name="Cartier, Thomas (EOL)" userId="0eaa2424-5aa2-4e0b-960d-de12abb9d6fd" providerId="ADAL" clId="{7A6148A7-1E30-4C5C-B5D3-7C516973DCD4}" dt="2023-02-22T21:13:06.781" v="865" actId="6549"/>
        <pc:sldMkLst>
          <pc:docMk/>
          <pc:sldMk cId="2137267430" sldId="346"/>
        </pc:sldMkLst>
        <pc:spChg chg="mod">
          <ac:chgData name="Cartier, Thomas (EOL)" userId="0eaa2424-5aa2-4e0b-960d-de12abb9d6fd" providerId="ADAL" clId="{7A6148A7-1E30-4C5C-B5D3-7C516973DCD4}" dt="2023-02-22T21:13:06.781" v="865" actId="6549"/>
          <ac:spMkLst>
            <pc:docMk/>
            <pc:sldMk cId="2137267430" sldId="346"/>
            <ac:spMk id="5" creationId="{2EB73D2B-F7BC-48DA-B4FC-55344F125CC5}"/>
          </ac:spMkLst>
        </pc:spChg>
      </pc:sldChg>
      <pc:sldChg chg="modSp add mod">
        <pc:chgData name="Cartier, Thomas (EOL)" userId="0eaa2424-5aa2-4e0b-960d-de12abb9d6fd" providerId="ADAL" clId="{7A6148A7-1E30-4C5C-B5D3-7C516973DCD4}" dt="2023-02-22T21:23:18.704" v="965" actId="255"/>
        <pc:sldMkLst>
          <pc:docMk/>
          <pc:sldMk cId="50125186" sldId="347"/>
        </pc:sldMkLst>
        <pc:spChg chg="mod">
          <ac:chgData name="Cartier, Thomas (EOL)" userId="0eaa2424-5aa2-4e0b-960d-de12abb9d6fd" providerId="ADAL" clId="{7A6148A7-1E30-4C5C-B5D3-7C516973DCD4}" dt="2023-02-22T21:23:18.704" v="965" actId="255"/>
          <ac:spMkLst>
            <pc:docMk/>
            <pc:sldMk cId="50125186" sldId="347"/>
            <ac:spMk id="3" creationId="{FB6ADC6D-A33B-4A1F-B3DB-78E2F954B969}"/>
          </ac:spMkLst>
        </pc:spChg>
      </pc:sldChg>
      <pc:sldChg chg="add">
        <pc:chgData name="Cartier, Thomas (EOL)" userId="0eaa2424-5aa2-4e0b-960d-de12abb9d6fd" providerId="ADAL" clId="{7A6148A7-1E30-4C5C-B5D3-7C516973DCD4}" dt="2023-02-22T22:09:18.502" v="1560"/>
        <pc:sldMkLst>
          <pc:docMk/>
          <pc:sldMk cId="2302469338" sldId="348"/>
        </pc:sldMkLst>
      </pc:sldChg>
      <pc:sldChg chg="modSp new del mod">
        <pc:chgData name="Cartier, Thomas (EOL)" userId="0eaa2424-5aa2-4e0b-960d-de12abb9d6fd" providerId="ADAL" clId="{7A6148A7-1E30-4C5C-B5D3-7C516973DCD4}" dt="2023-02-22T22:09:13.761" v="1559" actId="2696"/>
        <pc:sldMkLst>
          <pc:docMk/>
          <pc:sldMk cId="4148112898" sldId="348"/>
        </pc:sldMkLst>
        <pc:spChg chg="mod">
          <ac:chgData name="Cartier, Thomas (EOL)" userId="0eaa2424-5aa2-4e0b-960d-de12abb9d6fd" providerId="ADAL" clId="{7A6148A7-1E30-4C5C-B5D3-7C516973DCD4}" dt="2023-02-22T21:37:38.671" v="1223"/>
          <ac:spMkLst>
            <pc:docMk/>
            <pc:sldMk cId="4148112898" sldId="348"/>
            <ac:spMk id="2" creationId="{7EBA5831-198C-4C5F-84E1-AEEBE45ABEEE}"/>
          </ac:spMkLst>
        </pc:spChg>
        <pc:spChg chg="mod">
          <ac:chgData name="Cartier, Thomas (EOL)" userId="0eaa2424-5aa2-4e0b-960d-de12abb9d6fd" providerId="ADAL" clId="{7A6148A7-1E30-4C5C-B5D3-7C516973DCD4}" dt="2023-02-22T21:46:45.271" v="1324" actId="115"/>
          <ac:spMkLst>
            <pc:docMk/>
            <pc:sldMk cId="4148112898" sldId="348"/>
            <ac:spMk id="3" creationId="{A3B93AB1-CB20-4733-9D2F-4693FAE9665F}"/>
          </ac:spMkLst>
        </pc:spChg>
      </pc:sldChg>
      <pc:sldChg chg="add">
        <pc:chgData name="Cartier, Thomas (EOL)" userId="0eaa2424-5aa2-4e0b-960d-de12abb9d6fd" providerId="ADAL" clId="{7A6148A7-1E30-4C5C-B5D3-7C516973DCD4}" dt="2023-02-22T22:09:18.502" v="1560"/>
        <pc:sldMkLst>
          <pc:docMk/>
          <pc:sldMk cId="2611564580" sldId="349"/>
        </pc:sldMkLst>
      </pc:sldChg>
      <pc:sldChg chg="modSp new del mod">
        <pc:chgData name="Cartier, Thomas (EOL)" userId="0eaa2424-5aa2-4e0b-960d-de12abb9d6fd" providerId="ADAL" clId="{7A6148A7-1E30-4C5C-B5D3-7C516973DCD4}" dt="2023-02-22T22:09:13.761" v="1559" actId="2696"/>
        <pc:sldMkLst>
          <pc:docMk/>
          <pc:sldMk cId="3882323763" sldId="349"/>
        </pc:sldMkLst>
        <pc:spChg chg="mod">
          <ac:chgData name="Cartier, Thomas (EOL)" userId="0eaa2424-5aa2-4e0b-960d-de12abb9d6fd" providerId="ADAL" clId="{7A6148A7-1E30-4C5C-B5D3-7C516973DCD4}" dt="2023-02-22T21:40:31.747" v="1276"/>
          <ac:spMkLst>
            <pc:docMk/>
            <pc:sldMk cId="3882323763" sldId="349"/>
            <ac:spMk id="2" creationId="{98BB527E-F242-465F-BEF4-4E039225A0CF}"/>
          </ac:spMkLst>
        </pc:spChg>
        <pc:spChg chg="mod">
          <ac:chgData name="Cartier, Thomas (EOL)" userId="0eaa2424-5aa2-4e0b-960d-de12abb9d6fd" providerId="ADAL" clId="{7A6148A7-1E30-4C5C-B5D3-7C516973DCD4}" dt="2023-02-22T21:46:08.087" v="1323" actId="14100"/>
          <ac:spMkLst>
            <pc:docMk/>
            <pc:sldMk cId="3882323763" sldId="349"/>
            <ac:spMk id="3" creationId="{FFFE8EDB-22D4-422C-AE5D-058B16E429A9}"/>
          </ac:spMkLst>
        </pc:spChg>
      </pc:sldChg>
      <pc:sldChg chg="addSp delSp modSp new mod">
        <pc:chgData name="Cartier, Thomas (EOL)" userId="0eaa2424-5aa2-4e0b-960d-de12abb9d6fd" providerId="ADAL" clId="{7A6148A7-1E30-4C5C-B5D3-7C516973DCD4}" dt="2023-02-22T22:07:13.820" v="1536" actId="1038"/>
        <pc:sldMkLst>
          <pc:docMk/>
          <pc:sldMk cId="977590528" sldId="350"/>
        </pc:sldMkLst>
        <pc:spChg chg="mod">
          <ac:chgData name="Cartier, Thomas (EOL)" userId="0eaa2424-5aa2-4e0b-960d-de12abb9d6fd" providerId="ADAL" clId="{7A6148A7-1E30-4C5C-B5D3-7C516973DCD4}" dt="2023-02-22T22:07:03.396" v="1531" actId="255"/>
          <ac:spMkLst>
            <pc:docMk/>
            <pc:sldMk cId="977590528" sldId="350"/>
            <ac:spMk id="2" creationId="{463CAD49-00A2-4028-AC14-5E0CEE63D8DF}"/>
          </ac:spMkLst>
        </pc:spChg>
        <pc:spChg chg="del mod">
          <ac:chgData name="Cartier, Thomas (EOL)" userId="0eaa2424-5aa2-4e0b-960d-de12abb9d6fd" providerId="ADAL" clId="{7A6148A7-1E30-4C5C-B5D3-7C516973DCD4}" dt="2023-02-22T22:05:01.101" v="1406" actId="478"/>
          <ac:spMkLst>
            <pc:docMk/>
            <pc:sldMk cId="977590528" sldId="350"/>
            <ac:spMk id="3" creationId="{340F6C96-429B-459E-8097-57FADA64F41C}"/>
          </ac:spMkLst>
        </pc:spChg>
        <pc:spChg chg="add mod">
          <ac:chgData name="Cartier, Thomas (EOL)" userId="0eaa2424-5aa2-4e0b-960d-de12abb9d6fd" providerId="ADAL" clId="{7A6148A7-1E30-4C5C-B5D3-7C516973DCD4}" dt="2023-02-22T22:07:08.231" v="1532" actId="1076"/>
          <ac:spMkLst>
            <pc:docMk/>
            <pc:sldMk cId="977590528" sldId="350"/>
            <ac:spMk id="6" creationId="{65072380-A305-4FDB-85A6-DCA2E7CBF637}"/>
          </ac:spMkLst>
        </pc:spChg>
        <pc:picChg chg="add mod">
          <ac:chgData name="Cartier, Thomas (EOL)" userId="0eaa2424-5aa2-4e0b-960d-de12abb9d6fd" providerId="ADAL" clId="{7A6148A7-1E30-4C5C-B5D3-7C516973DCD4}" dt="2023-02-22T22:07:13.820" v="1536" actId="1038"/>
          <ac:picMkLst>
            <pc:docMk/>
            <pc:sldMk cId="977590528" sldId="350"/>
            <ac:picMk id="5" creationId="{DFBC37FA-62B0-450F-B698-22A89A718A75}"/>
          </ac:picMkLst>
        </pc:picChg>
      </pc:sldChg>
      <pc:sldChg chg="modSp add mod">
        <pc:chgData name="Cartier, Thomas (EOL)" userId="0eaa2424-5aa2-4e0b-960d-de12abb9d6fd" providerId="ADAL" clId="{7A6148A7-1E30-4C5C-B5D3-7C516973DCD4}" dt="2023-02-22T22:01:37.186" v="1404" actId="1076"/>
        <pc:sldMkLst>
          <pc:docMk/>
          <pc:sldMk cId="1168486733" sldId="351"/>
        </pc:sldMkLst>
        <pc:spChg chg="mod">
          <ac:chgData name="Cartier, Thomas (EOL)" userId="0eaa2424-5aa2-4e0b-960d-de12abb9d6fd" providerId="ADAL" clId="{7A6148A7-1E30-4C5C-B5D3-7C516973DCD4}" dt="2023-02-22T22:01:37.186" v="1404" actId="1076"/>
          <ac:spMkLst>
            <pc:docMk/>
            <pc:sldMk cId="1168486733" sldId="351"/>
            <ac:spMk id="3" creationId="{340F6C96-429B-459E-8097-57FADA64F41C}"/>
          </ac:spMkLst>
        </pc:spChg>
      </pc:sldChg>
      <pc:sldChg chg="modSp add mod">
        <pc:chgData name="Cartier, Thomas (EOL)" userId="0eaa2424-5aa2-4e0b-960d-de12abb9d6fd" providerId="ADAL" clId="{7A6148A7-1E30-4C5C-B5D3-7C516973DCD4}" dt="2023-02-22T22:08:14.129" v="1558" actId="1076"/>
        <pc:sldMkLst>
          <pc:docMk/>
          <pc:sldMk cId="3892799787" sldId="352"/>
        </pc:sldMkLst>
        <pc:spChg chg="mod">
          <ac:chgData name="Cartier, Thomas (EOL)" userId="0eaa2424-5aa2-4e0b-960d-de12abb9d6fd" providerId="ADAL" clId="{7A6148A7-1E30-4C5C-B5D3-7C516973DCD4}" dt="2023-02-22T22:08:14.129" v="1558" actId="1076"/>
          <ac:spMkLst>
            <pc:docMk/>
            <pc:sldMk cId="3892799787" sldId="352"/>
            <ac:spMk id="3" creationId="{340F6C96-429B-459E-8097-57FADA64F41C}"/>
          </ac:spMkLst>
        </pc:spChg>
      </pc:sldChg>
      <pc:sldChg chg="modSp add mod">
        <pc:chgData name="Cartier, Thomas (EOL)" userId="0eaa2424-5aa2-4e0b-960d-de12abb9d6fd" providerId="ADAL" clId="{7A6148A7-1E30-4C5C-B5D3-7C516973DCD4}" dt="2023-02-22T21:58:52.406" v="1377" actId="14100"/>
        <pc:sldMkLst>
          <pc:docMk/>
          <pc:sldMk cId="4003348895" sldId="353"/>
        </pc:sldMkLst>
        <pc:spChg chg="mod">
          <ac:chgData name="Cartier, Thomas (EOL)" userId="0eaa2424-5aa2-4e0b-960d-de12abb9d6fd" providerId="ADAL" clId="{7A6148A7-1E30-4C5C-B5D3-7C516973DCD4}" dt="2023-02-22T21:58:52.406" v="1377" actId="14100"/>
          <ac:spMkLst>
            <pc:docMk/>
            <pc:sldMk cId="4003348895" sldId="353"/>
            <ac:spMk id="3" creationId="{340F6C96-429B-459E-8097-57FADA64F41C}"/>
          </ac:spMkLst>
        </pc:spChg>
      </pc:sldChg>
      <pc:sldChg chg="modSp add mod">
        <pc:chgData name="Cartier, Thomas (EOL)" userId="0eaa2424-5aa2-4e0b-960d-de12abb9d6fd" providerId="ADAL" clId="{7A6148A7-1E30-4C5C-B5D3-7C516973DCD4}" dt="2023-02-22T22:00:27.072" v="1393" actId="20577"/>
        <pc:sldMkLst>
          <pc:docMk/>
          <pc:sldMk cId="19057391" sldId="354"/>
        </pc:sldMkLst>
        <pc:spChg chg="mod">
          <ac:chgData name="Cartier, Thomas (EOL)" userId="0eaa2424-5aa2-4e0b-960d-de12abb9d6fd" providerId="ADAL" clId="{7A6148A7-1E30-4C5C-B5D3-7C516973DCD4}" dt="2023-02-22T22:00:27.072" v="1393" actId="20577"/>
          <ac:spMkLst>
            <pc:docMk/>
            <pc:sldMk cId="19057391" sldId="354"/>
            <ac:spMk id="3" creationId="{340F6C96-429B-459E-8097-57FADA64F41C}"/>
          </ac:spMkLst>
        </pc:spChg>
      </pc:sldChg>
    </pc:docChg>
  </pc:docChgLst>
  <pc:docChgLst>
    <pc:chgData name="Cartier, Thomas (EOL)" userId="0eaa2424-5aa2-4e0b-960d-de12abb9d6fd" providerId="ADAL" clId="{314A141F-0751-470A-A7AF-73CB772568C9}"/>
    <pc:docChg chg="modSld">
      <pc:chgData name="Cartier, Thomas (EOL)" userId="0eaa2424-5aa2-4e0b-960d-de12abb9d6fd" providerId="ADAL" clId="{314A141F-0751-470A-A7AF-73CB772568C9}" dt="2023-05-24T12:29:32.712" v="3" actId="20577"/>
      <pc:docMkLst>
        <pc:docMk/>
      </pc:docMkLst>
      <pc:sldChg chg="modSp mod">
        <pc:chgData name="Cartier, Thomas (EOL)" userId="0eaa2424-5aa2-4e0b-960d-de12abb9d6fd" providerId="ADAL" clId="{314A141F-0751-470A-A7AF-73CB772568C9}" dt="2023-05-24T12:29:32.712" v="3" actId="20577"/>
        <pc:sldMkLst>
          <pc:docMk/>
          <pc:sldMk cId="4244006632" sldId="356"/>
        </pc:sldMkLst>
        <pc:spChg chg="mod">
          <ac:chgData name="Cartier, Thomas (EOL)" userId="0eaa2424-5aa2-4e0b-960d-de12abb9d6fd" providerId="ADAL" clId="{314A141F-0751-470A-A7AF-73CB772568C9}" dt="2023-05-24T12:29:32.712" v="3" actId="20577"/>
          <ac:spMkLst>
            <pc:docMk/>
            <pc:sldMk cId="4244006632" sldId="356"/>
            <ac:spMk id="3" creationId="{41293873-7676-4094-957F-06F69166BC73}"/>
          </ac:spMkLst>
        </pc:spChg>
      </pc:sldChg>
    </pc:docChg>
  </pc:docChgLst>
  <pc:docChgLst>
    <pc:chgData name="Cartier, Thomas (EOL)" userId="0eaa2424-5aa2-4e0b-960d-de12abb9d6fd" providerId="ADAL" clId="{6D5DC821-9D2D-415D-BB6A-372F35D2BC43}"/>
    <pc:docChg chg="custSel modSld">
      <pc:chgData name="Cartier, Thomas (EOL)" userId="0eaa2424-5aa2-4e0b-960d-de12abb9d6fd" providerId="ADAL" clId="{6D5DC821-9D2D-415D-BB6A-372F35D2BC43}" dt="2023-04-20T19:34:39.136" v="58" actId="1038"/>
      <pc:docMkLst>
        <pc:docMk/>
      </pc:docMkLst>
      <pc:sldChg chg="delSp modSp mod">
        <pc:chgData name="Cartier, Thomas (EOL)" userId="0eaa2424-5aa2-4e0b-960d-de12abb9d6fd" providerId="ADAL" clId="{6D5DC821-9D2D-415D-BB6A-372F35D2BC43}" dt="2023-04-20T19:34:39.136" v="58" actId="1038"/>
        <pc:sldMkLst>
          <pc:docMk/>
          <pc:sldMk cId="2086715375" sldId="256"/>
        </pc:sldMkLst>
        <pc:spChg chg="del">
          <ac:chgData name="Cartier, Thomas (EOL)" userId="0eaa2424-5aa2-4e0b-960d-de12abb9d6fd" providerId="ADAL" clId="{6D5DC821-9D2D-415D-BB6A-372F35D2BC43}" dt="2023-04-20T19:34:31.219" v="0" actId="478"/>
          <ac:spMkLst>
            <pc:docMk/>
            <pc:sldMk cId="2086715375" sldId="256"/>
            <ac:spMk id="6" creationId="{11A39E9B-A390-46BE-A194-8688CBB4E632}"/>
          </ac:spMkLst>
        </pc:spChg>
        <pc:picChg chg="mod">
          <ac:chgData name="Cartier, Thomas (EOL)" userId="0eaa2424-5aa2-4e0b-960d-de12abb9d6fd" providerId="ADAL" clId="{6D5DC821-9D2D-415D-BB6A-372F35D2BC43}" dt="2023-04-20T19:34:39.136" v="58" actId="1038"/>
          <ac:picMkLst>
            <pc:docMk/>
            <pc:sldMk cId="2086715375" sldId="256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1F03A-B355-48EF-B3C6-03A03D38C0F6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3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1F03A-B355-48EF-B3C6-03A03D38C0F6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7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33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FCB9-2B9C-4839-B50B-6AA32CA7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BBA7-944D-4017-BDDD-D5145FAB140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01CB2-7113-434E-B649-B423BA5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9133-654C-42D0-8769-D410872C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  <p:sldLayoutId id="2147483667" r:id="rId16"/>
    <p:sldLayoutId id="2147483668" r:id="rId1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1" y="1836174"/>
            <a:ext cx="8686801" cy="1445276"/>
          </a:xfrm>
        </p:spPr>
        <p:txBody>
          <a:bodyPr/>
          <a:lstStyle/>
          <a:p>
            <a:pPr algn="ctr"/>
            <a:br>
              <a:rPr lang="en-US" dirty="0">
                <a:latin typeface="Gotham Rounded Medium" pitchFamily="50" charset="0"/>
              </a:rPr>
            </a:br>
            <a:br>
              <a:rPr lang="en-US" dirty="0">
                <a:latin typeface="Gotham Rounded Medium" pitchFamily="50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MOSES Mini Clinic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Alerts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500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https://www.mass.gov/masshire-career-centers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4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424C9-13AB-4956-B0FE-40A9B2CF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9" y="1301171"/>
            <a:ext cx="7823200" cy="48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0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Field Alerts     (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Match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Geographic Preference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 Unit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Duration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Shift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Title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7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115CC-4F61-474D-87FF-A8B1CCEF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3" y="1213050"/>
            <a:ext cx="8077200" cy="49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E6EE5-1E05-4107-A270-886DDB47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262401"/>
            <a:ext cx="7594600" cy="48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948FF-1761-449F-A805-19DA76D6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4" y="1226890"/>
            <a:ext cx="8017932" cy="49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Field Alerts     (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Eligibility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Eligibility Information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5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115CC-4F61-474D-87FF-A8B1CCEF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3" y="1213050"/>
            <a:ext cx="8077200" cy="49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C709C-56B7-4F1C-975A-5597152C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0" y="1307033"/>
            <a:ext cx="7704672" cy="48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CEF99-9BC8-45A6-AFF9-8F42947E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1253154"/>
            <a:ext cx="7984067" cy="489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Field Alerts     (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History tab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History Information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7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242159"/>
            <a:ext cx="8229600" cy="3269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Alerts</a:t>
            </a:r>
          </a:p>
          <a:p>
            <a:pPr marL="0" indent="0" algn="ctr">
              <a:buNone/>
            </a:pPr>
            <a:r>
              <a:rPr lang="en-US" sz="4400" b="1" dirty="0"/>
              <a:t>In </a:t>
            </a:r>
          </a:p>
          <a:p>
            <a:pPr marL="0" indent="0" algn="ctr">
              <a:buNone/>
            </a:pPr>
            <a:r>
              <a:rPr lang="en-US" sz="4400" b="1" dirty="0"/>
              <a:t>MOSES 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6736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E900B-63A7-48AE-BB4D-6D6CD1A0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726"/>
            <a:ext cx="9144000" cy="25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F155D-4687-4B81-8B52-0FA1D3E0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44" y="1312331"/>
            <a:ext cx="8004587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098A4-1A86-46E0-AF13-3D0C341BA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42"/>
          <a:stretch/>
        </p:blipFill>
        <p:spPr>
          <a:xfrm>
            <a:off x="0" y="1286933"/>
            <a:ext cx="9144000" cy="49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Field Alerts     (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Military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Military Information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13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C444-6098-427A-833B-8206DEA3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D74B6-DF3D-4D50-BB8E-371C9FCB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1288659"/>
            <a:ext cx="7857067" cy="48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6A542B-E5A6-4F41-859B-458D7015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8675"/>
            <a:ext cx="8229600" cy="244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Automatic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E6CCE-2B6B-46B5-AD76-085178C7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78" y="3874535"/>
            <a:ext cx="304843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6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895"/>
            <a:ext cx="8229600" cy="4988432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1 week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2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3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4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5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6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7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8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4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895"/>
            <a:ext cx="8229600" cy="4988432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 9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approx.10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approx.11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approx.12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approx.13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approx.14 weeks to enroll in Sec 30.Please notify claimant of training opportunities.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has approx.15 weeks to enroll in Sec 30.Please notify claimant of training opportunities.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92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29473-8CAF-4413-9303-B7E2315F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356"/>
            <a:ext cx="9144000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7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b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 Membership Registration is Required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7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Housekeeping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33378"/>
            <a:ext cx="7772400" cy="47970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Class time from 9:00 to 10:00 am</a:t>
            </a:r>
          </a:p>
          <a:p>
            <a:pPr marL="862013" lvl="2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marL="862013" lvl="2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Attendance is recorded / taken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900" dirty="0"/>
              <a:t>Please leave your camera on.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44308404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3DD7F-7694-408F-B62E-9FAB3C0F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0" y="1251140"/>
            <a:ext cx="7924798" cy="48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6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79E7C-BE11-4EAB-865C-BFCBFDD3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56" y="1253643"/>
            <a:ext cx="7984067" cy="49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3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98DDF-9D32-4039-877E-3E7A4820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9" y="1259291"/>
            <a:ext cx="8009467" cy="49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Seeker has an Unverified Referral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6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7490-847C-4318-8ECE-2572EFDA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35"/>
            <a:ext cx="8229600" cy="452596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Unverified Referral Alerts are triggered by Pending Employment  Services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lvl="1">
              <a:spcBef>
                <a:spcPts val="0"/>
              </a:spcBef>
            </a:pP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Referral - Staff Pending </a:t>
            </a:r>
            <a:b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lvl="1">
              <a:spcBef>
                <a:spcPts val="0"/>
              </a:spcBef>
            </a:pP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Development – Referral Pending </a:t>
            </a:r>
            <a:b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80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61A24-6E2E-49E1-BCF7-C44E5C79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57" y="1243714"/>
            <a:ext cx="7967133" cy="49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4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009F1-E587-4EF2-83EF-E0E04E45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22" y="1405467"/>
            <a:ext cx="6125899" cy="4572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F9300-F1B7-4B83-B819-9C8C94AF5A26}"/>
              </a:ext>
            </a:extLst>
          </p:cNvPr>
          <p:cNvSpPr txBox="1"/>
          <p:nvPr/>
        </p:nvSpPr>
        <p:spPr>
          <a:xfrm>
            <a:off x="186267" y="2607733"/>
            <a:ext cx="13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Seeker </a:t>
            </a:r>
          </a:p>
          <a:p>
            <a:endParaRPr lang="en-US" dirty="0"/>
          </a:p>
          <a:p>
            <a:r>
              <a:rPr lang="en-US" dirty="0"/>
              <a:t>Employment Services </a:t>
            </a:r>
          </a:p>
        </p:txBody>
      </p:sp>
    </p:spTree>
    <p:extLst>
      <p:ext uri="{BB962C8B-B14F-4D97-AF65-F5344CB8AC3E}">
        <p14:creationId xmlns:p14="http://schemas.microsoft.com/office/powerpoint/2010/main" val="4138680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0B3C9-3C96-44FF-90B7-FB99987D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66" y="1340818"/>
            <a:ext cx="7611533" cy="4762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CD657-4F90-4B7C-869C-A82D08AF5FDC}"/>
              </a:ext>
            </a:extLst>
          </p:cNvPr>
          <p:cNvSpPr txBox="1"/>
          <p:nvPr/>
        </p:nvSpPr>
        <p:spPr>
          <a:xfrm>
            <a:off x="186267" y="2607733"/>
            <a:ext cx="13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 Job Order</a:t>
            </a:r>
          </a:p>
          <a:p>
            <a:endParaRPr lang="en-US" dirty="0"/>
          </a:p>
          <a:p>
            <a:r>
              <a:rPr lang="en-US" dirty="0"/>
              <a:t>Add</a:t>
            </a:r>
          </a:p>
        </p:txBody>
      </p:sp>
    </p:spTree>
    <p:extLst>
      <p:ext uri="{BB962C8B-B14F-4D97-AF65-F5344CB8AC3E}">
        <p14:creationId xmlns:p14="http://schemas.microsoft.com/office/powerpoint/2010/main" val="4283987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D83A0-B552-445B-B30C-54A023AF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830"/>
            <a:ext cx="9144000" cy="49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15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Seeker has not had a service in 45 days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9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8600"/>
            <a:ext cx="7772400" cy="4831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Class is not muted, so ask questions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Limit noise where you are (</a:t>
            </a:r>
            <a:r>
              <a:rPr lang="en-US" altLang="en-US" sz="2900" i="1" dirty="0"/>
              <a:t>or mute yourself</a:t>
            </a:r>
            <a:r>
              <a:rPr lang="en-US" altLang="en-US" sz="29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</p:txBody>
      </p:sp>
    </p:spTree>
    <p:extLst>
      <p:ext uri="{BB962C8B-B14F-4D97-AF65-F5344CB8AC3E}">
        <p14:creationId xmlns:p14="http://schemas.microsoft.com/office/powerpoint/2010/main" val="238218622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58FD1-4A4A-4EB4-B8EA-714D1D96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6" y="1269498"/>
            <a:ext cx="7865533" cy="48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73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76726-6CFD-4E68-A2F2-F770CF93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782"/>
            <a:ext cx="9144000" cy="49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28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Seeker did not provide his / her Social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ecurity number.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98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B0F1D-5786-4F7F-8E61-A65A38CC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2" y="1255231"/>
            <a:ext cx="7950200" cy="48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1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</a:t>
            </a: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seeker is Economically Disadvantaged. May be eligible for 	</a:t>
            </a:r>
            <a:r>
              <a:rPr lang="en-US" sz="2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WOTC,Title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or Other Service.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2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B5612-B7A9-42A7-9D2B-6C983954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9" y="1253834"/>
            <a:ext cx="8032652" cy="49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32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E463A-ED3E-455B-A0D3-A17B5E2C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1250833"/>
            <a:ext cx="7990449" cy="49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5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 Alerts		</a:t>
            </a:r>
            <a:r>
              <a:rPr lang="en-US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(Miscellaneous)</a:t>
            </a:r>
            <a:br>
              <a:rPr lang="en-US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Seeker modified Eligibility Information. Recalculate Eligibility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 date for youth goal has passed, and attainment is still 	pending.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Verify Job Seeker Work Authorization Number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Verify ethnicity, data was converted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Claimant selected for Profiling has not scheduled REO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Existing Bar Code Card has been inactivated. Please issue a new 	card.</a:t>
            </a:r>
            <a:b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34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D83A0-B552-445B-B30C-54A023AF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830"/>
            <a:ext cx="9144000" cy="49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9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6A542B-E5A6-4F41-859B-458D7015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8675"/>
            <a:ext cx="8229600" cy="244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Manual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20BA6-318C-46AB-8495-1A5F42B6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36" y="3901518"/>
            <a:ext cx="371527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9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C2A98-72A7-4CA8-A257-4487D018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74" y="1236131"/>
            <a:ext cx="8019567" cy="4943384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b="1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595" y="5425503"/>
            <a:ext cx="3130550" cy="722313"/>
          </a:xfrm>
        </p:spPr>
      </p:pic>
    </p:spTree>
    <p:extLst>
      <p:ext uri="{BB962C8B-B14F-4D97-AF65-F5344CB8AC3E}">
        <p14:creationId xmlns:p14="http://schemas.microsoft.com/office/powerpoint/2010/main" val="3835647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C2A98-72A7-4CA8-A257-4487D018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74" y="1236131"/>
            <a:ext cx="8019567" cy="4943384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b="1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595" y="5425503"/>
            <a:ext cx="3130550" cy="722313"/>
          </a:xfrm>
        </p:spPr>
      </p:pic>
    </p:spTree>
    <p:extLst>
      <p:ext uri="{BB962C8B-B14F-4D97-AF65-F5344CB8AC3E}">
        <p14:creationId xmlns:p14="http://schemas.microsoft.com/office/powerpoint/2010/main" val="2323423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F4BE2-4458-4E3E-BE9A-554ED9C4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5" y="1266879"/>
            <a:ext cx="8001000" cy="49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6A542B-E5A6-4F41-859B-458D7015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8675"/>
            <a:ext cx="8229600" cy="244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2525913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CFF6C-35EF-4AF9-BA31-C1BA98E9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155"/>
            <a:ext cx="9144000" cy="49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36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4F600-3818-4676-9BC0-87AB3FE7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625"/>
            <a:ext cx="9144000" cy="49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97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82305-1C84-4213-8726-34729D59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246"/>
            <a:ext cx="9144000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7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7ED90-39FE-4438-8AAA-C5CF2EDF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421"/>
            <a:ext cx="9144000" cy="1176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40758-249F-4CC8-B405-F32EF200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411"/>
            <a:ext cx="9144000" cy="22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4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60518-34AE-40FB-8ADC-C9D3B77DA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4" y="1223203"/>
            <a:ext cx="7568417" cy="49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1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08153-6E7E-46C6-B13E-FA35B183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9" y="1266090"/>
            <a:ext cx="7960776" cy="49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6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15" y="1094320"/>
            <a:ext cx="9143985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143000" y="1699021"/>
            <a:ext cx="6858000" cy="217538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 and Answers</a:t>
            </a:r>
            <a:endParaRPr lang="en-US" sz="45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616105" y="1159727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7369562" y="3083312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2602415" y="1780013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2567567" y="439358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5188104" y="206576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396690" y="391965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5822330" y="395450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6839878" y="105518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4574787" y="432388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4045105" y="1417600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6526251" y="177206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CF7EE92-600D-48D0-94B7-C94BA543AB6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en-US" altLang="en-US"/>
              <a:t>Questions?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6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15807"/>
            <a:ext cx="8229600" cy="244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Alerts</a:t>
            </a:r>
          </a:p>
        </p:txBody>
      </p:sp>
    </p:spTree>
    <p:extLst>
      <p:ext uri="{BB962C8B-B14F-4D97-AF65-F5344CB8AC3E}">
        <p14:creationId xmlns:p14="http://schemas.microsoft.com/office/powerpoint/2010/main" val="148208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6A542B-E5A6-4F41-859B-458D7015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8675"/>
            <a:ext cx="8229600" cy="244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Missing Field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619CD-C5BB-47B4-BDF9-B530DA85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47" y="3802567"/>
            <a:ext cx="400106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AE90-0A1E-49EC-BCC7-456EDE35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3873-7676-4094-957F-06F69166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333"/>
            <a:ext cx="8229600" cy="465986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Field Alerts     (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 Tab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Employed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Disablity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 Size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Economically Disadvantaged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School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Highest Degree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Highest Grade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Migrant Status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2F1C6-239F-4B59-AE7C-C385BF9C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23" y="1199302"/>
            <a:ext cx="812800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2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806</Words>
  <Application>Microsoft Office PowerPoint</Application>
  <PresentationFormat>On-screen Show (4:3)</PresentationFormat>
  <Paragraphs>198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Gotham Rounded Medium</vt:lpstr>
      <vt:lpstr>Lucida Grande</vt:lpstr>
      <vt:lpstr>Wingdings</vt:lpstr>
      <vt:lpstr>Office Theme</vt:lpstr>
      <vt:lpstr>  MOSES Mini Clinic  Alerts </vt:lpstr>
      <vt:lpstr>MOSES Mini Clinic</vt:lpstr>
      <vt:lpstr>Housekeeping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PowerPoint Presentation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 102 PPT</dc:title>
  <dc:creator>Cartier, Thomas (EOL)</dc:creator>
  <cp:lastModifiedBy>Cartier, Thomas (EOL)</cp:lastModifiedBy>
  <cp:revision>124</cp:revision>
  <cp:lastPrinted>2019-08-09T12:46:22Z</cp:lastPrinted>
  <dcterms:created xsi:type="dcterms:W3CDTF">2018-04-17T17:15:10Z</dcterms:created>
  <dcterms:modified xsi:type="dcterms:W3CDTF">2023-05-24T12:29:35Z</dcterms:modified>
</cp:coreProperties>
</file>