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446" r:id="rId3"/>
    <p:sldId id="287" r:id="rId4"/>
    <p:sldId id="462" r:id="rId5"/>
    <p:sldId id="288" r:id="rId6"/>
    <p:sldId id="465" r:id="rId7"/>
    <p:sldId id="464" r:id="rId8"/>
    <p:sldId id="257" r:id="rId9"/>
    <p:sldId id="293" r:id="rId10"/>
    <p:sldId id="447" r:id="rId11"/>
    <p:sldId id="289" r:id="rId12"/>
    <p:sldId id="262" r:id="rId13"/>
    <p:sldId id="444" r:id="rId14"/>
    <p:sldId id="466" r:id="rId15"/>
    <p:sldId id="284" r:id="rId16"/>
    <p:sldId id="467" r:id="rId17"/>
    <p:sldId id="259" r:id="rId18"/>
    <p:sldId id="445" r:id="rId19"/>
    <p:sldId id="448" r:id="rId20"/>
    <p:sldId id="449" r:id="rId21"/>
    <p:sldId id="468" r:id="rId22"/>
    <p:sldId id="469" r:id="rId23"/>
    <p:sldId id="470" r:id="rId24"/>
    <p:sldId id="264" r:id="rId25"/>
    <p:sldId id="265" r:id="rId26"/>
    <p:sldId id="283" r:id="rId27"/>
    <p:sldId id="279" r:id="rId28"/>
    <p:sldId id="451" r:id="rId29"/>
    <p:sldId id="450" r:id="rId30"/>
    <p:sldId id="452" r:id="rId31"/>
    <p:sldId id="260" r:id="rId32"/>
    <p:sldId id="453" r:id="rId33"/>
    <p:sldId id="258" r:id="rId34"/>
    <p:sldId id="454" r:id="rId35"/>
    <p:sldId id="285" r:id="rId36"/>
    <p:sldId id="266" r:id="rId37"/>
    <p:sldId id="455" r:id="rId38"/>
    <p:sldId id="456" r:id="rId39"/>
    <p:sldId id="460" r:id="rId40"/>
    <p:sldId id="457" r:id="rId41"/>
    <p:sldId id="458" r:id="rId42"/>
    <p:sldId id="286" r:id="rId43"/>
    <p:sldId id="282" r:id="rId44"/>
    <p:sldId id="280" r:id="rId45"/>
    <p:sldId id="459" r:id="rId46"/>
    <p:sldId id="261" r:id="rId47"/>
    <p:sldId id="461" r:id="rId48"/>
    <p:sldId id="443" r:id="rId4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tier, Thomas (EOL)" initials="CT(" lastIdx="1" clrIdx="0">
    <p:extLst>
      <p:ext uri="{19B8F6BF-5375-455C-9EA6-DF929625EA0E}">
        <p15:presenceInfo xmlns:p15="http://schemas.microsoft.com/office/powerpoint/2012/main" userId="S::Thomas.M.Cartier@detma.org::0eaa2424-5aa2-4e0b-960d-de12abb9d6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876"/>
    <a:srgbClr val="45A78E"/>
    <a:srgbClr val="223651"/>
    <a:srgbClr val="7D3379"/>
    <a:srgbClr val="53A4CF"/>
    <a:srgbClr val="112638"/>
    <a:srgbClr val="042B4A"/>
    <a:srgbClr val="426480"/>
    <a:srgbClr val="42647F"/>
    <a:srgbClr val="FAA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827495-963D-432E-84F6-DB5383F19DB6}" v="45" dt="2023-06-07T17:51:14.6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83" autoAdjust="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13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tier, Thomas (EOL)" userId="0eaa2424-5aa2-4e0b-960d-de12abb9d6fd" providerId="ADAL" clId="{47827495-963D-432E-84F6-DB5383F19DB6}"/>
    <pc:docChg chg="undo redo custSel addSld delSld modSld sldOrd">
      <pc:chgData name="Cartier, Thomas (EOL)" userId="0eaa2424-5aa2-4e0b-960d-de12abb9d6fd" providerId="ADAL" clId="{47827495-963D-432E-84F6-DB5383F19DB6}" dt="2023-06-07T18:37:28.724" v="4968" actId="122"/>
      <pc:docMkLst>
        <pc:docMk/>
      </pc:docMkLst>
      <pc:sldChg chg="modSp mod">
        <pc:chgData name="Cartier, Thomas (EOL)" userId="0eaa2424-5aa2-4e0b-960d-de12abb9d6fd" providerId="ADAL" clId="{47827495-963D-432E-84F6-DB5383F19DB6}" dt="2023-06-06T15:34:35.488" v="58" actId="255"/>
        <pc:sldMkLst>
          <pc:docMk/>
          <pc:sldMk cId="2086715375" sldId="256"/>
        </pc:sldMkLst>
        <pc:spChg chg="mod">
          <ac:chgData name="Cartier, Thomas (EOL)" userId="0eaa2424-5aa2-4e0b-960d-de12abb9d6fd" providerId="ADAL" clId="{47827495-963D-432E-84F6-DB5383F19DB6}" dt="2023-06-06T15:34:35.488" v="58" actId="255"/>
          <ac:spMkLst>
            <pc:docMk/>
            <pc:sldMk cId="2086715375" sldId="256"/>
            <ac:spMk id="2" creationId="{00000000-0000-0000-0000-000000000000}"/>
          </ac:spMkLst>
        </pc:spChg>
      </pc:sldChg>
      <pc:sldChg chg="modSp add mod">
        <pc:chgData name="Cartier, Thomas (EOL)" userId="0eaa2424-5aa2-4e0b-960d-de12abb9d6fd" providerId="ADAL" clId="{47827495-963D-432E-84F6-DB5383F19DB6}" dt="2023-06-07T12:08:54.695" v="2881" actId="6549"/>
        <pc:sldMkLst>
          <pc:docMk/>
          <pc:sldMk cId="67857470" sldId="257"/>
        </pc:sldMkLst>
        <pc:spChg chg="mod">
          <ac:chgData name="Cartier, Thomas (EOL)" userId="0eaa2424-5aa2-4e0b-960d-de12abb9d6fd" providerId="ADAL" clId="{47827495-963D-432E-84F6-DB5383F19DB6}" dt="2023-06-06T15:37:30.925" v="225" actId="1038"/>
          <ac:spMkLst>
            <pc:docMk/>
            <pc:sldMk cId="67857470" sldId="257"/>
            <ac:spMk id="2" creationId="{298997AC-02FB-4E29-AF40-CFA77FA36555}"/>
          </ac:spMkLst>
        </pc:spChg>
        <pc:spChg chg="mod">
          <ac:chgData name="Cartier, Thomas (EOL)" userId="0eaa2424-5aa2-4e0b-960d-de12abb9d6fd" providerId="ADAL" clId="{47827495-963D-432E-84F6-DB5383F19DB6}" dt="2023-06-07T12:08:54.695" v="2881" actId="6549"/>
          <ac:spMkLst>
            <pc:docMk/>
            <pc:sldMk cId="67857470" sldId="257"/>
            <ac:spMk id="3" creationId="{60567045-6C7B-4708-A237-067534AA73CE}"/>
          </ac:spMkLst>
        </pc:spChg>
      </pc:sldChg>
      <pc:sldChg chg="modSp add mod">
        <pc:chgData name="Cartier, Thomas (EOL)" userId="0eaa2424-5aa2-4e0b-960d-de12abb9d6fd" providerId="ADAL" clId="{47827495-963D-432E-84F6-DB5383F19DB6}" dt="2023-06-07T13:06:19.988" v="4073" actId="20577"/>
        <pc:sldMkLst>
          <pc:docMk/>
          <pc:sldMk cId="4233136813" sldId="258"/>
        </pc:sldMkLst>
        <pc:spChg chg="mod">
          <ac:chgData name="Cartier, Thomas (EOL)" userId="0eaa2424-5aa2-4e0b-960d-de12abb9d6fd" providerId="ADAL" clId="{47827495-963D-432E-84F6-DB5383F19DB6}" dt="2023-06-06T15:39:53.614" v="425" actId="20577"/>
          <ac:spMkLst>
            <pc:docMk/>
            <pc:sldMk cId="4233136813" sldId="258"/>
            <ac:spMk id="2" creationId="{2B62137A-54E6-494F-89FA-B7DEB93A2E98}"/>
          </ac:spMkLst>
        </pc:spChg>
        <pc:spChg chg="mod">
          <ac:chgData name="Cartier, Thomas (EOL)" userId="0eaa2424-5aa2-4e0b-960d-de12abb9d6fd" providerId="ADAL" clId="{47827495-963D-432E-84F6-DB5383F19DB6}" dt="2023-06-07T13:06:19.988" v="4073" actId="20577"/>
          <ac:spMkLst>
            <pc:docMk/>
            <pc:sldMk cId="4233136813" sldId="258"/>
            <ac:spMk id="3" creationId="{AA7C3502-61D3-4068-BF0B-3171839143F6}"/>
          </ac:spMkLst>
        </pc:spChg>
      </pc:sldChg>
      <pc:sldChg chg="modSp add mod">
        <pc:chgData name="Cartier, Thomas (EOL)" userId="0eaa2424-5aa2-4e0b-960d-de12abb9d6fd" providerId="ADAL" clId="{47827495-963D-432E-84F6-DB5383F19DB6}" dt="2023-06-06T17:55:33.498" v="1422" actId="113"/>
        <pc:sldMkLst>
          <pc:docMk/>
          <pc:sldMk cId="1157843018" sldId="259"/>
        </pc:sldMkLst>
        <pc:spChg chg="mod">
          <ac:chgData name="Cartier, Thomas (EOL)" userId="0eaa2424-5aa2-4e0b-960d-de12abb9d6fd" providerId="ADAL" clId="{47827495-963D-432E-84F6-DB5383F19DB6}" dt="2023-06-06T15:35:31.138" v="63" actId="207"/>
          <ac:spMkLst>
            <pc:docMk/>
            <pc:sldMk cId="1157843018" sldId="259"/>
            <ac:spMk id="2" creationId="{CC3966D8-40DC-4F19-9EF1-523A03D63DB4}"/>
          </ac:spMkLst>
        </pc:spChg>
        <pc:spChg chg="mod">
          <ac:chgData name="Cartier, Thomas (EOL)" userId="0eaa2424-5aa2-4e0b-960d-de12abb9d6fd" providerId="ADAL" clId="{47827495-963D-432E-84F6-DB5383F19DB6}" dt="2023-06-06T17:55:33.498" v="1422" actId="113"/>
          <ac:spMkLst>
            <pc:docMk/>
            <pc:sldMk cId="1157843018" sldId="259"/>
            <ac:spMk id="3" creationId="{AD42B7BB-5193-48F0-99FE-922FBD6842D2}"/>
          </ac:spMkLst>
        </pc:spChg>
      </pc:sldChg>
      <pc:sldChg chg="modSp add mod">
        <pc:chgData name="Cartier, Thomas (EOL)" userId="0eaa2424-5aa2-4e0b-960d-de12abb9d6fd" providerId="ADAL" clId="{47827495-963D-432E-84F6-DB5383F19DB6}" dt="2023-06-06T17:43:54.145" v="1307" actId="20577"/>
        <pc:sldMkLst>
          <pc:docMk/>
          <pc:sldMk cId="1392599086" sldId="260"/>
        </pc:sldMkLst>
        <pc:spChg chg="mod">
          <ac:chgData name="Cartier, Thomas (EOL)" userId="0eaa2424-5aa2-4e0b-960d-de12abb9d6fd" providerId="ADAL" clId="{47827495-963D-432E-84F6-DB5383F19DB6}" dt="2023-06-06T15:38:56.171" v="375" actId="1038"/>
          <ac:spMkLst>
            <pc:docMk/>
            <pc:sldMk cId="1392599086" sldId="260"/>
            <ac:spMk id="2" creationId="{CC3966D8-40DC-4F19-9EF1-523A03D63DB4}"/>
          </ac:spMkLst>
        </pc:spChg>
        <pc:spChg chg="mod">
          <ac:chgData name="Cartier, Thomas (EOL)" userId="0eaa2424-5aa2-4e0b-960d-de12abb9d6fd" providerId="ADAL" clId="{47827495-963D-432E-84F6-DB5383F19DB6}" dt="2023-06-06T17:43:54.145" v="1307" actId="20577"/>
          <ac:spMkLst>
            <pc:docMk/>
            <pc:sldMk cId="1392599086" sldId="260"/>
            <ac:spMk id="3" creationId="{AD42B7BB-5193-48F0-99FE-922FBD6842D2}"/>
          </ac:spMkLst>
        </pc:spChg>
      </pc:sldChg>
      <pc:sldChg chg="modSp add mod">
        <pc:chgData name="Cartier, Thomas (EOL)" userId="0eaa2424-5aa2-4e0b-960d-de12abb9d6fd" providerId="ADAL" clId="{47827495-963D-432E-84F6-DB5383F19DB6}" dt="2023-06-07T18:09:09.181" v="4770" actId="20577"/>
        <pc:sldMkLst>
          <pc:docMk/>
          <pc:sldMk cId="131761311" sldId="261"/>
        </pc:sldMkLst>
        <pc:spChg chg="mod">
          <ac:chgData name="Cartier, Thomas (EOL)" userId="0eaa2424-5aa2-4e0b-960d-de12abb9d6fd" providerId="ADAL" clId="{47827495-963D-432E-84F6-DB5383F19DB6}" dt="2023-06-06T18:12:02.087" v="1722" actId="20577"/>
          <ac:spMkLst>
            <pc:docMk/>
            <pc:sldMk cId="131761311" sldId="261"/>
            <ac:spMk id="2" creationId="{CC3966D8-40DC-4F19-9EF1-523A03D63DB4}"/>
          </ac:spMkLst>
        </pc:spChg>
        <pc:spChg chg="mod">
          <ac:chgData name="Cartier, Thomas (EOL)" userId="0eaa2424-5aa2-4e0b-960d-de12abb9d6fd" providerId="ADAL" clId="{47827495-963D-432E-84F6-DB5383F19DB6}" dt="2023-06-07T18:09:09.181" v="4770" actId="20577"/>
          <ac:spMkLst>
            <pc:docMk/>
            <pc:sldMk cId="131761311" sldId="261"/>
            <ac:spMk id="3" creationId="{AD42B7BB-5193-48F0-99FE-922FBD6842D2}"/>
          </ac:spMkLst>
        </pc:spChg>
      </pc:sldChg>
      <pc:sldChg chg="modSp add del mod">
        <pc:chgData name="Cartier, Thomas (EOL)" userId="0eaa2424-5aa2-4e0b-960d-de12abb9d6fd" providerId="ADAL" clId="{47827495-963D-432E-84F6-DB5383F19DB6}" dt="2023-06-06T18:11:43.811" v="1696" actId="2696"/>
        <pc:sldMkLst>
          <pc:docMk/>
          <pc:sldMk cId="1385250402" sldId="261"/>
        </pc:sldMkLst>
        <pc:spChg chg="mod">
          <ac:chgData name="Cartier, Thomas (EOL)" userId="0eaa2424-5aa2-4e0b-960d-de12abb9d6fd" providerId="ADAL" clId="{47827495-963D-432E-84F6-DB5383F19DB6}" dt="2023-06-06T15:39:23.714" v="398" actId="1038"/>
          <ac:spMkLst>
            <pc:docMk/>
            <pc:sldMk cId="1385250402" sldId="261"/>
            <ac:spMk id="2" creationId="{CC3966D8-40DC-4F19-9EF1-523A03D63DB4}"/>
          </ac:spMkLst>
        </pc:spChg>
        <pc:spChg chg="mod">
          <ac:chgData name="Cartier, Thomas (EOL)" userId="0eaa2424-5aa2-4e0b-960d-de12abb9d6fd" providerId="ADAL" clId="{47827495-963D-432E-84F6-DB5383F19DB6}" dt="2023-06-06T15:33:09.307" v="11" actId="27636"/>
          <ac:spMkLst>
            <pc:docMk/>
            <pc:sldMk cId="1385250402" sldId="261"/>
            <ac:spMk id="3" creationId="{AD42B7BB-5193-48F0-99FE-922FBD6842D2}"/>
          </ac:spMkLst>
        </pc:spChg>
      </pc:sldChg>
      <pc:sldChg chg="modSp add mod">
        <pc:chgData name="Cartier, Thomas (EOL)" userId="0eaa2424-5aa2-4e0b-960d-de12abb9d6fd" providerId="ADAL" clId="{47827495-963D-432E-84F6-DB5383F19DB6}" dt="2023-06-07T17:31:46.383" v="4316"/>
        <pc:sldMkLst>
          <pc:docMk/>
          <pc:sldMk cId="467438171" sldId="262"/>
        </pc:sldMkLst>
        <pc:spChg chg="mod">
          <ac:chgData name="Cartier, Thomas (EOL)" userId="0eaa2424-5aa2-4e0b-960d-de12abb9d6fd" providerId="ADAL" clId="{47827495-963D-432E-84F6-DB5383F19DB6}" dt="2023-06-06T15:36:45.133" v="148" actId="1035"/>
          <ac:spMkLst>
            <pc:docMk/>
            <pc:sldMk cId="467438171" sldId="262"/>
            <ac:spMk id="2" creationId="{CC3966D8-40DC-4F19-9EF1-523A03D63DB4}"/>
          </ac:spMkLst>
        </pc:spChg>
        <pc:spChg chg="mod">
          <ac:chgData name="Cartier, Thomas (EOL)" userId="0eaa2424-5aa2-4e0b-960d-de12abb9d6fd" providerId="ADAL" clId="{47827495-963D-432E-84F6-DB5383F19DB6}" dt="2023-06-07T17:31:46.383" v="4316"/>
          <ac:spMkLst>
            <pc:docMk/>
            <pc:sldMk cId="467438171" sldId="262"/>
            <ac:spMk id="3" creationId="{AD42B7BB-5193-48F0-99FE-922FBD6842D2}"/>
          </ac:spMkLst>
        </pc:spChg>
      </pc:sldChg>
      <pc:sldChg chg="modSp add mod">
        <pc:chgData name="Cartier, Thomas (EOL)" userId="0eaa2424-5aa2-4e0b-960d-de12abb9d6fd" providerId="ADAL" clId="{47827495-963D-432E-84F6-DB5383F19DB6}" dt="2023-06-06T17:39:08.454" v="1221" actId="27636"/>
        <pc:sldMkLst>
          <pc:docMk/>
          <pc:sldMk cId="993600288" sldId="264"/>
        </pc:sldMkLst>
        <pc:spChg chg="mod">
          <ac:chgData name="Cartier, Thomas (EOL)" userId="0eaa2424-5aa2-4e0b-960d-de12abb9d6fd" providerId="ADAL" clId="{47827495-963D-432E-84F6-DB5383F19DB6}" dt="2023-06-06T15:35:45.771" v="80" actId="1037"/>
          <ac:spMkLst>
            <pc:docMk/>
            <pc:sldMk cId="993600288" sldId="264"/>
            <ac:spMk id="2" creationId="{17C382D8-ED1D-4687-953A-C54D028A6FD3}"/>
          </ac:spMkLst>
        </pc:spChg>
        <pc:spChg chg="mod">
          <ac:chgData name="Cartier, Thomas (EOL)" userId="0eaa2424-5aa2-4e0b-960d-de12abb9d6fd" providerId="ADAL" clId="{47827495-963D-432E-84F6-DB5383F19DB6}" dt="2023-06-06T17:39:08.454" v="1221" actId="27636"/>
          <ac:spMkLst>
            <pc:docMk/>
            <pc:sldMk cId="993600288" sldId="264"/>
            <ac:spMk id="3" creationId="{56A412A2-472B-409A-8AC4-3105CD46CD4F}"/>
          </ac:spMkLst>
        </pc:spChg>
      </pc:sldChg>
      <pc:sldChg chg="modSp add mod">
        <pc:chgData name="Cartier, Thomas (EOL)" userId="0eaa2424-5aa2-4e0b-960d-de12abb9d6fd" providerId="ADAL" clId="{47827495-963D-432E-84F6-DB5383F19DB6}" dt="2023-06-06T18:06:41.230" v="1608" actId="14100"/>
        <pc:sldMkLst>
          <pc:docMk/>
          <pc:sldMk cId="3388503993" sldId="265"/>
        </pc:sldMkLst>
        <pc:spChg chg="mod">
          <ac:chgData name="Cartier, Thomas (EOL)" userId="0eaa2424-5aa2-4e0b-960d-de12abb9d6fd" providerId="ADAL" clId="{47827495-963D-432E-84F6-DB5383F19DB6}" dt="2023-06-06T15:36:10.970" v="123" actId="1035"/>
          <ac:spMkLst>
            <pc:docMk/>
            <pc:sldMk cId="3388503993" sldId="265"/>
            <ac:spMk id="2" creationId="{7EE7418E-6AB7-4C36-9421-1FFFE048B084}"/>
          </ac:spMkLst>
        </pc:spChg>
        <pc:spChg chg="mod">
          <ac:chgData name="Cartier, Thomas (EOL)" userId="0eaa2424-5aa2-4e0b-960d-de12abb9d6fd" providerId="ADAL" clId="{47827495-963D-432E-84F6-DB5383F19DB6}" dt="2023-06-06T18:06:41.230" v="1608" actId="14100"/>
          <ac:spMkLst>
            <pc:docMk/>
            <pc:sldMk cId="3388503993" sldId="265"/>
            <ac:spMk id="3" creationId="{57522CC6-8352-4E76-A101-747EC37A53EF}"/>
          </ac:spMkLst>
        </pc:spChg>
      </pc:sldChg>
      <pc:sldChg chg="modSp add mod">
        <pc:chgData name="Cartier, Thomas (EOL)" userId="0eaa2424-5aa2-4e0b-960d-de12abb9d6fd" providerId="ADAL" clId="{47827495-963D-432E-84F6-DB5383F19DB6}" dt="2023-06-07T13:10:50.425" v="4114" actId="113"/>
        <pc:sldMkLst>
          <pc:docMk/>
          <pc:sldMk cId="3114132298" sldId="266"/>
        </pc:sldMkLst>
        <pc:spChg chg="mod">
          <ac:chgData name="Cartier, Thomas (EOL)" userId="0eaa2424-5aa2-4e0b-960d-de12abb9d6fd" providerId="ADAL" clId="{47827495-963D-432E-84F6-DB5383F19DB6}" dt="2023-06-06T15:42:46.588" v="546" actId="1037"/>
          <ac:spMkLst>
            <pc:docMk/>
            <pc:sldMk cId="3114132298" sldId="266"/>
            <ac:spMk id="2" creationId="{7A438012-5D63-41BF-AD59-A3083F634DA5}"/>
          </ac:spMkLst>
        </pc:spChg>
        <pc:spChg chg="mod">
          <ac:chgData name="Cartier, Thomas (EOL)" userId="0eaa2424-5aa2-4e0b-960d-de12abb9d6fd" providerId="ADAL" clId="{47827495-963D-432E-84F6-DB5383F19DB6}" dt="2023-06-07T13:10:50.425" v="4114" actId="113"/>
          <ac:spMkLst>
            <pc:docMk/>
            <pc:sldMk cId="3114132298" sldId="266"/>
            <ac:spMk id="3" creationId="{D97F0125-F01B-4509-B99F-EF5B61FC3410}"/>
          </ac:spMkLst>
        </pc:spChg>
      </pc:sldChg>
      <pc:sldChg chg="del">
        <pc:chgData name="Cartier, Thomas (EOL)" userId="0eaa2424-5aa2-4e0b-960d-de12abb9d6fd" providerId="ADAL" clId="{47827495-963D-432E-84F6-DB5383F19DB6}" dt="2023-06-06T15:33:34.002" v="19" actId="47"/>
        <pc:sldMkLst>
          <pc:docMk/>
          <pc:sldMk cId="143866557" sldId="278"/>
        </pc:sldMkLst>
      </pc:sldChg>
      <pc:sldChg chg="modSp add mod">
        <pc:chgData name="Cartier, Thomas (EOL)" userId="0eaa2424-5aa2-4e0b-960d-de12abb9d6fd" providerId="ADAL" clId="{47827495-963D-432E-84F6-DB5383F19DB6}" dt="2023-06-06T18:09:40.250" v="1690" actId="20577"/>
        <pc:sldMkLst>
          <pc:docMk/>
          <pc:sldMk cId="2040019179" sldId="279"/>
        </pc:sldMkLst>
        <pc:spChg chg="mod">
          <ac:chgData name="Cartier, Thomas (EOL)" userId="0eaa2424-5aa2-4e0b-960d-de12abb9d6fd" providerId="ADAL" clId="{47827495-963D-432E-84F6-DB5383F19DB6}" dt="2023-06-06T15:38:40.513" v="343" actId="1037"/>
          <ac:spMkLst>
            <pc:docMk/>
            <pc:sldMk cId="2040019179" sldId="279"/>
            <ac:spMk id="2" creationId="{71CBEE5A-989D-49B2-9671-E8218CC5BAE6}"/>
          </ac:spMkLst>
        </pc:spChg>
        <pc:spChg chg="mod">
          <ac:chgData name="Cartier, Thomas (EOL)" userId="0eaa2424-5aa2-4e0b-960d-de12abb9d6fd" providerId="ADAL" clId="{47827495-963D-432E-84F6-DB5383F19DB6}" dt="2023-06-06T18:09:40.250" v="1690" actId="20577"/>
          <ac:spMkLst>
            <pc:docMk/>
            <pc:sldMk cId="2040019179" sldId="279"/>
            <ac:spMk id="3" creationId="{6DC36360-3E4D-4D54-836C-E83F248E6B88}"/>
          </ac:spMkLst>
        </pc:spChg>
      </pc:sldChg>
      <pc:sldChg chg="modSp add mod ord">
        <pc:chgData name="Cartier, Thomas (EOL)" userId="0eaa2424-5aa2-4e0b-960d-de12abb9d6fd" providerId="ADAL" clId="{47827495-963D-432E-84F6-DB5383F19DB6}" dt="2023-06-07T18:06:52.410" v="4744" actId="313"/>
        <pc:sldMkLst>
          <pc:docMk/>
          <pc:sldMk cId="3583989555" sldId="280"/>
        </pc:sldMkLst>
        <pc:spChg chg="mod">
          <ac:chgData name="Cartier, Thomas (EOL)" userId="0eaa2424-5aa2-4e0b-960d-de12abb9d6fd" providerId="ADAL" clId="{47827495-963D-432E-84F6-DB5383F19DB6}" dt="2023-06-06T15:41:36.749" v="495" actId="1038"/>
          <ac:spMkLst>
            <pc:docMk/>
            <pc:sldMk cId="3583989555" sldId="280"/>
            <ac:spMk id="2" creationId="{71CBEE5A-989D-49B2-9671-E8218CC5BAE6}"/>
          </ac:spMkLst>
        </pc:spChg>
        <pc:spChg chg="mod">
          <ac:chgData name="Cartier, Thomas (EOL)" userId="0eaa2424-5aa2-4e0b-960d-de12abb9d6fd" providerId="ADAL" clId="{47827495-963D-432E-84F6-DB5383F19DB6}" dt="2023-06-07T18:06:52.410" v="4744" actId="313"/>
          <ac:spMkLst>
            <pc:docMk/>
            <pc:sldMk cId="3583989555" sldId="280"/>
            <ac:spMk id="3" creationId="{6DC36360-3E4D-4D54-836C-E83F248E6B88}"/>
          </ac:spMkLst>
        </pc:spChg>
      </pc:sldChg>
      <pc:sldChg chg="modSp add mod ord">
        <pc:chgData name="Cartier, Thomas (EOL)" userId="0eaa2424-5aa2-4e0b-960d-de12abb9d6fd" providerId="ADAL" clId="{47827495-963D-432E-84F6-DB5383F19DB6}" dt="2023-06-07T13:15:38.141" v="4257" actId="255"/>
        <pc:sldMkLst>
          <pc:docMk/>
          <pc:sldMk cId="649491329" sldId="282"/>
        </pc:sldMkLst>
        <pc:spChg chg="mod">
          <ac:chgData name="Cartier, Thomas (EOL)" userId="0eaa2424-5aa2-4e0b-960d-de12abb9d6fd" providerId="ADAL" clId="{47827495-963D-432E-84F6-DB5383F19DB6}" dt="2023-06-06T19:31:07.060" v="2146" actId="20577"/>
          <ac:spMkLst>
            <pc:docMk/>
            <pc:sldMk cId="649491329" sldId="282"/>
            <ac:spMk id="2" creationId="{71CBEE5A-989D-49B2-9671-E8218CC5BAE6}"/>
          </ac:spMkLst>
        </pc:spChg>
        <pc:spChg chg="mod">
          <ac:chgData name="Cartier, Thomas (EOL)" userId="0eaa2424-5aa2-4e0b-960d-de12abb9d6fd" providerId="ADAL" clId="{47827495-963D-432E-84F6-DB5383F19DB6}" dt="2023-06-07T13:15:38.141" v="4257" actId="255"/>
          <ac:spMkLst>
            <pc:docMk/>
            <pc:sldMk cId="649491329" sldId="282"/>
            <ac:spMk id="3" creationId="{6DC36360-3E4D-4D54-836C-E83F248E6B88}"/>
          </ac:spMkLst>
        </pc:spChg>
      </pc:sldChg>
      <pc:sldChg chg="modSp add mod">
        <pc:chgData name="Cartier, Thomas (EOL)" userId="0eaa2424-5aa2-4e0b-960d-de12abb9d6fd" providerId="ADAL" clId="{47827495-963D-432E-84F6-DB5383F19DB6}" dt="2023-06-07T12:54:02.728" v="3879" actId="14100"/>
        <pc:sldMkLst>
          <pc:docMk/>
          <pc:sldMk cId="4076379601" sldId="283"/>
        </pc:sldMkLst>
        <pc:spChg chg="mod">
          <ac:chgData name="Cartier, Thomas (EOL)" userId="0eaa2424-5aa2-4e0b-960d-de12abb9d6fd" providerId="ADAL" clId="{47827495-963D-432E-84F6-DB5383F19DB6}" dt="2023-06-06T15:38:26.549" v="318" actId="20577"/>
          <ac:spMkLst>
            <pc:docMk/>
            <pc:sldMk cId="4076379601" sldId="283"/>
            <ac:spMk id="2" creationId="{5F0C1147-6617-4D84-9CCC-E06D36E4E43B}"/>
          </ac:spMkLst>
        </pc:spChg>
        <pc:spChg chg="mod">
          <ac:chgData name="Cartier, Thomas (EOL)" userId="0eaa2424-5aa2-4e0b-960d-de12abb9d6fd" providerId="ADAL" clId="{47827495-963D-432E-84F6-DB5383F19DB6}" dt="2023-06-07T12:54:02.728" v="3879" actId="14100"/>
          <ac:spMkLst>
            <pc:docMk/>
            <pc:sldMk cId="4076379601" sldId="283"/>
            <ac:spMk id="3" creationId="{738647D0-D81A-4BF4-9FC0-E4BD6520F4E8}"/>
          </ac:spMkLst>
        </pc:spChg>
      </pc:sldChg>
      <pc:sldChg chg="modSp add mod">
        <pc:chgData name="Cartier, Thomas (EOL)" userId="0eaa2424-5aa2-4e0b-960d-de12abb9d6fd" providerId="ADAL" clId="{47827495-963D-432E-84F6-DB5383F19DB6}" dt="2023-06-07T17:35:55.223" v="4457" actId="1036"/>
        <pc:sldMkLst>
          <pc:docMk/>
          <pc:sldMk cId="647390644" sldId="284"/>
        </pc:sldMkLst>
        <pc:spChg chg="mod">
          <ac:chgData name="Cartier, Thomas (EOL)" userId="0eaa2424-5aa2-4e0b-960d-de12abb9d6fd" providerId="ADAL" clId="{47827495-963D-432E-84F6-DB5383F19DB6}" dt="2023-06-06T15:35:25.682" v="62" actId="207"/>
          <ac:spMkLst>
            <pc:docMk/>
            <pc:sldMk cId="647390644" sldId="284"/>
            <ac:spMk id="2" creationId="{BD84CD2A-E367-44FD-904B-25D1D6EB53FA}"/>
          </ac:spMkLst>
        </pc:spChg>
        <pc:spChg chg="mod">
          <ac:chgData name="Cartier, Thomas (EOL)" userId="0eaa2424-5aa2-4e0b-960d-de12abb9d6fd" providerId="ADAL" clId="{47827495-963D-432E-84F6-DB5383F19DB6}" dt="2023-06-07T17:35:55.223" v="4457" actId="1036"/>
          <ac:spMkLst>
            <pc:docMk/>
            <pc:sldMk cId="647390644" sldId="284"/>
            <ac:spMk id="3" creationId="{29F7B804-6D82-45CE-B606-26A232E3CB74}"/>
          </ac:spMkLst>
        </pc:spChg>
      </pc:sldChg>
      <pc:sldChg chg="modSp add mod">
        <pc:chgData name="Cartier, Thomas (EOL)" userId="0eaa2424-5aa2-4e0b-960d-de12abb9d6fd" providerId="ADAL" clId="{47827495-963D-432E-84F6-DB5383F19DB6}" dt="2023-06-07T18:01:52.600" v="4727" actId="27636"/>
        <pc:sldMkLst>
          <pc:docMk/>
          <pc:sldMk cId="4240620956" sldId="285"/>
        </pc:sldMkLst>
        <pc:spChg chg="mod">
          <ac:chgData name="Cartier, Thomas (EOL)" userId="0eaa2424-5aa2-4e0b-960d-de12abb9d6fd" providerId="ADAL" clId="{47827495-963D-432E-84F6-DB5383F19DB6}" dt="2023-06-06T15:42:00.618" v="527" actId="1038"/>
          <ac:spMkLst>
            <pc:docMk/>
            <pc:sldMk cId="4240620956" sldId="285"/>
            <ac:spMk id="2" creationId="{3034AA99-E8DC-46C6-9FCC-FBC67867FC0C}"/>
          </ac:spMkLst>
        </pc:spChg>
        <pc:spChg chg="mod">
          <ac:chgData name="Cartier, Thomas (EOL)" userId="0eaa2424-5aa2-4e0b-960d-de12abb9d6fd" providerId="ADAL" clId="{47827495-963D-432E-84F6-DB5383F19DB6}" dt="2023-06-07T18:01:52.600" v="4727" actId="27636"/>
          <ac:spMkLst>
            <pc:docMk/>
            <pc:sldMk cId="4240620956" sldId="285"/>
            <ac:spMk id="3" creationId="{42D0CAE6-A100-4B46-9B45-D530E312A08C}"/>
          </ac:spMkLst>
        </pc:spChg>
      </pc:sldChg>
      <pc:sldChg chg="modSp add mod">
        <pc:chgData name="Cartier, Thomas (EOL)" userId="0eaa2424-5aa2-4e0b-960d-de12abb9d6fd" providerId="ADAL" clId="{47827495-963D-432E-84F6-DB5383F19DB6}" dt="2023-06-07T13:15:10.794" v="4256" actId="20577"/>
        <pc:sldMkLst>
          <pc:docMk/>
          <pc:sldMk cId="300341805" sldId="286"/>
        </pc:sldMkLst>
        <pc:spChg chg="mod">
          <ac:chgData name="Cartier, Thomas (EOL)" userId="0eaa2424-5aa2-4e0b-960d-de12abb9d6fd" providerId="ADAL" clId="{47827495-963D-432E-84F6-DB5383F19DB6}" dt="2023-06-06T15:43:21.291" v="588" actId="1036"/>
          <ac:spMkLst>
            <pc:docMk/>
            <pc:sldMk cId="300341805" sldId="286"/>
            <ac:spMk id="2" creationId="{03BC9A7D-DD0C-46F9-8ED5-040511642AF5}"/>
          </ac:spMkLst>
        </pc:spChg>
        <pc:spChg chg="mod">
          <ac:chgData name="Cartier, Thomas (EOL)" userId="0eaa2424-5aa2-4e0b-960d-de12abb9d6fd" providerId="ADAL" clId="{47827495-963D-432E-84F6-DB5383F19DB6}" dt="2023-06-07T13:15:10.794" v="4256" actId="20577"/>
          <ac:spMkLst>
            <pc:docMk/>
            <pc:sldMk cId="300341805" sldId="286"/>
            <ac:spMk id="3" creationId="{EB83FBD2-8F06-46AF-89B1-63AF574E0C48}"/>
          </ac:spMkLst>
        </pc:spChg>
      </pc:sldChg>
      <pc:sldChg chg="addSp delSp modSp add mod setBg delDesignElem">
        <pc:chgData name="Cartier, Thomas (EOL)" userId="0eaa2424-5aa2-4e0b-960d-de12abb9d6fd" providerId="ADAL" clId="{47827495-963D-432E-84F6-DB5383F19DB6}" dt="2023-06-07T11:54:04.288" v="2504" actId="1036"/>
        <pc:sldMkLst>
          <pc:docMk/>
          <pc:sldMk cId="2904505902" sldId="287"/>
        </pc:sldMkLst>
        <pc:spChg chg="mod">
          <ac:chgData name="Cartier, Thomas (EOL)" userId="0eaa2424-5aa2-4e0b-960d-de12abb9d6fd" providerId="ADAL" clId="{47827495-963D-432E-84F6-DB5383F19DB6}" dt="2023-06-06T15:37:58.591" v="286" actId="1035"/>
          <ac:spMkLst>
            <pc:docMk/>
            <pc:sldMk cId="2904505902" sldId="287"/>
            <ac:spMk id="2" creationId="{7B1EDCBD-7599-4084-A4CF-D9A0A5989A18}"/>
          </ac:spMkLst>
        </pc:spChg>
        <pc:spChg chg="add mod">
          <ac:chgData name="Cartier, Thomas (EOL)" userId="0eaa2424-5aa2-4e0b-960d-de12abb9d6fd" providerId="ADAL" clId="{47827495-963D-432E-84F6-DB5383F19DB6}" dt="2023-06-07T11:53:11.701" v="2368" actId="113"/>
          <ac:spMkLst>
            <pc:docMk/>
            <pc:sldMk cId="2904505902" sldId="287"/>
            <ac:spMk id="3" creationId="{9A229370-9EB3-491A-9DB7-47A5432046A4}"/>
          </ac:spMkLst>
        </pc:spChg>
        <pc:spChg chg="mod">
          <ac:chgData name="Cartier, Thomas (EOL)" userId="0eaa2424-5aa2-4e0b-960d-de12abb9d6fd" providerId="ADAL" clId="{47827495-963D-432E-84F6-DB5383F19DB6}" dt="2023-06-06T15:45:46.660" v="682" actId="255"/>
          <ac:spMkLst>
            <pc:docMk/>
            <pc:sldMk cId="2904505902" sldId="287"/>
            <ac:spMk id="7" creationId="{2161E9EF-3627-4CAB-951D-F9A37A84135C}"/>
          </ac:spMkLst>
        </pc:spChg>
        <pc:spChg chg="mod">
          <ac:chgData name="Cartier, Thomas (EOL)" userId="0eaa2424-5aa2-4e0b-960d-de12abb9d6fd" providerId="ADAL" clId="{47827495-963D-432E-84F6-DB5383F19DB6}" dt="2023-06-06T15:45:29.564" v="681" actId="255"/>
          <ac:spMkLst>
            <pc:docMk/>
            <pc:sldMk cId="2904505902" sldId="287"/>
            <ac:spMk id="9" creationId="{4AA8D18A-68F3-47D8-BEAB-E7D0B4F2CBB3}"/>
          </ac:spMkLst>
        </pc:spChg>
        <pc:spChg chg="mod">
          <ac:chgData name="Cartier, Thomas (EOL)" userId="0eaa2424-5aa2-4e0b-960d-de12abb9d6fd" providerId="ADAL" clId="{47827495-963D-432E-84F6-DB5383F19DB6}" dt="2023-06-06T15:46:21.200" v="739" actId="255"/>
          <ac:spMkLst>
            <pc:docMk/>
            <pc:sldMk cId="2904505902" sldId="287"/>
            <ac:spMk id="10" creationId="{81516CFE-7CE3-43BD-B561-04FD08C28D1E}"/>
          </ac:spMkLst>
        </pc:spChg>
        <pc:spChg chg="del">
          <ac:chgData name="Cartier, Thomas (EOL)" userId="0eaa2424-5aa2-4e0b-960d-de12abb9d6fd" providerId="ADAL" clId="{47827495-963D-432E-84F6-DB5383F19DB6}" dt="2023-06-06T15:33:09.202" v="3"/>
          <ac:spMkLst>
            <pc:docMk/>
            <pc:sldMk cId="2904505902" sldId="287"/>
            <ac:spMk id="11" creationId="{99ED5833-B85B-4103-8A3B-CAB0308E6C15}"/>
          </ac:spMkLst>
        </pc:spChg>
        <pc:spChg chg="add mod">
          <ac:chgData name="Cartier, Thomas (EOL)" userId="0eaa2424-5aa2-4e0b-960d-de12abb9d6fd" providerId="ADAL" clId="{47827495-963D-432E-84F6-DB5383F19DB6}" dt="2023-06-07T11:53:54.029" v="2502" actId="14100"/>
          <ac:spMkLst>
            <pc:docMk/>
            <pc:sldMk cId="2904505902" sldId="287"/>
            <ac:spMk id="11" creationId="{FA7A15F5-01B9-46C3-8600-FD625AB693D0}"/>
          </ac:spMkLst>
        </pc:spChg>
        <pc:spChg chg="mod">
          <ac:chgData name="Cartier, Thomas (EOL)" userId="0eaa2424-5aa2-4e0b-960d-de12abb9d6fd" providerId="ADAL" clId="{47827495-963D-432E-84F6-DB5383F19DB6}" dt="2023-06-06T15:46:36.721" v="777" actId="1036"/>
          <ac:spMkLst>
            <pc:docMk/>
            <pc:sldMk cId="2904505902" sldId="287"/>
            <ac:spMk id="12" creationId="{A9C8EFA1-FBB0-DB60-91C9-76650E5CECAA}"/>
          </ac:spMkLst>
        </pc:spChg>
        <pc:spChg chg="mod">
          <ac:chgData name="Cartier, Thomas (EOL)" userId="0eaa2424-5aa2-4e0b-960d-de12abb9d6fd" providerId="ADAL" clId="{47827495-963D-432E-84F6-DB5383F19DB6}" dt="2023-06-06T17:23:09.772" v="784" actId="113"/>
          <ac:spMkLst>
            <pc:docMk/>
            <pc:sldMk cId="2904505902" sldId="287"/>
            <ac:spMk id="13" creationId="{97106A2A-BB56-284A-5142-FBF95C34CE4F}"/>
          </ac:spMkLst>
        </pc:spChg>
        <pc:picChg chg="mod">
          <ac:chgData name="Cartier, Thomas (EOL)" userId="0eaa2424-5aa2-4e0b-960d-de12abb9d6fd" providerId="ADAL" clId="{47827495-963D-432E-84F6-DB5383F19DB6}" dt="2023-06-07T11:54:04.288" v="2504" actId="1036"/>
          <ac:picMkLst>
            <pc:docMk/>
            <pc:sldMk cId="2904505902" sldId="287"/>
            <ac:picMk id="6" creationId="{65208E06-C46F-4BDE-AB74-0882FAFFBB58}"/>
          </ac:picMkLst>
        </pc:picChg>
      </pc:sldChg>
      <pc:sldChg chg="delSp modSp add mod setBg delDesignElem">
        <pc:chgData name="Cartier, Thomas (EOL)" userId="0eaa2424-5aa2-4e0b-960d-de12abb9d6fd" providerId="ADAL" clId="{47827495-963D-432E-84F6-DB5383F19DB6}" dt="2023-06-07T11:59:53.317" v="2523"/>
        <pc:sldMkLst>
          <pc:docMk/>
          <pc:sldMk cId="1798627040" sldId="288"/>
        </pc:sldMkLst>
        <pc:spChg chg="mod">
          <ac:chgData name="Cartier, Thomas (EOL)" userId="0eaa2424-5aa2-4e0b-960d-de12abb9d6fd" providerId="ADAL" clId="{47827495-963D-432E-84F6-DB5383F19DB6}" dt="2023-06-06T15:37:42.736" v="254" actId="1035"/>
          <ac:spMkLst>
            <pc:docMk/>
            <pc:sldMk cId="1798627040" sldId="288"/>
            <ac:spMk id="2" creationId="{0ED8528E-496D-41AC-9439-B2FA7F9A7AB6}"/>
          </ac:spMkLst>
        </pc:spChg>
        <pc:spChg chg="del">
          <ac:chgData name="Cartier, Thomas (EOL)" userId="0eaa2424-5aa2-4e0b-960d-de12abb9d6fd" providerId="ADAL" clId="{47827495-963D-432E-84F6-DB5383F19DB6}" dt="2023-06-06T15:33:09.202" v="3"/>
          <ac:spMkLst>
            <pc:docMk/>
            <pc:sldMk cId="1798627040" sldId="288"/>
            <ac:spMk id="17" creationId="{99ED5833-B85B-4103-8A3B-CAB0308E6C15}"/>
          </ac:spMkLst>
        </pc:spChg>
        <pc:picChg chg="del">
          <ac:chgData name="Cartier, Thomas (EOL)" userId="0eaa2424-5aa2-4e0b-960d-de12abb9d6fd" providerId="ADAL" clId="{47827495-963D-432E-84F6-DB5383F19DB6}" dt="2023-06-07T11:59:53.317" v="2523"/>
          <ac:picMkLst>
            <pc:docMk/>
            <pc:sldMk cId="1798627040" sldId="288"/>
            <ac:picMk id="7" creationId="{C15A289B-AFEA-455F-B395-FF1FF2BC98C5}"/>
          </ac:picMkLst>
        </pc:picChg>
      </pc:sldChg>
      <pc:sldChg chg="addSp modSp add mod">
        <pc:chgData name="Cartier, Thomas (EOL)" userId="0eaa2424-5aa2-4e0b-960d-de12abb9d6fd" providerId="ADAL" clId="{47827495-963D-432E-84F6-DB5383F19DB6}" dt="2023-06-07T17:29:03.988" v="4315" actId="114"/>
        <pc:sldMkLst>
          <pc:docMk/>
          <pc:sldMk cId="3284906843" sldId="289"/>
        </pc:sldMkLst>
        <pc:spChg chg="mod">
          <ac:chgData name="Cartier, Thomas (EOL)" userId="0eaa2424-5aa2-4e0b-960d-de12abb9d6fd" providerId="ADAL" clId="{47827495-963D-432E-84F6-DB5383F19DB6}" dt="2023-06-06T15:37:01.082" v="172" actId="1038"/>
          <ac:spMkLst>
            <pc:docMk/>
            <pc:sldMk cId="3284906843" sldId="289"/>
            <ac:spMk id="2" creationId="{2E1D2D29-8801-4F00-B83E-85612B2E34A6}"/>
          </ac:spMkLst>
        </pc:spChg>
        <pc:spChg chg="add mod">
          <ac:chgData name="Cartier, Thomas (EOL)" userId="0eaa2424-5aa2-4e0b-960d-de12abb9d6fd" providerId="ADAL" clId="{47827495-963D-432E-84F6-DB5383F19DB6}" dt="2023-06-07T17:29:03.988" v="4315" actId="114"/>
          <ac:spMkLst>
            <pc:docMk/>
            <pc:sldMk cId="3284906843" sldId="289"/>
            <ac:spMk id="3" creationId="{46D2DC86-EEFF-426B-A84C-41401298D99C}"/>
          </ac:spMkLst>
        </pc:spChg>
        <pc:spChg chg="mod">
          <ac:chgData name="Cartier, Thomas (EOL)" userId="0eaa2424-5aa2-4e0b-960d-de12abb9d6fd" providerId="ADAL" clId="{47827495-963D-432E-84F6-DB5383F19DB6}" dt="2023-06-07T12:14:50.606" v="3280" actId="1035"/>
          <ac:spMkLst>
            <pc:docMk/>
            <pc:sldMk cId="3284906843" sldId="289"/>
            <ac:spMk id="7" creationId="{C66CA945-9543-4762-9B97-3A7FFE439E25}"/>
          </ac:spMkLst>
        </pc:spChg>
        <pc:spChg chg="add mod">
          <ac:chgData name="Cartier, Thomas (EOL)" userId="0eaa2424-5aa2-4e0b-960d-de12abb9d6fd" providerId="ADAL" clId="{47827495-963D-432E-84F6-DB5383F19DB6}" dt="2023-06-07T12:14:56.584" v="3283" actId="1035"/>
          <ac:spMkLst>
            <pc:docMk/>
            <pc:sldMk cId="3284906843" sldId="289"/>
            <ac:spMk id="9" creationId="{427C108C-BB11-4A00-B8DB-B398D579AE11}"/>
          </ac:spMkLst>
        </pc:spChg>
        <pc:picChg chg="mod">
          <ac:chgData name="Cartier, Thomas (EOL)" userId="0eaa2424-5aa2-4e0b-960d-de12abb9d6fd" providerId="ADAL" clId="{47827495-963D-432E-84F6-DB5383F19DB6}" dt="2023-06-07T12:11:19.164" v="3031" actId="14100"/>
          <ac:picMkLst>
            <pc:docMk/>
            <pc:sldMk cId="3284906843" sldId="289"/>
            <ac:picMk id="4" creationId="{2CD22050-E390-46BA-ADDF-DF37B74894EF}"/>
          </ac:picMkLst>
        </pc:picChg>
        <pc:picChg chg="mod">
          <ac:chgData name="Cartier, Thomas (EOL)" userId="0eaa2424-5aa2-4e0b-960d-de12abb9d6fd" providerId="ADAL" clId="{47827495-963D-432E-84F6-DB5383F19DB6}" dt="2023-06-07T12:14:46.722" v="3274" actId="1035"/>
          <ac:picMkLst>
            <pc:docMk/>
            <pc:sldMk cId="3284906843" sldId="289"/>
            <ac:picMk id="6" creationId="{5A904779-BBE2-495E-8938-9EA29533CF3F}"/>
          </ac:picMkLst>
        </pc:picChg>
        <pc:inkChg chg="add mod">
          <ac:chgData name="Cartier, Thomas (EOL)" userId="0eaa2424-5aa2-4e0b-960d-de12abb9d6fd" providerId="ADAL" clId="{47827495-963D-432E-84F6-DB5383F19DB6}" dt="2023-06-07T12:11:35.036" v="3033" actId="1076"/>
          <ac:inkMkLst>
            <pc:docMk/>
            <pc:sldMk cId="3284906843" sldId="289"/>
            <ac:inkMk id="8" creationId="{B4EEDB93-2C59-487C-ACEC-5289C936FFEF}"/>
          </ac:inkMkLst>
        </pc:inkChg>
      </pc:sldChg>
      <pc:sldChg chg="addSp delSp modSp add mod setBg delDesignElem">
        <pc:chgData name="Cartier, Thomas (EOL)" userId="0eaa2424-5aa2-4e0b-960d-de12abb9d6fd" providerId="ADAL" clId="{47827495-963D-432E-84F6-DB5383F19DB6}" dt="2023-06-07T17:28:09.595" v="4313" actId="20577"/>
        <pc:sldMkLst>
          <pc:docMk/>
          <pc:sldMk cId="3103044672" sldId="293"/>
        </pc:sldMkLst>
        <pc:spChg chg="mod">
          <ac:chgData name="Cartier, Thomas (EOL)" userId="0eaa2424-5aa2-4e0b-960d-de12abb9d6fd" providerId="ADAL" clId="{47827495-963D-432E-84F6-DB5383F19DB6}" dt="2023-06-06T15:37:19.019" v="198" actId="1035"/>
          <ac:spMkLst>
            <pc:docMk/>
            <pc:sldMk cId="3103044672" sldId="293"/>
            <ac:spMk id="2" creationId="{C48CC610-3244-4F58-9BA0-6ED04B4E47BA}"/>
          </ac:spMkLst>
        </pc:spChg>
        <pc:spChg chg="mod">
          <ac:chgData name="Cartier, Thomas (EOL)" userId="0eaa2424-5aa2-4e0b-960d-de12abb9d6fd" providerId="ADAL" clId="{47827495-963D-432E-84F6-DB5383F19DB6}" dt="2023-06-07T17:28:09.595" v="4313" actId="20577"/>
          <ac:spMkLst>
            <pc:docMk/>
            <pc:sldMk cId="3103044672" sldId="293"/>
            <ac:spMk id="7" creationId="{A10714BC-7871-EC8C-93BE-6D693F38FFBD}"/>
          </ac:spMkLst>
        </pc:spChg>
        <pc:spChg chg="mod">
          <ac:chgData name="Cartier, Thomas (EOL)" userId="0eaa2424-5aa2-4e0b-960d-de12abb9d6fd" providerId="ADAL" clId="{47827495-963D-432E-84F6-DB5383F19DB6}" dt="2023-06-07T12:10:03.374" v="2966" actId="1037"/>
          <ac:spMkLst>
            <pc:docMk/>
            <pc:sldMk cId="3103044672" sldId="293"/>
            <ac:spMk id="8" creationId="{D4AF5D12-A248-CA73-6F0B-396D6111CC12}"/>
          </ac:spMkLst>
        </pc:spChg>
        <pc:spChg chg="del">
          <ac:chgData name="Cartier, Thomas (EOL)" userId="0eaa2424-5aa2-4e0b-960d-de12abb9d6fd" providerId="ADAL" clId="{47827495-963D-432E-84F6-DB5383F19DB6}" dt="2023-06-06T15:33:09.202" v="3"/>
          <ac:spMkLst>
            <pc:docMk/>
            <pc:sldMk cId="3103044672" sldId="293"/>
            <ac:spMk id="10" creationId="{53F29798-D584-4792-9B62-3F5F5C36D619}"/>
          </ac:spMkLst>
        </pc:spChg>
        <pc:picChg chg="add mod">
          <ac:chgData name="Cartier, Thomas (EOL)" userId="0eaa2424-5aa2-4e0b-960d-de12abb9d6fd" providerId="ADAL" clId="{47827495-963D-432E-84F6-DB5383F19DB6}" dt="2023-06-07T12:10:20.612" v="3025" actId="1037"/>
          <ac:picMkLst>
            <pc:docMk/>
            <pc:sldMk cId="3103044672" sldId="293"/>
            <ac:picMk id="3" creationId="{9A3CFA98-BA41-4B4A-A9DB-A06447DE6772}"/>
          </ac:picMkLst>
        </pc:picChg>
        <pc:picChg chg="mod">
          <ac:chgData name="Cartier, Thomas (EOL)" userId="0eaa2424-5aa2-4e0b-960d-de12abb9d6fd" providerId="ADAL" clId="{47827495-963D-432E-84F6-DB5383F19DB6}" dt="2023-06-07T12:09:50.212" v="2919" actId="1038"/>
          <ac:picMkLst>
            <pc:docMk/>
            <pc:sldMk cId="3103044672" sldId="293"/>
            <ac:picMk id="5" creationId="{E9AA0FFF-9CEE-4C75-BBFA-484A3494CC12}"/>
          </ac:picMkLst>
        </pc:picChg>
        <pc:inkChg chg="mod">
          <ac:chgData name="Cartier, Thomas (EOL)" userId="0eaa2424-5aa2-4e0b-960d-de12abb9d6fd" providerId="ADAL" clId="{47827495-963D-432E-84F6-DB5383F19DB6}" dt="2023-06-07T12:09:55.978" v="2938" actId="1037"/>
          <ac:inkMkLst>
            <pc:docMk/>
            <pc:sldMk cId="3103044672" sldId="293"/>
            <ac:inkMk id="4" creationId="{38A50C95-1741-4C71-78D6-10A7A6AD3F97}"/>
          </ac:inkMkLst>
        </pc:inkChg>
      </pc:sldChg>
      <pc:sldChg chg="modSp add del mod">
        <pc:chgData name="Cartier, Thomas (EOL)" userId="0eaa2424-5aa2-4e0b-960d-de12abb9d6fd" providerId="ADAL" clId="{47827495-963D-432E-84F6-DB5383F19DB6}" dt="2023-06-06T18:24:31.529" v="1834" actId="2696"/>
        <pc:sldMkLst>
          <pc:docMk/>
          <pc:sldMk cId="702389607" sldId="295"/>
        </pc:sldMkLst>
        <pc:spChg chg="mod">
          <ac:chgData name="Cartier, Thomas (EOL)" userId="0eaa2424-5aa2-4e0b-960d-de12abb9d6fd" providerId="ADAL" clId="{47827495-963D-432E-84F6-DB5383F19DB6}" dt="2023-06-06T15:44:06.974" v="609" actId="1035"/>
          <ac:spMkLst>
            <pc:docMk/>
            <pc:sldMk cId="702389607" sldId="295"/>
            <ac:spMk id="2" creationId="{FD377A09-FDFC-0C72-0785-A61D15892674}"/>
          </ac:spMkLst>
        </pc:spChg>
        <pc:spChg chg="mod">
          <ac:chgData name="Cartier, Thomas (EOL)" userId="0eaa2424-5aa2-4e0b-960d-de12abb9d6fd" providerId="ADAL" clId="{47827495-963D-432E-84F6-DB5383F19DB6}" dt="2023-06-06T15:33:09.368" v="14" actId="27636"/>
          <ac:spMkLst>
            <pc:docMk/>
            <pc:sldMk cId="702389607" sldId="295"/>
            <ac:spMk id="4" creationId="{11B1A3BA-06C3-8A85-BCFC-958FF0C8EB87}"/>
          </ac:spMkLst>
        </pc:spChg>
        <pc:spChg chg="mod">
          <ac:chgData name="Cartier, Thomas (EOL)" userId="0eaa2424-5aa2-4e0b-960d-de12abb9d6fd" providerId="ADAL" clId="{47827495-963D-432E-84F6-DB5383F19DB6}" dt="2023-06-06T15:33:09.368" v="15" actId="27636"/>
          <ac:spMkLst>
            <pc:docMk/>
            <pc:sldMk cId="702389607" sldId="295"/>
            <ac:spMk id="6" creationId="{0E451CAF-B18F-6F94-2040-00073EDD79A0}"/>
          </ac:spMkLst>
        </pc:spChg>
      </pc:sldChg>
      <pc:sldChg chg="add del">
        <pc:chgData name="Cartier, Thomas (EOL)" userId="0eaa2424-5aa2-4e0b-960d-de12abb9d6fd" providerId="ADAL" clId="{47827495-963D-432E-84F6-DB5383F19DB6}" dt="2023-06-07T11:36:13.679" v="2283" actId="47"/>
        <pc:sldMkLst>
          <pc:docMk/>
          <pc:sldMk cId="999266316" sldId="295"/>
        </pc:sldMkLst>
      </pc:sldChg>
      <pc:sldChg chg="add del">
        <pc:chgData name="Cartier, Thomas (EOL)" userId="0eaa2424-5aa2-4e0b-960d-de12abb9d6fd" providerId="ADAL" clId="{47827495-963D-432E-84F6-DB5383F19DB6}" dt="2023-06-07T11:36:16.145" v="2284" actId="47"/>
        <pc:sldMkLst>
          <pc:docMk/>
          <pc:sldMk cId="1429478664" sldId="296"/>
        </pc:sldMkLst>
      </pc:sldChg>
      <pc:sldChg chg="modSp add del mod">
        <pc:chgData name="Cartier, Thomas (EOL)" userId="0eaa2424-5aa2-4e0b-960d-de12abb9d6fd" providerId="ADAL" clId="{47827495-963D-432E-84F6-DB5383F19DB6}" dt="2023-06-06T18:24:18.335" v="1832" actId="2696"/>
        <pc:sldMkLst>
          <pc:docMk/>
          <pc:sldMk cId="3320658124" sldId="296"/>
        </pc:sldMkLst>
        <pc:spChg chg="mod">
          <ac:chgData name="Cartier, Thomas (EOL)" userId="0eaa2424-5aa2-4e0b-960d-de12abb9d6fd" providerId="ADAL" clId="{47827495-963D-432E-84F6-DB5383F19DB6}" dt="2023-06-06T15:44:20.842" v="628" actId="1035"/>
          <ac:spMkLst>
            <pc:docMk/>
            <pc:sldMk cId="3320658124" sldId="296"/>
            <ac:spMk id="2" creationId="{FD377A09-FDFC-0C72-0785-A61D15892674}"/>
          </ac:spMkLst>
        </pc:spChg>
        <pc:spChg chg="mod">
          <ac:chgData name="Cartier, Thomas (EOL)" userId="0eaa2424-5aa2-4e0b-960d-de12abb9d6fd" providerId="ADAL" clId="{47827495-963D-432E-84F6-DB5383F19DB6}" dt="2023-06-06T15:33:09.375" v="16" actId="27636"/>
          <ac:spMkLst>
            <pc:docMk/>
            <pc:sldMk cId="3320658124" sldId="296"/>
            <ac:spMk id="4" creationId="{11B1A3BA-06C3-8A85-BCFC-958FF0C8EB87}"/>
          </ac:spMkLst>
        </pc:spChg>
        <pc:spChg chg="mod">
          <ac:chgData name="Cartier, Thomas (EOL)" userId="0eaa2424-5aa2-4e0b-960d-de12abb9d6fd" providerId="ADAL" clId="{47827495-963D-432E-84F6-DB5383F19DB6}" dt="2023-06-06T15:33:09.376" v="17" actId="27636"/>
          <ac:spMkLst>
            <pc:docMk/>
            <pc:sldMk cId="3320658124" sldId="296"/>
            <ac:spMk id="6" creationId="{0E451CAF-B18F-6F94-2040-00073EDD79A0}"/>
          </ac:spMkLst>
        </pc:spChg>
      </pc:sldChg>
      <pc:sldChg chg="del">
        <pc:chgData name="Cartier, Thomas (EOL)" userId="0eaa2424-5aa2-4e0b-960d-de12abb9d6fd" providerId="ADAL" clId="{47827495-963D-432E-84F6-DB5383F19DB6}" dt="2023-06-06T15:33:27.153" v="18" actId="47"/>
        <pc:sldMkLst>
          <pc:docMk/>
          <pc:sldMk cId="767360152" sldId="305"/>
        </pc:sldMkLst>
      </pc:sldChg>
      <pc:sldChg chg="del">
        <pc:chgData name="Cartier, Thomas (EOL)" userId="0eaa2424-5aa2-4e0b-960d-de12abb9d6fd" providerId="ADAL" clId="{47827495-963D-432E-84F6-DB5383F19DB6}" dt="2023-06-06T15:33:27.153" v="18" actId="47"/>
        <pc:sldMkLst>
          <pc:docMk/>
          <pc:sldMk cId="3835647665" sldId="307"/>
        </pc:sldMkLst>
      </pc:sldChg>
      <pc:sldChg chg="del">
        <pc:chgData name="Cartier, Thomas (EOL)" userId="0eaa2424-5aa2-4e0b-960d-de12abb9d6fd" providerId="ADAL" clId="{47827495-963D-432E-84F6-DB5383F19DB6}" dt="2023-06-06T15:33:27.153" v="18" actId="47"/>
        <pc:sldMkLst>
          <pc:docMk/>
          <pc:sldMk cId="1443084048" sldId="311"/>
        </pc:sldMkLst>
      </pc:sldChg>
      <pc:sldChg chg="del">
        <pc:chgData name="Cartier, Thomas (EOL)" userId="0eaa2424-5aa2-4e0b-960d-de12abb9d6fd" providerId="ADAL" clId="{47827495-963D-432E-84F6-DB5383F19DB6}" dt="2023-06-06T15:33:27.153" v="18" actId="47"/>
        <pc:sldMkLst>
          <pc:docMk/>
          <pc:sldMk cId="2382186225" sldId="316"/>
        </pc:sldMkLst>
      </pc:sldChg>
      <pc:sldChg chg="del">
        <pc:chgData name="Cartier, Thomas (EOL)" userId="0eaa2424-5aa2-4e0b-960d-de12abb9d6fd" providerId="ADAL" clId="{47827495-963D-432E-84F6-DB5383F19DB6}" dt="2023-06-06T15:33:27.153" v="18" actId="47"/>
        <pc:sldMkLst>
          <pc:docMk/>
          <pc:sldMk cId="1482086781" sldId="335"/>
        </pc:sldMkLst>
      </pc:sldChg>
      <pc:sldChg chg="del">
        <pc:chgData name="Cartier, Thomas (EOL)" userId="0eaa2424-5aa2-4e0b-960d-de12abb9d6fd" providerId="ADAL" clId="{47827495-963D-432E-84F6-DB5383F19DB6}" dt="2023-06-06T15:33:34.002" v="19" actId="47"/>
        <pc:sldMkLst>
          <pc:docMk/>
          <pc:sldMk cId="2041156772" sldId="391"/>
        </pc:sldMkLst>
      </pc:sldChg>
      <pc:sldChg chg="del">
        <pc:chgData name="Cartier, Thomas (EOL)" userId="0eaa2424-5aa2-4e0b-960d-de12abb9d6fd" providerId="ADAL" clId="{47827495-963D-432E-84F6-DB5383F19DB6}" dt="2023-06-06T15:33:34.002" v="19" actId="47"/>
        <pc:sldMkLst>
          <pc:docMk/>
          <pc:sldMk cId="3770983607" sldId="392"/>
        </pc:sldMkLst>
      </pc:sldChg>
      <pc:sldChg chg="del">
        <pc:chgData name="Cartier, Thomas (EOL)" userId="0eaa2424-5aa2-4e0b-960d-de12abb9d6fd" providerId="ADAL" clId="{47827495-963D-432E-84F6-DB5383F19DB6}" dt="2023-06-06T15:33:34.002" v="19" actId="47"/>
        <pc:sldMkLst>
          <pc:docMk/>
          <pc:sldMk cId="2965963166" sldId="393"/>
        </pc:sldMkLst>
      </pc:sldChg>
      <pc:sldChg chg="del">
        <pc:chgData name="Cartier, Thomas (EOL)" userId="0eaa2424-5aa2-4e0b-960d-de12abb9d6fd" providerId="ADAL" clId="{47827495-963D-432E-84F6-DB5383F19DB6}" dt="2023-06-06T15:33:34.002" v="19" actId="47"/>
        <pc:sldMkLst>
          <pc:docMk/>
          <pc:sldMk cId="671554697" sldId="394"/>
        </pc:sldMkLst>
      </pc:sldChg>
      <pc:sldChg chg="del">
        <pc:chgData name="Cartier, Thomas (EOL)" userId="0eaa2424-5aa2-4e0b-960d-de12abb9d6fd" providerId="ADAL" clId="{47827495-963D-432E-84F6-DB5383F19DB6}" dt="2023-06-06T15:33:34.002" v="19" actId="47"/>
        <pc:sldMkLst>
          <pc:docMk/>
          <pc:sldMk cId="1209481754" sldId="395"/>
        </pc:sldMkLst>
      </pc:sldChg>
      <pc:sldChg chg="del">
        <pc:chgData name="Cartier, Thomas (EOL)" userId="0eaa2424-5aa2-4e0b-960d-de12abb9d6fd" providerId="ADAL" clId="{47827495-963D-432E-84F6-DB5383F19DB6}" dt="2023-06-06T15:33:27.153" v="18" actId="47"/>
        <pc:sldMkLst>
          <pc:docMk/>
          <pc:sldMk cId="3243971524" sldId="397"/>
        </pc:sldMkLst>
      </pc:sldChg>
      <pc:sldChg chg="del">
        <pc:chgData name="Cartier, Thomas (EOL)" userId="0eaa2424-5aa2-4e0b-960d-de12abb9d6fd" providerId="ADAL" clId="{47827495-963D-432E-84F6-DB5383F19DB6}" dt="2023-06-06T15:33:27.153" v="18" actId="47"/>
        <pc:sldMkLst>
          <pc:docMk/>
          <pc:sldMk cId="944264565" sldId="398"/>
        </pc:sldMkLst>
      </pc:sldChg>
      <pc:sldChg chg="del">
        <pc:chgData name="Cartier, Thomas (EOL)" userId="0eaa2424-5aa2-4e0b-960d-de12abb9d6fd" providerId="ADAL" clId="{47827495-963D-432E-84F6-DB5383F19DB6}" dt="2023-06-06T15:33:27.153" v="18" actId="47"/>
        <pc:sldMkLst>
          <pc:docMk/>
          <pc:sldMk cId="417978027" sldId="399"/>
        </pc:sldMkLst>
      </pc:sldChg>
      <pc:sldChg chg="del">
        <pc:chgData name="Cartier, Thomas (EOL)" userId="0eaa2424-5aa2-4e0b-960d-de12abb9d6fd" providerId="ADAL" clId="{47827495-963D-432E-84F6-DB5383F19DB6}" dt="2023-06-06T15:33:27.153" v="18" actId="47"/>
        <pc:sldMkLst>
          <pc:docMk/>
          <pc:sldMk cId="15755892" sldId="400"/>
        </pc:sldMkLst>
      </pc:sldChg>
      <pc:sldChg chg="del">
        <pc:chgData name="Cartier, Thomas (EOL)" userId="0eaa2424-5aa2-4e0b-960d-de12abb9d6fd" providerId="ADAL" clId="{47827495-963D-432E-84F6-DB5383F19DB6}" dt="2023-06-06T15:33:27.153" v="18" actId="47"/>
        <pc:sldMkLst>
          <pc:docMk/>
          <pc:sldMk cId="2318982161" sldId="401"/>
        </pc:sldMkLst>
      </pc:sldChg>
      <pc:sldChg chg="del">
        <pc:chgData name="Cartier, Thomas (EOL)" userId="0eaa2424-5aa2-4e0b-960d-de12abb9d6fd" providerId="ADAL" clId="{47827495-963D-432E-84F6-DB5383F19DB6}" dt="2023-06-06T15:33:27.153" v="18" actId="47"/>
        <pc:sldMkLst>
          <pc:docMk/>
          <pc:sldMk cId="2336567532" sldId="402"/>
        </pc:sldMkLst>
      </pc:sldChg>
      <pc:sldChg chg="del">
        <pc:chgData name="Cartier, Thomas (EOL)" userId="0eaa2424-5aa2-4e0b-960d-de12abb9d6fd" providerId="ADAL" clId="{47827495-963D-432E-84F6-DB5383F19DB6}" dt="2023-06-06T15:33:34.002" v="19" actId="47"/>
        <pc:sldMkLst>
          <pc:docMk/>
          <pc:sldMk cId="2444020125" sldId="403"/>
        </pc:sldMkLst>
      </pc:sldChg>
      <pc:sldChg chg="del">
        <pc:chgData name="Cartier, Thomas (EOL)" userId="0eaa2424-5aa2-4e0b-960d-de12abb9d6fd" providerId="ADAL" clId="{47827495-963D-432E-84F6-DB5383F19DB6}" dt="2023-06-06T15:33:27.153" v="18" actId="47"/>
        <pc:sldMkLst>
          <pc:docMk/>
          <pc:sldMk cId="2575293986" sldId="404"/>
        </pc:sldMkLst>
      </pc:sldChg>
      <pc:sldChg chg="del">
        <pc:chgData name="Cartier, Thomas (EOL)" userId="0eaa2424-5aa2-4e0b-960d-de12abb9d6fd" providerId="ADAL" clId="{47827495-963D-432E-84F6-DB5383F19DB6}" dt="2023-06-06T15:33:34.002" v="19" actId="47"/>
        <pc:sldMkLst>
          <pc:docMk/>
          <pc:sldMk cId="4061613593" sldId="405"/>
        </pc:sldMkLst>
      </pc:sldChg>
      <pc:sldChg chg="del">
        <pc:chgData name="Cartier, Thomas (EOL)" userId="0eaa2424-5aa2-4e0b-960d-de12abb9d6fd" providerId="ADAL" clId="{47827495-963D-432E-84F6-DB5383F19DB6}" dt="2023-06-06T15:33:34.002" v="19" actId="47"/>
        <pc:sldMkLst>
          <pc:docMk/>
          <pc:sldMk cId="715663995" sldId="406"/>
        </pc:sldMkLst>
      </pc:sldChg>
      <pc:sldChg chg="del">
        <pc:chgData name="Cartier, Thomas (EOL)" userId="0eaa2424-5aa2-4e0b-960d-de12abb9d6fd" providerId="ADAL" clId="{47827495-963D-432E-84F6-DB5383F19DB6}" dt="2023-06-06T15:33:34.002" v="19" actId="47"/>
        <pc:sldMkLst>
          <pc:docMk/>
          <pc:sldMk cId="3522519184" sldId="407"/>
        </pc:sldMkLst>
      </pc:sldChg>
      <pc:sldChg chg="del">
        <pc:chgData name="Cartier, Thomas (EOL)" userId="0eaa2424-5aa2-4e0b-960d-de12abb9d6fd" providerId="ADAL" clId="{47827495-963D-432E-84F6-DB5383F19DB6}" dt="2023-06-06T15:33:27.153" v="18" actId="47"/>
        <pc:sldMkLst>
          <pc:docMk/>
          <pc:sldMk cId="3468299845" sldId="411"/>
        </pc:sldMkLst>
      </pc:sldChg>
      <pc:sldChg chg="del">
        <pc:chgData name="Cartier, Thomas (EOL)" userId="0eaa2424-5aa2-4e0b-960d-de12abb9d6fd" providerId="ADAL" clId="{47827495-963D-432E-84F6-DB5383F19DB6}" dt="2023-06-06T15:33:27.153" v="18" actId="47"/>
        <pc:sldMkLst>
          <pc:docMk/>
          <pc:sldMk cId="3455578490" sldId="412"/>
        </pc:sldMkLst>
      </pc:sldChg>
      <pc:sldChg chg="del">
        <pc:chgData name="Cartier, Thomas (EOL)" userId="0eaa2424-5aa2-4e0b-960d-de12abb9d6fd" providerId="ADAL" clId="{47827495-963D-432E-84F6-DB5383F19DB6}" dt="2023-06-06T15:33:27.153" v="18" actId="47"/>
        <pc:sldMkLst>
          <pc:docMk/>
          <pc:sldMk cId="254861174" sldId="413"/>
        </pc:sldMkLst>
      </pc:sldChg>
      <pc:sldChg chg="del">
        <pc:chgData name="Cartier, Thomas (EOL)" userId="0eaa2424-5aa2-4e0b-960d-de12abb9d6fd" providerId="ADAL" clId="{47827495-963D-432E-84F6-DB5383F19DB6}" dt="2023-06-06T15:33:27.153" v="18" actId="47"/>
        <pc:sldMkLst>
          <pc:docMk/>
          <pc:sldMk cId="3700255833" sldId="414"/>
        </pc:sldMkLst>
      </pc:sldChg>
      <pc:sldChg chg="del">
        <pc:chgData name="Cartier, Thomas (EOL)" userId="0eaa2424-5aa2-4e0b-960d-de12abb9d6fd" providerId="ADAL" clId="{47827495-963D-432E-84F6-DB5383F19DB6}" dt="2023-06-06T15:33:34.002" v="19" actId="47"/>
        <pc:sldMkLst>
          <pc:docMk/>
          <pc:sldMk cId="3526781440" sldId="415"/>
        </pc:sldMkLst>
      </pc:sldChg>
      <pc:sldChg chg="del">
        <pc:chgData name="Cartier, Thomas (EOL)" userId="0eaa2424-5aa2-4e0b-960d-de12abb9d6fd" providerId="ADAL" clId="{47827495-963D-432E-84F6-DB5383F19DB6}" dt="2023-06-06T15:33:34.002" v="19" actId="47"/>
        <pc:sldMkLst>
          <pc:docMk/>
          <pc:sldMk cId="3402618790" sldId="416"/>
        </pc:sldMkLst>
      </pc:sldChg>
      <pc:sldChg chg="del">
        <pc:chgData name="Cartier, Thomas (EOL)" userId="0eaa2424-5aa2-4e0b-960d-de12abb9d6fd" providerId="ADAL" clId="{47827495-963D-432E-84F6-DB5383F19DB6}" dt="2023-06-06T15:33:34.002" v="19" actId="47"/>
        <pc:sldMkLst>
          <pc:docMk/>
          <pc:sldMk cId="4424839" sldId="417"/>
        </pc:sldMkLst>
      </pc:sldChg>
      <pc:sldChg chg="del">
        <pc:chgData name="Cartier, Thomas (EOL)" userId="0eaa2424-5aa2-4e0b-960d-de12abb9d6fd" providerId="ADAL" clId="{47827495-963D-432E-84F6-DB5383F19DB6}" dt="2023-06-06T15:33:27.153" v="18" actId="47"/>
        <pc:sldMkLst>
          <pc:docMk/>
          <pc:sldMk cId="3251892316" sldId="418"/>
        </pc:sldMkLst>
      </pc:sldChg>
      <pc:sldChg chg="del">
        <pc:chgData name="Cartier, Thomas (EOL)" userId="0eaa2424-5aa2-4e0b-960d-de12abb9d6fd" providerId="ADAL" clId="{47827495-963D-432E-84F6-DB5383F19DB6}" dt="2023-06-06T15:33:27.153" v="18" actId="47"/>
        <pc:sldMkLst>
          <pc:docMk/>
          <pc:sldMk cId="1536631861" sldId="419"/>
        </pc:sldMkLst>
      </pc:sldChg>
      <pc:sldChg chg="del">
        <pc:chgData name="Cartier, Thomas (EOL)" userId="0eaa2424-5aa2-4e0b-960d-de12abb9d6fd" providerId="ADAL" clId="{47827495-963D-432E-84F6-DB5383F19DB6}" dt="2023-06-06T15:33:27.153" v="18" actId="47"/>
        <pc:sldMkLst>
          <pc:docMk/>
          <pc:sldMk cId="466018666" sldId="420"/>
        </pc:sldMkLst>
      </pc:sldChg>
      <pc:sldChg chg="del">
        <pc:chgData name="Cartier, Thomas (EOL)" userId="0eaa2424-5aa2-4e0b-960d-de12abb9d6fd" providerId="ADAL" clId="{47827495-963D-432E-84F6-DB5383F19DB6}" dt="2023-06-06T15:33:27.153" v="18" actId="47"/>
        <pc:sldMkLst>
          <pc:docMk/>
          <pc:sldMk cId="13996928" sldId="421"/>
        </pc:sldMkLst>
      </pc:sldChg>
      <pc:sldChg chg="del">
        <pc:chgData name="Cartier, Thomas (EOL)" userId="0eaa2424-5aa2-4e0b-960d-de12abb9d6fd" providerId="ADAL" clId="{47827495-963D-432E-84F6-DB5383F19DB6}" dt="2023-06-06T15:33:27.153" v="18" actId="47"/>
        <pc:sldMkLst>
          <pc:docMk/>
          <pc:sldMk cId="3965942693" sldId="422"/>
        </pc:sldMkLst>
      </pc:sldChg>
      <pc:sldChg chg="del">
        <pc:chgData name="Cartier, Thomas (EOL)" userId="0eaa2424-5aa2-4e0b-960d-de12abb9d6fd" providerId="ADAL" clId="{47827495-963D-432E-84F6-DB5383F19DB6}" dt="2023-06-06T15:33:34.002" v="19" actId="47"/>
        <pc:sldMkLst>
          <pc:docMk/>
          <pc:sldMk cId="223989057" sldId="423"/>
        </pc:sldMkLst>
      </pc:sldChg>
      <pc:sldChg chg="del">
        <pc:chgData name="Cartier, Thomas (EOL)" userId="0eaa2424-5aa2-4e0b-960d-de12abb9d6fd" providerId="ADAL" clId="{47827495-963D-432E-84F6-DB5383F19DB6}" dt="2023-06-06T15:33:34.002" v="19" actId="47"/>
        <pc:sldMkLst>
          <pc:docMk/>
          <pc:sldMk cId="2608052221" sldId="424"/>
        </pc:sldMkLst>
      </pc:sldChg>
      <pc:sldChg chg="del">
        <pc:chgData name="Cartier, Thomas (EOL)" userId="0eaa2424-5aa2-4e0b-960d-de12abb9d6fd" providerId="ADAL" clId="{47827495-963D-432E-84F6-DB5383F19DB6}" dt="2023-06-06T15:33:34.002" v="19" actId="47"/>
        <pc:sldMkLst>
          <pc:docMk/>
          <pc:sldMk cId="1700569837" sldId="425"/>
        </pc:sldMkLst>
      </pc:sldChg>
      <pc:sldChg chg="del">
        <pc:chgData name="Cartier, Thomas (EOL)" userId="0eaa2424-5aa2-4e0b-960d-de12abb9d6fd" providerId="ADAL" clId="{47827495-963D-432E-84F6-DB5383F19DB6}" dt="2023-06-06T15:33:34.002" v="19" actId="47"/>
        <pc:sldMkLst>
          <pc:docMk/>
          <pc:sldMk cId="2966106305" sldId="426"/>
        </pc:sldMkLst>
      </pc:sldChg>
      <pc:sldChg chg="del">
        <pc:chgData name="Cartier, Thomas (EOL)" userId="0eaa2424-5aa2-4e0b-960d-de12abb9d6fd" providerId="ADAL" clId="{47827495-963D-432E-84F6-DB5383F19DB6}" dt="2023-06-06T15:33:34.002" v="19" actId="47"/>
        <pc:sldMkLst>
          <pc:docMk/>
          <pc:sldMk cId="3023535075" sldId="427"/>
        </pc:sldMkLst>
      </pc:sldChg>
      <pc:sldChg chg="del">
        <pc:chgData name="Cartier, Thomas (EOL)" userId="0eaa2424-5aa2-4e0b-960d-de12abb9d6fd" providerId="ADAL" clId="{47827495-963D-432E-84F6-DB5383F19DB6}" dt="2023-06-06T15:33:27.153" v="18" actId="47"/>
        <pc:sldMkLst>
          <pc:docMk/>
          <pc:sldMk cId="3221042718" sldId="428"/>
        </pc:sldMkLst>
      </pc:sldChg>
      <pc:sldChg chg="del">
        <pc:chgData name="Cartier, Thomas (EOL)" userId="0eaa2424-5aa2-4e0b-960d-de12abb9d6fd" providerId="ADAL" clId="{47827495-963D-432E-84F6-DB5383F19DB6}" dt="2023-06-06T15:33:27.153" v="18" actId="47"/>
        <pc:sldMkLst>
          <pc:docMk/>
          <pc:sldMk cId="1270622154" sldId="429"/>
        </pc:sldMkLst>
      </pc:sldChg>
      <pc:sldChg chg="del">
        <pc:chgData name="Cartier, Thomas (EOL)" userId="0eaa2424-5aa2-4e0b-960d-de12abb9d6fd" providerId="ADAL" clId="{47827495-963D-432E-84F6-DB5383F19DB6}" dt="2023-06-06T15:33:27.153" v="18" actId="47"/>
        <pc:sldMkLst>
          <pc:docMk/>
          <pc:sldMk cId="4266926818" sldId="430"/>
        </pc:sldMkLst>
      </pc:sldChg>
      <pc:sldChg chg="del">
        <pc:chgData name="Cartier, Thomas (EOL)" userId="0eaa2424-5aa2-4e0b-960d-de12abb9d6fd" providerId="ADAL" clId="{47827495-963D-432E-84F6-DB5383F19DB6}" dt="2023-06-06T15:33:34.002" v="19" actId="47"/>
        <pc:sldMkLst>
          <pc:docMk/>
          <pc:sldMk cId="3876584030" sldId="431"/>
        </pc:sldMkLst>
      </pc:sldChg>
      <pc:sldChg chg="del">
        <pc:chgData name="Cartier, Thomas (EOL)" userId="0eaa2424-5aa2-4e0b-960d-de12abb9d6fd" providerId="ADAL" clId="{47827495-963D-432E-84F6-DB5383F19DB6}" dt="2023-06-06T15:33:27.153" v="18" actId="47"/>
        <pc:sldMkLst>
          <pc:docMk/>
          <pc:sldMk cId="3609527195" sldId="433"/>
        </pc:sldMkLst>
      </pc:sldChg>
      <pc:sldChg chg="del">
        <pc:chgData name="Cartier, Thomas (EOL)" userId="0eaa2424-5aa2-4e0b-960d-de12abb9d6fd" providerId="ADAL" clId="{47827495-963D-432E-84F6-DB5383F19DB6}" dt="2023-06-06T15:33:27.153" v="18" actId="47"/>
        <pc:sldMkLst>
          <pc:docMk/>
          <pc:sldMk cId="3301690936" sldId="434"/>
        </pc:sldMkLst>
      </pc:sldChg>
      <pc:sldChg chg="del">
        <pc:chgData name="Cartier, Thomas (EOL)" userId="0eaa2424-5aa2-4e0b-960d-de12abb9d6fd" providerId="ADAL" clId="{47827495-963D-432E-84F6-DB5383F19DB6}" dt="2023-06-06T15:33:27.153" v="18" actId="47"/>
        <pc:sldMkLst>
          <pc:docMk/>
          <pc:sldMk cId="3592780006" sldId="435"/>
        </pc:sldMkLst>
      </pc:sldChg>
      <pc:sldChg chg="del">
        <pc:chgData name="Cartier, Thomas (EOL)" userId="0eaa2424-5aa2-4e0b-960d-de12abb9d6fd" providerId="ADAL" clId="{47827495-963D-432E-84F6-DB5383F19DB6}" dt="2023-06-06T15:33:27.153" v="18" actId="47"/>
        <pc:sldMkLst>
          <pc:docMk/>
          <pc:sldMk cId="1029327343" sldId="436"/>
        </pc:sldMkLst>
      </pc:sldChg>
      <pc:sldChg chg="del">
        <pc:chgData name="Cartier, Thomas (EOL)" userId="0eaa2424-5aa2-4e0b-960d-de12abb9d6fd" providerId="ADAL" clId="{47827495-963D-432E-84F6-DB5383F19DB6}" dt="2023-06-06T15:33:27.153" v="18" actId="47"/>
        <pc:sldMkLst>
          <pc:docMk/>
          <pc:sldMk cId="1437944183" sldId="437"/>
        </pc:sldMkLst>
      </pc:sldChg>
      <pc:sldChg chg="del">
        <pc:chgData name="Cartier, Thomas (EOL)" userId="0eaa2424-5aa2-4e0b-960d-de12abb9d6fd" providerId="ADAL" clId="{47827495-963D-432E-84F6-DB5383F19DB6}" dt="2023-06-06T15:33:27.153" v="18" actId="47"/>
        <pc:sldMkLst>
          <pc:docMk/>
          <pc:sldMk cId="2271887030" sldId="438"/>
        </pc:sldMkLst>
      </pc:sldChg>
      <pc:sldChg chg="del">
        <pc:chgData name="Cartier, Thomas (EOL)" userId="0eaa2424-5aa2-4e0b-960d-de12abb9d6fd" providerId="ADAL" clId="{47827495-963D-432E-84F6-DB5383F19DB6}" dt="2023-06-06T15:33:34.002" v="19" actId="47"/>
        <pc:sldMkLst>
          <pc:docMk/>
          <pc:sldMk cId="1848002924" sldId="439"/>
        </pc:sldMkLst>
      </pc:sldChg>
      <pc:sldChg chg="del">
        <pc:chgData name="Cartier, Thomas (EOL)" userId="0eaa2424-5aa2-4e0b-960d-de12abb9d6fd" providerId="ADAL" clId="{47827495-963D-432E-84F6-DB5383F19DB6}" dt="2023-06-06T15:33:27.153" v="18" actId="47"/>
        <pc:sldMkLst>
          <pc:docMk/>
          <pc:sldMk cId="2681614315" sldId="440"/>
        </pc:sldMkLst>
      </pc:sldChg>
      <pc:sldChg chg="del">
        <pc:chgData name="Cartier, Thomas (EOL)" userId="0eaa2424-5aa2-4e0b-960d-de12abb9d6fd" providerId="ADAL" clId="{47827495-963D-432E-84F6-DB5383F19DB6}" dt="2023-06-06T15:33:34.002" v="19" actId="47"/>
        <pc:sldMkLst>
          <pc:docMk/>
          <pc:sldMk cId="3428713901" sldId="441"/>
        </pc:sldMkLst>
      </pc:sldChg>
      <pc:sldChg chg="modSp add del mod">
        <pc:chgData name="Cartier, Thomas (EOL)" userId="0eaa2424-5aa2-4e0b-960d-de12abb9d6fd" providerId="ADAL" clId="{47827495-963D-432E-84F6-DB5383F19DB6}" dt="2023-06-06T15:34:41.478" v="59" actId="47"/>
        <pc:sldMkLst>
          <pc:docMk/>
          <pc:sldMk cId="455389203" sldId="442"/>
        </pc:sldMkLst>
        <pc:spChg chg="mod">
          <ac:chgData name="Cartier, Thomas (EOL)" userId="0eaa2424-5aa2-4e0b-960d-de12abb9d6fd" providerId="ADAL" clId="{47827495-963D-432E-84F6-DB5383F19DB6}" dt="2023-06-06T15:33:09.223" v="4" actId="27636"/>
          <ac:spMkLst>
            <pc:docMk/>
            <pc:sldMk cId="455389203" sldId="442"/>
            <ac:spMk id="3" creationId="{B002C8AA-0B45-4218-B216-4CB7B9514402}"/>
          </ac:spMkLst>
        </pc:spChg>
      </pc:sldChg>
      <pc:sldChg chg="modSp add mod">
        <pc:chgData name="Cartier, Thomas (EOL)" userId="0eaa2424-5aa2-4e0b-960d-de12abb9d6fd" providerId="ADAL" clId="{47827495-963D-432E-84F6-DB5383F19DB6}" dt="2023-06-06T15:45:06.656" v="680" actId="1035"/>
        <pc:sldMkLst>
          <pc:docMk/>
          <pc:sldMk cId="3493760499" sldId="443"/>
        </pc:sldMkLst>
        <pc:picChg chg="mod">
          <ac:chgData name="Cartier, Thomas (EOL)" userId="0eaa2424-5aa2-4e0b-960d-de12abb9d6fd" providerId="ADAL" clId="{47827495-963D-432E-84F6-DB5383F19DB6}" dt="2023-06-06T15:45:06.656" v="680" actId="1035"/>
          <ac:picMkLst>
            <pc:docMk/>
            <pc:sldMk cId="3493760499" sldId="443"/>
            <ac:picMk id="3" creationId="{7AD507EC-B326-0CE1-BFD5-B2326EDD958F}"/>
          </ac:picMkLst>
        </pc:picChg>
      </pc:sldChg>
      <pc:sldChg chg="addSp modSp new mod">
        <pc:chgData name="Cartier, Thomas (EOL)" userId="0eaa2424-5aa2-4e0b-960d-de12abb9d6fd" providerId="ADAL" clId="{47827495-963D-432E-84F6-DB5383F19DB6}" dt="2023-06-07T17:34:51.454" v="4443" actId="20577"/>
        <pc:sldMkLst>
          <pc:docMk/>
          <pc:sldMk cId="2736476245" sldId="444"/>
        </pc:sldMkLst>
        <pc:spChg chg="mod">
          <ac:chgData name="Cartier, Thomas (EOL)" userId="0eaa2424-5aa2-4e0b-960d-de12abb9d6fd" providerId="ADAL" clId="{47827495-963D-432E-84F6-DB5383F19DB6}" dt="2023-06-06T17:30:49.052" v="1023" actId="122"/>
          <ac:spMkLst>
            <pc:docMk/>
            <pc:sldMk cId="2736476245" sldId="444"/>
            <ac:spMk id="2" creationId="{30F70DA6-39F5-46B0-A821-43F5AC15DF49}"/>
          </ac:spMkLst>
        </pc:spChg>
        <pc:spChg chg="mod">
          <ac:chgData name="Cartier, Thomas (EOL)" userId="0eaa2424-5aa2-4e0b-960d-de12abb9d6fd" providerId="ADAL" clId="{47827495-963D-432E-84F6-DB5383F19DB6}" dt="2023-06-06T17:29:51.484" v="936" actId="1036"/>
          <ac:spMkLst>
            <pc:docMk/>
            <pc:sldMk cId="2736476245" sldId="444"/>
            <ac:spMk id="3" creationId="{35EA2ADA-4D06-4882-8340-35F3C4F5D3AD}"/>
          </ac:spMkLst>
        </pc:spChg>
        <pc:spChg chg="add mod">
          <ac:chgData name="Cartier, Thomas (EOL)" userId="0eaa2424-5aa2-4e0b-960d-de12abb9d6fd" providerId="ADAL" clId="{47827495-963D-432E-84F6-DB5383F19DB6}" dt="2023-06-07T17:34:51.454" v="4443" actId="20577"/>
          <ac:spMkLst>
            <pc:docMk/>
            <pc:sldMk cId="2736476245" sldId="444"/>
            <ac:spMk id="4" creationId="{965F9F97-4143-4B55-93C9-0FE6A21E1A54}"/>
          </ac:spMkLst>
        </pc:spChg>
        <pc:picChg chg="add mod">
          <ac:chgData name="Cartier, Thomas (EOL)" userId="0eaa2424-5aa2-4e0b-960d-de12abb9d6fd" providerId="ADAL" clId="{47827495-963D-432E-84F6-DB5383F19DB6}" dt="2023-06-07T17:34:24.466" v="4409" actId="1037"/>
          <ac:picMkLst>
            <pc:docMk/>
            <pc:sldMk cId="2736476245" sldId="444"/>
            <ac:picMk id="5" creationId="{AB620E82-CCFE-4DAD-BB85-D9D366ADD849}"/>
          </ac:picMkLst>
        </pc:picChg>
      </pc:sldChg>
      <pc:sldChg chg="addSp delSp modSp new mod">
        <pc:chgData name="Cartier, Thomas (EOL)" userId="0eaa2424-5aa2-4e0b-960d-de12abb9d6fd" providerId="ADAL" clId="{47827495-963D-432E-84F6-DB5383F19DB6}" dt="2023-06-07T17:37:16.306" v="4462" actId="122"/>
        <pc:sldMkLst>
          <pc:docMk/>
          <pc:sldMk cId="4102074321" sldId="445"/>
        </pc:sldMkLst>
        <pc:spChg chg="mod">
          <ac:chgData name="Cartier, Thomas (EOL)" userId="0eaa2424-5aa2-4e0b-960d-de12abb9d6fd" providerId="ADAL" clId="{47827495-963D-432E-84F6-DB5383F19DB6}" dt="2023-06-06T17:38:13.840" v="1211" actId="1038"/>
          <ac:spMkLst>
            <pc:docMk/>
            <pc:sldMk cId="4102074321" sldId="445"/>
            <ac:spMk id="2" creationId="{BEBD6BC2-90DA-47B5-8F29-91D617F4989B}"/>
          </ac:spMkLst>
        </pc:spChg>
        <pc:spChg chg="mod">
          <ac:chgData name="Cartier, Thomas (EOL)" userId="0eaa2424-5aa2-4e0b-960d-de12abb9d6fd" providerId="ADAL" clId="{47827495-963D-432E-84F6-DB5383F19DB6}" dt="2023-06-07T17:37:16.306" v="4462" actId="122"/>
          <ac:spMkLst>
            <pc:docMk/>
            <pc:sldMk cId="4102074321" sldId="445"/>
            <ac:spMk id="3" creationId="{2353B914-5AD6-4CCD-B5E8-F659C43D8496}"/>
          </ac:spMkLst>
        </pc:spChg>
        <pc:spChg chg="add del mod">
          <ac:chgData name="Cartier, Thomas (EOL)" userId="0eaa2424-5aa2-4e0b-960d-de12abb9d6fd" providerId="ADAL" clId="{47827495-963D-432E-84F6-DB5383F19DB6}" dt="2023-06-06T17:35:25.742" v="1035" actId="767"/>
          <ac:spMkLst>
            <pc:docMk/>
            <pc:sldMk cId="4102074321" sldId="445"/>
            <ac:spMk id="4" creationId="{DE02281D-6E73-49F2-AB65-54907D24DEE8}"/>
          </ac:spMkLst>
        </pc:spChg>
        <pc:picChg chg="add mod">
          <ac:chgData name="Cartier, Thomas (EOL)" userId="0eaa2424-5aa2-4e0b-960d-de12abb9d6fd" providerId="ADAL" clId="{47827495-963D-432E-84F6-DB5383F19DB6}" dt="2023-06-06T17:36:48.833" v="1042" actId="14100"/>
          <ac:picMkLst>
            <pc:docMk/>
            <pc:sldMk cId="4102074321" sldId="445"/>
            <ac:picMk id="6" creationId="{618ED26C-E3D6-41B3-A276-BEEC12947789}"/>
          </ac:picMkLst>
        </pc:picChg>
        <pc:picChg chg="add mod">
          <ac:chgData name="Cartier, Thomas (EOL)" userId="0eaa2424-5aa2-4e0b-960d-de12abb9d6fd" providerId="ADAL" clId="{47827495-963D-432E-84F6-DB5383F19DB6}" dt="2023-06-06T19:06:42.954" v="1953" actId="1076"/>
          <ac:picMkLst>
            <pc:docMk/>
            <pc:sldMk cId="4102074321" sldId="445"/>
            <ac:picMk id="8" creationId="{ECF7B561-AC62-4195-A693-114836FE9934}"/>
          </ac:picMkLst>
        </pc:picChg>
      </pc:sldChg>
      <pc:sldChg chg="modSp add mod">
        <pc:chgData name="Cartier, Thomas (EOL)" userId="0eaa2424-5aa2-4e0b-960d-de12abb9d6fd" providerId="ADAL" clId="{47827495-963D-432E-84F6-DB5383F19DB6}" dt="2023-06-06T17:45:02.597" v="1309" actId="20577"/>
        <pc:sldMkLst>
          <pc:docMk/>
          <pc:sldMk cId="3800309029" sldId="446"/>
        </pc:sldMkLst>
        <pc:spChg chg="mod">
          <ac:chgData name="Cartier, Thomas (EOL)" userId="0eaa2424-5aa2-4e0b-960d-de12abb9d6fd" providerId="ADAL" clId="{47827495-963D-432E-84F6-DB5383F19DB6}" dt="2023-06-06T17:45:02.597" v="1309" actId="20577"/>
          <ac:spMkLst>
            <pc:docMk/>
            <pc:sldMk cId="3800309029" sldId="446"/>
            <ac:spMk id="3" creationId="{AD42B7BB-5193-48F0-99FE-922FBD6842D2}"/>
          </ac:spMkLst>
        </pc:spChg>
      </pc:sldChg>
      <pc:sldChg chg="modSp add mod">
        <pc:chgData name="Cartier, Thomas (EOL)" userId="0eaa2424-5aa2-4e0b-960d-de12abb9d6fd" providerId="ADAL" clId="{47827495-963D-432E-84F6-DB5383F19DB6}" dt="2023-06-07T17:28:32.192" v="4314" actId="255"/>
        <pc:sldMkLst>
          <pc:docMk/>
          <pc:sldMk cId="4038201892" sldId="447"/>
        </pc:sldMkLst>
        <pc:spChg chg="mod">
          <ac:chgData name="Cartier, Thomas (EOL)" userId="0eaa2424-5aa2-4e0b-960d-de12abb9d6fd" providerId="ADAL" clId="{47827495-963D-432E-84F6-DB5383F19DB6}" dt="2023-06-07T17:28:32.192" v="4314" actId="255"/>
          <ac:spMkLst>
            <pc:docMk/>
            <pc:sldMk cId="4038201892" sldId="447"/>
            <ac:spMk id="3" creationId="{60567045-6C7B-4708-A237-067534AA73CE}"/>
          </ac:spMkLst>
        </pc:spChg>
      </pc:sldChg>
      <pc:sldChg chg="modSp add mod">
        <pc:chgData name="Cartier, Thomas (EOL)" userId="0eaa2424-5aa2-4e0b-960d-de12abb9d6fd" providerId="ADAL" clId="{47827495-963D-432E-84F6-DB5383F19DB6}" dt="2023-06-07T17:38:31.681" v="4477" actId="114"/>
        <pc:sldMkLst>
          <pc:docMk/>
          <pc:sldMk cId="2523840165" sldId="448"/>
        </pc:sldMkLst>
        <pc:spChg chg="mod">
          <ac:chgData name="Cartier, Thomas (EOL)" userId="0eaa2424-5aa2-4e0b-960d-de12abb9d6fd" providerId="ADAL" clId="{47827495-963D-432E-84F6-DB5383F19DB6}" dt="2023-06-07T17:38:31.681" v="4477" actId="114"/>
          <ac:spMkLst>
            <pc:docMk/>
            <pc:sldMk cId="2523840165" sldId="448"/>
            <ac:spMk id="3" creationId="{AD42B7BB-5193-48F0-99FE-922FBD6842D2}"/>
          </ac:spMkLst>
        </pc:spChg>
      </pc:sldChg>
      <pc:sldChg chg="addSp delSp modSp add mod">
        <pc:chgData name="Cartier, Thomas (EOL)" userId="0eaa2424-5aa2-4e0b-960d-de12abb9d6fd" providerId="ADAL" clId="{47827495-963D-432E-84F6-DB5383F19DB6}" dt="2023-06-06T19:56:25.049" v="2282" actId="1076"/>
        <pc:sldMkLst>
          <pc:docMk/>
          <pc:sldMk cId="3285541643" sldId="449"/>
        </pc:sldMkLst>
        <pc:spChg chg="mod">
          <ac:chgData name="Cartier, Thomas (EOL)" userId="0eaa2424-5aa2-4e0b-960d-de12abb9d6fd" providerId="ADAL" clId="{47827495-963D-432E-84F6-DB5383F19DB6}" dt="2023-06-06T17:57:11.484" v="1437" actId="14100"/>
          <ac:spMkLst>
            <pc:docMk/>
            <pc:sldMk cId="3285541643" sldId="449"/>
            <ac:spMk id="2" creationId="{BEBD6BC2-90DA-47B5-8F29-91D617F4989B}"/>
          </ac:spMkLst>
        </pc:spChg>
        <pc:spChg chg="del">
          <ac:chgData name="Cartier, Thomas (EOL)" userId="0eaa2424-5aa2-4e0b-960d-de12abb9d6fd" providerId="ADAL" clId="{47827495-963D-432E-84F6-DB5383F19DB6}" dt="2023-06-06T19:52:13.951" v="2244" actId="478"/>
          <ac:spMkLst>
            <pc:docMk/>
            <pc:sldMk cId="3285541643" sldId="449"/>
            <ac:spMk id="3" creationId="{2353B914-5AD6-4CCD-B5E8-F659C43D8496}"/>
          </ac:spMkLst>
        </pc:spChg>
        <pc:spChg chg="add del mod">
          <ac:chgData name="Cartier, Thomas (EOL)" userId="0eaa2424-5aa2-4e0b-960d-de12abb9d6fd" providerId="ADAL" clId="{47827495-963D-432E-84F6-DB5383F19DB6}" dt="2023-06-06T19:52:32.541" v="2245" actId="478"/>
          <ac:spMkLst>
            <pc:docMk/>
            <pc:sldMk cId="3285541643" sldId="449"/>
            <ac:spMk id="8" creationId="{2D8D763D-F0B8-4650-B8CC-8DB74F40ECB2}"/>
          </ac:spMkLst>
        </pc:spChg>
        <pc:picChg chg="add del mod">
          <ac:chgData name="Cartier, Thomas (EOL)" userId="0eaa2424-5aa2-4e0b-960d-de12abb9d6fd" providerId="ADAL" clId="{47827495-963D-432E-84F6-DB5383F19DB6}" dt="2023-06-06T19:56:09.101" v="2277" actId="478"/>
          <ac:picMkLst>
            <pc:docMk/>
            <pc:sldMk cId="3285541643" sldId="449"/>
            <ac:picMk id="5" creationId="{4A0AADD8-1B1C-4B0B-9CBD-CEACCA00947D}"/>
          </ac:picMkLst>
        </pc:picChg>
        <pc:picChg chg="del">
          <ac:chgData name="Cartier, Thomas (EOL)" userId="0eaa2424-5aa2-4e0b-960d-de12abb9d6fd" providerId="ADAL" clId="{47827495-963D-432E-84F6-DB5383F19DB6}" dt="2023-06-06T17:56:21.141" v="1424" actId="478"/>
          <ac:picMkLst>
            <pc:docMk/>
            <pc:sldMk cId="3285541643" sldId="449"/>
            <ac:picMk id="6" creationId="{618ED26C-E3D6-41B3-A276-BEEC12947789}"/>
          </ac:picMkLst>
        </pc:picChg>
        <pc:picChg chg="add mod">
          <ac:chgData name="Cartier, Thomas (EOL)" userId="0eaa2424-5aa2-4e0b-960d-de12abb9d6fd" providerId="ADAL" clId="{47827495-963D-432E-84F6-DB5383F19DB6}" dt="2023-06-06T19:56:25.049" v="2282" actId="1076"/>
          <ac:picMkLst>
            <pc:docMk/>
            <pc:sldMk cId="3285541643" sldId="449"/>
            <ac:picMk id="10" creationId="{A4449F57-7921-4A21-BC56-9773BF16D16C}"/>
          </ac:picMkLst>
        </pc:picChg>
      </pc:sldChg>
      <pc:sldChg chg="modSp add mod">
        <pc:chgData name="Cartier, Thomas (EOL)" userId="0eaa2424-5aa2-4e0b-960d-de12abb9d6fd" providerId="ADAL" clId="{47827495-963D-432E-84F6-DB5383F19DB6}" dt="2023-06-07T17:59:00.157" v="4680" actId="115"/>
        <pc:sldMkLst>
          <pc:docMk/>
          <pc:sldMk cId="3537287087" sldId="450"/>
        </pc:sldMkLst>
        <pc:spChg chg="mod">
          <ac:chgData name="Cartier, Thomas (EOL)" userId="0eaa2424-5aa2-4e0b-960d-de12abb9d6fd" providerId="ADAL" clId="{47827495-963D-432E-84F6-DB5383F19DB6}" dt="2023-06-07T17:59:00.157" v="4680" actId="115"/>
          <ac:spMkLst>
            <pc:docMk/>
            <pc:sldMk cId="3537287087" sldId="450"/>
            <ac:spMk id="3" creationId="{6DC36360-3E4D-4D54-836C-E83F248E6B88}"/>
          </ac:spMkLst>
        </pc:spChg>
      </pc:sldChg>
      <pc:sldChg chg="addSp delSp modSp new mod">
        <pc:chgData name="Cartier, Thomas (EOL)" userId="0eaa2424-5aa2-4e0b-960d-de12abb9d6fd" providerId="ADAL" clId="{47827495-963D-432E-84F6-DB5383F19DB6}" dt="2023-06-07T18:37:28.724" v="4968" actId="122"/>
        <pc:sldMkLst>
          <pc:docMk/>
          <pc:sldMk cId="153842285" sldId="451"/>
        </pc:sldMkLst>
        <pc:spChg chg="mod">
          <ac:chgData name="Cartier, Thomas (EOL)" userId="0eaa2424-5aa2-4e0b-960d-de12abb9d6fd" providerId="ADAL" clId="{47827495-963D-432E-84F6-DB5383F19DB6}" dt="2023-06-06T18:10:17.857" v="1694" actId="14100"/>
          <ac:spMkLst>
            <pc:docMk/>
            <pc:sldMk cId="153842285" sldId="451"/>
            <ac:spMk id="2" creationId="{E1A7931C-8D5F-41F7-8D17-01655411CF31}"/>
          </ac:spMkLst>
        </pc:spChg>
        <pc:spChg chg="mod">
          <ac:chgData name="Cartier, Thomas (EOL)" userId="0eaa2424-5aa2-4e0b-960d-de12abb9d6fd" providerId="ADAL" clId="{47827495-963D-432E-84F6-DB5383F19DB6}" dt="2023-06-07T18:37:28.724" v="4968" actId="122"/>
          <ac:spMkLst>
            <pc:docMk/>
            <pc:sldMk cId="153842285" sldId="451"/>
            <ac:spMk id="3" creationId="{BFC1C702-2332-459D-81B9-076A8F59728D}"/>
          </ac:spMkLst>
        </pc:spChg>
        <pc:picChg chg="add del mod">
          <ac:chgData name="Cartier, Thomas (EOL)" userId="0eaa2424-5aa2-4e0b-960d-de12abb9d6fd" providerId="ADAL" clId="{47827495-963D-432E-84F6-DB5383F19DB6}" dt="2023-06-07T18:36:50.764" v="4951" actId="478"/>
          <ac:picMkLst>
            <pc:docMk/>
            <pc:sldMk cId="153842285" sldId="451"/>
            <ac:picMk id="5" creationId="{1F665B8F-5042-4356-9A63-A0D69FBD0254}"/>
          </ac:picMkLst>
        </pc:picChg>
        <pc:picChg chg="add mod">
          <ac:chgData name="Cartier, Thomas (EOL)" userId="0eaa2424-5aa2-4e0b-960d-de12abb9d6fd" providerId="ADAL" clId="{47827495-963D-432E-84F6-DB5383F19DB6}" dt="2023-06-07T18:37:06.302" v="4966" actId="1036"/>
          <ac:picMkLst>
            <pc:docMk/>
            <pc:sldMk cId="153842285" sldId="451"/>
            <ac:picMk id="7" creationId="{1C953DEE-4405-40FE-BE41-5E627AEA027F}"/>
          </ac:picMkLst>
        </pc:picChg>
      </pc:sldChg>
      <pc:sldChg chg="modSp add mod">
        <pc:chgData name="Cartier, Thomas (EOL)" userId="0eaa2424-5aa2-4e0b-960d-de12abb9d6fd" providerId="ADAL" clId="{47827495-963D-432E-84F6-DB5383F19DB6}" dt="2023-06-07T17:59:47.563" v="4708" actId="122"/>
        <pc:sldMkLst>
          <pc:docMk/>
          <pc:sldMk cId="2307796993" sldId="452"/>
        </pc:sldMkLst>
        <pc:spChg chg="mod">
          <ac:chgData name="Cartier, Thomas (EOL)" userId="0eaa2424-5aa2-4e0b-960d-de12abb9d6fd" providerId="ADAL" clId="{47827495-963D-432E-84F6-DB5383F19DB6}" dt="2023-06-06T19:34:47.318" v="2188" actId="20577"/>
          <ac:spMkLst>
            <pc:docMk/>
            <pc:sldMk cId="2307796993" sldId="452"/>
            <ac:spMk id="2" creationId="{E1A7931C-8D5F-41F7-8D17-01655411CF31}"/>
          </ac:spMkLst>
        </pc:spChg>
        <pc:spChg chg="mod">
          <ac:chgData name="Cartier, Thomas (EOL)" userId="0eaa2424-5aa2-4e0b-960d-de12abb9d6fd" providerId="ADAL" clId="{47827495-963D-432E-84F6-DB5383F19DB6}" dt="2023-06-07T17:59:47.563" v="4708" actId="122"/>
          <ac:spMkLst>
            <pc:docMk/>
            <pc:sldMk cId="2307796993" sldId="452"/>
            <ac:spMk id="3" creationId="{BFC1C702-2332-459D-81B9-076A8F59728D}"/>
          </ac:spMkLst>
        </pc:spChg>
      </pc:sldChg>
      <pc:sldChg chg="addSp delSp modSp add mod">
        <pc:chgData name="Cartier, Thomas (EOL)" userId="0eaa2424-5aa2-4e0b-960d-de12abb9d6fd" providerId="ADAL" clId="{47827495-963D-432E-84F6-DB5383F19DB6}" dt="2023-06-07T18:30:02.263" v="4908" actId="20577"/>
        <pc:sldMkLst>
          <pc:docMk/>
          <pc:sldMk cId="2770095188" sldId="453"/>
        </pc:sldMkLst>
        <pc:spChg chg="mod">
          <ac:chgData name="Cartier, Thomas (EOL)" userId="0eaa2424-5aa2-4e0b-960d-de12abb9d6fd" providerId="ADAL" clId="{47827495-963D-432E-84F6-DB5383F19DB6}" dt="2023-06-06T18:12:30.518" v="1737" actId="20577"/>
          <ac:spMkLst>
            <pc:docMk/>
            <pc:sldMk cId="2770095188" sldId="453"/>
            <ac:spMk id="2" creationId="{E1A7931C-8D5F-41F7-8D17-01655411CF31}"/>
          </ac:spMkLst>
        </pc:spChg>
        <pc:spChg chg="del mod">
          <ac:chgData name="Cartier, Thomas (EOL)" userId="0eaa2424-5aa2-4e0b-960d-de12abb9d6fd" providerId="ADAL" clId="{47827495-963D-432E-84F6-DB5383F19DB6}" dt="2023-06-07T18:27:14.630" v="4776" actId="478"/>
          <ac:spMkLst>
            <pc:docMk/>
            <pc:sldMk cId="2770095188" sldId="453"/>
            <ac:spMk id="3" creationId="{BFC1C702-2332-459D-81B9-076A8F59728D}"/>
          </ac:spMkLst>
        </pc:spChg>
        <pc:spChg chg="add mod">
          <ac:chgData name="Cartier, Thomas (EOL)" userId="0eaa2424-5aa2-4e0b-960d-de12abb9d6fd" providerId="ADAL" clId="{47827495-963D-432E-84F6-DB5383F19DB6}" dt="2023-06-07T18:30:02.263" v="4908" actId="20577"/>
          <ac:spMkLst>
            <pc:docMk/>
            <pc:sldMk cId="2770095188" sldId="453"/>
            <ac:spMk id="5" creationId="{69AE24E9-8756-40D5-9836-2F0FFE219838}"/>
          </ac:spMkLst>
        </pc:spChg>
        <pc:picChg chg="add mod">
          <ac:chgData name="Cartier, Thomas (EOL)" userId="0eaa2424-5aa2-4e0b-960d-de12abb9d6fd" providerId="ADAL" clId="{47827495-963D-432E-84F6-DB5383F19DB6}" dt="2023-06-07T18:29:16.226" v="4893" actId="14100"/>
          <ac:picMkLst>
            <pc:docMk/>
            <pc:sldMk cId="2770095188" sldId="453"/>
            <ac:picMk id="7" creationId="{DBD30D19-F420-4738-96DF-89B831754E03}"/>
          </ac:picMkLst>
        </pc:picChg>
      </pc:sldChg>
      <pc:sldChg chg="addSp delSp modSp add mod">
        <pc:chgData name="Cartier, Thomas (EOL)" userId="0eaa2424-5aa2-4e0b-960d-de12abb9d6fd" providerId="ADAL" clId="{47827495-963D-432E-84F6-DB5383F19DB6}" dt="2023-06-06T18:55:23.861" v="1950" actId="1035"/>
        <pc:sldMkLst>
          <pc:docMk/>
          <pc:sldMk cId="2293230619" sldId="454"/>
        </pc:sldMkLst>
        <pc:spChg chg="mod">
          <ac:chgData name="Cartier, Thomas (EOL)" userId="0eaa2424-5aa2-4e0b-960d-de12abb9d6fd" providerId="ADAL" clId="{47827495-963D-432E-84F6-DB5383F19DB6}" dt="2023-06-06T18:17:23.991" v="1776" actId="20577"/>
          <ac:spMkLst>
            <pc:docMk/>
            <pc:sldMk cId="2293230619" sldId="454"/>
            <ac:spMk id="2" creationId="{E1A7931C-8D5F-41F7-8D17-01655411CF31}"/>
          </ac:spMkLst>
        </pc:spChg>
        <pc:spChg chg="del">
          <ac:chgData name="Cartier, Thomas (EOL)" userId="0eaa2424-5aa2-4e0b-960d-de12abb9d6fd" providerId="ADAL" clId="{47827495-963D-432E-84F6-DB5383F19DB6}" dt="2023-06-06T18:55:05.336" v="1906" actId="478"/>
          <ac:spMkLst>
            <pc:docMk/>
            <pc:sldMk cId="2293230619" sldId="454"/>
            <ac:spMk id="3" creationId="{BFC1C702-2332-459D-81B9-076A8F59728D}"/>
          </ac:spMkLst>
        </pc:spChg>
        <pc:picChg chg="add mod">
          <ac:chgData name="Cartier, Thomas (EOL)" userId="0eaa2424-5aa2-4e0b-960d-de12abb9d6fd" providerId="ADAL" clId="{47827495-963D-432E-84F6-DB5383F19DB6}" dt="2023-06-06T18:55:23.861" v="1950" actId="1035"/>
          <ac:picMkLst>
            <pc:docMk/>
            <pc:sldMk cId="2293230619" sldId="454"/>
            <ac:picMk id="5" creationId="{41CE4AF8-5C63-43DD-9C23-854C91117235}"/>
          </ac:picMkLst>
        </pc:picChg>
      </pc:sldChg>
      <pc:sldChg chg="addSp delSp modSp add mod ord">
        <pc:chgData name="Cartier, Thomas (EOL)" userId="0eaa2424-5aa2-4e0b-960d-de12abb9d6fd" providerId="ADAL" clId="{47827495-963D-432E-84F6-DB5383F19DB6}" dt="2023-06-06T18:48:45.072" v="1905" actId="1036"/>
        <pc:sldMkLst>
          <pc:docMk/>
          <pc:sldMk cId="1851855320" sldId="455"/>
        </pc:sldMkLst>
        <pc:spChg chg="mod">
          <ac:chgData name="Cartier, Thomas (EOL)" userId="0eaa2424-5aa2-4e0b-960d-de12abb9d6fd" providerId="ADAL" clId="{47827495-963D-432E-84F6-DB5383F19DB6}" dt="2023-06-06T18:20:07.537" v="1794"/>
          <ac:spMkLst>
            <pc:docMk/>
            <pc:sldMk cId="1851855320" sldId="455"/>
            <ac:spMk id="2" creationId="{E1A7931C-8D5F-41F7-8D17-01655411CF31}"/>
          </ac:spMkLst>
        </pc:spChg>
        <pc:spChg chg="del">
          <ac:chgData name="Cartier, Thomas (EOL)" userId="0eaa2424-5aa2-4e0b-960d-de12abb9d6fd" providerId="ADAL" clId="{47827495-963D-432E-84F6-DB5383F19DB6}" dt="2023-06-06T18:48:29.671" v="1882" actId="478"/>
          <ac:spMkLst>
            <pc:docMk/>
            <pc:sldMk cId="1851855320" sldId="455"/>
            <ac:spMk id="3" creationId="{BFC1C702-2332-459D-81B9-076A8F59728D}"/>
          </ac:spMkLst>
        </pc:spChg>
        <pc:picChg chg="add del">
          <ac:chgData name="Cartier, Thomas (EOL)" userId="0eaa2424-5aa2-4e0b-960d-de12abb9d6fd" providerId="ADAL" clId="{47827495-963D-432E-84F6-DB5383F19DB6}" dt="2023-06-06T18:19:57.896" v="1793" actId="22"/>
          <ac:picMkLst>
            <pc:docMk/>
            <pc:sldMk cId="1851855320" sldId="455"/>
            <ac:picMk id="5" creationId="{D4AB88BD-A238-4789-BE81-41358CF907B9}"/>
          </ac:picMkLst>
        </pc:picChg>
        <pc:picChg chg="add mod">
          <ac:chgData name="Cartier, Thomas (EOL)" userId="0eaa2424-5aa2-4e0b-960d-de12abb9d6fd" providerId="ADAL" clId="{47827495-963D-432E-84F6-DB5383F19DB6}" dt="2023-06-06T18:48:45.072" v="1905" actId="1036"/>
          <ac:picMkLst>
            <pc:docMk/>
            <pc:sldMk cId="1851855320" sldId="455"/>
            <ac:picMk id="7" creationId="{09FEE375-359F-408B-9E2B-8CA801E06B70}"/>
          </ac:picMkLst>
        </pc:picChg>
      </pc:sldChg>
      <pc:sldChg chg="modSp add mod">
        <pc:chgData name="Cartier, Thomas (EOL)" userId="0eaa2424-5aa2-4e0b-960d-de12abb9d6fd" providerId="ADAL" clId="{47827495-963D-432E-84F6-DB5383F19DB6}" dt="2023-06-07T13:12:17.300" v="4122" actId="255"/>
        <pc:sldMkLst>
          <pc:docMk/>
          <pc:sldMk cId="287288802" sldId="456"/>
        </pc:sldMkLst>
        <pc:spChg chg="mod">
          <ac:chgData name="Cartier, Thomas (EOL)" userId="0eaa2424-5aa2-4e0b-960d-de12abb9d6fd" providerId="ADAL" clId="{47827495-963D-432E-84F6-DB5383F19DB6}" dt="2023-06-07T13:12:17.300" v="4122" actId="255"/>
          <ac:spMkLst>
            <pc:docMk/>
            <pc:sldMk cId="287288802" sldId="456"/>
            <ac:spMk id="3" creationId="{D97F0125-F01B-4509-B99F-EF5B61FC3410}"/>
          </ac:spMkLst>
        </pc:spChg>
      </pc:sldChg>
      <pc:sldChg chg="addSp delSp modSp add mod">
        <pc:chgData name="Cartier, Thomas (EOL)" userId="0eaa2424-5aa2-4e0b-960d-de12abb9d6fd" providerId="ADAL" clId="{47827495-963D-432E-84F6-DB5383F19DB6}" dt="2023-06-07T18:22:43.705" v="4775" actId="13926"/>
        <pc:sldMkLst>
          <pc:docMk/>
          <pc:sldMk cId="3892546824" sldId="457"/>
        </pc:sldMkLst>
        <pc:spChg chg="mod">
          <ac:chgData name="Cartier, Thomas (EOL)" userId="0eaa2424-5aa2-4e0b-960d-de12abb9d6fd" providerId="ADAL" clId="{47827495-963D-432E-84F6-DB5383F19DB6}" dt="2023-06-06T18:42:47.310" v="1860" actId="20577"/>
          <ac:spMkLst>
            <pc:docMk/>
            <pc:sldMk cId="3892546824" sldId="457"/>
            <ac:spMk id="2" creationId="{E1A7931C-8D5F-41F7-8D17-01655411CF31}"/>
          </ac:spMkLst>
        </pc:spChg>
        <pc:spChg chg="add del mod">
          <ac:chgData name="Cartier, Thomas (EOL)" userId="0eaa2424-5aa2-4e0b-960d-de12abb9d6fd" providerId="ADAL" clId="{47827495-963D-432E-84F6-DB5383F19DB6}" dt="2023-06-07T13:12:06.050" v="4118" actId="767"/>
          <ac:spMkLst>
            <pc:docMk/>
            <pc:sldMk cId="3892546824" sldId="457"/>
            <ac:spMk id="3" creationId="{749EEC10-89D1-412D-82A9-99FDF7C6643F}"/>
          </ac:spMkLst>
        </pc:spChg>
        <pc:spChg chg="del">
          <ac:chgData name="Cartier, Thomas (EOL)" userId="0eaa2424-5aa2-4e0b-960d-de12abb9d6fd" providerId="ADAL" clId="{47827495-963D-432E-84F6-DB5383F19DB6}" dt="2023-06-06T18:42:31.385" v="1852" actId="478"/>
          <ac:spMkLst>
            <pc:docMk/>
            <pc:sldMk cId="3892546824" sldId="457"/>
            <ac:spMk id="3" creationId="{BFC1C702-2332-459D-81B9-076A8F59728D}"/>
          </ac:spMkLst>
        </pc:spChg>
        <pc:spChg chg="add mod">
          <ac:chgData name="Cartier, Thomas (EOL)" userId="0eaa2424-5aa2-4e0b-960d-de12abb9d6fd" providerId="ADAL" clId="{47827495-963D-432E-84F6-DB5383F19DB6}" dt="2023-06-07T18:22:43.705" v="4775" actId="13926"/>
          <ac:spMkLst>
            <pc:docMk/>
            <pc:sldMk cId="3892546824" sldId="457"/>
            <ac:spMk id="4" creationId="{095303F4-DB3D-467D-9BBE-F0A59D6BEBBA}"/>
          </ac:spMkLst>
        </pc:spChg>
        <pc:picChg chg="add mod">
          <ac:chgData name="Cartier, Thomas (EOL)" userId="0eaa2424-5aa2-4e0b-960d-de12abb9d6fd" providerId="ADAL" clId="{47827495-963D-432E-84F6-DB5383F19DB6}" dt="2023-06-07T18:22:34.276" v="4774" actId="1076"/>
          <ac:picMkLst>
            <pc:docMk/>
            <pc:sldMk cId="3892546824" sldId="457"/>
            <ac:picMk id="5" creationId="{217C059A-75EF-42DE-A1DB-FF39D6C4D85E}"/>
          </ac:picMkLst>
        </pc:picChg>
        <pc:picChg chg="add del mod">
          <ac:chgData name="Cartier, Thomas (EOL)" userId="0eaa2424-5aa2-4e0b-960d-de12abb9d6fd" providerId="ADAL" clId="{47827495-963D-432E-84F6-DB5383F19DB6}" dt="2023-06-06T18:43:33.230" v="1861" actId="478"/>
          <ac:picMkLst>
            <pc:docMk/>
            <pc:sldMk cId="3892546824" sldId="457"/>
            <ac:picMk id="5" creationId="{B96D245B-F579-4F71-9FDF-663415515A38}"/>
          </ac:picMkLst>
        </pc:picChg>
        <pc:picChg chg="add del mod">
          <ac:chgData name="Cartier, Thomas (EOL)" userId="0eaa2424-5aa2-4e0b-960d-de12abb9d6fd" providerId="ADAL" clId="{47827495-963D-432E-84F6-DB5383F19DB6}" dt="2023-06-07T18:22:21.047" v="4771" actId="478"/>
          <ac:picMkLst>
            <pc:docMk/>
            <pc:sldMk cId="3892546824" sldId="457"/>
            <ac:picMk id="7" creationId="{BFAB9C1A-66F7-48BB-A7F6-FBA539911185}"/>
          </ac:picMkLst>
        </pc:picChg>
      </pc:sldChg>
      <pc:sldChg chg="modSp new mod">
        <pc:chgData name="Cartier, Thomas (EOL)" userId="0eaa2424-5aa2-4e0b-960d-de12abb9d6fd" providerId="ADAL" clId="{47827495-963D-432E-84F6-DB5383F19DB6}" dt="2023-06-07T13:14:00.967" v="4230" actId="113"/>
        <pc:sldMkLst>
          <pc:docMk/>
          <pc:sldMk cId="2693710162" sldId="458"/>
        </pc:sldMkLst>
        <pc:spChg chg="mod">
          <ac:chgData name="Cartier, Thomas (EOL)" userId="0eaa2424-5aa2-4e0b-960d-de12abb9d6fd" providerId="ADAL" clId="{47827495-963D-432E-84F6-DB5383F19DB6}" dt="2023-06-06T19:18:32.183" v="1973" actId="14100"/>
          <ac:spMkLst>
            <pc:docMk/>
            <pc:sldMk cId="2693710162" sldId="458"/>
            <ac:spMk id="2" creationId="{89CD1C30-AC48-4ECC-9B6F-2505736D3928}"/>
          </ac:spMkLst>
        </pc:spChg>
        <pc:spChg chg="mod">
          <ac:chgData name="Cartier, Thomas (EOL)" userId="0eaa2424-5aa2-4e0b-960d-de12abb9d6fd" providerId="ADAL" clId="{47827495-963D-432E-84F6-DB5383F19DB6}" dt="2023-06-07T13:14:00.967" v="4230" actId="113"/>
          <ac:spMkLst>
            <pc:docMk/>
            <pc:sldMk cId="2693710162" sldId="458"/>
            <ac:spMk id="3" creationId="{6F9E7D64-2CFA-4766-A59F-EAD14746E362}"/>
          </ac:spMkLst>
        </pc:spChg>
      </pc:sldChg>
      <pc:sldChg chg="modSp new mod">
        <pc:chgData name="Cartier, Thomas (EOL)" userId="0eaa2424-5aa2-4e0b-960d-de12abb9d6fd" providerId="ADAL" clId="{47827495-963D-432E-84F6-DB5383F19DB6}" dt="2023-06-07T18:08:30.670" v="4757" actId="20577"/>
        <pc:sldMkLst>
          <pc:docMk/>
          <pc:sldMk cId="3146127260" sldId="459"/>
        </pc:sldMkLst>
        <pc:spChg chg="mod">
          <ac:chgData name="Cartier, Thomas (EOL)" userId="0eaa2424-5aa2-4e0b-960d-de12abb9d6fd" providerId="ADAL" clId="{47827495-963D-432E-84F6-DB5383F19DB6}" dt="2023-06-06T19:28:02.824" v="2082" actId="20577"/>
          <ac:spMkLst>
            <pc:docMk/>
            <pc:sldMk cId="3146127260" sldId="459"/>
            <ac:spMk id="2" creationId="{CC10A831-7DF9-4421-9C29-550AC073FE5E}"/>
          </ac:spMkLst>
        </pc:spChg>
        <pc:spChg chg="mod">
          <ac:chgData name="Cartier, Thomas (EOL)" userId="0eaa2424-5aa2-4e0b-960d-de12abb9d6fd" providerId="ADAL" clId="{47827495-963D-432E-84F6-DB5383F19DB6}" dt="2023-06-07T18:08:30.670" v="4757" actId="20577"/>
          <ac:spMkLst>
            <pc:docMk/>
            <pc:sldMk cId="3146127260" sldId="459"/>
            <ac:spMk id="3" creationId="{0C1A0889-1412-4A16-A51C-98095F9B1FE9}"/>
          </ac:spMkLst>
        </pc:spChg>
      </pc:sldChg>
      <pc:sldChg chg="modSp new mod ord">
        <pc:chgData name="Cartier, Thomas (EOL)" userId="0eaa2424-5aa2-4e0b-960d-de12abb9d6fd" providerId="ADAL" clId="{47827495-963D-432E-84F6-DB5383F19DB6}" dt="2023-06-07T18:04:45.421" v="4731"/>
        <pc:sldMkLst>
          <pc:docMk/>
          <pc:sldMk cId="519790104" sldId="460"/>
        </pc:sldMkLst>
        <pc:spChg chg="mod">
          <ac:chgData name="Cartier, Thomas (EOL)" userId="0eaa2424-5aa2-4e0b-960d-de12abb9d6fd" providerId="ADAL" clId="{47827495-963D-432E-84F6-DB5383F19DB6}" dt="2023-06-06T19:22:37.347" v="1999" actId="122"/>
          <ac:spMkLst>
            <pc:docMk/>
            <pc:sldMk cId="519790104" sldId="460"/>
            <ac:spMk id="2" creationId="{4C4AB9AF-BB48-4775-928C-80D7EFE5AFD4}"/>
          </ac:spMkLst>
        </pc:spChg>
        <pc:spChg chg="mod">
          <ac:chgData name="Cartier, Thomas (EOL)" userId="0eaa2424-5aa2-4e0b-960d-de12abb9d6fd" providerId="ADAL" clId="{47827495-963D-432E-84F6-DB5383F19DB6}" dt="2023-06-07T13:16:56.311" v="4278" actId="14100"/>
          <ac:spMkLst>
            <pc:docMk/>
            <pc:sldMk cId="519790104" sldId="460"/>
            <ac:spMk id="3" creationId="{773E707D-8EE6-497B-9BC1-A2BE382CD328}"/>
          </ac:spMkLst>
        </pc:spChg>
      </pc:sldChg>
      <pc:sldChg chg="addSp modSp add mod">
        <pc:chgData name="Cartier, Thomas (EOL)" userId="0eaa2424-5aa2-4e0b-960d-de12abb9d6fd" providerId="ADAL" clId="{47827495-963D-432E-84F6-DB5383F19DB6}" dt="2023-06-07T13:18:03.519" v="4283" actId="6549"/>
        <pc:sldMkLst>
          <pc:docMk/>
          <pc:sldMk cId="2329567038" sldId="461"/>
        </pc:sldMkLst>
        <pc:spChg chg="mod">
          <ac:chgData name="Cartier, Thomas (EOL)" userId="0eaa2424-5aa2-4e0b-960d-de12abb9d6fd" providerId="ADAL" clId="{47827495-963D-432E-84F6-DB5383F19DB6}" dt="2023-06-06T19:30:20.939" v="2126" actId="255"/>
          <ac:spMkLst>
            <pc:docMk/>
            <pc:sldMk cId="2329567038" sldId="461"/>
            <ac:spMk id="2" creationId="{71CBEE5A-989D-49B2-9671-E8218CC5BAE6}"/>
          </ac:spMkLst>
        </pc:spChg>
        <pc:spChg chg="mod">
          <ac:chgData name="Cartier, Thomas (EOL)" userId="0eaa2424-5aa2-4e0b-960d-de12abb9d6fd" providerId="ADAL" clId="{47827495-963D-432E-84F6-DB5383F19DB6}" dt="2023-06-07T13:18:03.519" v="4283" actId="6549"/>
          <ac:spMkLst>
            <pc:docMk/>
            <pc:sldMk cId="2329567038" sldId="461"/>
            <ac:spMk id="3" creationId="{6DC36360-3E4D-4D54-836C-E83F248E6B88}"/>
          </ac:spMkLst>
        </pc:spChg>
        <pc:spChg chg="add mod">
          <ac:chgData name="Cartier, Thomas (EOL)" userId="0eaa2424-5aa2-4e0b-960d-de12abb9d6fd" providerId="ADAL" clId="{47827495-963D-432E-84F6-DB5383F19DB6}" dt="2023-06-07T13:17:56.963" v="4282"/>
          <ac:spMkLst>
            <pc:docMk/>
            <pc:sldMk cId="2329567038" sldId="461"/>
            <ac:spMk id="4" creationId="{742DF588-9996-4967-A2BA-F3B85F6D6BA8}"/>
          </ac:spMkLst>
        </pc:spChg>
      </pc:sldChg>
      <pc:sldChg chg="addSp delSp modSp new mod setBg">
        <pc:chgData name="Cartier, Thomas (EOL)" userId="0eaa2424-5aa2-4e0b-960d-de12abb9d6fd" providerId="ADAL" clId="{47827495-963D-432E-84F6-DB5383F19DB6}" dt="2023-06-07T12:02:58.392" v="2590" actId="1037"/>
        <pc:sldMkLst>
          <pc:docMk/>
          <pc:sldMk cId="2932829620" sldId="462"/>
        </pc:sldMkLst>
        <pc:spChg chg="mod">
          <ac:chgData name="Cartier, Thomas (EOL)" userId="0eaa2424-5aa2-4e0b-960d-de12abb9d6fd" providerId="ADAL" clId="{47827495-963D-432E-84F6-DB5383F19DB6}" dt="2023-06-07T11:49:10.920" v="2322" actId="122"/>
          <ac:spMkLst>
            <pc:docMk/>
            <pc:sldMk cId="2932829620" sldId="462"/>
            <ac:spMk id="2" creationId="{D04ED3C1-A44B-43D2-BA50-293743DFAF86}"/>
          </ac:spMkLst>
        </pc:spChg>
        <pc:spChg chg="mod ord">
          <ac:chgData name="Cartier, Thomas (EOL)" userId="0eaa2424-5aa2-4e0b-960d-de12abb9d6fd" providerId="ADAL" clId="{47827495-963D-432E-84F6-DB5383F19DB6}" dt="2023-06-07T11:48:21.966" v="2290" actId="26606"/>
          <ac:spMkLst>
            <pc:docMk/>
            <pc:sldMk cId="2932829620" sldId="462"/>
            <ac:spMk id="3" creationId="{879DB38D-9556-40EA-BAED-AA47EBE08A39}"/>
          </ac:spMkLst>
        </pc:spChg>
        <pc:spChg chg="add del">
          <ac:chgData name="Cartier, Thomas (EOL)" userId="0eaa2424-5aa2-4e0b-960d-de12abb9d6fd" providerId="ADAL" clId="{47827495-963D-432E-84F6-DB5383F19DB6}" dt="2023-06-07T11:48:21.966" v="2290" actId="26606"/>
          <ac:spMkLst>
            <pc:docMk/>
            <pc:sldMk cId="2932829620" sldId="462"/>
            <ac:spMk id="12" creationId="{99ED5833-B85B-4103-8A3B-CAB0308E6C15}"/>
          </ac:spMkLst>
        </pc:spChg>
        <pc:picChg chg="add mod ord">
          <ac:chgData name="Cartier, Thomas (EOL)" userId="0eaa2424-5aa2-4e0b-960d-de12abb9d6fd" providerId="ADAL" clId="{47827495-963D-432E-84F6-DB5383F19DB6}" dt="2023-06-07T11:49:35.624" v="2341" actId="1036"/>
          <ac:picMkLst>
            <pc:docMk/>
            <pc:sldMk cId="2932829620" sldId="462"/>
            <ac:picMk id="5" creationId="{A29B97C1-090C-4EEE-9BBA-E8AF96C0DAE5}"/>
          </ac:picMkLst>
        </pc:picChg>
        <pc:picChg chg="add mod">
          <ac:chgData name="Cartier, Thomas (EOL)" userId="0eaa2424-5aa2-4e0b-960d-de12abb9d6fd" providerId="ADAL" clId="{47827495-963D-432E-84F6-DB5383F19DB6}" dt="2023-06-07T12:02:58.392" v="2590" actId="1037"/>
          <ac:picMkLst>
            <pc:docMk/>
            <pc:sldMk cId="2932829620" sldId="462"/>
            <ac:picMk id="7" creationId="{2D3AFF7E-DD57-4C69-AAE0-11F5419299E6}"/>
          </ac:picMkLst>
        </pc:picChg>
      </pc:sldChg>
      <pc:sldChg chg="addSp delSp modSp new del mod setBg">
        <pc:chgData name="Cartier, Thomas (EOL)" userId="0eaa2424-5aa2-4e0b-960d-de12abb9d6fd" providerId="ADAL" clId="{47827495-963D-432E-84F6-DB5383F19DB6}" dt="2023-06-07T12:00:44.797" v="2535" actId="47"/>
        <pc:sldMkLst>
          <pc:docMk/>
          <pc:sldMk cId="23343856" sldId="463"/>
        </pc:sldMkLst>
        <pc:spChg chg="mod">
          <ac:chgData name="Cartier, Thomas (EOL)" userId="0eaa2424-5aa2-4e0b-960d-de12abb9d6fd" providerId="ADAL" clId="{47827495-963D-432E-84F6-DB5383F19DB6}" dt="2023-06-07T11:58:32.408" v="2516" actId="26606"/>
          <ac:spMkLst>
            <pc:docMk/>
            <pc:sldMk cId="23343856" sldId="463"/>
            <ac:spMk id="2" creationId="{405D1A7C-3E59-4691-9362-E6BCC9F97E7A}"/>
          </ac:spMkLst>
        </pc:spChg>
        <pc:spChg chg="mod ord">
          <ac:chgData name="Cartier, Thomas (EOL)" userId="0eaa2424-5aa2-4e0b-960d-de12abb9d6fd" providerId="ADAL" clId="{47827495-963D-432E-84F6-DB5383F19DB6}" dt="2023-06-07T11:58:32.408" v="2516" actId="26606"/>
          <ac:spMkLst>
            <pc:docMk/>
            <pc:sldMk cId="23343856" sldId="463"/>
            <ac:spMk id="3" creationId="{91C210E9-CA4E-422A-9E74-2AFA590C1141}"/>
          </ac:spMkLst>
        </pc:spChg>
        <pc:spChg chg="add">
          <ac:chgData name="Cartier, Thomas (EOL)" userId="0eaa2424-5aa2-4e0b-960d-de12abb9d6fd" providerId="ADAL" clId="{47827495-963D-432E-84F6-DB5383F19DB6}" dt="2023-06-07T11:58:32.408" v="2516" actId="26606"/>
          <ac:spMkLst>
            <pc:docMk/>
            <pc:sldMk cId="23343856" sldId="463"/>
            <ac:spMk id="10" creationId="{53F29798-D584-4792-9B62-3F5F5C36D619}"/>
          </ac:spMkLst>
        </pc:spChg>
        <pc:picChg chg="add del mod">
          <ac:chgData name="Cartier, Thomas (EOL)" userId="0eaa2424-5aa2-4e0b-960d-de12abb9d6fd" providerId="ADAL" clId="{47827495-963D-432E-84F6-DB5383F19DB6}" dt="2023-06-07T12:00:35.502" v="2533" actId="21"/>
          <ac:picMkLst>
            <pc:docMk/>
            <pc:sldMk cId="23343856" sldId="463"/>
            <ac:picMk id="5" creationId="{4CA6D873-7FFE-4BE2-B238-6E86F51696A9}"/>
          </ac:picMkLst>
        </pc:picChg>
        <pc:picChg chg="add del mod">
          <ac:chgData name="Cartier, Thomas (EOL)" userId="0eaa2424-5aa2-4e0b-960d-de12abb9d6fd" providerId="ADAL" clId="{47827495-963D-432E-84F6-DB5383F19DB6}" dt="2023-06-07T12:00:22.043" v="2530" actId="21"/>
          <ac:picMkLst>
            <pc:docMk/>
            <pc:sldMk cId="23343856" sldId="463"/>
            <ac:picMk id="7" creationId="{7BAEF136-8722-4747-BD41-95CAEC244299}"/>
          </ac:picMkLst>
        </pc:picChg>
      </pc:sldChg>
      <pc:sldChg chg="addSp delSp modSp add mod">
        <pc:chgData name="Cartier, Thomas (EOL)" userId="0eaa2424-5aa2-4e0b-960d-de12abb9d6fd" providerId="ADAL" clId="{47827495-963D-432E-84F6-DB5383F19DB6}" dt="2023-06-07T17:27:05.569" v="4305" actId="14100"/>
        <pc:sldMkLst>
          <pc:docMk/>
          <pc:sldMk cId="721191654" sldId="464"/>
        </pc:sldMkLst>
        <pc:spChg chg="mod">
          <ac:chgData name="Cartier, Thomas (EOL)" userId="0eaa2424-5aa2-4e0b-960d-de12abb9d6fd" providerId="ADAL" clId="{47827495-963D-432E-84F6-DB5383F19DB6}" dt="2023-06-07T12:02:01.643" v="2587" actId="20577"/>
          <ac:spMkLst>
            <pc:docMk/>
            <pc:sldMk cId="721191654" sldId="464"/>
            <ac:spMk id="2" creationId="{0ED8528E-496D-41AC-9439-B2FA7F9A7AB6}"/>
          </ac:spMkLst>
        </pc:spChg>
        <pc:spChg chg="del">
          <ac:chgData name="Cartier, Thomas (EOL)" userId="0eaa2424-5aa2-4e0b-960d-de12abb9d6fd" providerId="ADAL" clId="{47827495-963D-432E-84F6-DB5383F19DB6}" dt="2023-06-07T12:00:17.262" v="2529" actId="478"/>
          <ac:spMkLst>
            <pc:docMk/>
            <pc:sldMk cId="721191654" sldId="464"/>
            <ac:spMk id="3" creationId="{9F5A1965-4664-808B-347A-99083837AB5D}"/>
          </ac:spMkLst>
        </pc:spChg>
        <pc:spChg chg="del mod">
          <ac:chgData name="Cartier, Thomas (EOL)" userId="0eaa2424-5aa2-4e0b-960d-de12abb9d6fd" providerId="ADAL" clId="{47827495-963D-432E-84F6-DB5383F19DB6}" dt="2023-06-07T12:00:13.923" v="2528" actId="478"/>
          <ac:spMkLst>
            <pc:docMk/>
            <pc:sldMk cId="721191654" sldId="464"/>
            <ac:spMk id="5" creationId="{4B8F6DD2-12D6-6748-55F7-1028C903DE81}"/>
          </ac:spMkLst>
        </pc:spChg>
        <pc:spChg chg="add mod">
          <ac:chgData name="Cartier, Thomas (EOL)" userId="0eaa2424-5aa2-4e0b-960d-de12abb9d6fd" providerId="ADAL" clId="{47827495-963D-432E-84F6-DB5383F19DB6}" dt="2023-06-07T12:07:08.676" v="2814" actId="1036"/>
          <ac:spMkLst>
            <pc:docMk/>
            <pc:sldMk cId="721191654" sldId="464"/>
            <ac:spMk id="9" creationId="{6BA1F983-0D0B-4CF5-9FAE-A2579646F226}"/>
          </ac:spMkLst>
        </pc:spChg>
        <pc:picChg chg="del">
          <ac:chgData name="Cartier, Thomas (EOL)" userId="0eaa2424-5aa2-4e0b-960d-de12abb9d6fd" providerId="ADAL" clId="{47827495-963D-432E-84F6-DB5383F19DB6}" dt="2023-06-07T12:00:04.727" v="2526" actId="478"/>
          <ac:picMkLst>
            <pc:docMk/>
            <pc:sldMk cId="721191654" sldId="464"/>
            <ac:picMk id="4" creationId="{12E2856A-F1E1-40E4-9222-A8BC0435EA1D}"/>
          </ac:picMkLst>
        </pc:picChg>
        <pc:picChg chg="del">
          <ac:chgData name="Cartier, Thomas (EOL)" userId="0eaa2424-5aa2-4e0b-960d-de12abb9d6fd" providerId="ADAL" clId="{47827495-963D-432E-84F6-DB5383F19DB6}" dt="2023-06-07T12:00:02.040" v="2525" actId="478"/>
          <ac:picMkLst>
            <pc:docMk/>
            <pc:sldMk cId="721191654" sldId="464"/>
            <ac:picMk id="6" creationId="{E02CBBEE-B277-4D4B-AC16-F98E59102E4B}"/>
          </ac:picMkLst>
        </pc:picChg>
        <pc:picChg chg="add mod">
          <ac:chgData name="Cartier, Thomas (EOL)" userId="0eaa2424-5aa2-4e0b-960d-de12abb9d6fd" providerId="ADAL" clId="{47827495-963D-432E-84F6-DB5383F19DB6}" dt="2023-06-07T17:27:05.569" v="4305" actId="14100"/>
          <ac:picMkLst>
            <pc:docMk/>
            <pc:sldMk cId="721191654" sldId="464"/>
            <ac:picMk id="7" creationId="{5CA1CEA8-ACC2-41D6-8C39-A8C177E3BD6B}"/>
          </ac:picMkLst>
        </pc:picChg>
        <pc:picChg chg="add mod">
          <ac:chgData name="Cartier, Thomas (EOL)" userId="0eaa2424-5aa2-4e0b-960d-de12abb9d6fd" providerId="ADAL" clId="{47827495-963D-432E-84F6-DB5383F19DB6}" dt="2023-06-07T17:27:03.511" v="4304" actId="14100"/>
          <ac:picMkLst>
            <pc:docMk/>
            <pc:sldMk cId="721191654" sldId="464"/>
            <ac:picMk id="8" creationId="{604130E6-7670-4526-83CD-3EDF4DF219E5}"/>
          </ac:picMkLst>
        </pc:picChg>
      </pc:sldChg>
      <pc:sldChg chg="addSp delSp modSp add mod">
        <pc:chgData name="Cartier, Thomas (EOL)" userId="0eaa2424-5aa2-4e0b-960d-de12abb9d6fd" providerId="ADAL" clId="{47827495-963D-432E-84F6-DB5383F19DB6}" dt="2023-06-07T17:26:09.709" v="4287" actId="313"/>
        <pc:sldMkLst>
          <pc:docMk/>
          <pc:sldMk cId="2845714605" sldId="465"/>
        </pc:sldMkLst>
        <pc:spChg chg="mod">
          <ac:chgData name="Cartier, Thomas (EOL)" userId="0eaa2424-5aa2-4e0b-960d-de12abb9d6fd" providerId="ADAL" clId="{47827495-963D-432E-84F6-DB5383F19DB6}" dt="2023-06-07T12:05:22.061" v="2784" actId="20577"/>
          <ac:spMkLst>
            <pc:docMk/>
            <pc:sldMk cId="2845714605" sldId="465"/>
            <ac:spMk id="2" creationId="{0ED8528E-496D-41AC-9439-B2FA7F9A7AB6}"/>
          </ac:spMkLst>
        </pc:spChg>
        <pc:spChg chg="del">
          <ac:chgData name="Cartier, Thomas (EOL)" userId="0eaa2424-5aa2-4e0b-960d-de12abb9d6fd" providerId="ADAL" clId="{47827495-963D-432E-84F6-DB5383F19DB6}" dt="2023-06-07T12:03:44.224" v="2594" actId="478"/>
          <ac:spMkLst>
            <pc:docMk/>
            <pc:sldMk cId="2845714605" sldId="465"/>
            <ac:spMk id="3" creationId="{9F5A1965-4664-808B-347A-99083837AB5D}"/>
          </ac:spMkLst>
        </pc:spChg>
        <pc:spChg chg="del">
          <ac:chgData name="Cartier, Thomas (EOL)" userId="0eaa2424-5aa2-4e0b-960d-de12abb9d6fd" providerId="ADAL" clId="{47827495-963D-432E-84F6-DB5383F19DB6}" dt="2023-06-07T12:03:47.584" v="2595" actId="478"/>
          <ac:spMkLst>
            <pc:docMk/>
            <pc:sldMk cId="2845714605" sldId="465"/>
            <ac:spMk id="5" creationId="{4B8F6DD2-12D6-6748-55F7-1028C903DE81}"/>
          </ac:spMkLst>
        </pc:spChg>
        <pc:spChg chg="add mod">
          <ac:chgData name="Cartier, Thomas (EOL)" userId="0eaa2424-5aa2-4e0b-960d-de12abb9d6fd" providerId="ADAL" clId="{47827495-963D-432E-84F6-DB5383F19DB6}" dt="2023-06-07T17:26:09.709" v="4287" actId="313"/>
          <ac:spMkLst>
            <pc:docMk/>
            <pc:sldMk cId="2845714605" sldId="465"/>
            <ac:spMk id="8" creationId="{6FC02BC0-9A95-49A7-BFC8-E68B72041268}"/>
          </ac:spMkLst>
        </pc:spChg>
        <pc:picChg chg="del">
          <ac:chgData name="Cartier, Thomas (EOL)" userId="0eaa2424-5aa2-4e0b-960d-de12abb9d6fd" providerId="ADAL" clId="{47827495-963D-432E-84F6-DB5383F19DB6}" dt="2023-06-07T12:03:40.066" v="2593" actId="478"/>
          <ac:picMkLst>
            <pc:docMk/>
            <pc:sldMk cId="2845714605" sldId="465"/>
            <ac:picMk id="4" creationId="{12E2856A-F1E1-40E4-9222-A8BC0435EA1D}"/>
          </ac:picMkLst>
        </pc:picChg>
        <pc:picChg chg="del">
          <ac:chgData name="Cartier, Thomas (EOL)" userId="0eaa2424-5aa2-4e0b-960d-de12abb9d6fd" providerId="ADAL" clId="{47827495-963D-432E-84F6-DB5383F19DB6}" dt="2023-06-07T12:03:37.768" v="2592" actId="478"/>
          <ac:picMkLst>
            <pc:docMk/>
            <pc:sldMk cId="2845714605" sldId="465"/>
            <ac:picMk id="6" creationId="{E02CBBEE-B277-4D4B-AC16-F98E59102E4B}"/>
          </ac:picMkLst>
        </pc:picChg>
        <pc:picChg chg="add del mod">
          <ac:chgData name="Cartier, Thomas (EOL)" userId="0eaa2424-5aa2-4e0b-960d-de12abb9d6fd" providerId="ADAL" clId="{47827495-963D-432E-84F6-DB5383F19DB6}" dt="2023-06-07T12:04:20.314" v="2614"/>
          <ac:picMkLst>
            <pc:docMk/>
            <pc:sldMk cId="2845714605" sldId="465"/>
            <ac:picMk id="7" creationId="{2CAEDFB3-C262-4346-9E1F-7018A2567BE7}"/>
          </ac:picMkLst>
        </pc:picChg>
      </pc:sldChg>
      <pc:sldChg chg="addSp delSp modSp new mod">
        <pc:chgData name="Cartier, Thomas (EOL)" userId="0eaa2424-5aa2-4e0b-960d-de12abb9d6fd" providerId="ADAL" clId="{47827495-963D-432E-84F6-DB5383F19DB6}" dt="2023-06-07T12:33:10.060" v="3418" actId="948"/>
        <pc:sldMkLst>
          <pc:docMk/>
          <pc:sldMk cId="2611911468" sldId="466"/>
        </pc:sldMkLst>
        <pc:spChg chg="mod">
          <ac:chgData name="Cartier, Thomas (EOL)" userId="0eaa2424-5aa2-4e0b-960d-de12abb9d6fd" providerId="ADAL" clId="{47827495-963D-432E-84F6-DB5383F19DB6}" dt="2023-06-07T12:17:47.159" v="3323" actId="122"/>
          <ac:spMkLst>
            <pc:docMk/>
            <pc:sldMk cId="2611911468" sldId="466"/>
            <ac:spMk id="2" creationId="{0A836E6E-79FB-43EC-B533-1C7B5C76239F}"/>
          </ac:spMkLst>
        </pc:spChg>
        <pc:spChg chg="del">
          <ac:chgData name="Cartier, Thomas (EOL)" userId="0eaa2424-5aa2-4e0b-960d-de12abb9d6fd" providerId="ADAL" clId="{47827495-963D-432E-84F6-DB5383F19DB6}" dt="2023-06-07T12:30:44.539" v="3324" actId="478"/>
          <ac:spMkLst>
            <pc:docMk/>
            <pc:sldMk cId="2611911468" sldId="466"/>
            <ac:spMk id="3" creationId="{41E54B63-D1F3-4805-805F-B22261350AF8}"/>
          </ac:spMkLst>
        </pc:spChg>
        <pc:spChg chg="add mod">
          <ac:chgData name="Cartier, Thomas (EOL)" userId="0eaa2424-5aa2-4e0b-960d-de12abb9d6fd" providerId="ADAL" clId="{47827495-963D-432E-84F6-DB5383F19DB6}" dt="2023-06-07T12:33:10.060" v="3418" actId="948"/>
          <ac:spMkLst>
            <pc:docMk/>
            <pc:sldMk cId="2611911468" sldId="466"/>
            <ac:spMk id="6" creationId="{5C4A8A4C-616C-40DF-B695-A8736E5C87EF}"/>
          </ac:spMkLst>
        </pc:spChg>
        <pc:picChg chg="add mod modCrop">
          <ac:chgData name="Cartier, Thomas (EOL)" userId="0eaa2424-5aa2-4e0b-960d-de12abb9d6fd" providerId="ADAL" clId="{47827495-963D-432E-84F6-DB5383F19DB6}" dt="2023-06-07T12:32:08.237" v="3332" actId="732"/>
          <ac:picMkLst>
            <pc:docMk/>
            <pc:sldMk cId="2611911468" sldId="466"/>
            <ac:picMk id="5" creationId="{A5B8F53D-CB56-429B-80BE-891734566535}"/>
          </ac:picMkLst>
        </pc:picChg>
      </pc:sldChg>
      <pc:sldChg chg="modSp add mod">
        <pc:chgData name="Cartier, Thomas (EOL)" userId="0eaa2424-5aa2-4e0b-960d-de12abb9d6fd" providerId="ADAL" clId="{47827495-963D-432E-84F6-DB5383F19DB6}" dt="2023-06-07T17:36:28.009" v="4460" actId="115"/>
        <pc:sldMkLst>
          <pc:docMk/>
          <pc:sldMk cId="2120462539" sldId="467"/>
        </pc:sldMkLst>
        <pc:spChg chg="mod">
          <ac:chgData name="Cartier, Thomas (EOL)" userId="0eaa2424-5aa2-4e0b-960d-de12abb9d6fd" providerId="ADAL" clId="{47827495-963D-432E-84F6-DB5383F19DB6}" dt="2023-06-07T17:36:28.009" v="4460" actId="115"/>
          <ac:spMkLst>
            <pc:docMk/>
            <pc:sldMk cId="2120462539" sldId="467"/>
            <ac:spMk id="3" creationId="{29F7B804-6D82-45CE-B606-26A232E3CB74}"/>
          </ac:spMkLst>
        </pc:spChg>
      </pc:sldChg>
      <pc:sldChg chg="addSp delSp modSp add mod">
        <pc:chgData name="Cartier, Thomas (EOL)" userId="0eaa2424-5aa2-4e0b-960d-de12abb9d6fd" providerId="ADAL" clId="{47827495-963D-432E-84F6-DB5383F19DB6}" dt="2023-06-07T12:48:14.702" v="3488" actId="20577"/>
        <pc:sldMkLst>
          <pc:docMk/>
          <pc:sldMk cId="4035183818" sldId="468"/>
        </pc:sldMkLst>
        <pc:spChg chg="mod">
          <ac:chgData name="Cartier, Thomas (EOL)" userId="0eaa2424-5aa2-4e0b-960d-de12abb9d6fd" providerId="ADAL" clId="{47827495-963D-432E-84F6-DB5383F19DB6}" dt="2023-06-07T12:48:14.702" v="3488" actId="20577"/>
          <ac:spMkLst>
            <pc:docMk/>
            <pc:sldMk cId="4035183818" sldId="468"/>
            <ac:spMk id="2" creationId="{BEBD6BC2-90DA-47B5-8F29-91D617F4989B}"/>
          </ac:spMkLst>
        </pc:spChg>
        <pc:picChg chg="add mod">
          <ac:chgData name="Cartier, Thomas (EOL)" userId="0eaa2424-5aa2-4e0b-960d-de12abb9d6fd" providerId="ADAL" clId="{47827495-963D-432E-84F6-DB5383F19DB6}" dt="2023-06-07T12:48:01.292" v="3480" actId="1037"/>
          <ac:picMkLst>
            <pc:docMk/>
            <pc:sldMk cId="4035183818" sldId="468"/>
            <ac:picMk id="4" creationId="{780D038D-8447-4AB0-80DC-D28C3B5E03FF}"/>
          </ac:picMkLst>
        </pc:picChg>
        <pc:picChg chg="del">
          <ac:chgData name="Cartier, Thomas (EOL)" userId="0eaa2424-5aa2-4e0b-960d-de12abb9d6fd" providerId="ADAL" clId="{47827495-963D-432E-84F6-DB5383F19DB6}" dt="2023-06-07T12:38:30.190" v="3441" actId="478"/>
          <ac:picMkLst>
            <pc:docMk/>
            <pc:sldMk cId="4035183818" sldId="468"/>
            <ac:picMk id="10" creationId="{A4449F57-7921-4A21-BC56-9773BF16D16C}"/>
          </ac:picMkLst>
        </pc:picChg>
      </pc:sldChg>
      <pc:sldChg chg="new del">
        <pc:chgData name="Cartier, Thomas (EOL)" userId="0eaa2424-5aa2-4e0b-960d-de12abb9d6fd" providerId="ADAL" clId="{47827495-963D-432E-84F6-DB5383F19DB6}" dt="2023-06-07T13:12:31.280" v="4138" actId="680"/>
        <pc:sldMkLst>
          <pc:docMk/>
          <pc:sldMk cId="172207335" sldId="469"/>
        </pc:sldMkLst>
      </pc:sldChg>
      <pc:sldChg chg="modSp add mod">
        <pc:chgData name="Cartier, Thomas (EOL)" userId="0eaa2424-5aa2-4e0b-960d-de12abb9d6fd" providerId="ADAL" clId="{47827495-963D-432E-84F6-DB5383F19DB6}" dt="2023-06-07T17:56:40.037" v="4658" actId="20577"/>
        <pc:sldMkLst>
          <pc:docMk/>
          <pc:sldMk cId="3889089305" sldId="469"/>
        </pc:sldMkLst>
        <pc:spChg chg="mod">
          <ac:chgData name="Cartier, Thomas (EOL)" userId="0eaa2424-5aa2-4e0b-960d-de12abb9d6fd" providerId="ADAL" clId="{47827495-963D-432E-84F6-DB5383F19DB6}" dt="2023-06-07T17:56:40.037" v="4658" actId="20577"/>
          <ac:spMkLst>
            <pc:docMk/>
            <pc:sldMk cId="3889089305" sldId="469"/>
            <ac:spMk id="3" creationId="{AD42B7BB-5193-48F0-99FE-922FBD6842D2}"/>
          </ac:spMkLst>
        </pc:spChg>
      </pc:sldChg>
      <pc:sldChg chg="modSp add mod">
        <pc:chgData name="Cartier, Thomas (EOL)" userId="0eaa2424-5aa2-4e0b-960d-de12abb9d6fd" providerId="ADAL" clId="{47827495-963D-432E-84F6-DB5383F19DB6}" dt="2023-06-07T17:57:25.561" v="4674" actId="20577"/>
        <pc:sldMkLst>
          <pc:docMk/>
          <pc:sldMk cId="1173307241" sldId="470"/>
        </pc:sldMkLst>
        <pc:spChg chg="mod">
          <ac:chgData name="Cartier, Thomas (EOL)" userId="0eaa2424-5aa2-4e0b-960d-de12abb9d6fd" providerId="ADAL" clId="{47827495-963D-432E-84F6-DB5383F19DB6}" dt="2023-06-07T17:57:25.561" v="4674" actId="20577"/>
          <ac:spMkLst>
            <pc:docMk/>
            <pc:sldMk cId="1173307241" sldId="470"/>
            <ac:spMk id="3" creationId="{AD42B7BB-5193-48F0-99FE-922FBD6842D2}"/>
          </ac:spMkLst>
        </pc:spChg>
      </pc:sldChg>
      <pc:sldMasterChg chg="delSldLayout">
        <pc:chgData name="Cartier, Thomas (EOL)" userId="0eaa2424-5aa2-4e0b-960d-de12abb9d6fd" providerId="ADAL" clId="{47827495-963D-432E-84F6-DB5383F19DB6}" dt="2023-06-07T11:36:16.145" v="2284" actId="47"/>
        <pc:sldMasterMkLst>
          <pc:docMk/>
          <pc:sldMasterMk cId="1816731614" sldId="2147483648"/>
        </pc:sldMasterMkLst>
        <pc:sldLayoutChg chg="del">
          <pc:chgData name="Cartier, Thomas (EOL)" userId="0eaa2424-5aa2-4e0b-960d-de12abb9d6fd" providerId="ADAL" clId="{47827495-963D-432E-84F6-DB5383F19DB6}" dt="2023-06-06T15:33:27.153" v="18" actId="47"/>
          <pc:sldLayoutMkLst>
            <pc:docMk/>
            <pc:sldMasterMk cId="1816731614" sldId="2147483648"/>
            <pc:sldLayoutMk cId="1025330361" sldId="2147483667"/>
          </pc:sldLayoutMkLst>
        </pc:sldLayoutChg>
        <pc:sldLayoutChg chg="del">
          <pc:chgData name="Cartier, Thomas (EOL)" userId="0eaa2424-5aa2-4e0b-960d-de12abb9d6fd" providerId="ADAL" clId="{47827495-963D-432E-84F6-DB5383F19DB6}" dt="2023-06-06T15:34:41.478" v="59" actId="47"/>
          <pc:sldLayoutMkLst>
            <pc:docMk/>
            <pc:sldMasterMk cId="1816731614" sldId="2147483648"/>
            <pc:sldLayoutMk cId="2338674652" sldId="2147483669"/>
          </pc:sldLayoutMkLst>
        </pc:sldLayoutChg>
        <pc:sldLayoutChg chg="del">
          <pc:chgData name="Cartier, Thomas (EOL)" userId="0eaa2424-5aa2-4e0b-960d-de12abb9d6fd" providerId="ADAL" clId="{47827495-963D-432E-84F6-DB5383F19DB6}" dt="2023-06-07T11:36:16.145" v="2284" actId="47"/>
          <pc:sldLayoutMkLst>
            <pc:docMk/>
            <pc:sldMasterMk cId="1816731614" sldId="2147483648"/>
            <pc:sldLayoutMk cId="2158331564" sldId="2147483670"/>
          </pc:sldLayoutMkLst>
        </pc:sldLayoutChg>
      </pc:sldMasterChg>
    </pc:docChg>
  </pc:docChgLst>
  <pc:docChgLst>
    <pc:chgData name="Cartier, Thomas (EOL)" userId="0eaa2424-5aa2-4e0b-960d-de12abb9d6fd" providerId="ADAL" clId="{D5D60722-5025-4361-A22F-B20BC4D6F711}"/>
    <pc:docChg chg="undo custSel addSld delSld modSld sldOrd">
      <pc:chgData name="Cartier, Thomas (EOL)" userId="0eaa2424-5aa2-4e0b-960d-de12abb9d6fd" providerId="ADAL" clId="{D5D60722-5025-4361-A22F-B20BC4D6F711}" dt="2023-05-17T20:08:20.111" v="896" actId="47"/>
      <pc:docMkLst>
        <pc:docMk/>
      </pc:docMkLst>
      <pc:sldChg chg="modSp mod">
        <pc:chgData name="Cartier, Thomas (EOL)" userId="0eaa2424-5aa2-4e0b-960d-de12abb9d6fd" providerId="ADAL" clId="{D5D60722-5025-4361-A22F-B20BC4D6F711}" dt="2023-05-05T18:32:59.676" v="9" actId="20577"/>
        <pc:sldMkLst>
          <pc:docMk/>
          <pc:sldMk cId="2086715375" sldId="256"/>
        </pc:sldMkLst>
        <pc:spChg chg="mod">
          <ac:chgData name="Cartier, Thomas (EOL)" userId="0eaa2424-5aa2-4e0b-960d-de12abb9d6fd" providerId="ADAL" clId="{D5D60722-5025-4361-A22F-B20BC4D6F711}" dt="2023-05-05T18:32:59.676" v="9" actId="20577"/>
          <ac:spMkLst>
            <pc:docMk/>
            <pc:sldMk cId="2086715375" sldId="256"/>
            <ac:spMk id="2" creationId="{00000000-0000-0000-0000-000000000000}"/>
          </ac:spMkLst>
        </pc:spChg>
      </pc:sldChg>
      <pc:sldChg chg="modSp mod">
        <pc:chgData name="Cartier, Thomas (EOL)" userId="0eaa2424-5aa2-4e0b-960d-de12abb9d6fd" providerId="ADAL" clId="{D5D60722-5025-4361-A22F-B20BC4D6F711}" dt="2023-05-05T18:33:53.280" v="23" actId="20577"/>
        <pc:sldMkLst>
          <pc:docMk/>
          <pc:sldMk cId="767360152" sldId="305"/>
        </pc:sldMkLst>
        <pc:spChg chg="mod">
          <ac:chgData name="Cartier, Thomas (EOL)" userId="0eaa2424-5aa2-4e0b-960d-de12abb9d6fd" providerId="ADAL" clId="{D5D60722-5025-4361-A22F-B20BC4D6F711}" dt="2023-05-05T18:33:53.280" v="23" actId="20577"/>
          <ac:spMkLst>
            <pc:docMk/>
            <pc:sldMk cId="767360152" sldId="305"/>
            <ac:spMk id="7" creationId="{F676FD19-9076-4817-816A-8A09B8E095B2}"/>
          </ac:spMkLst>
        </pc:spChg>
      </pc:sldChg>
      <pc:sldChg chg="addSp delSp modSp add del mod">
        <pc:chgData name="Cartier, Thomas (EOL)" userId="0eaa2424-5aa2-4e0b-960d-de12abb9d6fd" providerId="ADAL" clId="{D5D60722-5025-4361-A22F-B20BC4D6F711}" dt="2023-05-15T16:40:15.102" v="780" actId="1037"/>
        <pc:sldMkLst>
          <pc:docMk/>
          <pc:sldMk cId="3835647665" sldId="307"/>
        </pc:sldMkLst>
        <pc:picChg chg="del">
          <ac:chgData name="Cartier, Thomas (EOL)" userId="0eaa2424-5aa2-4e0b-960d-de12abb9d6fd" providerId="ADAL" clId="{D5D60722-5025-4361-A22F-B20BC4D6F711}" dt="2023-05-05T18:42:58.210" v="26" actId="478"/>
          <ac:picMkLst>
            <pc:docMk/>
            <pc:sldMk cId="3835647665" sldId="307"/>
            <ac:picMk id="3" creationId="{EB2C00E2-7C27-408C-ABDB-E39B64CFD2D6}"/>
          </ac:picMkLst>
        </pc:picChg>
        <pc:picChg chg="add mod ord">
          <ac:chgData name="Cartier, Thomas (EOL)" userId="0eaa2424-5aa2-4e0b-960d-de12abb9d6fd" providerId="ADAL" clId="{D5D60722-5025-4361-A22F-B20BC4D6F711}" dt="2023-05-05T18:43:22.489" v="45" actId="1036"/>
          <ac:picMkLst>
            <pc:docMk/>
            <pc:sldMk cId="3835647665" sldId="307"/>
            <ac:picMk id="4" creationId="{A2BED167-F541-43B9-959F-ADADDC4D27FF}"/>
          </ac:picMkLst>
        </pc:picChg>
        <pc:picChg chg="mod">
          <ac:chgData name="Cartier, Thomas (EOL)" userId="0eaa2424-5aa2-4e0b-960d-de12abb9d6fd" providerId="ADAL" clId="{D5D60722-5025-4361-A22F-B20BC4D6F711}" dt="2023-05-15T16:40:15.102" v="780" actId="1037"/>
          <ac:picMkLst>
            <pc:docMk/>
            <pc:sldMk cId="3835647665" sldId="307"/>
            <ac:picMk id="6149" creationId="{00000000-0000-0000-0000-000000000000}"/>
          </ac:picMkLst>
        </pc:picChg>
      </pc:sldChg>
      <pc:sldChg chg="del">
        <pc:chgData name="Cartier, Thomas (EOL)" userId="0eaa2424-5aa2-4e0b-960d-de12abb9d6fd" providerId="ADAL" clId="{D5D60722-5025-4361-A22F-B20BC4D6F711}" dt="2023-05-05T18:46:10.839" v="95" actId="47"/>
        <pc:sldMkLst>
          <pc:docMk/>
          <pc:sldMk cId="1744109255" sldId="321"/>
        </pc:sldMkLst>
      </pc:sldChg>
      <pc:sldChg chg="modSp mod">
        <pc:chgData name="Cartier, Thomas (EOL)" userId="0eaa2424-5aa2-4e0b-960d-de12abb9d6fd" providerId="ADAL" clId="{D5D60722-5025-4361-A22F-B20BC4D6F711}" dt="2023-05-05T18:44:00.261" v="81" actId="20577"/>
        <pc:sldMkLst>
          <pc:docMk/>
          <pc:sldMk cId="1482086781" sldId="335"/>
        </pc:sldMkLst>
        <pc:spChg chg="mod">
          <ac:chgData name="Cartier, Thomas (EOL)" userId="0eaa2424-5aa2-4e0b-960d-de12abb9d6fd" providerId="ADAL" clId="{D5D60722-5025-4361-A22F-B20BC4D6F711}" dt="2023-05-05T18:44:00.261" v="81" actId="20577"/>
          <ac:spMkLst>
            <pc:docMk/>
            <pc:sldMk cId="1482086781" sldId="335"/>
            <ac:spMk id="3" creationId="{FB6ADC6D-A33B-4A1F-B3DB-78E2F954B969}"/>
          </ac:spMkLst>
        </pc:spChg>
      </pc:sldChg>
      <pc:sldChg chg="del">
        <pc:chgData name="Cartier, Thomas (EOL)" userId="0eaa2424-5aa2-4e0b-960d-de12abb9d6fd" providerId="ADAL" clId="{D5D60722-5025-4361-A22F-B20BC4D6F711}" dt="2023-05-05T18:44:09.903" v="82" actId="47"/>
        <pc:sldMkLst>
          <pc:docMk/>
          <pc:sldMk cId="4164016418" sldId="336"/>
        </pc:sldMkLst>
      </pc:sldChg>
      <pc:sldChg chg="del">
        <pc:chgData name="Cartier, Thomas (EOL)" userId="0eaa2424-5aa2-4e0b-960d-de12abb9d6fd" providerId="ADAL" clId="{D5D60722-5025-4361-A22F-B20BC4D6F711}" dt="2023-05-05T18:45:44.054" v="92" actId="47"/>
        <pc:sldMkLst>
          <pc:docMk/>
          <pc:sldMk cId="1427574857" sldId="337"/>
        </pc:sldMkLst>
      </pc:sldChg>
      <pc:sldChg chg="del">
        <pc:chgData name="Cartier, Thomas (EOL)" userId="0eaa2424-5aa2-4e0b-960d-de12abb9d6fd" providerId="ADAL" clId="{D5D60722-5025-4361-A22F-B20BC4D6F711}" dt="2023-05-05T18:46:10.839" v="95" actId="47"/>
        <pc:sldMkLst>
          <pc:docMk/>
          <pc:sldMk cId="2169222609" sldId="339"/>
        </pc:sldMkLst>
      </pc:sldChg>
      <pc:sldChg chg="del">
        <pc:chgData name="Cartier, Thomas (EOL)" userId="0eaa2424-5aa2-4e0b-960d-de12abb9d6fd" providerId="ADAL" clId="{D5D60722-5025-4361-A22F-B20BC4D6F711}" dt="2023-05-05T18:46:04.199" v="94" actId="47"/>
        <pc:sldMkLst>
          <pc:docMk/>
          <pc:sldMk cId="3950237519" sldId="341"/>
        </pc:sldMkLst>
      </pc:sldChg>
      <pc:sldChg chg="del">
        <pc:chgData name="Cartier, Thomas (EOL)" userId="0eaa2424-5aa2-4e0b-960d-de12abb9d6fd" providerId="ADAL" clId="{D5D60722-5025-4361-A22F-B20BC4D6F711}" dt="2023-05-05T18:46:04.199" v="94" actId="47"/>
        <pc:sldMkLst>
          <pc:docMk/>
          <pc:sldMk cId="1229087357" sldId="342"/>
        </pc:sldMkLst>
      </pc:sldChg>
      <pc:sldChg chg="del">
        <pc:chgData name="Cartier, Thomas (EOL)" userId="0eaa2424-5aa2-4e0b-960d-de12abb9d6fd" providerId="ADAL" clId="{D5D60722-5025-4361-A22F-B20BC4D6F711}" dt="2023-05-05T18:46:04.199" v="94" actId="47"/>
        <pc:sldMkLst>
          <pc:docMk/>
          <pc:sldMk cId="2379701384" sldId="343"/>
        </pc:sldMkLst>
      </pc:sldChg>
      <pc:sldChg chg="del">
        <pc:chgData name="Cartier, Thomas (EOL)" userId="0eaa2424-5aa2-4e0b-960d-de12abb9d6fd" providerId="ADAL" clId="{D5D60722-5025-4361-A22F-B20BC4D6F711}" dt="2023-05-05T18:46:04.199" v="94" actId="47"/>
        <pc:sldMkLst>
          <pc:docMk/>
          <pc:sldMk cId="763408072" sldId="346"/>
        </pc:sldMkLst>
      </pc:sldChg>
      <pc:sldChg chg="del">
        <pc:chgData name="Cartier, Thomas (EOL)" userId="0eaa2424-5aa2-4e0b-960d-de12abb9d6fd" providerId="ADAL" clId="{D5D60722-5025-4361-A22F-B20BC4D6F711}" dt="2023-05-05T18:45:28.651" v="91" actId="2696"/>
        <pc:sldMkLst>
          <pc:docMk/>
          <pc:sldMk cId="2004224926" sldId="347"/>
        </pc:sldMkLst>
      </pc:sldChg>
      <pc:sldChg chg="del">
        <pc:chgData name="Cartier, Thomas (EOL)" userId="0eaa2424-5aa2-4e0b-960d-de12abb9d6fd" providerId="ADAL" clId="{D5D60722-5025-4361-A22F-B20BC4D6F711}" dt="2023-05-05T18:45:44.054" v="92" actId="47"/>
        <pc:sldMkLst>
          <pc:docMk/>
          <pc:sldMk cId="2343264166" sldId="348"/>
        </pc:sldMkLst>
      </pc:sldChg>
      <pc:sldChg chg="del">
        <pc:chgData name="Cartier, Thomas (EOL)" userId="0eaa2424-5aa2-4e0b-960d-de12abb9d6fd" providerId="ADAL" clId="{D5D60722-5025-4361-A22F-B20BC4D6F711}" dt="2023-05-05T18:46:10.839" v="95" actId="47"/>
        <pc:sldMkLst>
          <pc:docMk/>
          <pc:sldMk cId="2736499913" sldId="349"/>
        </pc:sldMkLst>
      </pc:sldChg>
      <pc:sldChg chg="del">
        <pc:chgData name="Cartier, Thomas (EOL)" userId="0eaa2424-5aa2-4e0b-960d-de12abb9d6fd" providerId="ADAL" clId="{D5D60722-5025-4361-A22F-B20BC4D6F711}" dt="2023-05-05T18:45:44.054" v="92" actId="47"/>
        <pc:sldMkLst>
          <pc:docMk/>
          <pc:sldMk cId="3971475397" sldId="350"/>
        </pc:sldMkLst>
      </pc:sldChg>
      <pc:sldChg chg="del">
        <pc:chgData name="Cartier, Thomas (EOL)" userId="0eaa2424-5aa2-4e0b-960d-de12abb9d6fd" providerId="ADAL" clId="{D5D60722-5025-4361-A22F-B20BC4D6F711}" dt="2023-05-05T18:45:52.666" v="93" actId="47"/>
        <pc:sldMkLst>
          <pc:docMk/>
          <pc:sldMk cId="1933449249" sldId="351"/>
        </pc:sldMkLst>
      </pc:sldChg>
      <pc:sldChg chg="del">
        <pc:chgData name="Cartier, Thomas (EOL)" userId="0eaa2424-5aa2-4e0b-960d-de12abb9d6fd" providerId="ADAL" clId="{D5D60722-5025-4361-A22F-B20BC4D6F711}" dt="2023-05-05T18:45:52.666" v="93" actId="47"/>
        <pc:sldMkLst>
          <pc:docMk/>
          <pc:sldMk cId="3430304078" sldId="352"/>
        </pc:sldMkLst>
      </pc:sldChg>
      <pc:sldChg chg="del">
        <pc:chgData name="Cartier, Thomas (EOL)" userId="0eaa2424-5aa2-4e0b-960d-de12abb9d6fd" providerId="ADAL" clId="{D5D60722-5025-4361-A22F-B20BC4D6F711}" dt="2023-05-05T18:45:52.666" v="93" actId="47"/>
        <pc:sldMkLst>
          <pc:docMk/>
          <pc:sldMk cId="4119155053" sldId="353"/>
        </pc:sldMkLst>
      </pc:sldChg>
      <pc:sldChg chg="del">
        <pc:chgData name="Cartier, Thomas (EOL)" userId="0eaa2424-5aa2-4e0b-960d-de12abb9d6fd" providerId="ADAL" clId="{D5D60722-5025-4361-A22F-B20BC4D6F711}" dt="2023-05-05T18:45:52.666" v="93" actId="47"/>
        <pc:sldMkLst>
          <pc:docMk/>
          <pc:sldMk cId="2846623231" sldId="354"/>
        </pc:sldMkLst>
      </pc:sldChg>
      <pc:sldChg chg="del">
        <pc:chgData name="Cartier, Thomas (EOL)" userId="0eaa2424-5aa2-4e0b-960d-de12abb9d6fd" providerId="ADAL" clId="{D5D60722-5025-4361-A22F-B20BC4D6F711}" dt="2023-05-05T18:45:52.666" v="93" actId="47"/>
        <pc:sldMkLst>
          <pc:docMk/>
          <pc:sldMk cId="3658793015" sldId="356"/>
        </pc:sldMkLst>
      </pc:sldChg>
      <pc:sldChg chg="del">
        <pc:chgData name="Cartier, Thomas (EOL)" userId="0eaa2424-5aa2-4e0b-960d-de12abb9d6fd" providerId="ADAL" clId="{D5D60722-5025-4361-A22F-B20BC4D6F711}" dt="2023-05-05T18:46:04.199" v="94" actId="47"/>
        <pc:sldMkLst>
          <pc:docMk/>
          <pc:sldMk cId="2204853137" sldId="357"/>
        </pc:sldMkLst>
      </pc:sldChg>
      <pc:sldChg chg="del">
        <pc:chgData name="Cartier, Thomas (EOL)" userId="0eaa2424-5aa2-4e0b-960d-de12abb9d6fd" providerId="ADAL" clId="{D5D60722-5025-4361-A22F-B20BC4D6F711}" dt="2023-05-05T18:46:04.199" v="94" actId="47"/>
        <pc:sldMkLst>
          <pc:docMk/>
          <pc:sldMk cId="535544388" sldId="358"/>
        </pc:sldMkLst>
      </pc:sldChg>
      <pc:sldChg chg="del">
        <pc:chgData name="Cartier, Thomas (EOL)" userId="0eaa2424-5aa2-4e0b-960d-de12abb9d6fd" providerId="ADAL" clId="{D5D60722-5025-4361-A22F-B20BC4D6F711}" dt="2023-05-05T18:45:52.666" v="93" actId="47"/>
        <pc:sldMkLst>
          <pc:docMk/>
          <pc:sldMk cId="2819910296" sldId="359"/>
        </pc:sldMkLst>
      </pc:sldChg>
      <pc:sldChg chg="del">
        <pc:chgData name="Cartier, Thomas (EOL)" userId="0eaa2424-5aa2-4e0b-960d-de12abb9d6fd" providerId="ADAL" clId="{D5D60722-5025-4361-A22F-B20BC4D6F711}" dt="2023-05-05T18:46:04.199" v="94" actId="47"/>
        <pc:sldMkLst>
          <pc:docMk/>
          <pc:sldMk cId="1982542903" sldId="360"/>
        </pc:sldMkLst>
      </pc:sldChg>
      <pc:sldChg chg="del">
        <pc:chgData name="Cartier, Thomas (EOL)" userId="0eaa2424-5aa2-4e0b-960d-de12abb9d6fd" providerId="ADAL" clId="{D5D60722-5025-4361-A22F-B20BC4D6F711}" dt="2023-05-05T18:46:10.839" v="95" actId="47"/>
        <pc:sldMkLst>
          <pc:docMk/>
          <pc:sldMk cId="4017512027" sldId="361"/>
        </pc:sldMkLst>
      </pc:sldChg>
      <pc:sldChg chg="del">
        <pc:chgData name="Cartier, Thomas (EOL)" userId="0eaa2424-5aa2-4e0b-960d-de12abb9d6fd" providerId="ADAL" clId="{D5D60722-5025-4361-A22F-B20BC4D6F711}" dt="2023-05-05T18:45:44.054" v="92" actId="47"/>
        <pc:sldMkLst>
          <pc:docMk/>
          <pc:sldMk cId="4097615708" sldId="362"/>
        </pc:sldMkLst>
      </pc:sldChg>
      <pc:sldChg chg="delSp del mod">
        <pc:chgData name="Cartier, Thomas (EOL)" userId="0eaa2424-5aa2-4e0b-960d-de12abb9d6fd" providerId="ADAL" clId="{D5D60722-5025-4361-A22F-B20BC4D6F711}" dt="2023-05-15T16:55:30.461" v="894" actId="2696"/>
        <pc:sldMkLst>
          <pc:docMk/>
          <pc:sldMk cId="4190295420" sldId="363"/>
        </pc:sldMkLst>
        <pc:spChg chg="del">
          <ac:chgData name="Cartier, Thomas (EOL)" userId="0eaa2424-5aa2-4e0b-960d-de12abb9d6fd" providerId="ADAL" clId="{D5D60722-5025-4361-A22F-B20BC4D6F711}" dt="2023-05-05T18:44:24.969" v="83" actId="478"/>
          <ac:spMkLst>
            <pc:docMk/>
            <pc:sldMk cId="4190295420" sldId="363"/>
            <ac:spMk id="3" creationId="{B36493F4-C3C7-4B02-8C3E-AA31A176CE46}"/>
          </ac:spMkLst>
        </pc:spChg>
      </pc:sldChg>
      <pc:sldChg chg="del">
        <pc:chgData name="Cartier, Thomas (EOL)" userId="0eaa2424-5aa2-4e0b-960d-de12abb9d6fd" providerId="ADAL" clId="{D5D60722-5025-4361-A22F-B20BC4D6F711}" dt="2023-05-05T18:45:44.054" v="92" actId="47"/>
        <pc:sldMkLst>
          <pc:docMk/>
          <pc:sldMk cId="1419463725" sldId="364"/>
        </pc:sldMkLst>
      </pc:sldChg>
      <pc:sldChg chg="del">
        <pc:chgData name="Cartier, Thomas (EOL)" userId="0eaa2424-5aa2-4e0b-960d-de12abb9d6fd" providerId="ADAL" clId="{D5D60722-5025-4361-A22F-B20BC4D6F711}" dt="2023-05-05T18:45:52.666" v="93" actId="47"/>
        <pc:sldMkLst>
          <pc:docMk/>
          <pc:sldMk cId="3039215937" sldId="365"/>
        </pc:sldMkLst>
      </pc:sldChg>
      <pc:sldChg chg="del">
        <pc:chgData name="Cartier, Thomas (EOL)" userId="0eaa2424-5aa2-4e0b-960d-de12abb9d6fd" providerId="ADAL" clId="{D5D60722-5025-4361-A22F-B20BC4D6F711}" dt="2023-05-05T18:45:52.666" v="93" actId="47"/>
        <pc:sldMkLst>
          <pc:docMk/>
          <pc:sldMk cId="1824193547" sldId="366"/>
        </pc:sldMkLst>
      </pc:sldChg>
      <pc:sldChg chg="del">
        <pc:chgData name="Cartier, Thomas (EOL)" userId="0eaa2424-5aa2-4e0b-960d-de12abb9d6fd" providerId="ADAL" clId="{D5D60722-5025-4361-A22F-B20BC4D6F711}" dt="2023-05-05T18:45:52.666" v="93" actId="47"/>
        <pc:sldMkLst>
          <pc:docMk/>
          <pc:sldMk cId="3587546044" sldId="367"/>
        </pc:sldMkLst>
      </pc:sldChg>
      <pc:sldChg chg="del">
        <pc:chgData name="Cartier, Thomas (EOL)" userId="0eaa2424-5aa2-4e0b-960d-de12abb9d6fd" providerId="ADAL" clId="{D5D60722-5025-4361-A22F-B20BC4D6F711}" dt="2023-05-05T18:45:44.054" v="92" actId="47"/>
        <pc:sldMkLst>
          <pc:docMk/>
          <pc:sldMk cId="2893110578" sldId="369"/>
        </pc:sldMkLst>
      </pc:sldChg>
      <pc:sldChg chg="del">
        <pc:chgData name="Cartier, Thomas (EOL)" userId="0eaa2424-5aa2-4e0b-960d-de12abb9d6fd" providerId="ADAL" clId="{D5D60722-5025-4361-A22F-B20BC4D6F711}" dt="2023-05-05T18:45:44.054" v="92" actId="47"/>
        <pc:sldMkLst>
          <pc:docMk/>
          <pc:sldMk cId="1751087757" sldId="370"/>
        </pc:sldMkLst>
      </pc:sldChg>
      <pc:sldChg chg="del">
        <pc:chgData name="Cartier, Thomas (EOL)" userId="0eaa2424-5aa2-4e0b-960d-de12abb9d6fd" providerId="ADAL" clId="{D5D60722-5025-4361-A22F-B20BC4D6F711}" dt="2023-05-05T18:45:44.054" v="92" actId="47"/>
        <pc:sldMkLst>
          <pc:docMk/>
          <pc:sldMk cId="2413934683" sldId="371"/>
        </pc:sldMkLst>
      </pc:sldChg>
      <pc:sldChg chg="del">
        <pc:chgData name="Cartier, Thomas (EOL)" userId="0eaa2424-5aa2-4e0b-960d-de12abb9d6fd" providerId="ADAL" clId="{D5D60722-5025-4361-A22F-B20BC4D6F711}" dt="2023-05-05T18:45:52.666" v="93" actId="47"/>
        <pc:sldMkLst>
          <pc:docMk/>
          <pc:sldMk cId="1703611441" sldId="372"/>
        </pc:sldMkLst>
      </pc:sldChg>
      <pc:sldChg chg="del">
        <pc:chgData name="Cartier, Thomas (EOL)" userId="0eaa2424-5aa2-4e0b-960d-de12abb9d6fd" providerId="ADAL" clId="{D5D60722-5025-4361-A22F-B20BC4D6F711}" dt="2023-05-05T18:45:52.666" v="93" actId="47"/>
        <pc:sldMkLst>
          <pc:docMk/>
          <pc:sldMk cId="3911378649" sldId="373"/>
        </pc:sldMkLst>
      </pc:sldChg>
      <pc:sldChg chg="del">
        <pc:chgData name="Cartier, Thomas (EOL)" userId="0eaa2424-5aa2-4e0b-960d-de12abb9d6fd" providerId="ADAL" clId="{D5D60722-5025-4361-A22F-B20BC4D6F711}" dt="2023-05-05T18:45:52.666" v="93" actId="47"/>
        <pc:sldMkLst>
          <pc:docMk/>
          <pc:sldMk cId="2125298052" sldId="374"/>
        </pc:sldMkLst>
      </pc:sldChg>
      <pc:sldChg chg="del">
        <pc:chgData name="Cartier, Thomas (EOL)" userId="0eaa2424-5aa2-4e0b-960d-de12abb9d6fd" providerId="ADAL" clId="{D5D60722-5025-4361-A22F-B20BC4D6F711}" dt="2023-05-05T18:46:04.199" v="94" actId="47"/>
        <pc:sldMkLst>
          <pc:docMk/>
          <pc:sldMk cId="2777215010" sldId="375"/>
        </pc:sldMkLst>
      </pc:sldChg>
      <pc:sldChg chg="del">
        <pc:chgData name="Cartier, Thomas (EOL)" userId="0eaa2424-5aa2-4e0b-960d-de12abb9d6fd" providerId="ADAL" clId="{D5D60722-5025-4361-A22F-B20BC4D6F711}" dt="2023-05-05T18:46:10.839" v="95" actId="47"/>
        <pc:sldMkLst>
          <pc:docMk/>
          <pc:sldMk cId="3622902318" sldId="378"/>
        </pc:sldMkLst>
      </pc:sldChg>
      <pc:sldChg chg="del">
        <pc:chgData name="Cartier, Thomas (EOL)" userId="0eaa2424-5aa2-4e0b-960d-de12abb9d6fd" providerId="ADAL" clId="{D5D60722-5025-4361-A22F-B20BC4D6F711}" dt="2023-05-05T18:46:10.839" v="95" actId="47"/>
        <pc:sldMkLst>
          <pc:docMk/>
          <pc:sldMk cId="100376175" sldId="379"/>
        </pc:sldMkLst>
      </pc:sldChg>
      <pc:sldChg chg="del">
        <pc:chgData name="Cartier, Thomas (EOL)" userId="0eaa2424-5aa2-4e0b-960d-de12abb9d6fd" providerId="ADAL" clId="{D5D60722-5025-4361-A22F-B20BC4D6F711}" dt="2023-05-05T18:46:10.839" v="95" actId="47"/>
        <pc:sldMkLst>
          <pc:docMk/>
          <pc:sldMk cId="2741441179" sldId="380"/>
        </pc:sldMkLst>
      </pc:sldChg>
      <pc:sldChg chg="del">
        <pc:chgData name="Cartier, Thomas (EOL)" userId="0eaa2424-5aa2-4e0b-960d-de12abb9d6fd" providerId="ADAL" clId="{D5D60722-5025-4361-A22F-B20BC4D6F711}" dt="2023-05-05T18:46:04.199" v="94" actId="47"/>
        <pc:sldMkLst>
          <pc:docMk/>
          <pc:sldMk cId="2564539714" sldId="381"/>
        </pc:sldMkLst>
      </pc:sldChg>
      <pc:sldChg chg="add del">
        <pc:chgData name="Cartier, Thomas (EOL)" userId="0eaa2424-5aa2-4e0b-960d-de12abb9d6fd" providerId="ADAL" clId="{D5D60722-5025-4361-A22F-B20BC4D6F711}" dt="2023-05-15T16:55:30.461" v="894" actId="2696"/>
        <pc:sldMkLst>
          <pc:docMk/>
          <pc:sldMk cId="2567333340" sldId="382"/>
        </pc:sldMkLst>
      </pc:sldChg>
      <pc:sldChg chg="add del">
        <pc:chgData name="Cartier, Thomas (EOL)" userId="0eaa2424-5aa2-4e0b-960d-de12abb9d6fd" providerId="ADAL" clId="{D5D60722-5025-4361-A22F-B20BC4D6F711}" dt="2023-05-15T16:55:30.461" v="894" actId="2696"/>
        <pc:sldMkLst>
          <pc:docMk/>
          <pc:sldMk cId="1558859197" sldId="383"/>
        </pc:sldMkLst>
      </pc:sldChg>
      <pc:sldChg chg="add del">
        <pc:chgData name="Cartier, Thomas (EOL)" userId="0eaa2424-5aa2-4e0b-960d-de12abb9d6fd" providerId="ADAL" clId="{D5D60722-5025-4361-A22F-B20BC4D6F711}" dt="2023-05-15T16:55:30.461" v="894" actId="2696"/>
        <pc:sldMkLst>
          <pc:docMk/>
          <pc:sldMk cId="3407473385" sldId="384"/>
        </pc:sldMkLst>
      </pc:sldChg>
      <pc:sldChg chg="add del">
        <pc:chgData name="Cartier, Thomas (EOL)" userId="0eaa2424-5aa2-4e0b-960d-de12abb9d6fd" providerId="ADAL" clId="{D5D60722-5025-4361-A22F-B20BC4D6F711}" dt="2023-05-15T16:55:30.461" v="894" actId="2696"/>
        <pc:sldMkLst>
          <pc:docMk/>
          <pc:sldMk cId="2689356895" sldId="385"/>
        </pc:sldMkLst>
      </pc:sldChg>
      <pc:sldChg chg="add del">
        <pc:chgData name="Cartier, Thomas (EOL)" userId="0eaa2424-5aa2-4e0b-960d-de12abb9d6fd" providerId="ADAL" clId="{D5D60722-5025-4361-A22F-B20BC4D6F711}" dt="2023-05-15T16:55:30.461" v="894" actId="2696"/>
        <pc:sldMkLst>
          <pc:docMk/>
          <pc:sldMk cId="191037475" sldId="386"/>
        </pc:sldMkLst>
      </pc:sldChg>
      <pc:sldChg chg="add del">
        <pc:chgData name="Cartier, Thomas (EOL)" userId="0eaa2424-5aa2-4e0b-960d-de12abb9d6fd" providerId="ADAL" clId="{D5D60722-5025-4361-A22F-B20BC4D6F711}" dt="2023-05-15T16:55:30.461" v="894" actId="2696"/>
        <pc:sldMkLst>
          <pc:docMk/>
          <pc:sldMk cId="3507920848" sldId="387"/>
        </pc:sldMkLst>
      </pc:sldChg>
      <pc:sldChg chg="add del">
        <pc:chgData name="Cartier, Thomas (EOL)" userId="0eaa2424-5aa2-4e0b-960d-de12abb9d6fd" providerId="ADAL" clId="{D5D60722-5025-4361-A22F-B20BC4D6F711}" dt="2023-05-15T17:02:24.514" v="895" actId="2696"/>
        <pc:sldMkLst>
          <pc:docMk/>
          <pc:sldMk cId="3672267283" sldId="388"/>
        </pc:sldMkLst>
      </pc:sldChg>
      <pc:sldChg chg="add del">
        <pc:chgData name="Cartier, Thomas (EOL)" userId="0eaa2424-5aa2-4e0b-960d-de12abb9d6fd" providerId="ADAL" clId="{D5D60722-5025-4361-A22F-B20BC4D6F711}" dt="2023-05-15T17:02:24.514" v="895" actId="2696"/>
        <pc:sldMkLst>
          <pc:docMk/>
          <pc:sldMk cId="2380156788" sldId="389"/>
        </pc:sldMkLst>
      </pc:sldChg>
      <pc:sldChg chg="add del">
        <pc:chgData name="Cartier, Thomas (EOL)" userId="0eaa2424-5aa2-4e0b-960d-de12abb9d6fd" providerId="ADAL" clId="{D5D60722-5025-4361-A22F-B20BC4D6F711}" dt="2023-05-15T16:55:30.461" v="894" actId="2696"/>
        <pc:sldMkLst>
          <pc:docMk/>
          <pc:sldMk cId="44459813" sldId="390"/>
        </pc:sldMkLst>
      </pc:sldChg>
      <pc:sldChg chg="addSp modSp add mod">
        <pc:chgData name="Cartier, Thomas (EOL)" userId="0eaa2424-5aa2-4e0b-960d-de12abb9d6fd" providerId="ADAL" clId="{D5D60722-5025-4361-A22F-B20BC4D6F711}" dt="2023-05-11T12:36:10.647" v="763" actId="20577"/>
        <pc:sldMkLst>
          <pc:docMk/>
          <pc:sldMk cId="2041156772" sldId="391"/>
        </pc:sldMkLst>
        <pc:spChg chg="add mod">
          <ac:chgData name="Cartier, Thomas (EOL)" userId="0eaa2424-5aa2-4e0b-960d-de12abb9d6fd" providerId="ADAL" clId="{D5D60722-5025-4361-A22F-B20BC4D6F711}" dt="2023-05-11T12:36:10.647" v="763" actId="20577"/>
          <ac:spMkLst>
            <pc:docMk/>
            <pc:sldMk cId="2041156772" sldId="391"/>
            <ac:spMk id="3" creationId="{C05AB977-867F-4A0D-90C0-4637C8785218}"/>
          </ac:spMkLst>
        </pc:spChg>
      </pc:sldChg>
      <pc:sldChg chg="addSp add mod">
        <pc:chgData name="Cartier, Thomas (EOL)" userId="0eaa2424-5aa2-4e0b-960d-de12abb9d6fd" providerId="ADAL" clId="{D5D60722-5025-4361-A22F-B20BC4D6F711}" dt="2023-05-11T12:36:55.991" v="764" actId="22"/>
        <pc:sldMkLst>
          <pc:docMk/>
          <pc:sldMk cId="3770983607" sldId="392"/>
        </pc:sldMkLst>
        <pc:picChg chg="add">
          <ac:chgData name="Cartier, Thomas (EOL)" userId="0eaa2424-5aa2-4e0b-960d-de12abb9d6fd" providerId="ADAL" clId="{D5D60722-5025-4361-A22F-B20BC4D6F711}" dt="2023-05-11T12:36:55.991" v="764" actId="22"/>
          <ac:picMkLst>
            <pc:docMk/>
            <pc:sldMk cId="3770983607" sldId="392"/>
            <ac:picMk id="4" creationId="{61FBE6AA-D09A-4845-9EA7-EAF652B66594}"/>
          </ac:picMkLst>
        </pc:picChg>
      </pc:sldChg>
      <pc:sldChg chg="add">
        <pc:chgData name="Cartier, Thomas (EOL)" userId="0eaa2424-5aa2-4e0b-960d-de12abb9d6fd" providerId="ADAL" clId="{D5D60722-5025-4361-A22F-B20BC4D6F711}" dt="2023-05-05T18:45:05.887" v="89"/>
        <pc:sldMkLst>
          <pc:docMk/>
          <pc:sldMk cId="2965963166" sldId="393"/>
        </pc:sldMkLst>
      </pc:sldChg>
      <pc:sldChg chg="addSp modSp add mod">
        <pc:chgData name="Cartier, Thomas (EOL)" userId="0eaa2424-5aa2-4e0b-960d-de12abb9d6fd" providerId="ADAL" clId="{D5D60722-5025-4361-A22F-B20BC4D6F711}" dt="2023-05-15T16:53:54.633" v="890" actId="1076"/>
        <pc:sldMkLst>
          <pc:docMk/>
          <pc:sldMk cId="671554697" sldId="394"/>
        </pc:sldMkLst>
        <pc:picChg chg="add mod">
          <ac:chgData name="Cartier, Thomas (EOL)" userId="0eaa2424-5aa2-4e0b-960d-de12abb9d6fd" providerId="ADAL" clId="{D5D60722-5025-4361-A22F-B20BC4D6F711}" dt="2023-05-15T16:53:54.633" v="890" actId="1076"/>
          <ac:picMkLst>
            <pc:docMk/>
            <pc:sldMk cId="671554697" sldId="394"/>
            <ac:picMk id="4" creationId="{6987E237-F057-4853-BFD9-3974D05C8787}"/>
          </ac:picMkLst>
        </pc:picChg>
      </pc:sldChg>
      <pc:sldChg chg="addSp modSp add mod">
        <pc:chgData name="Cartier, Thomas (EOL)" userId="0eaa2424-5aa2-4e0b-960d-de12abb9d6fd" providerId="ADAL" clId="{D5D60722-5025-4361-A22F-B20BC4D6F711}" dt="2023-05-11T12:34:56.015" v="726" actId="1076"/>
        <pc:sldMkLst>
          <pc:docMk/>
          <pc:sldMk cId="1209481754" sldId="395"/>
        </pc:sldMkLst>
        <pc:picChg chg="add mod">
          <ac:chgData name="Cartier, Thomas (EOL)" userId="0eaa2424-5aa2-4e0b-960d-de12abb9d6fd" providerId="ADAL" clId="{D5D60722-5025-4361-A22F-B20BC4D6F711}" dt="2023-05-11T12:34:56.015" v="726" actId="1076"/>
          <ac:picMkLst>
            <pc:docMk/>
            <pc:sldMk cId="1209481754" sldId="395"/>
            <ac:picMk id="4" creationId="{1365CF4E-057B-4536-9B7A-DBC9F08A2894}"/>
          </ac:picMkLst>
        </pc:picChg>
      </pc:sldChg>
      <pc:sldChg chg="add del">
        <pc:chgData name="Cartier, Thomas (EOL)" userId="0eaa2424-5aa2-4e0b-960d-de12abb9d6fd" providerId="ADAL" clId="{D5D60722-5025-4361-A22F-B20BC4D6F711}" dt="2023-05-15T16:54:30.904" v="891" actId="2696"/>
        <pc:sldMkLst>
          <pc:docMk/>
          <pc:sldMk cId="1052822675" sldId="396"/>
        </pc:sldMkLst>
      </pc:sldChg>
      <pc:sldChg chg="add del">
        <pc:chgData name="Cartier, Thomas (EOL)" userId="0eaa2424-5aa2-4e0b-960d-de12abb9d6fd" providerId="ADAL" clId="{D5D60722-5025-4361-A22F-B20BC4D6F711}" dt="2023-05-17T20:08:20.111" v="896" actId="47"/>
        <pc:sldMkLst>
          <pc:docMk/>
          <pc:sldMk cId="2592335680" sldId="396"/>
        </pc:sldMkLst>
      </pc:sldChg>
      <pc:sldChg chg="addSp modSp add mod">
        <pc:chgData name="Cartier, Thomas (EOL)" userId="0eaa2424-5aa2-4e0b-960d-de12abb9d6fd" providerId="ADAL" clId="{D5D60722-5025-4361-A22F-B20BC4D6F711}" dt="2023-05-05T19:09:31.402" v="119" actId="1038"/>
        <pc:sldMkLst>
          <pc:docMk/>
          <pc:sldMk cId="3243971524" sldId="397"/>
        </pc:sldMkLst>
        <pc:picChg chg="add mod">
          <ac:chgData name="Cartier, Thomas (EOL)" userId="0eaa2424-5aa2-4e0b-960d-de12abb9d6fd" providerId="ADAL" clId="{D5D60722-5025-4361-A22F-B20BC4D6F711}" dt="2023-05-05T19:09:31.402" v="119" actId="1038"/>
          <ac:picMkLst>
            <pc:docMk/>
            <pc:sldMk cId="3243971524" sldId="397"/>
            <ac:picMk id="4" creationId="{433E44CC-9FD2-4CA4-BB18-79BBF98F0E18}"/>
          </ac:picMkLst>
        </pc:picChg>
      </pc:sldChg>
      <pc:sldChg chg="addSp modSp add mod">
        <pc:chgData name="Cartier, Thomas (EOL)" userId="0eaa2424-5aa2-4e0b-960d-de12abb9d6fd" providerId="ADAL" clId="{D5D60722-5025-4361-A22F-B20BC4D6F711}" dt="2023-05-05T19:10:16.454" v="148" actId="1038"/>
        <pc:sldMkLst>
          <pc:docMk/>
          <pc:sldMk cId="944264565" sldId="398"/>
        </pc:sldMkLst>
        <pc:picChg chg="add mod">
          <ac:chgData name="Cartier, Thomas (EOL)" userId="0eaa2424-5aa2-4e0b-960d-de12abb9d6fd" providerId="ADAL" clId="{D5D60722-5025-4361-A22F-B20BC4D6F711}" dt="2023-05-05T19:10:16.454" v="148" actId="1038"/>
          <ac:picMkLst>
            <pc:docMk/>
            <pc:sldMk cId="944264565" sldId="398"/>
            <ac:picMk id="4" creationId="{9D031A92-B0BE-42F1-B5FE-BC0EA2B95358}"/>
          </ac:picMkLst>
        </pc:picChg>
      </pc:sldChg>
      <pc:sldChg chg="addSp modSp add mod">
        <pc:chgData name="Cartier, Thomas (EOL)" userId="0eaa2424-5aa2-4e0b-960d-de12abb9d6fd" providerId="ADAL" clId="{D5D60722-5025-4361-A22F-B20BC4D6F711}" dt="2023-05-05T19:15:42.955" v="240" actId="20577"/>
        <pc:sldMkLst>
          <pc:docMk/>
          <pc:sldMk cId="417978027" sldId="399"/>
        </pc:sldMkLst>
        <pc:spChg chg="add mod">
          <ac:chgData name="Cartier, Thomas (EOL)" userId="0eaa2424-5aa2-4e0b-960d-de12abb9d6fd" providerId="ADAL" clId="{D5D60722-5025-4361-A22F-B20BC4D6F711}" dt="2023-05-05T19:15:42.955" v="240" actId="20577"/>
          <ac:spMkLst>
            <pc:docMk/>
            <pc:sldMk cId="417978027" sldId="399"/>
            <ac:spMk id="3" creationId="{C4625B15-D7EA-46B6-BC97-B6B1E2B02823}"/>
          </ac:spMkLst>
        </pc:spChg>
      </pc:sldChg>
      <pc:sldChg chg="addSp modSp add mod">
        <pc:chgData name="Cartier, Thomas (EOL)" userId="0eaa2424-5aa2-4e0b-960d-de12abb9d6fd" providerId="ADAL" clId="{D5D60722-5025-4361-A22F-B20BC4D6F711}" dt="2023-05-05T19:11:11.791" v="170" actId="1037"/>
        <pc:sldMkLst>
          <pc:docMk/>
          <pc:sldMk cId="15755892" sldId="400"/>
        </pc:sldMkLst>
        <pc:picChg chg="add mod">
          <ac:chgData name="Cartier, Thomas (EOL)" userId="0eaa2424-5aa2-4e0b-960d-de12abb9d6fd" providerId="ADAL" clId="{D5D60722-5025-4361-A22F-B20BC4D6F711}" dt="2023-05-05T19:11:11.791" v="170" actId="1037"/>
          <ac:picMkLst>
            <pc:docMk/>
            <pc:sldMk cId="15755892" sldId="400"/>
            <ac:picMk id="4" creationId="{862ED215-7164-4E9E-A7EE-AC165D1257F7}"/>
          </ac:picMkLst>
        </pc:picChg>
      </pc:sldChg>
      <pc:sldChg chg="addSp modSp add mod ord">
        <pc:chgData name="Cartier, Thomas (EOL)" userId="0eaa2424-5aa2-4e0b-960d-de12abb9d6fd" providerId="ADAL" clId="{D5D60722-5025-4361-A22F-B20BC4D6F711}" dt="2023-05-11T12:38:39.481" v="770" actId="1076"/>
        <pc:sldMkLst>
          <pc:docMk/>
          <pc:sldMk cId="2318982161" sldId="401"/>
        </pc:sldMkLst>
        <pc:picChg chg="add mod">
          <ac:chgData name="Cartier, Thomas (EOL)" userId="0eaa2424-5aa2-4e0b-960d-de12abb9d6fd" providerId="ADAL" clId="{D5D60722-5025-4361-A22F-B20BC4D6F711}" dt="2023-05-11T12:38:37.153" v="769" actId="1076"/>
          <ac:picMkLst>
            <pc:docMk/>
            <pc:sldMk cId="2318982161" sldId="401"/>
            <ac:picMk id="4" creationId="{2EE834B1-A7A1-444D-9A7E-1CE0EF2790F1}"/>
          </ac:picMkLst>
        </pc:picChg>
        <pc:picChg chg="add mod">
          <ac:chgData name="Cartier, Thomas (EOL)" userId="0eaa2424-5aa2-4e0b-960d-de12abb9d6fd" providerId="ADAL" clId="{D5D60722-5025-4361-A22F-B20BC4D6F711}" dt="2023-05-11T12:38:39.481" v="770" actId="1076"/>
          <ac:picMkLst>
            <pc:docMk/>
            <pc:sldMk cId="2318982161" sldId="401"/>
            <ac:picMk id="5" creationId="{ADFD0391-6D43-4E31-B2E4-7CEB3B4FA9AD}"/>
          </ac:picMkLst>
        </pc:picChg>
      </pc:sldChg>
      <pc:sldChg chg="addSp modSp add mod">
        <pc:chgData name="Cartier, Thomas (EOL)" userId="0eaa2424-5aa2-4e0b-960d-de12abb9d6fd" providerId="ADAL" clId="{D5D60722-5025-4361-A22F-B20BC4D6F711}" dt="2023-05-15T16:43:40.179" v="822" actId="1076"/>
        <pc:sldMkLst>
          <pc:docMk/>
          <pc:sldMk cId="2336567532" sldId="402"/>
        </pc:sldMkLst>
        <pc:picChg chg="add mod">
          <ac:chgData name="Cartier, Thomas (EOL)" userId="0eaa2424-5aa2-4e0b-960d-de12abb9d6fd" providerId="ADAL" clId="{D5D60722-5025-4361-A22F-B20BC4D6F711}" dt="2023-05-15T16:43:40.179" v="822" actId="1076"/>
          <ac:picMkLst>
            <pc:docMk/>
            <pc:sldMk cId="2336567532" sldId="402"/>
            <ac:picMk id="4" creationId="{DF9F7060-11DA-421C-99D5-D6EB62A5714B}"/>
          </ac:picMkLst>
        </pc:picChg>
      </pc:sldChg>
      <pc:sldChg chg="addSp delSp modSp add mod">
        <pc:chgData name="Cartier, Thomas (EOL)" userId="0eaa2424-5aa2-4e0b-960d-de12abb9d6fd" providerId="ADAL" clId="{D5D60722-5025-4361-A22F-B20BC4D6F711}" dt="2023-05-15T16:53:50.061" v="889" actId="20577"/>
        <pc:sldMkLst>
          <pc:docMk/>
          <pc:sldMk cId="2444020125" sldId="403"/>
        </pc:sldMkLst>
        <pc:spChg chg="add mod">
          <ac:chgData name="Cartier, Thomas (EOL)" userId="0eaa2424-5aa2-4e0b-960d-de12abb9d6fd" providerId="ADAL" clId="{D5D60722-5025-4361-A22F-B20BC4D6F711}" dt="2023-05-15T16:53:50.061" v="889" actId="20577"/>
          <ac:spMkLst>
            <pc:docMk/>
            <pc:sldMk cId="2444020125" sldId="403"/>
            <ac:spMk id="4" creationId="{4C989F1C-8D9C-44F5-B9E5-C6C68C3E052A}"/>
          </ac:spMkLst>
        </pc:spChg>
        <pc:picChg chg="add del">
          <ac:chgData name="Cartier, Thomas (EOL)" userId="0eaa2424-5aa2-4e0b-960d-de12abb9d6fd" providerId="ADAL" clId="{D5D60722-5025-4361-A22F-B20BC4D6F711}" dt="2023-05-11T12:35:38.094" v="729"/>
          <ac:picMkLst>
            <pc:docMk/>
            <pc:sldMk cId="2444020125" sldId="403"/>
            <ac:picMk id="3" creationId="{48B6EBCD-CA33-446F-AE31-1E881213E42A}"/>
          </ac:picMkLst>
        </pc:picChg>
      </pc:sldChg>
      <pc:sldChg chg="addSp modSp add mod">
        <pc:chgData name="Cartier, Thomas (EOL)" userId="0eaa2424-5aa2-4e0b-960d-de12abb9d6fd" providerId="ADAL" clId="{D5D60722-5025-4361-A22F-B20BC4D6F711}" dt="2023-05-15T16:43:32.720" v="821" actId="1076"/>
        <pc:sldMkLst>
          <pc:docMk/>
          <pc:sldMk cId="2575293986" sldId="404"/>
        </pc:sldMkLst>
        <pc:picChg chg="add mod">
          <ac:chgData name="Cartier, Thomas (EOL)" userId="0eaa2424-5aa2-4e0b-960d-de12abb9d6fd" providerId="ADAL" clId="{D5D60722-5025-4361-A22F-B20BC4D6F711}" dt="2023-05-15T16:43:32.720" v="821" actId="1076"/>
          <ac:picMkLst>
            <pc:docMk/>
            <pc:sldMk cId="2575293986" sldId="404"/>
            <ac:picMk id="4" creationId="{FFE300B6-6AFD-4519-B8DD-6642D7B02CF8}"/>
          </ac:picMkLst>
        </pc:picChg>
      </pc:sldChg>
      <pc:sldChg chg="addSp modSp add mod">
        <pc:chgData name="Cartier, Thomas (EOL)" userId="0eaa2424-5aa2-4e0b-960d-de12abb9d6fd" providerId="ADAL" clId="{D5D60722-5025-4361-A22F-B20BC4D6F711}" dt="2023-05-11T12:31:00.797" v="703" actId="692"/>
        <pc:sldMkLst>
          <pc:docMk/>
          <pc:sldMk cId="4061613593" sldId="405"/>
        </pc:sldMkLst>
        <pc:picChg chg="add mod">
          <ac:chgData name="Cartier, Thomas (EOL)" userId="0eaa2424-5aa2-4e0b-960d-de12abb9d6fd" providerId="ADAL" clId="{D5D60722-5025-4361-A22F-B20BC4D6F711}" dt="2023-05-11T12:31:00.797" v="703" actId="692"/>
          <ac:picMkLst>
            <pc:docMk/>
            <pc:sldMk cId="4061613593" sldId="405"/>
            <ac:picMk id="4" creationId="{129A4BE5-9DB8-45AD-A26F-59C268F6E462}"/>
          </ac:picMkLst>
        </pc:picChg>
      </pc:sldChg>
      <pc:sldChg chg="addSp add mod">
        <pc:chgData name="Cartier, Thomas (EOL)" userId="0eaa2424-5aa2-4e0b-960d-de12abb9d6fd" providerId="ADAL" clId="{D5D60722-5025-4361-A22F-B20BC4D6F711}" dt="2023-05-11T12:31:53.556" v="704" actId="22"/>
        <pc:sldMkLst>
          <pc:docMk/>
          <pc:sldMk cId="715663995" sldId="406"/>
        </pc:sldMkLst>
        <pc:picChg chg="add">
          <ac:chgData name="Cartier, Thomas (EOL)" userId="0eaa2424-5aa2-4e0b-960d-de12abb9d6fd" providerId="ADAL" clId="{D5D60722-5025-4361-A22F-B20BC4D6F711}" dt="2023-05-11T12:31:53.556" v="704" actId="22"/>
          <ac:picMkLst>
            <pc:docMk/>
            <pc:sldMk cId="715663995" sldId="406"/>
            <ac:picMk id="4" creationId="{C9CBAD78-31C7-4AE4-9ED1-E169A9BC27E3}"/>
          </ac:picMkLst>
        </pc:picChg>
      </pc:sldChg>
      <pc:sldChg chg="addSp modSp add mod">
        <pc:chgData name="Cartier, Thomas (EOL)" userId="0eaa2424-5aa2-4e0b-960d-de12abb9d6fd" providerId="ADAL" clId="{D5D60722-5025-4361-A22F-B20BC4D6F711}" dt="2023-05-11T12:32:29.998" v="717" actId="1036"/>
        <pc:sldMkLst>
          <pc:docMk/>
          <pc:sldMk cId="3522519184" sldId="407"/>
        </pc:sldMkLst>
        <pc:picChg chg="add mod">
          <ac:chgData name="Cartier, Thomas (EOL)" userId="0eaa2424-5aa2-4e0b-960d-de12abb9d6fd" providerId="ADAL" clId="{D5D60722-5025-4361-A22F-B20BC4D6F711}" dt="2023-05-11T12:32:29.998" v="717" actId="1036"/>
          <ac:picMkLst>
            <pc:docMk/>
            <pc:sldMk cId="3522519184" sldId="407"/>
            <ac:picMk id="4" creationId="{3E90D03E-72AF-4652-A640-A1DF08A0BD42}"/>
          </ac:picMkLst>
        </pc:picChg>
      </pc:sldChg>
      <pc:sldChg chg="add del">
        <pc:chgData name="Cartier, Thomas (EOL)" userId="0eaa2424-5aa2-4e0b-960d-de12abb9d6fd" providerId="ADAL" clId="{D5D60722-5025-4361-A22F-B20BC4D6F711}" dt="2023-05-15T16:52:11.437" v="886" actId="2696"/>
        <pc:sldMkLst>
          <pc:docMk/>
          <pc:sldMk cId="1842818854" sldId="408"/>
        </pc:sldMkLst>
      </pc:sldChg>
      <pc:sldChg chg="delSp add del">
        <pc:chgData name="Cartier, Thomas (EOL)" userId="0eaa2424-5aa2-4e0b-960d-de12abb9d6fd" providerId="ADAL" clId="{D5D60722-5025-4361-A22F-B20BC4D6F711}" dt="2023-05-15T16:55:30.461" v="894" actId="2696"/>
        <pc:sldMkLst>
          <pc:docMk/>
          <pc:sldMk cId="4001677510" sldId="408"/>
        </pc:sldMkLst>
        <pc:picChg chg="del">
          <ac:chgData name="Cartier, Thomas (EOL)" userId="0eaa2424-5aa2-4e0b-960d-de12abb9d6fd" providerId="ADAL" clId="{D5D60722-5025-4361-A22F-B20BC4D6F711}" dt="2023-05-15T16:54:39.462" v="892"/>
          <ac:picMkLst>
            <pc:docMk/>
            <pc:sldMk cId="4001677510" sldId="408"/>
            <ac:picMk id="3" creationId="{2B5C7375-0905-483F-962B-9981709B7A13}"/>
          </ac:picMkLst>
        </pc:picChg>
      </pc:sldChg>
      <pc:sldChg chg="add del">
        <pc:chgData name="Cartier, Thomas (EOL)" userId="0eaa2424-5aa2-4e0b-960d-de12abb9d6fd" providerId="ADAL" clId="{D5D60722-5025-4361-A22F-B20BC4D6F711}" dt="2023-05-15T16:55:30.461" v="894" actId="2696"/>
        <pc:sldMkLst>
          <pc:docMk/>
          <pc:sldMk cId="2224260244" sldId="409"/>
        </pc:sldMkLst>
      </pc:sldChg>
      <pc:sldChg chg="add del">
        <pc:chgData name="Cartier, Thomas (EOL)" userId="0eaa2424-5aa2-4e0b-960d-de12abb9d6fd" providerId="ADAL" clId="{D5D60722-5025-4361-A22F-B20BC4D6F711}" dt="2023-05-15T16:52:11.437" v="886" actId="2696"/>
        <pc:sldMkLst>
          <pc:docMk/>
          <pc:sldMk cId="2349487495" sldId="409"/>
        </pc:sldMkLst>
      </pc:sldChg>
      <pc:sldChg chg="add del">
        <pc:chgData name="Cartier, Thomas (EOL)" userId="0eaa2424-5aa2-4e0b-960d-de12abb9d6fd" providerId="ADAL" clId="{D5D60722-5025-4361-A22F-B20BC4D6F711}" dt="2023-05-15T16:52:11.437" v="886" actId="2696"/>
        <pc:sldMkLst>
          <pc:docMk/>
          <pc:sldMk cId="1003713140" sldId="410"/>
        </pc:sldMkLst>
      </pc:sldChg>
      <pc:sldChg chg="add del">
        <pc:chgData name="Cartier, Thomas (EOL)" userId="0eaa2424-5aa2-4e0b-960d-de12abb9d6fd" providerId="ADAL" clId="{D5D60722-5025-4361-A22F-B20BC4D6F711}" dt="2023-05-15T16:55:30.461" v="894" actId="2696"/>
        <pc:sldMkLst>
          <pc:docMk/>
          <pc:sldMk cId="1300761502" sldId="410"/>
        </pc:sldMkLst>
      </pc:sldChg>
      <pc:sldChg chg="addSp modSp add mod ord">
        <pc:chgData name="Cartier, Thomas (EOL)" userId="0eaa2424-5aa2-4e0b-960d-de12abb9d6fd" providerId="ADAL" clId="{D5D60722-5025-4361-A22F-B20BC4D6F711}" dt="2023-05-15T16:43:26.884" v="820" actId="1076"/>
        <pc:sldMkLst>
          <pc:docMk/>
          <pc:sldMk cId="3468299845" sldId="411"/>
        </pc:sldMkLst>
        <pc:picChg chg="add mod">
          <ac:chgData name="Cartier, Thomas (EOL)" userId="0eaa2424-5aa2-4e0b-960d-de12abb9d6fd" providerId="ADAL" clId="{D5D60722-5025-4361-A22F-B20BC4D6F711}" dt="2023-05-15T16:43:26.884" v="820" actId="1076"/>
          <ac:picMkLst>
            <pc:docMk/>
            <pc:sldMk cId="3468299845" sldId="411"/>
            <ac:picMk id="4" creationId="{221416F6-FE13-4F2F-B41B-CBFE6378CA55}"/>
          </ac:picMkLst>
        </pc:picChg>
      </pc:sldChg>
      <pc:sldChg chg="addSp modSp add mod">
        <pc:chgData name="Cartier, Thomas (EOL)" userId="0eaa2424-5aa2-4e0b-960d-de12abb9d6fd" providerId="ADAL" clId="{D5D60722-5025-4361-A22F-B20BC4D6F711}" dt="2023-05-05T19:23:23.425" v="346" actId="20577"/>
        <pc:sldMkLst>
          <pc:docMk/>
          <pc:sldMk cId="3455578490" sldId="412"/>
        </pc:sldMkLst>
        <pc:spChg chg="add mod">
          <ac:chgData name="Cartier, Thomas (EOL)" userId="0eaa2424-5aa2-4e0b-960d-de12abb9d6fd" providerId="ADAL" clId="{D5D60722-5025-4361-A22F-B20BC4D6F711}" dt="2023-05-05T19:23:23.425" v="346" actId="20577"/>
          <ac:spMkLst>
            <pc:docMk/>
            <pc:sldMk cId="3455578490" sldId="412"/>
            <ac:spMk id="3" creationId="{AEF028F0-60FE-4902-B09F-0FECAACE6396}"/>
          </ac:spMkLst>
        </pc:spChg>
      </pc:sldChg>
      <pc:sldChg chg="addSp modSp add mod">
        <pc:chgData name="Cartier, Thomas (EOL)" userId="0eaa2424-5aa2-4e0b-960d-de12abb9d6fd" providerId="ADAL" clId="{D5D60722-5025-4361-A22F-B20BC4D6F711}" dt="2023-05-05T19:25:25.761" v="372" actId="1038"/>
        <pc:sldMkLst>
          <pc:docMk/>
          <pc:sldMk cId="254861174" sldId="413"/>
        </pc:sldMkLst>
        <pc:picChg chg="add mod">
          <ac:chgData name="Cartier, Thomas (EOL)" userId="0eaa2424-5aa2-4e0b-960d-de12abb9d6fd" providerId="ADAL" clId="{D5D60722-5025-4361-A22F-B20BC4D6F711}" dt="2023-05-05T19:25:25.761" v="372" actId="1038"/>
          <ac:picMkLst>
            <pc:docMk/>
            <pc:sldMk cId="254861174" sldId="413"/>
            <ac:picMk id="4" creationId="{6E98C474-1DEA-49D6-A6AF-8CEA67447521}"/>
          </ac:picMkLst>
        </pc:picChg>
      </pc:sldChg>
      <pc:sldChg chg="addSp add mod">
        <pc:chgData name="Cartier, Thomas (EOL)" userId="0eaa2424-5aa2-4e0b-960d-de12abb9d6fd" providerId="ADAL" clId="{D5D60722-5025-4361-A22F-B20BC4D6F711}" dt="2023-05-05T19:26:25.963" v="374" actId="22"/>
        <pc:sldMkLst>
          <pc:docMk/>
          <pc:sldMk cId="3700255833" sldId="414"/>
        </pc:sldMkLst>
        <pc:picChg chg="add">
          <ac:chgData name="Cartier, Thomas (EOL)" userId="0eaa2424-5aa2-4e0b-960d-de12abb9d6fd" providerId="ADAL" clId="{D5D60722-5025-4361-A22F-B20BC4D6F711}" dt="2023-05-05T19:26:25.963" v="374" actId="22"/>
          <ac:picMkLst>
            <pc:docMk/>
            <pc:sldMk cId="3700255833" sldId="414"/>
            <ac:picMk id="4" creationId="{0F32B012-FE47-4C38-A740-8729342659A4}"/>
          </ac:picMkLst>
        </pc:picChg>
      </pc:sldChg>
      <pc:sldChg chg="addSp modSp add mod">
        <pc:chgData name="Cartier, Thomas (EOL)" userId="0eaa2424-5aa2-4e0b-960d-de12abb9d6fd" providerId="ADAL" clId="{D5D60722-5025-4361-A22F-B20BC4D6F711}" dt="2023-05-15T16:50:18.393" v="881" actId="1076"/>
        <pc:sldMkLst>
          <pc:docMk/>
          <pc:sldMk cId="3526781440" sldId="415"/>
        </pc:sldMkLst>
        <pc:picChg chg="add mod">
          <ac:chgData name="Cartier, Thomas (EOL)" userId="0eaa2424-5aa2-4e0b-960d-de12abb9d6fd" providerId="ADAL" clId="{D5D60722-5025-4361-A22F-B20BC4D6F711}" dt="2023-05-15T16:50:18.393" v="881" actId="1076"/>
          <ac:picMkLst>
            <pc:docMk/>
            <pc:sldMk cId="3526781440" sldId="415"/>
            <ac:picMk id="4" creationId="{AAFB8609-4F0C-40F8-A722-14AB97D19F7C}"/>
          </ac:picMkLst>
        </pc:picChg>
      </pc:sldChg>
      <pc:sldChg chg="addSp modSp add mod">
        <pc:chgData name="Cartier, Thomas (EOL)" userId="0eaa2424-5aa2-4e0b-960d-de12abb9d6fd" providerId="ADAL" clId="{D5D60722-5025-4361-A22F-B20BC4D6F711}" dt="2023-05-15T16:50:40.959" v="883" actId="1076"/>
        <pc:sldMkLst>
          <pc:docMk/>
          <pc:sldMk cId="3402618790" sldId="416"/>
        </pc:sldMkLst>
        <pc:picChg chg="add mod">
          <ac:chgData name="Cartier, Thomas (EOL)" userId="0eaa2424-5aa2-4e0b-960d-de12abb9d6fd" providerId="ADAL" clId="{D5D60722-5025-4361-A22F-B20BC4D6F711}" dt="2023-05-15T16:50:40.959" v="883" actId="1076"/>
          <ac:picMkLst>
            <pc:docMk/>
            <pc:sldMk cId="3402618790" sldId="416"/>
            <ac:picMk id="4" creationId="{C56E3BC4-AAB3-4D2D-929D-4BC73D129A63}"/>
          </ac:picMkLst>
        </pc:picChg>
      </pc:sldChg>
      <pc:sldChg chg="addSp modSp add mod">
        <pc:chgData name="Cartier, Thomas (EOL)" userId="0eaa2424-5aa2-4e0b-960d-de12abb9d6fd" providerId="ADAL" clId="{D5D60722-5025-4361-A22F-B20BC4D6F711}" dt="2023-05-15T16:51:07.645" v="885" actId="1076"/>
        <pc:sldMkLst>
          <pc:docMk/>
          <pc:sldMk cId="4424839" sldId="417"/>
        </pc:sldMkLst>
        <pc:picChg chg="add mod">
          <ac:chgData name="Cartier, Thomas (EOL)" userId="0eaa2424-5aa2-4e0b-960d-de12abb9d6fd" providerId="ADAL" clId="{D5D60722-5025-4361-A22F-B20BC4D6F711}" dt="2023-05-15T16:51:07.645" v="885" actId="1076"/>
          <ac:picMkLst>
            <pc:docMk/>
            <pc:sldMk cId="4424839" sldId="417"/>
            <ac:picMk id="4" creationId="{E670BEFA-3BD5-44A8-9677-11FA7B157738}"/>
          </ac:picMkLst>
        </pc:picChg>
      </pc:sldChg>
      <pc:sldChg chg="addSp modSp add mod">
        <pc:chgData name="Cartier, Thomas (EOL)" userId="0eaa2424-5aa2-4e0b-960d-de12abb9d6fd" providerId="ADAL" clId="{D5D60722-5025-4361-A22F-B20BC4D6F711}" dt="2023-05-05T19:29:55.939" v="394" actId="14100"/>
        <pc:sldMkLst>
          <pc:docMk/>
          <pc:sldMk cId="3251892316" sldId="418"/>
        </pc:sldMkLst>
        <pc:picChg chg="add mod">
          <ac:chgData name="Cartier, Thomas (EOL)" userId="0eaa2424-5aa2-4e0b-960d-de12abb9d6fd" providerId="ADAL" clId="{D5D60722-5025-4361-A22F-B20BC4D6F711}" dt="2023-05-05T19:29:55.939" v="394" actId="14100"/>
          <ac:picMkLst>
            <pc:docMk/>
            <pc:sldMk cId="3251892316" sldId="418"/>
            <ac:picMk id="4" creationId="{0C9FA655-4E1B-44A8-A6F2-3742CA70F9EE}"/>
          </ac:picMkLst>
        </pc:picChg>
      </pc:sldChg>
      <pc:sldChg chg="addSp modSp add mod">
        <pc:chgData name="Cartier, Thomas (EOL)" userId="0eaa2424-5aa2-4e0b-960d-de12abb9d6fd" providerId="ADAL" clId="{D5D60722-5025-4361-A22F-B20BC4D6F711}" dt="2023-05-05T19:34:07.823" v="415" actId="1038"/>
        <pc:sldMkLst>
          <pc:docMk/>
          <pc:sldMk cId="1536631861" sldId="419"/>
        </pc:sldMkLst>
        <pc:picChg chg="add mod">
          <ac:chgData name="Cartier, Thomas (EOL)" userId="0eaa2424-5aa2-4e0b-960d-de12abb9d6fd" providerId="ADAL" clId="{D5D60722-5025-4361-A22F-B20BC4D6F711}" dt="2023-05-05T19:34:07.823" v="415" actId="1038"/>
          <ac:picMkLst>
            <pc:docMk/>
            <pc:sldMk cId="1536631861" sldId="419"/>
            <ac:picMk id="4" creationId="{8664BB19-1DA8-45DD-A700-113E42678077}"/>
          </ac:picMkLst>
        </pc:picChg>
      </pc:sldChg>
      <pc:sldChg chg="addSp modSp add mod">
        <pc:chgData name="Cartier, Thomas (EOL)" userId="0eaa2424-5aa2-4e0b-960d-de12abb9d6fd" providerId="ADAL" clId="{D5D60722-5025-4361-A22F-B20BC4D6F711}" dt="2023-05-05T19:37:42.698" v="464" actId="1038"/>
        <pc:sldMkLst>
          <pc:docMk/>
          <pc:sldMk cId="466018666" sldId="420"/>
        </pc:sldMkLst>
        <pc:picChg chg="add mod">
          <ac:chgData name="Cartier, Thomas (EOL)" userId="0eaa2424-5aa2-4e0b-960d-de12abb9d6fd" providerId="ADAL" clId="{D5D60722-5025-4361-A22F-B20BC4D6F711}" dt="2023-05-05T19:37:42.698" v="464" actId="1038"/>
          <ac:picMkLst>
            <pc:docMk/>
            <pc:sldMk cId="466018666" sldId="420"/>
            <ac:picMk id="4" creationId="{E922A864-004F-4085-9D40-5E391E71BD71}"/>
          </ac:picMkLst>
        </pc:picChg>
      </pc:sldChg>
      <pc:sldChg chg="addSp modSp add mod">
        <pc:chgData name="Cartier, Thomas (EOL)" userId="0eaa2424-5aa2-4e0b-960d-de12abb9d6fd" providerId="ADAL" clId="{D5D60722-5025-4361-A22F-B20BC4D6F711}" dt="2023-05-05T19:39:53.999" v="550" actId="1038"/>
        <pc:sldMkLst>
          <pc:docMk/>
          <pc:sldMk cId="13996928" sldId="421"/>
        </pc:sldMkLst>
        <pc:picChg chg="add mod">
          <ac:chgData name="Cartier, Thomas (EOL)" userId="0eaa2424-5aa2-4e0b-960d-de12abb9d6fd" providerId="ADAL" clId="{D5D60722-5025-4361-A22F-B20BC4D6F711}" dt="2023-05-05T19:39:16.310" v="510" actId="1035"/>
          <ac:picMkLst>
            <pc:docMk/>
            <pc:sldMk cId="13996928" sldId="421"/>
            <ac:picMk id="4" creationId="{51E306A8-2B1A-40F6-AF35-D7DC212C3069}"/>
          </ac:picMkLst>
        </pc:picChg>
        <pc:picChg chg="add mod">
          <ac:chgData name="Cartier, Thomas (EOL)" userId="0eaa2424-5aa2-4e0b-960d-de12abb9d6fd" providerId="ADAL" clId="{D5D60722-5025-4361-A22F-B20BC4D6F711}" dt="2023-05-05T19:39:53.999" v="550" actId="1038"/>
          <ac:picMkLst>
            <pc:docMk/>
            <pc:sldMk cId="13996928" sldId="421"/>
            <ac:picMk id="6" creationId="{92A24EF1-F43C-44FC-9541-0AF2316A3F9E}"/>
          </ac:picMkLst>
        </pc:picChg>
      </pc:sldChg>
      <pc:sldChg chg="addSp modSp add mod">
        <pc:chgData name="Cartier, Thomas (EOL)" userId="0eaa2424-5aa2-4e0b-960d-de12abb9d6fd" providerId="ADAL" clId="{D5D60722-5025-4361-A22F-B20BC4D6F711}" dt="2023-05-05T19:40:54" v="563" actId="20577"/>
        <pc:sldMkLst>
          <pc:docMk/>
          <pc:sldMk cId="3965942693" sldId="422"/>
        </pc:sldMkLst>
        <pc:spChg chg="add mod">
          <ac:chgData name="Cartier, Thomas (EOL)" userId="0eaa2424-5aa2-4e0b-960d-de12abb9d6fd" providerId="ADAL" clId="{D5D60722-5025-4361-A22F-B20BC4D6F711}" dt="2023-05-05T19:40:54" v="563" actId="20577"/>
          <ac:spMkLst>
            <pc:docMk/>
            <pc:sldMk cId="3965942693" sldId="422"/>
            <ac:spMk id="3" creationId="{E0110F0E-42D9-4913-B12A-DE24C8D4A766}"/>
          </ac:spMkLst>
        </pc:spChg>
      </pc:sldChg>
      <pc:sldChg chg="addSp modSp add mod">
        <pc:chgData name="Cartier, Thomas (EOL)" userId="0eaa2424-5aa2-4e0b-960d-de12abb9d6fd" providerId="ADAL" clId="{D5D60722-5025-4361-A22F-B20BC4D6F711}" dt="2023-05-15T16:47:30.500" v="847" actId="1076"/>
        <pc:sldMkLst>
          <pc:docMk/>
          <pc:sldMk cId="223989057" sldId="423"/>
        </pc:sldMkLst>
        <pc:picChg chg="add mod">
          <ac:chgData name="Cartier, Thomas (EOL)" userId="0eaa2424-5aa2-4e0b-960d-de12abb9d6fd" providerId="ADAL" clId="{D5D60722-5025-4361-A22F-B20BC4D6F711}" dt="2023-05-15T16:47:30.500" v="847" actId="1076"/>
          <ac:picMkLst>
            <pc:docMk/>
            <pc:sldMk cId="223989057" sldId="423"/>
            <ac:picMk id="4" creationId="{A7D69540-BE9E-47D2-BF5F-3E398F96D698}"/>
          </ac:picMkLst>
        </pc:picChg>
      </pc:sldChg>
      <pc:sldChg chg="addSp modSp add mod">
        <pc:chgData name="Cartier, Thomas (EOL)" userId="0eaa2424-5aa2-4e0b-960d-de12abb9d6fd" providerId="ADAL" clId="{D5D60722-5025-4361-A22F-B20BC4D6F711}" dt="2023-05-11T12:22:44.301" v="652" actId="1038"/>
        <pc:sldMkLst>
          <pc:docMk/>
          <pc:sldMk cId="2608052221" sldId="424"/>
        </pc:sldMkLst>
        <pc:picChg chg="add mod">
          <ac:chgData name="Cartier, Thomas (EOL)" userId="0eaa2424-5aa2-4e0b-960d-de12abb9d6fd" providerId="ADAL" clId="{D5D60722-5025-4361-A22F-B20BC4D6F711}" dt="2023-05-11T12:22:44.301" v="652" actId="1038"/>
          <ac:picMkLst>
            <pc:docMk/>
            <pc:sldMk cId="2608052221" sldId="424"/>
            <ac:picMk id="4" creationId="{2B9D1FAA-DBB8-4067-B0E9-B466D6A5EEC0}"/>
          </ac:picMkLst>
        </pc:picChg>
      </pc:sldChg>
      <pc:sldChg chg="addSp delSp modSp add mod">
        <pc:chgData name="Cartier, Thomas (EOL)" userId="0eaa2424-5aa2-4e0b-960d-de12abb9d6fd" providerId="ADAL" clId="{D5D60722-5025-4361-A22F-B20BC4D6F711}" dt="2023-05-15T16:49:16.812" v="852" actId="1076"/>
        <pc:sldMkLst>
          <pc:docMk/>
          <pc:sldMk cId="1700569837" sldId="425"/>
        </pc:sldMkLst>
        <pc:picChg chg="del">
          <ac:chgData name="Cartier, Thomas (EOL)" userId="0eaa2424-5aa2-4e0b-960d-de12abb9d6fd" providerId="ADAL" clId="{D5D60722-5025-4361-A22F-B20BC4D6F711}" dt="2023-05-11T12:08:30.031" v="572"/>
          <ac:picMkLst>
            <pc:docMk/>
            <pc:sldMk cId="1700569837" sldId="425"/>
            <ac:picMk id="3" creationId="{3E608EEA-C91A-434E-93DA-C7A2EEF270FF}"/>
          </ac:picMkLst>
        </pc:picChg>
        <pc:picChg chg="add mod">
          <ac:chgData name="Cartier, Thomas (EOL)" userId="0eaa2424-5aa2-4e0b-960d-de12abb9d6fd" providerId="ADAL" clId="{D5D60722-5025-4361-A22F-B20BC4D6F711}" dt="2023-05-15T16:49:16.812" v="852" actId="1076"/>
          <ac:picMkLst>
            <pc:docMk/>
            <pc:sldMk cId="1700569837" sldId="425"/>
            <ac:picMk id="5" creationId="{38E24DF2-4433-47DA-903B-7B35EAA39508}"/>
          </ac:picMkLst>
        </pc:picChg>
      </pc:sldChg>
      <pc:sldChg chg="addSp modSp add mod">
        <pc:chgData name="Cartier, Thomas (EOL)" userId="0eaa2424-5aa2-4e0b-960d-de12abb9d6fd" providerId="ADAL" clId="{D5D60722-5025-4361-A22F-B20BC4D6F711}" dt="2023-05-15T16:49:12.219" v="851" actId="1036"/>
        <pc:sldMkLst>
          <pc:docMk/>
          <pc:sldMk cId="2966106305" sldId="426"/>
        </pc:sldMkLst>
        <pc:picChg chg="add mod">
          <ac:chgData name="Cartier, Thomas (EOL)" userId="0eaa2424-5aa2-4e0b-960d-de12abb9d6fd" providerId="ADAL" clId="{D5D60722-5025-4361-A22F-B20BC4D6F711}" dt="2023-05-15T16:49:12.219" v="851" actId="1036"/>
          <ac:picMkLst>
            <pc:docMk/>
            <pc:sldMk cId="2966106305" sldId="426"/>
            <ac:picMk id="4" creationId="{2A418A5B-B713-4E14-9FAB-350BA20E382E}"/>
          </ac:picMkLst>
        </pc:picChg>
      </pc:sldChg>
      <pc:sldChg chg="addSp modSp add mod">
        <pc:chgData name="Cartier, Thomas (EOL)" userId="0eaa2424-5aa2-4e0b-960d-de12abb9d6fd" providerId="ADAL" clId="{D5D60722-5025-4361-A22F-B20BC4D6F711}" dt="2023-05-15T16:49:49.128" v="854" actId="1076"/>
        <pc:sldMkLst>
          <pc:docMk/>
          <pc:sldMk cId="3023535075" sldId="427"/>
        </pc:sldMkLst>
        <pc:picChg chg="add mod">
          <ac:chgData name="Cartier, Thomas (EOL)" userId="0eaa2424-5aa2-4e0b-960d-de12abb9d6fd" providerId="ADAL" clId="{D5D60722-5025-4361-A22F-B20BC4D6F711}" dt="2023-05-15T16:49:49.128" v="854" actId="1076"/>
          <ac:picMkLst>
            <pc:docMk/>
            <pc:sldMk cId="3023535075" sldId="427"/>
            <ac:picMk id="4" creationId="{1D66A59A-04AB-47CD-AB64-0A8E473AFB23}"/>
          </ac:picMkLst>
        </pc:picChg>
      </pc:sldChg>
      <pc:sldChg chg="addSp modSp add mod">
        <pc:chgData name="Cartier, Thomas (EOL)" userId="0eaa2424-5aa2-4e0b-960d-de12abb9d6fd" providerId="ADAL" clId="{D5D60722-5025-4361-A22F-B20BC4D6F711}" dt="2023-05-15T16:45:36.061" v="827" actId="1076"/>
        <pc:sldMkLst>
          <pc:docMk/>
          <pc:sldMk cId="3221042718" sldId="428"/>
        </pc:sldMkLst>
        <pc:picChg chg="add mod">
          <ac:chgData name="Cartier, Thomas (EOL)" userId="0eaa2424-5aa2-4e0b-960d-de12abb9d6fd" providerId="ADAL" clId="{D5D60722-5025-4361-A22F-B20BC4D6F711}" dt="2023-05-15T16:45:36.061" v="827" actId="1076"/>
          <ac:picMkLst>
            <pc:docMk/>
            <pc:sldMk cId="3221042718" sldId="428"/>
            <ac:picMk id="4" creationId="{015AC9DE-4C8F-4AE5-938E-B12D4E886A9A}"/>
          </ac:picMkLst>
        </pc:picChg>
      </pc:sldChg>
      <pc:sldChg chg="addSp modSp add mod">
        <pc:chgData name="Cartier, Thomas (EOL)" userId="0eaa2424-5aa2-4e0b-960d-de12abb9d6fd" providerId="ADAL" clId="{D5D60722-5025-4361-A22F-B20BC4D6F711}" dt="2023-05-15T16:46:02.249" v="845" actId="1037"/>
        <pc:sldMkLst>
          <pc:docMk/>
          <pc:sldMk cId="1270622154" sldId="429"/>
        </pc:sldMkLst>
        <pc:picChg chg="add mod">
          <ac:chgData name="Cartier, Thomas (EOL)" userId="0eaa2424-5aa2-4e0b-960d-de12abb9d6fd" providerId="ADAL" clId="{D5D60722-5025-4361-A22F-B20BC4D6F711}" dt="2023-05-15T16:46:02.249" v="845" actId="1037"/>
          <ac:picMkLst>
            <pc:docMk/>
            <pc:sldMk cId="1270622154" sldId="429"/>
            <ac:picMk id="4" creationId="{406CF676-2B77-4D2D-9AD7-867B0BA11FDD}"/>
          </ac:picMkLst>
        </pc:picChg>
      </pc:sldChg>
      <pc:sldChg chg="addSp modSp add mod">
        <pc:chgData name="Cartier, Thomas (EOL)" userId="0eaa2424-5aa2-4e0b-960d-de12abb9d6fd" providerId="ADAL" clId="{D5D60722-5025-4361-A22F-B20BC4D6F711}" dt="2023-05-15T16:45:26.877" v="825" actId="1035"/>
        <pc:sldMkLst>
          <pc:docMk/>
          <pc:sldMk cId="4266926818" sldId="430"/>
        </pc:sldMkLst>
        <pc:picChg chg="add mod">
          <ac:chgData name="Cartier, Thomas (EOL)" userId="0eaa2424-5aa2-4e0b-960d-de12abb9d6fd" providerId="ADAL" clId="{D5D60722-5025-4361-A22F-B20BC4D6F711}" dt="2023-05-15T16:45:26.877" v="825" actId="1035"/>
          <ac:picMkLst>
            <pc:docMk/>
            <pc:sldMk cId="4266926818" sldId="430"/>
            <ac:picMk id="4" creationId="{020BC2CE-C178-48C4-BFEE-47E2B355AD07}"/>
          </ac:picMkLst>
        </pc:picChg>
      </pc:sldChg>
      <pc:sldChg chg="add del">
        <pc:chgData name="Cartier, Thomas (EOL)" userId="0eaa2424-5aa2-4e0b-960d-de12abb9d6fd" providerId="ADAL" clId="{D5D60722-5025-4361-A22F-B20BC4D6F711}" dt="2023-05-11T12:08:20.287" v="571" actId="2696"/>
        <pc:sldMkLst>
          <pc:docMk/>
          <pc:sldMk cId="2993993171" sldId="431"/>
        </pc:sldMkLst>
      </pc:sldChg>
      <pc:sldChg chg="addSp modSp add mod">
        <pc:chgData name="Cartier, Thomas (EOL)" userId="0eaa2424-5aa2-4e0b-960d-de12abb9d6fd" providerId="ADAL" clId="{D5D60722-5025-4361-A22F-B20BC4D6F711}" dt="2023-05-11T12:34:17.068" v="723" actId="1076"/>
        <pc:sldMkLst>
          <pc:docMk/>
          <pc:sldMk cId="3876584030" sldId="431"/>
        </pc:sldMkLst>
        <pc:picChg chg="add mod">
          <ac:chgData name="Cartier, Thomas (EOL)" userId="0eaa2424-5aa2-4e0b-960d-de12abb9d6fd" providerId="ADAL" clId="{D5D60722-5025-4361-A22F-B20BC4D6F711}" dt="2023-05-11T12:34:17.068" v="723" actId="1076"/>
          <ac:picMkLst>
            <pc:docMk/>
            <pc:sldMk cId="3876584030" sldId="431"/>
            <ac:picMk id="4" creationId="{C891923C-5F5E-4C33-8C16-6482DB759EC3}"/>
          </ac:picMkLst>
        </pc:picChg>
      </pc:sldChg>
      <pc:sldChg chg="add del">
        <pc:chgData name="Cartier, Thomas (EOL)" userId="0eaa2424-5aa2-4e0b-960d-de12abb9d6fd" providerId="ADAL" clId="{D5D60722-5025-4361-A22F-B20BC4D6F711}" dt="2023-05-11T12:08:20.287" v="571" actId="2696"/>
        <pc:sldMkLst>
          <pc:docMk/>
          <pc:sldMk cId="1964782796" sldId="432"/>
        </pc:sldMkLst>
      </pc:sldChg>
      <pc:sldChg chg="add del">
        <pc:chgData name="Cartier, Thomas (EOL)" userId="0eaa2424-5aa2-4e0b-960d-de12abb9d6fd" providerId="ADAL" clId="{D5D60722-5025-4361-A22F-B20BC4D6F711}" dt="2023-05-15T17:02:24.514" v="895" actId="2696"/>
        <pc:sldMkLst>
          <pc:docMk/>
          <pc:sldMk cId="2984135264" sldId="432"/>
        </pc:sldMkLst>
      </pc:sldChg>
      <pc:sldChg chg="add del">
        <pc:chgData name="Cartier, Thomas (EOL)" userId="0eaa2424-5aa2-4e0b-960d-de12abb9d6fd" providerId="ADAL" clId="{D5D60722-5025-4361-A22F-B20BC4D6F711}" dt="2023-05-15T16:54:30.904" v="891" actId="2696"/>
        <pc:sldMkLst>
          <pc:docMk/>
          <pc:sldMk cId="4238296550" sldId="432"/>
        </pc:sldMkLst>
      </pc:sldChg>
      <pc:sldChg chg="addSp modSp add mod ord">
        <pc:chgData name="Cartier, Thomas (EOL)" userId="0eaa2424-5aa2-4e0b-960d-de12abb9d6fd" providerId="ADAL" clId="{D5D60722-5025-4361-A22F-B20BC4D6F711}" dt="2023-05-15T16:41:10.131" v="801" actId="1037"/>
        <pc:sldMkLst>
          <pc:docMk/>
          <pc:sldMk cId="3609527195" sldId="433"/>
        </pc:sldMkLst>
        <pc:picChg chg="add mod">
          <ac:chgData name="Cartier, Thomas (EOL)" userId="0eaa2424-5aa2-4e0b-960d-de12abb9d6fd" providerId="ADAL" clId="{D5D60722-5025-4361-A22F-B20BC4D6F711}" dt="2023-05-15T16:41:10.131" v="801" actId="1037"/>
          <ac:picMkLst>
            <pc:docMk/>
            <pc:sldMk cId="3609527195" sldId="433"/>
            <ac:picMk id="4" creationId="{5AA59095-6862-49DD-8AA5-94A925CF3AB9}"/>
          </ac:picMkLst>
        </pc:picChg>
      </pc:sldChg>
      <pc:sldChg chg="addSp delSp modSp add mod">
        <pc:chgData name="Cartier, Thomas (EOL)" userId="0eaa2424-5aa2-4e0b-960d-de12abb9d6fd" providerId="ADAL" clId="{D5D60722-5025-4361-A22F-B20BC4D6F711}" dt="2023-05-15T16:42:55.763" v="811" actId="1036"/>
        <pc:sldMkLst>
          <pc:docMk/>
          <pc:sldMk cId="3301690936" sldId="434"/>
        </pc:sldMkLst>
        <pc:picChg chg="del">
          <ac:chgData name="Cartier, Thomas (EOL)" userId="0eaa2424-5aa2-4e0b-960d-de12abb9d6fd" providerId="ADAL" clId="{D5D60722-5025-4361-A22F-B20BC4D6F711}" dt="2023-05-11T12:11:31.224" v="588"/>
          <ac:picMkLst>
            <pc:docMk/>
            <pc:sldMk cId="3301690936" sldId="434"/>
            <ac:picMk id="3" creationId="{264C1B32-7DC0-40B6-8674-9364AC625434}"/>
          </ac:picMkLst>
        </pc:picChg>
        <pc:picChg chg="add mod">
          <ac:chgData name="Cartier, Thomas (EOL)" userId="0eaa2424-5aa2-4e0b-960d-de12abb9d6fd" providerId="ADAL" clId="{D5D60722-5025-4361-A22F-B20BC4D6F711}" dt="2023-05-15T16:42:55.763" v="811" actId="1036"/>
          <ac:picMkLst>
            <pc:docMk/>
            <pc:sldMk cId="3301690936" sldId="434"/>
            <ac:picMk id="5" creationId="{4A377907-7764-46D5-B9E4-E96516B956AC}"/>
          </ac:picMkLst>
        </pc:picChg>
      </pc:sldChg>
      <pc:sldChg chg="addSp modSp add mod">
        <pc:chgData name="Cartier, Thomas (EOL)" userId="0eaa2424-5aa2-4e0b-960d-de12abb9d6fd" providerId="ADAL" clId="{D5D60722-5025-4361-A22F-B20BC4D6F711}" dt="2023-05-15T16:43:06.089" v="818" actId="14100"/>
        <pc:sldMkLst>
          <pc:docMk/>
          <pc:sldMk cId="3592780006" sldId="435"/>
        </pc:sldMkLst>
        <pc:picChg chg="add mod">
          <ac:chgData name="Cartier, Thomas (EOL)" userId="0eaa2424-5aa2-4e0b-960d-de12abb9d6fd" providerId="ADAL" clId="{D5D60722-5025-4361-A22F-B20BC4D6F711}" dt="2023-05-15T16:43:06.089" v="818" actId="14100"/>
          <ac:picMkLst>
            <pc:docMk/>
            <pc:sldMk cId="3592780006" sldId="435"/>
            <ac:picMk id="4" creationId="{2B156DF5-7B81-4B44-B3EB-A14C8BD2045C}"/>
          </ac:picMkLst>
        </pc:picChg>
      </pc:sldChg>
      <pc:sldChg chg="addSp modSp add mod">
        <pc:chgData name="Cartier, Thomas (EOL)" userId="0eaa2424-5aa2-4e0b-960d-de12abb9d6fd" providerId="ADAL" clId="{D5D60722-5025-4361-A22F-B20BC4D6F711}" dt="2023-05-15T16:43:20.558" v="819" actId="1076"/>
        <pc:sldMkLst>
          <pc:docMk/>
          <pc:sldMk cId="1029327343" sldId="436"/>
        </pc:sldMkLst>
        <pc:picChg chg="add mod">
          <ac:chgData name="Cartier, Thomas (EOL)" userId="0eaa2424-5aa2-4e0b-960d-de12abb9d6fd" providerId="ADAL" clId="{D5D60722-5025-4361-A22F-B20BC4D6F711}" dt="2023-05-15T16:43:20.558" v="819" actId="1076"/>
          <ac:picMkLst>
            <pc:docMk/>
            <pc:sldMk cId="1029327343" sldId="436"/>
            <ac:picMk id="4" creationId="{6C27A9C8-06E0-4DBE-8AED-79919BCD9AB6}"/>
          </ac:picMkLst>
        </pc:picChg>
      </pc:sldChg>
      <pc:sldChg chg="addSp modSp add mod">
        <pc:chgData name="Cartier, Thomas (EOL)" userId="0eaa2424-5aa2-4e0b-960d-de12abb9d6fd" providerId="ADAL" clId="{D5D60722-5025-4361-A22F-B20BC4D6F711}" dt="2023-05-15T16:44:24.768" v="823" actId="1076"/>
        <pc:sldMkLst>
          <pc:docMk/>
          <pc:sldMk cId="1437944183" sldId="437"/>
        </pc:sldMkLst>
        <pc:picChg chg="add mod">
          <ac:chgData name="Cartier, Thomas (EOL)" userId="0eaa2424-5aa2-4e0b-960d-de12abb9d6fd" providerId="ADAL" clId="{D5D60722-5025-4361-A22F-B20BC4D6F711}" dt="2023-05-15T16:44:24.768" v="823" actId="1076"/>
          <ac:picMkLst>
            <pc:docMk/>
            <pc:sldMk cId="1437944183" sldId="437"/>
            <ac:picMk id="4" creationId="{5A9F992E-3D41-4BE5-B075-AE59BAB1A56A}"/>
          </ac:picMkLst>
        </pc:picChg>
      </pc:sldChg>
      <pc:sldChg chg="add">
        <pc:chgData name="Cartier, Thomas (EOL)" userId="0eaa2424-5aa2-4e0b-960d-de12abb9d6fd" providerId="ADAL" clId="{D5D60722-5025-4361-A22F-B20BC4D6F711}" dt="2023-05-11T12:18:09.534" v="603"/>
        <pc:sldMkLst>
          <pc:docMk/>
          <pc:sldMk cId="2271887030" sldId="438"/>
        </pc:sldMkLst>
      </pc:sldChg>
      <pc:sldChg chg="addSp modSp add mod ord">
        <pc:chgData name="Cartier, Thomas (EOL)" userId="0eaa2424-5aa2-4e0b-960d-de12abb9d6fd" providerId="ADAL" clId="{D5D60722-5025-4361-A22F-B20BC4D6F711}" dt="2023-05-11T12:24:24.358" v="678" actId="1038"/>
        <pc:sldMkLst>
          <pc:docMk/>
          <pc:sldMk cId="1848002924" sldId="439"/>
        </pc:sldMkLst>
        <pc:picChg chg="add mod">
          <ac:chgData name="Cartier, Thomas (EOL)" userId="0eaa2424-5aa2-4e0b-960d-de12abb9d6fd" providerId="ADAL" clId="{D5D60722-5025-4361-A22F-B20BC4D6F711}" dt="2023-05-11T12:24:24.358" v="678" actId="1038"/>
          <ac:picMkLst>
            <pc:docMk/>
            <pc:sldMk cId="1848002924" sldId="439"/>
            <ac:picMk id="4" creationId="{9A5E1A40-A0F5-40AF-A83C-C77CE9C9BAD6}"/>
          </ac:picMkLst>
        </pc:picChg>
      </pc:sldChg>
      <pc:sldChg chg="addSp modSp add mod">
        <pc:chgData name="Cartier, Thomas (EOL)" userId="0eaa2424-5aa2-4e0b-960d-de12abb9d6fd" providerId="ADAL" clId="{D5D60722-5025-4361-A22F-B20BC4D6F711}" dt="2023-05-11T12:20:05.848" v="623" actId="1038"/>
        <pc:sldMkLst>
          <pc:docMk/>
          <pc:sldMk cId="2681614315" sldId="440"/>
        </pc:sldMkLst>
        <pc:picChg chg="add mod">
          <ac:chgData name="Cartier, Thomas (EOL)" userId="0eaa2424-5aa2-4e0b-960d-de12abb9d6fd" providerId="ADAL" clId="{D5D60722-5025-4361-A22F-B20BC4D6F711}" dt="2023-05-11T12:20:00.399" v="611" actId="14100"/>
          <ac:picMkLst>
            <pc:docMk/>
            <pc:sldMk cId="2681614315" sldId="440"/>
            <ac:picMk id="4" creationId="{BC9CD878-0C9A-4577-B61A-3F6334477642}"/>
          </ac:picMkLst>
        </pc:picChg>
        <pc:picChg chg="add mod">
          <ac:chgData name="Cartier, Thomas (EOL)" userId="0eaa2424-5aa2-4e0b-960d-de12abb9d6fd" providerId="ADAL" clId="{D5D60722-5025-4361-A22F-B20BC4D6F711}" dt="2023-05-11T12:20:05.848" v="623" actId="1038"/>
          <ac:picMkLst>
            <pc:docMk/>
            <pc:sldMk cId="2681614315" sldId="440"/>
            <ac:picMk id="6" creationId="{0E601267-61AE-4A4E-9881-461EF4424BB1}"/>
          </ac:picMkLst>
        </pc:picChg>
      </pc:sldChg>
      <pc:sldChg chg="add">
        <pc:chgData name="Cartier, Thomas (EOL)" userId="0eaa2424-5aa2-4e0b-960d-de12abb9d6fd" providerId="ADAL" clId="{D5D60722-5025-4361-A22F-B20BC4D6F711}" dt="2023-05-11T12:35:17.593" v="727"/>
        <pc:sldMkLst>
          <pc:docMk/>
          <pc:sldMk cId="3428713901" sldId="441"/>
        </pc:sldMkLst>
      </pc:sldChg>
      <pc:sldMasterChg chg="addSldLayout delSldLayout">
        <pc:chgData name="Cartier, Thomas (EOL)" userId="0eaa2424-5aa2-4e0b-960d-de12abb9d6fd" providerId="ADAL" clId="{D5D60722-5025-4361-A22F-B20BC4D6F711}" dt="2023-05-05T18:42:55.277" v="25" actId="47"/>
        <pc:sldMasterMkLst>
          <pc:docMk/>
          <pc:sldMasterMk cId="1816731614" sldId="2147483648"/>
        </pc:sldMasterMkLst>
        <pc:sldLayoutChg chg="add del">
          <pc:chgData name="Cartier, Thomas (EOL)" userId="0eaa2424-5aa2-4e0b-960d-de12abb9d6fd" providerId="ADAL" clId="{D5D60722-5025-4361-A22F-B20BC4D6F711}" dt="2023-05-05T18:42:55.277" v="25" actId="47"/>
          <pc:sldLayoutMkLst>
            <pc:docMk/>
            <pc:sldMasterMk cId="1816731614" sldId="2147483648"/>
            <pc:sldLayoutMk cId="1025330361" sldId="214748366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1798B2-8A4B-2446-B6F0-7A9B9C158E3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943C99-E074-C04C-AF52-066428F3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04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4T16:37:17.92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1664 0,'-297'14,"117"8,160-19,0 1,-25 6,28-4,1-3,-1 1,0-2,-19 1,-314-3,325-2,-39-6,39 4,-37-1,-93-3,-17-1,136 10,18 0,1 0,1-2,-30-4,46 5,-1 0,0 0,1 0,0 0,-1 0,0 0,1 0,-1 0,1 0,-1 0,1 0,-1-1,0 1,1 0,0-1,0 1,-1 0,0-1,1 1,-1 0,1 0,0-1,0 1,-1-1,0 0,14-4,24 1,-19 4,2 2,-1-1,23 7,-25-5,18 1,0-1,67-4,-30-1,-54 2,2-3,19-3,-20 3,38-3,975 6,-1028 0,1 1,-2 0,2 0,-1-1,0 2,0-1,6 3,-10-4,1 1,0-1,0 0,-1 1,0-1,1 0,0 0,0 1,-1-1,0 1,1 0,0-1,-1 0,1 1,-1 0,0-1,1 1,-1-1,1 1,-1 0,0 0,1-1,-1 0,0 1,0 0,0 0,0-1,0 1,0 0,0 0,0-1,0 1,0 0,0 0,0-1,0 1,0 0,0 0,-1-1,1 1,-1 0,1-1,-1 1,1-1,0 1,0 0,-1-1,0 1,0-1,1 0,-1 2,-2 0,0 0,-1 0,1-1,-1 1,1-1,0 1,-1-1,1 0,-1 0,0 0,1-1,-1 0,0 1,0-1,-4-1,-3 1,0-1,0-1,-21-5,14 3,-1 0,1 2,-1 1,1-1,-22 3,17 0,0-2,-41-5,36 1,-35 0,37 4,2-2,-28-5,22 4,0 0,-1 2,1 1,-33 4,-6-2,32-1,22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7T12:11:31.62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1664 0,'-297'14,"117"8,160-19,0 1,-25 6,28-4,1-3,-1 1,0-2,-19 1,-314-3,325-2,-39-6,39 4,-37-1,-93-3,-17-1,136 10,18 0,1 0,1-2,-30-4,46 5,-1 0,0 0,1 0,0 0,-1 0,0 0,1 0,-1 0,1 0,-1 0,1 0,-1-1,0 1,1 0,0-1,0 1,-1 0,0-1,1 1,-1 0,1 0,0-1,0 1,-1-1,0 0,14-4,24 1,-19 4,2 2,-1-1,23 7,-25-5,18 1,0-1,67-4,-30-1,-54 2,2-3,19-3,-20 3,38-3,975 6,-1028 0,1 1,-2 0,2 0,-1-1,0 2,0-1,6 3,-10-4,1 1,0-1,0 0,-1 1,0-1,1 0,0 0,0 1,-1-1,0 1,1 0,0-1,-1 0,1 1,-1 0,0-1,1 1,-1-1,1 1,-1 0,0 0,1-1,-1 0,0 1,0 0,0 0,0-1,0 1,0 0,0 0,0-1,0 1,0 0,0 0,0-1,0 1,0 0,0 0,-1-1,1 1,-1 0,1-1,-1 1,1-1,0 1,0 0,-1-1,0 1,0-1,1 0,-1 2,-2 0,0 0,-1 0,1-1,-1 1,1-1,0 1,-1-1,1 0,-1 0,0 0,1-1,-1 0,0 1,0-1,-4-1,-3 1,0-1,0-1,-21-5,14 3,-1 0,1 2,-1 1,1-1,-22 3,17 0,0-2,-41-5,36 1,-35 0,37 4,2-2,-28-5,22 4,0 0,-1 2,1 1,-33 4,-6-2,32-1,22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FE1118-A4E6-2B4A-AF18-287D336DCF6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83126A-5919-944C-8385-AD187C64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002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4107"/>
            <a:ext cx="9144000" cy="43859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 userDrawn="1">
            <p:ph type="title"/>
          </p:nvPr>
        </p:nvSpPr>
        <p:spPr>
          <a:xfrm>
            <a:off x="457200" y="972490"/>
            <a:ext cx="6400800" cy="1141001"/>
          </a:xfrm>
        </p:spPr>
        <p:txBody>
          <a:bodyPr lIns="0" rIns="0" anchor="b" anchorCtr="0"/>
          <a:lstStyle>
            <a:lvl1pPr>
              <a:lnSpc>
                <a:spcPct val="80000"/>
              </a:lnSpc>
              <a:defRPr sz="5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2286529"/>
            <a:ext cx="6597650" cy="746125"/>
          </a:xfrm>
        </p:spPr>
        <p:txBody>
          <a:bodyPr lIns="0" rIns="0">
            <a:noAutofit/>
          </a:bodyPr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FDD809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3870325"/>
            <a:ext cx="5035550" cy="297677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April 27, 2018</a:t>
            </a:r>
          </a:p>
        </p:txBody>
      </p:sp>
      <p:sp>
        <p:nvSpPr>
          <p:cNvPr id="22" name="Text Placeholder 1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" y="5137133"/>
            <a:ext cx="3229648" cy="145916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Contact information</a:t>
            </a:r>
          </a:p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12" name="Right Triangle 11"/>
          <p:cNvSpPr/>
          <p:nvPr/>
        </p:nvSpPr>
        <p:spPr>
          <a:xfrm flipH="1" flipV="1">
            <a:off x="7358302" y="-14108"/>
            <a:ext cx="1801089" cy="4385986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1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1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9144000" cy="4918364"/>
          </a:xfrm>
          <a:solidFill>
            <a:srgbClr val="D1D3D4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3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216122"/>
            <a:ext cx="0" cy="4918364"/>
          </a:xfrm>
          <a:prstGeom prst="line">
            <a:avLst/>
          </a:prstGeom>
          <a:ln>
            <a:solidFill>
              <a:srgbClr val="4264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59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042B4A"/>
                </a:solidFill>
                <a:latin typeface="+mn-lt"/>
                <a:cs typeface="Calibri"/>
              </a:rPr>
              <a:t>MassHireFallRiverCareers.org</a:t>
            </a:r>
            <a:endParaRPr lang="en-US" sz="1000" dirty="0">
              <a:solidFill>
                <a:srgbClr val="042B4A"/>
              </a:solidFill>
              <a:latin typeface="+mn-lt"/>
              <a:cs typeface="Calibri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1236663"/>
            <a:ext cx="9144000" cy="5621337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52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3575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5CFCB9-2B9C-4839-B50B-6AA32CA79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BBA7-944D-4017-BDDD-D5145FAB140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A01CB2-7113-434E-B649-B423BA5F8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69133-654C-42D0-8769-D410872C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1ABB-4DFB-4A1A-8DFB-0C792B0BE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9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86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787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1"/>
          </p:nvPr>
        </p:nvSpPr>
        <p:spPr>
          <a:xfrm>
            <a:off x="6085416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2"/>
          </p:nvPr>
        </p:nvSpPr>
        <p:spPr>
          <a:xfrm>
            <a:off x="32766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740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77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6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/>
          </p:nvPr>
        </p:nvSpPr>
        <p:spPr>
          <a:xfrm>
            <a:off x="457200" y="3820583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2"/>
          </p:nvPr>
        </p:nvSpPr>
        <p:spPr>
          <a:xfrm>
            <a:off x="4698999" y="1446236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3"/>
          </p:nvPr>
        </p:nvSpPr>
        <p:spPr>
          <a:xfrm>
            <a:off x="4698999" y="3820583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183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idx="10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1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34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848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79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20001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 userDrawn="1"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 userDrawn="1"/>
        </p:nvSpPr>
        <p:spPr>
          <a:xfrm flipH="1" flipV="1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4557" r="3572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3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65" r:id="rId5"/>
    <p:sldLayoutId id="2147483659" r:id="rId6"/>
    <p:sldLayoutId id="2147483653" r:id="rId7"/>
    <p:sldLayoutId id="2147483660" r:id="rId8"/>
    <p:sldLayoutId id="2147483654" r:id="rId9"/>
    <p:sldLayoutId id="2147483663" r:id="rId10"/>
    <p:sldLayoutId id="2147483664" r:id="rId11"/>
    <p:sldLayoutId id="2147483656" r:id="rId12"/>
    <p:sldLayoutId id="2147483662" r:id="rId13"/>
    <p:sldLayoutId id="2147483661" r:id="rId14"/>
    <p:sldLayoutId id="2147483666" r:id="rId15"/>
    <p:sldLayoutId id="2147483668" r:id="rId16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FFFFFF"/>
          </a:solidFill>
          <a:latin typeface="+mj-lt"/>
          <a:ea typeface="+mj-ea"/>
          <a:cs typeface="Calibri"/>
        </a:defRPr>
      </a:lvl1pPr>
    </p:titleStyle>
    <p:bodyStyle>
      <a:lvl1pPr marL="285750" indent="-285750" algn="l" defTabSz="4572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36600" indent="-287338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90613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225425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943100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customXml" Target="../ink/ink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mass.gov/masshire-department-of-career-services-public-records-request" TargetMode="Externa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31" y="2706362"/>
            <a:ext cx="8686801" cy="1445276"/>
          </a:xfrm>
        </p:spPr>
        <p:txBody>
          <a:bodyPr/>
          <a:lstStyle/>
          <a:p>
            <a:pPr algn="ctr"/>
            <a:br>
              <a:rPr lang="en-US" dirty="0">
                <a:latin typeface="Gotham Rounded Medium" pitchFamily="50" charset="0"/>
              </a:rPr>
            </a:br>
            <a:br>
              <a:rPr lang="en-US" dirty="0">
                <a:latin typeface="Gotham Rounded Medium" pitchFamily="50" charset="0"/>
              </a:rPr>
            </a:b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MOSES Mini Clinic</a:t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Job Seeker Notes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726" y="5019792"/>
            <a:ext cx="4541178" cy="135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15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997AC-02FB-4E29-AF40-CFA77FA36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3" y="139614"/>
            <a:ext cx="7131050" cy="954348"/>
          </a:xfrm>
        </p:spPr>
        <p:txBody>
          <a:bodyPr>
            <a:norm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</a:rPr>
              <a:t>Time Limits / Backdating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67045-6C7B-4708-A237-067534AA7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55801"/>
            <a:ext cx="7886700" cy="3534172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009876"/>
                </a:solidFill>
              </a:rPr>
              <a:t>Notes may only be backdated </a:t>
            </a:r>
            <a:r>
              <a:rPr lang="en-US" sz="3100" b="1" dirty="0">
                <a:solidFill>
                  <a:srgbClr val="009876"/>
                </a:solidFill>
              </a:rPr>
              <a:t>30 days</a:t>
            </a:r>
            <a:r>
              <a:rPr lang="en-US" sz="3100" dirty="0">
                <a:solidFill>
                  <a:srgbClr val="009876"/>
                </a:solidFill>
              </a:rPr>
              <a:t>.</a:t>
            </a:r>
          </a:p>
          <a:p>
            <a:pPr marL="0" indent="0">
              <a:buNone/>
            </a:pPr>
            <a:endParaRPr lang="en-US" sz="3100" dirty="0">
              <a:solidFill>
                <a:srgbClr val="009876"/>
              </a:solidFill>
            </a:endParaRPr>
          </a:p>
          <a:p>
            <a:r>
              <a:rPr lang="en-US" sz="3100" dirty="0">
                <a:solidFill>
                  <a:srgbClr val="009876"/>
                </a:solidFill>
              </a:rPr>
              <a:t>All </a:t>
            </a:r>
            <a:r>
              <a:rPr lang="en-US" sz="3100" u="sng" dirty="0">
                <a:solidFill>
                  <a:srgbClr val="009876"/>
                </a:solidFill>
              </a:rPr>
              <a:t>Notes</a:t>
            </a:r>
            <a:r>
              <a:rPr lang="en-US" sz="3100" dirty="0">
                <a:solidFill>
                  <a:srgbClr val="009876"/>
                </a:solidFill>
              </a:rPr>
              <a:t> and </a:t>
            </a:r>
            <a:r>
              <a:rPr lang="en-US" sz="3100" u="sng" dirty="0">
                <a:solidFill>
                  <a:srgbClr val="009876"/>
                </a:solidFill>
              </a:rPr>
              <a:t>Services</a:t>
            </a:r>
            <a:r>
              <a:rPr lang="en-US" sz="3100" dirty="0">
                <a:solidFill>
                  <a:srgbClr val="009876"/>
                </a:solidFill>
              </a:rPr>
              <a:t> must be documented in MOSES in a </a:t>
            </a:r>
            <a:r>
              <a:rPr lang="en-US" sz="3100" b="1" dirty="0">
                <a:solidFill>
                  <a:srgbClr val="009876"/>
                </a:solidFill>
              </a:rPr>
              <a:t>timely</a:t>
            </a:r>
            <a:r>
              <a:rPr lang="en-US" sz="3100" dirty="0">
                <a:solidFill>
                  <a:srgbClr val="009876"/>
                </a:solidFill>
              </a:rPr>
              <a:t> basis.     </a:t>
            </a:r>
            <a:br>
              <a:rPr lang="en-US" sz="3100" dirty="0">
                <a:solidFill>
                  <a:srgbClr val="009876"/>
                </a:solidFill>
              </a:rPr>
            </a:br>
            <a:r>
              <a:rPr lang="en-US" i="1" dirty="0">
                <a:solidFill>
                  <a:srgbClr val="009876"/>
                </a:solidFill>
              </a:rPr>
              <a:t>(Standard Job Seeker Services can be backdated 60 days.)</a:t>
            </a:r>
          </a:p>
          <a:p>
            <a:pPr marL="0" indent="0">
              <a:buNone/>
            </a:pPr>
            <a:endParaRPr lang="en-US" sz="3100" dirty="0">
              <a:solidFill>
                <a:srgbClr val="00987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98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01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2D29-8801-4F00-B83E-85612B2E3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35" y="139614"/>
            <a:ext cx="7131050" cy="954348"/>
          </a:xfrm>
        </p:spPr>
        <p:txBody>
          <a:bodyPr>
            <a:norm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</a:rPr>
              <a:t>Confidential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D22050-E390-46BA-ADDF-DF37B7489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6" t="1770" r="1057" b="963"/>
          <a:stretch/>
        </p:blipFill>
        <p:spPr>
          <a:xfrm>
            <a:off x="139895" y="1323538"/>
            <a:ext cx="4703038" cy="3056582"/>
          </a:xfrm>
          <a:prstGeom prst="rect">
            <a:avLst/>
          </a:prstGeom>
          <a:ln w="38100">
            <a:solidFill>
              <a:srgbClr val="009876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904779-BBE2-495E-8938-9EA29533CF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1" t="2383" r="1031" b="1838"/>
          <a:stretch/>
        </p:blipFill>
        <p:spPr>
          <a:xfrm>
            <a:off x="4995333" y="3118670"/>
            <a:ext cx="4008772" cy="2205018"/>
          </a:xfrm>
          <a:prstGeom prst="rect">
            <a:avLst/>
          </a:prstGeom>
          <a:ln w="38100">
            <a:solidFill>
              <a:srgbClr val="009876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6CA945-9543-4762-9B97-3A7FFE439E25}"/>
              </a:ext>
            </a:extLst>
          </p:cNvPr>
          <p:cNvSpPr txBox="1"/>
          <p:nvPr/>
        </p:nvSpPr>
        <p:spPr>
          <a:xfrm>
            <a:off x="1204512" y="5451260"/>
            <a:ext cx="7054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9876"/>
                </a:solidFill>
              </a:rPr>
              <a:t>Redundancy:  Must agree to Confidentiality Agreement to access MOSES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EEDB93-2C59-487C-ACEC-5289C936FFEF}"/>
                  </a:ext>
                </a:extLst>
              </p14:cNvPr>
              <p14:cNvContentPartPr/>
              <p14:nvPr/>
            </p14:nvContentPartPr>
            <p14:xfrm>
              <a:off x="2387925" y="1587173"/>
              <a:ext cx="599130" cy="27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EEDB93-2C59-487C-ACEC-5289C936FF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7966" y="1409541"/>
                <a:ext cx="778689" cy="381908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6D2DC86-EEFF-426B-A84C-41401298D99C}"/>
              </a:ext>
            </a:extLst>
          </p:cNvPr>
          <p:cNvSpPr txBox="1"/>
          <p:nvPr/>
        </p:nvSpPr>
        <p:spPr>
          <a:xfrm>
            <a:off x="5181600" y="1794933"/>
            <a:ext cx="3674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Any Staff </a:t>
            </a:r>
            <a:r>
              <a:rPr lang="en-US" b="1" dirty="0"/>
              <a:t>with Confidential Notes access can read notes.  </a:t>
            </a:r>
            <a:br>
              <a:rPr lang="en-US" dirty="0"/>
            </a:br>
            <a:r>
              <a:rPr lang="en-US" i="1" dirty="0"/>
              <a:t>(Supervisors and above.)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C108C-BB11-4A00-B8DB-B398D579AE11}"/>
              </a:ext>
            </a:extLst>
          </p:cNvPr>
          <p:cNvSpPr txBox="1"/>
          <p:nvPr/>
        </p:nvSpPr>
        <p:spPr>
          <a:xfrm>
            <a:off x="1356912" y="5840727"/>
            <a:ext cx="7054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9876"/>
                </a:solidFill>
              </a:rPr>
              <a:t>Talk to your supervisor if you feel you need to enter a confidential Note. </a:t>
            </a:r>
          </a:p>
        </p:txBody>
      </p:sp>
    </p:spTree>
    <p:extLst>
      <p:ext uri="{BB962C8B-B14F-4D97-AF65-F5344CB8AC3E}">
        <p14:creationId xmlns:p14="http://schemas.microsoft.com/office/powerpoint/2010/main" val="3284906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966D8-40DC-4F19-9EF1-523A03D63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1203"/>
            <a:ext cx="7886700" cy="802427"/>
          </a:xfrm>
        </p:spPr>
        <p:txBody>
          <a:bodyPr>
            <a:norm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</a:rPr>
              <a:t>Notes can be viewable to Customers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2B7BB-5193-48F0-99FE-922FBD684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7201"/>
            <a:ext cx="7886700" cy="44873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9876"/>
                </a:solidFill>
              </a:rPr>
              <a:t>Under the </a:t>
            </a:r>
            <a:r>
              <a:rPr lang="en-US" b="1" u="sng" dirty="0">
                <a:solidFill>
                  <a:srgbClr val="009876"/>
                </a:solidFill>
              </a:rPr>
              <a:t>Freedom of Information Act</a:t>
            </a:r>
            <a:r>
              <a:rPr lang="en-US" dirty="0">
                <a:solidFill>
                  <a:srgbClr val="009876"/>
                </a:solidFill>
              </a:rPr>
              <a:t>, , 5 U.S.C. § 552, MOSES and </a:t>
            </a:r>
            <a:r>
              <a:rPr lang="en-US" b="1" dirty="0">
                <a:solidFill>
                  <a:srgbClr val="009876"/>
                </a:solidFill>
              </a:rPr>
              <a:t>NOTES</a:t>
            </a:r>
            <a:r>
              <a:rPr lang="en-US" dirty="0">
                <a:solidFill>
                  <a:srgbClr val="009876"/>
                </a:solidFill>
              </a:rPr>
              <a:t> are considered public records. </a:t>
            </a:r>
          </a:p>
          <a:p>
            <a:r>
              <a:rPr lang="en-US" dirty="0">
                <a:solidFill>
                  <a:srgbClr val="009876"/>
                </a:solidFill>
              </a:rPr>
              <a:t>Customers and/or other interested parties can request copies of these records. </a:t>
            </a:r>
          </a:p>
          <a:p>
            <a:r>
              <a:rPr lang="en-US" dirty="0">
                <a:solidFill>
                  <a:srgbClr val="009876"/>
                </a:solidFill>
              </a:rPr>
              <a:t>Customers may ask about what you are writing or recording. You are allowed to share and explain why.</a:t>
            </a:r>
          </a:p>
        </p:txBody>
      </p:sp>
    </p:spTree>
    <p:extLst>
      <p:ext uri="{BB962C8B-B14F-4D97-AF65-F5344CB8AC3E}">
        <p14:creationId xmlns:p14="http://schemas.microsoft.com/office/powerpoint/2010/main" val="467438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70DA6-39F5-46B0-A821-43F5AC15D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614"/>
            <a:ext cx="8348133" cy="954348"/>
          </a:xfrm>
        </p:spPr>
        <p:txBody>
          <a:bodyPr/>
          <a:lstStyle/>
          <a:p>
            <a:pPr algn="ctr"/>
            <a:r>
              <a:rPr lang="en-US" dirty="0"/>
              <a:t>Public Records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A2ADA-4D06-4882-8340-35F3C4F5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8" y="5579536"/>
            <a:ext cx="8525933" cy="4519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dirty="0">
                <a:hlinkClick r:id="rId2"/>
              </a:rPr>
              <a:t>https://www.mass.gov/masshire-department-of-career-services-public-records-request</a:t>
            </a:r>
            <a:r>
              <a:rPr lang="en-US" sz="18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620E82-CCFE-4DAD-BB85-D9D366ADD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588" y="1344114"/>
            <a:ext cx="4266977" cy="40953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5F9F97-4143-4B55-93C9-0FE6A21E1A54}"/>
              </a:ext>
            </a:extLst>
          </p:cNvPr>
          <p:cNvSpPr txBox="1"/>
          <p:nvPr/>
        </p:nvSpPr>
        <p:spPr>
          <a:xfrm>
            <a:off x="5816367" y="3039534"/>
            <a:ext cx="3090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On bottom of main MDCS home page on Mass.gov</a:t>
            </a:r>
          </a:p>
        </p:txBody>
      </p:sp>
    </p:spTree>
    <p:extLst>
      <p:ext uri="{BB962C8B-B14F-4D97-AF65-F5344CB8AC3E}">
        <p14:creationId xmlns:p14="http://schemas.microsoft.com/office/powerpoint/2010/main" val="2736476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36E6E-79FB-43EC-B533-1C7B5C762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8229600" cy="954348"/>
          </a:xfrm>
        </p:spPr>
        <p:txBody>
          <a:bodyPr/>
          <a:lstStyle/>
          <a:p>
            <a:pPr algn="ctr"/>
            <a:r>
              <a:rPr lang="en-US" dirty="0"/>
              <a:t>Public Records / </a:t>
            </a:r>
            <a:r>
              <a:rPr lang="en-US" dirty="0" err="1"/>
              <a:t>JobQuest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B8F53D-CB56-429B-80BE-8917345665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51"/>
          <a:stretch/>
        </p:blipFill>
        <p:spPr>
          <a:xfrm>
            <a:off x="1540933" y="1242967"/>
            <a:ext cx="4470400" cy="49207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4A8A4C-616C-40DF-B695-A8736E5C87EF}"/>
              </a:ext>
            </a:extLst>
          </p:cNvPr>
          <p:cNvSpPr txBox="1"/>
          <p:nvPr/>
        </p:nvSpPr>
        <p:spPr>
          <a:xfrm>
            <a:off x="6324600" y="2650067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Their</a:t>
            </a:r>
            <a:r>
              <a:rPr lang="en-US" sz="2400" b="1" dirty="0"/>
              <a:t> </a:t>
            </a:r>
            <a:r>
              <a:rPr lang="en-US" sz="2400" b="1" dirty="0" err="1"/>
              <a:t>JobQuest</a:t>
            </a:r>
            <a:r>
              <a:rPr lang="en-US" sz="2400" b="1" dirty="0"/>
              <a:t> </a:t>
            </a:r>
            <a:r>
              <a:rPr lang="en-US" sz="2400" dirty="0"/>
              <a:t>account contains most of their MOSES information.</a:t>
            </a:r>
          </a:p>
        </p:txBody>
      </p:sp>
    </p:spTree>
    <p:extLst>
      <p:ext uri="{BB962C8B-B14F-4D97-AF65-F5344CB8AC3E}">
        <p14:creationId xmlns:p14="http://schemas.microsoft.com/office/powerpoint/2010/main" val="2611911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4CD2A-E367-44FD-904B-25D1D6EB5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</a:rPr>
              <a:t>Notes should…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7B804-6D82-45CE-B606-26A232E3C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718735"/>
            <a:ext cx="7998883" cy="405547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9876"/>
                </a:solidFill>
              </a:rPr>
              <a:t>Tell the entire story.</a:t>
            </a:r>
            <a:br>
              <a:rPr lang="en-US" dirty="0">
                <a:solidFill>
                  <a:srgbClr val="009876"/>
                </a:solidFill>
              </a:rPr>
            </a:br>
            <a:endParaRPr lang="en-US" dirty="0">
              <a:solidFill>
                <a:srgbClr val="009876"/>
              </a:solidFill>
            </a:endParaRPr>
          </a:p>
          <a:p>
            <a:r>
              <a:rPr lang="en-US" dirty="0">
                <a:solidFill>
                  <a:srgbClr val="009876"/>
                </a:solidFill>
              </a:rPr>
              <a:t>Be </a:t>
            </a:r>
            <a:r>
              <a:rPr lang="en-US" b="1" dirty="0">
                <a:solidFill>
                  <a:srgbClr val="009876"/>
                </a:solidFill>
              </a:rPr>
              <a:t>Factual, Observable</a:t>
            </a:r>
            <a:r>
              <a:rPr lang="en-US" dirty="0">
                <a:solidFill>
                  <a:srgbClr val="009876"/>
                </a:solidFill>
              </a:rPr>
              <a:t>, and / or </a:t>
            </a:r>
            <a:r>
              <a:rPr lang="en-US" b="1" dirty="0">
                <a:solidFill>
                  <a:srgbClr val="009876"/>
                </a:solidFill>
              </a:rPr>
              <a:t>Quotable</a:t>
            </a:r>
            <a:r>
              <a:rPr lang="en-US" dirty="0">
                <a:solidFill>
                  <a:srgbClr val="009876"/>
                </a:solidFill>
              </a:rPr>
              <a:t>. </a:t>
            </a:r>
            <a:br>
              <a:rPr lang="en-US" dirty="0">
                <a:solidFill>
                  <a:srgbClr val="009876"/>
                </a:solidFill>
              </a:rPr>
            </a:br>
            <a:endParaRPr lang="en-US" dirty="0">
              <a:solidFill>
                <a:srgbClr val="009876"/>
              </a:solidFill>
            </a:endParaRPr>
          </a:p>
          <a:p>
            <a:r>
              <a:rPr lang="en-US" dirty="0">
                <a:solidFill>
                  <a:srgbClr val="009876"/>
                </a:solidFill>
              </a:rPr>
              <a:t>Be </a:t>
            </a:r>
            <a:r>
              <a:rPr lang="en-US" b="1" dirty="0">
                <a:solidFill>
                  <a:srgbClr val="009876"/>
                </a:solidFill>
              </a:rPr>
              <a:t>Relevant</a:t>
            </a:r>
            <a:r>
              <a:rPr lang="en-US" dirty="0">
                <a:solidFill>
                  <a:srgbClr val="009876"/>
                </a:solidFill>
              </a:rPr>
              <a:t> to the work we do.</a:t>
            </a:r>
            <a:br>
              <a:rPr lang="en-US" dirty="0">
                <a:solidFill>
                  <a:srgbClr val="009876"/>
                </a:solidFill>
              </a:rPr>
            </a:br>
            <a:endParaRPr lang="en-US" dirty="0">
              <a:solidFill>
                <a:srgbClr val="009876"/>
              </a:solidFill>
            </a:endParaRPr>
          </a:p>
          <a:p>
            <a:r>
              <a:rPr lang="en-US" dirty="0">
                <a:solidFill>
                  <a:srgbClr val="009876"/>
                </a:solidFill>
              </a:rPr>
              <a:t>Contain employment and employment barrier resolution work. </a:t>
            </a:r>
          </a:p>
        </p:txBody>
      </p:sp>
    </p:spTree>
    <p:extLst>
      <p:ext uri="{BB962C8B-B14F-4D97-AF65-F5344CB8AC3E}">
        <p14:creationId xmlns:p14="http://schemas.microsoft.com/office/powerpoint/2010/main" val="647390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4CD2A-E367-44FD-904B-25D1D6EB5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</a:rPr>
              <a:t>Notes should…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7B804-6D82-45CE-B606-26A232E3C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84867"/>
            <a:ext cx="7998883" cy="4267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9876"/>
                </a:solidFill>
              </a:rPr>
              <a:t>Be </a:t>
            </a:r>
            <a:r>
              <a:rPr lang="en-US" b="1" dirty="0">
                <a:solidFill>
                  <a:srgbClr val="009876"/>
                </a:solidFill>
              </a:rPr>
              <a:t>clear </a:t>
            </a:r>
            <a:r>
              <a:rPr lang="en-US" dirty="0">
                <a:solidFill>
                  <a:srgbClr val="009876"/>
                </a:solidFill>
              </a:rPr>
              <a:t>and </a:t>
            </a:r>
            <a:r>
              <a:rPr lang="en-US" b="1" dirty="0">
                <a:solidFill>
                  <a:srgbClr val="009876"/>
                </a:solidFill>
              </a:rPr>
              <a:t>concisely written</a:t>
            </a:r>
            <a:r>
              <a:rPr lang="en-US" dirty="0">
                <a:solidFill>
                  <a:srgbClr val="009876"/>
                </a:solidFill>
              </a:rPr>
              <a:t>. </a:t>
            </a:r>
          </a:p>
          <a:p>
            <a:r>
              <a:rPr lang="en-US" dirty="0">
                <a:solidFill>
                  <a:srgbClr val="009876"/>
                </a:solidFill>
              </a:rPr>
              <a:t>Demonstrate </a:t>
            </a:r>
            <a:r>
              <a:rPr lang="en-US" b="1" dirty="0">
                <a:solidFill>
                  <a:srgbClr val="009876"/>
                </a:solidFill>
              </a:rPr>
              <a:t>quality / </a:t>
            </a:r>
            <a:r>
              <a:rPr lang="en-US" b="1" u="sng" dirty="0">
                <a:solidFill>
                  <a:srgbClr val="009876"/>
                </a:solidFill>
              </a:rPr>
              <a:t>substantial</a:t>
            </a:r>
            <a:r>
              <a:rPr lang="en-US" b="1" dirty="0">
                <a:solidFill>
                  <a:srgbClr val="009876"/>
                </a:solidFill>
              </a:rPr>
              <a:t> services </a:t>
            </a:r>
            <a:r>
              <a:rPr lang="en-US" dirty="0">
                <a:solidFill>
                  <a:srgbClr val="009876"/>
                </a:solidFill>
              </a:rPr>
              <a:t>were provided.</a:t>
            </a:r>
          </a:p>
          <a:p>
            <a:r>
              <a:rPr lang="en-US" b="1" dirty="0">
                <a:solidFill>
                  <a:srgbClr val="009876"/>
                </a:solidFill>
              </a:rPr>
              <a:t>Not include </a:t>
            </a:r>
            <a:r>
              <a:rPr lang="en-US" dirty="0">
                <a:solidFill>
                  <a:srgbClr val="009876"/>
                </a:solidFill>
              </a:rPr>
              <a:t>hearsay or information not received directly from the Customer; unless you are recording what, you accept to be factual information from a vendor, and are quoting the source of information.</a:t>
            </a:r>
          </a:p>
        </p:txBody>
      </p:sp>
    </p:spTree>
    <p:extLst>
      <p:ext uri="{BB962C8B-B14F-4D97-AF65-F5344CB8AC3E}">
        <p14:creationId xmlns:p14="http://schemas.microsoft.com/office/powerpoint/2010/main" val="2120462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966D8-40DC-4F19-9EF1-523A03D6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</a:rPr>
              <a:t>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2B7BB-5193-48F0-99FE-922FBD684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75933"/>
            <a:ext cx="8229600" cy="379626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9876"/>
                </a:solidFill>
              </a:rPr>
              <a:t>Notes</a:t>
            </a:r>
            <a:r>
              <a:rPr lang="en-US" dirty="0">
                <a:solidFill>
                  <a:srgbClr val="009876"/>
                </a:solidFill>
              </a:rPr>
              <a:t> </a:t>
            </a:r>
            <a:r>
              <a:rPr lang="en-US" i="1" u="sng" dirty="0" err="1">
                <a:solidFill>
                  <a:srgbClr val="009876"/>
                </a:solidFill>
              </a:rPr>
              <a:t>shold</a:t>
            </a:r>
            <a:r>
              <a:rPr lang="en-US" dirty="0">
                <a:solidFill>
                  <a:srgbClr val="009876"/>
                </a:solidFill>
              </a:rPr>
              <a:t> be </a:t>
            </a:r>
            <a:r>
              <a:rPr lang="en-US" b="1" dirty="0">
                <a:solidFill>
                  <a:srgbClr val="009876"/>
                </a:solidFill>
              </a:rPr>
              <a:t>spelled correctly</a:t>
            </a:r>
            <a:r>
              <a:rPr lang="en-US" dirty="0">
                <a:solidFill>
                  <a:srgbClr val="009876"/>
                </a:solidFill>
              </a:rPr>
              <a:t>. </a:t>
            </a:r>
            <a:br>
              <a:rPr lang="en-US" dirty="0">
                <a:solidFill>
                  <a:srgbClr val="009876"/>
                </a:solidFill>
              </a:rPr>
            </a:br>
            <a:br>
              <a:rPr lang="en-US" dirty="0">
                <a:solidFill>
                  <a:srgbClr val="009876"/>
                </a:solidFill>
              </a:rPr>
            </a:br>
            <a:r>
              <a:rPr lang="en-US" dirty="0">
                <a:solidFill>
                  <a:srgbClr val="009876"/>
                </a:solidFill>
              </a:rPr>
              <a:t>Reminder, you can write your </a:t>
            </a:r>
            <a:r>
              <a:rPr lang="en-US" b="1" dirty="0">
                <a:solidFill>
                  <a:srgbClr val="009876"/>
                </a:solidFill>
              </a:rPr>
              <a:t>Notes</a:t>
            </a:r>
            <a:r>
              <a:rPr lang="en-US" dirty="0">
                <a:solidFill>
                  <a:srgbClr val="009876"/>
                </a:solidFill>
              </a:rPr>
              <a:t> in Word, spellcheck and then copy and paste them into NOTES.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43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D6BC2-90DA-47B5-8F29-91D617F49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740" y="139614"/>
            <a:ext cx="7131050" cy="954348"/>
          </a:xfrm>
        </p:spPr>
        <p:txBody>
          <a:bodyPr/>
          <a:lstStyle/>
          <a:p>
            <a:pPr algn="ctr"/>
            <a:r>
              <a:rPr lang="en-US" dirty="0"/>
              <a:t>Write in Word / Copy in MOSES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3B914-5AD6-4CCD-B5E8-F659C43D8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249333"/>
            <a:ext cx="8229600" cy="722865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rgbClr val="139876"/>
                </a:solidFill>
              </a:rPr>
              <a:t>Write in Word , copy into MOSES.  </a:t>
            </a:r>
          </a:p>
          <a:p>
            <a:pPr algn="ctr"/>
            <a:r>
              <a:rPr lang="en-US" sz="2000" b="1" dirty="0">
                <a:solidFill>
                  <a:srgbClr val="139876"/>
                </a:solidFill>
              </a:rPr>
              <a:t>Some formats do not transfer well.  (</a:t>
            </a:r>
            <a:r>
              <a:rPr lang="en-US" sz="2000" b="1" i="1" dirty="0">
                <a:solidFill>
                  <a:srgbClr val="139876"/>
                </a:solidFill>
              </a:rPr>
              <a:t>Text / HTML files for example</a:t>
            </a:r>
            <a:r>
              <a:rPr lang="en-US" sz="2000" b="1" dirty="0">
                <a:solidFill>
                  <a:srgbClr val="139876"/>
                </a:solidFill>
              </a:rPr>
              <a:t>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8ED26C-E3D6-41B3-A276-BEEC12947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4" y="1283033"/>
            <a:ext cx="4360333" cy="3839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F7B561-AC62-4195-A693-114836FE9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265" y="1685649"/>
            <a:ext cx="4571999" cy="297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74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966D8-40DC-4F19-9EF1-523A03D6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</a:rPr>
              <a:t>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2B7BB-5193-48F0-99FE-922FBD684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2337"/>
            <a:ext cx="8229600" cy="5029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9876"/>
                </a:solidFill>
              </a:rPr>
              <a:t>Do not:  </a:t>
            </a:r>
            <a:r>
              <a:rPr lang="en-US" dirty="0">
                <a:solidFill>
                  <a:srgbClr val="009876"/>
                </a:solidFill>
              </a:rPr>
              <a:t>etc. , i.e. , et al, and e.g. (</a:t>
            </a:r>
            <a:r>
              <a:rPr lang="en-US" b="1" u="sng" dirty="0">
                <a:solidFill>
                  <a:srgbClr val="009876"/>
                </a:solidFill>
              </a:rPr>
              <a:t>abbreviate</a:t>
            </a:r>
            <a:r>
              <a:rPr lang="en-US" dirty="0">
                <a:solidFill>
                  <a:srgbClr val="009876"/>
                </a:solidFill>
              </a:rPr>
              <a:t>) words or programs. </a:t>
            </a:r>
            <a:br>
              <a:rPr lang="en-US" dirty="0">
                <a:solidFill>
                  <a:srgbClr val="009876"/>
                </a:solidFill>
              </a:rPr>
            </a:br>
            <a:r>
              <a:rPr lang="en-US" dirty="0">
                <a:solidFill>
                  <a:srgbClr val="009876"/>
                </a:solidFill>
              </a:rPr>
              <a:t>If you abbreviate the program, agency, or subject, then make sure that it is </a:t>
            </a:r>
            <a:r>
              <a:rPr lang="en-US" i="1" dirty="0">
                <a:solidFill>
                  <a:srgbClr val="009876"/>
                </a:solidFill>
              </a:rPr>
              <a:t>initially</a:t>
            </a:r>
            <a:r>
              <a:rPr lang="en-US" dirty="0">
                <a:solidFill>
                  <a:srgbClr val="009876"/>
                </a:solidFill>
              </a:rPr>
              <a:t> spelled out then abbreviated going forward. </a:t>
            </a:r>
            <a:br>
              <a:rPr lang="en-US" dirty="0">
                <a:solidFill>
                  <a:srgbClr val="009876"/>
                </a:solidFill>
              </a:rPr>
            </a:br>
            <a:r>
              <a:rPr lang="en-US" dirty="0">
                <a:solidFill>
                  <a:srgbClr val="009876"/>
                </a:solidFill>
              </a:rPr>
              <a:t>Slang </a:t>
            </a:r>
            <a:r>
              <a:rPr lang="en-US" i="1" dirty="0">
                <a:solidFill>
                  <a:srgbClr val="009876"/>
                </a:solidFill>
              </a:rPr>
              <a:t>Words / shorthand should never be used.</a:t>
            </a:r>
          </a:p>
          <a:p>
            <a:pPr lvl="1"/>
            <a:r>
              <a:rPr lang="en-US" i="1" dirty="0">
                <a:solidFill>
                  <a:srgbClr val="009876"/>
                </a:solidFill>
              </a:rPr>
              <a:t>BCC</a:t>
            </a:r>
            <a:r>
              <a:rPr lang="en-US" dirty="0">
                <a:solidFill>
                  <a:srgbClr val="009876"/>
                </a:solidFill>
              </a:rPr>
              <a:t> ,  is it Berkshire Community College or Bristol Community College?</a:t>
            </a:r>
          </a:p>
          <a:p>
            <a:pPr lvl="1"/>
            <a:r>
              <a:rPr lang="en-US" i="1" dirty="0">
                <a:solidFill>
                  <a:srgbClr val="009876"/>
                </a:solidFill>
              </a:rPr>
              <a:t>WTF   is it Workforce Training Fund or  Work Time Fun??? </a:t>
            </a:r>
          </a:p>
          <a:p>
            <a:pPr lvl="1"/>
            <a:r>
              <a:rPr lang="en-US" i="1" dirty="0">
                <a:solidFill>
                  <a:srgbClr val="009876"/>
                </a:solidFill>
              </a:rPr>
              <a:t>DOE is it the Department of Education or Department of Energy? </a:t>
            </a:r>
          </a:p>
          <a:p>
            <a:pPr lvl="1"/>
            <a:r>
              <a:rPr lang="en-US" i="1" dirty="0">
                <a:solidFill>
                  <a:srgbClr val="009876"/>
                </a:solidFill>
              </a:rPr>
              <a:t>TAA is it Trade Adjustment Assistance or ???</a:t>
            </a:r>
          </a:p>
          <a:p>
            <a:pPr lvl="1"/>
            <a:endParaRPr lang="en-US" i="1" dirty="0">
              <a:solidFill>
                <a:srgbClr val="0098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40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966D8-40DC-4F19-9EF1-523A03D63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5" y="139614"/>
            <a:ext cx="7131050" cy="954348"/>
          </a:xfrm>
        </p:spPr>
        <p:txBody>
          <a:bodyPr>
            <a:norm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</a:rPr>
              <a:t>Mission /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2B7BB-5193-48F0-99FE-922FBD684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9876"/>
                </a:solidFill>
              </a:rPr>
              <a:t>The purpose of Notes is to supplement information entered in MOSES, the Career Plan, and other places. </a:t>
            </a:r>
          </a:p>
          <a:p>
            <a:pPr marL="0" indent="0">
              <a:buNone/>
            </a:pPr>
            <a:endParaRPr lang="en-US" dirty="0">
              <a:solidFill>
                <a:srgbClr val="009876"/>
              </a:solidFill>
            </a:endParaRPr>
          </a:p>
          <a:p>
            <a:r>
              <a:rPr lang="en-US" dirty="0">
                <a:solidFill>
                  <a:srgbClr val="009876"/>
                </a:solidFill>
              </a:rPr>
              <a:t>Notes entries should reflect the overall goal of helping the Customers to become employed and self-sufficient.</a:t>
            </a:r>
          </a:p>
          <a:p>
            <a:pPr marL="0" indent="0">
              <a:buNone/>
            </a:pPr>
            <a:endParaRPr lang="en-US" dirty="0">
              <a:solidFill>
                <a:srgbClr val="009876"/>
              </a:solidFill>
            </a:endParaRPr>
          </a:p>
          <a:p>
            <a:r>
              <a:rPr lang="en-US" dirty="0">
                <a:solidFill>
                  <a:srgbClr val="009876"/>
                </a:solidFill>
              </a:rPr>
              <a:t>The goal is to provide both quality / substantial services and effective documentation of these services.</a:t>
            </a:r>
          </a:p>
          <a:p>
            <a:endParaRPr lang="en-US" dirty="0">
              <a:solidFill>
                <a:srgbClr val="009876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309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D6BC2-90DA-47B5-8F29-91D617F49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8229600" cy="95434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Do Not abbreviate words or programs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449F57-7921-4A21-BC56-9773BF16D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76" y="1200150"/>
            <a:ext cx="7306248" cy="47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41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D6BC2-90DA-47B5-8F29-91D617F49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8229600" cy="95434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Without abbreviate words or programs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D038D-8447-4AB0-80DC-D28C3B5E0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3" y="1328827"/>
            <a:ext cx="7458075" cy="479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83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966D8-40DC-4F19-9EF1-523A03D6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</a:rPr>
              <a:t>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2B7BB-5193-48F0-99FE-922FBD684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2337"/>
            <a:ext cx="8229600" cy="5029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9876"/>
                </a:solidFill>
              </a:rPr>
              <a:t>Do not:  </a:t>
            </a:r>
            <a:br>
              <a:rPr lang="en-US" dirty="0">
                <a:solidFill>
                  <a:srgbClr val="009876"/>
                </a:solidFill>
              </a:rPr>
            </a:br>
            <a:r>
              <a:rPr lang="en-US" dirty="0">
                <a:solidFill>
                  <a:srgbClr val="009876"/>
                </a:solidFill>
              </a:rPr>
              <a:t>Use Slang </a:t>
            </a:r>
            <a:r>
              <a:rPr lang="en-US" i="1" dirty="0">
                <a:solidFill>
                  <a:srgbClr val="009876"/>
                </a:solidFill>
              </a:rPr>
              <a:t>Words should never be used.</a:t>
            </a:r>
          </a:p>
          <a:p>
            <a:pPr lvl="1"/>
            <a:r>
              <a:rPr lang="en-US" i="1" dirty="0">
                <a:solidFill>
                  <a:srgbClr val="009876"/>
                </a:solidFill>
              </a:rPr>
              <a:t>Sic/Sick     	-Cool or sweet</a:t>
            </a:r>
          </a:p>
          <a:p>
            <a:pPr lvl="1"/>
            <a:r>
              <a:rPr lang="en-US" i="1" dirty="0">
                <a:solidFill>
                  <a:srgbClr val="009876"/>
                </a:solidFill>
              </a:rPr>
              <a:t>Lit        		-Amazing, cool, or exciting</a:t>
            </a:r>
          </a:p>
          <a:p>
            <a:pPr lvl="1"/>
            <a:r>
              <a:rPr lang="en-US" i="1" dirty="0">
                <a:solidFill>
                  <a:srgbClr val="009876"/>
                </a:solidFill>
              </a:rPr>
              <a:t>Dope       	-Cool or awesome</a:t>
            </a:r>
          </a:p>
          <a:p>
            <a:pPr lvl="1"/>
            <a:r>
              <a:rPr lang="en-US" i="1" dirty="0">
                <a:solidFill>
                  <a:srgbClr val="009876"/>
                </a:solidFill>
              </a:rPr>
              <a:t>Basic        	- Boring, average, or unoriginal</a:t>
            </a:r>
          </a:p>
          <a:p>
            <a:pPr lvl="1"/>
            <a:r>
              <a:rPr lang="en-US" i="1" dirty="0">
                <a:solidFill>
                  <a:srgbClr val="009876"/>
                </a:solidFill>
              </a:rPr>
              <a:t>Noob/n00b  -A person who doesn't know what they’re 					doing or who is bad at something; in other 					words, a newbie</a:t>
            </a:r>
          </a:p>
          <a:p>
            <a:pPr lvl="1"/>
            <a:r>
              <a:rPr lang="en-US" i="1" dirty="0">
                <a:solidFill>
                  <a:srgbClr val="009876"/>
                </a:solidFill>
              </a:rPr>
              <a:t>Hangry 		- Hungry and angry</a:t>
            </a:r>
          </a:p>
          <a:p>
            <a:pPr lvl="1"/>
            <a:r>
              <a:rPr lang="en-US" i="1" dirty="0">
                <a:solidFill>
                  <a:srgbClr val="009876"/>
                </a:solidFill>
              </a:rPr>
              <a:t>Chill			-Relax</a:t>
            </a:r>
          </a:p>
          <a:p>
            <a:pPr lvl="1"/>
            <a:endParaRPr lang="en-US" i="1" dirty="0">
              <a:solidFill>
                <a:srgbClr val="0098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089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966D8-40DC-4F19-9EF1-523A03D6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</a:rPr>
              <a:t>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2B7BB-5193-48F0-99FE-922FBD684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2337"/>
            <a:ext cx="8229600" cy="5029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9876"/>
                </a:solidFill>
              </a:rPr>
              <a:t>Do not:  </a:t>
            </a:r>
            <a:br>
              <a:rPr lang="en-US" dirty="0">
                <a:solidFill>
                  <a:srgbClr val="009876"/>
                </a:solidFill>
              </a:rPr>
            </a:br>
            <a:r>
              <a:rPr lang="en-US" dirty="0">
                <a:solidFill>
                  <a:srgbClr val="009876"/>
                </a:solidFill>
              </a:rPr>
              <a:t>Using </a:t>
            </a:r>
            <a:r>
              <a:rPr lang="en-US" i="1" dirty="0">
                <a:solidFill>
                  <a:srgbClr val="009876"/>
                </a:solidFill>
              </a:rPr>
              <a:t>shorthand / text should never be used.</a:t>
            </a:r>
          </a:p>
          <a:p>
            <a:pPr lvl="1"/>
            <a:r>
              <a:rPr lang="en-US" i="1" dirty="0" err="1">
                <a:solidFill>
                  <a:srgbClr val="009876"/>
                </a:solidFill>
              </a:rPr>
              <a:t>cmb</a:t>
            </a:r>
            <a:r>
              <a:rPr lang="en-US" i="1" dirty="0">
                <a:solidFill>
                  <a:srgbClr val="009876"/>
                </a:solidFill>
              </a:rPr>
              <a:t> – Call me back</a:t>
            </a:r>
          </a:p>
          <a:p>
            <a:pPr lvl="1"/>
            <a:r>
              <a:rPr lang="en-US" i="1" dirty="0">
                <a:solidFill>
                  <a:srgbClr val="009876"/>
                </a:solidFill>
              </a:rPr>
              <a:t>g2cu – Good to see you</a:t>
            </a:r>
          </a:p>
          <a:p>
            <a:pPr lvl="1"/>
            <a:r>
              <a:rPr lang="en-US" i="1" dirty="0">
                <a:solidFill>
                  <a:srgbClr val="009876"/>
                </a:solidFill>
              </a:rPr>
              <a:t>omg – Oh my God</a:t>
            </a:r>
          </a:p>
          <a:p>
            <a:pPr lvl="1"/>
            <a:r>
              <a:rPr lang="en-US" i="1" dirty="0">
                <a:solidFill>
                  <a:srgbClr val="009876"/>
                </a:solidFill>
              </a:rPr>
              <a:t>brb – Be right back</a:t>
            </a:r>
          </a:p>
          <a:p>
            <a:pPr lvl="1"/>
            <a:r>
              <a:rPr lang="en-US" i="1" dirty="0" err="1">
                <a:solidFill>
                  <a:srgbClr val="009876"/>
                </a:solidFill>
              </a:rPr>
              <a:t>dkdc</a:t>
            </a:r>
            <a:r>
              <a:rPr lang="en-US" i="1" dirty="0">
                <a:solidFill>
                  <a:srgbClr val="009876"/>
                </a:solidFill>
              </a:rPr>
              <a:t> – Don’t know, don’t care</a:t>
            </a:r>
          </a:p>
          <a:p>
            <a:pPr lvl="1"/>
            <a:r>
              <a:rPr lang="en-US" i="1" dirty="0">
                <a:solidFill>
                  <a:srgbClr val="009876"/>
                </a:solidFill>
              </a:rPr>
              <a:t>n/a – Not available or not applicable</a:t>
            </a:r>
          </a:p>
          <a:p>
            <a:pPr lvl="1"/>
            <a:r>
              <a:rPr lang="en-US" i="1" dirty="0" err="1">
                <a:solidFill>
                  <a:srgbClr val="009876"/>
                </a:solidFill>
              </a:rPr>
              <a:t>vm</a:t>
            </a:r>
            <a:r>
              <a:rPr lang="en-US" i="1" dirty="0">
                <a:solidFill>
                  <a:srgbClr val="009876"/>
                </a:solidFill>
              </a:rPr>
              <a:t> – Voicemail</a:t>
            </a:r>
          </a:p>
          <a:p>
            <a:pPr lvl="1"/>
            <a:r>
              <a:rPr lang="en-US" i="1" dirty="0">
                <a:solidFill>
                  <a:srgbClr val="009876"/>
                </a:solidFill>
              </a:rPr>
              <a:t>y? – Why?</a:t>
            </a:r>
          </a:p>
          <a:p>
            <a:pPr lvl="1"/>
            <a:endParaRPr lang="en-US" i="1" dirty="0">
              <a:solidFill>
                <a:srgbClr val="0098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07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82D8-ED1D-4687-953A-C54D028A6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4" y="139614"/>
            <a:ext cx="8525933" cy="954348"/>
          </a:xfrm>
        </p:spPr>
        <p:txBody>
          <a:bodyPr>
            <a:noAutofit/>
          </a:bodyPr>
          <a:lstStyle/>
          <a:p>
            <a:pPr algn="ctr"/>
            <a:r>
              <a:rPr lang="en-US" sz="3675" b="1" dirty="0">
                <a:solidFill>
                  <a:schemeClr val="bg1"/>
                </a:solidFill>
              </a:rPr>
              <a:t>Who, What, When, Where, Why, and How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412A2-472B-409A-8AC4-3105CD46C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1337733"/>
            <a:ext cx="8525933" cy="4597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i="1" u="sng" dirty="0">
                <a:solidFill>
                  <a:srgbClr val="003B5D"/>
                </a:solidFill>
              </a:rPr>
              <a:t>Notes should answer the Who, What, When, Where, Why, and How questions</a:t>
            </a:r>
            <a:br>
              <a:rPr lang="en-US" i="1" dirty="0"/>
            </a:br>
            <a:endParaRPr lang="en-US" i="1" dirty="0"/>
          </a:p>
          <a:p>
            <a:pPr marL="0" indent="0">
              <a:buNone/>
            </a:pPr>
            <a:r>
              <a:rPr lang="en-US" b="1" u="sng" dirty="0">
                <a:solidFill>
                  <a:srgbClr val="003B5D"/>
                </a:solidFill>
              </a:rPr>
              <a:t>Who</a:t>
            </a:r>
            <a:r>
              <a:rPr lang="en-US" dirty="0">
                <a:solidFill>
                  <a:srgbClr val="003B5D"/>
                </a:solidFill>
              </a:rPr>
              <a:t>: </a:t>
            </a:r>
            <a:r>
              <a:rPr lang="en-US" dirty="0">
                <a:solidFill>
                  <a:srgbClr val="009876"/>
                </a:solidFill>
              </a:rPr>
              <a:t>Notes should address whether the contact was with the Customer him/herself, or a training vendor, or other individual.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>
                <a:solidFill>
                  <a:srgbClr val="003B5D"/>
                </a:solidFill>
              </a:rPr>
              <a:t>What</a:t>
            </a:r>
            <a:r>
              <a:rPr lang="en-US" dirty="0">
                <a:solidFill>
                  <a:srgbClr val="003B5D"/>
                </a:solidFill>
              </a:rPr>
              <a:t>: </a:t>
            </a:r>
            <a:r>
              <a:rPr lang="en-US" dirty="0">
                <a:solidFill>
                  <a:srgbClr val="009876"/>
                </a:solidFill>
              </a:rPr>
              <a:t>Notes should describe the event or occurrence you are documenting.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u="sng" dirty="0">
                <a:solidFill>
                  <a:srgbClr val="003B5D"/>
                </a:solidFill>
              </a:rPr>
              <a:t>When</a:t>
            </a:r>
            <a:r>
              <a:rPr lang="en-US" dirty="0">
                <a:solidFill>
                  <a:srgbClr val="003B5D"/>
                </a:solidFill>
              </a:rPr>
              <a:t>: </a:t>
            </a:r>
            <a:r>
              <a:rPr lang="en-US" dirty="0">
                <a:solidFill>
                  <a:srgbClr val="009876"/>
                </a:solidFill>
              </a:rPr>
              <a:t>Notes should address the date in which the contact or event you are documenting  occurred.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00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418E-6AB7-4C36-9421-1FFFE048B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82" y="157423"/>
            <a:ext cx="8437227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975" b="1" dirty="0">
                <a:solidFill>
                  <a:schemeClr val="bg1"/>
                </a:solidFill>
              </a:rPr>
              <a:t>Who, What, When, Where, Why, and How </a:t>
            </a:r>
            <a:r>
              <a:rPr lang="en-US" sz="2100" b="1" i="1" dirty="0">
                <a:solidFill>
                  <a:schemeClr val="bg1"/>
                </a:solidFill>
              </a:rPr>
              <a:t>cont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22CC6-8352-4E76-A101-747EC37A5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371601"/>
            <a:ext cx="8603609" cy="4673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i="1" u="sng" dirty="0">
                <a:solidFill>
                  <a:srgbClr val="003B5D"/>
                </a:solidFill>
              </a:rPr>
              <a:t>Notes should answer the Who, What, When, Where, Why, and How questions</a:t>
            </a:r>
            <a:endParaRPr lang="en-US" altLang="en-US" sz="2600" b="1" u="sng" dirty="0">
              <a:solidFill>
                <a:srgbClr val="003B5D"/>
              </a:solidFill>
            </a:endParaRPr>
          </a:p>
          <a:p>
            <a:pPr marL="0" indent="0">
              <a:buNone/>
            </a:pPr>
            <a:r>
              <a:rPr lang="en-US" altLang="en-US" sz="2600" b="1" u="sng" dirty="0">
                <a:solidFill>
                  <a:srgbClr val="003B5D"/>
                </a:solidFill>
              </a:rPr>
              <a:t>Where</a:t>
            </a:r>
            <a:r>
              <a:rPr lang="en-US" altLang="en-US" sz="2600" dirty="0">
                <a:solidFill>
                  <a:srgbClr val="003B5D"/>
                </a:solidFill>
              </a:rPr>
              <a:t>: </a:t>
            </a:r>
            <a:r>
              <a:rPr lang="en-US" altLang="en-US" sz="2600" dirty="0">
                <a:solidFill>
                  <a:srgbClr val="009876"/>
                </a:solidFill>
              </a:rPr>
              <a:t>Notes should include the location of the meeting or event that you are documenting.  (In person ?  Virtual?)</a:t>
            </a:r>
            <a:br>
              <a:rPr lang="en-US" altLang="en-US" sz="2600" dirty="0"/>
            </a:br>
            <a:endParaRPr lang="en-US" altLang="en-US" sz="2600" dirty="0"/>
          </a:p>
          <a:p>
            <a:pPr marL="0" indent="0">
              <a:buNone/>
            </a:pPr>
            <a:r>
              <a:rPr lang="en-US" altLang="en-US" sz="2600" b="1" u="sng" dirty="0">
                <a:solidFill>
                  <a:srgbClr val="003B5D"/>
                </a:solidFill>
              </a:rPr>
              <a:t>Why</a:t>
            </a:r>
            <a:r>
              <a:rPr lang="en-US" altLang="en-US" sz="2600" dirty="0">
                <a:solidFill>
                  <a:srgbClr val="003B5D"/>
                </a:solidFill>
              </a:rPr>
              <a:t>:  </a:t>
            </a:r>
            <a:r>
              <a:rPr lang="en-US" altLang="en-US" sz="2600" dirty="0">
                <a:solidFill>
                  <a:srgbClr val="009876"/>
                </a:solidFill>
              </a:rPr>
              <a:t>Notes should describe why the Customer is being contacted, or it should be implicitly obvious to the reader why the Case Note is being included.</a:t>
            </a:r>
            <a:br>
              <a:rPr lang="en-US" altLang="en-US" sz="2600" dirty="0"/>
            </a:br>
            <a:endParaRPr lang="en-US" altLang="en-US" sz="2600" dirty="0"/>
          </a:p>
          <a:p>
            <a:pPr marL="0" indent="0">
              <a:buNone/>
            </a:pPr>
            <a:r>
              <a:rPr lang="en-US" altLang="en-US" sz="2600" b="1" u="sng" dirty="0">
                <a:solidFill>
                  <a:srgbClr val="003B5D"/>
                </a:solidFill>
              </a:rPr>
              <a:t>How</a:t>
            </a:r>
            <a:r>
              <a:rPr lang="en-US" altLang="en-US" sz="2600" dirty="0">
                <a:solidFill>
                  <a:srgbClr val="003B5D"/>
                </a:solidFill>
              </a:rPr>
              <a:t>: </a:t>
            </a:r>
            <a:r>
              <a:rPr lang="en-US" altLang="en-US" sz="2600" dirty="0">
                <a:solidFill>
                  <a:srgbClr val="009876"/>
                </a:solidFill>
              </a:rPr>
              <a:t>Notes should address whether the contact was in person, via telephone , Zoom , Teams , WebEx , by e-mail, social media or another method.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03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C1147-6617-4D84-9CCC-E06D36E4E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7" y="139614"/>
            <a:ext cx="7131050" cy="954348"/>
          </a:xfrm>
        </p:spPr>
        <p:txBody>
          <a:bodyPr>
            <a:norm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</a:rPr>
              <a:t>Staff Identifiers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647D0-D81A-4BF4-9FC0-E4BD6520F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6235"/>
            <a:ext cx="8229600" cy="4819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9876"/>
                </a:solidFill>
              </a:rPr>
              <a:t>In writing Notes, </a:t>
            </a:r>
            <a:r>
              <a:rPr lang="en-US" i="1" dirty="0">
                <a:solidFill>
                  <a:srgbClr val="009876"/>
                </a:solidFill>
              </a:rPr>
              <a:t>consider</a:t>
            </a:r>
            <a:r>
              <a:rPr lang="en-US" dirty="0">
                <a:solidFill>
                  <a:srgbClr val="009876"/>
                </a:solidFill>
              </a:rPr>
              <a:t> using initials, MOSES ids or job titles instead of names.</a:t>
            </a:r>
          </a:p>
          <a:p>
            <a:pPr marL="0" indent="0">
              <a:buNone/>
            </a:pPr>
            <a:endParaRPr lang="en-US" dirty="0">
              <a:solidFill>
                <a:srgbClr val="009876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9876"/>
                </a:solidFill>
              </a:rPr>
              <a:t>Examples:</a:t>
            </a:r>
          </a:p>
          <a:p>
            <a:r>
              <a:rPr lang="en-US" i="1" dirty="0">
                <a:solidFill>
                  <a:srgbClr val="009876"/>
                </a:solidFill>
              </a:rPr>
              <a:t>TC talked to Case Manager BL regarding training opportunities for customer.  They reviewed the file.</a:t>
            </a:r>
          </a:p>
          <a:p>
            <a:r>
              <a:rPr lang="en-US" i="1" dirty="0">
                <a:solidFill>
                  <a:srgbClr val="009876"/>
                </a:solidFill>
              </a:rPr>
              <a:t>Talked to PW at John F. Kennedy High school regarding getting a transcript for youth.  PW said they would send it right over. </a:t>
            </a:r>
          </a:p>
        </p:txBody>
      </p:sp>
    </p:spTree>
    <p:extLst>
      <p:ext uri="{BB962C8B-B14F-4D97-AF65-F5344CB8AC3E}">
        <p14:creationId xmlns:p14="http://schemas.microsoft.com/office/powerpoint/2010/main" val="4076379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BEE5A-989D-49B2-9671-E8218CC5B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134" y="139614"/>
            <a:ext cx="7131050" cy="954348"/>
          </a:xfrm>
        </p:spPr>
        <p:txBody>
          <a:bodyPr>
            <a:norm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</a:rPr>
              <a:t>Attention to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36360-3E4D-4D54-836C-E83F248E6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72266"/>
            <a:ext cx="8229600" cy="3499931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9876"/>
                </a:solidFill>
              </a:rPr>
              <a:t>Make sure you are recording the information in the correct Customer record.</a:t>
            </a:r>
          </a:p>
          <a:p>
            <a:pPr eaLnBrk="1" hangingPunct="1"/>
            <a:endParaRPr lang="en-US" altLang="en-US" sz="2400" dirty="0">
              <a:solidFill>
                <a:srgbClr val="009876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009876"/>
                </a:solidFill>
              </a:rPr>
              <a:t>Be consistent    </a:t>
            </a:r>
            <a:br>
              <a:rPr lang="en-US" altLang="en-US" sz="2400" dirty="0">
                <a:solidFill>
                  <a:srgbClr val="009876"/>
                </a:solidFill>
              </a:rPr>
            </a:br>
            <a:endParaRPr lang="en-US" altLang="en-US" sz="2400" dirty="0">
              <a:solidFill>
                <a:srgbClr val="009876"/>
              </a:solidFill>
            </a:endParaRPr>
          </a:p>
          <a:p>
            <a:pPr marL="0" indent="0" eaLnBrk="1" hangingPunct="1">
              <a:buNone/>
            </a:pPr>
            <a:endParaRPr lang="en-US" altLang="en-US" sz="2400" dirty="0">
              <a:solidFill>
                <a:srgbClr val="0098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19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931C-8D5F-41F7-8D17-01655411C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614"/>
            <a:ext cx="8322733" cy="954348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Attention to Details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1C702-2332-459D-81B9-076A8F597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26606"/>
            <a:ext cx="8229600" cy="40645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139876"/>
                </a:solidFill>
              </a:rPr>
              <a:t>Name / personal information updates / gender changes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953DEE-4405-40FE-BE41-5E627AEA0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61" y="1303867"/>
            <a:ext cx="8273568" cy="435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2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BEE5A-989D-49B2-9671-E8218CC5B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134" y="139614"/>
            <a:ext cx="7131050" cy="954348"/>
          </a:xfrm>
        </p:spPr>
        <p:txBody>
          <a:bodyPr>
            <a:norm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</a:rPr>
              <a:t>Attention to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36360-3E4D-4D54-836C-E83F248E6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8067"/>
            <a:ext cx="8229600" cy="4084130"/>
          </a:xfrm>
        </p:spPr>
        <p:txBody>
          <a:bodyPr/>
          <a:lstStyle/>
          <a:p>
            <a:r>
              <a:rPr lang="en-US" altLang="en-US" b="1" dirty="0">
                <a:solidFill>
                  <a:srgbClr val="009876"/>
                </a:solidFill>
              </a:rPr>
              <a:t>Write your note immediately after the event / interaction or as soon as possible to avoid forgetting details.</a:t>
            </a:r>
          </a:p>
          <a:p>
            <a:pPr marL="0" indent="0" eaLnBrk="1" hangingPunct="1">
              <a:buNone/>
            </a:pPr>
            <a:endParaRPr lang="en-US" altLang="en-US" dirty="0">
              <a:solidFill>
                <a:srgbClr val="009876"/>
              </a:solidFill>
            </a:endParaRPr>
          </a:p>
          <a:p>
            <a:pPr eaLnBrk="1" hangingPunct="1"/>
            <a:r>
              <a:rPr lang="en-US" altLang="en-US" b="1" dirty="0">
                <a:solidFill>
                  <a:srgbClr val="009876"/>
                </a:solidFill>
              </a:rPr>
              <a:t>The pronoun (he/she) usage should match the gender of the Customer.  Or be non-gender specific (they/them).   </a:t>
            </a:r>
            <a:r>
              <a:rPr lang="en-US" altLang="en-US" b="1" i="1" u="sng" dirty="0">
                <a:solidFill>
                  <a:srgbClr val="009876"/>
                </a:solidFill>
              </a:rPr>
              <a:t>Adhere to their requested pronouns. </a:t>
            </a:r>
            <a:br>
              <a:rPr lang="en-US" altLang="en-US" sz="2400" b="1" dirty="0">
                <a:solidFill>
                  <a:srgbClr val="009876"/>
                </a:solidFill>
              </a:rPr>
            </a:br>
            <a:endParaRPr lang="en-US" altLang="en-US" sz="2400" b="1" dirty="0">
              <a:solidFill>
                <a:srgbClr val="00987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287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EDCBD-7599-4084-A4CF-D9A0A598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492" y="351895"/>
            <a:ext cx="7346729" cy="618872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</a:rPr>
              <a:t>Basics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5F0790-486D-4AD2-87AE-B8A76B515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" t="1151" r="900" b="1080"/>
          <a:stretch/>
        </p:blipFill>
        <p:spPr>
          <a:xfrm>
            <a:off x="379834" y="1860117"/>
            <a:ext cx="3775046" cy="2453780"/>
          </a:xfrm>
          <a:prstGeom prst="rect">
            <a:avLst/>
          </a:prstGeom>
          <a:ln w="38100">
            <a:solidFill>
              <a:srgbClr val="009876"/>
            </a:solidFill>
          </a:ln>
          <a:effectLst>
            <a:softEdge rad="127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208E06-C46F-4BDE-AB74-0882FAFFB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8" t="1854" r="681" b="1634"/>
          <a:stretch/>
        </p:blipFill>
        <p:spPr>
          <a:xfrm>
            <a:off x="4522037" y="1880438"/>
            <a:ext cx="4313092" cy="1465976"/>
          </a:xfrm>
          <a:prstGeom prst="rect">
            <a:avLst/>
          </a:prstGeom>
          <a:ln w="38100">
            <a:solidFill>
              <a:srgbClr val="009876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61E9EF-3627-4CAB-951D-F9A37A84135C}"/>
              </a:ext>
            </a:extLst>
          </p:cNvPr>
          <p:cNvSpPr txBox="1"/>
          <p:nvPr/>
        </p:nvSpPr>
        <p:spPr>
          <a:xfrm>
            <a:off x="612491" y="4356610"/>
            <a:ext cx="3309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B5D"/>
                </a:solidFill>
              </a:rPr>
              <a:t>4,000 characters  </a:t>
            </a:r>
            <a:r>
              <a:rPr lang="en-US" i="1" dirty="0">
                <a:solidFill>
                  <a:srgbClr val="003B5D"/>
                </a:solidFill>
              </a:rPr>
              <a:t>(about 2 single lined pages)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A8D18A-68F3-47D8-BEAB-E7D0B4F2CBB3}"/>
              </a:ext>
            </a:extLst>
          </p:cNvPr>
          <p:cNvSpPr txBox="1"/>
          <p:nvPr/>
        </p:nvSpPr>
        <p:spPr>
          <a:xfrm>
            <a:off x="4989121" y="3423686"/>
            <a:ext cx="3309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3B5D"/>
                </a:solidFill>
              </a:rPr>
              <a:t>255 characters  </a:t>
            </a:r>
            <a:endParaRPr lang="en-US" i="1" dirty="0">
              <a:solidFill>
                <a:srgbClr val="003B5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516CFE-7CE3-43BD-B561-04FD08C28D1E}"/>
              </a:ext>
            </a:extLst>
          </p:cNvPr>
          <p:cNvSpPr txBox="1"/>
          <p:nvPr/>
        </p:nvSpPr>
        <p:spPr>
          <a:xfrm>
            <a:off x="1344108" y="4658311"/>
            <a:ext cx="3309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>
                <a:solidFill>
                  <a:srgbClr val="003B5D"/>
                </a:solidFill>
              </a:rPr>
              <a:t>Preferred</a:t>
            </a:r>
            <a:r>
              <a:rPr lang="en-US" b="1" u="sng" dirty="0">
                <a:solidFill>
                  <a:srgbClr val="003B5D"/>
                </a:solidFill>
              </a:rPr>
              <a:t> location </a:t>
            </a:r>
            <a:endParaRPr lang="en-US" i="1" u="sng" dirty="0">
              <a:solidFill>
                <a:srgbClr val="003B5D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C8EFA1-FBB0-DB60-91C9-76650E5CECAA}"/>
              </a:ext>
            </a:extLst>
          </p:cNvPr>
          <p:cNvSpPr txBox="1"/>
          <p:nvPr/>
        </p:nvSpPr>
        <p:spPr>
          <a:xfrm>
            <a:off x="440422" y="5263017"/>
            <a:ext cx="82547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i="1" dirty="0">
                <a:solidFill>
                  <a:srgbClr val="003B5D"/>
                </a:solidFill>
              </a:rPr>
              <a:t>It need not be in both locations, unless it is required by LOCAL policy</a:t>
            </a:r>
            <a:r>
              <a:rPr lang="en-US" sz="1350" i="1" dirty="0">
                <a:solidFill>
                  <a:srgbClr val="003B5D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106A2A-BB56-284A-5142-FBF95C34CE4F}"/>
              </a:ext>
            </a:extLst>
          </p:cNvPr>
          <p:cNvSpPr txBox="1"/>
          <p:nvPr/>
        </p:nvSpPr>
        <p:spPr>
          <a:xfrm>
            <a:off x="107192" y="5802162"/>
            <a:ext cx="892732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i="1" dirty="0">
                <a:solidFill>
                  <a:srgbClr val="009876"/>
                </a:solidFill>
              </a:rPr>
              <a:t>There is NOT a statewide NOTES policy.  But programs may have NOTE Requirements / guidelines.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229370-9EB3-491A-9DB7-47A5432046A4}"/>
              </a:ext>
            </a:extLst>
          </p:cNvPr>
          <p:cNvSpPr txBox="1"/>
          <p:nvPr/>
        </p:nvSpPr>
        <p:spPr>
          <a:xfrm>
            <a:off x="612491" y="1391710"/>
            <a:ext cx="3309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Notes in Notes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7A15F5-01B9-46C3-8600-FD625AB693D0}"/>
              </a:ext>
            </a:extLst>
          </p:cNvPr>
          <p:cNvSpPr txBox="1"/>
          <p:nvPr/>
        </p:nvSpPr>
        <p:spPr>
          <a:xfrm>
            <a:off x="4803503" y="1391704"/>
            <a:ext cx="3637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Notes in Services Description Box</a:t>
            </a:r>
          </a:p>
        </p:txBody>
      </p:sp>
    </p:spTree>
    <p:extLst>
      <p:ext uri="{BB962C8B-B14F-4D97-AF65-F5344CB8AC3E}">
        <p14:creationId xmlns:p14="http://schemas.microsoft.com/office/powerpoint/2010/main" val="2904505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931C-8D5F-41F7-8D17-01655411C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614"/>
            <a:ext cx="8322733" cy="954348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Pronouns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1C702-2332-459D-81B9-076A8F597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solidFill>
                  <a:srgbClr val="139876"/>
                </a:solidFill>
                <a:effectLst/>
                <a:latin typeface="Noto Sans VF"/>
              </a:rPr>
              <a:t>He/Him/His, </a:t>
            </a:r>
          </a:p>
          <a:p>
            <a:r>
              <a:rPr lang="en-US" b="1" i="0" dirty="0">
                <a:solidFill>
                  <a:srgbClr val="139876"/>
                </a:solidFill>
                <a:effectLst/>
                <a:latin typeface="Noto Sans VF"/>
              </a:rPr>
              <a:t>She/Her/Hers, </a:t>
            </a:r>
          </a:p>
          <a:p>
            <a:r>
              <a:rPr lang="en-US" b="1" i="0" dirty="0">
                <a:solidFill>
                  <a:srgbClr val="139876"/>
                </a:solidFill>
                <a:effectLst/>
                <a:latin typeface="Noto Sans VF"/>
              </a:rPr>
              <a:t>They/Them/Theirs, </a:t>
            </a:r>
          </a:p>
          <a:p>
            <a:r>
              <a:rPr lang="en-US" b="1" i="0" dirty="0">
                <a:solidFill>
                  <a:srgbClr val="139876"/>
                </a:solidFill>
                <a:effectLst/>
                <a:latin typeface="Noto Sans VF"/>
              </a:rPr>
              <a:t>Ze/</a:t>
            </a:r>
            <a:r>
              <a:rPr lang="en-US" b="1" i="0" dirty="0" err="1">
                <a:solidFill>
                  <a:srgbClr val="139876"/>
                </a:solidFill>
                <a:effectLst/>
                <a:latin typeface="Noto Sans VF"/>
              </a:rPr>
              <a:t>Hir</a:t>
            </a:r>
            <a:r>
              <a:rPr lang="en-US" b="1" i="0" dirty="0">
                <a:solidFill>
                  <a:srgbClr val="139876"/>
                </a:solidFill>
                <a:effectLst/>
                <a:latin typeface="Noto Sans VF"/>
              </a:rPr>
              <a:t>/</a:t>
            </a:r>
            <a:r>
              <a:rPr lang="en-US" b="1" i="0" dirty="0" err="1">
                <a:solidFill>
                  <a:srgbClr val="139876"/>
                </a:solidFill>
                <a:effectLst/>
                <a:latin typeface="Noto Sans VF"/>
              </a:rPr>
              <a:t>Hirs</a:t>
            </a:r>
            <a:r>
              <a:rPr lang="en-US" b="1" i="0" dirty="0">
                <a:solidFill>
                  <a:srgbClr val="139876"/>
                </a:solidFill>
                <a:effectLst/>
                <a:latin typeface="Noto Sans VF"/>
              </a:rPr>
              <a:t>. </a:t>
            </a:r>
          </a:p>
          <a:p>
            <a:endParaRPr lang="en-US" dirty="0">
              <a:solidFill>
                <a:srgbClr val="139876"/>
              </a:solidFill>
              <a:latin typeface="Noto Sans VF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139876"/>
                </a:solidFill>
              </a:rPr>
              <a:t>Using a person’s correct pronouns is essential to mutual respect, basic courtesy, and vital to supporting our coworkers, community of partners and customers.       </a:t>
            </a:r>
            <a:r>
              <a:rPr lang="en-US" dirty="0">
                <a:solidFill>
                  <a:srgbClr val="139876"/>
                </a:solidFill>
              </a:rPr>
              <a:t>(</a:t>
            </a:r>
            <a:r>
              <a:rPr lang="en-US" sz="2200" i="1" dirty="0">
                <a:solidFill>
                  <a:srgbClr val="139876"/>
                </a:solidFill>
              </a:rPr>
              <a:t>Mass HRD – ODEO</a:t>
            </a:r>
            <a:r>
              <a:rPr lang="en-US" dirty="0">
                <a:solidFill>
                  <a:srgbClr val="13987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07796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966D8-40DC-4F19-9EF1-523A03D63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338" y="139614"/>
            <a:ext cx="7131050" cy="954348"/>
          </a:xfrm>
        </p:spPr>
        <p:txBody>
          <a:bodyPr>
            <a:norm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</a:rPr>
              <a:t>Copy and Paste </a:t>
            </a:r>
            <a:r>
              <a:rPr lang="en-US" sz="3900" b="1" i="1" dirty="0">
                <a:solidFill>
                  <a:schemeClr val="bg1"/>
                </a:solidFill>
              </a:rPr>
              <a:t>faux pas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2B7BB-5193-48F0-99FE-922FBD684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9876"/>
                </a:solidFill>
              </a:rPr>
              <a:t>It is </a:t>
            </a:r>
            <a:r>
              <a:rPr lang="en-US" b="1" dirty="0">
                <a:solidFill>
                  <a:srgbClr val="009876"/>
                </a:solidFill>
              </a:rPr>
              <a:t>strongly </a:t>
            </a:r>
            <a:r>
              <a:rPr lang="en-US" b="1" i="1" dirty="0">
                <a:solidFill>
                  <a:srgbClr val="009876"/>
                </a:solidFill>
              </a:rPr>
              <a:t>recommended</a:t>
            </a:r>
            <a:r>
              <a:rPr lang="en-US" b="1" dirty="0">
                <a:solidFill>
                  <a:srgbClr val="009876"/>
                </a:solidFill>
              </a:rPr>
              <a:t> </a:t>
            </a:r>
            <a:r>
              <a:rPr lang="en-US" dirty="0">
                <a:solidFill>
                  <a:srgbClr val="009876"/>
                </a:solidFill>
              </a:rPr>
              <a:t>that Emails / written contacts should not be copied and pasted. </a:t>
            </a:r>
            <a:br>
              <a:rPr lang="en-US" dirty="0">
                <a:solidFill>
                  <a:srgbClr val="009876"/>
                </a:solidFill>
              </a:rPr>
            </a:br>
            <a:br>
              <a:rPr lang="en-US" dirty="0">
                <a:solidFill>
                  <a:srgbClr val="009876"/>
                </a:solidFill>
              </a:rPr>
            </a:br>
            <a:r>
              <a:rPr lang="en-US" dirty="0">
                <a:solidFill>
                  <a:srgbClr val="009876"/>
                </a:solidFill>
              </a:rPr>
              <a:t>Rather the </a:t>
            </a:r>
            <a:r>
              <a:rPr lang="en-US" i="1" dirty="0">
                <a:solidFill>
                  <a:srgbClr val="009876"/>
                </a:solidFill>
              </a:rPr>
              <a:t>preferred</a:t>
            </a:r>
            <a:r>
              <a:rPr lang="en-US" dirty="0">
                <a:solidFill>
                  <a:srgbClr val="009876"/>
                </a:solidFill>
              </a:rPr>
              <a:t> method is that the email should be summarized with the pertinent applicable information mentioned.</a:t>
            </a:r>
          </a:p>
          <a:p>
            <a:pPr lvl="1"/>
            <a:r>
              <a:rPr lang="en-US" dirty="0">
                <a:solidFill>
                  <a:srgbClr val="009876"/>
                </a:solidFill>
              </a:rPr>
              <a:t>Emails / written contact may contain irrelevant information </a:t>
            </a:r>
          </a:p>
          <a:p>
            <a:pPr lvl="1"/>
            <a:r>
              <a:rPr lang="en-US" dirty="0">
                <a:solidFill>
                  <a:srgbClr val="009876"/>
                </a:solidFill>
              </a:rPr>
              <a:t>Too long (</a:t>
            </a:r>
            <a:r>
              <a:rPr lang="en-US" i="1" dirty="0">
                <a:solidFill>
                  <a:srgbClr val="009876"/>
                </a:solidFill>
              </a:rPr>
              <a:t>multiple emails in one</a:t>
            </a:r>
            <a:r>
              <a:rPr lang="en-US" dirty="0">
                <a:solidFill>
                  <a:srgbClr val="00987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2599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931C-8D5F-41F7-8D17-01655411C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614"/>
            <a:ext cx="8322733" cy="95434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 to Emails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AE24E9-8756-40D5-9836-2F0FFE219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565" y="2968456"/>
            <a:ext cx="3953933" cy="1510265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139876"/>
                </a:solidFill>
              </a:rPr>
              <a:t>Too much and too many emails strung together.</a:t>
            </a:r>
            <a:br>
              <a:rPr lang="en-US" dirty="0">
                <a:solidFill>
                  <a:srgbClr val="139876"/>
                </a:solidFill>
              </a:rPr>
            </a:br>
            <a:endParaRPr lang="en-US" dirty="0">
              <a:solidFill>
                <a:srgbClr val="139876"/>
              </a:solidFill>
            </a:endParaRPr>
          </a:p>
          <a:p>
            <a:r>
              <a:rPr lang="en-US" dirty="0">
                <a:solidFill>
                  <a:srgbClr val="139876"/>
                </a:solidFill>
              </a:rPr>
              <a:t>Prefer brief recap of email in NOTES.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D30D19-F420-4738-96DF-89B831754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31" y="1319526"/>
            <a:ext cx="3468336" cy="48081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70095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2137A-54E6-494F-89FA-B7DEB93A2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0" y="139614"/>
            <a:ext cx="7131050" cy="954348"/>
          </a:xfrm>
        </p:spPr>
        <p:txBody>
          <a:bodyPr>
            <a:norm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</a:rPr>
              <a:t>Social Media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C3502-61D3-4068-BF0B-317183914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3335"/>
            <a:ext cx="7886700" cy="3601640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009876"/>
                </a:solidFill>
              </a:rPr>
              <a:t>All communications conducted with a job seeker or youth customer through email, or </a:t>
            </a:r>
            <a:r>
              <a:rPr lang="en-US" sz="2200" b="1" i="1" dirty="0">
                <a:solidFill>
                  <a:srgbClr val="009876"/>
                </a:solidFill>
              </a:rPr>
              <a:t>any </a:t>
            </a:r>
            <a:r>
              <a:rPr lang="en-US" sz="2200" b="1" dirty="0">
                <a:solidFill>
                  <a:srgbClr val="009876"/>
                </a:solidFill>
              </a:rPr>
              <a:t>social media must be recorded in MOSES and the appropriate Service entered on the correct Service tab. </a:t>
            </a:r>
          </a:p>
          <a:p>
            <a:pPr marL="0" indent="0">
              <a:buNone/>
            </a:pPr>
            <a:endParaRPr lang="en-US" sz="2200" b="1" dirty="0">
              <a:solidFill>
                <a:srgbClr val="009876"/>
              </a:solidFill>
            </a:endParaRPr>
          </a:p>
          <a:p>
            <a:r>
              <a:rPr lang="en-US" sz="2200" b="1" dirty="0">
                <a:solidFill>
                  <a:srgbClr val="009876"/>
                </a:solidFill>
              </a:rPr>
              <a:t>Each entry must be accompanied by a Note in the MOSES Notes section that documents the date of the communication and a summary of the content of the communication exchange. </a:t>
            </a:r>
            <a:br>
              <a:rPr lang="en-US" sz="2200" b="1" dirty="0">
                <a:solidFill>
                  <a:srgbClr val="009876"/>
                </a:solidFill>
              </a:rPr>
            </a:br>
            <a:endParaRPr lang="en-US" sz="2200" b="1" dirty="0">
              <a:solidFill>
                <a:srgbClr val="009876"/>
              </a:solidFill>
            </a:endParaRPr>
          </a:p>
          <a:p>
            <a:r>
              <a:rPr lang="en-US" sz="2200" b="1" dirty="0">
                <a:solidFill>
                  <a:srgbClr val="009876"/>
                </a:solidFill>
              </a:rPr>
              <a:t>How the summary of information was received must be included in the Note;   </a:t>
            </a:r>
            <a:r>
              <a:rPr lang="en-US" sz="2200" b="1" u="sng" dirty="0">
                <a:solidFill>
                  <a:srgbClr val="009876"/>
                </a:solidFill>
              </a:rPr>
              <a:t>type of social media:</a:t>
            </a:r>
            <a:r>
              <a:rPr lang="en-US" sz="2200" b="1" dirty="0">
                <a:solidFill>
                  <a:srgbClr val="009876"/>
                </a:solidFill>
              </a:rPr>
              <a:t>    </a:t>
            </a:r>
            <a:br>
              <a:rPr lang="en-US" sz="2200" b="1" dirty="0">
                <a:solidFill>
                  <a:srgbClr val="009876"/>
                </a:solidFill>
              </a:rPr>
            </a:br>
            <a:r>
              <a:rPr lang="en-US" sz="2200" b="1" i="1" dirty="0">
                <a:solidFill>
                  <a:srgbClr val="009876"/>
                </a:solidFill>
              </a:rPr>
              <a:t>(Email, Facebook, Instagram, Twitter, Zoom, LinkedIn, Snapchat, WeChat, WhatsApp,   etc.)</a:t>
            </a:r>
          </a:p>
        </p:txBody>
      </p:sp>
    </p:spTree>
    <p:extLst>
      <p:ext uri="{BB962C8B-B14F-4D97-AF65-F5344CB8AC3E}">
        <p14:creationId xmlns:p14="http://schemas.microsoft.com/office/powerpoint/2010/main" val="4233136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931C-8D5F-41F7-8D17-01655411C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614"/>
            <a:ext cx="8322733" cy="95434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Social Media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CE4AF8-5C63-43DD-9C23-854C91117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72" y="1328729"/>
            <a:ext cx="7471805" cy="478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30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4AA99-E8DC-46C6-9FCC-FBC67867F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672" y="139614"/>
            <a:ext cx="7131050" cy="954348"/>
          </a:xfrm>
        </p:spPr>
        <p:txBody>
          <a:bodyPr/>
          <a:lstStyle/>
          <a:p>
            <a:pPr algn="ctr"/>
            <a:r>
              <a:rPr lang="en-US" altLang="en-US" sz="3900" b="1" dirty="0">
                <a:solidFill>
                  <a:schemeClr val="bg1"/>
                </a:solidFill>
              </a:rPr>
              <a:t>Common Problems</a:t>
            </a:r>
            <a:r>
              <a:rPr lang="en-US" altLang="en-US" dirty="0"/>
              <a:t>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0CAE6-A100-4B46-9B45-D530E312A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94933"/>
            <a:ext cx="8229600" cy="417726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b="1" dirty="0">
                <a:solidFill>
                  <a:srgbClr val="009876"/>
                </a:solidFill>
              </a:rPr>
              <a:t>Inappropriate Customer information included in MOSES.</a:t>
            </a:r>
            <a:br>
              <a:rPr lang="en-US" altLang="en-US" sz="2400" b="1" dirty="0">
                <a:solidFill>
                  <a:srgbClr val="009876"/>
                </a:solidFill>
              </a:rPr>
            </a:br>
            <a:endParaRPr lang="en-US" altLang="en-US" sz="2400" b="1" dirty="0">
              <a:solidFill>
                <a:srgbClr val="009876"/>
              </a:solidFill>
            </a:endParaRPr>
          </a:p>
          <a:p>
            <a:pPr eaLnBrk="1" hangingPunct="1"/>
            <a:r>
              <a:rPr lang="en-US" altLang="en-US" sz="2400" b="1" dirty="0">
                <a:solidFill>
                  <a:srgbClr val="009876"/>
                </a:solidFill>
              </a:rPr>
              <a:t>Inappropriate information about OSCC included in MOSES; i.e., </a:t>
            </a:r>
            <a:r>
              <a:rPr lang="en-US" altLang="en-US" sz="2400" b="1" i="1" dirty="0">
                <a:solidFill>
                  <a:srgbClr val="009876"/>
                </a:solidFill>
              </a:rPr>
              <a:t>Manager refused to approve training request.</a:t>
            </a:r>
            <a:br>
              <a:rPr lang="en-US" altLang="en-US" sz="2400" b="1" i="1" dirty="0">
                <a:solidFill>
                  <a:srgbClr val="009876"/>
                </a:solidFill>
              </a:rPr>
            </a:br>
            <a:endParaRPr lang="en-US" altLang="en-US" sz="2400" b="1" i="1" dirty="0">
              <a:solidFill>
                <a:srgbClr val="009876"/>
              </a:solidFill>
            </a:endParaRPr>
          </a:p>
          <a:p>
            <a:pPr eaLnBrk="1" hangingPunct="1"/>
            <a:r>
              <a:rPr lang="en-US" altLang="en-US" sz="2400" b="1" dirty="0">
                <a:solidFill>
                  <a:srgbClr val="009876"/>
                </a:solidFill>
              </a:rPr>
              <a:t>Case Workers expressing frustration with Customers in MOSES.</a:t>
            </a:r>
            <a:br>
              <a:rPr lang="en-US" altLang="en-US" sz="2400" b="1" dirty="0">
                <a:solidFill>
                  <a:srgbClr val="009876"/>
                </a:solidFill>
              </a:rPr>
            </a:br>
            <a:endParaRPr lang="en-US" altLang="en-US" sz="2400" b="1" dirty="0">
              <a:solidFill>
                <a:srgbClr val="009876"/>
              </a:solidFill>
            </a:endParaRPr>
          </a:p>
          <a:p>
            <a:pPr eaLnBrk="1" hangingPunct="1"/>
            <a:r>
              <a:rPr lang="en-US" altLang="en-US" sz="2400" b="1" dirty="0">
                <a:solidFill>
                  <a:srgbClr val="009876"/>
                </a:solidFill>
              </a:rPr>
              <a:t>Inadvertent appearance of bias; </a:t>
            </a:r>
            <a:br>
              <a:rPr lang="en-US" altLang="en-US" sz="2400" b="1" dirty="0">
                <a:solidFill>
                  <a:srgbClr val="009876"/>
                </a:solidFill>
              </a:rPr>
            </a:br>
            <a:r>
              <a:rPr lang="en-US" altLang="en-US" sz="2400" b="1" i="1" dirty="0">
                <a:solidFill>
                  <a:srgbClr val="009876"/>
                </a:solidFill>
              </a:rPr>
              <a:t>i.e., mentioning ethnicity, race, age, gender, sexual orientation, etc., in Notes</a:t>
            </a:r>
            <a:r>
              <a:rPr lang="en-US" altLang="en-US" sz="2400" b="1" dirty="0">
                <a:solidFill>
                  <a:srgbClr val="009876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209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38012-5D63-41BF-AD59-A3083F634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240" y="116550"/>
            <a:ext cx="7697423" cy="994172"/>
          </a:xfrm>
        </p:spPr>
        <p:txBody>
          <a:bodyPr/>
          <a:lstStyle/>
          <a:p>
            <a:pPr algn="ctr"/>
            <a:r>
              <a:rPr lang="en-US" altLang="en-US" sz="3900" b="1" dirty="0">
                <a:solidFill>
                  <a:schemeClr val="bg1"/>
                </a:solidFill>
              </a:rPr>
              <a:t>Common Problems </a:t>
            </a:r>
            <a:r>
              <a:rPr lang="en-US" sz="1875" b="1" i="1" dirty="0">
                <a:solidFill>
                  <a:schemeClr val="bg1"/>
                </a:solidFill>
              </a:rPr>
              <a:t>cont</a:t>
            </a:r>
            <a:r>
              <a:rPr lang="en-US" sz="1875" b="1" dirty="0">
                <a:solidFill>
                  <a:schemeClr val="bg1"/>
                </a:solidFill>
              </a:rPr>
              <a:t>.</a:t>
            </a:r>
            <a:endParaRPr lang="en-US" sz="1875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F0125-F01B-4509-B99F-EF5B61FC3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82799"/>
            <a:ext cx="8229600" cy="388939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 dirty="0">
                <a:solidFill>
                  <a:srgbClr val="009876"/>
                </a:solidFill>
              </a:rPr>
              <a:t>MOSES Notes are too lengthy and contain unnecessary information.</a:t>
            </a:r>
            <a:br>
              <a:rPr lang="en-US" altLang="en-US" b="1" dirty="0">
                <a:solidFill>
                  <a:srgbClr val="009876"/>
                </a:solidFill>
              </a:rPr>
            </a:br>
            <a:br>
              <a:rPr lang="en-US" altLang="en-US" b="1" dirty="0">
                <a:solidFill>
                  <a:srgbClr val="009876"/>
                </a:solidFill>
              </a:rPr>
            </a:br>
            <a:endParaRPr lang="en-US" altLang="en-US" b="1" dirty="0">
              <a:solidFill>
                <a:srgbClr val="00987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b="1" dirty="0">
                <a:solidFill>
                  <a:srgbClr val="009876"/>
                </a:solidFill>
              </a:rPr>
              <a:t>MOSES Notes are too brief and do not contain adequate information.</a:t>
            </a:r>
            <a:br>
              <a:rPr lang="en-US" altLang="en-US" dirty="0">
                <a:solidFill>
                  <a:srgbClr val="009876"/>
                </a:solidFill>
              </a:rPr>
            </a:br>
            <a:endParaRPr lang="en-US" altLang="en-US" sz="21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322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931C-8D5F-41F7-8D17-01655411C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614"/>
            <a:ext cx="8322733" cy="95434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Notes are too brief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FEE375-359F-408B-9E2B-8CA801E06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4" y="1351451"/>
            <a:ext cx="8829675" cy="469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553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38012-5D63-41BF-AD59-A3083F634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240" y="116550"/>
            <a:ext cx="7697423" cy="994172"/>
          </a:xfrm>
        </p:spPr>
        <p:txBody>
          <a:bodyPr/>
          <a:lstStyle/>
          <a:p>
            <a:pPr algn="ctr"/>
            <a:r>
              <a:rPr lang="en-US" altLang="en-US" sz="3900" b="1" dirty="0">
                <a:solidFill>
                  <a:schemeClr val="bg1"/>
                </a:solidFill>
              </a:rPr>
              <a:t>Common Problems </a:t>
            </a:r>
            <a:r>
              <a:rPr lang="en-US" sz="1875" b="1" i="1" dirty="0">
                <a:solidFill>
                  <a:schemeClr val="bg1"/>
                </a:solidFill>
              </a:rPr>
              <a:t>cont</a:t>
            </a:r>
            <a:r>
              <a:rPr lang="en-US" sz="1875" b="1" dirty="0">
                <a:solidFill>
                  <a:schemeClr val="bg1"/>
                </a:solidFill>
              </a:rPr>
              <a:t>.</a:t>
            </a:r>
            <a:endParaRPr lang="en-US" sz="1875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F0125-F01B-4509-B99F-EF5B61FC3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2533"/>
            <a:ext cx="8229600" cy="4329666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altLang="en-US" dirty="0">
              <a:solidFill>
                <a:srgbClr val="00987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b="1" dirty="0">
                <a:solidFill>
                  <a:srgbClr val="009876"/>
                </a:solidFill>
              </a:rPr>
              <a:t>Lack of 30 or 60-day contact documented in MOSES.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br>
              <a:rPr lang="en-US" altLang="en-US" b="1" dirty="0">
                <a:solidFill>
                  <a:srgbClr val="009876"/>
                </a:solidFill>
              </a:rPr>
            </a:br>
            <a:endParaRPr lang="en-US" altLang="en-US" b="1" dirty="0">
              <a:solidFill>
                <a:srgbClr val="009876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b="1" dirty="0">
                <a:solidFill>
                  <a:srgbClr val="009876"/>
                </a:solidFill>
              </a:rPr>
              <a:t>No follow-up included in Notes.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1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888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B9AF-BB48-4775-928C-80D7EFE5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8229600" cy="954348"/>
          </a:xfrm>
        </p:spPr>
        <p:txBody>
          <a:bodyPr/>
          <a:lstStyle/>
          <a:p>
            <a:pPr algn="ctr"/>
            <a:r>
              <a:rPr lang="en-US" dirty="0"/>
              <a:t>Follow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E707D-8EE6-497B-9BC1-A2BE382CD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82333"/>
            <a:ext cx="8229600" cy="3389865"/>
          </a:xfrm>
        </p:spPr>
        <p:txBody>
          <a:bodyPr/>
          <a:lstStyle/>
          <a:p>
            <a:r>
              <a:rPr lang="en-US" b="1" dirty="0">
                <a:solidFill>
                  <a:srgbClr val="45A78E"/>
                </a:solidFill>
              </a:rPr>
              <a:t>If the follow-up is not documented in Notes, then it gives the appearance that the One Stop Career Center staff might not have followed-up with the Customers.</a:t>
            </a:r>
          </a:p>
        </p:txBody>
      </p:sp>
    </p:spTree>
    <p:extLst>
      <p:ext uri="{BB962C8B-B14F-4D97-AF65-F5344CB8AC3E}">
        <p14:creationId xmlns:p14="http://schemas.microsoft.com/office/powerpoint/2010/main" val="51979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ED3C1-A44B-43D2-BA50-293743DFA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614"/>
            <a:ext cx="8229599" cy="954348"/>
          </a:xfrm>
        </p:spPr>
        <p:txBody>
          <a:bodyPr/>
          <a:lstStyle/>
          <a:p>
            <a:pPr algn="ctr"/>
            <a:r>
              <a:rPr lang="en-US" dirty="0"/>
              <a:t>Size Matters &amp; Location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9DB38D-9556-40EA-BAED-AA47EBE08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B97C1-090C-4EEE-9BBA-E8AF96C0D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4" y="1282637"/>
            <a:ext cx="4084930" cy="2037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3AFF7E-DD57-4C69-AAE0-11F541929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4" y="2841852"/>
            <a:ext cx="4943475" cy="325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29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931C-8D5F-41F7-8D17-01655411C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614"/>
            <a:ext cx="8322733" cy="95434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Notes in Sync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5303F4-DB3D-467D-9BBE-F0A59D6BEBBA}"/>
              </a:ext>
            </a:extLst>
          </p:cNvPr>
          <p:cNvSpPr txBox="1"/>
          <p:nvPr/>
        </p:nvSpPr>
        <p:spPr>
          <a:xfrm>
            <a:off x="677333" y="5693175"/>
            <a:ext cx="764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Services Provided should have a corresponding Note detailing the interaction.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7C059A-75EF-42DE-A1DB-FF39D6C4D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33" y="1252575"/>
            <a:ext cx="8178800" cy="444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468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1C30-AC48-4ECC-9B6F-2505736D3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8229600" cy="954348"/>
          </a:xfrm>
        </p:spPr>
        <p:txBody>
          <a:bodyPr/>
          <a:lstStyle/>
          <a:p>
            <a:pPr algn="ctr"/>
            <a:r>
              <a:rPr lang="en-US" dirty="0"/>
              <a:t>Timely Manner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E7D64-2CFA-4766-A59F-EAD14746E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71281"/>
            <a:ext cx="8229600" cy="3300917"/>
          </a:xfrm>
        </p:spPr>
        <p:txBody>
          <a:bodyPr/>
          <a:lstStyle/>
          <a:p>
            <a:r>
              <a:rPr lang="en-US" b="1" dirty="0">
                <a:solidFill>
                  <a:srgbClr val="45A78E"/>
                </a:solidFill>
              </a:rPr>
              <a:t>Record all appropriate status and/or outcome data and information garnered from Customer contact in a </a:t>
            </a:r>
            <a:r>
              <a:rPr lang="en-US" b="1" i="1" u="sng" dirty="0">
                <a:solidFill>
                  <a:srgbClr val="45A78E"/>
                </a:solidFill>
              </a:rPr>
              <a:t>timely manner </a:t>
            </a:r>
            <a:r>
              <a:rPr lang="en-US" b="1" dirty="0">
                <a:solidFill>
                  <a:srgbClr val="45A78E"/>
                </a:solidFill>
              </a:rPr>
              <a:t>using Notes for documentation.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7101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C9A7D-DD0C-46F9-8ED5-040511642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10" y="148964"/>
            <a:ext cx="7684840" cy="994172"/>
          </a:xfrm>
        </p:spPr>
        <p:txBody>
          <a:bodyPr>
            <a:normAutofit/>
          </a:bodyPr>
          <a:lstStyle/>
          <a:p>
            <a:pPr algn="ctr"/>
            <a:r>
              <a:rPr lang="en-US" altLang="en-US" sz="3900" b="1" dirty="0">
                <a:solidFill>
                  <a:schemeClr val="bg1"/>
                </a:solidFill>
              </a:rPr>
              <a:t>Common Problems </a:t>
            </a:r>
            <a:r>
              <a:rPr lang="en-US" sz="1875" b="1" i="1" dirty="0">
                <a:solidFill>
                  <a:schemeClr val="bg1"/>
                </a:solidFill>
              </a:rPr>
              <a:t>cont</a:t>
            </a:r>
            <a:r>
              <a:rPr lang="en-US" sz="1875" b="1" dirty="0">
                <a:solidFill>
                  <a:schemeClr val="bg1"/>
                </a:solidFill>
              </a:rPr>
              <a:t>.</a:t>
            </a:r>
            <a:endParaRPr lang="en-US" sz="39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3FBD2-8F06-46AF-89B1-63AF574E0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5667"/>
            <a:ext cx="8229600" cy="4253465"/>
          </a:xfrm>
        </p:spPr>
        <p:txBody>
          <a:bodyPr/>
          <a:lstStyle/>
          <a:p>
            <a:r>
              <a:rPr lang="en-US" altLang="en-US" b="1" i="1" dirty="0">
                <a:solidFill>
                  <a:srgbClr val="009876"/>
                </a:solidFill>
              </a:rPr>
              <a:t>Left Message being counted as an actual Customer contact / interaction.  </a:t>
            </a:r>
            <a:br>
              <a:rPr lang="en-US" altLang="en-US" b="1" i="1" dirty="0">
                <a:solidFill>
                  <a:srgbClr val="009876"/>
                </a:solidFill>
              </a:rPr>
            </a:br>
            <a:r>
              <a:rPr lang="en-US" altLang="en-US" i="1" dirty="0">
                <a:solidFill>
                  <a:srgbClr val="009876"/>
                </a:solidFill>
              </a:rPr>
              <a:t>(Not a</a:t>
            </a:r>
            <a:r>
              <a:rPr lang="en-US" altLang="en-US" i="1" dirty="0">
                <a:solidFill>
                  <a:srgbClr val="0070C0"/>
                </a:solidFill>
              </a:rPr>
              <a:t> </a:t>
            </a:r>
            <a:r>
              <a:rPr lang="en-US" altLang="en-US" i="1" u="sng" dirty="0">
                <a:solidFill>
                  <a:srgbClr val="0070C0"/>
                </a:solidFill>
              </a:rPr>
              <a:t>blue </a:t>
            </a:r>
            <a:r>
              <a:rPr lang="en-US" altLang="en-US" i="1" u="sng" dirty="0">
                <a:solidFill>
                  <a:srgbClr val="009876"/>
                </a:solidFill>
              </a:rPr>
              <a:t>service </a:t>
            </a:r>
            <a:r>
              <a:rPr lang="en-US" altLang="en-US" i="1" dirty="0">
                <a:solidFill>
                  <a:srgbClr val="009876"/>
                </a:solidFill>
              </a:rPr>
              <a:t>(General Service)  , rather an Administrative Service.)</a:t>
            </a:r>
            <a:br>
              <a:rPr lang="en-US" altLang="en-US" b="1" i="1" dirty="0"/>
            </a:br>
            <a:endParaRPr lang="en-US" altLang="en-US" b="1" i="1" dirty="0"/>
          </a:p>
          <a:p>
            <a:r>
              <a:rPr lang="en-US" altLang="en-US" b="1" i="1" dirty="0">
                <a:solidFill>
                  <a:srgbClr val="009876"/>
                </a:solidFill>
              </a:rPr>
              <a:t>No </a:t>
            </a:r>
            <a:r>
              <a:rPr lang="en-US" altLang="en-US" b="1" i="1" u="sng" dirty="0">
                <a:solidFill>
                  <a:srgbClr val="009876"/>
                </a:solidFill>
              </a:rPr>
              <a:t>next steps </a:t>
            </a:r>
            <a:r>
              <a:rPr lang="en-US" altLang="en-US" b="1" i="1" dirty="0">
                <a:solidFill>
                  <a:srgbClr val="009876"/>
                </a:solidFill>
              </a:rPr>
              <a:t>or action plan listed. </a:t>
            </a:r>
            <a:br>
              <a:rPr lang="en-US" altLang="en-US" b="1" i="1" dirty="0">
                <a:solidFill>
                  <a:srgbClr val="009876"/>
                </a:solidFill>
              </a:rPr>
            </a:br>
            <a:r>
              <a:rPr lang="en-US" altLang="en-US" i="1" dirty="0">
                <a:solidFill>
                  <a:srgbClr val="009876"/>
                </a:solidFill>
              </a:rPr>
              <a:t>When is the next meeting? </a:t>
            </a:r>
            <a:br>
              <a:rPr lang="en-US" altLang="en-US" i="1" dirty="0">
                <a:solidFill>
                  <a:srgbClr val="009876"/>
                </a:solidFill>
              </a:rPr>
            </a:br>
            <a:r>
              <a:rPr lang="en-US" altLang="en-US" i="1" dirty="0">
                <a:solidFill>
                  <a:srgbClr val="009876"/>
                </a:solidFill>
              </a:rPr>
              <a:t>Does the customer need to research training or supply more documents?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418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BEE5A-989D-49B2-9671-E8218CC5B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35" y="139614"/>
            <a:ext cx="7131050" cy="954348"/>
          </a:xfrm>
        </p:spPr>
        <p:txBody>
          <a:bodyPr>
            <a:norm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</a:rPr>
              <a:t>Keep In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36360-3E4D-4D54-836C-E83F248E6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500" dirty="0">
                <a:solidFill>
                  <a:srgbClr val="009876"/>
                </a:solidFill>
              </a:rPr>
              <a:t>Notes should follow</a:t>
            </a:r>
          </a:p>
          <a:p>
            <a:pPr marL="0" indent="0" algn="ctr">
              <a:buNone/>
            </a:pPr>
            <a:r>
              <a:rPr lang="en-US" sz="3500" dirty="0">
                <a:solidFill>
                  <a:srgbClr val="009876"/>
                </a:solidFill>
              </a:rPr>
              <a:t> </a:t>
            </a:r>
            <a:r>
              <a:rPr lang="en-US" sz="3500" b="1" i="1" u="sng" dirty="0">
                <a:solidFill>
                  <a:srgbClr val="009876"/>
                </a:solidFill>
              </a:rPr>
              <a:t>your </a:t>
            </a:r>
            <a:r>
              <a:rPr lang="en-US" sz="3500" b="1" u="sng" dirty="0">
                <a:solidFill>
                  <a:srgbClr val="009876"/>
                </a:solidFill>
              </a:rPr>
              <a:t>local office standard practices</a:t>
            </a:r>
            <a:r>
              <a:rPr lang="en-US" sz="3500" dirty="0">
                <a:solidFill>
                  <a:srgbClr val="009876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en-US" sz="3500" dirty="0">
                <a:solidFill>
                  <a:srgbClr val="009876"/>
                </a:solidFill>
              </a:rPr>
              <a:t> requirements and regulations.</a:t>
            </a:r>
          </a:p>
          <a:p>
            <a:pPr marL="0" indent="0" algn="ctr">
              <a:buNone/>
            </a:pPr>
            <a:endParaRPr lang="en-US" sz="3200" dirty="0">
              <a:solidFill>
                <a:srgbClr val="009876"/>
              </a:solidFill>
            </a:endParaRPr>
          </a:p>
          <a:p>
            <a:pPr marL="0" indent="0" algn="ctr">
              <a:buNone/>
            </a:pPr>
            <a:r>
              <a:rPr lang="en-US" sz="3200" i="1" dirty="0">
                <a:solidFill>
                  <a:srgbClr val="009876"/>
                </a:solidFill>
              </a:rPr>
              <a:t>(</a:t>
            </a:r>
            <a:r>
              <a:rPr lang="en-US" sz="2600" i="1" dirty="0">
                <a:solidFill>
                  <a:srgbClr val="009876"/>
                </a:solidFill>
              </a:rPr>
              <a:t>or program requirements.)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00987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94913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BEE5A-989D-49B2-9671-E8218CC5B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6" y="139614"/>
            <a:ext cx="7196667" cy="954348"/>
          </a:xfrm>
        </p:spPr>
        <p:txBody>
          <a:bodyPr>
            <a:norm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</a:rPr>
              <a:t>Mandated Reporters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36360-3E4D-4D54-836C-E83F248E6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4773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i="0" dirty="0">
                <a:solidFill>
                  <a:srgbClr val="009876"/>
                </a:solidFill>
                <a:effectLst/>
                <a:latin typeface="+mj-lt"/>
              </a:rPr>
              <a:t>What is a </a:t>
            </a:r>
            <a:r>
              <a:rPr lang="en-US" b="1" i="1" dirty="0">
                <a:solidFill>
                  <a:srgbClr val="009876"/>
                </a:solidFill>
                <a:effectLst/>
                <a:latin typeface="+mj-lt"/>
              </a:rPr>
              <a:t>Mandated Reporter</a:t>
            </a:r>
            <a:r>
              <a:rPr lang="en-US" b="1" i="0" dirty="0">
                <a:solidFill>
                  <a:srgbClr val="009876"/>
                </a:solidFill>
                <a:effectLst/>
                <a:latin typeface="+mj-lt"/>
              </a:rPr>
              <a:t>? </a:t>
            </a:r>
            <a:br>
              <a:rPr lang="en-US" b="1" i="0" dirty="0">
                <a:solidFill>
                  <a:srgbClr val="009876"/>
                </a:solidFill>
                <a:effectLst/>
                <a:latin typeface="+mj-lt"/>
              </a:rPr>
            </a:br>
            <a:r>
              <a:rPr lang="en-US" b="0" i="0" dirty="0">
                <a:solidFill>
                  <a:srgbClr val="009876"/>
                </a:solidFill>
                <a:effectLst/>
                <a:latin typeface="+mj-lt"/>
              </a:rPr>
              <a:t>A mandated reporter is a person who, because of their profession and work with protected populations, is legally required to report any suspicion of abuse, endangerment or neglect to the relevant authorities.</a:t>
            </a:r>
          </a:p>
          <a:p>
            <a:endParaRPr lang="en-US" dirty="0">
              <a:solidFill>
                <a:srgbClr val="009876"/>
              </a:solidFill>
              <a:latin typeface="+mj-lt"/>
            </a:endParaRPr>
          </a:p>
          <a:p>
            <a:r>
              <a:rPr lang="en-US" dirty="0">
                <a:solidFill>
                  <a:srgbClr val="009876"/>
                </a:solidFill>
                <a:latin typeface="+mj-lt"/>
              </a:rPr>
              <a:t>Protected classes are:	</a:t>
            </a:r>
          </a:p>
          <a:p>
            <a:pPr lvl="1"/>
            <a:r>
              <a:rPr lang="en-US" sz="2800" b="1" dirty="0">
                <a:solidFill>
                  <a:srgbClr val="009876"/>
                </a:solidFill>
                <a:latin typeface="+mj-lt"/>
              </a:rPr>
              <a:t>Youth</a:t>
            </a:r>
          </a:p>
          <a:p>
            <a:pPr lvl="1"/>
            <a:r>
              <a:rPr lang="en-US" sz="2800" b="1" dirty="0">
                <a:solidFill>
                  <a:srgbClr val="009876"/>
                </a:solidFill>
                <a:latin typeface="+mj-lt"/>
              </a:rPr>
              <a:t>Disabilities</a:t>
            </a:r>
          </a:p>
          <a:p>
            <a:pPr lvl="1"/>
            <a:r>
              <a:rPr lang="en-US" sz="2800" b="1" dirty="0">
                <a:solidFill>
                  <a:srgbClr val="009876"/>
                </a:solidFill>
                <a:latin typeface="+mj-lt"/>
              </a:rPr>
              <a:t>Elderly / Older individuals</a:t>
            </a:r>
          </a:p>
          <a:p>
            <a:pPr lvl="1"/>
            <a:endParaRPr lang="en-US" b="0" i="1" dirty="0">
              <a:solidFill>
                <a:srgbClr val="009876"/>
              </a:solidFill>
              <a:effectLst/>
              <a:latin typeface="+mj-lt"/>
            </a:endParaRPr>
          </a:p>
          <a:p>
            <a:pPr marL="342900" lvl="1" indent="0">
              <a:buNone/>
            </a:pPr>
            <a:r>
              <a:rPr lang="en-US" b="0" i="1" dirty="0">
                <a:solidFill>
                  <a:srgbClr val="009876"/>
                </a:solidFill>
                <a:effectLst/>
                <a:latin typeface="+mj-lt"/>
              </a:rPr>
              <a:t>Other persons who are not mandated to report may choose to file reports of suspected </a:t>
            </a:r>
            <a:r>
              <a:rPr lang="en-US" i="1" dirty="0">
                <a:solidFill>
                  <a:srgbClr val="009876"/>
                </a:solidFill>
                <a:latin typeface="+mj-lt"/>
              </a:rPr>
              <a:t>harm</a:t>
            </a:r>
            <a:r>
              <a:rPr lang="en-US" b="0" i="1" dirty="0">
                <a:solidFill>
                  <a:srgbClr val="009876"/>
                </a:solidFill>
                <a:effectLst/>
                <a:latin typeface="+mj-lt"/>
              </a:rPr>
              <a:t>.  Consult with your supervisor before hand.</a:t>
            </a:r>
            <a:endParaRPr lang="en-US" i="1" dirty="0">
              <a:solidFill>
                <a:srgbClr val="00987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39895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0A831-7DF9-4421-9C29-550AC073F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8229600" cy="954348"/>
          </a:xfrm>
        </p:spPr>
        <p:txBody>
          <a:bodyPr/>
          <a:lstStyle/>
          <a:p>
            <a:pPr algn="ctr"/>
            <a:r>
              <a:rPr lang="en-US" dirty="0"/>
              <a:t>Other Things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A0889-1412-4A16-A51C-98095F9B1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64413"/>
            <a:ext cx="8229600" cy="43077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5A78E"/>
                </a:solidFill>
              </a:rPr>
              <a:t>Make sure Notes entries into MOSES reflect the overall goal of helping the person to be employed and self-sufficient.</a:t>
            </a:r>
            <a:br>
              <a:rPr lang="en-US" dirty="0">
                <a:solidFill>
                  <a:srgbClr val="45A78E"/>
                </a:solidFill>
              </a:rPr>
            </a:br>
            <a:endParaRPr lang="en-US" dirty="0">
              <a:solidFill>
                <a:srgbClr val="45A78E"/>
              </a:solidFill>
            </a:endParaRPr>
          </a:p>
          <a:p>
            <a:r>
              <a:rPr lang="en-US" dirty="0">
                <a:solidFill>
                  <a:srgbClr val="45A78E"/>
                </a:solidFill>
              </a:rPr>
              <a:t>Notes should not include </a:t>
            </a:r>
            <a:r>
              <a:rPr lang="en-US" i="1" dirty="0">
                <a:solidFill>
                  <a:srgbClr val="45A78E"/>
                </a:solidFill>
              </a:rPr>
              <a:t>hearsay</a:t>
            </a:r>
            <a:r>
              <a:rPr lang="en-US" dirty="0">
                <a:solidFill>
                  <a:srgbClr val="45A78E"/>
                </a:solidFill>
              </a:rPr>
              <a:t> or information not received directly from the Customer; unless you are recording what, you accept to be factual information from a vendor / partner and are quoting the source of information.</a:t>
            </a:r>
          </a:p>
        </p:txBody>
      </p:sp>
    </p:spTree>
    <p:extLst>
      <p:ext uri="{BB962C8B-B14F-4D97-AF65-F5344CB8AC3E}">
        <p14:creationId xmlns:p14="http://schemas.microsoft.com/office/powerpoint/2010/main" val="31461272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966D8-40DC-4F19-9EF1-523A03D63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5" y="139614"/>
            <a:ext cx="7131050" cy="954348"/>
          </a:xfrm>
        </p:spPr>
        <p:txBody>
          <a:bodyPr>
            <a:norm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</a:rPr>
              <a:t>Remember………….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2B7BB-5193-48F0-99FE-922FBD684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9876"/>
                </a:solidFill>
              </a:rPr>
              <a:t>The purpose of Notes is to supplement information entered in MOSES, the Career Plan, and other places. </a:t>
            </a:r>
          </a:p>
          <a:p>
            <a:pPr marL="0" indent="0">
              <a:buNone/>
            </a:pPr>
            <a:endParaRPr lang="en-US" dirty="0">
              <a:solidFill>
                <a:srgbClr val="009876"/>
              </a:solidFill>
            </a:endParaRPr>
          </a:p>
          <a:p>
            <a:r>
              <a:rPr lang="en-US" dirty="0">
                <a:solidFill>
                  <a:srgbClr val="009876"/>
                </a:solidFill>
              </a:rPr>
              <a:t>Notes entries should reflect the overall goal of helping the Customers to become employed and self-sufficient.   **</a:t>
            </a:r>
          </a:p>
          <a:p>
            <a:pPr marL="0" indent="0">
              <a:buNone/>
            </a:pPr>
            <a:endParaRPr lang="en-US" dirty="0">
              <a:solidFill>
                <a:srgbClr val="009876"/>
              </a:solidFill>
            </a:endParaRPr>
          </a:p>
          <a:p>
            <a:r>
              <a:rPr lang="en-US" dirty="0">
                <a:solidFill>
                  <a:srgbClr val="009876"/>
                </a:solidFill>
              </a:rPr>
              <a:t>The goal is to provide both quality / substantial services and effective documentation of these services.</a:t>
            </a:r>
          </a:p>
          <a:p>
            <a:endParaRPr lang="en-US" dirty="0">
              <a:solidFill>
                <a:srgbClr val="009876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13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BEE5A-989D-49B2-9671-E8218CC5B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35" y="139614"/>
            <a:ext cx="7131050" cy="954348"/>
          </a:xfrm>
        </p:spPr>
        <p:txBody>
          <a:bodyPr>
            <a:norm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</a:rPr>
              <a:t>Finally (</a:t>
            </a:r>
            <a:r>
              <a:rPr lang="en-US" sz="3200" b="1" i="1" dirty="0">
                <a:solidFill>
                  <a:schemeClr val="bg1"/>
                </a:solidFill>
              </a:rPr>
              <a:t>again</a:t>
            </a:r>
            <a:r>
              <a:rPr lang="en-US" sz="39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36360-3E4D-4D54-836C-E83F248E6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009876"/>
                </a:solidFill>
              </a:rPr>
              <a:t>Notes should follow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009876"/>
                </a:solidFill>
              </a:rPr>
              <a:t> </a:t>
            </a:r>
            <a:r>
              <a:rPr lang="en-US" sz="3200" b="1" i="1" u="sng" dirty="0">
                <a:solidFill>
                  <a:srgbClr val="009876"/>
                </a:solidFill>
              </a:rPr>
              <a:t>your </a:t>
            </a:r>
            <a:r>
              <a:rPr lang="en-US" sz="3200" b="1" u="sng" dirty="0">
                <a:solidFill>
                  <a:srgbClr val="009876"/>
                </a:solidFill>
              </a:rPr>
              <a:t>local office standard practices</a:t>
            </a:r>
            <a:r>
              <a:rPr lang="en-US" sz="3200" dirty="0">
                <a:solidFill>
                  <a:srgbClr val="009876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009876"/>
                </a:solidFill>
              </a:rPr>
              <a:t> requirements and regulations. </a:t>
            </a:r>
          </a:p>
          <a:p>
            <a:pPr marL="0" indent="0" algn="ctr">
              <a:buNone/>
            </a:pPr>
            <a:endParaRPr lang="en-US" sz="3200" dirty="0">
              <a:solidFill>
                <a:srgbClr val="009876"/>
              </a:solidFill>
            </a:endParaRPr>
          </a:p>
          <a:p>
            <a:pPr marL="0" indent="0" algn="ctr">
              <a:buNone/>
            </a:pPr>
            <a:r>
              <a:rPr lang="en-US" sz="2400" i="1" dirty="0">
                <a:solidFill>
                  <a:srgbClr val="009876"/>
                </a:solidFill>
              </a:rPr>
              <a:t>(or program requirements.)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2DF588-9996-4967-A2BA-F3B85F6D6BA8}"/>
              </a:ext>
            </a:extLst>
          </p:cNvPr>
          <p:cNvSpPr txBox="1"/>
          <p:nvPr/>
        </p:nvSpPr>
        <p:spPr>
          <a:xfrm>
            <a:off x="107192" y="5802162"/>
            <a:ext cx="892732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i="1" dirty="0">
                <a:solidFill>
                  <a:srgbClr val="009876"/>
                </a:solidFill>
              </a:rPr>
              <a:t>There is NOT a statewide NOTES policy.  But programs may have NOTE Requirements / guidelines.</a:t>
            </a:r>
          </a:p>
        </p:txBody>
      </p:sp>
    </p:spTree>
    <p:extLst>
      <p:ext uri="{BB962C8B-B14F-4D97-AF65-F5344CB8AC3E}">
        <p14:creationId xmlns:p14="http://schemas.microsoft.com/office/powerpoint/2010/main" val="23295670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lose-up of raised hands at office training with speaker out of focus in background">
            <a:extLst>
              <a:ext uri="{FF2B5EF4-FFF2-40B4-BE49-F238E27FC236}">
                <a16:creationId xmlns:a16="http://schemas.microsoft.com/office/drawing/2014/main" id="{7AD507EC-B326-0CE1-BFD5-B2326EDD95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572"/>
          <a:stretch/>
        </p:blipFill>
        <p:spPr>
          <a:xfrm>
            <a:off x="15" y="1085849"/>
            <a:ext cx="9143985" cy="51434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CB2050-87B1-9DDE-104B-396BD5F055CB}"/>
              </a:ext>
            </a:extLst>
          </p:cNvPr>
          <p:cNvSpPr txBox="1"/>
          <p:nvPr/>
        </p:nvSpPr>
        <p:spPr>
          <a:xfrm>
            <a:off x="1143000" y="1699021"/>
            <a:ext cx="6858000" cy="2175389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4500" b="1" dirty="0">
                <a:solidFill>
                  <a:srgbClr val="009876"/>
                </a:solidFill>
                <a:latin typeface="+mj-lt"/>
                <a:ea typeface="+mj-ea"/>
                <a:cs typeface="+mj-cs"/>
              </a:rPr>
              <a:t>Questions and Answers</a:t>
            </a:r>
            <a:endParaRPr lang="en-US" sz="4500">
              <a:solidFill>
                <a:srgbClr val="009876"/>
              </a:solidFill>
              <a:latin typeface="+mj-lt"/>
              <a:ea typeface="+mj-ea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20416C-5C37-BDED-4E36-7618D66DC89B}"/>
              </a:ext>
            </a:extLst>
          </p:cNvPr>
          <p:cNvSpPr txBox="1"/>
          <p:nvPr/>
        </p:nvSpPr>
        <p:spPr>
          <a:xfrm rot="-180000">
            <a:off x="616105" y="1159727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003B5D"/>
                </a:solidFill>
                <a:cs typeface="Calibri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48AD46-C63B-EC79-6A23-AF4E2BFFCBBD}"/>
              </a:ext>
            </a:extLst>
          </p:cNvPr>
          <p:cNvSpPr txBox="1"/>
          <p:nvPr/>
        </p:nvSpPr>
        <p:spPr>
          <a:xfrm rot="-1320000">
            <a:off x="7369562" y="3083312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FDB525"/>
                </a:solidFill>
                <a:cs typeface="Calibri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A64CBC-13E7-7211-D04F-8DE436400639}"/>
              </a:ext>
            </a:extLst>
          </p:cNvPr>
          <p:cNvSpPr txBox="1"/>
          <p:nvPr/>
        </p:nvSpPr>
        <p:spPr>
          <a:xfrm>
            <a:off x="2602415" y="1780013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FDB525"/>
                </a:solidFill>
                <a:cs typeface="Calibri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F850B6-44B7-75B7-7D91-409F76C343D1}"/>
              </a:ext>
            </a:extLst>
          </p:cNvPr>
          <p:cNvSpPr txBox="1"/>
          <p:nvPr/>
        </p:nvSpPr>
        <p:spPr>
          <a:xfrm rot="1800000">
            <a:off x="2567567" y="4393581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FDB525"/>
                </a:solidFill>
                <a:cs typeface="Calibri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46BA7D-CBA5-FE6F-20C1-BE2C51BD8FB1}"/>
              </a:ext>
            </a:extLst>
          </p:cNvPr>
          <p:cNvSpPr txBox="1"/>
          <p:nvPr/>
        </p:nvSpPr>
        <p:spPr>
          <a:xfrm rot="600000">
            <a:off x="5188104" y="2065765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003B5D"/>
                </a:solidFill>
                <a:cs typeface="Calibri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6ED0EB-4599-7176-946A-E399A5378A97}"/>
              </a:ext>
            </a:extLst>
          </p:cNvPr>
          <p:cNvSpPr txBox="1"/>
          <p:nvPr/>
        </p:nvSpPr>
        <p:spPr>
          <a:xfrm rot="-1500000">
            <a:off x="1396690" y="3919654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009876"/>
                </a:solidFill>
                <a:cs typeface="Calibri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BE8228-062C-096F-ADAB-67042809A46B}"/>
              </a:ext>
            </a:extLst>
          </p:cNvPr>
          <p:cNvSpPr txBox="1"/>
          <p:nvPr/>
        </p:nvSpPr>
        <p:spPr>
          <a:xfrm rot="1200000">
            <a:off x="5822330" y="3954501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FDB525"/>
                </a:solidFill>
                <a:cs typeface="Calibri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036758-5B07-3149-C0CC-3F6BF93EAB77}"/>
              </a:ext>
            </a:extLst>
          </p:cNvPr>
          <p:cNvSpPr txBox="1"/>
          <p:nvPr/>
        </p:nvSpPr>
        <p:spPr>
          <a:xfrm rot="-1020000">
            <a:off x="6839878" y="1055184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003B5D"/>
                </a:solidFill>
                <a:cs typeface="Calibri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A621EC-D2D1-5ABD-1905-B29AAEEDA992}"/>
              </a:ext>
            </a:extLst>
          </p:cNvPr>
          <p:cNvSpPr txBox="1"/>
          <p:nvPr/>
        </p:nvSpPr>
        <p:spPr>
          <a:xfrm>
            <a:off x="4574787" y="4323885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003B5D"/>
                </a:solidFill>
                <a:cs typeface="Calibri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F4EAA3-DCCB-8FAA-5025-13A2406D1BFE}"/>
              </a:ext>
            </a:extLst>
          </p:cNvPr>
          <p:cNvSpPr txBox="1"/>
          <p:nvPr/>
        </p:nvSpPr>
        <p:spPr>
          <a:xfrm rot="1800000">
            <a:off x="4045105" y="1417600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009876"/>
                </a:solidFill>
                <a:cs typeface="Calibri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044269-C468-A654-FE3E-490544206956}"/>
              </a:ext>
            </a:extLst>
          </p:cNvPr>
          <p:cNvSpPr txBox="1"/>
          <p:nvPr/>
        </p:nvSpPr>
        <p:spPr>
          <a:xfrm rot="-780000">
            <a:off x="6526251" y="1738196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FDB525"/>
                </a:solidFill>
                <a:cs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376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8528E-496D-41AC-9439-B2FA7F9A7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636" y="126444"/>
            <a:ext cx="7346729" cy="835785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3900" dirty="0">
                <a:solidFill>
                  <a:schemeClr val="bg1"/>
                </a:solidFill>
              </a:rPr>
              <a:t>Not Preferred Locations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2856A-F1E1-40E4-9222-A8BC0435E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17" y="2745701"/>
            <a:ext cx="2852025" cy="25097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2CBBEE-B277-4D4B-AC16-F98E59102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641" y="2745701"/>
            <a:ext cx="3677336" cy="25097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5A1965-4664-808B-347A-99083837AB5D}"/>
              </a:ext>
            </a:extLst>
          </p:cNvPr>
          <p:cNvSpPr txBox="1"/>
          <p:nvPr/>
        </p:nvSpPr>
        <p:spPr>
          <a:xfrm>
            <a:off x="1722697" y="5454992"/>
            <a:ext cx="116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B5D"/>
                </a:solidFill>
              </a:rPr>
              <a:t>See Folder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8F6DD2-12D6-6748-55F7-1028C903DE81}"/>
              </a:ext>
            </a:extLst>
          </p:cNvPr>
          <p:cNvSpPr txBox="1"/>
          <p:nvPr/>
        </p:nvSpPr>
        <p:spPr>
          <a:xfrm>
            <a:off x="6238624" y="5469098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B5D"/>
                </a:solidFill>
              </a:rPr>
              <a:t>See Email</a:t>
            </a:r>
          </a:p>
        </p:txBody>
      </p:sp>
    </p:spTree>
    <p:extLst>
      <p:ext uri="{BB962C8B-B14F-4D97-AF65-F5344CB8AC3E}">
        <p14:creationId xmlns:p14="http://schemas.microsoft.com/office/powerpoint/2010/main" val="1798627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8528E-496D-41AC-9439-B2FA7F9A7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636" y="126444"/>
            <a:ext cx="7346729" cy="835785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3900" dirty="0">
                <a:solidFill>
                  <a:schemeClr val="bg1"/>
                </a:solidFill>
              </a:rPr>
              <a:t>MOSES Rule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C02BC0-9A95-49A7-BFC8-E68B72041268}"/>
              </a:ext>
            </a:extLst>
          </p:cNvPr>
          <p:cNvSpPr txBox="1">
            <a:spLocks/>
          </p:cNvSpPr>
          <p:nvPr/>
        </p:nvSpPr>
        <p:spPr>
          <a:xfrm>
            <a:off x="457200" y="2946400"/>
            <a:ext cx="8229600" cy="105833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i="1" dirty="0">
                <a:solidFill>
                  <a:srgbClr val="009876"/>
                </a:solidFill>
              </a:rPr>
              <a:t>“If it is not in MOSES, it does not exist.”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71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8528E-496D-41AC-9439-B2FA7F9A7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636" y="126444"/>
            <a:ext cx="7346729" cy="835785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3900" dirty="0">
                <a:solidFill>
                  <a:schemeClr val="bg1"/>
                </a:solidFill>
              </a:rPr>
              <a:t>Short Cut / One Stop / Time Saver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A1CEA8-ACC2-41D6-8C39-A8C177E3B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3851554"/>
            <a:ext cx="4464992" cy="235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4130E6-7670-4526-83CD-3EDF4DF21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15" y="1344759"/>
            <a:ext cx="4529652" cy="23456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A1F983-0D0B-4CF5-9FAE-A2579646F226}"/>
              </a:ext>
            </a:extLst>
          </p:cNvPr>
          <p:cNvSpPr txBox="1"/>
          <p:nvPr/>
        </p:nvSpPr>
        <p:spPr>
          <a:xfrm>
            <a:off x="5028032" y="2325608"/>
            <a:ext cx="352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 Notes</a:t>
            </a:r>
          </a:p>
        </p:txBody>
      </p:sp>
    </p:spTree>
    <p:extLst>
      <p:ext uri="{BB962C8B-B14F-4D97-AF65-F5344CB8AC3E}">
        <p14:creationId xmlns:p14="http://schemas.microsoft.com/office/powerpoint/2010/main" val="721191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997AC-02FB-4E29-AF40-CFA77FA36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3" y="139614"/>
            <a:ext cx="7131050" cy="954348"/>
          </a:xfrm>
        </p:spPr>
        <p:txBody>
          <a:bodyPr>
            <a:norm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</a:rPr>
              <a:t>Time Limits / Backdating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67045-6C7B-4708-A237-067534AA7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55800"/>
            <a:ext cx="8083550" cy="3936999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>
                <a:solidFill>
                  <a:srgbClr val="009876"/>
                </a:solidFill>
              </a:rPr>
              <a:t>Notes may only be backdated </a:t>
            </a:r>
            <a:r>
              <a:rPr lang="en-US" sz="3100" b="1" dirty="0">
                <a:solidFill>
                  <a:srgbClr val="009876"/>
                </a:solidFill>
              </a:rPr>
              <a:t>30 days</a:t>
            </a:r>
            <a:r>
              <a:rPr lang="en-US" sz="3100" dirty="0">
                <a:solidFill>
                  <a:srgbClr val="009876"/>
                </a:solidFill>
              </a:rPr>
              <a:t>.</a:t>
            </a:r>
          </a:p>
          <a:p>
            <a:endParaRPr lang="en-US" sz="3100" dirty="0">
              <a:solidFill>
                <a:srgbClr val="009876"/>
              </a:solidFill>
            </a:endParaRPr>
          </a:p>
          <a:p>
            <a:r>
              <a:rPr lang="en-US" sz="3100" dirty="0">
                <a:solidFill>
                  <a:srgbClr val="009876"/>
                </a:solidFill>
              </a:rPr>
              <a:t>They can be later edited.  The edited date will be reflected in the Note.  (</a:t>
            </a:r>
            <a:r>
              <a:rPr lang="en-US" sz="3100" i="1" dirty="0">
                <a:solidFill>
                  <a:srgbClr val="009876"/>
                </a:solidFill>
              </a:rPr>
              <a:t>Last Modified Date:  XX/XX/XXXX .)</a:t>
            </a:r>
          </a:p>
          <a:p>
            <a:pPr marL="0" indent="0">
              <a:buNone/>
            </a:pPr>
            <a:endParaRPr lang="en-US" sz="3100" dirty="0">
              <a:solidFill>
                <a:srgbClr val="009876"/>
              </a:solidFill>
            </a:endParaRPr>
          </a:p>
          <a:p>
            <a:r>
              <a:rPr lang="en-US" sz="3100" dirty="0">
                <a:solidFill>
                  <a:srgbClr val="009876"/>
                </a:solidFill>
              </a:rPr>
              <a:t>All Notes must be documented in MOSES in a </a:t>
            </a:r>
            <a:r>
              <a:rPr lang="en-US" sz="3100" b="1" dirty="0">
                <a:solidFill>
                  <a:srgbClr val="009876"/>
                </a:solidFill>
              </a:rPr>
              <a:t>timely</a:t>
            </a:r>
            <a:r>
              <a:rPr lang="en-US" sz="3100" dirty="0">
                <a:solidFill>
                  <a:srgbClr val="009876"/>
                </a:solidFill>
              </a:rPr>
              <a:t> basis.</a:t>
            </a:r>
          </a:p>
          <a:p>
            <a:pPr marL="0" indent="0">
              <a:buNone/>
            </a:pPr>
            <a:endParaRPr lang="en-US" sz="3100" dirty="0">
              <a:solidFill>
                <a:srgbClr val="009876"/>
              </a:solidFill>
            </a:endParaRPr>
          </a:p>
          <a:p>
            <a:r>
              <a:rPr lang="en-US" sz="3100" dirty="0">
                <a:solidFill>
                  <a:srgbClr val="009876"/>
                </a:solidFill>
              </a:rPr>
              <a:t>However, Notes can be edited, updated and completed later.  </a:t>
            </a:r>
          </a:p>
          <a:p>
            <a:endParaRPr lang="en-US" dirty="0">
              <a:solidFill>
                <a:srgbClr val="0098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CC610-3244-4F58-9BA0-6ED04B4E4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987"/>
            <a:ext cx="7886700" cy="1129412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cs typeface="+mj-cs"/>
              </a:rPr>
              <a:t>Edited Notes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9AA0FFF-9CEE-4C75-BBFA-484A3494CC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" t="2265" r="544" b="1031"/>
          <a:stretch/>
        </p:blipFill>
        <p:spPr>
          <a:xfrm>
            <a:off x="348544" y="1557868"/>
            <a:ext cx="6259651" cy="3986732"/>
          </a:xfrm>
          <a:prstGeom prst="rect">
            <a:avLst/>
          </a:prstGeom>
          <a:ln w="38100">
            <a:solidFill>
              <a:srgbClr val="009876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8A50C95-1741-4C71-78D6-10A7A6AD3F97}"/>
                  </a:ext>
                </a:extLst>
              </p14:cNvPr>
              <p14:cNvContentPartPr/>
              <p14:nvPr/>
            </p14:nvContentPartPr>
            <p14:xfrm>
              <a:off x="5706859" y="1858106"/>
              <a:ext cx="599130" cy="27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8A50C95-1741-4C71-78D6-10A7A6AD3F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6900" y="1680474"/>
                <a:ext cx="778689" cy="381908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10714BC-7871-EC8C-93BE-6D693F38FFBD}"/>
              </a:ext>
            </a:extLst>
          </p:cNvPr>
          <p:cNvSpPr txBox="1"/>
          <p:nvPr/>
        </p:nvSpPr>
        <p:spPr>
          <a:xfrm>
            <a:off x="6920127" y="1705700"/>
            <a:ext cx="2223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139876"/>
                </a:solidFill>
              </a:rPr>
              <a:t>New modified date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D4AF5D12-A248-CA73-6F0B-396D6111CC12}"/>
              </a:ext>
            </a:extLst>
          </p:cNvPr>
          <p:cNvSpPr/>
          <p:nvPr/>
        </p:nvSpPr>
        <p:spPr>
          <a:xfrm>
            <a:off x="6600408" y="1800357"/>
            <a:ext cx="259361" cy="207790"/>
          </a:xfrm>
          <a:prstGeom prst="leftArrow">
            <a:avLst/>
          </a:prstGeom>
          <a:solidFill>
            <a:srgbClr val="0098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3CFA98-BA41-4B4A-A9DB-A06447DE6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5100" y="1507977"/>
            <a:ext cx="149388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44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sHire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6722</TotalTime>
  <Words>1961</Words>
  <Application>Microsoft Office PowerPoint</Application>
  <PresentationFormat>On-screen Show (4:3)</PresentationFormat>
  <Paragraphs>209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Gotham Rounded Medium</vt:lpstr>
      <vt:lpstr>Lucida Grande</vt:lpstr>
      <vt:lpstr>Noto Sans VF</vt:lpstr>
      <vt:lpstr>Office Theme</vt:lpstr>
      <vt:lpstr>  MOSES Mini Clinic  Job Seeker Notes </vt:lpstr>
      <vt:lpstr>Mission / Purpose</vt:lpstr>
      <vt:lpstr>Basics</vt:lpstr>
      <vt:lpstr>Size Matters &amp; Location</vt:lpstr>
      <vt:lpstr>Not Preferred Locations</vt:lpstr>
      <vt:lpstr>MOSES Rule</vt:lpstr>
      <vt:lpstr>Short Cut / One Stop / Time Saver</vt:lpstr>
      <vt:lpstr>Time Limits / Backdating</vt:lpstr>
      <vt:lpstr>Edited Notes</vt:lpstr>
      <vt:lpstr>Time Limits / Backdating</vt:lpstr>
      <vt:lpstr>Confidential</vt:lpstr>
      <vt:lpstr>Notes can be viewable to Customers</vt:lpstr>
      <vt:lpstr>Public Records Request</vt:lpstr>
      <vt:lpstr>Public Records / JobQuest</vt:lpstr>
      <vt:lpstr>Notes should…</vt:lpstr>
      <vt:lpstr>Notes should…</vt:lpstr>
      <vt:lpstr>Basics</vt:lpstr>
      <vt:lpstr>Write in Word / Copy in MOSES</vt:lpstr>
      <vt:lpstr>Basics</vt:lpstr>
      <vt:lpstr>Do Not abbreviate words or programs</vt:lpstr>
      <vt:lpstr>Without abbreviate words or programs</vt:lpstr>
      <vt:lpstr>Basics</vt:lpstr>
      <vt:lpstr>Basics</vt:lpstr>
      <vt:lpstr>Who, What, When, Where, Why, and How</vt:lpstr>
      <vt:lpstr>Who, What, When, Where, Why, and How cont.</vt:lpstr>
      <vt:lpstr>Staff Identifiers</vt:lpstr>
      <vt:lpstr>Attention to Details</vt:lpstr>
      <vt:lpstr>Attention to Details</vt:lpstr>
      <vt:lpstr>Attention to Details</vt:lpstr>
      <vt:lpstr>Pronouns</vt:lpstr>
      <vt:lpstr>Copy and Paste faux pas  </vt:lpstr>
      <vt:lpstr>No to Emails</vt:lpstr>
      <vt:lpstr>Social Media Notes</vt:lpstr>
      <vt:lpstr>Social Media</vt:lpstr>
      <vt:lpstr>Common Problems </vt:lpstr>
      <vt:lpstr>Common Problems cont.</vt:lpstr>
      <vt:lpstr>Notes are too brief </vt:lpstr>
      <vt:lpstr>Common Problems cont.</vt:lpstr>
      <vt:lpstr>Follow Up</vt:lpstr>
      <vt:lpstr>Notes in Sync</vt:lpstr>
      <vt:lpstr>Timely Manner</vt:lpstr>
      <vt:lpstr>Common Problems cont.</vt:lpstr>
      <vt:lpstr>Keep In Mind</vt:lpstr>
      <vt:lpstr>Mandated Reporters</vt:lpstr>
      <vt:lpstr>Other Things to Consider</vt:lpstr>
      <vt:lpstr>Remember………….</vt:lpstr>
      <vt:lpstr>Finally (again)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MOSES 102 PPT</dc:title>
  <dc:creator>Cartier, Thomas (EOL)</dc:creator>
  <cp:lastModifiedBy>Cartier, Thomas (EOL)</cp:lastModifiedBy>
  <cp:revision>126</cp:revision>
  <cp:lastPrinted>2019-08-09T12:46:22Z</cp:lastPrinted>
  <dcterms:created xsi:type="dcterms:W3CDTF">2018-04-17T17:15:10Z</dcterms:created>
  <dcterms:modified xsi:type="dcterms:W3CDTF">2023-06-07T18:37:33Z</dcterms:modified>
</cp:coreProperties>
</file>