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8" r:id="rId3"/>
    <p:sldId id="272" r:id="rId4"/>
    <p:sldId id="273" r:id="rId5"/>
    <p:sldId id="274" r:id="rId6"/>
    <p:sldId id="268" r:id="rId7"/>
    <p:sldId id="275" r:id="rId8"/>
    <p:sldId id="276" r:id="rId9"/>
    <p:sldId id="277" r:id="rId10"/>
    <p:sldId id="278" r:id="rId11"/>
    <p:sldId id="279" r:id="rId12"/>
    <p:sldId id="262" r:id="rId13"/>
    <p:sldId id="28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691DF-B160-4BA9-83FF-943D6B79C8A4}" v="34" dt="2025-03-23T21:34:49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3447" autoAdjust="0"/>
  </p:normalViewPr>
  <p:slideViewPr>
    <p:cSldViewPr snapToGrid="0">
      <p:cViewPr varScale="1">
        <p:scale>
          <a:sx n="57" d="100"/>
          <a:sy n="57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cone, Michael G (MCB)" userId="fbf33f5d-01cc-46b4-8084-d775080fd97f" providerId="ADAL" clId="{7DB691DF-B160-4BA9-83FF-943D6B79C8A4}"/>
    <pc:docChg chg="undo custSel addSld delSld modSld">
      <pc:chgData name="Saccone, Michael G (MCB)" userId="fbf33f5d-01cc-46b4-8084-d775080fd97f" providerId="ADAL" clId="{7DB691DF-B160-4BA9-83FF-943D6B79C8A4}" dt="2025-03-23T21:38:05.123" v="4694" actId="13244"/>
      <pc:docMkLst>
        <pc:docMk/>
      </pc:docMkLst>
      <pc:sldChg chg="addSp delSp modSp mod">
        <pc:chgData name="Saccone, Michael G (MCB)" userId="fbf33f5d-01cc-46b4-8084-d775080fd97f" providerId="ADAL" clId="{7DB691DF-B160-4BA9-83FF-943D6B79C8A4}" dt="2025-03-23T21:27:55.835" v="3881" actId="1036"/>
        <pc:sldMkLst>
          <pc:docMk/>
          <pc:sldMk cId="2418690876" sldId="258"/>
        </pc:sldMkLst>
        <pc:spChg chg="add mod ord">
          <ac:chgData name="Saccone, Michael G (MCB)" userId="fbf33f5d-01cc-46b4-8084-d775080fd97f" providerId="ADAL" clId="{7DB691DF-B160-4BA9-83FF-943D6B79C8A4}" dt="2025-03-23T21:27:55.835" v="3881" actId="1036"/>
          <ac:spMkLst>
            <pc:docMk/>
            <pc:sldMk cId="2418690876" sldId="258"/>
            <ac:spMk id="5" creationId="{D6B83986-4796-5ED9-04B2-B0E41F5D4E4A}"/>
          </ac:spMkLst>
        </pc:spChg>
        <pc:spChg chg="del">
          <ac:chgData name="Saccone, Michael G (MCB)" userId="fbf33f5d-01cc-46b4-8084-d775080fd97f" providerId="ADAL" clId="{7DB691DF-B160-4BA9-83FF-943D6B79C8A4}" dt="2025-03-23T20:43:36.138" v="5" actId="478"/>
          <ac:spMkLst>
            <pc:docMk/>
            <pc:sldMk cId="2418690876" sldId="258"/>
            <ac:spMk id="6" creationId="{3AA57BAE-3784-2B22-66F1-161F83B2B627}"/>
          </ac:spMkLst>
        </pc:spChg>
        <pc:spChg chg="mod topLvl">
          <ac:chgData name="Saccone, Michael G (MCB)" userId="fbf33f5d-01cc-46b4-8084-d775080fd97f" providerId="ADAL" clId="{7DB691DF-B160-4BA9-83FF-943D6B79C8A4}" dt="2025-03-23T20:48:54.180" v="438" actId="165"/>
          <ac:spMkLst>
            <pc:docMk/>
            <pc:sldMk cId="2418690876" sldId="258"/>
            <ac:spMk id="7" creationId="{90178CB2-6EDB-BBF9-00C0-572BD639F7FF}"/>
          </ac:spMkLst>
        </pc:spChg>
        <pc:grpChg chg="add del mod">
          <ac:chgData name="Saccone, Michael G (MCB)" userId="fbf33f5d-01cc-46b4-8084-d775080fd97f" providerId="ADAL" clId="{7DB691DF-B160-4BA9-83FF-943D6B79C8A4}" dt="2025-03-23T20:48:54.180" v="438" actId="165"/>
          <ac:grpSpMkLst>
            <pc:docMk/>
            <pc:sldMk cId="2418690876" sldId="258"/>
            <ac:grpSpMk id="8" creationId="{8508F23F-642E-9712-18DF-161B1E1898A2}"/>
          </ac:grpSpMkLst>
        </pc:grpChg>
        <pc:picChg chg="mod topLvl">
          <ac:chgData name="Saccone, Michael G (MCB)" userId="fbf33f5d-01cc-46b4-8084-d775080fd97f" providerId="ADAL" clId="{7DB691DF-B160-4BA9-83FF-943D6B79C8A4}" dt="2025-03-23T20:49:23.119" v="458" actId="962"/>
          <ac:picMkLst>
            <pc:docMk/>
            <pc:sldMk cId="2418690876" sldId="258"/>
            <ac:picMk id="3" creationId="{9FA6FA49-B322-B288-23FC-7587E6D4E195}"/>
          </ac:picMkLst>
        </pc:picChg>
      </pc:sldChg>
      <pc:sldChg chg="modSp del mod">
        <pc:chgData name="Saccone, Michael G (MCB)" userId="fbf33f5d-01cc-46b4-8084-d775080fd97f" providerId="ADAL" clId="{7DB691DF-B160-4BA9-83FF-943D6B79C8A4}" dt="2025-03-23T21:11:06.790" v="2039" actId="47"/>
        <pc:sldMkLst>
          <pc:docMk/>
          <pc:sldMk cId="1110160609" sldId="259"/>
        </pc:sldMkLst>
        <pc:spChg chg="mod">
          <ac:chgData name="Saccone, Michael G (MCB)" userId="fbf33f5d-01cc-46b4-8084-d775080fd97f" providerId="ADAL" clId="{7DB691DF-B160-4BA9-83FF-943D6B79C8A4}" dt="2025-03-23T21:09:03.924" v="1895" actId="12"/>
          <ac:spMkLst>
            <pc:docMk/>
            <pc:sldMk cId="1110160609" sldId="259"/>
            <ac:spMk id="6" creationId="{23C90918-2A29-F35B-355C-37EAD3F57D5A}"/>
          </ac:spMkLst>
        </pc:spChg>
        <pc:spChg chg="mod">
          <ac:chgData name="Saccone, Michael G (MCB)" userId="fbf33f5d-01cc-46b4-8084-d775080fd97f" providerId="ADAL" clId="{7DB691DF-B160-4BA9-83FF-943D6B79C8A4}" dt="2025-03-23T21:05:49.750" v="1600" actId="20577"/>
          <ac:spMkLst>
            <pc:docMk/>
            <pc:sldMk cId="1110160609" sldId="259"/>
            <ac:spMk id="9" creationId="{281009FB-2CC1-FC55-0041-540D6897396B}"/>
          </ac:spMkLst>
        </pc:spChg>
        <pc:picChg chg="mod">
          <ac:chgData name="Saccone, Michael G (MCB)" userId="fbf33f5d-01cc-46b4-8084-d775080fd97f" providerId="ADAL" clId="{7DB691DF-B160-4BA9-83FF-943D6B79C8A4}" dt="2025-03-23T21:05:46.323" v="1589" actId="1038"/>
          <ac:picMkLst>
            <pc:docMk/>
            <pc:sldMk cId="1110160609" sldId="259"/>
            <ac:picMk id="7" creationId="{0F70AF11-E265-3FC6-592D-AD80185E39AC}"/>
          </ac:picMkLst>
        </pc:picChg>
      </pc:sldChg>
      <pc:sldChg chg="modSp del mod">
        <pc:chgData name="Saccone, Michael G (MCB)" userId="fbf33f5d-01cc-46b4-8084-d775080fd97f" providerId="ADAL" clId="{7DB691DF-B160-4BA9-83FF-943D6B79C8A4}" dt="2025-03-23T21:20:20.717" v="3073" actId="47"/>
        <pc:sldMkLst>
          <pc:docMk/>
          <pc:sldMk cId="613958549" sldId="260"/>
        </pc:sldMkLst>
        <pc:spChg chg="mod">
          <ac:chgData name="Saccone, Michael G (MCB)" userId="fbf33f5d-01cc-46b4-8084-d775080fd97f" providerId="ADAL" clId="{7DB691DF-B160-4BA9-83FF-943D6B79C8A4}" dt="2025-03-23T21:19:56.731" v="3062" actId="20577"/>
          <ac:spMkLst>
            <pc:docMk/>
            <pc:sldMk cId="613958549" sldId="260"/>
            <ac:spMk id="6" creationId="{BA592C0C-D82C-3C99-5D04-033B46D3233F}"/>
          </ac:spMkLst>
        </pc:spChg>
      </pc:sldChg>
      <pc:sldChg chg="modSp del mod">
        <pc:chgData name="Saccone, Michael G (MCB)" userId="fbf33f5d-01cc-46b4-8084-d775080fd97f" providerId="ADAL" clId="{7DB691DF-B160-4BA9-83FF-943D6B79C8A4}" dt="2025-03-23T21:22:37.744" v="3370" actId="47"/>
        <pc:sldMkLst>
          <pc:docMk/>
          <pc:sldMk cId="3270918863" sldId="261"/>
        </pc:sldMkLst>
        <pc:spChg chg="mod">
          <ac:chgData name="Saccone, Michael G (MCB)" userId="fbf33f5d-01cc-46b4-8084-d775080fd97f" providerId="ADAL" clId="{7DB691DF-B160-4BA9-83FF-943D6B79C8A4}" dt="2025-03-23T21:22:16.488" v="3358" actId="20577"/>
          <ac:spMkLst>
            <pc:docMk/>
            <pc:sldMk cId="3270918863" sldId="261"/>
            <ac:spMk id="6" creationId="{E3802867-6A10-2439-9779-B61EEBA46EDF}"/>
          </ac:spMkLst>
        </pc:spChg>
      </pc:sldChg>
      <pc:sldChg chg="addSp delSp modSp mod">
        <pc:chgData name="Saccone, Michael G (MCB)" userId="fbf33f5d-01cc-46b4-8084-d775080fd97f" providerId="ADAL" clId="{7DB691DF-B160-4BA9-83FF-943D6B79C8A4}" dt="2025-03-23T21:23:51.730" v="3455" actId="20577"/>
        <pc:sldMkLst>
          <pc:docMk/>
          <pc:sldMk cId="4082690346" sldId="262"/>
        </pc:sldMkLst>
        <pc:spChg chg="mod">
          <ac:chgData name="Saccone, Michael G (MCB)" userId="fbf33f5d-01cc-46b4-8084-d775080fd97f" providerId="ADAL" clId="{7DB691DF-B160-4BA9-83FF-943D6B79C8A4}" dt="2025-03-23T21:22:44.543" v="3384" actId="20577"/>
          <ac:spMkLst>
            <pc:docMk/>
            <pc:sldMk cId="4082690346" sldId="262"/>
            <ac:spMk id="2" creationId="{116C5C93-5292-E915-2E31-4CCB229EB3F9}"/>
          </ac:spMkLst>
        </pc:spChg>
        <pc:spChg chg="add mod">
          <ac:chgData name="Saccone, Michael G (MCB)" userId="fbf33f5d-01cc-46b4-8084-d775080fd97f" providerId="ADAL" clId="{7DB691DF-B160-4BA9-83FF-943D6B79C8A4}" dt="2025-03-23T21:23:51.730" v="3455" actId="20577"/>
          <ac:spMkLst>
            <pc:docMk/>
            <pc:sldMk cId="4082690346" sldId="262"/>
            <ac:spMk id="3" creationId="{96EC17C2-B172-1473-5DA3-2871FD063DBB}"/>
          </ac:spMkLst>
        </pc:spChg>
        <pc:spChg chg="add">
          <ac:chgData name="Saccone, Michael G (MCB)" userId="fbf33f5d-01cc-46b4-8084-d775080fd97f" providerId="ADAL" clId="{7DB691DF-B160-4BA9-83FF-943D6B79C8A4}" dt="2025-03-23T21:23:21.994" v="3388"/>
          <ac:spMkLst>
            <pc:docMk/>
            <pc:sldMk cId="4082690346" sldId="262"/>
            <ac:spMk id="5" creationId="{A4D988D7-1143-7D4E-950F-46EE4657D0BC}"/>
          </ac:spMkLst>
        </pc:spChg>
        <pc:spChg chg="del mod">
          <ac:chgData name="Saccone, Michael G (MCB)" userId="fbf33f5d-01cc-46b4-8084-d775080fd97f" providerId="ADAL" clId="{7DB691DF-B160-4BA9-83FF-943D6B79C8A4}" dt="2025-03-23T21:23:08.522" v="3386" actId="478"/>
          <ac:spMkLst>
            <pc:docMk/>
            <pc:sldMk cId="4082690346" sldId="262"/>
            <ac:spMk id="6" creationId="{84D2B508-CD55-E141-DF59-356ACEBEB5AA}"/>
          </ac:spMkLst>
        </pc:spChg>
      </pc:sldChg>
      <pc:sldChg chg="modSp del mod">
        <pc:chgData name="Saccone, Michael G (MCB)" userId="fbf33f5d-01cc-46b4-8084-d775080fd97f" providerId="ADAL" clId="{7DB691DF-B160-4BA9-83FF-943D6B79C8A4}" dt="2025-03-23T21:17:49.348" v="2706" actId="47"/>
        <pc:sldMkLst>
          <pc:docMk/>
          <pc:sldMk cId="1868632441" sldId="263"/>
        </pc:sldMkLst>
        <pc:spChg chg="mod">
          <ac:chgData name="Saccone, Michael G (MCB)" userId="fbf33f5d-01cc-46b4-8084-d775080fd97f" providerId="ADAL" clId="{7DB691DF-B160-4BA9-83FF-943D6B79C8A4}" dt="2025-03-23T21:17:15.382" v="2697" actId="255"/>
          <ac:spMkLst>
            <pc:docMk/>
            <pc:sldMk cId="1868632441" sldId="263"/>
            <ac:spMk id="9" creationId="{3DF503E1-6C77-4B0E-05E7-25559D5135D8}"/>
          </ac:spMkLst>
        </pc:spChg>
      </pc:sldChg>
      <pc:sldChg chg="modSp del mod">
        <pc:chgData name="Saccone, Michael G (MCB)" userId="fbf33f5d-01cc-46b4-8084-d775080fd97f" providerId="ADAL" clId="{7DB691DF-B160-4BA9-83FF-943D6B79C8A4}" dt="2025-03-23T20:54:39.194" v="698" actId="47"/>
        <pc:sldMkLst>
          <pc:docMk/>
          <pc:sldMk cId="813284393" sldId="264"/>
        </pc:sldMkLst>
        <pc:spChg chg="mod">
          <ac:chgData name="Saccone, Michael G (MCB)" userId="fbf33f5d-01cc-46b4-8084-d775080fd97f" providerId="ADAL" clId="{7DB691DF-B160-4BA9-83FF-943D6B79C8A4}" dt="2025-03-23T20:51:53.171" v="630" actId="6549"/>
          <ac:spMkLst>
            <pc:docMk/>
            <pc:sldMk cId="813284393" sldId="264"/>
            <ac:spMk id="4" creationId="{A25931E5-486D-CBED-F578-914CAD68926C}"/>
          </ac:spMkLst>
        </pc:spChg>
        <pc:picChg chg="mod">
          <ac:chgData name="Saccone, Michael G (MCB)" userId="fbf33f5d-01cc-46b4-8084-d775080fd97f" providerId="ADAL" clId="{7DB691DF-B160-4BA9-83FF-943D6B79C8A4}" dt="2025-03-23T20:52:07.033" v="633" actId="1076"/>
          <ac:picMkLst>
            <pc:docMk/>
            <pc:sldMk cId="813284393" sldId="264"/>
            <ac:picMk id="3" creationId="{B61F9C92-4312-3C32-1CBA-140D73238FE5}"/>
          </ac:picMkLst>
        </pc:picChg>
      </pc:sldChg>
      <pc:sldChg chg="modSp del mod">
        <pc:chgData name="Saccone, Michael G (MCB)" userId="fbf33f5d-01cc-46b4-8084-d775080fd97f" providerId="ADAL" clId="{7DB691DF-B160-4BA9-83FF-943D6B79C8A4}" dt="2025-03-23T20:57:55.181" v="1084" actId="47"/>
        <pc:sldMkLst>
          <pc:docMk/>
          <pc:sldMk cId="618978894" sldId="266"/>
        </pc:sldMkLst>
        <pc:spChg chg="mod">
          <ac:chgData name="Saccone, Michael G (MCB)" userId="fbf33f5d-01cc-46b4-8084-d775080fd97f" providerId="ADAL" clId="{7DB691DF-B160-4BA9-83FF-943D6B79C8A4}" dt="2025-03-23T20:56:56.988" v="822" actId="20577"/>
          <ac:spMkLst>
            <pc:docMk/>
            <pc:sldMk cId="618978894" sldId="266"/>
            <ac:spMk id="14" creationId="{7D952FDF-CD25-53BD-2EC5-BCB927933999}"/>
          </ac:spMkLst>
        </pc:spChg>
      </pc:sldChg>
      <pc:sldChg chg="modSp del mod">
        <pc:chgData name="Saccone, Michael G (MCB)" userId="fbf33f5d-01cc-46b4-8084-d775080fd97f" providerId="ADAL" clId="{7DB691DF-B160-4BA9-83FF-943D6B79C8A4}" dt="2025-03-23T21:02:18.487" v="1228" actId="47"/>
        <pc:sldMkLst>
          <pc:docMk/>
          <pc:sldMk cId="701150717" sldId="267"/>
        </pc:sldMkLst>
        <pc:spChg chg="mod">
          <ac:chgData name="Saccone, Michael G (MCB)" userId="fbf33f5d-01cc-46b4-8084-d775080fd97f" providerId="ADAL" clId="{7DB691DF-B160-4BA9-83FF-943D6B79C8A4}" dt="2025-03-23T21:01:31.667" v="1160" actId="20577"/>
          <ac:spMkLst>
            <pc:docMk/>
            <pc:sldMk cId="701150717" sldId="267"/>
            <ac:spMk id="11" creationId="{35BB8DA3-F5A2-BA64-94A8-4013F3EFEB79}"/>
          </ac:spMkLst>
        </pc:spChg>
      </pc:sldChg>
      <pc:sldChg chg="addSp delSp modSp mod">
        <pc:chgData name="Saccone, Michael G (MCB)" userId="fbf33f5d-01cc-46b4-8084-d775080fd97f" providerId="ADAL" clId="{7DB691DF-B160-4BA9-83FF-943D6B79C8A4}" dt="2025-03-23T21:37:29.032" v="4688" actId="13244"/>
        <pc:sldMkLst>
          <pc:docMk/>
          <pc:sldMk cId="3184705360" sldId="268"/>
        </pc:sldMkLst>
        <pc:spChg chg="add mod">
          <ac:chgData name="Saccone, Michael G (MCB)" userId="fbf33f5d-01cc-46b4-8084-d775080fd97f" providerId="ADAL" clId="{7DB691DF-B160-4BA9-83FF-943D6B79C8A4}" dt="2025-03-23T21:29:02.168" v="3965" actId="20577"/>
          <ac:spMkLst>
            <pc:docMk/>
            <pc:sldMk cId="3184705360" sldId="268"/>
            <ac:spMk id="3" creationId="{C1C95B56-7F5E-2E96-4328-15CC762C0EA0}"/>
          </ac:spMkLst>
        </pc:spChg>
        <pc:spChg chg="del">
          <ac:chgData name="Saccone, Michael G (MCB)" userId="fbf33f5d-01cc-46b4-8084-d775080fd97f" providerId="ADAL" clId="{7DB691DF-B160-4BA9-83FF-943D6B79C8A4}" dt="2025-03-23T21:02:30.612" v="1230" actId="478"/>
          <ac:spMkLst>
            <pc:docMk/>
            <pc:sldMk cId="3184705360" sldId="268"/>
            <ac:spMk id="8" creationId="{C2077F37-90ED-8770-947F-3E2314173CE1}"/>
          </ac:spMkLst>
        </pc:spChg>
        <pc:picChg chg="mod ord">
          <ac:chgData name="Saccone, Michael G (MCB)" userId="fbf33f5d-01cc-46b4-8084-d775080fd97f" providerId="ADAL" clId="{7DB691DF-B160-4BA9-83FF-943D6B79C8A4}" dt="2025-03-23T21:37:29.032" v="4688" actId="13244"/>
          <ac:picMkLst>
            <pc:docMk/>
            <pc:sldMk cId="3184705360" sldId="268"/>
            <ac:picMk id="7" creationId="{957C8D1B-CD09-15BC-B9A2-95CB4603D8BE}"/>
          </ac:picMkLst>
        </pc:picChg>
      </pc:sldChg>
      <pc:sldChg chg="add">
        <pc:chgData name="Saccone, Michael G (MCB)" userId="fbf33f5d-01cc-46b4-8084-d775080fd97f" providerId="ADAL" clId="{7DB691DF-B160-4BA9-83FF-943D6B79C8A4}" dt="2025-03-23T21:30:18.322" v="3966"/>
        <pc:sldMkLst>
          <pc:docMk/>
          <pc:sldMk cId="1097243119" sldId="269"/>
        </pc:sldMkLst>
      </pc:sldChg>
      <pc:sldChg chg="modSp del mod">
        <pc:chgData name="Saccone, Michael G (MCB)" userId="fbf33f5d-01cc-46b4-8084-d775080fd97f" providerId="ADAL" clId="{7DB691DF-B160-4BA9-83FF-943D6B79C8A4}" dt="2025-03-23T21:14:29.614" v="2404" actId="47"/>
        <pc:sldMkLst>
          <pc:docMk/>
          <pc:sldMk cId="3712240191" sldId="269"/>
        </pc:sldMkLst>
        <pc:spChg chg="mod">
          <ac:chgData name="Saccone, Michael G (MCB)" userId="fbf33f5d-01cc-46b4-8084-d775080fd97f" providerId="ADAL" clId="{7DB691DF-B160-4BA9-83FF-943D6B79C8A4}" dt="2025-03-23T21:11:14.587" v="2049" actId="20577"/>
          <ac:spMkLst>
            <pc:docMk/>
            <pc:sldMk cId="3712240191" sldId="269"/>
            <ac:spMk id="2" creationId="{C8999945-8C77-E692-2C74-F89D3654AD75}"/>
          </ac:spMkLst>
        </pc:spChg>
        <pc:spChg chg="mod">
          <ac:chgData name="Saccone, Michael G (MCB)" userId="fbf33f5d-01cc-46b4-8084-d775080fd97f" providerId="ADAL" clId="{7DB691DF-B160-4BA9-83FF-943D6B79C8A4}" dt="2025-03-23T21:13:07.853" v="2343" actId="20577"/>
          <ac:spMkLst>
            <pc:docMk/>
            <pc:sldMk cId="3712240191" sldId="269"/>
            <ac:spMk id="7" creationId="{A762A12F-347D-585E-6B98-16EBAF26895A}"/>
          </ac:spMkLst>
        </pc:spChg>
      </pc:sldChg>
      <pc:sldChg chg="modSp mod">
        <pc:chgData name="Saccone, Michael G (MCB)" userId="fbf33f5d-01cc-46b4-8084-d775080fd97f" providerId="ADAL" clId="{7DB691DF-B160-4BA9-83FF-943D6B79C8A4}" dt="2025-03-23T17:40:01.345" v="0" actId="5793"/>
        <pc:sldMkLst>
          <pc:docMk/>
          <pc:sldMk cId="2791901144" sldId="270"/>
        </pc:sldMkLst>
        <pc:spChg chg="mod">
          <ac:chgData name="Saccone, Michael G (MCB)" userId="fbf33f5d-01cc-46b4-8084-d775080fd97f" providerId="ADAL" clId="{7DB691DF-B160-4BA9-83FF-943D6B79C8A4}" dt="2025-03-23T17:40:01.345" v="0" actId="5793"/>
          <ac:spMkLst>
            <pc:docMk/>
            <pc:sldMk cId="2791901144" sldId="270"/>
            <ac:spMk id="6" creationId="{24FFDD56-BFC8-090D-4601-ECDBB30395D4}"/>
          </ac:spMkLst>
        </pc:spChg>
      </pc:sldChg>
      <pc:sldChg chg="add del setBg">
        <pc:chgData name="Saccone, Michael G (MCB)" userId="fbf33f5d-01cc-46b4-8084-d775080fd97f" providerId="ADAL" clId="{7DB691DF-B160-4BA9-83FF-943D6B79C8A4}" dt="2025-03-23T20:54:40.028" v="699" actId="47"/>
        <pc:sldMkLst>
          <pc:docMk/>
          <pc:sldMk cId="565350537" sldId="271"/>
        </pc:sldMkLst>
      </pc:sldChg>
      <pc:sldChg chg="delSp modSp add del mod setBg">
        <pc:chgData name="Saccone, Michael G (MCB)" userId="fbf33f5d-01cc-46b4-8084-d775080fd97f" providerId="ADAL" clId="{7DB691DF-B160-4BA9-83FF-943D6B79C8A4}" dt="2025-03-23T20:49:29.483" v="459" actId="47"/>
        <pc:sldMkLst>
          <pc:docMk/>
          <pc:sldMk cId="2487376541" sldId="271"/>
        </pc:sldMkLst>
        <pc:spChg chg="del">
          <ac:chgData name="Saccone, Michael G (MCB)" userId="fbf33f5d-01cc-46b4-8084-d775080fd97f" providerId="ADAL" clId="{7DB691DF-B160-4BA9-83FF-943D6B79C8A4}" dt="2025-03-23T20:43:31.375" v="4" actId="478"/>
          <ac:spMkLst>
            <pc:docMk/>
            <pc:sldMk cId="2487376541" sldId="271"/>
            <ac:spMk id="5" creationId="{CB419752-FBCC-CA91-AF99-6B3308195868}"/>
          </ac:spMkLst>
        </pc:spChg>
        <pc:spChg chg="mod">
          <ac:chgData name="Saccone, Michael G (MCB)" userId="fbf33f5d-01cc-46b4-8084-d775080fd97f" providerId="ADAL" clId="{7DB691DF-B160-4BA9-83FF-943D6B79C8A4}" dt="2025-03-23T20:48:35.364" v="436" actId="1038"/>
          <ac:spMkLst>
            <pc:docMk/>
            <pc:sldMk cId="2487376541" sldId="271"/>
            <ac:spMk id="7" creationId="{60E26FD9-395B-203E-4A9A-5D8C62067420}"/>
          </ac:spMkLst>
        </pc:spChg>
      </pc:sldChg>
      <pc:sldChg chg="addSp delSp modSp add mod setBg">
        <pc:chgData name="Saccone, Michael G (MCB)" userId="fbf33f5d-01cc-46b4-8084-d775080fd97f" providerId="ADAL" clId="{7DB691DF-B160-4BA9-83FF-943D6B79C8A4}" dt="2025-03-23T21:26:48.001" v="3770" actId="1036"/>
        <pc:sldMkLst>
          <pc:docMk/>
          <pc:sldMk cId="2316644795" sldId="272"/>
        </pc:sldMkLst>
        <pc:spChg chg="mod">
          <ac:chgData name="Saccone, Michael G (MCB)" userId="fbf33f5d-01cc-46b4-8084-d775080fd97f" providerId="ADAL" clId="{7DB691DF-B160-4BA9-83FF-943D6B79C8A4}" dt="2025-03-23T20:52:23.200" v="648" actId="20577"/>
          <ac:spMkLst>
            <pc:docMk/>
            <pc:sldMk cId="2316644795" sldId="272"/>
            <ac:spMk id="2" creationId="{F533F236-1643-B93D-9E1A-3613736C003D}"/>
          </ac:spMkLst>
        </pc:spChg>
        <pc:spChg chg="mod">
          <ac:chgData name="Saccone, Michael G (MCB)" userId="fbf33f5d-01cc-46b4-8084-d775080fd97f" providerId="ADAL" clId="{7DB691DF-B160-4BA9-83FF-943D6B79C8A4}" dt="2025-03-23T21:26:48.001" v="3770" actId="1036"/>
          <ac:spMkLst>
            <pc:docMk/>
            <pc:sldMk cId="2316644795" sldId="272"/>
            <ac:spMk id="5" creationId="{9ADB6F13-DECC-97E1-1207-2F2C72869C91}"/>
          </ac:spMkLst>
        </pc:spChg>
        <pc:spChg chg="del">
          <ac:chgData name="Saccone, Michael G (MCB)" userId="fbf33f5d-01cc-46b4-8084-d775080fd97f" providerId="ADAL" clId="{7DB691DF-B160-4BA9-83FF-943D6B79C8A4}" dt="2025-03-23T20:52:17.371" v="635" actId="478"/>
          <ac:spMkLst>
            <pc:docMk/>
            <pc:sldMk cId="2316644795" sldId="272"/>
            <ac:spMk id="7" creationId="{82109BBD-119E-783C-A801-4FFADDF214AE}"/>
          </ac:spMkLst>
        </pc:spChg>
        <pc:picChg chg="del">
          <ac:chgData name="Saccone, Michael G (MCB)" userId="fbf33f5d-01cc-46b4-8084-d775080fd97f" providerId="ADAL" clId="{7DB691DF-B160-4BA9-83FF-943D6B79C8A4}" dt="2025-03-23T20:52:43.366" v="655" actId="478"/>
          <ac:picMkLst>
            <pc:docMk/>
            <pc:sldMk cId="2316644795" sldId="272"/>
            <ac:picMk id="3" creationId="{C641E377-CCC9-AEB2-033D-F0FA2F2D9147}"/>
          </ac:picMkLst>
        </pc:picChg>
        <pc:picChg chg="add mod modCrop">
          <ac:chgData name="Saccone, Michael G (MCB)" userId="fbf33f5d-01cc-46b4-8084-d775080fd97f" providerId="ADAL" clId="{7DB691DF-B160-4BA9-83FF-943D6B79C8A4}" dt="2025-03-23T20:54:33.268" v="697" actId="962"/>
          <ac:picMkLst>
            <pc:docMk/>
            <pc:sldMk cId="2316644795" sldId="272"/>
            <ac:picMk id="8" creationId="{AD59DDEF-3323-B37D-B400-7F5E63B66E43}"/>
          </ac:picMkLst>
        </pc:picChg>
      </pc:sldChg>
      <pc:sldChg chg="addSp delSp modSp add mod">
        <pc:chgData name="Saccone, Michael G (MCB)" userId="fbf33f5d-01cc-46b4-8084-d775080fd97f" providerId="ADAL" clId="{7DB691DF-B160-4BA9-83FF-943D6B79C8A4}" dt="2025-03-23T21:37:35.995" v="4689" actId="13244"/>
        <pc:sldMkLst>
          <pc:docMk/>
          <pc:sldMk cId="736708120" sldId="273"/>
        </pc:sldMkLst>
        <pc:spChg chg="del">
          <ac:chgData name="Saccone, Michael G (MCB)" userId="fbf33f5d-01cc-46b4-8084-d775080fd97f" providerId="ADAL" clId="{7DB691DF-B160-4BA9-83FF-943D6B79C8A4}" dt="2025-03-23T20:57:09.505" v="824" actId="478"/>
          <ac:spMkLst>
            <pc:docMk/>
            <pc:sldMk cId="736708120" sldId="273"/>
            <ac:spMk id="2" creationId="{A11C2498-2A7E-719C-8580-EA7361B72882}"/>
          </ac:spMkLst>
        </pc:spChg>
        <pc:spChg chg="add mod ord">
          <ac:chgData name="Saccone, Michael G (MCB)" userId="fbf33f5d-01cc-46b4-8084-d775080fd97f" providerId="ADAL" clId="{7DB691DF-B160-4BA9-83FF-943D6B79C8A4}" dt="2025-03-23T21:37:35.995" v="4689" actId="13244"/>
          <ac:spMkLst>
            <pc:docMk/>
            <pc:sldMk cId="736708120" sldId="273"/>
            <ac:spMk id="3" creationId="{3E703CBC-1CCF-935C-A47D-FBC46B18BA6F}"/>
          </ac:spMkLst>
        </pc:spChg>
        <pc:spChg chg="mod">
          <ac:chgData name="Saccone, Michael G (MCB)" userId="fbf33f5d-01cc-46b4-8084-d775080fd97f" providerId="ADAL" clId="{7DB691DF-B160-4BA9-83FF-943D6B79C8A4}" dt="2025-03-23T21:28:32.427" v="3926" actId="1036"/>
          <ac:spMkLst>
            <pc:docMk/>
            <pc:sldMk cId="736708120" sldId="273"/>
            <ac:spMk id="5" creationId="{2BA4625C-82D1-8BBB-D4E1-D7C134332B55}"/>
          </ac:spMkLst>
        </pc:spChg>
        <pc:picChg chg="add mod">
          <ac:chgData name="Saccone, Michael G (MCB)" userId="fbf33f5d-01cc-46b4-8084-d775080fd97f" providerId="ADAL" clId="{7DB691DF-B160-4BA9-83FF-943D6B79C8A4}" dt="2025-03-23T20:57:50.283" v="1083" actId="962"/>
          <ac:picMkLst>
            <pc:docMk/>
            <pc:sldMk cId="736708120" sldId="273"/>
            <ac:picMk id="6" creationId="{D30DF3EF-A254-B880-1F09-AD03AFC3FCFE}"/>
          </ac:picMkLst>
        </pc:picChg>
        <pc:picChg chg="del">
          <ac:chgData name="Saccone, Michael G (MCB)" userId="fbf33f5d-01cc-46b4-8084-d775080fd97f" providerId="ADAL" clId="{7DB691DF-B160-4BA9-83FF-943D6B79C8A4}" dt="2025-03-23T20:57:19.747" v="828" actId="478"/>
          <ac:picMkLst>
            <pc:docMk/>
            <pc:sldMk cId="736708120" sldId="273"/>
            <ac:picMk id="8" creationId="{15B34C17-ED4F-7C48-3C5C-1C40D6DD549B}"/>
          </ac:picMkLst>
        </pc:picChg>
      </pc:sldChg>
      <pc:sldChg chg="addSp delSp modSp add mod">
        <pc:chgData name="Saccone, Michael G (MCB)" userId="fbf33f5d-01cc-46b4-8084-d775080fd97f" providerId="ADAL" clId="{7DB691DF-B160-4BA9-83FF-943D6B79C8A4}" dt="2025-03-23T21:37:47.430" v="4690" actId="13244"/>
        <pc:sldMkLst>
          <pc:docMk/>
          <pc:sldMk cId="1474727712" sldId="274"/>
        </pc:sldMkLst>
        <pc:spChg chg="add mod ord">
          <ac:chgData name="Saccone, Michael G (MCB)" userId="fbf33f5d-01cc-46b4-8084-d775080fd97f" providerId="ADAL" clId="{7DB691DF-B160-4BA9-83FF-943D6B79C8A4}" dt="2025-03-23T21:37:47.430" v="4690" actId="13244"/>
          <ac:spMkLst>
            <pc:docMk/>
            <pc:sldMk cId="1474727712" sldId="274"/>
            <ac:spMk id="2" creationId="{F4705191-A59F-BC61-55DF-4D2BC030ABF7}"/>
          </ac:spMkLst>
        </pc:spChg>
        <pc:spChg chg="del">
          <ac:chgData name="Saccone, Michael G (MCB)" userId="fbf33f5d-01cc-46b4-8084-d775080fd97f" providerId="ADAL" clId="{7DB691DF-B160-4BA9-83FF-943D6B79C8A4}" dt="2025-03-23T20:59:12.181" v="1086" actId="478"/>
          <ac:spMkLst>
            <pc:docMk/>
            <pc:sldMk cId="1474727712" sldId="274"/>
            <ac:spMk id="3" creationId="{B472C737-C56E-5ABA-FD1E-4E5684C4C512}"/>
          </ac:spMkLst>
        </pc:spChg>
        <pc:spChg chg="mod">
          <ac:chgData name="Saccone, Michael G (MCB)" userId="fbf33f5d-01cc-46b4-8084-d775080fd97f" providerId="ADAL" clId="{7DB691DF-B160-4BA9-83FF-943D6B79C8A4}" dt="2025-03-23T21:26:09.786" v="3685" actId="313"/>
          <ac:spMkLst>
            <pc:docMk/>
            <pc:sldMk cId="1474727712" sldId="274"/>
            <ac:spMk id="5" creationId="{7CA93271-70B2-35D0-CED0-1A4E0A2679FF}"/>
          </ac:spMkLst>
        </pc:spChg>
        <pc:picChg chg="del">
          <ac:chgData name="Saccone, Michael G (MCB)" userId="fbf33f5d-01cc-46b4-8084-d775080fd97f" providerId="ADAL" clId="{7DB691DF-B160-4BA9-83FF-943D6B79C8A4}" dt="2025-03-23T21:01:43.616" v="1166" actId="478"/>
          <ac:picMkLst>
            <pc:docMk/>
            <pc:sldMk cId="1474727712" sldId="274"/>
            <ac:picMk id="6" creationId="{8211E885-0AC8-FB5E-7293-A31FF3A500D0}"/>
          </ac:picMkLst>
        </pc:picChg>
        <pc:picChg chg="add mod modCrop">
          <ac:chgData name="Saccone, Michael G (MCB)" userId="fbf33f5d-01cc-46b4-8084-d775080fd97f" providerId="ADAL" clId="{7DB691DF-B160-4BA9-83FF-943D6B79C8A4}" dt="2025-03-23T21:02:13.269" v="1227" actId="962"/>
          <ac:picMkLst>
            <pc:docMk/>
            <pc:sldMk cId="1474727712" sldId="274"/>
            <ac:picMk id="8" creationId="{295A1F93-0154-BC81-ED42-0EC4D40BB897}"/>
          </ac:picMkLst>
        </pc:picChg>
      </pc:sldChg>
      <pc:sldChg chg="modSp add del mod setBg">
        <pc:chgData name="Saccone, Michael G (MCB)" userId="fbf33f5d-01cc-46b4-8084-d775080fd97f" providerId="ADAL" clId="{7DB691DF-B160-4BA9-83FF-943D6B79C8A4}" dt="2025-03-23T21:05:39.548" v="1569" actId="47"/>
        <pc:sldMkLst>
          <pc:docMk/>
          <pc:sldMk cId="2600164760" sldId="275"/>
        </pc:sldMkLst>
        <pc:spChg chg="mod">
          <ac:chgData name="Saccone, Michael G (MCB)" userId="fbf33f5d-01cc-46b4-8084-d775080fd97f" providerId="ADAL" clId="{7DB691DF-B160-4BA9-83FF-943D6B79C8A4}" dt="2025-03-23T21:04:35.353" v="1529" actId="20577"/>
          <ac:spMkLst>
            <pc:docMk/>
            <pc:sldMk cId="2600164760" sldId="275"/>
            <ac:spMk id="8" creationId="{8FD37FD8-3042-421D-008C-05B80BA01F72}"/>
          </ac:spMkLst>
        </pc:spChg>
      </pc:sldChg>
      <pc:sldChg chg="addSp delSp modSp add mod setBg">
        <pc:chgData name="Saccone, Michael G (MCB)" userId="fbf33f5d-01cc-46b4-8084-d775080fd97f" providerId="ADAL" clId="{7DB691DF-B160-4BA9-83FF-943D6B79C8A4}" dt="2025-03-23T21:37:51.492" v="4691" actId="13244"/>
        <pc:sldMkLst>
          <pc:docMk/>
          <pc:sldMk cId="2761480841" sldId="275"/>
        </pc:sldMkLst>
        <pc:spChg chg="del">
          <ac:chgData name="Saccone, Michael G (MCB)" userId="fbf33f5d-01cc-46b4-8084-d775080fd97f" providerId="ADAL" clId="{7DB691DF-B160-4BA9-83FF-943D6B79C8A4}" dt="2025-03-23T21:06:19.779" v="1602" actId="478"/>
          <ac:spMkLst>
            <pc:docMk/>
            <pc:sldMk cId="2761480841" sldId="275"/>
            <ac:spMk id="2" creationId="{C2FA33E5-F430-411A-67C3-7815DBB88542}"/>
          </ac:spMkLst>
        </pc:spChg>
        <pc:spChg chg="mod">
          <ac:chgData name="Saccone, Michael G (MCB)" userId="fbf33f5d-01cc-46b4-8084-d775080fd97f" providerId="ADAL" clId="{7DB691DF-B160-4BA9-83FF-943D6B79C8A4}" dt="2025-03-23T21:25:24.881" v="3578" actId="20577"/>
          <ac:spMkLst>
            <pc:docMk/>
            <pc:sldMk cId="2761480841" sldId="275"/>
            <ac:spMk id="3" creationId="{C329C746-03D8-342D-474D-6F2F6EC470E0}"/>
          </ac:spMkLst>
        </pc:spChg>
        <pc:spChg chg="add mod ord">
          <ac:chgData name="Saccone, Michael G (MCB)" userId="fbf33f5d-01cc-46b4-8084-d775080fd97f" providerId="ADAL" clId="{7DB691DF-B160-4BA9-83FF-943D6B79C8A4}" dt="2025-03-23T21:37:51.492" v="4691" actId="13244"/>
          <ac:spMkLst>
            <pc:docMk/>
            <pc:sldMk cId="2761480841" sldId="275"/>
            <ac:spMk id="4" creationId="{01A0F114-532E-B673-74F5-A201281DF2AF}"/>
          </ac:spMkLst>
        </pc:spChg>
        <pc:picChg chg="add del mod">
          <ac:chgData name="Saccone, Michael G (MCB)" userId="fbf33f5d-01cc-46b4-8084-d775080fd97f" providerId="ADAL" clId="{7DB691DF-B160-4BA9-83FF-943D6B79C8A4}" dt="2025-03-23T21:10:11.510" v="1940" actId="478"/>
          <ac:picMkLst>
            <pc:docMk/>
            <pc:sldMk cId="2761480841" sldId="275"/>
            <ac:picMk id="6" creationId="{5010FEE3-DC3E-B347-2D75-398A10020CC8}"/>
          </ac:picMkLst>
        </pc:picChg>
        <pc:picChg chg="del">
          <ac:chgData name="Saccone, Michael G (MCB)" userId="fbf33f5d-01cc-46b4-8084-d775080fd97f" providerId="ADAL" clId="{7DB691DF-B160-4BA9-83FF-943D6B79C8A4}" dt="2025-03-23T21:09:47.666" v="1936" actId="478"/>
          <ac:picMkLst>
            <pc:docMk/>
            <pc:sldMk cId="2761480841" sldId="275"/>
            <ac:picMk id="7" creationId="{9BCA0578-F07A-47E6-CA71-A665CF6A1EBC}"/>
          </ac:picMkLst>
        </pc:picChg>
        <pc:picChg chg="add mod">
          <ac:chgData name="Saccone, Michael G (MCB)" userId="fbf33f5d-01cc-46b4-8084-d775080fd97f" providerId="ADAL" clId="{7DB691DF-B160-4BA9-83FF-943D6B79C8A4}" dt="2025-03-23T21:10:29.387" v="2009" actId="962"/>
          <ac:picMkLst>
            <pc:docMk/>
            <pc:sldMk cId="2761480841" sldId="275"/>
            <ac:picMk id="8" creationId="{014C4B10-C6B6-4802-29F4-5357D410841F}"/>
          </ac:picMkLst>
        </pc:picChg>
      </pc:sldChg>
      <pc:sldChg chg="addSp delSp modSp add mod">
        <pc:chgData name="Saccone, Michael G (MCB)" userId="fbf33f5d-01cc-46b4-8084-d775080fd97f" providerId="ADAL" clId="{7DB691DF-B160-4BA9-83FF-943D6B79C8A4}" dt="2025-03-23T21:37:17.370" v="4687" actId="13244"/>
        <pc:sldMkLst>
          <pc:docMk/>
          <pc:sldMk cId="386836644" sldId="276"/>
        </pc:sldMkLst>
        <pc:spChg chg="mod">
          <ac:chgData name="Saccone, Michael G (MCB)" userId="fbf33f5d-01cc-46b4-8084-d775080fd97f" providerId="ADAL" clId="{7DB691DF-B160-4BA9-83FF-943D6B79C8A4}" dt="2025-03-23T21:24:49.734" v="3576" actId="313"/>
          <ac:spMkLst>
            <pc:docMk/>
            <pc:sldMk cId="386836644" sldId="276"/>
            <ac:spMk id="3" creationId="{946F65F5-8FE8-C14D-EA71-2DCA48E916BB}"/>
          </ac:spMkLst>
        </pc:spChg>
        <pc:spChg chg="mod ord">
          <ac:chgData name="Saccone, Michael G (MCB)" userId="fbf33f5d-01cc-46b4-8084-d775080fd97f" providerId="ADAL" clId="{7DB691DF-B160-4BA9-83FF-943D6B79C8A4}" dt="2025-03-23T21:37:17.370" v="4687" actId="13244"/>
          <ac:spMkLst>
            <pc:docMk/>
            <pc:sldMk cId="386836644" sldId="276"/>
            <ac:spMk id="4" creationId="{1BC707CD-3A1F-00CD-B1E7-31AF6A784EAD}"/>
          </ac:spMkLst>
        </pc:spChg>
        <pc:picChg chg="add mod">
          <ac:chgData name="Saccone, Michael G (MCB)" userId="fbf33f5d-01cc-46b4-8084-d775080fd97f" providerId="ADAL" clId="{7DB691DF-B160-4BA9-83FF-943D6B79C8A4}" dt="2025-03-23T21:14:25" v="2403" actId="962"/>
          <ac:picMkLst>
            <pc:docMk/>
            <pc:sldMk cId="386836644" sldId="276"/>
            <ac:picMk id="2" creationId="{18B80EFC-1921-3F39-8CEC-DB67EC6B2A51}"/>
          </ac:picMkLst>
        </pc:picChg>
        <pc:picChg chg="del">
          <ac:chgData name="Saccone, Michael G (MCB)" userId="fbf33f5d-01cc-46b4-8084-d775080fd97f" providerId="ADAL" clId="{7DB691DF-B160-4BA9-83FF-943D6B79C8A4}" dt="2025-03-23T21:14:18.145" v="2367" actId="478"/>
          <ac:picMkLst>
            <pc:docMk/>
            <pc:sldMk cId="386836644" sldId="276"/>
            <ac:picMk id="8" creationId="{2880CE8F-6626-BCAB-85AA-B2A5302E6717}"/>
          </ac:picMkLst>
        </pc:picChg>
      </pc:sldChg>
      <pc:sldChg chg="addSp delSp modSp add mod">
        <pc:chgData name="Saccone, Michael G (MCB)" userId="fbf33f5d-01cc-46b4-8084-d775080fd97f" providerId="ADAL" clId="{7DB691DF-B160-4BA9-83FF-943D6B79C8A4}" dt="2025-03-23T21:37:57.484" v="4692" actId="13244"/>
        <pc:sldMkLst>
          <pc:docMk/>
          <pc:sldMk cId="1885769444" sldId="277"/>
        </pc:sldMkLst>
        <pc:spChg chg="mod">
          <ac:chgData name="Saccone, Michael G (MCB)" userId="fbf33f5d-01cc-46b4-8084-d775080fd97f" providerId="ADAL" clId="{7DB691DF-B160-4BA9-83FF-943D6B79C8A4}" dt="2025-03-23T21:24:31.023" v="3546" actId="20577"/>
          <ac:spMkLst>
            <pc:docMk/>
            <pc:sldMk cId="1885769444" sldId="277"/>
            <ac:spMk id="3" creationId="{CDE4B96F-1C09-8362-D4A2-1A24D1372A32}"/>
          </ac:spMkLst>
        </pc:spChg>
        <pc:spChg chg="del">
          <ac:chgData name="Saccone, Michael G (MCB)" userId="fbf33f5d-01cc-46b4-8084-d775080fd97f" providerId="ADAL" clId="{7DB691DF-B160-4BA9-83FF-943D6B79C8A4}" dt="2025-03-23T21:15:12.197" v="2408" actId="478"/>
          <ac:spMkLst>
            <pc:docMk/>
            <pc:sldMk cId="1885769444" sldId="277"/>
            <ac:spMk id="4" creationId="{A56FF49D-D56A-CA94-B756-48D7E9C169D3}"/>
          </ac:spMkLst>
        </pc:spChg>
        <pc:spChg chg="add mod ord">
          <ac:chgData name="Saccone, Michael G (MCB)" userId="fbf33f5d-01cc-46b4-8084-d775080fd97f" providerId="ADAL" clId="{7DB691DF-B160-4BA9-83FF-943D6B79C8A4}" dt="2025-03-23T21:37:57.484" v="4692" actId="13244"/>
          <ac:spMkLst>
            <pc:docMk/>
            <pc:sldMk cId="1885769444" sldId="277"/>
            <ac:spMk id="6" creationId="{F9B39FB0-2614-EC13-C1E2-9FAB59EDDB4B}"/>
          </ac:spMkLst>
        </pc:spChg>
        <pc:picChg chg="del">
          <ac:chgData name="Saccone, Michael G (MCB)" userId="fbf33f5d-01cc-46b4-8084-d775080fd97f" providerId="ADAL" clId="{7DB691DF-B160-4BA9-83FF-943D6B79C8A4}" dt="2025-03-23T21:14:59.467" v="2406" actId="478"/>
          <ac:picMkLst>
            <pc:docMk/>
            <pc:sldMk cId="1885769444" sldId="277"/>
            <ac:picMk id="2" creationId="{9012680B-6BCF-E253-2C8D-762500B2F3B9}"/>
          </ac:picMkLst>
        </pc:picChg>
      </pc:sldChg>
      <pc:sldChg chg="addSp delSp modSp add mod">
        <pc:chgData name="Saccone, Michael G (MCB)" userId="fbf33f5d-01cc-46b4-8084-d775080fd97f" providerId="ADAL" clId="{7DB691DF-B160-4BA9-83FF-943D6B79C8A4}" dt="2025-03-23T21:38:01.343" v="4693" actId="13244"/>
        <pc:sldMkLst>
          <pc:docMk/>
          <pc:sldMk cId="3432971724" sldId="278"/>
        </pc:sldMkLst>
        <pc:spChg chg="add mod ord">
          <ac:chgData name="Saccone, Michael G (MCB)" userId="fbf33f5d-01cc-46b4-8084-d775080fd97f" providerId="ADAL" clId="{7DB691DF-B160-4BA9-83FF-943D6B79C8A4}" dt="2025-03-23T21:38:01.343" v="4693" actId="13244"/>
          <ac:spMkLst>
            <pc:docMk/>
            <pc:sldMk cId="3432971724" sldId="278"/>
            <ac:spMk id="2" creationId="{F166BDD5-661F-A370-C8DE-2D3744919DC8}"/>
          </ac:spMkLst>
        </pc:spChg>
        <pc:spChg chg="mod">
          <ac:chgData name="Saccone, Michael G (MCB)" userId="fbf33f5d-01cc-46b4-8084-d775080fd97f" providerId="ADAL" clId="{7DB691DF-B160-4BA9-83FF-943D6B79C8A4}" dt="2025-03-23T21:24:13.309" v="3499" actId="20577"/>
          <ac:spMkLst>
            <pc:docMk/>
            <pc:sldMk cId="3432971724" sldId="278"/>
            <ac:spMk id="3" creationId="{0895F256-6CFA-F092-41CD-7ECDAC6D0D58}"/>
          </ac:spMkLst>
        </pc:spChg>
        <pc:spChg chg="del">
          <ac:chgData name="Saccone, Michael G (MCB)" userId="fbf33f5d-01cc-46b4-8084-d775080fd97f" providerId="ADAL" clId="{7DB691DF-B160-4BA9-83FF-943D6B79C8A4}" dt="2025-03-23T21:18:00.038" v="2708" actId="478"/>
          <ac:spMkLst>
            <pc:docMk/>
            <pc:sldMk cId="3432971724" sldId="278"/>
            <ac:spMk id="6" creationId="{A7F0A167-4701-B270-44F8-ECBB9DB320B9}"/>
          </ac:spMkLst>
        </pc:spChg>
      </pc:sldChg>
      <pc:sldChg chg="modSp add mod">
        <pc:chgData name="Saccone, Michael G (MCB)" userId="fbf33f5d-01cc-46b4-8084-d775080fd97f" providerId="ADAL" clId="{7DB691DF-B160-4BA9-83FF-943D6B79C8A4}" dt="2025-03-23T21:38:05.123" v="4694" actId="13244"/>
        <pc:sldMkLst>
          <pc:docMk/>
          <pc:sldMk cId="575843396" sldId="279"/>
        </pc:sldMkLst>
        <pc:spChg chg="mod ord">
          <ac:chgData name="Saccone, Michael G (MCB)" userId="fbf33f5d-01cc-46b4-8084-d775080fd97f" providerId="ADAL" clId="{7DB691DF-B160-4BA9-83FF-943D6B79C8A4}" dt="2025-03-23T21:38:05.123" v="4694" actId="13244"/>
          <ac:spMkLst>
            <pc:docMk/>
            <pc:sldMk cId="575843396" sldId="279"/>
            <ac:spMk id="2" creationId="{B72E7BC9-6395-6CB1-24EF-87DD5EAC1C27}"/>
          </ac:spMkLst>
        </pc:spChg>
        <pc:spChg chg="mod">
          <ac:chgData name="Saccone, Michael G (MCB)" userId="fbf33f5d-01cc-46b4-8084-d775080fd97f" providerId="ADAL" clId="{7DB691DF-B160-4BA9-83FF-943D6B79C8A4}" dt="2025-03-23T21:23:58.972" v="3460" actId="20577"/>
          <ac:spMkLst>
            <pc:docMk/>
            <pc:sldMk cId="575843396" sldId="279"/>
            <ac:spMk id="3" creationId="{997EDB92-9FBF-5BB1-536C-3A1F984A78EB}"/>
          </ac:spMkLst>
        </pc:spChg>
      </pc:sldChg>
      <pc:sldChg chg="modSp add mod setBg">
        <pc:chgData name="Saccone, Michael G (MCB)" userId="fbf33f5d-01cc-46b4-8084-d775080fd97f" providerId="ADAL" clId="{7DB691DF-B160-4BA9-83FF-943D6B79C8A4}" dt="2025-03-23T21:34:38.679" v="4679" actId="1036"/>
        <pc:sldMkLst>
          <pc:docMk/>
          <pc:sldMk cId="2259625257" sldId="280"/>
        </pc:sldMkLst>
        <pc:spChg chg="mod">
          <ac:chgData name="Saccone, Michael G (MCB)" userId="fbf33f5d-01cc-46b4-8084-d775080fd97f" providerId="ADAL" clId="{7DB691DF-B160-4BA9-83FF-943D6B79C8A4}" dt="2025-03-23T21:30:32.234" v="4028" actId="14100"/>
          <ac:spMkLst>
            <pc:docMk/>
            <pc:sldMk cId="2259625257" sldId="280"/>
            <ac:spMk id="2" creationId="{D8EBAD60-5542-FD6D-6471-4534F65053A3}"/>
          </ac:spMkLst>
        </pc:spChg>
        <pc:spChg chg="mod">
          <ac:chgData name="Saccone, Michael G (MCB)" userId="fbf33f5d-01cc-46b4-8084-d775080fd97f" providerId="ADAL" clId="{7DB691DF-B160-4BA9-83FF-943D6B79C8A4}" dt="2025-03-23T21:34:38.679" v="4679" actId="1036"/>
          <ac:spMkLst>
            <pc:docMk/>
            <pc:sldMk cId="2259625257" sldId="280"/>
            <ac:spMk id="3" creationId="{B556A513-7FC4-3D44-4CCD-CF25919E45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2E360-161D-4CD1-870A-A8E7F2D0F62A}" type="datetimeFigureOut">
              <a:t>3/23/2025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401D6-E6CE-4915-932C-A42B5A6817C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https://www.meta.com/ai-glasses/shop-all/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401D6-E6CE-4915-932C-A42B5A6817C1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7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64361-1CBC-661F-F254-9E77B1DD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11521-9D8F-3E34-400A-1689CF754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28A8A-F670-F45D-C988-D505316AE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https://www.meta.com/ai-glasses/shop-all/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28E5C-7826-7A22-6BBC-9C6E43008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401D6-E6CE-4915-932C-A42B5A6817C1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0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773AB-FA8B-D35E-3991-35774D8C3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14848-AB87-245D-A929-01F2E7870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87C1F2-2839-82EB-7BC2-EB442B930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https://www.meta.com/ai-glasses/shop-all/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DE4BD-D8C5-84FC-D4C6-E3826C4C2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401D6-E6CE-4915-932C-A42B5A6817C1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4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B0A8C-6797-6648-0C8C-F0990326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A17EB-EC4E-CDA5-3CA9-050DC0F6E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FD3F47-EADE-7CDB-1151-49F1255BB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https://www.meta.com/ai-glasses/shop-all/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9D445-692D-2B6A-15A5-27C634CC3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401D6-E6CE-4915-932C-A42B5A6817C1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4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C9E98-3BB0-801C-9CE6-C31BBB1E7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5594C-A5EE-2D7F-8E75-0BAA77400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0C305-C6FE-CA81-5274-9183E008F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https://www.meta.com/ai-glasses/shop-all/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E3288-3963-1139-02C3-A9471DA67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401D6-E6CE-4915-932C-A42B5A6817C1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4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8918-D2BC-DA3C-4492-52AF94DEC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69FBD-43F8-59B0-2D22-E6A718C5F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B890E-EE4A-1DD0-3520-58A41D465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https://www.meta.com/ai-glasses/shop-all/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9261-22FF-0E44-9F6A-799900003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401D6-E6CE-4915-932C-A42B5A6817C1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0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87DF9-8BC3-ACA0-B09A-9806C393D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9093CEB-1BB6-5946-2026-7398E454A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01785" y="4517575"/>
            <a:ext cx="7675518" cy="5934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Navigating the Future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Today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’s Technology Impacts Tomorrow’s O&amp;M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4FFDD56-BFC8-090D-4601-ECDBB30395D4}"/>
              </a:ext>
            </a:extLst>
          </p:cNvPr>
          <p:cNvSpPr txBox="1">
            <a:spLocks/>
          </p:cNvSpPr>
          <p:nvPr/>
        </p:nvSpPr>
        <p:spPr>
          <a:xfrm>
            <a:off x="2732314" y="5252488"/>
            <a:ext cx="6760029" cy="14422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Allyson Bull, M.Ed., COMS, TVI</a:t>
            </a: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Orientation &amp; Mobility (O&amp;M)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28, 2025</a:t>
            </a:r>
          </a:p>
        </p:txBody>
      </p:sp>
    </p:spTree>
    <p:extLst>
      <p:ext uri="{BB962C8B-B14F-4D97-AF65-F5344CB8AC3E}">
        <p14:creationId xmlns:p14="http://schemas.microsoft.com/office/powerpoint/2010/main" val="279190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27F2-2BC7-2779-C288-04A43D5AF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3C8DD7F-AF69-B229-2703-E16DBD2C5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166BDD5-661F-A370-C8DE-2D3744919D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of the School COMS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895F256-6CFA-F092-41CD-7ECDAC6D0D58}"/>
              </a:ext>
            </a:extLst>
          </p:cNvPr>
          <p:cNvSpPr txBox="1">
            <a:spLocks/>
          </p:cNvSpPr>
          <p:nvPr/>
        </p:nvSpPr>
        <p:spPr>
          <a:xfrm>
            <a:off x="663427" y="1495478"/>
            <a:ext cx="10723030" cy="3729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supporting foundational Orientation &amp; Mobility (O&amp;M) skills for student 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 technology for a student: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 level: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Matching tools to the student’s abilities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 cost: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Evaluating affordability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 of tool: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the value for current O&amp;M and future transition out of school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Post-school access: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the student continue using the technology after graduation?</a:t>
            </a:r>
          </a:p>
        </p:txBody>
      </p:sp>
    </p:spTree>
    <p:extLst>
      <p:ext uri="{BB962C8B-B14F-4D97-AF65-F5344CB8AC3E}">
        <p14:creationId xmlns:p14="http://schemas.microsoft.com/office/powerpoint/2010/main" val="343297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BCA3-90A4-3BAD-CDEF-0F08990C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FF03009-BAA8-BD57-7972-475E3671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B72E7BC9-6395-6CB1-24EF-87DD5EAC1C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0911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to Adult Services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97EDB92-9FBF-5BB1-536C-3A1F984A78EB}"/>
              </a:ext>
            </a:extLst>
          </p:cNvPr>
          <p:cNvSpPr txBox="1">
            <a:spLocks/>
          </p:cNvSpPr>
          <p:nvPr/>
        </p:nvSpPr>
        <p:spPr>
          <a:xfrm>
            <a:off x="663427" y="1495478"/>
            <a:ext cx="10723030" cy="4818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MCB's role in providing technology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provided by the department based on individual needs and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(AT) department supplies many pieces of equipment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Consumers should talk with their case managers for personalized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on campus: Technology support for educational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on jobsite: Technology support for employment and workplace settings</a:t>
            </a:r>
          </a:p>
        </p:txBody>
      </p:sp>
    </p:spTree>
    <p:extLst>
      <p:ext uri="{BB962C8B-B14F-4D97-AF65-F5344CB8AC3E}">
        <p14:creationId xmlns:p14="http://schemas.microsoft.com/office/powerpoint/2010/main" val="57584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F87BC2-7080-5D45-9965-BB28BBDB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16C5C93-5292-E915-2E31-4CCB229EB3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Group Discussion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6EC17C2-B172-1473-5DA3-2871FD063DBB}"/>
              </a:ext>
            </a:extLst>
          </p:cNvPr>
          <p:cNvSpPr txBox="1">
            <a:spLocks/>
          </p:cNvSpPr>
          <p:nvPr/>
        </p:nvSpPr>
        <p:spPr>
          <a:xfrm>
            <a:off x="663427" y="1495478"/>
            <a:ext cx="10723030" cy="4818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types of technology, if any, are your students requesting to use?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used any new technology that successfully enhanced Orientation &amp; Mobility (O&amp;M) skills?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challenges have you encountered when using technology?</a:t>
            </a:r>
          </a:p>
        </p:txBody>
      </p:sp>
    </p:spTree>
    <p:extLst>
      <p:ext uri="{BB962C8B-B14F-4D97-AF65-F5344CB8AC3E}">
        <p14:creationId xmlns:p14="http://schemas.microsoft.com/office/powerpoint/2010/main" val="408269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ACF1-EBAA-66F6-222E-A390E865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2FC56-1573-A121-F98E-53CD926C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8EBAD60-5542-FD6D-6471-4534F65053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548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 Robertson Mobility Award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556A513-7FC4-3D44-4CCD-CF25919E45D8}"/>
              </a:ext>
            </a:extLst>
          </p:cNvPr>
          <p:cNvSpPr txBox="1">
            <a:spLocks/>
          </p:cNvSpPr>
          <p:nvPr/>
        </p:nvSpPr>
        <p:spPr>
          <a:xfrm>
            <a:off x="663427" y="1691422"/>
            <a:ext cx="10723030" cy="4731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Accepting nominations now through August 8,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to motivated long cane and dog guide users of all ages and 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pecifically seeking individuals who demonstrate mobility skills at their current level and use their cane or dog guide to increase their 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categories: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Youth,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 &amp;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DeafBlind</a:t>
            </a:r>
          </a:p>
          <a:p>
            <a:pPr marL="457200" indent="-45720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 nomination at mass.gov/whitecane</a:t>
            </a:r>
          </a:p>
          <a:p>
            <a:pPr marL="914400" lvl="1" indent="-457200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Nomination form must be completed by a Certified Orientation &amp; Mobility Specialist (COMS)</a:t>
            </a:r>
          </a:p>
          <a:p>
            <a:pPr marL="457200" indent="-457200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Winners announced at White Cane Awareness Day Celebration in October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2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1C53-20DC-8403-32C8-46B2D5531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67B0C-C69A-621C-6371-D59FD370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CF4926-1180-16C0-8AB9-C6889CD209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6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With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5BA45-07D3-E838-39CF-0D9FDE51E6AA}"/>
              </a:ext>
            </a:extLst>
          </p:cNvPr>
          <p:cNvSpPr txBox="1"/>
          <p:nvPr/>
        </p:nvSpPr>
        <p:spPr>
          <a:xfrm>
            <a:off x="2836234" y="1883366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Washington Street, Boston, MA 02111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7167A-54FE-9055-5BC6-06FE1C108BA1}"/>
              </a:ext>
            </a:extLst>
          </p:cNvPr>
          <p:cNvSpPr txBox="1"/>
          <p:nvPr/>
        </p:nvSpPr>
        <p:spPr>
          <a:xfrm>
            <a:off x="2836234" y="2795851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1-800-392-6450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B73FC-AFE3-8EB8-9655-E0E4FB0ABA1E}"/>
              </a:ext>
            </a:extLst>
          </p:cNvPr>
          <p:cNvSpPr txBox="1"/>
          <p:nvPr/>
        </p:nvSpPr>
        <p:spPr>
          <a:xfrm>
            <a:off x="2836234" y="3655702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mcbinfo@mass.gov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2DA9C-7A74-280B-0AF7-E09574635791}"/>
              </a:ext>
            </a:extLst>
          </p:cNvPr>
          <p:cNvSpPr txBox="1"/>
          <p:nvPr/>
        </p:nvSpPr>
        <p:spPr>
          <a:xfrm>
            <a:off x="2836234" y="4605280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mass.gov/mcb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724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E3ED61-55EE-8F49-A34B-14E664B0B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AA07F54-4B9D-7AC5-41B7-C3C4C5A55C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Equipment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6B83986-4796-5ED9-04B2-B0E41F5D4E4A}"/>
              </a:ext>
            </a:extLst>
          </p:cNvPr>
          <p:cNvSpPr txBox="1">
            <a:spLocks/>
          </p:cNvSpPr>
          <p:nvPr/>
        </p:nvSpPr>
        <p:spPr>
          <a:xfrm>
            <a:off x="663427" y="1647880"/>
            <a:ext cx="5868002" cy="50468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Navigating the ever-changing world of technology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Updates from: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conferences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Sign-up for relevant email distribution lists for sharing updates 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discussions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Certified Orientation &amp; Mobility Specialists (COMS) training on new equipment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community: A top resource for staying up-to-date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Two men are smiling while discussing wearable assistive technology at the CSUN Assistive Technology Conference exhibit hall.">
            <a:extLst>
              <a:ext uri="{FF2B5EF4-FFF2-40B4-BE49-F238E27FC236}">
                <a16:creationId xmlns:a16="http://schemas.microsoft.com/office/drawing/2014/main" id="{9FA6FA49-B322-B288-23FC-7587E6D4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567" y="2656083"/>
            <a:ext cx="4478866" cy="2516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78CB2-6EDB-BBF9-00C0-572BD639F7FF}"/>
              </a:ext>
            </a:extLst>
          </p:cNvPr>
          <p:cNvSpPr txBox="1"/>
          <p:nvPr/>
        </p:nvSpPr>
        <p:spPr>
          <a:xfrm>
            <a:off x="8108945" y="5183685"/>
            <a:ext cx="33434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Credit: Center on Disabilities at CSUN</a:t>
            </a:r>
          </a:p>
        </p:txBody>
      </p:sp>
    </p:spTree>
    <p:extLst>
      <p:ext uri="{BB962C8B-B14F-4D97-AF65-F5344CB8AC3E}">
        <p14:creationId xmlns:p14="http://schemas.microsoft.com/office/powerpoint/2010/main" val="241869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97EEE-4900-32B8-E0E2-B3D7E17B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293FD3-DBE4-499E-96D6-F92172C8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533F236-1643-B93D-9E1A-3613736C00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Glide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ADB6F13-DECC-97E1-1207-2F2C72869C91}"/>
              </a:ext>
            </a:extLst>
          </p:cNvPr>
          <p:cNvSpPr txBox="1">
            <a:spLocks/>
          </p:cNvSpPr>
          <p:nvPr/>
        </p:nvSpPr>
        <p:spPr>
          <a:xfrm>
            <a:off x="663427" y="1571680"/>
            <a:ext cx="7664144" cy="492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Wayfinding and object detection device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+mn-lt"/>
                <a:cs typeface="+mn-lt"/>
              </a:rPr>
              <a:t>Automatic steering and braking</a:t>
            </a:r>
            <a:endParaRPr lang="en-US" sz="2000" b="1" dirty="0">
              <a:latin typeface="Tahoma"/>
              <a:ea typeface="Tahoma"/>
              <a:cs typeface="Tahom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+mn-lt"/>
                <a:cs typeface="+mn-lt"/>
              </a:rPr>
              <a:t>Path detection and guidance</a:t>
            </a:r>
            <a:endParaRPr lang="en-US" sz="2000" b="1" dirty="0">
              <a:latin typeface="Tahoma"/>
              <a:ea typeface="Tahoma"/>
              <a:cs typeface="Tahom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+mn-lt"/>
                <a:cs typeface="+mn-lt"/>
              </a:rPr>
              <a:t>Obstacle avoidance with overhead and drop-off detection.</a:t>
            </a:r>
            <a:endParaRPr lang="en-US" sz="2000" b="1" dirty="0">
              <a:latin typeface="Tahoma"/>
              <a:ea typeface="Tahoma"/>
              <a:cs typeface="Tahom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+mn-lt"/>
                <a:cs typeface="+mn-lt"/>
              </a:rPr>
              <a:t>Primary target detection and guidance (door, crosswalk, stairs, etc.)</a:t>
            </a:r>
            <a:endParaRPr lang="en-US" sz="2000" b="1" dirty="0">
              <a:latin typeface="Tahoma"/>
              <a:ea typeface="Tahoma"/>
              <a:cs typeface="Tahom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+mn-lt"/>
                <a:cs typeface="+mn-lt"/>
              </a:rPr>
              <a:t>Voice input for hands-free control</a:t>
            </a:r>
            <a:endParaRPr lang="en-US" sz="2000" b="1" dirty="0">
              <a:latin typeface="Tahoma"/>
              <a:ea typeface="Tahoma"/>
              <a:cs typeface="Tahom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+mn-lt"/>
                <a:cs typeface="+mn-lt"/>
              </a:rPr>
              <a:t>Companion app for setup, onboarding, device settings and Over-The-Air updates</a:t>
            </a:r>
            <a:endParaRPr lang="en-US" sz="2000" b="1" dirty="0">
              <a:latin typeface="Tahoma"/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Uses Artificial Intelligence (AI) for enhanced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6+ hours of use on a full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Initial retail price: $1,499</a:t>
            </a:r>
          </a:p>
        </p:txBody>
      </p:sp>
      <p:pic>
        <p:nvPicPr>
          <p:cNvPr id="8" name="Picture 7" descr="Glide device">
            <a:extLst>
              <a:ext uri="{FF2B5EF4-FFF2-40B4-BE49-F238E27FC236}">
                <a16:creationId xmlns:a16="http://schemas.microsoft.com/office/drawing/2014/main" id="{AD59DDEF-3323-B37D-B400-7F5E63B6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5" r="31152"/>
          <a:stretch/>
        </p:blipFill>
        <p:spPr>
          <a:xfrm>
            <a:off x="8849464" y="1214641"/>
            <a:ext cx="2253996" cy="56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874E1-7C1D-B94F-5689-049FDFFF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63A4F1-7225-20BC-92AE-79ED0E4F1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E703CBC-1CCF-935C-A47D-FBC46B18BA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614363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avigation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bstacles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BA4625C-82D1-8BBB-D4E1-D7C134332B55}"/>
              </a:ext>
            </a:extLst>
          </p:cNvPr>
          <p:cNvSpPr txBox="1">
            <a:spLocks/>
          </p:cNvSpPr>
          <p:nvPr/>
        </p:nvSpPr>
        <p:spPr>
          <a:xfrm>
            <a:off x="663427" y="1430166"/>
            <a:ext cx="7664144" cy="5333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Designed for use with mobility devices (cane or guide dog)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Uses GPS and provides turn-by-turn directions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3D sound beeping to indicate obstacle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Detects full-body obstacles (cane or guide dog still recommended)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Artificial Intelligence (AI)-powered full scene description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Searches for common objects (door, stairs,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App available for O&amp;M specialists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Price: $4,990</a:t>
            </a:r>
          </a:p>
        </p:txBody>
      </p:sp>
      <p:pic>
        <p:nvPicPr>
          <p:cNvPr id="6" name="Picture 5" descr="Woman holding white cane while wearing NOA device around her shoulders">
            <a:extLst>
              <a:ext uri="{FF2B5EF4-FFF2-40B4-BE49-F238E27FC236}">
                <a16:creationId xmlns:a16="http://schemas.microsoft.com/office/drawing/2014/main" id="{D30DF3EF-A254-B880-1F09-AD03AFC3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55" y="1531384"/>
            <a:ext cx="4017818" cy="53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CD928-926F-04CB-7691-82BC3230F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3A8D2C-A25F-5FE2-6F74-5F5FAF410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4705191-A59F-BC61-55DF-4D2BC030AB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StellarTrek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CA93271-70B2-35D0-CED0-1A4E0A2679FF}"/>
              </a:ext>
            </a:extLst>
          </p:cNvPr>
          <p:cNvSpPr txBox="1">
            <a:spLocks/>
          </p:cNvSpPr>
          <p:nvPr/>
        </p:nvSpPr>
        <p:spPr>
          <a:xfrm>
            <a:off x="663427" y="1593450"/>
            <a:ext cx="7664144" cy="492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"AI-powered GPS / OCR assistant"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Built-in camera with Artificial Intelligence (AI) capabilities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street crossings with enhanced navigation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Assists in identifying: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 addresses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Entrances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of an orientation aid compared to previous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Price: $1,395</a:t>
            </a:r>
          </a:p>
        </p:txBody>
      </p:sp>
      <p:pic>
        <p:nvPicPr>
          <p:cNvPr id="8" name="Picture 7" descr="StellarTrek device">
            <a:extLst>
              <a:ext uri="{FF2B5EF4-FFF2-40B4-BE49-F238E27FC236}">
                <a16:creationId xmlns:a16="http://schemas.microsoft.com/office/drawing/2014/main" id="{295A1F93-0154-BC81-ED42-0EC4D40BB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9" t="18833" r="35251" b="20000"/>
          <a:stretch/>
        </p:blipFill>
        <p:spPr>
          <a:xfrm>
            <a:off x="8663939" y="1957086"/>
            <a:ext cx="2240281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2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61A4D22-782A-5257-9C0D-F8CE8781A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225AEC8-6B87-0617-4189-D9D8D7160A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 Glasses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1C95B56-7F5E-2E96-4328-15CC762C0EA0}"/>
              </a:ext>
            </a:extLst>
          </p:cNvPr>
          <p:cNvSpPr txBox="1">
            <a:spLocks/>
          </p:cNvSpPr>
          <p:nvPr/>
        </p:nvSpPr>
        <p:spPr>
          <a:xfrm>
            <a:off x="663427" y="1593450"/>
            <a:ext cx="7043659" cy="4922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Universal design for all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GPS and Artificial Intelligence (AI) capabilities for enhanced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Connects to phone via Bluetooth for seamless 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Supports </a:t>
            </a:r>
            <a:r>
              <a:rPr lang="en-US" sz="2000" b="1" i="1" dirty="0">
                <a:latin typeface="Tahoma"/>
                <a:ea typeface="Tahoma"/>
                <a:cs typeface="Tahoma"/>
              </a:rPr>
              <a:t>Aira</a:t>
            </a:r>
            <a:r>
              <a:rPr lang="en-US" sz="2000" b="1" dirty="0">
                <a:latin typeface="Tahoma"/>
                <a:ea typeface="Tahoma"/>
                <a:cs typeface="Tahoma"/>
              </a:rPr>
              <a:t> and </a:t>
            </a:r>
            <a:r>
              <a:rPr lang="en-US" sz="2000" b="1" i="1" dirty="0">
                <a:latin typeface="Tahoma"/>
                <a:ea typeface="Tahoma"/>
                <a:cs typeface="Tahoma"/>
              </a:rPr>
              <a:t>Be My Eyes </a:t>
            </a:r>
            <a:r>
              <a:rPr lang="en-US" sz="2000" b="1" dirty="0">
                <a:latin typeface="Tahoma"/>
                <a:ea typeface="Tahoma"/>
                <a:cs typeface="Tahoma"/>
              </a:rPr>
              <a:t>for additional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New Meta AI feature (live AI for real-time support)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Ideal for "low-risk" tasks (e.g., daily activities)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Most affordable piece of equipment</a:t>
            </a:r>
            <a:r>
              <a:rPr lang="en-US" sz="2200" b="1" dirty="0">
                <a:latin typeface="Tahoma"/>
                <a:ea typeface="Tahoma"/>
                <a:cs typeface="Tahoma"/>
              </a:rPr>
              <a:t> in this category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Prices starting at $299</a:t>
            </a:r>
            <a:endParaRPr lang="en-US" sz="2000" b="1" dirty="0"/>
          </a:p>
        </p:txBody>
      </p:sp>
      <p:pic>
        <p:nvPicPr>
          <p:cNvPr id="7" name="Picture 6" descr="MetaGlasses">
            <a:extLst>
              <a:ext uri="{FF2B5EF4-FFF2-40B4-BE49-F238E27FC236}">
                <a16:creationId xmlns:a16="http://schemas.microsoft.com/office/drawing/2014/main" id="{957C8D1B-CD09-15BC-B9A2-95CB4603D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781" y="2856870"/>
            <a:ext cx="4532700" cy="2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F5D4B-EFED-0D71-2B4C-C1C323B76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124B103-E308-DF17-1580-81706C939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A0F114-532E-B673-74F5-A201281DF2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- NaviLens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329C746-03D8-342D-474D-6F2F6EC470E0}"/>
              </a:ext>
            </a:extLst>
          </p:cNvPr>
          <p:cNvSpPr txBox="1">
            <a:spLocks/>
          </p:cNvSpPr>
          <p:nvPr/>
        </p:nvSpPr>
        <p:spPr>
          <a:xfrm>
            <a:off x="663427" y="1495478"/>
            <a:ext cx="6026131" cy="5123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Uses QR-like codes ("tags“) to provide helpful information to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App allows users to save an unlimited number of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Orientation &amp; Mobility (O&amp;M) uses: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Companies, like the MBTA, can purchase kits and program tags for their 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Sensitive tag detection for accurate scanning in the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Tags provide location and wayfinding information to the user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Scanned tags are saved in the app’s history for easy reference</a:t>
            </a:r>
          </a:p>
        </p:txBody>
      </p:sp>
      <p:pic>
        <p:nvPicPr>
          <p:cNvPr id="8" name="Picture 7" descr="NaviLens code at Jay Street MetroTech station entrance">
            <a:extLst>
              <a:ext uri="{FF2B5EF4-FFF2-40B4-BE49-F238E27FC236}">
                <a16:creationId xmlns:a16="http://schemas.microsoft.com/office/drawing/2014/main" id="{014C4B10-C6B6-4802-29F4-5357D410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54" y="2380208"/>
            <a:ext cx="4425950" cy="33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37BA6-B5F1-7884-A89E-80594C4A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C061C27-A87B-6B24-283B-6C4AF010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C707CD-3A1F-00CD-B1E7-31AF6A784E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– EMVI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46F65F5-8FE8-C14D-EA71-2DCA48E916BB}"/>
              </a:ext>
            </a:extLst>
          </p:cNvPr>
          <p:cNvSpPr txBox="1">
            <a:spLocks/>
          </p:cNvSpPr>
          <p:nvPr/>
        </p:nvSpPr>
        <p:spPr>
          <a:xfrm>
            <a:off x="663427" y="1495478"/>
            <a:ext cx="6026131" cy="5123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Similar to </a:t>
            </a:r>
            <a:r>
              <a:rPr lang="en-US" sz="2400" b="1" i="1" dirty="0">
                <a:latin typeface="Tahoma"/>
                <a:ea typeface="Tahoma"/>
                <a:cs typeface="Tahoma"/>
              </a:rPr>
              <a:t>Be My AI </a:t>
            </a:r>
            <a:r>
              <a:rPr lang="en-US" sz="2400" b="1" dirty="0">
                <a:latin typeface="Tahoma"/>
                <a:ea typeface="Tahoma"/>
                <a:cs typeface="Tahoma"/>
              </a:rPr>
              <a:t>in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Uses phone's camera to capture pictures and provide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Interactive Artificial Intelligence (AI) feature offers specific feedback on user-interest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Reads and translates text, provides screen descriptions, and identifies colors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/>
                <a:ea typeface="Tahoma"/>
                <a:cs typeface="Tahoma"/>
              </a:rPr>
              <a:t>Practical uses for Orientation &amp; Mobility (O&amp;M):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Reading signs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/>
                <a:ea typeface="Tahoma"/>
                <a:cs typeface="Tahoma"/>
              </a:rPr>
              <a:t>Indoor orientation</a:t>
            </a:r>
          </a:p>
        </p:txBody>
      </p:sp>
      <p:pic>
        <p:nvPicPr>
          <p:cNvPr id="2" name="Picture 1" descr="EMVI logo">
            <a:extLst>
              <a:ext uri="{FF2B5EF4-FFF2-40B4-BE49-F238E27FC236}">
                <a16:creationId xmlns:a16="http://schemas.microsoft.com/office/drawing/2014/main" id="{18B80EFC-1921-3F39-8CEC-DB67EC6B2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329" y="268289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DFEA1-B8F4-FB14-915F-82D1B02E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5CE33F9-2631-4222-6433-16CE7C3BB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9B39FB0-2614-EC13-C1E2-9FAB59EDDB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1" y="429307"/>
            <a:ext cx="7805185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 Intelligence (AI)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DE4B96F-1C09-8362-D4A2-1A24D1372A32}"/>
              </a:ext>
            </a:extLst>
          </p:cNvPr>
          <p:cNvSpPr txBox="1">
            <a:spLocks/>
          </p:cNvSpPr>
          <p:nvPr/>
        </p:nvSpPr>
        <p:spPr>
          <a:xfrm>
            <a:off x="663427" y="1495478"/>
            <a:ext cx="10723030" cy="5123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theme amongst new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 of AI technology in assisting navigation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uses in static vs. dynamic environments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&amp; Mobility (O&amp;M) skills remain the strongest tool for independent navigation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 component: How AI is enhancing interaction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My Eyes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My AI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 of technology in mobility and accessibility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on Culture: How technology is shaping societal norms and interactions</a:t>
            </a:r>
          </a:p>
        </p:txBody>
      </p:sp>
    </p:spTree>
    <p:extLst>
      <p:ext uri="{BB962C8B-B14F-4D97-AF65-F5344CB8AC3E}">
        <p14:creationId xmlns:p14="http://schemas.microsoft.com/office/powerpoint/2010/main" val="188576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941</Words>
  <Application>Microsoft Office PowerPoint</Application>
  <PresentationFormat>Widescreen</PresentationFormat>
  <Paragraphs>122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Tahoma</vt:lpstr>
      <vt:lpstr>office theme</vt:lpstr>
      <vt:lpstr>Navigating the Future How Today’s Technology Impacts Tomorrow’s O&amp;M</vt:lpstr>
      <vt:lpstr>New Equipment</vt:lpstr>
      <vt:lpstr>Glide</vt:lpstr>
      <vt:lpstr>NOA Navigation Obstacles AI</vt:lpstr>
      <vt:lpstr>StellarTrek</vt:lpstr>
      <vt:lpstr>Meta Glasses</vt:lpstr>
      <vt:lpstr>Applications - NaviLens</vt:lpstr>
      <vt:lpstr>Applications – EMVI</vt:lpstr>
      <vt:lpstr>Artificial Intelligence (AI)</vt:lpstr>
      <vt:lpstr>Role of the School COMS</vt:lpstr>
      <vt:lpstr>Transition to Adult Services</vt:lpstr>
      <vt:lpstr>Small Group Discussion</vt:lpstr>
      <vt:lpstr>Meg Robertson Mobility Award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Saccone, Michael G (MCB)</dc:creator>
  <cp:lastModifiedBy>Saccone, Michael G (MCB)</cp:lastModifiedBy>
  <cp:revision>628</cp:revision>
  <dcterms:created xsi:type="dcterms:W3CDTF">2025-03-14T14:01:00Z</dcterms:created>
  <dcterms:modified xsi:type="dcterms:W3CDTF">2025-03-23T21:38:12Z</dcterms:modified>
</cp:coreProperties>
</file>