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22653" y="367665"/>
            <a:ext cx="6525259" cy="0"/>
          </a:xfrm>
          <a:custGeom>
            <a:avLst/>
            <a:gdLst/>
            <a:ahLst/>
            <a:cxnLst/>
            <a:rect l="l" t="t" r="r" b="b"/>
            <a:pathLst>
              <a:path w="6525259" h="0">
                <a:moveTo>
                  <a:pt x="0" y="0"/>
                </a:moveTo>
                <a:lnTo>
                  <a:pt x="6525006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9456" y="201421"/>
            <a:ext cx="8705087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452" y="1319783"/>
            <a:ext cx="8769095" cy="4271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25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36.png"/><Relationship Id="rId10" Type="http://schemas.openxmlformats.org/officeDocument/2006/relationships/image" Target="../media/image5.jpg"/><Relationship Id="rId11" Type="http://schemas.openxmlformats.org/officeDocument/2006/relationships/image" Target="../media/image1.png"/><Relationship Id="rId12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38.jpg"/><Relationship Id="rId5" Type="http://schemas.openxmlformats.org/officeDocument/2006/relationships/image" Target="../media/image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39.jpg"/><Relationship Id="rId5" Type="http://schemas.openxmlformats.org/officeDocument/2006/relationships/image" Target="../media/image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Relationship Id="rId22" Type="http://schemas.openxmlformats.org/officeDocument/2006/relationships/hyperlink" Target="http://www.mass.gov/DPH/ShattuckRelocation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hyperlink" Target="https://www.mass.gov/shattuck-hospital-relocation" TargetMode="External"/><Relationship Id="rId5" Type="http://schemas.openxmlformats.org/officeDocument/2006/relationships/hyperlink" Target="https://www.mass.gov/forms/sign-up-for-east-newton-pavilionshattuck-hospital-relocation-project-updates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57.jpg"/><Relationship Id="rId5" Type="http://schemas.openxmlformats.org/officeDocument/2006/relationships/image" Target="../media/image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png"/><Relationship Id="rId10" Type="http://schemas.openxmlformats.org/officeDocument/2006/relationships/image" Target="../media/image5.jpg"/><Relationship Id="rId11" Type="http://schemas.openxmlformats.org/officeDocument/2006/relationships/image" Target="../media/image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.png"/><Relationship Id="rId8" Type="http://schemas.openxmlformats.org/officeDocument/2006/relationships/image" Target="../media/image5.jpg"/><Relationship Id="rId9" Type="http://schemas.openxmlformats.org/officeDocument/2006/relationships/image" Target="../media/image1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17.jpg"/><Relationship Id="rId5" Type="http://schemas.openxmlformats.org/officeDocument/2006/relationships/image" Target="../media/image1.png"/><Relationship Id="rId6" Type="http://schemas.openxmlformats.org/officeDocument/2006/relationships/image" Target="../media/image18.jp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1.png"/><Relationship Id="rId6" Type="http://schemas.openxmlformats.org/officeDocument/2006/relationships/image" Target="../media/image21.jp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24.jpg"/><Relationship Id="rId5" Type="http://schemas.openxmlformats.org/officeDocument/2006/relationships/image" Target="../media/image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Relationship Id="rId4" Type="http://schemas.openxmlformats.org/officeDocument/2006/relationships/image" Target="../media/image25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26.png"/><Relationship Id="rId10" Type="http://schemas.openxmlformats.org/officeDocument/2006/relationships/image" Target="../media/image5.jpg"/><Relationship Id="rId11" Type="http://schemas.openxmlformats.org/officeDocument/2006/relationships/image" Target="../media/image1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20" Type="http://schemas.openxmlformats.org/officeDocument/2006/relationships/image" Target="../media/image3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45817" y="3522345"/>
            <a:ext cx="6217920" cy="0"/>
          </a:xfrm>
          <a:custGeom>
            <a:avLst/>
            <a:gdLst/>
            <a:ahLst/>
            <a:cxnLst/>
            <a:rect l="l" t="t" r="r" b="b"/>
            <a:pathLst>
              <a:path w="6217920" h="0">
                <a:moveTo>
                  <a:pt x="0" y="0"/>
                </a:moveTo>
                <a:lnTo>
                  <a:pt x="6217919" y="0"/>
                </a:lnTo>
              </a:path>
            </a:pathLst>
          </a:custGeom>
          <a:ln w="9525">
            <a:solidFill>
              <a:srgbClr val="0033C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59" y="2030729"/>
            <a:ext cx="1365504" cy="13655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84015" y="6567837"/>
            <a:ext cx="1778000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94"/>
              </a:lnSpc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Draft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for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 Discussion</a:t>
            </a:r>
            <a:r>
              <a:rPr dirty="0" sz="9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Purposes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Only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0239" y="1153159"/>
            <a:ext cx="5761990" cy="45275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800"/>
              <a:t>Commonwealth</a:t>
            </a:r>
            <a:r>
              <a:rPr dirty="0" sz="2800" spc="-30"/>
              <a:t> </a:t>
            </a:r>
            <a:r>
              <a:rPr dirty="0" sz="2800"/>
              <a:t>of</a:t>
            </a:r>
            <a:r>
              <a:rPr dirty="0" sz="2800" spc="-30"/>
              <a:t> </a:t>
            </a:r>
            <a:r>
              <a:rPr dirty="0" sz="2800"/>
              <a:t>Massachusetts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711704" y="1857756"/>
            <a:ext cx="6241415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110998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Lemuel Shattuck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Relocation </a:t>
            </a:r>
            <a:r>
              <a:rPr dirty="0" sz="2000" spc="-5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Project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Overview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East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Newton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Pavilion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Abutters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June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23,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Arial"/>
                <a:cs typeface="Arial"/>
              </a:rPr>
              <a:t>2021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0888" y="4328667"/>
            <a:ext cx="71297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95"/>
              </a:spcBef>
              <a:tabLst>
                <a:tab pos="3676015" algn="l"/>
              </a:tabLst>
            </a:pP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Continuing</a:t>
            </a:r>
            <a:r>
              <a:rPr dirty="0" sz="200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Shattuck’s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Commitment</a:t>
            </a:r>
            <a:r>
              <a:rPr dirty="0" sz="20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to Providing</a:t>
            </a:r>
            <a:r>
              <a:rPr dirty="0" sz="2000" spc="2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High</a:t>
            </a:r>
            <a:r>
              <a:rPr dirty="0" sz="2000" spc="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Quality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dirty="0" sz="20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dirty="0" sz="2000" spc="1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 the</a:t>
            </a:r>
            <a:r>
              <a:rPr dirty="0" sz="2000" spc="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State’s</a:t>
            </a:r>
            <a:r>
              <a:rPr dirty="0" sz="200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Most	Diverse,</a:t>
            </a:r>
            <a:r>
              <a:rPr dirty="0" sz="20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i="1">
                <a:solidFill>
                  <a:srgbClr val="FFFFFF"/>
                </a:solidFill>
                <a:latin typeface="Arial"/>
                <a:cs typeface="Arial"/>
              </a:rPr>
              <a:t>Underserved</a:t>
            </a:r>
            <a:r>
              <a:rPr dirty="0" sz="2000" spc="-5" i="1">
                <a:solidFill>
                  <a:srgbClr val="FFFFFF"/>
                </a:solidFill>
                <a:latin typeface="Arial"/>
                <a:cs typeface="Arial"/>
              </a:rPr>
              <a:t> Patients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653" y="367665"/>
            <a:ext cx="6525259" cy="0"/>
          </a:xfrm>
          <a:custGeom>
            <a:avLst/>
            <a:gdLst/>
            <a:ahLst/>
            <a:cxnLst/>
            <a:rect l="l" t="t" r="r" b="b"/>
            <a:pathLst>
              <a:path w="6525259" h="0">
                <a:moveTo>
                  <a:pt x="0" y="0"/>
                </a:moveTo>
                <a:lnTo>
                  <a:pt x="6525006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2061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10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62200"/>
              <a:ext cx="9143999" cy="411632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50973" y="842571"/>
            <a:ext cx="2955290" cy="110490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355"/>
              </a:spcBef>
              <a:buAutoNum type="arabicPeriod" startAt="4"/>
              <a:tabLst>
                <a:tab pos="225425" algn="l"/>
              </a:tabLst>
            </a:pP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Noise/Vibration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 spc="-5">
                <a:latin typeface="Arial"/>
                <a:cs typeface="Arial"/>
              </a:rPr>
              <a:t>Delivery,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Trash</a:t>
            </a:r>
            <a:r>
              <a:rPr dirty="0" sz="1200" spc="-5">
                <a:latin typeface="Arial"/>
                <a:cs typeface="Arial"/>
              </a:rPr>
              <a:t> Pick-up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Schedule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 spc="-5">
                <a:latin typeface="Arial"/>
                <a:cs typeface="Arial"/>
              </a:rPr>
              <a:t>Audible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back-up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signals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>
                <a:latin typeface="Arial"/>
                <a:cs typeface="Arial"/>
              </a:rPr>
              <a:t>DOC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Protocols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 spc="-5">
                <a:latin typeface="Arial"/>
                <a:cs typeface="Arial"/>
              </a:rPr>
              <a:t>Rooftop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noise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source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85282" y="3462401"/>
            <a:ext cx="2343150" cy="1590040"/>
            <a:chOff x="5685282" y="3462401"/>
            <a:chExt cx="2343150" cy="15900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5228" y="4258056"/>
              <a:ext cx="233172" cy="1775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9068" y="4332732"/>
              <a:ext cx="293369" cy="2240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5282" y="4253484"/>
              <a:ext cx="207263" cy="1584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4154" y="4383024"/>
              <a:ext cx="243839" cy="1859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65542" y="3462401"/>
              <a:ext cx="262508" cy="158991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1218183" y="3884676"/>
            <a:ext cx="4787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P</a:t>
            </a:r>
            <a:r>
              <a:rPr dirty="0" sz="600" spc="-5">
                <a:latin typeface="Arial"/>
                <a:cs typeface="Arial"/>
              </a:rPr>
              <a:t>rope</a:t>
            </a:r>
            <a:r>
              <a:rPr dirty="0" sz="600">
                <a:latin typeface="Arial"/>
                <a:cs typeface="Arial"/>
              </a:rPr>
              <a:t>rty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Line</a:t>
            </a:r>
            <a:endParaRPr sz="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05576" y="4695444"/>
            <a:ext cx="6508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Loading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Dock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39364" y="2593085"/>
            <a:ext cx="2780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BROOKLINE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(one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0970" y="0"/>
            <a:ext cx="6227445" cy="5866765"/>
            <a:chOff x="140970" y="0"/>
            <a:chExt cx="6227445" cy="5866765"/>
          </a:xfrm>
        </p:grpSpPr>
        <p:sp>
          <p:nvSpPr>
            <p:cNvPr id="23" name="object 23"/>
            <p:cNvSpPr/>
            <p:nvPr/>
          </p:nvSpPr>
          <p:spPr>
            <a:xfrm>
              <a:off x="5847206" y="2678048"/>
              <a:ext cx="521334" cy="76200"/>
            </a:xfrm>
            <a:custGeom>
              <a:avLst/>
              <a:gdLst/>
              <a:ahLst/>
              <a:cxnLst/>
              <a:rect l="l" t="t" r="r" b="b"/>
              <a:pathLst>
                <a:path w="521335" h="76200">
                  <a:moveTo>
                    <a:pt x="444626" y="0"/>
                  </a:moveTo>
                  <a:lnTo>
                    <a:pt x="444626" y="76200"/>
                  </a:lnTo>
                  <a:lnTo>
                    <a:pt x="508126" y="44450"/>
                  </a:lnTo>
                  <a:lnTo>
                    <a:pt x="457326" y="44450"/>
                  </a:lnTo>
                  <a:lnTo>
                    <a:pt x="457326" y="31750"/>
                  </a:lnTo>
                  <a:lnTo>
                    <a:pt x="508126" y="31750"/>
                  </a:lnTo>
                  <a:lnTo>
                    <a:pt x="444626" y="0"/>
                  </a:lnTo>
                  <a:close/>
                </a:path>
                <a:path w="521335" h="76200">
                  <a:moveTo>
                    <a:pt x="44462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44626" y="44450"/>
                  </a:lnTo>
                  <a:lnTo>
                    <a:pt x="444626" y="31750"/>
                  </a:lnTo>
                  <a:close/>
                </a:path>
                <a:path w="521335" h="76200">
                  <a:moveTo>
                    <a:pt x="508126" y="31750"/>
                  </a:moveTo>
                  <a:lnTo>
                    <a:pt x="457326" y="31750"/>
                  </a:lnTo>
                  <a:lnTo>
                    <a:pt x="457326" y="44450"/>
                  </a:lnTo>
                  <a:lnTo>
                    <a:pt x="508126" y="44450"/>
                  </a:lnTo>
                  <a:lnTo>
                    <a:pt x="520826" y="38100"/>
                  </a:lnTo>
                  <a:lnTo>
                    <a:pt x="508126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8252" y="4822697"/>
              <a:ext cx="1035558" cy="104393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39284" y="4226052"/>
              <a:ext cx="466343" cy="185927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0154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Noise/Vibration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990084" y="4268723"/>
            <a:ext cx="37782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F</a:t>
            </a:r>
            <a:r>
              <a:rPr dirty="0" sz="600" spc="-5">
                <a:latin typeface="Arial"/>
                <a:cs typeface="Arial"/>
              </a:rPr>
              <a:t>i</a:t>
            </a:r>
            <a:r>
              <a:rPr dirty="0" sz="600">
                <a:latin typeface="Arial"/>
                <a:cs typeface="Arial"/>
              </a:rPr>
              <a:t>re</a:t>
            </a:r>
            <a:r>
              <a:rPr dirty="0" sz="600">
                <a:latin typeface="Arial"/>
                <a:cs typeface="Arial"/>
              </a:rPr>
              <a:t> P</a:t>
            </a:r>
            <a:r>
              <a:rPr dirty="0" sz="600" spc="-5">
                <a:latin typeface="Arial"/>
                <a:cs typeface="Arial"/>
              </a:rPr>
              <a:t>u</a:t>
            </a:r>
            <a:r>
              <a:rPr dirty="0" sz="600">
                <a:latin typeface="Arial"/>
                <a:cs typeface="Arial"/>
              </a:rPr>
              <a:t>m</a:t>
            </a:r>
            <a:r>
              <a:rPr dirty="0" sz="600" spc="-5">
                <a:latin typeface="Arial"/>
                <a:cs typeface="Arial"/>
              </a:rPr>
              <a:t>p</a:t>
            </a:r>
            <a:endParaRPr sz="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653" y="367665"/>
            <a:ext cx="6525259" cy="0"/>
          </a:xfrm>
          <a:custGeom>
            <a:avLst/>
            <a:gdLst/>
            <a:ahLst/>
            <a:cxnLst/>
            <a:rect l="l" t="t" r="r" b="b"/>
            <a:pathLst>
              <a:path w="6525259" h="0">
                <a:moveTo>
                  <a:pt x="0" y="0"/>
                </a:moveTo>
                <a:lnTo>
                  <a:pt x="6525006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2061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11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970" y="2455164"/>
              <a:ext cx="8882633" cy="397840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749802" y="771144"/>
              <a:ext cx="2302510" cy="2032000"/>
            </a:xfrm>
            <a:custGeom>
              <a:avLst/>
              <a:gdLst/>
              <a:ahLst/>
              <a:cxnLst/>
              <a:rect l="l" t="t" r="r" b="b"/>
              <a:pathLst>
                <a:path w="2302510" h="2032000">
                  <a:moveTo>
                    <a:pt x="1292647" y="2024989"/>
                  </a:moveTo>
                  <a:lnTo>
                    <a:pt x="1378965" y="2031491"/>
                  </a:lnTo>
                  <a:lnTo>
                    <a:pt x="1380062" y="2029078"/>
                  </a:lnTo>
                  <a:lnTo>
                    <a:pt x="1377696" y="2029078"/>
                  </a:lnTo>
                  <a:lnTo>
                    <a:pt x="1292647" y="2024989"/>
                  </a:lnTo>
                  <a:close/>
                </a:path>
                <a:path w="2302510" h="2032000">
                  <a:moveTo>
                    <a:pt x="1380288" y="2028581"/>
                  </a:moveTo>
                  <a:lnTo>
                    <a:pt x="1377696" y="2029078"/>
                  </a:lnTo>
                  <a:lnTo>
                    <a:pt x="1380062" y="2029078"/>
                  </a:lnTo>
                  <a:lnTo>
                    <a:pt x="1380288" y="2028581"/>
                  </a:lnTo>
                  <a:close/>
                </a:path>
                <a:path w="2302510" h="2032000">
                  <a:moveTo>
                    <a:pt x="1537970" y="1998344"/>
                  </a:moveTo>
                  <a:lnTo>
                    <a:pt x="1391267" y="2004417"/>
                  </a:lnTo>
                  <a:lnTo>
                    <a:pt x="1380288" y="2028581"/>
                  </a:lnTo>
                  <a:lnTo>
                    <a:pt x="1537970" y="1998344"/>
                  </a:lnTo>
                  <a:close/>
                </a:path>
                <a:path w="2302510" h="2032000">
                  <a:moveTo>
                    <a:pt x="2302002" y="0"/>
                  </a:moveTo>
                  <a:lnTo>
                    <a:pt x="0" y="4698"/>
                  </a:lnTo>
                  <a:lnTo>
                    <a:pt x="1042288" y="2012950"/>
                  </a:lnTo>
                  <a:lnTo>
                    <a:pt x="1292647" y="2024989"/>
                  </a:lnTo>
                  <a:lnTo>
                    <a:pt x="1151382" y="2014346"/>
                  </a:lnTo>
                  <a:lnTo>
                    <a:pt x="1391267" y="2004417"/>
                  </a:lnTo>
                  <a:lnTo>
                    <a:pt x="2302002" y="0"/>
                  </a:lnTo>
                  <a:close/>
                </a:path>
              </a:pathLst>
            </a:custGeom>
            <a:solidFill>
              <a:srgbClr val="FFFF00">
                <a:alpha val="3097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7713726" y="4764023"/>
            <a:ext cx="720090" cy="369570"/>
          </a:xfrm>
          <a:prstGeom prst="rect">
            <a:avLst/>
          </a:prstGeom>
          <a:solidFill>
            <a:srgbClr val="D2D2D2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marL="60325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Townhome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89476" y="4955285"/>
            <a:ext cx="8953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89070" y="2579560"/>
            <a:ext cx="3576320" cy="2832100"/>
            <a:chOff x="3989070" y="2579560"/>
            <a:chExt cx="3576320" cy="2832100"/>
          </a:xfrm>
        </p:grpSpPr>
        <p:sp>
          <p:nvSpPr>
            <p:cNvPr id="16" name="object 16"/>
            <p:cNvSpPr/>
            <p:nvPr/>
          </p:nvSpPr>
          <p:spPr>
            <a:xfrm>
              <a:off x="3989070" y="5141214"/>
              <a:ext cx="546100" cy="269875"/>
            </a:xfrm>
            <a:custGeom>
              <a:avLst/>
              <a:gdLst/>
              <a:ahLst/>
              <a:cxnLst/>
              <a:rect l="l" t="t" r="r" b="b"/>
              <a:pathLst>
                <a:path w="546100" h="269875">
                  <a:moveTo>
                    <a:pt x="545591" y="0"/>
                  </a:moveTo>
                  <a:lnTo>
                    <a:pt x="0" y="0"/>
                  </a:lnTo>
                  <a:lnTo>
                    <a:pt x="0" y="269748"/>
                  </a:lnTo>
                  <a:lnTo>
                    <a:pt x="545591" y="269748"/>
                  </a:lnTo>
                  <a:lnTo>
                    <a:pt x="54559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542657" y="2584323"/>
              <a:ext cx="17780" cy="1963420"/>
            </a:xfrm>
            <a:custGeom>
              <a:avLst/>
              <a:gdLst/>
              <a:ahLst/>
              <a:cxnLst/>
              <a:rect l="l" t="t" r="r" b="b"/>
              <a:pathLst>
                <a:path w="17779" h="1963420">
                  <a:moveTo>
                    <a:pt x="17399" y="196303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241159" y="3083433"/>
              <a:ext cx="83185" cy="2327910"/>
            </a:xfrm>
            <a:custGeom>
              <a:avLst/>
              <a:gdLst/>
              <a:ahLst/>
              <a:cxnLst/>
              <a:rect l="l" t="t" r="r" b="b"/>
              <a:pathLst>
                <a:path w="83184" h="2327910">
                  <a:moveTo>
                    <a:pt x="38694" y="2251730"/>
                  </a:moveTo>
                  <a:lnTo>
                    <a:pt x="6858" y="2251836"/>
                  </a:lnTo>
                  <a:lnTo>
                    <a:pt x="45212" y="2327910"/>
                  </a:lnTo>
                  <a:lnTo>
                    <a:pt x="76697" y="2264410"/>
                  </a:lnTo>
                  <a:lnTo>
                    <a:pt x="38735" y="2264410"/>
                  </a:lnTo>
                  <a:lnTo>
                    <a:pt x="38694" y="2251730"/>
                  </a:lnTo>
                  <a:close/>
                </a:path>
                <a:path w="83184" h="2327910">
                  <a:moveTo>
                    <a:pt x="83058" y="2251582"/>
                  </a:moveTo>
                  <a:lnTo>
                    <a:pt x="38694" y="2251730"/>
                  </a:lnTo>
                  <a:lnTo>
                    <a:pt x="38735" y="2264410"/>
                  </a:lnTo>
                  <a:lnTo>
                    <a:pt x="51435" y="2264410"/>
                  </a:lnTo>
                  <a:lnTo>
                    <a:pt x="51394" y="2251688"/>
                  </a:lnTo>
                  <a:lnTo>
                    <a:pt x="83005" y="2251688"/>
                  </a:lnTo>
                  <a:close/>
                </a:path>
                <a:path w="83184" h="2327910">
                  <a:moveTo>
                    <a:pt x="83005" y="2251688"/>
                  </a:moveTo>
                  <a:lnTo>
                    <a:pt x="51394" y="2251688"/>
                  </a:lnTo>
                  <a:lnTo>
                    <a:pt x="51435" y="2264410"/>
                  </a:lnTo>
                  <a:lnTo>
                    <a:pt x="76697" y="2264410"/>
                  </a:lnTo>
                  <a:lnTo>
                    <a:pt x="83005" y="2251688"/>
                  </a:lnTo>
                  <a:close/>
                </a:path>
                <a:path w="83184" h="2327910">
                  <a:moveTo>
                    <a:pt x="44490" y="76178"/>
                  </a:moveTo>
                  <a:lnTo>
                    <a:pt x="31790" y="76221"/>
                  </a:lnTo>
                  <a:lnTo>
                    <a:pt x="38694" y="2251730"/>
                  </a:lnTo>
                  <a:lnTo>
                    <a:pt x="51394" y="2251688"/>
                  </a:lnTo>
                  <a:lnTo>
                    <a:pt x="44490" y="76178"/>
                  </a:lnTo>
                  <a:close/>
                </a:path>
                <a:path w="83184" h="2327910">
                  <a:moveTo>
                    <a:pt x="37846" y="0"/>
                  </a:moveTo>
                  <a:lnTo>
                    <a:pt x="0" y="76326"/>
                  </a:lnTo>
                  <a:lnTo>
                    <a:pt x="31790" y="76221"/>
                  </a:lnTo>
                  <a:lnTo>
                    <a:pt x="31750" y="63500"/>
                  </a:lnTo>
                  <a:lnTo>
                    <a:pt x="69861" y="63500"/>
                  </a:lnTo>
                  <a:lnTo>
                    <a:pt x="37846" y="0"/>
                  </a:lnTo>
                  <a:close/>
                </a:path>
                <a:path w="83184" h="2327910">
                  <a:moveTo>
                    <a:pt x="44450" y="63500"/>
                  </a:moveTo>
                  <a:lnTo>
                    <a:pt x="31750" y="63500"/>
                  </a:lnTo>
                  <a:lnTo>
                    <a:pt x="31790" y="76221"/>
                  </a:lnTo>
                  <a:lnTo>
                    <a:pt x="44490" y="76178"/>
                  </a:lnTo>
                  <a:lnTo>
                    <a:pt x="44450" y="63500"/>
                  </a:lnTo>
                  <a:close/>
                </a:path>
                <a:path w="83184" h="2327910">
                  <a:moveTo>
                    <a:pt x="69861" y="63500"/>
                  </a:moveTo>
                  <a:lnTo>
                    <a:pt x="44450" y="63500"/>
                  </a:lnTo>
                  <a:lnTo>
                    <a:pt x="44490" y="76178"/>
                  </a:lnTo>
                  <a:lnTo>
                    <a:pt x="76200" y="76072"/>
                  </a:lnTo>
                  <a:lnTo>
                    <a:pt x="69861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267069" y="3083433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20" h="0">
                  <a:moveTo>
                    <a:pt x="0" y="0"/>
                  </a:moveTo>
                  <a:lnTo>
                    <a:pt x="104876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4471161" y="1591055"/>
            <a:ext cx="955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Arial"/>
                <a:cs typeface="Arial"/>
              </a:rPr>
              <a:t>Exhaust</a:t>
            </a:r>
            <a:r>
              <a:rPr dirty="0" sz="1200" spc="-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Fans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09576" y="4163650"/>
            <a:ext cx="167640" cy="19558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>
                <a:latin typeface="Arial"/>
                <a:cs typeface="Arial"/>
              </a:rPr>
              <a:t>98’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78243" y="2506217"/>
            <a:ext cx="1955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72’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10958" y="3605403"/>
            <a:ext cx="0" cy="1772920"/>
          </a:xfrm>
          <a:custGeom>
            <a:avLst/>
            <a:gdLst/>
            <a:ahLst/>
            <a:cxnLst/>
            <a:rect l="l" t="t" r="r" b="b"/>
            <a:pathLst>
              <a:path w="0" h="1772920">
                <a:moveTo>
                  <a:pt x="0" y="1772539"/>
                </a:moveTo>
                <a:lnTo>
                  <a:pt x="0" y="0"/>
                </a:lnTo>
              </a:path>
            </a:pathLst>
          </a:custGeom>
          <a:ln w="15875">
            <a:solidFill>
              <a:srgbClr val="000000"/>
            </a:solidFill>
            <a:prstDash val="lgDashDot"/>
          </a:ln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140970" y="0"/>
            <a:ext cx="7379970" cy="5960745"/>
            <a:chOff x="140970" y="0"/>
            <a:chExt cx="7379970" cy="5960745"/>
          </a:xfrm>
        </p:grpSpPr>
        <p:sp>
          <p:nvSpPr>
            <p:cNvPr id="25" name="object 25"/>
            <p:cNvSpPr/>
            <p:nvPr/>
          </p:nvSpPr>
          <p:spPr>
            <a:xfrm>
              <a:off x="6244971" y="2636901"/>
              <a:ext cx="1275715" cy="76200"/>
            </a:xfrm>
            <a:custGeom>
              <a:avLst/>
              <a:gdLst/>
              <a:ahLst/>
              <a:cxnLst/>
              <a:rect l="l" t="t" r="r" b="b"/>
              <a:pathLst>
                <a:path w="127571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1275715" h="76200">
                  <a:moveTo>
                    <a:pt x="1199514" y="0"/>
                  </a:moveTo>
                  <a:lnTo>
                    <a:pt x="1199514" y="76200"/>
                  </a:lnTo>
                  <a:lnTo>
                    <a:pt x="1263014" y="44450"/>
                  </a:lnTo>
                  <a:lnTo>
                    <a:pt x="1212214" y="44450"/>
                  </a:lnTo>
                  <a:lnTo>
                    <a:pt x="1212214" y="31750"/>
                  </a:lnTo>
                  <a:lnTo>
                    <a:pt x="1263014" y="31750"/>
                  </a:lnTo>
                  <a:lnTo>
                    <a:pt x="1199514" y="0"/>
                  </a:lnTo>
                  <a:close/>
                </a:path>
                <a:path w="127571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1275715" h="76200">
                  <a:moveTo>
                    <a:pt x="1199514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199514" y="44450"/>
                  </a:lnTo>
                  <a:lnTo>
                    <a:pt x="1199514" y="31750"/>
                  </a:lnTo>
                  <a:close/>
                </a:path>
                <a:path w="1275715" h="76200">
                  <a:moveTo>
                    <a:pt x="1263014" y="31750"/>
                  </a:moveTo>
                  <a:lnTo>
                    <a:pt x="1212214" y="31750"/>
                  </a:lnTo>
                  <a:lnTo>
                    <a:pt x="1212214" y="44450"/>
                  </a:lnTo>
                  <a:lnTo>
                    <a:pt x="1263014" y="44450"/>
                  </a:lnTo>
                  <a:lnTo>
                    <a:pt x="1275714" y="38100"/>
                  </a:lnTo>
                  <a:lnTo>
                    <a:pt x="1263014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244971" y="2584323"/>
              <a:ext cx="0" cy="392430"/>
            </a:xfrm>
            <a:custGeom>
              <a:avLst/>
              <a:gdLst/>
              <a:ahLst/>
              <a:cxnLst/>
              <a:rect l="l" t="t" r="r" b="b"/>
              <a:pathLst>
                <a:path w="0" h="392430">
                  <a:moveTo>
                    <a:pt x="0" y="3919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185410" y="5691378"/>
              <a:ext cx="1059180" cy="269240"/>
            </a:xfrm>
            <a:custGeom>
              <a:avLst/>
              <a:gdLst/>
              <a:ahLst/>
              <a:cxnLst/>
              <a:rect l="l" t="t" r="r" b="b"/>
              <a:pathLst>
                <a:path w="1059179" h="269239">
                  <a:moveTo>
                    <a:pt x="1059180" y="0"/>
                  </a:moveTo>
                  <a:lnTo>
                    <a:pt x="0" y="0"/>
                  </a:lnTo>
                  <a:lnTo>
                    <a:pt x="0" y="268986"/>
                  </a:lnTo>
                  <a:lnTo>
                    <a:pt x="1059180" y="268986"/>
                  </a:lnTo>
                  <a:lnTo>
                    <a:pt x="1059180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538341" y="4925948"/>
              <a:ext cx="372745" cy="76200"/>
            </a:xfrm>
            <a:custGeom>
              <a:avLst/>
              <a:gdLst/>
              <a:ahLst/>
              <a:cxnLst/>
              <a:rect l="l" t="t" r="r" b="b"/>
              <a:pathLst>
                <a:path w="37274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372745" h="76200">
                  <a:moveTo>
                    <a:pt x="296036" y="0"/>
                  </a:moveTo>
                  <a:lnTo>
                    <a:pt x="296036" y="76200"/>
                  </a:lnTo>
                  <a:lnTo>
                    <a:pt x="359536" y="44450"/>
                  </a:lnTo>
                  <a:lnTo>
                    <a:pt x="308736" y="44450"/>
                  </a:lnTo>
                  <a:lnTo>
                    <a:pt x="308736" y="31750"/>
                  </a:lnTo>
                  <a:lnTo>
                    <a:pt x="359536" y="31750"/>
                  </a:lnTo>
                  <a:lnTo>
                    <a:pt x="296036" y="0"/>
                  </a:lnTo>
                  <a:close/>
                </a:path>
                <a:path w="372745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372745" h="76200">
                  <a:moveTo>
                    <a:pt x="296036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296036" y="44450"/>
                  </a:lnTo>
                  <a:lnTo>
                    <a:pt x="296036" y="31750"/>
                  </a:lnTo>
                  <a:close/>
                </a:path>
                <a:path w="372745" h="76200">
                  <a:moveTo>
                    <a:pt x="359536" y="31750"/>
                  </a:moveTo>
                  <a:lnTo>
                    <a:pt x="308736" y="31750"/>
                  </a:lnTo>
                  <a:lnTo>
                    <a:pt x="308736" y="44450"/>
                  </a:lnTo>
                  <a:lnTo>
                    <a:pt x="359536" y="44450"/>
                  </a:lnTo>
                  <a:lnTo>
                    <a:pt x="372236" y="38100"/>
                  </a:lnTo>
                  <a:lnTo>
                    <a:pt x="359536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542912" y="4887848"/>
              <a:ext cx="0" cy="222885"/>
            </a:xfrm>
            <a:custGeom>
              <a:avLst/>
              <a:gdLst/>
              <a:ahLst/>
              <a:cxnLst/>
              <a:rect l="l" t="t" r="r" b="b"/>
              <a:pathLst>
                <a:path w="0" h="222885">
                  <a:moveTo>
                    <a:pt x="0" y="22250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625335" y="4785105"/>
            <a:ext cx="1955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15’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24790" y="3860844"/>
            <a:ext cx="168275" cy="779780"/>
          </a:xfrm>
          <a:prstGeom prst="rect">
            <a:avLst/>
          </a:prstGeom>
        </p:spPr>
        <p:txBody>
          <a:bodyPr wrap="square" lIns="0" tIns="6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rop</a:t>
            </a:r>
            <a:r>
              <a:rPr dirty="0" sz="1000" spc="-5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rty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Line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247007" y="5055108"/>
            <a:ext cx="1800225" cy="773430"/>
            <a:chOff x="4247007" y="5055108"/>
            <a:chExt cx="1800225" cy="773430"/>
          </a:xfrm>
        </p:grpSpPr>
        <p:sp>
          <p:nvSpPr>
            <p:cNvPr id="34" name="object 34"/>
            <p:cNvSpPr/>
            <p:nvPr/>
          </p:nvSpPr>
          <p:spPr>
            <a:xfrm>
              <a:off x="4930902" y="5055108"/>
              <a:ext cx="1116330" cy="689610"/>
            </a:xfrm>
            <a:custGeom>
              <a:avLst/>
              <a:gdLst/>
              <a:ahLst/>
              <a:cxnLst/>
              <a:rect l="l" t="t" r="r" b="b"/>
              <a:pathLst>
                <a:path w="1116329" h="689610">
                  <a:moveTo>
                    <a:pt x="1001395" y="0"/>
                  </a:moveTo>
                  <a:lnTo>
                    <a:pt x="114935" y="0"/>
                  </a:lnTo>
                  <a:lnTo>
                    <a:pt x="70187" y="9028"/>
                  </a:lnTo>
                  <a:lnTo>
                    <a:pt x="33654" y="33655"/>
                  </a:lnTo>
                  <a:lnTo>
                    <a:pt x="9028" y="70187"/>
                  </a:lnTo>
                  <a:lnTo>
                    <a:pt x="0" y="114935"/>
                  </a:lnTo>
                  <a:lnTo>
                    <a:pt x="0" y="574675"/>
                  </a:lnTo>
                  <a:lnTo>
                    <a:pt x="9028" y="619411"/>
                  </a:lnTo>
                  <a:lnTo>
                    <a:pt x="33655" y="655945"/>
                  </a:lnTo>
                  <a:lnTo>
                    <a:pt x="70187" y="680577"/>
                  </a:lnTo>
                  <a:lnTo>
                    <a:pt x="114935" y="689610"/>
                  </a:lnTo>
                  <a:lnTo>
                    <a:pt x="1001395" y="689610"/>
                  </a:lnTo>
                  <a:lnTo>
                    <a:pt x="1046142" y="680577"/>
                  </a:lnTo>
                  <a:lnTo>
                    <a:pt x="1082675" y="655945"/>
                  </a:lnTo>
                  <a:lnTo>
                    <a:pt x="1107301" y="619411"/>
                  </a:lnTo>
                  <a:lnTo>
                    <a:pt x="1116330" y="574675"/>
                  </a:lnTo>
                  <a:lnTo>
                    <a:pt x="1116330" y="114935"/>
                  </a:lnTo>
                  <a:lnTo>
                    <a:pt x="1107301" y="70187"/>
                  </a:lnTo>
                  <a:lnTo>
                    <a:pt x="1082675" y="33655"/>
                  </a:lnTo>
                  <a:lnTo>
                    <a:pt x="1046142" y="9028"/>
                  </a:lnTo>
                  <a:lnTo>
                    <a:pt x="1001395" y="0"/>
                  </a:lnTo>
                  <a:close/>
                </a:path>
              </a:pathLst>
            </a:custGeom>
            <a:solidFill>
              <a:srgbClr val="FFFF00">
                <a:alpha val="18823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247007" y="5246751"/>
              <a:ext cx="76200" cy="581660"/>
            </a:xfrm>
            <a:custGeom>
              <a:avLst/>
              <a:gdLst/>
              <a:ahLst/>
              <a:cxnLst/>
              <a:rect l="l" t="t" r="r" b="b"/>
              <a:pathLst>
                <a:path w="76200" h="58166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81482"/>
                  </a:lnTo>
                  <a:lnTo>
                    <a:pt x="44450" y="581482"/>
                  </a:lnTo>
                  <a:lnTo>
                    <a:pt x="44450" y="63500"/>
                  </a:lnTo>
                  <a:close/>
                </a:path>
                <a:path w="76200" h="58166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8166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3313176" y="5664200"/>
            <a:ext cx="93281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Equi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Yard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56301" y="5634609"/>
            <a:ext cx="76200" cy="581660"/>
          </a:xfrm>
          <a:custGeom>
            <a:avLst/>
            <a:gdLst/>
            <a:ahLst/>
            <a:cxnLst/>
            <a:rect l="l" t="t" r="r" b="b"/>
            <a:pathLst>
              <a:path w="76200" h="581660">
                <a:moveTo>
                  <a:pt x="44450" y="63499"/>
                </a:moveTo>
                <a:lnTo>
                  <a:pt x="31750" y="63499"/>
                </a:lnTo>
                <a:lnTo>
                  <a:pt x="31750" y="581482"/>
                </a:lnTo>
                <a:lnTo>
                  <a:pt x="44450" y="581482"/>
                </a:lnTo>
                <a:lnTo>
                  <a:pt x="44450" y="63499"/>
                </a:lnTo>
                <a:close/>
              </a:path>
              <a:path w="76200" h="581660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581660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650994" y="6056122"/>
            <a:ext cx="7981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Lo</a:t>
            </a:r>
            <a:r>
              <a:rPr dirty="0" sz="1000" spc="-5">
                <a:latin typeface="Arial"/>
                <a:cs typeface="Arial"/>
              </a:rPr>
              <a:t>ad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</a:t>
            </a:r>
            <a:r>
              <a:rPr dirty="0" sz="1000">
                <a:latin typeface="Arial"/>
                <a:cs typeface="Arial"/>
              </a:rPr>
              <a:t>ck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236398" y="5198554"/>
            <a:ext cx="306070" cy="689610"/>
            <a:chOff x="6236398" y="5198554"/>
            <a:chExt cx="306070" cy="689610"/>
          </a:xfrm>
        </p:grpSpPr>
        <p:sp>
          <p:nvSpPr>
            <p:cNvPr id="40" name="object 40"/>
            <p:cNvSpPr/>
            <p:nvPr/>
          </p:nvSpPr>
          <p:spPr>
            <a:xfrm>
              <a:off x="6241160" y="5203316"/>
              <a:ext cx="296545" cy="238760"/>
            </a:xfrm>
            <a:custGeom>
              <a:avLst/>
              <a:gdLst/>
              <a:ahLst/>
              <a:cxnLst/>
              <a:rect l="l" t="t" r="r" b="b"/>
              <a:pathLst>
                <a:path w="296545" h="238760">
                  <a:moveTo>
                    <a:pt x="296417" y="0"/>
                  </a:moveTo>
                  <a:lnTo>
                    <a:pt x="0" y="0"/>
                  </a:lnTo>
                  <a:lnTo>
                    <a:pt x="0" y="238506"/>
                  </a:lnTo>
                  <a:lnTo>
                    <a:pt x="296417" y="238506"/>
                  </a:lnTo>
                  <a:lnTo>
                    <a:pt x="296417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241160" y="5203316"/>
              <a:ext cx="296545" cy="238760"/>
            </a:xfrm>
            <a:custGeom>
              <a:avLst/>
              <a:gdLst/>
              <a:ahLst/>
              <a:cxnLst/>
              <a:rect l="l" t="t" r="r" b="b"/>
              <a:pathLst>
                <a:path w="296545" h="238760">
                  <a:moveTo>
                    <a:pt x="0" y="238506"/>
                  </a:moveTo>
                  <a:lnTo>
                    <a:pt x="296417" y="238506"/>
                  </a:lnTo>
                  <a:lnTo>
                    <a:pt x="296417" y="0"/>
                  </a:lnTo>
                  <a:lnTo>
                    <a:pt x="0" y="0"/>
                  </a:lnTo>
                  <a:lnTo>
                    <a:pt x="0" y="2385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6337172" y="5306186"/>
              <a:ext cx="76200" cy="581660"/>
            </a:xfrm>
            <a:custGeom>
              <a:avLst/>
              <a:gdLst/>
              <a:ahLst/>
              <a:cxnLst/>
              <a:rect l="l" t="t" r="r" b="b"/>
              <a:pathLst>
                <a:path w="76200" h="58166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81482"/>
                  </a:lnTo>
                  <a:lnTo>
                    <a:pt x="44450" y="581482"/>
                  </a:lnTo>
                  <a:lnTo>
                    <a:pt x="44450" y="63500"/>
                  </a:lnTo>
                  <a:close/>
                </a:path>
                <a:path w="76200" h="58166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8166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6412229" y="5732017"/>
            <a:ext cx="147510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Fire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Pump/Raised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Planter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0154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Noise/Vibration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2061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12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222743" y="201421"/>
            <a:ext cx="1701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Noise/Vibration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9144000" cy="6477000"/>
            <a:chOff x="0" y="0"/>
            <a:chExt cx="9144000" cy="64770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42187"/>
              <a:ext cx="9144000" cy="57348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322" y="367665"/>
            <a:ext cx="6514465" cy="0"/>
          </a:xfrm>
          <a:custGeom>
            <a:avLst/>
            <a:gdLst/>
            <a:ahLst/>
            <a:cxnLst/>
            <a:rect l="l" t="t" r="r" b="b"/>
            <a:pathLst>
              <a:path w="6514465" h="0">
                <a:moveTo>
                  <a:pt x="0" y="0"/>
                </a:moveTo>
                <a:lnTo>
                  <a:pt x="6514337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2061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13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382" y="0"/>
            <a:ext cx="9135745" cy="6853555"/>
            <a:chOff x="8382" y="0"/>
            <a:chExt cx="9135745" cy="68535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" y="0"/>
              <a:ext cx="9127998" cy="685342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382" y="0"/>
              <a:ext cx="1424940" cy="775335"/>
            </a:xfrm>
            <a:custGeom>
              <a:avLst/>
              <a:gdLst/>
              <a:ahLst/>
              <a:cxnLst/>
              <a:rect l="l" t="t" r="r" b="b"/>
              <a:pathLst>
                <a:path w="1424940" h="775335">
                  <a:moveTo>
                    <a:pt x="0" y="774953"/>
                  </a:moveTo>
                  <a:lnTo>
                    <a:pt x="1424940" y="774953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774953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02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0969" y="0"/>
              <a:ext cx="1365504" cy="13655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329" y="3283407"/>
              <a:ext cx="8436102" cy="1347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9480" y="3353180"/>
              <a:ext cx="8305800" cy="0"/>
            </a:xfrm>
            <a:custGeom>
              <a:avLst/>
              <a:gdLst/>
              <a:ahLst/>
              <a:cxnLst/>
              <a:rect l="l" t="t" r="r" b="b"/>
              <a:pathLst>
                <a:path w="8305800" h="0">
                  <a:moveTo>
                    <a:pt x="0" y="0"/>
                  </a:moveTo>
                  <a:lnTo>
                    <a:pt x="8305800" y="0"/>
                  </a:lnTo>
                </a:path>
              </a:pathLst>
            </a:custGeom>
            <a:ln w="9525">
              <a:solidFill>
                <a:srgbClr val="92C6F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058" y="3656812"/>
              <a:ext cx="1532382" cy="7993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1776" y="3694557"/>
              <a:ext cx="1409700" cy="676910"/>
            </a:xfrm>
            <a:custGeom>
              <a:avLst/>
              <a:gdLst/>
              <a:ahLst/>
              <a:cxnLst/>
              <a:rect l="l" t="t" r="r" b="b"/>
              <a:pathLst>
                <a:path w="1409700" h="676910">
                  <a:moveTo>
                    <a:pt x="704850" y="0"/>
                  </a:moveTo>
                  <a:lnTo>
                    <a:pt x="640693" y="1382"/>
                  </a:lnTo>
                  <a:lnTo>
                    <a:pt x="578151" y="5452"/>
                  </a:lnTo>
                  <a:lnTo>
                    <a:pt x="517472" y="12087"/>
                  </a:lnTo>
                  <a:lnTo>
                    <a:pt x="458903" y="21170"/>
                  </a:lnTo>
                  <a:lnTo>
                    <a:pt x="402696" y="32581"/>
                  </a:lnTo>
                  <a:lnTo>
                    <a:pt x="349097" y="46199"/>
                  </a:lnTo>
                  <a:lnTo>
                    <a:pt x="298356" y="61906"/>
                  </a:lnTo>
                  <a:lnTo>
                    <a:pt x="250723" y="79582"/>
                  </a:lnTo>
                  <a:lnTo>
                    <a:pt x="206444" y="99107"/>
                  </a:lnTo>
                  <a:lnTo>
                    <a:pt x="165771" y="120362"/>
                  </a:lnTo>
                  <a:lnTo>
                    <a:pt x="128950" y="143227"/>
                  </a:lnTo>
                  <a:lnTo>
                    <a:pt x="96232" y="167583"/>
                  </a:lnTo>
                  <a:lnTo>
                    <a:pt x="67864" y="193310"/>
                  </a:lnTo>
                  <a:lnTo>
                    <a:pt x="25177" y="248399"/>
                  </a:lnTo>
                  <a:lnTo>
                    <a:pt x="2880" y="307538"/>
                  </a:lnTo>
                  <a:lnTo>
                    <a:pt x="0" y="338328"/>
                  </a:lnTo>
                  <a:lnTo>
                    <a:pt x="2880" y="369117"/>
                  </a:lnTo>
                  <a:lnTo>
                    <a:pt x="25177" y="428256"/>
                  </a:lnTo>
                  <a:lnTo>
                    <a:pt x="67864" y="483345"/>
                  </a:lnTo>
                  <a:lnTo>
                    <a:pt x="96232" y="509072"/>
                  </a:lnTo>
                  <a:lnTo>
                    <a:pt x="128950" y="533428"/>
                  </a:lnTo>
                  <a:lnTo>
                    <a:pt x="165771" y="556293"/>
                  </a:lnTo>
                  <a:lnTo>
                    <a:pt x="206444" y="577548"/>
                  </a:lnTo>
                  <a:lnTo>
                    <a:pt x="250723" y="597073"/>
                  </a:lnTo>
                  <a:lnTo>
                    <a:pt x="298356" y="614749"/>
                  </a:lnTo>
                  <a:lnTo>
                    <a:pt x="349097" y="630456"/>
                  </a:lnTo>
                  <a:lnTo>
                    <a:pt x="402696" y="644074"/>
                  </a:lnTo>
                  <a:lnTo>
                    <a:pt x="458903" y="655485"/>
                  </a:lnTo>
                  <a:lnTo>
                    <a:pt x="517472" y="664568"/>
                  </a:lnTo>
                  <a:lnTo>
                    <a:pt x="578151" y="671203"/>
                  </a:lnTo>
                  <a:lnTo>
                    <a:pt x="640693" y="675273"/>
                  </a:lnTo>
                  <a:lnTo>
                    <a:pt x="704850" y="676656"/>
                  </a:lnTo>
                  <a:lnTo>
                    <a:pt x="769002" y="675273"/>
                  </a:lnTo>
                  <a:lnTo>
                    <a:pt x="831541" y="671203"/>
                  </a:lnTo>
                  <a:lnTo>
                    <a:pt x="892219" y="664568"/>
                  </a:lnTo>
                  <a:lnTo>
                    <a:pt x="950785" y="655485"/>
                  </a:lnTo>
                  <a:lnTo>
                    <a:pt x="1006992" y="644074"/>
                  </a:lnTo>
                  <a:lnTo>
                    <a:pt x="1060591" y="630456"/>
                  </a:lnTo>
                  <a:lnTo>
                    <a:pt x="1111331" y="614749"/>
                  </a:lnTo>
                  <a:lnTo>
                    <a:pt x="1158966" y="597073"/>
                  </a:lnTo>
                  <a:lnTo>
                    <a:pt x="1203245" y="577548"/>
                  </a:lnTo>
                  <a:lnTo>
                    <a:pt x="1243920" y="556293"/>
                  </a:lnTo>
                  <a:lnTo>
                    <a:pt x="1280742" y="533428"/>
                  </a:lnTo>
                  <a:lnTo>
                    <a:pt x="1313462" y="509072"/>
                  </a:lnTo>
                  <a:lnTo>
                    <a:pt x="1341831" y="483345"/>
                  </a:lnTo>
                  <a:lnTo>
                    <a:pt x="1384520" y="428256"/>
                  </a:lnTo>
                  <a:lnTo>
                    <a:pt x="1406819" y="369117"/>
                  </a:lnTo>
                  <a:lnTo>
                    <a:pt x="1409700" y="338328"/>
                  </a:lnTo>
                  <a:lnTo>
                    <a:pt x="1406819" y="307538"/>
                  </a:lnTo>
                  <a:lnTo>
                    <a:pt x="1384520" y="248399"/>
                  </a:lnTo>
                  <a:lnTo>
                    <a:pt x="1341831" y="193310"/>
                  </a:lnTo>
                  <a:lnTo>
                    <a:pt x="1313462" y="167583"/>
                  </a:lnTo>
                  <a:lnTo>
                    <a:pt x="1280742" y="143227"/>
                  </a:lnTo>
                  <a:lnTo>
                    <a:pt x="1243920" y="120362"/>
                  </a:lnTo>
                  <a:lnTo>
                    <a:pt x="1203245" y="99107"/>
                  </a:lnTo>
                  <a:lnTo>
                    <a:pt x="1158966" y="79582"/>
                  </a:lnTo>
                  <a:lnTo>
                    <a:pt x="1111331" y="61906"/>
                  </a:lnTo>
                  <a:lnTo>
                    <a:pt x="1060591" y="46199"/>
                  </a:lnTo>
                  <a:lnTo>
                    <a:pt x="1006992" y="32581"/>
                  </a:lnTo>
                  <a:lnTo>
                    <a:pt x="950785" y="21170"/>
                  </a:lnTo>
                  <a:lnTo>
                    <a:pt x="892219" y="12087"/>
                  </a:lnTo>
                  <a:lnTo>
                    <a:pt x="831541" y="5452"/>
                  </a:lnTo>
                  <a:lnTo>
                    <a:pt x="769002" y="1382"/>
                  </a:lnTo>
                  <a:lnTo>
                    <a:pt x="704850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01776" y="3694557"/>
              <a:ext cx="1409700" cy="676910"/>
            </a:xfrm>
            <a:custGeom>
              <a:avLst/>
              <a:gdLst/>
              <a:ahLst/>
              <a:cxnLst/>
              <a:rect l="l" t="t" r="r" b="b"/>
              <a:pathLst>
                <a:path w="1409700" h="676910">
                  <a:moveTo>
                    <a:pt x="0" y="338328"/>
                  </a:moveTo>
                  <a:lnTo>
                    <a:pt x="11355" y="277522"/>
                  </a:lnTo>
                  <a:lnTo>
                    <a:pt x="44096" y="220289"/>
                  </a:lnTo>
                  <a:lnTo>
                    <a:pt x="96232" y="167583"/>
                  </a:lnTo>
                  <a:lnTo>
                    <a:pt x="128950" y="143227"/>
                  </a:lnTo>
                  <a:lnTo>
                    <a:pt x="165771" y="120362"/>
                  </a:lnTo>
                  <a:lnTo>
                    <a:pt x="206444" y="99107"/>
                  </a:lnTo>
                  <a:lnTo>
                    <a:pt x="250723" y="79582"/>
                  </a:lnTo>
                  <a:lnTo>
                    <a:pt x="298356" y="61906"/>
                  </a:lnTo>
                  <a:lnTo>
                    <a:pt x="349097" y="46199"/>
                  </a:lnTo>
                  <a:lnTo>
                    <a:pt x="402696" y="32581"/>
                  </a:lnTo>
                  <a:lnTo>
                    <a:pt x="458903" y="21170"/>
                  </a:lnTo>
                  <a:lnTo>
                    <a:pt x="517472" y="12087"/>
                  </a:lnTo>
                  <a:lnTo>
                    <a:pt x="578151" y="5452"/>
                  </a:lnTo>
                  <a:lnTo>
                    <a:pt x="640693" y="1382"/>
                  </a:lnTo>
                  <a:lnTo>
                    <a:pt x="704850" y="0"/>
                  </a:lnTo>
                  <a:lnTo>
                    <a:pt x="769002" y="1382"/>
                  </a:lnTo>
                  <a:lnTo>
                    <a:pt x="831541" y="5452"/>
                  </a:lnTo>
                  <a:lnTo>
                    <a:pt x="892219" y="12087"/>
                  </a:lnTo>
                  <a:lnTo>
                    <a:pt x="950785" y="21170"/>
                  </a:lnTo>
                  <a:lnTo>
                    <a:pt x="1006992" y="32581"/>
                  </a:lnTo>
                  <a:lnTo>
                    <a:pt x="1060591" y="46199"/>
                  </a:lnTo>
                  <a:lnTo>
                    <a:pt x="1111331" y="61906"/>
                  </a:lnTo>
                  <a:lnTo>
                    <a:pt x="1158966" y="79582"/>
                  </a:lnTo>
                  <a:lnTo>
                    <a:pt x="1203245" y="99107"/>
                  </a:lnTo>
                  <a:lnTo>
                    <a:pt x="1243920" y="120362"/>
                  </a:lnTo>
                  <a:lnTo>
                    <a:pt x="1280742" y="143227"/>
                  </a:lnTo>
                  <a:lnTo>
                    <a:pt x="1313462" y="167583"/>
                  </a:lnTo>
                  <a:lnTo>
                    <a:pt x="1341831" y="193310"/>
                  </a:lnTo>
                  <a:lnTo>
                    <a:pt x="1384520" y="248399"/>
                  </a:lnTo>
                  <a:lnTo>
                    <a:pt x="1406819" y="307538"/>
                  </a:lnTo>
                  <a:lnTo>
                    <a:pt x="1409700" y="338328"/>
                  </a:lnTo>
                  <a:lnTo>
                    <a:pt x="1406819" y="369117"/>
                  </a:lnTo>
                  <a:lnTo>
                    <a:pt x="1384520" y="428256"/>
                  </a:lnTo>
                  <a:lnTo>
                    <a:pt x="1341831" y="483345"/>
                  </a:lnTo>
                  <a:lnTo>
                    <a:pt x="1313462" y="509072"/>
                  </a:lnTo>
                  <a:lnTo>
                    <a:pt x="1280742" y="533428"/>
                  </a:lnTo>
                  <a:lnTo>
                    <a:pt x="1243920" y="556293"/>
                  </a:lnTo>
                  <a:lnTo>
                    <a:pt x="1203245" y="577548"/>
                  </a:lnTo>
                  <a:lnTo>
                    <a:pt x="1158966" y="597073"/>
                  </a:lnTo>
                  <a:lnTo>
                    <a:pt x="1111331" y="614749"/>
                  </a:lnTo>
                  <a:lnTo>
                    <a:pt x="1060591" y="630456"/>
                  </a:lnTo>
                  <a:lnTo>
                    <a:pt x="1006992" y="644074"/>
                  </a:lnTo>
                  <a:lnTo>
                    <a:pt x="950785" y="655485"/>
                  </a:lnTo>
                  <a:lnTo>
                    <a:pt x="892219" y="664568"/>
                  </a:lnTo>
                  <a:lnTo>
                    <a:pt x="831541" y="671203"/>
                  </a:lnTo>
                  <a:lnTo>
                    <a:pt x="769002" y="675273"/>
                  </a:lnTo>
                  <a:lnTo>
                    <a:pt x="704850" y="676656"/>
                  </a:lnTo>
                  <a:lnTo>
                    <a:pt x="640693" y="675273"/>
                  </a:lnTo>
                  <a:lnTo>
                    <a:pt x="578151" y="671203"/>
                  </a:lnTo>
                  <a:lnTo>
                    <a:pt x="517472" y="664568"/>
                  </a:lnTo>
                  <a:lnTo>
                    <a:pt x="458903" y="655485"/>
                  </a:lnTo>
                  <a:lnTo>
                    <a:pt x="402696" y="644074"/>
                  </a:lnTo>
                  <a:lnTo>
                    <a:pt x="349097" y="630456"/>
                  </a:lnTo>
                  <a:lnTo>
                    <a:pt x="298356" y="614749"/>
                  </a:lnTo>
                  <a:lnTo>
                    <a:pt x="250723" y="597073"/>
                  </a:lnTo>
                  <a:lnTo>
                    <a:pt x="206444" y="577548"/>
                  </a:lnTo>
                  <a:lnTo>
                    <a:pt x="165771" y="556293"/>
                  </a:lnTo>
                  <a:lnTo>
                    <a:pt x="128950" y="533428"/>
                  </a:lnTo>
                  <a:lnTo>
                    <a:pt x="96232" y="509072"/>
                  </a:lnTo>
                  <a:lnTo>
                    <a:pt x="67864" y="483345"/>
                  </a:lnTo>
                  <a:lnTo>
                    <a:pt x="25177" y="428256"/>
                  </a:lnTo>
                  <a:lnTo>
                    <a:pt x="2880" y="369117"/>
                  </a:lnTo>
                  <a:lnTo>
                    <a:pt x="0" y="338328"/>
                  </a:lnTo>
                  <a:close/>
                </a:path>
              </a:pathLst>
            </a:custGeom>
            <a:ln w="25400">
              <a:solidFill>
                <a:srgbClr val="6E94B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6229" y="3929595"/>
              <a:ext cx="3198114" cy="71555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63948" y="3967353"/>
              <a:ext cx="3075940" cy="593090"/>
            </a:xfrm>
            <a:custGeom>
              <a:avLst/>
              <a:gdLst/>
              <a:ahLst/>
              <a:cxnLst/>
              <a:rect l="l" t="t" r="r" b="b"/>
              <a:pathLst>
                <a:path w="3075940" h="593089">
                  <a:moveTo>
                    <a:pt x="1537715" y="0"/>
                  </a:moveTo>
                  <a:lnTo>
                    <a:pt x="1463212" y="341"/>
                  </a:lnTo>
                  <a:lnTo>
                    <a:pt x="1389624" y="1356"/>
                  </a:lnTo>
                  <a:lnTo>
                    <a:pt x="1317032" y="3029"/>
                  </a:lnTo>
                  <a:lnTo>
                    <a:pt x="1245516" y="5345"/>
                  </a:lnTo>
                  <a:lnTo>
                    <a:pt x="1175156" y="8286"/>
                  </a:lnTo>
                  <a:lnTo>
                    <a:pt x="1106034" y="11839"/>
                  </a:lnTo>
                  <a:lnTo>
                    <a:pt x="1038230" y="15988"/>
                  </a:lnTo>
                  <a:lnTo>
                    <a:pt x="971824" y="20717"/>
                  </a:lnTo>
                  <a:lnTo>
                    <a:pt x="906897" y="26010"/>
                  </a:lnTo>
                  <a:lnTo>
                    <a:pt x="843529" y="31853"/>
                  </a:lnTo>
                  <a:lnTo>
                    <a:pt x="781802" y="38229"/>
                  </a:lnTo>
                  <a:lnTo>
                    <a:pt x="721795" y="45123"/>
                  </a:lnTo>
                  <a:lnTo>
                    <a:pt x="663589" y="52520"/>
                  </a:lnTo>
                  <a:lnTo>
                    <a:pt x="607265" y="60403"/>
                  </a:lnTo>
                  <a:lnTo>
                    <a:pt x="552904" y="68758"/>
                  </a:lnTo>
                  <a:lnTo>
                    <a:pt x="500585" y="77569"/>
                  </a:lnTo>
                  <a:lnTo>
                    <a:pt x="450389" y="86820"/>
                  </a:lnTo>
                  <a:lnTo>
                    <a:pt x="402398" y="96496"/>
                  </a:lnTo>
                  <a:lnTo>
                    <a:pt x="356690" y="106581"/>
                  </a:lnTo>
                  <a:lnTo>
                    <a:pt x="313348" y="117060"/>
                  </a:lnTo>
                  <a:lnTo>
                    <a:pt x="272452" y="127918"/>
                  </a:lnTo>
                  <a:lnTo>
                    <a:pt x="234082" y="139138"/>
                  </a:lnTo>
                  <a:lnTo>
                    <a:pt x="165242" y="162604"/>
                  </a:lnTo>
                  <a:lnTo>
                    <a:pt x="107473" y="187334"/>
                  </a:lnTo>
                  <a:lnTo>
                    <a:pt x="61420" y="213205"/>
                  </a:lnTo>
                  <a:lnTo>
                    <a:pt x="27727" y="240092"/>
                  </a:lnTo>
                  <a:lnTo>
                    <a:pt x="1773" y="282056"/>
                  </a:lnTo>
                  <a:lnTo>
                    <a:pt x="0" y="296418"/>
                  </a:lnTo>
                  <a:lnTo>
                    <a:pt x="1773" y="310779"/>
                  </a:lnTo>
                  <a:lnTo>
                    <a:pt x="27727" y="352743"/>
                  </a:lnTo>
                  <a:lnTo>
                    <a:pt x="61420" y="379630"/>
                  </a:lnTo>
                  <a:lnTo>
                    <a:pt x="107473" y="405501"/>
                  </a:lnTo>
                  <a:lnTo>
                    <a:pt x="165242" y="430231"/>
                  </a:lnTo>
                  <a:lnTo>
                    <a:pt x="234082" y="453697"/>
                  </a:lnTo>
                  <a:lnTo>
                    <a:pt x="272452" y="464917"/>
                  </a:lnTo>
                  <a:lnTo>
                    <a:pt x="313348" y="475775"/>
                  </a:lnTo>
                  <a:lnTo>
                    <a:pt x="356690" y="486254"/>
                  </a:lnTo>
                  <a:lnTo>
                    <a:pt x="402398" y="496339"/>
                  </a:lnTo>
                  <a:lnTo>
                    <a:pt x="450389" y="506015"/>
                  </a:lnTo>
                  <a:lnTo>
                    <a:pt x="500585" y="515266"/>
                  </a:lnTo>
                  <a:lnTo>
                    <a:pt x="552904" y="524077"/>
                  </a:lnTo>
                  <a:lnTo>
                    <a:pt x="607265" y="532432"/>
                  </a:lnTo>
                  <a:lnTo>
                    <a:pt x="663589" y="540315"/>
                  </a:lnTo>
                  <a:lnTo>
                    <a:pt x="721795" y="547712"/>
                  </a:lnTo>
                  <a:lnTo>
                    <a:pt x="781802" y="554606"/>
                  </a:lnTo>
                  <a:lnTo>
                    <a:pt x="843529" y="560982"/>
                  </a:lnTo>
                  <a:lnTo>
                    <a:pt x="906897" y="566825"/>
                  </a:lnTo>
                  <a:lnTo>
                    <a:pt x="971824" y="572118"/>
                  </a:lnTo>
                  <a:lnTo>
                    <a:pt x="1038230" y="576847"/>
                  </a:lnTo>
                  <a:lnTo>
                    <a:pt x="1106034" y="580996"/>
                  </a:lnTo>
                  <a:lnTo>
                    <a:pt x="1175156" y="584549"/>
                  </a:lnTo>
                  <a:lnTo>
                    <a:pt x="1245516" y="587490"/>
                  </a:lnTo>
                  <a:lnTo>
                    <a:pt x="1317032" y="589806"/>
                  </a:lnTo>
                  <a:lnTo>
                    <a:pt x="1389624" y="591479"/>
                  </a:lnTo>
                  <a:lnTo>
                    <a:pt x="1463212" y="592494"/>
                  </a:lnTo>
                  <a:lnTo>
                    <a:pt x="1537715" y="592836"/>
                  </a:lnTo>
                  <a:lnTo>
                    <a:pt x="1612219" y="592494"/>
                  </a:lnTo>
                  <a:lnTo>
                    <a:pt x="1685807" y="591479"/>
                  </a:lnTo>
                  <a:lnTo>
                    <a:pt x="1758399" y="589806"/>
                  </a:lnTo>
                  <a:lnTo>
                    <a:pt x="1829915" y="587490"/>
                  </a:lnTo>
                  <a:lnTo>
                    <a:pt x="1900275" y="584549"/>
                  </a:lnTo>
                  <a:lnTo>
                    <a:pt x="1969397" y="580996"/>
                  </a:lnTo>
                  <a:lnTo>
                    <a:pt x="2037201" y="576847"/>
                  </a:lnTo>
                  <a:lnTo>
                    <a:pt x="2103607" y="572118"/>
                  </a:lnTo>
                  <a:lnTo>
                    <a:pt x="2168534" y="566825"/>
                  </a:lnTo>
                  <a:lnTo>
                    <a:pt x="2231902" y="560982"/>
                  </a:lnTo>
                  <a:lnTo>
                    <a:pt x="2293629" y="554606"/>
                  </a:lnTo>
                  <a:lnTo>
                    <a:pt x="2353636" y="547712"/>
                  </a:lnTo>
                  <a:lnTo>
                    <a:pt x="2411842" y="540315"/>
                  </a:lnTo>
                  <a:lnTo>
                    <a:pt x="2468166" y="532432"/>
                  </a:lnTo>
                  <a:lnTo>
                    <a:pt x="2522527" y="524077"/>
                  </a:lnTo>
                  <a:lnTo>
                    <a:pt x="2574846" y="515266"/>
                  </a:lnTo>
                  <a:lnTo>
                    <a:pt x="2625042" y="506015"/>
                  </a:lnTo>
                  <a:lnTo>
                    <a:pt x="2673033" y="496339"/>
                  </a:lnTo>
                  <a:lnTo>
                    <a:pt x="2718741" y="486254"/>
                  </a:lnTo>
                  <a:lnTo>
                    <a:pt x="2762083" y="475775"/>
                  </a:lnTo>
                  <a:lnTo>
                    <a:pt x="2802979" y="464917"/>
                  </a:lnTo>
                  <a:lnTo>
                    <a:pt x="2841349" y="453697"/>
                  </a:lnTo>
                  <a:lnTo>
                    <a:pt x="2910189" y="430231"/>
                  </a:lnTo>
                  <a:lnTo>
                    <a:pt x="2967958" y="405501"/>
                  </a:lnTo>
                  <a:lnTo>
                    <a:pt x="3014011" y="379630"/>
                  </a:lnTo>
                  <a:lnTo>
                    <a:pt x="3047704" y="352743"/>
                  </a:lnTo>
                  <a:lnTo>
                    <a:pt x="3073658" y="310779"/>
                  </a:lnTo>
                  <a:lnTo>
                    <a:pt x="3075431" y="296418"/>
                  </a:lnTo>
                  <a:lnTo>
                    <a:pt x="3073658" y="282056"/>
                  </a:lnTo>
                  <a:lnTo>
                    <a:pt x="3047704" y="240092"/>
                  </a:lnTo>
                  <a:lnTo>
                    <a:pt x="3014011" y="213205"/>
                  </a:lnTo>
                  <a:lnTo>
                    <a:pt x="2967958" y="187334"/>
                  </a:lnTo>
                  <a:lnTo>
                    <a:pt x="2910189" y="162604"/>
                  </a:lnTo>
                  <a:lnTo>
                    <a:pt x="2841349" y="139138"/>
                  </a:lnTo>
                  <a:lnTo>
                    <a:pt x="2802979" y="127918"/>
                  </a:lnTo>
                  <a:lnTo>
                    <a:pt x="2762083" y="117060"/>
                  </a:lnTo>
                  <a:lnTo>
                    <a:pt x="2718741" y="106581"/>
                  </a:lnTo>
                  <a:lnTo>
                    <a:pt x="2673033" y="96496"/>
                  </a:lnTo>
                  <a:lnTo>
                    <a:pt x="2625042" y="86820"/>
                  </a:lnTo>
                  <a:lnTo>
                    <a:pt x="2574846" y="77569"/>
                  </a:lnTo>
                  <a:lnTo>
                    <a:pt x="2522527" y="68758"/>
                  </a:lnTo>
                  <a:lnTo>
                    <a:pt x="2468166" y="60403"/>
                  </a:lnTo>
                  <a:lnTo>
                    <a:pt x="2411842" y="52520"/>
                  </a:lnTo>
                  <a:lnTo>
                    <a:pt x="2353636" y="45123"/>
                  </a:lnTo>
                  <a:lnTo>
                    <a:pt x="2293629" y="38229"/>
                  </a:lnTo>
                  <a:lnTo>
                    <a:pt x="2231902" y="31853"/>
                  </a:lnTo>
                  <a:lnTo>
                    <a:pt x="2168534" y="26010"/>
                  </a:lnTo>
                  <a:lnTo>
                    <a:pt x="2103607" y="20717"/>
                  </a:lnTo>
                  <a:lnTo>
                    <a:pt x="2037201" y="15988"/>
                  </a:lnTo>
                  <a:lnTo>
                    <a:pt x="1969397" y="11839"/>
                  </a:lnTo>
                  <a:lnTo>
                    <a:pt x="1900275" y="8286"/>
                  </a:lnTo>
                  <a:lnTo>
                    <a:pt x="1829915" y="5345"/>
                  </a:lnTo>
                  <a:lnTo>
                    <a:pt x="1758399" y="3029"/>
                  </a:lnTo>
                  <a:lnTo>
                    <a:pt x="1685807" y="1356"/>
                  </a:lnTo>
                  <a:lnTo>
                    <a:pt x="1612219" y="341"/>
                  </a:lnTo>
                  <a:lnTo>
                    <a:pt x="1537715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163948" y="3967353"/>
              <a:ext cx="3075940" cy="593090"/>
            </a:xfrm>
            <a:custGeom>
              <a:avLst/>
              <a:gdLst/>
              <a:ahLst/>
              <a:cxnLst/>
              <a:rect l="l" t="t" r="r" b="b"/>
              <a:pathLst>
                <a:path w="3075940" h="593089">
                  <a:moveTo>
                    <a:pt x="0" y="296418"/>
                  </a:moveTo>
                  <a:lnTo>
                    <a:pt x="15717" y="253878"/>
                  </a:lnTo>
                  <a:lnTo>
                    <a:pt x="42988" y="226530"/>
                  </a:lnTo>
                  <a:lnTo>
                    <a:pt x="82942" y="200135"/>
                  </a:lnTo>
                  <a:lnTo>
                    <a:pt x="134933" y="174819"/>
                  </a:lnTo>
                  <a:lnTo>
                    <a:pt x="198318" y="150705"/>
                  </a:lnTo>
                  <a:lnTo>
                    <a:pt x="272452" y="127918"/>
                  </a:lnTo>
                  <a:lnTo>
                    <a:pt x="313348" y="117060"/>
                  </a:lnTo>
                  <a:lnTo>
                    <a:pt x="356690" y="106581"/>
                  </a:lnTo>
                  <a:lnTo>
                    <a:pt x="402398" y="96496"/>
                  </a:lnTo>
                  <a:lnTo>
                    <a:pt x="450389" y="86820"/>
                  </a:lnTo>
                  <a:lnTo>
                    <a:pt x="500585" y="77569"/>
                  </a:lnTo>
                  <a:lnTo>
                    <a:pt x="552904" y="68758"/>
                  </a:lnTo>
                  <a:lnTo>
                    <a:pt x="607265" y="60403"/>
                  </a:lnTo>
                  <a:lnTo>
                    <a:pt x="663589" y="52520"/>
                  </a:lnTo>
                  <a:lnTo>
                    <a:pt x="721795" y="45123"/>
                  </a:lnTo>
                  <a:lnTo>
                    <a:pt x="781802" y="38229"/>
                  </a:lnTo>
                  <a:lnTo>
                    <a:pt x="843529" y="31853"/>
                  </a:lnTo>
                  <a:lnTo>
                    <a:pt x="906897" y="26010"/>
                  </a:lnTo>
                  <a:lnTo>
                    <a:pt x="971824" y="20717"/>
                  </a:lnTo>
                  <a:lnTo>
                    <a:pt x="1038230" y="15988"/>
                  </a:lnTo>
                  <a:lnTo>
                    <a:pt x="1106034" y="11839"/>
                  </a:lnTo>
                  <a:lnTo>
                    <a:pt x="1175156" y="8286"/>
                  </a:lnTo>
                  <a:lnTo>
                    <a:pt x="1245516" y="5345"/>
                  </a:lnTo>
                  <a:lnTo>
                    <a:pt x="1317032" y="3029"/>
                  </a:lnTo>
                  <a:lnTo>
                    <a:pt x="1389624" y="1356"/>
                  </a:lnTo>
                  <a:lnTo>
                    <a:pt x="1463212" y="341"/>
                  </a:lnTo>
                  <a:lnTo>
                    <a:pt x="1537715" y="0"/>
                  </a:lnTo>
                  <a:lnTo>
                    <a:pt x="1612219" y="341"/>
                  </a:lnTo>
                  <a:lnTo>
                    <a:pt x="1685807" y="1356"/>
                  </a:lnTo>
                  <a:lnTo>
                    <a:pt x="1758399" y="3029"/>
                  </a:lnTo>
                  <a:lnTo>
                    <a:pt x="1829915" y="5345"/>
                  </a:lnTo>
                  <a:lnTo>
                    <a:pt x="1900275" y="8286"/>
                  </a:lnTo>
                  <a:lnTo>
                    <a:pt x="1969397" y="11839"/>
                  </a:lnTo>
                  <a:lnTo>
                    <a:pt x="2037201" y="15988"/>
                  </a:lnTo>
                  <a:lnTo>
                    <a:pt x="2103607" y="20717"/>
                  </a:lnTo>
                  <a:lnTo>
                    <a:pt x="2168534" y="26010"/>
                  </a:lnTo>
                  <a:lnTo>
                    <a:pt x="2231902" y="31853"/>
                  </a:lnTo>
                  <a:lnTo>
                    <a:pt x="2293629" y="38229"/>
                  </a:lnTo>
                  <a:lnTo>
                    <a:pt x="2353636" y="45123"/>
                  </a:lnTo>
                  <a:lnTo>
                    <a:pt x="2411842" y="52520"/>
                  </a:lnTo>
                  <a:lnTo>
                    <a:pt x="2468166" y="60403"/>
                  </a:lnTo>
                  <a:lnTo>
                    <a:pt x="2522527" y="68758"/>
                  </a:lnTo>
                  <a:lnTo>
                    <a:pt x="2574846" y="77569"/>
                  </a:lnTo>
                  <a:lnTo>
                    <a:pt x="2625042" y="86820"/>
                  </a:lnTo>
                  <a:lnTo>
                    <a:pt x="2673033" y="96496"/>
                  </a:lnTo>
                  <a:lnTo>
                    <a:pt x="2718741" y="106581"/>
                  </a:lnTo>
                  <a:lnTo>
                    <a:pt x="2762083" y="117060"/>
                  </a:lnTo>
                  <a:lnTo>
                    <a:pt x="2802979" y="127918"/>
                  </a:lnTo>
                  <a:lnTo>
                    <a:pt x="2841349" y="139138"/>
                  </a:lnTo>
                  <a:lnTo>
                    <a:pt x="2910189" y="162604"/>
                  </a:lnTo>
                  <a:lnTo>
                    <a:pt x="2967958" y="187334"/>
                  </a:lnTo>
                  <a:lnTo>
                    <a:pt x="3014011" y="213205"/>
                  </a:lnTo>
                  <a:lnTo>
                    <a:pt x="3047704" y="240092"/>
                  </a:lnTo>
                  <a:lnTo>
                    <a:pt x="3073658" y="282056"/>
                  </a:lnTo>
                  <a:lnTo>
                    <a:pt x="3075431" y="296418"/>
                  </a:lnTo>
                  <a:lnTo>
                    <a:pt x="3073658" y="310779"/>
                  </a:lnTo>
                  <a:lnTo>
                    <a:pt x="3047704" y="352743"/>
                  </a:lnTo>
                  <a:lnTo>
                    <a:pt x="3014011" y="379630"/>
                  </a:lnTo>
                  <a:lnTo>
                    <a:pt x="2967958" y="405501"/>
                  </a:lnTo>
                  <a:lnTo>
                    <a:pt x="2910189" y="430231"/>
                  </a:lnTo>
                  <a:lnTo>
                    <a:pt x="2841349" y="453697"/>
                  </a:lnTo>
                  <a:lnTo>
                    <a:pt x="2802979" y="464917"/>
                  </a:lnTo>
                  <a:lnTo>
                    <a:pt x="2762083" y="475775"/>
                  </a:lnTo>
                  <a:lnTo>
                    <a:pt x="2718741" y="486254"/>
                  </a:lnTo>
                  <a:lnTo>
                    <a:pt x="2673033" y="496339"/>
                  </a:lnTo>
                  <a:lnTo>
                    <a:pt x="2625042" y="506015"/>
                  </a:lnTo>
                  <a:lnTo>
                    <a:pt x="2574846" y="515266"/>
                  </a:lnTo>
                  <a:lnTo>
                    <a:pt x="2522527" y="524077"/>
                  </a:lnTo>
                  <a:lnTo>
                    <a:pt x="2468166" y="532432"/>
                  </a:lnTo>
                  <a:lnTo>
                    <a:pt x="2411842" y="540315"/>
                  </a:lnTo>
                  <a:lnTo>
                    <a:pt x="2353636" y="547712"/>
                  </a:lnTo>
                  <a:lnTo>
                    <a:pt x="2293629" y="554606"/>
                  </a:lnTo>
                  <a:lnTo>
                    <a:pt x="2231902" y="560982"/>
                  </a:lnTo>
                  <a:lnTo>
                    <a:pt x="2168534" y="566825"/>
                  </a:lnTo>
                  <a:lnTo>
                    <a:pt x="2103607" y="572118"/>
                  </a:lnTo>
                  <a:lnTo>
                    <a:pt x="2037201" y="576847"/>
                  </a:lnTo>
                  <a:lnTo>
                    <a:pt x="1969397" y="580996"/>
                  </a:lnTo>
                  <a:lnTo>
                    <a:pt x="1900275" y="584549"/>
                  </a:lnTo>
                  <a:lnTo>
                    <a:pt x="1829915" y="587490"/>
                  </a:lnTo>
                  <a:lnTo>
                    <a:pt x="1758399" y="589806"/>
                  </a:lnTo>
                  <a:lnTo>
                    <a:pt x="1685807" y="591479"/>
                  </a:lnTo>
                  <a:lnTo>
                    <a:pt x="1612219" y="592494"/>
                  </a:lnTo>
                  <a:lnTo>
                    <a:pt x="1537715" y="592836"/>
                  </a:lnTo>
                  <a:lnTo>
                    <a:pt x="1463212" y="592494"/>
                  </a:lnTo>
                  <a:lnTo>
                    <a:pt x="1389624" y="591479"/>
                  </a:lnTo>
                  <a:lnTo>
                    <a:pt x="1317032" y="589806"/>
                  </a:lnTo>
                  <a:lnTo>
                    <a:pt x="1245516" y="587490"/>
                  </a:lnTo>
                  <a:lnTo>
                    <a:pt x="1175156" y="584549"/>
                  </a:lnTo>
                  <a:lnTo>
                    <a:pt x="1106034" y="580996"/>
                  </a:lnTo>
                  <a:lnTo>
                    <a:pt x="1038230" y="576847"/>
                  </a:lnTo>
                  <a:lnTo>
                    <a:pt x="971824" y="572118"/>
                  </a:lnTo>
                  <a:lnTo>
                    <a:pt x="906897" y="566825"/>
                  </a:lnTo>
                  <a:lnTo>
                    <a:pt x="843529" y="560982"/>
                  </a:lnTo>
                  <a:lnTo>
                    <a:pt x="781802" y="554606"/>
                  </a:lnTo>
                  <a:lnTo>
                    <a:pt x="721795" y="547712"/>
                  </a:lnTo>
                  <a:lnTo>
                    <a:pt x="663589" y="540315"/>
                  </a:lnTo>
                  <a:lnTo>
                    <a:pt x="607265" y="532432"/>
                  </a:lnTo>
                  <a:lnTo>
                    <a:pt x="552904" y="524077"/>
                  </a:lnTo>
                  <a:lnTo>
                    <a:pt x="500585" y="515266"/>
                  </a:lnTo>
                  <a:lnTo>
                    <a:pt x="450389" y="506015"/>
                  </a:lnTo>
                  <a:lnTo>
                    <a:pt x="402398" y="496339"/>
                  </a:lnTo>
                  <a:lnTo>
                    <a:pt x="356690" y="486254"/>
                  </a:lnTo>
                  <a:lnTo>
                    <a:pt x="313348" y="475775"/>
                  </a:lnTo>
                  <a:lnTo>
                    <a:pt x="272452" y="464917"/>
                  </a:lnTo>
                  <a:lnTo>
                    <a:pt x="234082" y="453697"/>
                  </a:lnTo>
                  <a:lnTo>
                    <a:pt x="165242" y="430231"/>
                  </a:lnTo>
                  <a:lnTo>
                    <a:pt x="107473" y="405501"/>
                  </a:lnTo>
                  <a:lnTo>
                    <a:pt x="61420" y="379630"/>
                  </a:lnTo>
                  <a:lnTo>
                    <a:pt x="27727" y="352743"/>
                  </a:lnTo>
                  <a:lnTo>
                    <a:pt x="1773" y="310779"/>
                  </a:lnTo>
                  <a:lnTo>
                    <a:pt x="0" y="296418"/>
                  </a:lnTo>
                  <a:close/>
                </a:path>
              </a:pathLst>
            </a:custGeom>
            <a:ln w="25400">
              <a:solidFill>
                <a:srgbClr val="6E94B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84363" y="2198306"/>
              <a:ext cx="1267968" cy="87712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522083" y="2236089"/>
              <a:ext cx="1145540" cy="754380"/>
            </a:xfrm>
            <a:custGeom>
              <a:avLst/>
              <a:gdLst/>
              <a:ahLst/>
              <a:cxnLst/>
              <a:rect l="l" t="t" r="r" b="b"/>
              <a:pathLst>
                <a:path w="1145540" h="754380">
                  <a:moveTo>
                    <a:pt x="572643" y="0"/>
                  </a:moveTo>
                  <a:lnTo>
                    <a:pt x="514098" y="1947"/>
                  </a:lnTo>
                  <a:lnTo>
                    <a:pt x="457244" y="7664"/>
                  </a:lnTo>
                  <a:lnTo>
                    <a:pt x="402368" y="16960"/>
                  </a:lnTo>
                  <a:lnTo>
                    <a:pt x="349758" y="29646"/>
                  </a:lnTo>
                  <a:lnTo>
                    <a:pt x="299701" y="45532"/>
                  </a:lnTo>
                  <a:lnTo>
                    <a:pt x="252486" y="64427"/>
                  </a:lnTo>
                  <a:lnTo>
                    <a:pt x="208402" y="86143"/>
                  </a:lnTo>
                  <a:lnTo>
                    <a:pt x="167735" y="110490"/>
                  </a:lnTo>
                  <a:lnTo>
                    <a:pt x="130774" y="137277"/>
                  </a:lnTo>
                  <a:lnTo>
                    <a:pt x="97806" y="166315"/>
                  </a:lnTo>
                  <a:lnTo>
                    <a:pt x="69121" y="197414"/>
                  </a:lnTo>
                  <a:lnTo>
                    <a:pt x="45005" y="230385"/>
                  </a:lnTo>
                  <a:lnTo>
                    <a:pt x="25747" y="265038"/>
                  </a:lnTo>
                  <a:lnTo>
                    <a:pt x="11635" y="301183"/>
                  </a:lnTo>
                  <a:lnTo>
                    <a:pt x="2956" y="338630"/>
                  </a:lnTo>
                  <a:lnTo>
                    <a:pt x="0" y="377189"/>
                  </a:lnTo>
                  <a:lnTo>
                    <a:pt x="2956" y="415749"/>
                  </a:lnTo>
                  <a:lnTo>
                    <a:pt x="11635" y="453196"/>
                  </a:lnTo>
                  <a:lnTo>
                    <a:pt x="25747" y="489341"/>
                  </a:lnTo>
                  <a:lnTo>
                    <a:pt x="45005" y="523994"/>
                  </a:lnTo>
                  <a:lnTo>
                    <a:pt x="69121" y="556965"/>
                  </a:lnTo>
                  <a:lnTo>
                    <a:pt x="97806" y="588064"/>
                  </a:lnTo>
                  <a:lnTo>
                    <a:pt x="130774" y="617102"/>
                  </a:lnTo>
                  <a:lnTo>
                    <a:pt x="167735" y="643890"/>
                  </a:lnTo>
                  <a:lnTo>
                    <a:pt x="208402" y="668236"/>
                  </a:lnTo>
                  <a:lnTo>
                    <a:pt x="252486" y="689952"/>
                  </a:lnTo>
                  <a:lnTo>
                    <a:pt x="299701" y="708847"/>
                  </a:lnTo>
                  <a:lnTo>
                    <a:pt x="349757" y="724733"/>
                  </a:lnTo>
                  <a:lnTo>
                    <a:pt x="402368" y="737419"/>
                  </a:lnTo>
                  <a:lnTo>
                    <a:pt x="457244" y="746715"/>
                  </a:lnTo>
                  <a:lnTo>
                    <a:pt x="514098" y="752432"/>
                  </a:lnTo>
                  <a:lnTo>
                    <a:pt x="572643" y="754380"/>
                  </a:lnTo>
                  <a:lnTo>
                    <a:pt x="631187" y="752432"/>
                  </a:lnTo>
                  <a:lnTo>
                    <a:pt x="688041" y="746715"/>
                  </a:lnTo>
                  <a:lnTo>
                    <a:pt x="742917" y="737419"/>
                  </a:lnTo>
                  <a:lnTo>
                    <a:pt x="795527" y="724733"/>
                  </a:lnTo>
                  <a:lnTo>
                    <a:pt x="845584" y="708847"/>
                  </a:lnTo>
                  <a:lnTo>
                    <a:pt x="892799" y="689952"/>
                  </a:lnTo>
                  <a:lnTo>
                    <a:pt x="936883" y="668236"/>
                  </a:lnTo>
                  <a:lnTo>
                    <a:pt x="977550" y="643889"/>
                  </a:lnTo>
                  <a:lnTo>
                    <a:pt x="1014511" y="617102"/>
                  </a:lnTo>
                  <a:lnTo>
                    <a:pt x="1047479" y="588064"/>
                  </a:lnTo>
                  <a:lnTo>
                    <a:pt x="1076164" y="556965"/>
                  </a:lnTo>
                  <a:lnTo>
                    <a:pt x="1100280" y="523994"/>
                  </a:lnTo>
                  <a:lnTo>
                    <a:pt x="1119538" y="489341"/>
                  </a:lnTo>
                  <a:lnTo>
                    <a:pt x="1133650" y="453196"/>
                  </a:lnTo>
                  <a:lnTo>
                    <a:pt x="1142329" y="415749"/>
                  </a:lnTo>
                  <a:lnTo>
                    <a:pt x="1145286" y="377189"/>
                  </a:lnTo>
                  <a:lnTo>
                    <a:pt x="1142329" y="338630"/>
                  </a:lnTo>
                  <a:lnTo>
                    <a:pt x="1133650" y="301183"/>
                  </a:lnTo>
                  <a:lnTo>
                    <a:pt x="1119538" y="265038"/>
                  </a:lnTo>
                  <a:lnTo>
                    <a:pt x="1100280" y="230385"/>
                  </a:lnTo>
                  <a:lnTo>
                    <a:pt x="1076164" y="197414"/>
                  </a:lnTo>
                  <a:lnTo>
                    <a:pt x="1047479" y="166315"/>
                  </a:lnTo>
                  <a:lnTo>
                    <a:pt x="1014511" y="137277"/>
                  </a:lnTo>
                  <a:lnTo>
                    <a:pt x="977550" y="110489"/>
                  </a:lnTo>
                  <a:lnTo>
                    <a:pt x="936883" y="86143"/>
                  </a:lnTo>
                  <a:lnTo>
                    <a:pt x="892799" y="64427"/>
                  </a:lnTo>
                  <a:lnTo>
                    <a:pt x="845584" y="45532"/>
                  </a:lnTo>
                  <a:lnTo>
                    <a:pt x="795528" y="29646"/>
                  </a:lnTo>
                  <a:lnTo>
                    <a:pt x="742917" y="16960"/>
                  </a:lnTo>
                  <a:lnTo>
                    <a:pt x="688041" y="7664"/>
                  </a:lnTo>
                  <a:lnTo>
                    <a:pt x="631187" y="1947"/>
                  </a:lnTo>
                  <a:lnTo>
                    <a:pt x="572643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522083" y="2236089"/>
              <a:ext cx="1145540" cy="754380"/>
            </a:xfrm>
            <a:custGeom>
              <a:avLst/>
              <a:gdLst/>
              <a:ahLst/>
              <a:cxnLst/>
              <a:rect l="l" t="t" r="r" b="b"/>
              <a:pathLst>
                <a:path w="1145540" h="754380">
                  <a:moveTo>
                    <a:pt x="0" y="377189"/>
                  </a:moveTo>
                  <a:lnTo>
                    <a:pt x="2956" y="338630"/>
                  </a:lnTo>
                  <a:lnTo>
                    <a:pt x="11635" y="301183"/>
                  </a:lnTo>
                  <a:lnTo>
                    <a:pt x="25747" y="265038"/>
                  </a:lnTo>
                  <a:lnTo>
                    <a:pt x="45005" y="230385"/>
                  </a:lnTo>
                  <a:lnTo>
                    <a:pt x="69121" y="197414"/>
                  </a:lnTo>
                  <a:lnTo>
                    <a:pt x="97806" y="166315"/>
                  </a:lnTo>
                  <a:lnTo>
                    <a:pt x="130774" y="137277"/>
                  </a:lnTo>
                  <a:lnTo>
                    <a:pt x="167735" y="110490"/>
                  </a:lnTo>
                  <a:lnTo>
                    <a:pt x="208402" y="86143"/>
                  </a:lnTo>
                  <a:lnTo>
                    <a:pt x="252486" y="64427"/>
                  </a:lnTo>
                  <a:lnTo>
                    <a:pt x="299701" y="45532"/>
                  </a:lnTo>
                  <a:lnTo>
                    <a:pt x="349758" y="29646"/>
                  </a:lnTo>
                  <a:lnTo>
                    <a:pt x="402368" y="16960"/>
                  </a:lnTo>
                  <a:lnTo>
                    <a:pt x="457244" y="7664"/>
                  </a:lnTo>
                  <a:lnTo>
                    <a:pt x="514098" y="1947"/>
                  </a:lnTo>
                  <a:lnTo>
                    <a:pt x="572643" y="0"/>
                  </a:lnTo>
                  <a:lnTo>
                    <a:pt x="631187" y="1947"/>
                  </a:lnTo>
                  <a:lnTo>
                    <a:pt x="688041" y="7664"/>
                  </a:lnTo>
                  <a:lnTo>
                    <a:pt x="742917" y="16960"/>
                  </a:lnTo>
                  <a:lnTo>
                    <a:pt x="795528" y="29646"/>
                  </a:lnTo>
                  <a:lnTo>
                    <a:pt x="845584" y="45532"/>
                  </a:lnTo>
                  <a:lnTo>
                    <a:pt x="892799" y="64427"/>
                  </a:lnTo>
                  <a:lnTo>
                    <a:pt x="936883" y="86143"/>
                  </a:lnTo>
                  <a:lnTo>
                    <a:pt x="977550" y="110489"/>
                  </a:lnTo>
                  <a:lnTo>
                    <a:pt x="1014511" y="137277"/>
                  </a:lnTo>
                  <a:lnTo>
                    <a:pt x="1047479" y="166315"/>
                  </a:lnTo>
                  <a:lnTo>
                    <a:pt x="1076164" y="197414"/>
                  </a:lnTo>
                  <a:lnTo>
                    <a:pt x="1100280" y="230385"/>
                  </a:lnTo>
                  <a:lnTo>
                    <a:pt x="1119538" y="265038"/>
                  </a:lnTo>
                  <a:lnTo>
                    <a:pt x="1133650" y="301183"/>
                  </a:lnTo>
                  <a:lnTo>
                    <a:pt x="1142329" y="338630"/>
                  </a:lnTo>
                  <a:lnTo>
                    <a:pt x="1145286" y="377189"/>
                  </a:lnTo>
                  <a:lnTo>
                    <a:pt x="1142329" y="415749"/>
                  </a:lnTo>
                  <a:lnTo>
                    <a:pt x="1133650" y="453196"/>
                  </a:lnTo>
                  <a:lnTo>
                    <a:pt x="1119538" y="489341"/>
                  </a:lnTo>
                  <a:lnTo>
                    <a:pt x="1100280" y="523994"/>
                  </a:lnTo>
                  <a:lnTo>
                    <a:pt x="1076164" y="556965"/>
                  </a:lnTo>
                  <a:lnTo>
                    <a:pt x="1047479" y="588064"/>
                  </a:lnTo>
                  <a:lnTo>
                    <a:pt x="1014511" y="617102"/>
                  </a:lnTo>
                  <a:lnTo>
                    <a:pt x="977550" y="643889"/>
                  </a:lnTo>
                  <a:lnTo>
                    <a:pt x="936883" y="668236"/>
                  </a:lnTo>
                  <a:lnTo>
                    <a:pt x="892799" y="689952"/>
                  </a:lnTo>
                  <a:lnTo>
                    <a:pt x="845584" y="708847"/>
                  </a:lnTo>
                  <a:lnTo>
                    <a:pt x="795527" y="724733"/>
                  </a:lnTo>
                  <a:lnTo>
                    <a:pt x="742917" y="737419"/>
                  </a:lnTo>
                  <a:lnTo>
                    <a:pt x="688041" y="746715"/>
                  </a:lnTo>
                  <a:lnTo>
                    <a:pt x="631187" y="752432"/>
                  </a:lnTo>
                  <a:lnTo>
                    <a:pt x="572643" y="754380"/>
                  </a:lnTo>
                  <a:lnTo>
                    <a:pt x="514098" y="752432"/>
                  </a:lnTo>
                  <a:lnTo>
                    <a:pt x="457244" y="746715"/>
                  </a:lnTo>
                  <a:lnTo>
                    <a:pt x="402368" y="737419"/>
                  </a:lnTo>
                  <a:lnTo>
                    <a:pt x="349757" y="724733"/>
                  </a:lnTo>
                  <a:lnTo>
                    <a:pt x="299701" y="708847"/>
                  </a:lnTo>
                  <a:lnTo>
                    <a:pt x="252486" y="689952"/>
                  </a:lnTo>
                  <a:lnTo>
                    <a:pt x="208402" y="668236"/>
                  </a:lnTo>
                  <a:lnTo>
                    <a:pt x="167735" y="643890"/>
                  </a:lnTo>
                  <a:lnTo>
                    <a:pt x="130774" y="617102"/>
                  </a:lnTo>
                  <a:lnTo>
                    <a:pt x="97806" y="588064"/>
                  </a:lnTo>
                  <a:lnTo>
                    <a:pt x="69121" y="556965"/>
                  </a:lnTo>
                  <a:lnTo>
                    <a:pt x="45005" y="523994"/>
                  </a:lnTo>
                  <a:lnTo>
                    <a:pt x="25747" y="489341"/>
                  </a:lnTo>
                  <a:lnTo>
                    <a:pt x="11635" y="453196"/>
                  </a:lnTo>
                  <a:lnTo>
                    <a:pt x="2956" y="415749"/>
                  </a:lnTo>
                  <a:lnTo>
                    <a:pt x="0" y="377189"/>
                  </a:lnTo>
                  <a:close/>
                </a:path>
              </a:pathLst>
            </a:custGeom>
            <a:ln w="25400">
              <a:solidFill>
                <a:srgbClr val="6E94B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68240" y="2244102"/>
              <a:ext cx="1463039" cy="83209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005959" y="2281808"/>
              <a:ext cx="1340485" cy="709930"/>
            </a:xfrm>
            <a:custGeom>
              <a:avLst/>
              <a:gdLst/>
              <a:ahLst/>
              <a:cxnLst/>
              <a:rect l="l" t="t" r="r" b="b"/>
              <a:pathLst>
                <a:path w="1340485" h="709930">
                  <a:moveTo>
                    <a:pt x="670178" y="0"/>
                  </a:moveTo>
                  <a:lnTo>
                    <a:pt x="609186" y="1449"/>
                  </a:lnTo>
                  <a:lnTo>
                    <a:pt x="549727" y="5712"/>
                  </a:lnTo>
                  <a:lnTo>
                    <a:pt x="492036" y="12666"/>
                  </a:lnTo>
                  <a:lnTo>
                    <a:pt x="436352" y="22184"/>
                  </a:lnTo>
                  <a:lnTo>
                    <a:pt x="382911" y="34142"/>
                  </a:lnTo>
                  <a:lnTo>
                    <a:pt x="331949" y="48415"/>
                  </a:lnTo>
                  <a:lnTo>
                    <a:pt x="283704" y="64877"/>
                  </a:lnTo>
                  <a:lnTo>
                    <a:pt x="238412" y="83403"/>
                  </a:lnTo>
                  <a:lnTo>
                    <a:pt x="196310" y="103870"/>
                  </a:lnTo>
                  <a:lnTo>
                    <a:pt x="157634" y="126150"/>
                  </a:lnTo>
                  <a:lnTo>
                    <a:pt x="122622" y="150120"/>
                  </a:lnTo>
                  <a:lnTo>
                    <a:pt x="91510" y="175655"/>
                  </a:lnTo>
                  <a:lnTo>
                    <a:pt x="64535" y="202628"/>
                  </a:lnTo>
                  <a:lnTo>
                    <a:pt x="23943" y="260394"/>
                  </a:lnTo>
                  <a:lnTo>
                    <a:pt x="2739" y="322416"/>
                  </a:lnTo>
                  <a:lnTo>
                    <a:pt x="0" y="354711"/>
                  </a:lnTo>
                  <a:lnTo>
                    <a:pt x="2739" y="387005"/>
                  </a:lnTo>
                  <a:lnTo>
                    <a:pt x="23943" y="449027"/>
                  </a:lnTo>
                  <a:lnTo>
                    <a:pt x="64535" y="506793"/>
                  </a:lnTo>
                  <a:lnTo>
                    <a:pt x="91510" y="533766"/>
                  </a:lnTo>
                  <a:lnTo>
                    <a:pt x="122622" y="559301"/>
                  </a:lnTo>
                  <a:lnTo>
                    <a:pt x="157634" y="583271"/>
                  </a:lnTo>
                  <a:lnTo>
                    <a:pt x="196310" y="605551"/>
                  </a:lnTo>
                  <a:lnTo>
                    <a:pt x="238412" y="626018"/>
                  </a:lnTo>
                  <a:lnTo>
                    <a:pt x="283704" y="644544"/>
                  </a:lnTo>
                  <a:lnTo>
                    <a:pt x="331949" y="661006"/>
                  </a:lnTo>
                  <a:lnTo>
                    <a:pt x="382911" y="675279"/>
                  </a:lnTo>
                  <a:lnTo>
                    <a:pt x="436352" y="687237"/>
                  </a:lnTo>
                  <a:lnTo>
                    <a:pt x="492036" y="696755"/>
                  </a:lnTo>
                  <a:lnTo>
                    <a:pt x="549727" y="703709"/>
                  </a:lnTo>
                  <a:lnTo>
                    <a:pt x="609186" y="707972"/>
                  </a:lnTo>
                  <a:lnTo>
                    <a:pt x="670178" y="709421"/>
                  </a:lnTo>
                  <a:lnTo>
                    <a:pt x="731171" y="707972"/>
                  </a:lnTo>
                  <a:lnTo>
                    <a:pt x="790630" y="703709"/>
                  </a:lnTo>
                  <a:lnTo>
                    <a:pt x="848321" y="696755"/>
                  </a:lnTo>
                  <a:lnTo>
                    <a:pt x="904005" y="687237"/>
                  </a:lnTo>
                  <a:lnTo>
                    <a:pt x="957446" y="675279"/>
                  </a:lnTo>
                  <a:lnTo>
                    <a:pt x="1008408" y="661006"/>
                  </a:lnTo>
                  <a:lnTo>
                    <a:pt x="1056653" y="644544"/>
                  </a:lnTo>
                  <a:lnTo>
                    <a:pt x="1101945" y="626018"/>
                  </a:lnTo>
                  <a:lnTo>
                    <a:pt x="1144047" y="605551"/>
                  </a:lnTo>
                  <a:lnTo>
                    <a:pt x="1182723" y="583271"/>
                  </a:lnTo>
                  <a:lnTo>
                    <a:pt x="1217735" y="559301"/>
                  </a:lnTo>
                  <a:lnTo>
                    <a:pt x="1248847" y="533766"/>
                  </a:lnTo>
                  <a:lnTo>
                    <a:pt x="1275822" y="506793"/>
                  </a:lnTo>
                  <a:lnTo>
                    <a:pt x="1316414" y="449027"/>
                  </a:lnTo>
                  <a:lnTo>
                    <a:pt x="1337618" y="387005"/>
                  </a:lnTo>
                  <a:lnTo>
                    <a:pt x="1340357" y="354711"/>
                  </a:lnTo>
                  <a:lnTo>
                    <a:pt x="1337618" y="322416"/>
                  </a:lnTo>
                  <a:lnTo>
                    <a:pt x="1316414" y="260394"/>
                  </a:lnTo>
                  <a:lnTo>
                    <a:pt x="1275822" y="202628"/>
                  </a:lnTo>
                  <a:lnTo>
                    <a:pt x="1248847" y="175655"/>
                  </a:lnTo>
                  <a:lnTo>
                    <a:pt x="1217735" y="150120"/>
                  </a:lnTo>
                  <a:lnTo>
                    <a:pt x="1182723" y="126150"/>
                  </a:lnTo>
                  <a:lnTo>
                    <a:pt x="1144047" y="103870"/>
                  </a:lnTo>
                  <a:lnTo>
                    <a:pt x="1101945" y="83403"/>
                  </a:lnTo>
                  <a:lnTo>
                    <a:pt x="1056653" y="64877"/>
                  </a:lnTo>
                  <a:lnTo>
                    <a:pt x="1008408" y="48415"/>
                  </a:lnTo>
                  <a:lnTo>
                    <a:pt x="957446" y="34142"/>
                  </a:lnTo>
                  <a:lnTo>
                    <a:pt x="904005" y="22184"/>
                  </a:lnTo>
                  <a:lnTo>
                    <a:pt x="848321" y="12666"/>
                  </a:lnTo>
                  <a:lnTo>
                    <a:pt x="790630" y="5712"/>
                  </a:lnTo>
                  <a:lnTo>
                    <a:pt x="731171" y="1449"/>
                  </a:lnTo>
                  <a:lnTo>
                    <a:pt x="670178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005959" y="2281808"/>
              <a:ext cx="1340485" cy="709930"/>
            </a:xfrm>
            <a:custGeom>
              <a:avLst/>
              <a:gdLst/>
              <a:ahLst/>
              <a:cxnLst/>
              <a:rect l="l" t="t" r="r" b="b"/>
              <a:pathLst>
                <a:path w="1340485" h="709930">
                  <a:moveTo>
                    <a:pt x="0" y="354711"/>
                  </a:moveTo>
                  <a:lnTo>
                    <a:pt x="10799" y="290935"/>
                  </a:lnTo>
                  <a:lnTo>
                    <a:pt x="41934" y="230916"/>
                  </a:lnTo>
                  <a:lnTo>
                    <a:pt x="91510" y="175655"/>
                  </a:lnTo>
                  <a:lnTo>
                    <a:pt x="122622" y="150120"/>
                  </a:lnTo>
                  <a:lnTo>
                    <a:pt x="157634" y="126150"/>
                  </a:lnTo>
                  <a:lnTo>
                    <a:pt x="196310" y="103870"/>
                  </a:lnTo>
                  <a:lnTo>
                    <a:pt x="238412" y="83403"/>
                  </a:lnTo>
                  <a:lnTo>
                    <a:pt x="283704" y="64877"/>
                  </a:lnTo>
                  <a:lnTo>
                    <a:pt x="331949" y="48415"/>
                  </a:lnTo>
                  <a:lnTo>
                    <a:pt x="382911" y="34142"/>
                  </a:lnTo>
                  <a:lnTo>
                    <a:pt x="436352" y="22184"/>
                  </a:lnTo>
                  <a:lnTo>
                    <a:pt x="492036" y="12666"/>
                  </a:lnTo>
                  <a:lnTo>
                    <a:pt x="549727" y="5712"/>
                  </a:lnTo>
                  <a:lnTo>
                    <a:pt x="609186" y="1449"/>
                  </a:lnTo>
                  <a:lnTo>
                    <a:pt x="670178" y="0"/>
                  </a:lnTo>
                  <a:lnTo>
                    <a:pt x="731171" y="1449"/>
                  </a:lnTo>
                  <a:lnTo>
                    <a:pt x="790630" y="5712"/>
                  </a:lnTo>
                  <a:lnTo>
                    <a:pt x="848321" y="12666"/>
                  </a:lnTo>
                  <a:lnTo>
                    <a:pt x="904005" y="22184"/>
                  </a:lnTo>
                  <a:lnTo>
                    <a:pt x="957446" y="34142"/>
                  </a:lnTo>
                  <a:lnTo>
                    <a:pt x="1008408" y="48415"/>
                  </a:lnTo>
                  <a:lnTo>
                    <a:pt x="1056653" y="64877"/>
                  </a:lnTo>
                  <a:lnTo>
                    <a:pt x="1101945" y="83403"/>
                  </a:lnTo>
                  <a:lnTo>
                    <a:pt x="1144047" y="103870"/>
                  </a:lnTo>
                  <a:lnTo>
                    <a:pt x="1182723" y="126150"/>
                  </a:lnTo>
                  <a:lnTo>
                    <a:pt x="1217735" y="150120"/>
                  </a:lnTo>
                  <a:lnTo>
                    <a:pt x="1248847" y="175655"/>
                  </a:lnTo>
                  <a:lnTo>
                    <a:pt x="1275822" y="202628"/>
                  </a:lnTo>
                  <a:lnTo>
                    <a:pt x="1316414" y="260394"/>
                  </a:lnTo>
                  <a:lnTo>
                    <a:pt x="1337618" y="322416"/>
                  </a:lnTo>
                  <a:lnTo>
                    <a:pt x="1340357" y="354711"/>
                  </a:lnTo>
                  <a:lnTo>
                    <a:pt x="1337618" y="387005"/>
                  </a:lnTo>
                  <a:lnTo>
                    <a:pt x="1316414" y="449027"/>
                  </a:lnTo>
                  <a:lnTo>
                    <a:pt x="1275822" y="506793"/>
                  </a:lnTo>
                  <a:lnTo>
                    <a:pt x="1248847" y="533766"/>
                  </a:lnTo>
                  <a:lnTo>
                    <a:pt x="1217735" y="559301"/>
                  </a:lnTo>
                  <a:lnTo>
                    <a:pt x="1182723" y="583271"/>
                  </a:lnTo>
                  <a:lnTo>
                    <a:pt x="1144047" y="605551"/>
                  </a:lnTo>
                  <a:lnTo>
                    <a:pt x="1101945" y="626018"/>
                  </a:lnTo>
                  <a:lnTo>
                    <a:pt x="1056653" y="644544"/>
                  </a:lnTo>
                  <a:lnTo>
                    <a:pt x="1008408" y="661006"/>
                  </a:lnTo>
                  <a:lnTo>
                    <a:pt x="957446" y="675279"/>
                  </a:lnTo>
                  <a:lnTo>
                    <a:pt x="904005" y="687237"/>
                  </a:lnTo>
                  <a:lnTo>
                    <a:pt x="848321" y="696755"/>
                  </a:lnTo>
                  <a:lnTo>
                    <a:pt x="790630" y="703709"/>
                  </a:lnTo>
                  <a:lnTo>
                    <a:pt x="731171" y="707972"/>
                  </a:lnTo>
                  <a:lnTo>
                    <a:pt x="670178" y="709421"/>
                  </a:lnTo>
                  <a:lnTo>
                    <a:pt x="609186" y="707972"/>
                  </a:lnTo>
                  <a:lnTo>
                    <a:pt x="549727" y="703709"/>
                  </a:lnTo>
                  <a:lnTo>
                    <a:pt x="492036" y="696755"/>
                  </a:lnTo>
                  <a:lnTo>
                    <a:pt x="436352" y="687237"/>
                  </a:lnTo>
                  <a:lnTo>
                    <a:pt x="382911" y="675279"/>
                  </a:lnTo>
                  <a:lnTo>
                    <a:pt x="331949" y="661006"/>
                  </a:lnTo>
                  <a:lnTo>
                    <a:pt x="283704" y="644544"/>
                  </a:lnTo>
                  <a:lnTo>
                    <a:pt x="238412" y="626018"/>
                  </a:lnTo>
                  <a:lnTo>
                    <a:pt x="196310" y="605551"/>
                  </a:lnTo>
                  <a:lnTo>
                    <a:pt x="157634" y="583271"/>
                  </a:lnTo>
                  <a:lnTo>
                    <a:pt x="122622" y="559301"/>
                  </a:lnTo>
                  <a:lnTo>
                    <a:pt x="91510" y="533766"/>
                  </a:lnTo>
                  <a:lnTo>
                    <a:pt x="64535" y="506793"/>
                  </a:lnTo>
                  <a:lnTo>
                    <a:pt x="23943" y="449027"/>
                  </a:lnTo>
                  <a:lnTo>
                    <a:pt x="2739" y="387005"/>
                  </a:lnTo>
                  <a:lnTo>
                    <a:pt x="0" y="354711"/>
                  </a:lnTo>
                  <a:close/>
                </a:path>
              </a:pathLst>
            </a:custGeom>
            <a:ln w="25400">
              <a:solidFill>
                <a:srgbClr val="6E94B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95578" y="3403091"/>
              <a:ext cx="15621" cy="31432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6993" y="2988564"/>
              <a:ext cx="16383" cy="3638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37560" y="3374135"/>
              <a:ext cx="16383" cy="114642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85582" y="3019805"/>
              <a:ext cx="20193" cy="33261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5254497" y="2414777"/>
            <a:ext cx="805815" cy="48958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41910">
              <a:lnSpc>
                <a:spcPct val="102000"/>
              </a:lnSpc>
              <a:spcBef>
                <a:spcPts val="75"/>
              </a:spcBef>
            </a:pPr>
            <a:r>
              <a:rPr dirty="0" sz="1000" spc="-5">
                <a:latin typeface="Arial"/>
                <a:cs typeface="Arial"/>
              </a:rPr>
              <a:t>Substantial 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Completi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  </a:t>
            </a:r>
            <a:r>
              <a:rPr dirty="0" sz="1000" spc="-5">
                <a:latin typeface="Arial"/>
                <a:cs typeface="Arial"/>
              </a:rPr>
              <a:t>Construction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68183" y="2327402"/>
            <a:ext cx="105727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Arial"/>
                <a:cs typeface="Arial"/>
              </a:rPr>
              <a:t>Kickoff</a:t>
            </a:r>
            <a:endParaRPr sz="105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050" spc="-5">
                <a:latin typeface="Arial"/>
                <a:cs typeface="Arial"/>
              </a:rPr>
              <a:t>LSH</a:t>
            </a:r>
            <a:r>
              <a:rPr dirty="0" sz="1050" spc="-2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Transition</a:t>
            </a:r>
            <a:r>
              <a:rPr dirty="0" sz="1050" spc="-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to </a:t>
            </a:r>
            <a:r>
              <a:rPr dirty="0" sz="1050" spc="-28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Newton</a:t>
            </a:r>
            <a:r>
              <a:rPr dirty="0" sz="105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Pavilion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3354" y="3790188"/>
            <a:ext cx="110807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1445" marR="5080" indent="-11938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Arial"/>
                <a:cs typeface="Arial"/>
              </a:rPr>
              <a:t>Interior</a:t>
            </a:r>
            <a:r>
              <a:rPr dirty="0" sz="1050" spc="-5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Demolition </a:t>
            </a:r>
            <a:r>
              <a:rPr dirty="0" sz="1050" spc="-27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&amp; Site </a:t>
            </a:r>
            <a:r>
              <a:rPr dirty="0" sz="1050" spc="-5">
                <a:latin typeface="Arial"/>
                <a:cs typeface="Arial"/>
              </a:rPr>
              <a:t>Utilities </a:t>
            </a:r>
            <a:r>
              <a:rPr dirty="0" sz="105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Improvements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92217" y="4094479"/>
            <a:ext cx="206438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9250" marR="5080" indent="-337185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Commissioning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&amp;</a:t>
            </a:r>
            <a:r>
              <a:rPr dirty="0" sz="1050" spc="-10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Fit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Out</a:t>
            </a:r>
            <a:r>
              <a:rPr dirty="0" sz="1050" spc="-2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Activities </a:t>
            </a:r>
            <a:r>
              <a:rPr dirty="0" sz="1050" spc="-27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OND’2023</a:t>
            </a:r>
            <a:r>
              <a:rPr dirty="0" sz="1050" spc="15">
                <a:latin typeface="Arial"/>
                <a:cs typeface="Arial"/>
              </a:rPr>
              <a:t> </a:t>
            </a:r>
            <a:r>
              <a:rPr dirty="0" sz="1050">
                <a:latin typeface="Arial"/>
                <a:cs typeface="Arial"/>
              </a:rPr>
              <a:t>–</a:t>
            </a:r>
            <a:r>
              <a:rPr dirty="0" sz="1050" spc="-5">
                <a:latin typeface="Arial"/>
                <a:cs typeface="Arial"/>
              </a:rPr>
              <a:t> AMJ’2024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76122" y="2130577"/>
            <a:ext cx="1781175" cy="750570"/>
            <a:chOff x="976122" y="2130577"/>
            <a:chExt cx="1781175" cy="750570"/>
          </a:xfrm>
        </p:grpSpPr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76122" y="2130577"/>
              <a:ext cx="1780793" cy="75054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48156" y="2257107"/>
              <a:ext cx="1236751" cy="5365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3841" y="2168270"/>
              <a:ext cx="1658620" cy="628015"/>
            </a:xfrm>
            <a:custGeom>
              <a:avLst/>
              <a:gdLst/>
              <a:ahLst/>
              <a:cxnLst/>
              <a:rect l="l" t="t" r="r" b="b"/>
              <a:pathLst>
                <a:path w="1658620" h="628014">
                  <a:moveTo>
                    <a:pt x="829056" y="0"/>
                  </a:moveTo>
                  <a:lnTo>
                    <a:pt x="761065" y="1040"/>
                  </a:lnTo>
                  <a:lnTo>
                    <a:pt x="694588" y="4109"/>
                  </a:lnTo>
                  <a:lnTo>
                    <a:pt x="629837" y="9125"/>
                  </a:lnTo>
                  <a:lnTo>
                    <a:pt x="567025" y="16008"/>
                  </a:lnTo>
                  <a:lnTo>
                    <a:pt x="506366" y="24675"/>
                  </a:lnTo>
                  <a:lnTo>
                    <a:pt x="448074" y="35047"/>
                  </a:lnTo>
                  <a:lnTo>
                    <a:pt x="392362" y="47043"/>
                  </a:lnTo>
                  <a:lnTo>
                    <a:pt x="339443" y="60582"/>
                  </a:lnTo>
                  <a:lnTo>
                    <a:pt x="289531" y="75582"/>
                  </a:lnTo>
                  <a:lnTo>
                    <a:pt x="242839" y="91963"/>
                  </a:lnTo>
                  <a:lnTo>
                    <a:pt x="199581" y="109645"/>
                  </a:lnTo>
                  <a:lnTo>
                    <a:pt x="159971" y="128546"/>
                  </a:lnTo>
                  <a:lnTo>
                    <a:pt x="124221" y="148585"/>
                  </a:lnTo>
                  <a:lnTo>
                    <a:pt x="65156" y="191756"/>
                  </a:lnTo>
                  <a:lnTo>
                    <a:pt x="24096" y="238509"/>
                  </a:lnTo>
                  <a:lnTo>
                    <a:pt x="2748" y="288199"/>
                  </a:lnTo>
                  <a:lnTo>
                    <a:pt x="0" y="313943"/>
                  </a:lnTo>
                  <a:lnTo>
                    <a:pt x="2748" y="339688"/>
                  </a:lnTo>
                  <a:lnTo>
                    <a:pt x="24096" y="389378"/>
                  </a:lnTo>
                  <a:lnTo>
                    <a:pt x="65156" y="436131"/>
                  </a:lnTo>
                  <a:lnTo>
                    <a:pt x="124221" y="479302"/>
                  </a:lnTo>
                  <a:lnTo>
                    <a:pt x="159971" y="499341"/>
                  </a:lnTo>
                  <a:lnTo>
                    <a:pt x="199581" y="518242"/>
                  </a:lnTo>
                  <a:lnTo>
                    <a:pt x="242839" y="535924"/>
                  </a:lnTo>
                  <a:lnTo>
                    <a:pt x="289531" y="552305"/>
                  </a:lnTo>
                  <a:lnTo>
                    <a:pt x="339443" y="567305"/>
                  </a:lnTo>
                  <a:lnTo>
                    <a:pt x="392362" y="580844"/>
                  </a:lnTo>
                  <a:lnTo>
                    <a:pt x="448074" y="592840"/>
                  </a:lnTo>
                  <a:lnTo>
                    <a:pt x="506366" y="603212"/>
                  </a:lnTo>
                  <a:lnTo>
                    <a:pt x="567025" y="611879"/>
                  </a:lnTo>
                  <a:lnTo>
                    <a:pt x="629837" y="618762"/>
                  </a:lnTo>
                  <a:lnTo>
                    <a:pt x="694588" y="623778"/>
                  </a:lnTo>
                  <a:lnTo>
                    <a:pt x="761065" y="626847"/>
                  </a:lnTo>
                  <a:lnTo>
                    <a:pt x="829056" y="627888"/>
                  </a:lnTo>
                  <a:lnTo>
                    <a:pt x="897046" y="626847"/>
                  </a:lnTo>
                  <a:lnTo>
                    <a:pt x="963523" y="623778"/>
                  </a:lnTo>
                  <a:lnTo>
                    <a:pt x="1028274" y="618762"/>
                  </a:lnTo>
                  <a:lnTo>
                    <a:pt x="1091086" y="611879"/>
                  </a:lnTo>
                  <a:lnTo>
                    <a:pt x="1151745" y="603212"/>
                  </a:lnTo>
                  <a:lnTo>
                    <a:pt x="1210037" y="592840"/>
                  </a:lnTo>
                  <a:lnTo>
                    <a:pt x="1265749" y="580844"/>
                  </a:lnTo>
                  <a:lnTo>
                    <a:pt x="1318668" y="567305"/>
                  </a:lnTo>
                  <a:lnTo>
                    <a:pt x="1368580" y="552305"/>
                  </a:lnTo>
                  <a:lnTo>
                    <a:pt x="1415272" y="535924"/>
                  </a:lnTo>
                  <a:lnTo>
                    <a:pt x="1458530" y="518242"/>
                  </a:lnTo>
                  <a:lnTo>
                    <a:pt x="1498140" y="499341"/>
                  </a:lnTo>
                  <a:lnTo>
                    <a:pt x="1533890" y="479302"/>
                  </a:lnTo>
                  <a:lnTo>
                    <a:pt x="1592955" y="436131"/>
                  </a:lnTo>
                  <a:lnTo>
                    <a:pt x="1634015" y="389378"/>
                  </a:lnTo>
                  <a:lnTo>
                    <a:pt x="1655363" y="339688"/>
                  </a:lnTo>
                  <a:lnTo>
                    <a:pt x="1658112" y="313943"/>
                  </a:lnTo>
                  <a:lnTo>
                    <a:pt x="1655363" y="288199"/>
                  </a:lnTo>
                  <a:lnTo>
                    <a:pt x="1634015" y="238509"/>
                  </a:lnTo>
                  <a:lnTo>
                    <a:pt x="1592955" y="191756"/>
                  </a:lnTo>
                  <a:lnTo>
                    <a:pt x="1533890" y="148585"/>
                  </a:lnTo>
                  <a:lnTo>
                    <a:pt x="1498140" y="128546"/>
                  </a:lnTo>
                  <a:lnTo>
                    <a:pt x="1458530" y="109645"/>
                  </a:lnTo>
                  <a:lnTo>
                    <a:pt x="1415272" y="91963"/>
                  </a:lnTo>
                  <a:lnTo>
                    <a:pt x="1368580" y="75582"/>
                  </a:lnTo>
                  <a:lnTo>
                    <a:pt x="1318668" y="60582"/>
                  </a:lnTo>
                  <a:lnTo>
                    <a:pt x="1265749" y="47043"/>
                  </a:lnTo>
                  <a:lnTo>
                    <a:pt x="1210037" y="35047"/>
                  </a:lnTo>
                  <a:lnTo>
                    <a:pt x="1151745" y="24675"/>
                  </a:lnTo>
                  <a:lnTo>
                    <a:pt x="1091086" y="16008"/>
                  </a:lnTo>
                  <a:lnTo>
                    <a:pt x="1028274" y="9125"/>
                  </a:lnTo>
                  <a:lnTo>
                    <a:pt x="963523" y="4109"/>
                  </a:lnTo>
                  <a:lnTo>
                    <a:pt x="897046" y="1040"/>
                  </a:lnTo>
                  <a:lnTo>
                    <a:pt x="829056" y="0"/>
                  </a:lnTo>
                  <a:close/>
                </a:path>
              </a:pathLst>
            </a:custGeom>
            <a:solidFill>
              <a:srgbClr val="92D05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13841" y="2168270"/>
              <a:ext cx="1658620" cy="628015"/>
            </a:xfrm>
            <a:custGeom>
              <a:avLst/>
              <a:gdLst/>
              <a:ahLst/>
              <a:cxnLst/>
              <a:rect l="l" t="t" r="r" b="b"/>
              <a:pathLst>
                <a:path w="1658620" h="628014">
                  <a:moveTo>
                    <a:pt x="0" y="313943"/>
                  </a:moveTo>
                  <a:lnTo>
                    <a:pt x="10852" y="263028"/>
                  </a:lnTo>
                  <a:lnTo>
                    <a:pt x="42269" y="214725"/>
                  </a:lnTo>
                  <a:lnTo>
                    <a:pt x="92545" y="169682"/>
                  </a:lnTo>
                  <a:lnTo>
                    <a:pt x="159971" y="128546"/>
                  </a:lnTo>
                  <a:lnTo>
                    <a:pt x="199581" y="109645"/>
                  </a:lnTo>
                  <a:lnTo>
                    <a:pt x="242839" y="91963"/>
                  </a:lnTo>
                  <a:lnTo>
                    <a:pt x="289531" y="75582"/>
                  </a:lnTo>
                  <a:lnTo>
                    <a:pt x="339443" y="60582"/>
                  </a:lnTo>
                  <a:lnTo>
                    <a:pt x="392362" y="47043"/>
                  </a:lnTo>
                  <a:lnTo>
                    <a:pt x="448074" y="35047"/>
                  </a:lnTo>
                  <a:lnTo>
                    <a:pt x="506366" y="24675"/>
                  </a:lnTo>
                  <a:lnTo>
                    <a:pt x="567025" y="16008"/>
                  </a:lnTo>
                  <a:lnTo>
                    <a:pt x="629837" y="9125"/>
                  </a:lnTo>
                  <a:lnTo>
                    <a:pt x="694588" y="4109"/>
                  </a:lnTo>
                  <a:lnTo>
                    <a:pt x="761065" y="1040"/>
                  </a:lnTo>
                  <a:lnTo>
                    <a:pt x="829056" y="0"/>
                  </a:lnTo>
                  <a:lnTo>
                    <a:pt x="897046" y="1040"/>
                  </a:lnTo>
                  <a:lnTo>
                    <a:pt x="963523" y="4109"/>
                  </a:lnTo>
                  <a:lnTo>
                    <a:pt x="1028274" y="9125"/>
                  </a:lnTo>
                  <a:lnTo>
                    <a:pt x="1091086" y="16008"/>
                  </a:lnTo>
                  <a:lnTo>
                    <a:pt x="1151745" y="24675"/>
                  </a:lnTo>
                  <a:lnTo>
                    <a:pt x="1210037" y="35047"/>
                  </a:lnTo>
                  <a:lnTo>
                    <a:pt x="1265749" y="47043"/>
                  </a:lnTo>
                  <a:lnTo>
                    <a:pt x="1318668" y="60582"/>
                  </a:lnTo>
                  <a:lnTo>
                    <a:pt x="1368580" y="75582"/>
                  </a:lnTo>
                  <a:lnTo>
                    <a:pt x="1415272" y="91963"/>
                  </a:lnTo>
                  <a:lnTo>
                    <a:pt x="1458530" y="109645"/>
                  </a:lnTo>
                  <a:lnTo>
                    <a:pt x="1498140" y="128546"/>
                  </a:lnTo>
                  <a:lnTo>
                    <a:pt x="1533890" y="148585"/>
                  </a:lnTo>
                  <a:lnTo>
                    <a:pt x="1592955" y="191756"/>
                  </a:lnTo>
                  <a:lnTo>
                    <a:pt x="1634015" y="238509"/>
                  </a:lnTo>
                  <a:lnTo>
                    <a:pt x="1655363" y="288199"/>
                  </a:lnTo>
                  <a:lnTo>
                    <a:pt x="1658112" y="313943"/>
                  </a:lnTo>
                  <a:lnTo>
                    <a:pt x="1655363" y="339688"/>
                  </a:lnTo>
                  <a:lnTo>
                    <a:pt x="1634015" y="389378"/>
                  </a:lnTo>
                  <a:lnTo>
                    <a:pt x="1592955" y="436131"/>
                  </a:lnTo>
                  <a:lnTo>
                    <a:pt x="1533890" y="479302"/>
                  </a:lnTo>
                  <a:lnTo>
                    <a:pt x="1498140" y="499341"/>
                  </a:lnTo>
                  <a:lnTo>
                    <a:pt x="1458530" y="518242"/>
                  </a:lnTo>
                  <a:lnTo>
                    <a:pt x="1415272" y="535924"/>
                  </a:lnTo>
                  <a:lnTo>
                    <a:pt x="1368580" y="552305"/>
                  </a:lnTo>
                  <a:lnTo>
                    <a:pt x="1318668" y="567305"/>
                  </a:lnTo>
                  <a:lnTo>
                    <a:pt x="1265749" y="580844"/>
                  </a:lnTo>
                  <a:lnTo>
                    <a:pt x="1210037" y="592840"/>
                  </a:lnTo>
                  <a:lnTo>
                    <a:pt x="1151745" y="603212"/>
                  </a:lnTo>
                  <a:lnTo>
                    <a:pt x="1091086" y="611879"/>
                  </a:lnTo>
                  <a:lnTo>
                    <a:pt x="1028274" y="618762"/>
                  </a:lnTo>
                  <a:lnTo>
                    <a:pt x="963523" y="623778"/>
                  </a:lnTo>
                  <a:lnTo>
                    <a:pt x="897046" y="626847"/>
                  </a:lnTo>
                  <a:lnTo>
                    <a:pt x="829056" y="627888"/>
                  </a:lnTo>
                  <a:lnTo>
                    <a:pt x="761065" y="626847"/>
                  </a:lnTo>
                  <a:lnTo>
                    <a:pt x="694588" y="623778"/>
                  </a:lnTo>
                  <a:lnTo>
                    <a:pt x="629837" y="618762"/>
                  </a:lnTo>
                  <a:lnTo>
                    <a:pt x="567025" y="611879"/>
                  </a:lnTo>
                  <a:lnTo>
                    <a:pt x="506366" y="603212"/>
                  </a:lnTo>
                  <a:lnTo>
                    <a:pt x="448074" y="592840"/>
                  </a:lnTo>
                  <a:lnTo>
                    <a:pt x="392362" y="580844"/>
                  </a:lnTo>
                  <a:lnTo>
                    <a:pt x="339443" y="567305"/>
                  </a:lnTo>
                  <a:lnTo>
                    <a:pt x="289531" y="552305"/>
                  </a:lnTo>
                  <a:lnTo>
                    <a:pt x="242839" y="535924"/>
                  </a:lnTo>
                  <a:lnTo>
                    <a:pt x="199581" y="518242"/>
                  </a:lnTo>
                  <a:lnTo>
                    <a:pt x="159971" y="499341"/>
                  </a:lnTo>
                  <a:lnTo>
                    <a:pt x="124221" y="479302"/>
                  </a:lnTo>
                  <a:lnTo>
                    <a:pt x="65156" y="436131"/>
                  </a:lnTo>
                  <a:lnTo>
                    <a:pt x="24096" y="389378"/>
                  </a:lnTo>
                  <a:lnTo>
                    <a:pt x="2748" y="339688"/>
                  </a:lnTo>
                  <a:lnTo>
                    <a:pt x="0" y="313943"/>
                  </a:lnTo>
                  <a:close/>
                </a:path>
              </a:pathLst>
            </a:custGeom>
            <a:ln w="25399">
              <a:solidFill>
                <a:srgbClr val="6E94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340103" y="2308098"/>
            <a:ext cx="1005840" cy="346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Verdana"/>
                <a:cs typeface="Verdana"/>
              </a:rPr>
              <a:t>Alley</a:t>
            </a:r>
            <a:r>
              <a:rPr dirty="0" sz="1050" spc="-55">
                <a:latin typeface="Verdana"/>
                <a:cs typeface="Verdana"/>
              </a:rPr>
              <a:t> </a:t>
            </a:r>
            <a:r>
              <a:rPr dirty="0" sz="1050">
                <a:latin typeface="Verdana"/>
                <a:cs typeface="Verdana"/>
              </a:rPr>
              <a:t>Utility</a:t>
            </a:r>
            <a:endParaRPr sz="1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050" spc="-5">
                <a:latin typeface="Verdana"/>
                <a:cs typeface="Verdana"/>
              </a:rPr>
              <a:t>Improvements</a:t>
            </a:r>
            <a:endParaRPr sz="1050">
              <a:latin typeface="Verdana"/>
              <a:cs typeface="Verdan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477261" y="2615945"/>
            <a:ext cx="1189990" cy="2308225"/>
            <a:chOff x="2477261" y="2615945"/>
            <a:chExt cx="1189990" cy="2308225"/>
          </a:xfrm>
        </p:grpSpPr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513837" y="2615945"/>
              <a:ext cx="45719" cy="73532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77261" y="4360100"/>
              <a:ext cx="1189469" cy="563943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514980" y="4397882"/>
              <a:ext cx="1066800" cy="441325"/>
            </a:xfrm>
            <a:custGeom>
              <a:avLst/>
              <a:gdLst/>
              <a:ahLst/>
              <a:cxnLst/>
              <a:rect l="l" t="t" r="r" b="b"/>
              <a:pathLst>
                <a:path w="1066800" h="441325">
                  <a:moveTo>
                    <a:pt x="533400" y="0"/>
                  </a:moveTo>
                  <a:lnTo>
                    <a:pt x="466481" y="1719"/>
                  </a:lnTo>
                  <a:lnTo>
                    <a:pt x="402046" y="6739"/>
                  </a:lnTo>
                  <a:lnTo>
                    <a:pt x="340593" y="14853"/>
                  </a:lnTo>
                  <a:lnTo>
                    <a:pt x="282623" y="25854"/>
                  </a:lnTo>
                  <a:lnTo>
                    <a:pt x="228634" y="39535"/>
                  </a:lnTo>
                  <a:lnTo>
                    <a:pt x="179127" y="55688"/>
                  </a:lnTo>
                  <a:lnTo>
                    <a:pt x="134600" y="74106"/>
                  </a:lnTo>
                  <a:lnTo>
                    <a:pt x="95553" y="94583"/>
                  </a:lnTo>
                  <a:lnTo>
                    <a:pt x="62486" y="116912"/>
                  </a:lnTo>
                  <a:lnTo>
                    <a:pt x="16287" y="166295"/>
                  </a:lnTo>
                  <a:lnTo>
                    <a:pt x="0" y="220599"/>
                  </a:lnTo>
                  <a:lnTo>
                    <a:pt x="4155" y="248262"/>
                  </a:lnTo>
                  <a:lnTo>
                    <a:pt x="35897" y="300312"/>
                  </a:lnTo>
                  <a:lnTo>
                    <a:pt x="95553" y="346614"/>
                  </a:lnTo>
                  <a:lnTo>
                    <a:pt x="134600" y="367091"/>
                  </a:lnTo>
                  <a:lnTo>
                    <a:pt x="179127" y="385509"/>
                  </a:lnTo>
                  <a:lnTo>
                    <a:pt x="228634" y="401662"/>
                  </a:lnTo>
                  <a:lnTo>
                    <a:pt x="282623" y="415343"/>
                  </a:lnTo>
                  <a:lnTo>
                    <a:pt x="340593" y="426344"/>
                  </a:lnTo>
                  <a:lnTo>
                    <a:pt x="402046" y="434458"/>
                  </a:lnTo>
                  <a:lnTo>
                    <a:pt x="466481" y="439478"/>
                  </a:lnTo>
                  <a:lnTo>
                    <a:pt x="533400" y="441198"/>
                  </a:lnTo>
                  <a:lnTo>
                    <a:pt x="600318" y="439478"/>
                  </a:lnTo>
                  <a:lnTo>
                    <a:pt x="664753" y="434458"/>
                  </a:lnTo>
                  <a:lnTo>
                    <a:pt x="726206" y="426344"/>
                  </a:lnTo>
                  <a:lnTo>
                    <a:pt x="784176" y="415343"/>
                  </a:lnTo>
                  <a:lnTo>
                    <a:pt x="838165" y="401662"/>
                  </a:lnTo>
                  <a:lnTo>
                    <a:pt x="887672" y="385509"/>
                  </a:lnTo>
                  <a:lnTo>
                    <a:pt x="932199" y="367091"/>
                  </a:lnTo>
                  <a:lnTo>
                    <a:pt x="971246" y="346614"/>
                  </a:lnTo>
                  <a:lnTo>
                    <a:pt x="1004313" y="324285"/>
                  </a:lnTo>
                  <a:lnTo>
                    <a:pt x="1050512" y="274902"/>
                  </a:lnTo>
                  <a:lnTo>
                    <a:pt x="1066799" y="220599"/>
                  </a:lnTo>
                  <a:lnTo>
                    <a:pt x="1062644" y="192935"/>
                  </a:lnTo>
                  <a:lnTo>
                    <a:pt x="1030902" y="140885"/>
                  </a:lnTo>
                  <a:lnTo>
                    <a:pt x="971246" y="94583"/>
                  </a:lnTo>
                  <a:lnTo>
                    <a:pt x="932199" y="74106"/>
                  </a:lnTo>
                  <a:lnTo>
                    <a:pt x="887672" y="55688"/>
                  </a:lnTo>
                  <a:lnTo>
                    <a:pt x="838165" y="39535"/>
                  </a:lnTo>
                  <a:lnTo>
                    <a:pt x="784176" y="25854"/>
                  </a:lnTo>
                  <a:lnTo>
                    <a:pt x="726206" y="14853"/>
                  </a:lnTo>
                  <a:lnTo>
                    <a:pt x="664753" y="6739"/>
                  </a:lnTo>
                  <a:lnTo>
                    <a:pt x="600318" y="1719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514980" y="4397882"/>
              <a:ext cx="1066800" cy="441325"/>
            </a:xfrm>
            <a:custGeom>
              <a:avLst/>
              <a:gdLst/>
              <a:ahLst/>
              <a:cxnLst/>
              <a:rect l="l" t="t" r="r" b="b"/>
              <a:pathLst>
                <a:path w="1066800" h="441325">
                  <a:moveTo>
                    <a:pt x="0" y="220599"/>
                  </a:moveTo>
                  <a:lnTo>
                    <a:pt x="16287" y="166295"/>
                  </a:lnTo>
                  <a:lnTo>
                    <a:pt x="62486" y="116912"/>
                  </a:lnTo>
                  <a:lnTo>
                    <a:pt x="95553" y="94583"/>
                  </a:lnTo>
                  <a:lnTo>
                    <a:pt x="134600" y="74106"/>
                  </a:lnTo>
                  <a:lnTo>
                    <a:pt x="179127" y="55688"/>
                  </a:lnTo>
                  <a:lnTo>
                    <a:pt x="228634" y="39535"/>
                  </a:lnTo>
                  <a:lnTo>
                    <a:pt x="282623" y="25854"/>
                  </a:lnTo>
                  <a:lnTo>
                    <a:pt x="340593" y="14853"/>
                  </a:lnTo>
                  <a:lnTo>
                    <a:pt x="402046" y="6739"/>
                  </a:lnTo>
                  <a:lnTo>
                    <a:pt x="466481" y="1719"/>
                  </a:lnTo>
                  <a:lnTo>
                    <a:pt x="533400" y="0"/>
                  </a:lnTo>
                  <a:lnTo>
                    <a:pt x="600318" y="1719"/>
                  </a:lnTo>
                  <a:lnTo>
                    <a:pt x="664753" y="6739"/>
                  </a:lnTo>
                  <a:lnTo>
                    <a:pt x="726206" y="14853"/>
                  </a:lnTo>
                  <a:lnTo>
                    <a:pt x="784176" y="25854"/>
                  </a:lnTo>
                  <a:lnTo>
                    <a:pt x="838165" y="39535"/>
                  </a:lnTo>
                  <a:lnTo>
                    <a:pt x="887672" y="55688"/>
                  </a:lnTo>
                  <a:lnTo>
                    <a:pt x="932199" y="74106"/>
                  </a:lnTo>
                  <a:lnTo>
                    <a:pt x="971246" y="94583"/>
                  </a:lnTo>
                  <a:lnTo>
                    <a:pt x="1004313" y="116912"/>
                  </a:lnTo>
                  <a:lnTo>
                    <a:pt x="1050512" y="166295"/>
                  </a:lnTo>
                  <a:lnTo>
                    <a:pt x="1066799" y="220599"/>
                  </a:lnTo>
                  <a:lnTo>
                    <a:pt x="1062644" y="248262"/>
                  </a:lnTo>
                  <a:lnTo>
                    <a:pt x="1030902" y="300312"/>
                  </a:lnTo>
                  <a:lnTo>
                    <a:pt x="971246" y="346614"/>
                  </a:lnTo>
                  <a:lnTo>
                    <a:pt x="932199" y="367091"/>
                  </a:lnTo>
                  <a:lnTo>
                    <a:pt x="887672" y="385509"/>
                  </a:lnTo>
                  <a:lnTo>
                    <a:pt x="838165" y="401662"/>
                  </a:lnTo>
                  <a:lnTo>
                    <a:pt x="784176" y="415343"/>
                  </a:lnTo>
                  <a:lnTo>
                    <a:pt x="726206" y="426344"/>
                  </a:lnTo>
                  <a:lnTo>
                    <a:pt x="664753" y="434458"/>
                  </a:lnTo>
                  <a:lnTo>
                    <a:pt x="600318" y="439478"/>
                  </a:lnTo>
                  <a:lnTo>
                    <a:pt x="533400" y="441198"/>
                  </a:lnTo>
                  <a:lnTo>
                    <a:pt x="466481" y="439478"/>
                  </a:lnTo>
                  <a:lnTo>
                    <a:pt x="402046" y="434458"/>
                  </a:lnTo>
                  <a:lnTo>
                    <a:pt x="340593" y="426344"/>
                  </a:lnTo>
                  <a:lnTo>
                    <a:pt x="282623" y="415343"/>
                  </a:lnTo>
                  <a:lnTo>
                    <a:pt x="228634" y="401662"/>
                  </a:lnTo>
                  <a:lnTo>
                    <a:pt x="179127" y="385509"/>
                  </a:lnTo>
                  <a:lnTo>
                    <a:pt x="134600" y="367091"/>
                  </a:lnTo>
                  <a:lnTo>
                    <a:pt x="95553" y="346614"/>
                  </a:lnTo>
                  <a:lnTo>
                    <a:pt x="62486" y="324285"/>
                  </a:lnTo>
                  <a:lnTo>
                    <a:pt x="16287" y="274902"/>
                  </a:lnTo>
                  <a:lnTo>
                    <a:pt x="0" y="220599"/>
                  </a:lnTo>
                  <a:close/>
                </a:path>
              </a:pathLst>
            </a:custGeom>
            <a:ln w="25400">
              <a:solidFill>
                <a:srgbClr val="6E94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2698495" y="4431283"/>
            <a:ext cx="699770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0175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Arial"/>
                <a:cs typeface="Arial"/>
              </a:rPr>
              <a:t>Interior </a:t>
            </a:r>
            <a:r>
              <a:rPr dirty="0" sz="1050" spc="5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R</a:t>
            </a:r>
            <a:r>
              <a:rPr dirty="0" sz="1050" spc="-10">
                <a:latin typeface="Arial"/>
                <a:cs typeface="Arial"/>
              </a:rPr>
              <a:t>e</a:t>
            </a:r>
            <a:r>
              <a:rPr dirty="0" sz="1050" spc="-5">
                <a:latin typeface="Arial"/>
                <a:cs typeface="Arial"/>
              </a:rPr>
              <a:t>n</a:t>
            </a:r>
            <a:r>
              <a:rPr dirty="0" sz="1050" spc="-10">
                <a:latin typeface="Arial"/>
                <a:cs typeface="Arial"/>
              </a:rPr>
              <a:t>o</a:t>
            </a:r>
            <a:r>
              <a:rPr dirty="0" sz="1050" spc="-5">
                <a:latin typeface="Arial"/>
                <a:cs typeface="Arial"/>
              </a:rPr>
              <a:t>v</a:t>
            </a:r>
            <a:r>
              <a:rPr dirty="0" sz="1050" spc="-15">
                <a:latin typeface="Arial"/>
                <a:cs typeface="Arial"/>
              </a:rPr>
              <a:t>a</a:t>
            </a:r>
            <a:r>
              <a:rPr dirty="0" sz="1050">
                <a:latin typeface="Arial"/>
                <a:cs typeface="Arial"/>
              </a:rPr>
              <a:t>t</a:t>
            </a:r>
            <a:r>
              <a:rPr dirty="0" sz="1050" spc="5">
                <a:latin typeface="Arial"/>
                <a:cs typeface="Arial"/>
              </a:rPr>
              <a:t>i</a:t>
            </a:r>
            <a:r>
              <a:rPr dirty="0" sz="1050" spc="-5">
                <a:latin typeface="Arial"/>
                <a:cs typeface="Arial"/>
              </a:rPr>
              <a:t>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329942" y="3437128"/>
            <a:ext cx="64643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FF0000"/>
                </a:solidFill>
                <a:latin typeface="Tw Cen MT"/>
                <a:cs typeface="Tw Cen MT"/>
              </a:rPr>
              <a:t>April</a:t>
            </a:r>
            <a:r>
              <a:rPr dirty="0" sz="1100" spc="-50" b="1">
                <a:solidFill>
                  <a:srgbClr val="FF0000"/>
                </a:solidFill>
                <a:latin typeface="Tw Cen MT"/>
                <a:cs typeface="Tw Cen MT"/>
              </a:rPr>
              <a:t> </a:t>
            </a:r>
            <a:r>
              <a:rPr dirty="0" sz="1100" spc="-5" b="1">
                <a:solidFill>
                  <a:srgbClr val="FF0000"/>
                </a:solidFill>
                <a:latin typeface="Tw Cen MT"/>
                <a:cs typeface="Tw Cen MT"/>
              </a:rPr>
              <a:t>2022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11605" y="3059938"/>
            <a:ext cx="5867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Aug’2021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176777" y="2891789"/>
            <a:ext cx="333375" cy="36195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 indent="46355">
              <a:lnSpc>
                <a:spcPct val="100899"/>
              </a:lnSpc>
              <a:spcBef>
                <a:spcPts val="85"/>
              </a:spcBef>
            </a:pPr>
            <a:r>
              <a:rPr dirty="0" sz="1100" spc="-5">
                <a:latin typeface="Tw Cen MT"/>
                <a:cs typeface="Tw Cen MT"/>
              </a:rPr>
              <a:t>July </a:t>
            </a:r>
            <a:r>
              <a:rPr dirty="0" sz="1100" spc="-290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2022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371084" y="3451351"/>
            <a:ext cx="58674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JFM’2024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462776" y="3064510"/>
            <a:ext cx="60960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AMJ’2024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822945" y="3441191"/>
            <a:ext cx="572135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JAS’2024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653283" y="1658137"/>
            <a:ext cx="4124325" cy="2416810"/>
            <a:chOff x="2653283" y="1658137"/>
            <a:chExt cx="4124325" cy="2416810"/>
          </a:xfrm>
        </p:grpSpPr>
        <p:pic>
          <p:nvPicPr>
            <p:cNvPr id="53" name="object 5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771393" y="2069591"/>
              <a:ext cx="16382" cy="126530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86477" y="3379469"/>
              <a:ext cx="15621" cy="6953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58939" y="3284982"/>
              <a:ext cx="18669" cy="76771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3283" y="1658137"/>
              <a:ext cx="1297686" cy="84655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691002" y="1695830"/>
              <a:ext cx="1175385" cy="723900"/>
            </a:xfrm>
            <a:custGeom>
              <a:avLst/>
              <a:gdLst/>
              <a:ahLst/>
              <a:cxnLst/>
              <a:rect l="l" t="t" r="r" b="b"/>
              <a:pathLst>
                <a:path w="1175385" h="723900">
                  <a:moveTo>
                    <a:pt x="587501" y="0"/>
                  </a:moveTo>
                  <a:lnTo>
                    <a:pt x="527430" y="1868"/>
                  </a:lnTo>
                  <a:lnTo>
                    <a:pt x="469095" y="7353"/>
                  </a:lnTo>
                  <a:lnTo>
                    <a:pt x="412790" y="16272"/>
                  </a:lnTo>
                  <a:lnTo>
                    <a:pt x="358812" y="28444"/>
                  </a:lnTo>
                  <a:lnTo>
                    <a:pt x="307456" y="43685"/>
                  </a:lnTo>
                  <a:lnTo>
                    <a:pt x="259016" y="61815"/>
                  </a:lnTo>
                  <a:lnTo>
                    <a:pt x="213789" y="82652"/>
                  </a:lnTo>
                  <a:lnTo>
                    <a:pt x="172069" y="106013"/>
                  </a:lnTo>
                  <a:lnTo>
                    <a:pt x="134151" y="131716"/>
                  </a:lnTo>
                  <a:lnTo>
                    <a:pt x="100331" y="159580"/>
                  </a:lnTo>
                  <a:lnTo>
                    <a:pt x="70904" y="189423"/>
                  </a:lnTo>
                  <a:lnTo>
                    <a:pt x="46166" y="221063"/>
                  </a:lnTo>
                  <a:lnTo>
                    <a:pt x="26411" y="254317"/>
                  </a:lnTo>
                  <a:lnTo>
                    <a:pt x="3033" y="324942"/>
                  </a:lnTo>
                  <a:lnTo>
                    <a:pt x="0" y="361950"/>
                  </a:lnTo>
                  <a:lnTo>
                    <a:pt x="3033" y="398957"/>
                  </a:lnTo>
                  <a:lnTo>
                    <a:pt x="26411" y="469582"/>
                  </a:lnTo>
                  <a:lnTo>
                    <a:pt x="46166" y="502836"/>
                  </a:lnTo>
                  <a:lnTo>
                    <a:pt x="70904" y="534476"/>
                  </a:lnTo>
                  <a:lnTo>
                    <a:pt x="100331" y="564319"/>
                  </a:lnTo>
                  <a:lnTo>
                    <a:pt x="134151" y="592183"/>
                  </a:lnTo>
                  <a:lnTo>
                    <a:pt x="172069" y="617886"/>
                  </a:lnTo>
                  <a:lnTo>
                    <a:pt x="213789" y="641247"/>
                  </a:lnTo>
                  <a:lnTo>
                    <a:pt x="259016" y="662084"/>
                  </a:lnTo>
                  <a:lnTo>
                    <a:pt x="307456" y="680214"/>
                  </a:lnTo>
                  <a:lnTo>
                    <a:pt x="358812" y="695455"/>
                  </a:lnTo>
                  <a:lnTo>
                    <a:pt x="412790" y="707627"/>
                  </a:lnTo>
                  <a:lnTo>
                    <a:pt x="469095" y="716546"/>
                  </a:lnTo>
                  <a:lnTo>
                    <a:pt x="527430" y="722031"/>
                  </a:lnTo>
                  <a:lnTo>
                    <a:pt x="587501" y="723900"/>
                  </a:lnTo>
                  <a:lnTo>
                    <a:pt x="647573" y="722031"/>
                  </a:lnTo>
                  <a:lnTo>
                    <a:pt x="705908" y="716546"/>
                  </a:lnTo>
                  <a:lnTo>
                    <a:pt x="762213" y="707627"/>
                  </a:lnTo>
                  <a:lnTo>
                    <a:pt x="816191" y="695455"/>
                  </a:lnTo>
                  <a:lnTo>
                    <a:pt x="867547" y="680214"/>
                  </a:lnTo>
                  <a:lnTo>
                    <a:pt x="915987" y="662084"/>
                  </a:lnTo>
                  <a:lnTo>
                    <a:pt x="961214" y="641247"/>
                  </a:lnTo>
                  <a:lnTo>
                    <a:pt x="1002934" y="617886"/>
                  </a:lnTo>
                  <a:lnTo>
                    <a:pt x="1040852" y="592183"/>
                  </a:lnTo>
                  <a:lnTo>
                    <a:pt x="1074672" y="564319"/>
                  </a:lnTo>
                  <a:lnTo>
                    <a:pt x="1104099" y="534476"/>
                  </a:lnTo>
                  <a:lnTo>
                    <a:pt x="1128837" y="502836"/>
                  </a:lnTo>
                  <a:lnTo>
                    <a:pt x="1148592" y="469582"/>
                  </a:lnTo>
                  <a:lnTo>
                    <a:pt x="1171970" y="398957"/>
                  </a:lnTo>
                  <a:lnTo>
                    <a:pt x="1175004" y="361950"/>
                  </a:lnTo>
                  <a:lnTo>
                    <a:pt x="1171970" y="324942"/>
                  </a:lnTo>
                  <a:lnTo>
                    <a:pt x="1148592" y="254317"/>
                  </a:lnTo>
                  <a:lnTo>
                    <a:pt x="1128837" y="221063"/>
                  </a:lnTo>
                  <a:lnTo>
                    <a:pt x="1104099" y="189423"/>
                  </a:lnTo>
                  <a:lnTo>
                    <a:pt x="1074672" y="159580"/>
                  </a:lnTo>
                  <a:lnTo>
                    <a:pt x="1040852" y="131716"/>
                  </a:lnTo>
                  <a:lnTo>
                    <a:pt x="1002934" y="106013"/>
                  </a:lnTo>
                  <a:lnTo>
                    <a:pt x="961214" y="82652"/>
                  </a:lnTo>
                  <a:lnTo>
                    <a:pt x="915987" y="61815"/>
                  </a:lnTo>
                  <a:lnTo>
                    <a:pt x="867547" y="43685"/>
                  </a:lnTo>
                  <a:lnTo>
                    <a:pt x="816191" y="28444"/>
                  </a:lnTo>
                  <a:lnTo>
                    <a:pt x="762213" y="16272"/>
                  </a:lnTo>
                  <a:lnTo>
                    <a:pt x="705908" y="7353"/>
                  </a:lnTo>
                  <a:lnTo>
                    <a:pt x="647573" y="1868"/>
                  </a:lnTo>
                  <a:lnTo>
                    <a:pt x="587501" y="0"/>
                  </a:lnTo>
                  <a:close/>
                </a:path>
              </a:pathLst>
            </a:custGeom>
            <a:solidFill>
              <a:srgbClr val="D5EB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691002" y="1695830"/>
              <a:ext cx="1175385" cy="723900"/>
            </a:xfrm>
            <a:custGeom>
              <a:avLst/>
              <a:gdLst/>
              <a:ahLst/>
              <a:cxnLst/>
              <a:rect l="l" t="t" r="r" b="b"/>
              <a:pathLst>
                <a:path w="1175385" h="723900">
                  <a:moveTo>
                    <a:pt x="0" y="361950"/>
                  </a:moveTo>
                  <a:lnTo>
                    <a:pt x="11935" y="289004"/>
                  </a:lnTo>
                  <a:lnTo>
                    <a:pt x="46166" y="221063"/>
                  </a:lnTo>
                  <a:lnTo>
                    <a:pt x="70904" y="189423"/>
                  </a:lnTo>
                  <a:lnTo>
                    <a:pt x="100331" y="159580"/>
                  </a:lnTo>
                  <a:lnTo>
                    <a:pt x="134151" y="131716"/>
                  </a:lnTo>
                  <a:lnTo>
                    <a:pt x="172069" y="106013"/>
                  </a:lnTo>
                  <a:lnTo>
                    <a:pt x="213789" y="82652"/>
                  </a:lnTo>
                  <a:lnTo>
                    <a:pt x="259016" y="61815"/>
                  </a:lnTo>
                  <a:lnTo>
                    <a:pt x="307456" y="43685"/>
                  </a:lnTo>
                  <a:lnTo>
                    <a:pt x="358812" y="28444"/>
                  </a:lnTo>
                  <a:lnTo>
                    <a:pt x="412790" y="16272"/>
                  </a:lnTo>
                  <a:lnTo>
                    <a:pt x="469095" y="7353"/>
                  </a:lnTo>
                  <a:lnTo>
                    <a:pt x="527430" y="1868"/>
                  </a:lnTo>
                  <a:lnTo>
                    <a:pt x="587501" y="0"/>
                  </a:lnTo>
                  <a:lnTo>
                    <a:pt x="647573" y="1868"/>
                  </a:lnTo>
                  <a:lnTo>
                    <a:pt x="705908" y="7353"/>
                  </a:lnTo>
                  <a:lnTo>
                    <a:pt x="762213" y="16272"/>
                  </a:lnTo>
                  <a:lnTo>
                    <a:pt x="816191" y="28444"/>
                  </a:lnTo>
                  <a:lnTo>
                    <a:pt x="867547" y="43685"/>
                  </a:lnTo>
                  <a:lnTo>
                    <a:pt x="915987" y="61815"/>
                  </a:lnTo>
                  <a:lnTo>
                    <a:pt x="961214" y="82652"/>
                  </a:lnTo>
                  <a:lnTo>
                    <a:pt x="1002934" y="106013"/>
                  </a:lnTo>
                  <a:lnTo>
                    <a:pt x="1040852" y="131716"/>
                  </a:lnTo>
                  <a:lnTo>
                    <a:pt x="1074672" y="159580"/>
                  </a:lnTo>
                  <a:lnTo>
                    <a:pt x="1104099" y="189423"/>
                  </a:lnTo>
                  <a:lnTo>
                    <a:pt x="1128837" y="221063"/>
                  </a:lnTo>
                  <a:lnTo>
                    <a:pt x="1148592" y="254317"/>
                  </a:lnTo>
                  <a:lnTo>
                    <a:pt x="1171970" y="324942"/>
                  </a:lnTo>
                  <a:lnTo>
                    <a:pt x="1175004" y="361950"/>
                  </a:lnTo>
                  <a:lnTo>
                    <a:pt x="1171970" y="398957"/>
                  </a:lnTo>
                  <a:lnTo>
                    <a:pt x="1148592" y="469582"/>
                  </a:lnTo>
                  <a:lnTo>
                    <a:pt x="1128837" y="502836"/>
                  </a:lnTo>
                  <a:lnTo>
                    <a:pt x="1104099" y="534476"/>
                  </a:lnTo>
                  <a:lnTo>
                    <a:pt x="1074672" y="564319"/>
                  </a:lnTo>
                  <a:lnTo>
                    <a:pt x="1040852" y="592183"/>
                  </a:lnTo>
                  <a:lnTo>
                    <a:pt x="1002934" y="617886"/>
                  </a:lnTo>
                  <a:lnTo>
                    <a:pt x="961214" y="641247"/>
                  </a:lnTo>
                  <a:lnTo>
                    <a:pt x="915987" y="662084"/>
                  </a:lnTo>
                  <a:lnTo>
                    <a:pt x="867547" y="680214"/>
                  </a:lnTo>
                  <a:lnTo>
                    <a:pt x="816191" y="695455"/>
                  </a:lnTo>
                  <a:lnTo>
                    <a:pt x="762213" y="707627"/>
                  </a:lnTo>
                  <a:lnTo>
                    <a:pt x="705908" y="716546"/>
                  </a:lnTo>
                  <a:lnTo>
                    <a:pt x="647573" y="722031"/>
                  </a:lnTo>
                  <a:lnTo>
                    <a:pt x="587501" y="723900"/>
                  </a:lnTo>
                  <a:lnTo>
                    <a:pt x="527430" y="722031"/>
                  </a:lnTo>
                  <a:lnTo>
                    <a:pt x="469095" y="716546"/>
                  </a:lnTo>
                  <a:lnTo>
                    <a:pt x="412790" y="707627"/>
                  </a:lnTo>
                  <a:lnTo>
                    <a:pt x="358812" y="695455"/>
                  </a:lnTo>
                  <a:lnTo>
                    <a:pt x="307456" y="680214"/>
                  </a:lnTo>
                  <a:lnTo>
                    <a:pt x="259016" y="662084"/>
                  </a:lnTo>
                  <a:lnTo>
                    <a:pt x="213789" y="641247"/>
                  </a:lnTo>
                  <a:lnTo>
                    <a:pt x="172069" y="617886"/>
                  </a:lnTo>
                  <a:lnTo>
                    <a:pt x="134151" y="592183"/>
                  </a:lnTo>
                  <a:lnTo>
                    <a:pt x="100331" y="564319"/>
                  </a:lnTo>
                  <a:lnTo>
                    <a:pt x="70904" y="534476"/>
                  </a:lnTo>
                  <a:lnTo>
                    <a:pt x="46166" y="502836"/>
                  </a:lnTo>
                  <a:lnTo>
                    <a:pt x="26411" y="469582"/>
                  </a:lnTo>
                  <a:lnTo>
                    <a:pt x="3033" y="398957"/>
                  </a:lnTo>
                  <a:lnTo>
                    <a:pt x="0" y="361950"/>
                  </a:lnTo>
                  <a:close/>
                </a:path>
              </a:pathLst>
            </a:custGeom>
            <a:ln w="25400">
              <a:solidFill>
                <a:srgbClr val="6E94B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/>
          <p:cNvSpPr txBox="1"/>
          <p:nvPr/>
        </p:nvSpPr>
        <p:spPr>
          <a:xfrm>
            <a:off x="4274311" y="3067557"/>
            <a:ext cx="64897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OND’2023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13282" y="5939282"/>
            <a:ext cx="8035290" cy="53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Ongoing project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updates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are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available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u="sng" sz="1600" spc="-5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22"/>
              </a:rPr>
              <a:t>www.mass.gov/DPH/ShattuckRelocation</a:t>
            </a:r>
            <a:endParaRPr sz="16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900"/>
              </a:spcBef>
            </a:pPr>
            <a:r>
              <a:rPr dirty="0" sz="1000" spc="-5">
                <a:latin typeface="Arial"/>
                <a:cs typeface="Arial"/>
              </a:rPr>
              <a:t>Updated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June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14,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6739635" y="201421"/>
            <a:ext cx="218440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Relocation</a:t>
            </a:r>
            <a:r>
              <a:rPr dirty="0" spc="-60"/>
              <a:t> </a:t>
            </a:r>
            <a:r>
              <a:rPr dirty="0" spc="-5"/>
              <a:t>Timeline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950973" y="842571"/>
            <a:ext cx="4260850" cy="4565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355"/>
              </a:spcBef>
              <a:buAutoNum type="arabicPeriod" startAt="5"/>
              <a:tabLst>
                <a:tab pos="225425" algn="l"/>
              </a:tabLst>
            </a:pPr>
            <a:r>
              <a:rPr dirty="0" sz="1200" spc="-5" b="1">
                <a:latin typeface="Arial"/>
                <a:cs typeface="Arial"/>
              </a:rPr>
              <a:t>Construction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Coordination</a:t>
            </a:r>
            <a:r>
              <a:rPr dirty="0" sz="1200" spc="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Neighborhood</a:t>
            </a:r>
            <a:r>
              <a:rPr dirty="0" sz="1200" spc="5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Interface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 spc="-5">
                <a:latin typeface="Arial"/>
                <a:cs typeface="Arial"/>
              </a:rPr>
              <a:t>Scheduled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next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meeting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95016" y="1851405"/>
            <a:ext cx="96710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Arial"/>
                <a:cs typeface="Arial"/>
              </a:rPr>
              <a:t>Construction </a:t>
            </a:r>
            <a:r>
              <a:rPr dirty="0" sz="105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Exterior</a:t>
            </a:r>
            <a:r>
              <a:rPr dirty="0" sz="1050" spc="-30">
                <a:latin typeface="Arial"/>
                <a:cs typeface="Arial"/>
              </a:rPr>
              <a:t> </a:t>
            </a:r>
            <a:r>
              <a:rPr dirty="0" sz="1050" spc="-5">
                <a:latin typeface="Arial"/>
                <a:cs typeface="Arial"/>
              </a:rPr>
              <a:t>Façade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437" y="367665"/>
            <a:ext cx="7499350" cy="0"/>
          </a:xfrm>
          <a:custGeom>
            <a:avLst/>
            <a:gdLst/>
            <a:ahLst/>
            <a:cxnLst/>
            <a:rect l="l" t="t" r="r" b="b"/>
            <a:pathLst>
              <a:path w="7499350" h="0">
                <a:moveTo>
                  <a:pt x="0" y="0"/>
                </a:moveTo>
                <a:lnTo>
                  <a:pt x="7499223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437" y="86829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2061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14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4594" y="1380489"/>
            <a:ext cx="439928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Leadership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&amp;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East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Newton Pavilion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Project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partners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92447" y="1807210"/>
            <a:ext cx="381889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Executive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Office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of Health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&amp;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Human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594" y="1807210"/>
            <a:ext cx="315785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840864" algn="l"/>
              </a:tabLst>
            </a:pPr>
            <a:r>
              <a:rPr dirty="0" sz="1400" spc="-5" b="1">
                <a:latin typeface="Arial"/>
                <a:cs typeface="Arial"/>
              </a:rPr>
              <a:t>Lauren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Pete</a:t>
            </a:r>
            <a:r>
              <a:rPr dirty="0" sz="1400" spc="-5" b="1">
                <a:latin typeface="Arial"/>
                <a:cs typeface="Arial"/>
              </a:rPr>
              <a:t>rs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5" b="1">
                <a:latin typeface="Arial"/>
                <a:cs typeface="Arial"/>
              </a:rPr>
              <a:t>Unders</a:t>
            </a:r>
            <a:r>
              <a:rPr dirty="0" sz="1400" b="1">
                <a:latin typeface="Arial"/>
                <a:cs typeface="Arial"/>
              </a:rPr>
              <a:t>e</a:t>
            </a:r>
            <a:r>
              <a:rPr dirty="0" sz="1400" spc="-5" b="1">
                <a:latin typeface="Arial"/>
                <a:cs typeface="Arial"/>
              </a:rPr>
              <a:t>cretary  </a:t>
            </a:r>
            <a:r>
              <a:rPr dirty="0" sz="1400" spc="-5" b="1">
                <a:latin typeface="Arial"/>
                <a:cs typeface="Arial"/>
              </a:rPr>
              <a:t>Frank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Doyle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63394" y="2020569"/>
            <a:ext cx="422973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Asst.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Commissioner</a:t>
            </a:r>
            <a:r>
              <a:rPr dirty="0" sz="1400" spc="5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Department of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Public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Health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4594" y="2447289"/>
            <a:ext cx="13970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Carol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Gladstone </a:t>
            </a:r>
            <a:r>
              <a:rPr dirty="0" sz="1400" spc="-38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Gordon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Wrin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3394" y="2447289"/>
            <a:ext cx="12592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Commissioner  </a:t>
            </a:r>
            <a:r>
              <a:rPr dirty="0" sz="1400" spc="-5" b="1">
                <a:latin typeface="Arial"/>
                <a:cs typeface="Arial"/>
              </a:rPr>
              <a:t>Director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92447" y="2447289"/>
            <a:ext cx="46088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Department Capital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Asset Management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&amp;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Maintenance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Design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&amp; Construction-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DCAMM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594" y="3087369"/>
            <a:ext cx="116840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Rick Polvino </a:t>
            </a:r>
            <a:r>
              <a:rPr dirty="0" sz="1400" b="1">
                <a:latin typeface="Arial"/>
                <a:cs typeface="Arial"/>
              </a:rPr>
              <a:t> Neil Martin 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Jessica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Petro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3394" y="3087369"/>
            <a:ext cx="165100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Managing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Principal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Design Principal 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Design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Director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92447" y="3087369"/>
            <a:ext cx="303784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5" b="1">
                <a:latin typeface="Arial"/>
                <a:cs typeface="Arial"/>
              </a:rPr>
              <a:t>SLAM,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AIA,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LEED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AP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SLAM,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AIA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Arial"/>
                <a:cs typeface="Arial"/>
              </a:rPr>
              <a:t>SLAM,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PLA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Landscape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Architecture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4594" y="3941064"/>
            <a:ext cx="8312150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0864" algn="l"/>
              </a:tabLst>
            </a:pPr>
            <a:r>
              <a:rPr dirty="0" sz="1400" spc="-5" b="1">
                <a:latin typeface="Arial"/>
                <a:cs typeface="Arial"/>
              </a:rPr>
              <a:t>Jim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Dabrowski	Sr.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Project Executive</a:t>
            </a:r>
            <a:r>
              <a:rPr dirty="0" sz="1400" spc="10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Gilbane Building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Company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 marR="2040889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For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updates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and more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information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on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the project, please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visit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our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website: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u="sng" sz="1400" spc="-5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4"/>
              </a:rPr>
              <a:t>https://www.mass.gov/shattuck-hospital-relocation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If </a:t>
            </a:r>
            <a:r>
              <a:rPr dirty="0" sz="1400" spc="-10" b="1">
                <a:latin typeface="Arial"/>
                <a:cs typeface="Arial"/>
              </a:rPr>
              <a:t>you </a:t>
            </a:r>
            <a:r>
              <a:rPr dirty="0" sz="1400" spc="-5" b="1">
                <a:latin typeface="Arial"/>
                <a:cs typeface="Arial"/>
              </a:rPr>
              <a:t>would like to opt in for regular updates, please join our mailing list: 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u="sng" sz="1400" spc="-5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5"/>
              </a:rPr>
              <a:t>https://www.mass.gov/forms/sign-up-for-east-newton-pavilionshattuck-hospital-relocation-project- </a:t>
            </a:r>
            <a:r>
              <a:rPr dirty="0" sz="1400" spc="-375" b="1">
                <a:solidFill>
                  <a:srgbClr val="3333CC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u="sng" sz="1400" spc="-5" b="1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  <a:hlinkClick r:id="rId5"/>
              </a:rPr>
              <a:t>updates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2061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15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82573"/>
              <a:ext cx="9143999" cy="572185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819911"/>
              <a:ext cx="9144000" cy="5509260"/>
            </a:xfrm>
            <a:custGeom>
              <a:avLst/>
              <a:gdLst/>
              <a:ahLst/>
              <a:cxnLst/>
              <a:rect l="l" t="t" r="r" b="b"/>
              <a:pathLst>
                <a:path w="9144000" h="5509260">
                  <a:moveTo>
                    <a:pt x="0" y="5509260"/>
                  </a:moveTo>
                  <a:lnTo>
                    <a:pt x="9144000" y="550926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509260"/>
                  </a:lnTo>
                  <a:close/>
                </a:path>
              </a:pathLst>
            </a:custGeom>
            <a:solidFill>
              <a:srgbClr val="D9D9D9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14067" y="1940051"/>
            <a:ext cx="609219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99135" marR="5080" indent="-687070">
              <a:lnSpc>
                <a:spcPct val="100000"/>
              </a:lnSpc>
              <a:spcBef>
                <a:spcPts val="95"/>
              </a:spcBef>
            </a:pP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Next</a:t>
            </a:r>
            <a:r>
              <a:rPr dirty="0" sz="32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Meeting: Late</a:t>
            </a:r>
            <a:r>
              <a:rPr dirty="0" sz="3200" spc="-1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Summer</a:t>
            </a:r>
            <a:r>
              <a:rPr dirty="0" sz="32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 b="0">
                <a:solidFill>
                  <a:srgbClr val="000000"/>
                </a:solidFill>
                <a:latin typeface="Arial"/>
                <a:cs typeface="Arial"/>
              </a:rPr>
              <a:t>2021 </a:t>
            </a:r>
            <a:r>
              <a:rPr dirty="0" sz="3200" spc="-87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Questions</a:t>
            </a:r>
            <a:r>
              <a:rPr dirty="0" sz="32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3200" spc="-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 b="0">
                <a:solidFill>
                  <a:srgbClr val="000000"/>
                </a:solidFill>
                <a:latin typeface="Arial"/>
                <a:cs typeface="Arial"/>
              </a:rPr>
              <a:t>Discussion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0970" y="0"/>
            <a:ext cx="1365504" cy="13655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437" y="367665"/>
            <a:ext cx="7499350" cy="0"/>
          </a:xfrm>
          <a:custGeom>
            <a:avLst/>
            <a:gdLst/>
            <a:ahLst/>
            <a:cxnLst/>
            <a:rect l="l" t="t" r="r" b="b"/>
            <a:pathLst>
              <a:path w="7499350" h="0">
                <a:moveTo>
                  <a:pt x="0" y="0"/>
                </a:moveTo>
                <a:lnTo>
                  <a:pt x="7499223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437" y="86829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2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02219" y="197611"/>
            <a:ext cx="133032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Agenda</a:t>
            </a:r>
            <a:endParaRPr sz="280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2252" y="5456682"/>
            <a:ext cx="1031748" cy="104394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27152" y="1319783"/>
            <a:ext cx="7370445" cy="608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 b="1">
                <a:latin typeface="Arial"/>
                <a:cs typeface="Arial"/>
              </a:rPr>
              <a:t>Welcome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–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David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Stone,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President,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Blackstone/Franklin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Neighborhood Association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40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 b="1">
                <a:latin typeface="Arial"/>
                <a:cs typeface="Arial"/>
              </a:rPr>
              <a:t>Introductions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of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Leadership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&amp;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East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Newton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Pavilion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(ENP)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Project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partners: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51001" y="1958044"/>
          <a:ext cx="5697855" cy="1248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4920"/>
                <a:gridCol w="1737360"/>
                <a:gridCol w="2694940"/>
              </a:tblGrid>
              <a:tr h="192405">
                <a:tc>
                  <a:txBody>
                    <a:bodyPr/>
                    <a:lstStyle/>
                    <a:p>
                      <a:pPr marL="31750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Frank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Doyle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ts val="1325"/>
                        </a:lnSpc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Asst.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Commissioner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ts val="1325"/>
                        </a:lnSpc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Department</a:t>
                      </a:r>
                      <a:r>
                        <a:rPr dirty="0" sz="12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Public</a:t>
                      </a:r>
                      <a:r>
                        <a:rPr dirty="0" sz="12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Health</a:t>
                      </a:r>
                      <a:r>
                        <a:rPr dirty="0" sz="12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(DPH)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Gordon</a:t>
                      </a:r>
                      <a:r>
                        <a:rPr dirty="0" sz="12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Wrin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Director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Construction,</a:t>
                      </a:r>
                      <a:r>
                        <a:rPr dirty="0" sz="12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DCAMM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Rick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Polvino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Managing</a:t>
                      </a:r>
                      <a:r>
                        <a:rPr dirty="0" sz="12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Principal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SLAM,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AIA,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LEED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</a:tr>
              <a:tr h="21526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Neil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Martin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Principal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SLAM,</a:t>
                      </a:r>
                      <a:r>
                        <a:rPr dirty="0" sz="1200" spc="-4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</a:tr>
              <a:tr h="21590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Jessica</a:t>
                      </a:r>
                      <a:r>
                        <a:rPr dirty="0" sz="12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Petro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z="1200" spc="-3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Director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SLAM,</a:t>
                      </a:r>
                      <a:r>
                        <a:rPr dirty="0" sz="12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PLA</a:t>
                      </a:r>
                      <a:r>
                        <a:rPr dirty="0" sz="12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Landscape</a:t>
                      </a:r>
                      <a:r>
                        <a:rPr dirty="0" sz="1200" spc="-3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Architecture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</a:tr>
              <a:tr h="193040">
                <a:tc>
                  <a:txBody>
                    <a:bodyPr/>
                    <a:lstStyle/>
                    <a:p>
                      <a:pPr marL="36830">
                        <a:lnSpc>
                          <a:spcPts val="1355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200" spc="-1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Jim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Dabrowski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355"/>
                        </a:lnSpc>
                        <a:spcBef>
                          <a:spcPts val="65"/>
                        </a:spcBef>
                      </a:pPr>
                      <a:r>
                        <a:rPr dirty="0" sz="120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Sr</a:t>
                      </a:r>
                      <a:r>
                        <a:rPr dirty="0" sz="1200" spc="-1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r>
                        <a:rPr dirty="0" sz="1200" spc="-20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Executive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1355"/>
                        </a:lnSpc>
                        <a:spcBef>
                          <a:spcPts val="65"/>
                        </a:spcBef>
                      </a:pP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Gilbane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Building</a:t>
                      </a:r>
                      <a:r>
                        <a:rPr dirty="0" sz="1200" spc="-2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Company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255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27152" y="3383860"/>
            <a:ext cx="7941945" cy="2431415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10" b="1">
                <a:latin typeface="Arial"/>
                <a:cs typeface="Arial"/>
              </a:rPr>
              <a:t>Todays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Objectives</a:t>
            </a:r>
            <a:endParaRPr sz="1400">
              <a:latin typeface="Arial"/>
              <a:cs typeface="Arial"/>
            </a:endParaRPr>
          </a:p>
          <a:p>
            <a:pPr lvl="1" marL="703580" indent="-343535">
              <a:lnSpc>
                <a:spcPct val="100000"/>
              </a:lnSpc>
              <a:spcBef>
                <a:spcPts val="220"/>
              </a:spcBef>
              <a:buFont typeface="Symbol"/>
              <a:buChar char=""/>
              <a:tabLst>
                <a:tab pos="703580" algn="l"/>
                <a:tab pos="704215" algn="l"/>
              </a:tabLst>
            </a:pPr>
            <a:r>
              <a:rPr dirty="0" sz="1200" spc="-5">
                <a:latin typeface="Arial"/>
                <a:cs typeface="Arial"/>
              </a:rPr>
              <a:t>Continue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build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trusting,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respectful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&amp;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transparent relationship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with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our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neighbors</a:t>
            </a:r>
            <a:endParaRPr sz="1200">
              <a:latin typeface="Arial"/>
              <a:cs typeface="Arial"/>
            </a:endParaRPr>
          </a:p>
          <a:p>
            <a:pPr lvl="1" marL="703580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703580" algn="l"/>
                <a:tab pos="704215" algn="l"/>
              </a:tabLst>
            </a:pPr>
            <a:r>
              <a:rPr dirty="0" sz="1200" spc="-5">
                <a:latin typeface="Arial"/>
                <a:cs typeface="Arial"/>
              </a:rPr>
              <a:t>Review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respond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comments</a:t>
            </a:r>
            <a:r>
              <a:rPr dirty="0" sz="1200" spc="-5">
                <a:latin typeface="Arial"/>
                <a:cs typeface="Arial"/>
              </a:rPr>
              <a:t> as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discussed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April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20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meeting</a:t>
            </a:r>
            <a:endParaRPr sz="1200">
              <a:latin typeface="Arial"/>
              <a:cs typeface="Arial"/>
            </a:endParaRPr>
          </a:p>
          <a:p>
            <a:pPr lvl="1" marL="703580" indent="-343535">
              <a:lnSpc>
                <a:spcPct val="100000"/>
              </a:lnSpc>
              <a:spcBef>
                <a:spcPts val="259"/>
              </a:spcBef>
              <a:buFont typeface="Symbol"/>
              <a:buChar char=""/>
              <a:tabLst>
                <a:tab pos="703580" algn="l"/>
                <a:tab pos="704215" algn="l"/>
              </a:tabLst>
            </a:pPr>
            <a:r>
              <a:rPr dirty="0" sz="1200" spc="-5">
                <a:latin typeface="Arial"/>
                <a:cs typeface="Arial"/>
              </a:rPr>
              <a:t>Listen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additional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concerns</a:t>
            </a:r>
            <a:endParaRPr sz="1200">
              <a:latin typeface="Arial"/>
              <a:cs typeface="Arial"/>
            </a:endParaRPr>
          </a:p>
          <a:p>
            <a:pPr lvl="1" marL="703580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703580" algn="l"/>
                <a:tab pos="704215" algn="l"/>
              </a:tabLst>
            </a:pPr>
            <a:r>
              <a:rPr dirty="0" sz="1200">
                <a:latin typeface="Arial"/>
                <a:cs typeface="Arial"/>
              </a:rPr>
              <a:t>Take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additional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concerns back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more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detailed review by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our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team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in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order</a:t>
            </a:r>
            <a:r>
              <a:rPr dirty="0" sz="1200">
                <a:latin typeface="Arial"/>
                <a:cs typeface="Arial"/>
              </a:rPr>
              <a:t> 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respond </a:t>
            </a:r>
            <a:r>
              <a:rPr dirty="0" sz="1200">
                <a:latin typeface="Arial"/>
                <a:cs typeface="Arial"/>
              </a:rPr>
              <a:t>at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our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next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meeting</a:t>
            </a:r>
            <a:endParaRPr sz="1200">
              <a:latin typeface="Arial"/>
              <a:cs typeface="Arial"/>
            </a:endParaRPr>
          </a:p>
          <a:p>
            <a:pPr lvl="1" marL="703580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703580" algn="l"/>
                <a:tab pos="704215" algn="l"/>
              </a:tabLst>
            </a:pPr>
            <a:r>
              <a:rPr dirty="0" sz="1200" spc="-5">
                <a:latin typeface="Arial"/>
                <a:cs typeface="Arial"/>
              </a:rPr>
              <a:t>Create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ongoing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 reliable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feedback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loop</a:t>
            </a:r>
            <a:endParaRPr sz="1200">
              <a:latin typeface="Arial"/>
              <a:cs typeface="Arial"/>
            </a:endParaRPr>
          </a:p>
          <a:p>
            <a:pPr lvl="1" marL="703580" indent="-343535">
              <a:lnSpc>
                <a:spcPct val="100000"/>
              </a:lnSpc>
              <a:spcBef>
                <a:spcPts val="259"/>
              </a:spcBef>
              <a:buFont typeface="Symbol"/>
              <a:buChar char=""/>
              <a:tabLst>
                <a:tab pos="703580" algn="l"/>
                <a:tab pos="704215" algn="l"/>
              </a:tabLst>
            </a:pPr>
            <a:r>
              <a:rPr dirty="0" sz="1200" spc="-5">
                <a:latin typeface="Arial"/>
                <a:cs typeface="Arial"/>
              </a:rPr>
              <a:t>Construction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Logistics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Schedule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Symbol"/>
              <a:buChar char=""/>
            </a:pP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 b="1">
                <a:latin typeface="Arial"/>
                <a:cs typeface="Arial"/>
              </a:rPr>
              <a:t>Comments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and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Discussion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dirty="0" sz="1400" spc="-5" b="1">
                <a:latin typeface="Arial"/>
                <a:cs typeface="Arial"/>
              </a:rPr>
              <a:t>Next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Steps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437" y="367665"/>
            <a:ext cx="7499350" cy="0"/>
          </a:xfrm>
          <a:custGeom>
            <a:avLst/>
            <a:gdLst/>
            <a:ahLst/>
            <a:cxnLst/>
            <a:rect l="l" t="t" r="r" b="b"/>
            <a:pathLst>
              <a:path w="7499350" h="0">
                <a:moveTo>
                  <a:pt x="0" y="0"/>
                </a:moveTo>
                <a:lnTo>
                  <a:pt x="7499223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437" y="868299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3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799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2252" y="5456682"/>
              <a:ext cx="1031748" cy="10439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2688" y="1528952"/>
              <a:ext cx="4066540" cy="18415"/>
            </a:xfrm>
            <a:custGeom>
              <a:avLst/>
              <a:gdLst/>
              <a:ahLst/>
              <a:cxnLst/>
              <a:rect l="l" t="t" r="r" b="b"/>
              <a:pathLst>
                <a:path w="4066540" h="18415">
                  <a:moveTo>
                    <a:pt x="4065968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4065968" y="18287"/>
                  </a:lnTo>
                  <a:lnTo>
                    <a:pt x="4065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89905" y="197611"/>
            <a:ext cx="3841750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Comments</a:t>
            </a:r>
            <a:r>
              <a:rPr dirty="0" sz="2800" spc="-30"/>
              <a:t> </a:t>
            </a:r>
            <a:r>
              <a:rPr dirty="0" sz="2800"/>
              <a:t>and</a:t>
            </a:r>
            <a:r>
              <a:rPr dirty="0" sz="2800" spc="-25"/>
              <a:t> </a:t>
            </a:r>
            <a:r>
              <a:rPr dirty="0" sz="2800" spc="-5"/>
              <a:t>Topics</a:t>
            </a:r>
            <a:endParaRPr sz="2800"/>
          </a:p>
        </p:txBody>
      </p:sp>
      <p:sp>
        <p:nvSpPr>
          <p:cNvPr id="12" name="object 12"/>
          <p:cNvSpPr txBox="1"/>
          <p:nvPr/>
        </p:nvSpPr>
        <p:spPr>
          <a:xfrm>
            <a:off x="187452" y="1319783"/>
            <a:ext cx="7002780" cy="4271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95300" indent="-342900">
              <a:lnSpc>
                <a:spcPct val="100000"/>
              </a:lnSpc>
              <a:spcBef>
                <a:spcPts val="95"/>
              </a:spcBef>
              <a:buFont typeface="Symbol"/>
              <a:buChar char=""/>
              <a:tabLst>
                <a:tab pos="494665" algn="l"/>
                <a:tab pos="495300" algn="l"/>
              </a:tabLst>
            </a:pPr>
            <a:r>
              <a:rPr dirty="0" sz="1400" spc="-5" b="1">
                <a:latin typeface="Arial"/>
                <a:cs typeface="Arial"/>
              </a:rPr>
              <a:t>Comments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&amp;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Discussion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from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April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10" b="1">
                <a:latin typeface="Arial"/>
                <a:cs typeface="Arial"/>
              </a:rPr>
              <a:t>20</a:t>
            </a:r>
            <a:r>
              <a:rPr dirty="0" baseline="24691" sz="1350" spc="15" b="1">
                <a:latin typeface="Arial"/>
                <a:cs typeface="Arial"/>
              </a:rPr>
              <a:t>th</a:t>
            </a:r>
            <a:r>
              <a:rPr dirty="0" baseline="24691" sz="1350" spc="202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Meeting:</a:t>
            </a:r>
            <a:endParaRPr sz="1400">
              <a:latin typeface="Arial"/>
              <a:cs typeface="Arial"/>
            </a:endParaRPr>
          </a:p>
          <a:p>
            <a:pPr lvl="1" marL="920115" indent="-343535">
              <a:lnSpc>
                <a:spcPct val="100000"/>
              </a:lnSpc>
              <a:spcBef>
                <a:spcPts val="1510"/>
              </a:spcBef>
              <a:buAutoNum type="arabicPeriod"/>
              <a:tabLst>
                <a:tab pos="920115" algn="l"/>
                <a:tab pos="920750" algn="l"/>
              </a:tabLst>
            </a:pPr>
            <a:r>
              <a:rPr dirty="0" sz="1200" spc="-5" b="1">
                <a:latin typeface="Arial"/>
                <a:cs typeface="Arial"/>
              </a:rPr>
              <a:t>Corrections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Van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Parking</a:t>
            </a:r>
            <a:r>
              <a:rPr dirty="0" sz="1200" b="1">
                <a:latin typeface="Arial"/>
                <a:cs typeface="Arial"/>
              </a:rPr>
              <a:t> Impacts: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Proximity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Neighborhood,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Noise,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Fumes,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Management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non-authorized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Parking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Mitigation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Strategies:</a:t>
            </a:r>
            <a:r>
              <a:rPr dirty="0" sz="1200" spc="35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City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of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Boston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Van parking on</a:t>
            </a:r>
            <a:r>
              <a:rPr dirty="0" sz="1200">
                <a:latin typeface="Arial"/>
                <a:cs typeface="Arial"/>
              </a:rPr>
              <a:t> E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Newton</a:t>
            </a:r>
            <a:r>
              <a:rPr dirty="0" sz="1200">
                <a:latin typeface="Arial"/>
                <a:cs typeface="Arial"/>
              </a:rPr>
              <a:t> Street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lvl="1" marL="920115" indent="-343535">
              <a:lnSpc>
                <a:spcPct val="100000"/>
              </a:lnSpc>
              <a:buAutoNum type="arabicPeriod"/>
              <a:tabLst>
                <a:tab pos="920115" algn="l"/>
                <a:tab pos="920750" algn="l"/>
              </a:tabLst>
            </a:pPr>
            <a:r>
              <a:rPr dirty="0" sz="1200" spc="-5" b="1">
                <a:latin typeface="Arial"/>
                <a:cs typeface="Arial"/>
              </a:rPr>
              <a:t>Property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Maintenance: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Evergreen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trees </a:t>
            </a:r>
            <a:r>
              <a:rPr dirty="0" sz="1200" spc="-5">
                <a:latin typeface="Arial"/>
                <a:cs typeface="Arial"/>
              </a:rPr>
              <a:t>and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shrubs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clean-up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(completed)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Raised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Planter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(restricted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access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/ </a:t>
            </a:r>
            <a:r>
              <a:rPr dirty="0" sz="1200" spc="-5">
                <a:latin typeface="Arial"/>
                <a:cs typeface="Arial"/>
              </a:rPr>
              <a:t>maintenance)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lvl="1" marL="920115" indent="-343535">
              <a:lnSpc>
                <a:spcPct val="100000"/>
              </a:lnSpc>
              <a:buAutoNum type="arabicPeriod"/>
              <a:tabLst>
                <a:tab pos="920115" algn="l"/>
                <a:tab pos="920750" algn="l"/>
              </a:tabLst>
            </a:pPr>
            <a:r>
              <a:rPr dirty="0" sz="1200" spc="-5" b="1">
                <a:latin typeface="Arial"/>
                <a:cs typeface="Arial"/>
              </a:rPr>
              <a:t>Safety: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Campus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Police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Patrolling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frequency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Camera monitoring: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Privacy/Security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>
                <a:latin typeface="Arial"/>
                <a:cs typeface="Arial"/>
              </a:rPr>
              <a:t>DOC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Protocols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Patient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escape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protocols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lvl="1" marL="960755" indent="-384175">
              <a:lnSpc>
                <a:spcPct val="100000"/>
              </a:lnSpc>
              <a:buAutoNum type="arabicPeriod"/>
              <a:tabLst>
                <a:tab pos="960755" algn="l"/>
                <a:tab pos="961390" algn="l"/>
              </a:tabLst>
            </a:pPr>
            <a:r>
              <a:rPr dirty="0" sz="1200" spc="-5" b="1">
                <a:latin typeface="Arial"/>
                <a:cs typeface="Arial"/>
              </a:rPr>
              <a:t>Noise/Vibration: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Delivery,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Trash </a:t>
            </a:r>
            <a:r>
              <a:rPr dirty="0" sz="1200" spc="-5">
                <a:latin typeface="Arial"/>
                <a:cs typeface="Arial"/>
              </a:rPr>
              <a:t>Pick-up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Schedule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Audible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back-up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signals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Rooftop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noise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source</a:t>
            </a:r>
            <a:endParaRPr sz="12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buFont typeface="Arial"/>
              <a:buChar char="•"/>
            </a:pPr>
            <a:endParaRPr sz="1250">
              <a:latin typeface="Arial"/>
              <a:cs typeface="Arial"/>
            </a:endParaRPr>
          </a:p>
          <a:p>
            <a:pPr lvl="1" marL="960755" indent="-384175">
              <a:lnSpc>
                <a:spcPct val="100000"/>
              </a:lnSpc>
              <a:buAutoNum type="arabicPeriod"/>
              <a:tabLst>
                <a:tab pos="960755" algn="l"/>
                <a:tab pos="961390" algn="l"/>
              </a:tabLst>
            </a:pPr>
            <a:r>
              <a:rPr dirty="0" sz="1200" spc="-5" b="1">
                <a:latin typeface="Arial"/>
                <a:cs typeface="Arial"/>
              </a:rPr>
              <a:t>Construction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Coordination</a:t>
            </a:r>
            <a:r>
              <a:rPr dirty="0" sz="1200" spc="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and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Neighborhood</a:t>
            </a:r>
            <a:r>
              <a:rPr dirty="0" sz="1200" spc="5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Interface:</a:t>
            </a:r>
            <a:endParaRPr sz="1200">
              <a:latin typeface="Arial"/>
              <a:cs typeface="Arial"/>
            </a:endParaRPr>
          </a:p>
          <a:p>
            <a:pPr lvl="2" marL="1320165" indent="-343535">
              <a:lnSpc>
                <a:spcPct val="100000"/>
              </a:lnSpc>
              <a:buChar char="•"/>
              <a:tabLst>
                <a:tab pos="1320165" algn="l"/>
                <a:tab pos="1320800" algn="l"/>
              </a:tabLst>
            </a:pPr>
            <a:r>
              <a:rPr dirty="0" sz="1200" spc="-5">
                <a:latin typeface="Arial"/>
                <a:cs typeface="Arial"/>
              </a:rPr>
              <a:t>Scheduled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for</a:t>
            </a:r>
            <a:r>
              <a:rPr dirty="0" sz="1200" spc="-5">
                <a:latin typeface="Arial"/>
                <a:cs typeface="Arial"/>
              </a:rPr>
              <a:t> next meeting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4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950973" y="842571"/>
            <a:ext cx="6274435" cy="4565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355"/>
              </a:spcBef>
              <a:buAutoNum type="arabicPeriod"/>
              <a:tabLst>
                <a:tab pos="225425" algn="l"/>
              </a:tabLst>
            </a:pP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Correction Van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Parking </a:t>
            </a:r>
            <a:r>
              <a:rPr dirty="0" u="sng" sz="12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Impacts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 spc="-5">
                <a:latin typeface="Arial"/>
                <a:cs typeface="Arial"/>
              </a:rPr>
              <a:t>Proximity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to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Neighborhood, Noise,</a:t>
            </a:r>
            <a:r>
              <a:rPr dirty="0" sz="1200">
                <a:latin typeface="Arial"/>
                <a:cs typeface="Arial"/>
              </a:rPr>
              <a:t> Fumes,</a:t>
            </a:r>
            <a:r>
              <a:rPr dirty="0" sz="1200" spc="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Management</a:t>
            </a:r>
            <a:r>
              <a:rPr dirty="0" sz="1200">
                <a:latin typeface="Arial"/>
                <a:cs typeface="Arial"/>
              </a:rPr>
              <a:t> of</a:t>
            </a:r>
            <a:r>
              <a:rPr dirty="0" sz="1200" spc="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non-authorized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Parking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2121407"/>
            <a:ext cx="9144000" cy="4357370"/>
            <a:chOff x="0" y="2121407"/>
            <a:chExt cx="9144000" cy="435737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21407"/>
              <a:ext cx="9143999" cy="435711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872478" y="4108703"/>
              <a:ext cx="243840" cy="394335"/>
            </a:xfrm>
            <a:custGeom>
              <a:avLst/>
              <a:gdLst/>
              <a:ahLst/>
              <a:cxnLst/>
              <a:rect l="l" t="t" r="r" b="b"/>
              <a:pathLst>
                <a:path w="243840" h="394335">
                  <a:moveTo>
                    <a:pt x="201929" y="0"/>
                  </a:moveTo>
                  <a:lnTo>
                    <a:pt x="59054" y="0"/>
                  </a:lnTo>
                  <a:lnTo>
                    <a:pt x="0" y="60960"/>
                  </a:lnTo>
                  <a:lnTo>
                    <a:pt x="118110" y="353949"/>
                  </a:lnTo>
                  <a:lnTo>
                    <a:pt x="196215" y="393954"/>
                  </a:lnTo>
                  <a:lnTo>
                    <a:pt x="243840" y="393954"/>
                  </a:lnTo>
                  <a:lnTo>
                    <a:pt x="234315" y="17145"/>
                  </a:lnTo>
                  <a:lnTo>
                    <a:pt x="215265" y="3810"/>
                  </a:lnTo>
                  <a:lnTo>
                    <a:pt x="201929" y="0"/>
                  </a:lnTo>
                  <a:close/>
                </a:path>
              </a:pathLst>
            </a:custGeom>
            <a:solidFill>
              <a:srgbClr val="9A9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874764" y="4104893"/>
              <a:ext cx="239395" cy="402590"/>
            </a:xfrm>
            <a:custGeom>
              <a:avLst/>
              <a:gdLst/>
              <a:ahLst/>
              <a:cxnLst/>
              <a:rect l="l" t="t" r="r" b="b"/>
              <a:pathLst>
                <a:path w="239395" h="402589">
                  <a:moveTo>
                    <a:pt x="0" y="69595"/>
                  </a:moveTo>
                  <a:lnTo>
                    <a:pt x="58038" y="4698"/>
                  </a:lnTo>
                  <a:lnTo>
                    <a:pt x="199516" y="0"/>
                  </a:lnTo>
                  <a:lnTo>
                    <a:pt x="226186" y="12007"/>
                  </a:lnTo>
                  <a:lnTo>
                    <a:pt x="235711" y="44910"/>
                  </a:lnTo>
                  <a:lnTo>
                    <a:pt x="236664" y="98887"/>
                  </a:lnTo>
                  <a:lnTo>
                    <a:pt x="237616" y="174116"/>
                  </a:lnTo>
                  <a:lnTo>
                    <a:pt x="238017" y="240994"/>
                  </a:lnTo>
                  <a:lnTo>
                    <a:pt x="238442" y="288226"/>
                  </a:lnTo>
                  <a:lnTo>
                    <a:pt x="238867" y="335458"/>
                  </a:lnTo>
                  <a:lnTo>
                    <a:pt x="239267" y="402335"/>
                  </a:lnTo>
                  <a:lnTo>
                    <a:pt x="239267" y="39281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5227" y="4191761"/>
              <a:ext cx="233172" cy="1775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9068" y="4266437"/>
              <a:ext cx="293369" cy="2240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762" y="4200143"/>
              <a:ext cx="232409" cy="1783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39562" y="4187189"/>
              <a:ext cx="207263" cy="1577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4153" y="4316729"/>
              <a:ext cx="243839" cy="18592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1676" y="4241291"/>
              <a:ext cx="293370" cy="22402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717039" y="3866133"/>
            <a:ext cx="4787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P</a:t>
            </a:r>
            <a:r>
              <a:rPr dirty="0" sz="600" spc="-5">
                <a:latin typeface="Arial"/>
                <a:cs typeface="Arial"/>
              </a:rPr>
              <a:t>rope</a:t>
            </a:r>
            <a:r>
              <a:rPr dirty="0" sz="600">
                <a:latin typeface="Arial"/>
                <a:cs typeface="Arial"/>
              </a:rPr>
              <a:t>rty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Line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117080" y="4114800"/>
            <a:ext cx="674370" cy="922655"/>
            <a:chOff x="7117080" y="4114800"/>
            <a:chExt cx="674370" cy="92265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8646" y="4590923"/>
              <a:ext cx="82550" cy="44627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117080" y="4114800"/>
              <a:ext cx="551180" cy="490220"/>
            </a:xfrm>
            <a:custGeom>
              <a:avLst/>
              <a:gdLst/>
              <a:ahLst/>
              <a:cxnLst/>
              <a:rect l="l" t="t" r="r" b="b"/>
              <a:pathLst>
                <a:path w="551179" h="490220">
                  <a:moveTo>
                    <a:pt x="0" y="0"/>
                  </a:moveTo>
                  <a:lnTo>
                    <a:pt x="5334" y="489966"/>
                  </a:lnTo>
                  <a:lnTo>
                    <a:pt x="550926" y="459994"/>
                  </a:lnTo>
                  <a:lnTo>
                    <a:pt x="516000" y="10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6005576" y="4695444"/>
            <a:ext cx="6508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Loading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Dock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039364" y="2593085"/>
            <a:ext cx="2780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BROOKLINE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(one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778251" y="2678048"/>
            <a:ext cx="5250180" cy="3188970"/>
            <a:chOff x="2778251" y="2678048"/>
            <a:chExt cx="5250180" cy="3188970"/>
          </a:xfrm>
        </p:grpSpPr>
        <p:sp>
          <p:nvSpPr>
            <p:cNvPr id="28" name="object 28"/>
            <p:cNvSpPr/>
            <p:nvPr/>
          </p:nvSpPr>
          <p:spPr>
            <a:xfrm>
              <a:off x="5847207" y="2678048"/>
              <a:ext cx="2181225" cy="2049145"/>
            </a:xfrm>
            <a:custGeom>
              <a:avLst/>
              <a:gdLst/>
              <a:ahLst/>
              <a:cxnLst/>
              <a:rect l="l" t="t" r="r" b="b"/>
              <a:pathLst>
                <a:path w="2181225" h="2049145">
                  <a:moveTo>
                    <a:pt x="520827" y="38100"/>
                  </a:moveTo>
                  <a:lnTo>
                    <a:pt x="508127" y="31750"/>
                  </a:lnTo>
                  <a:lnTo>
                    <a:pt x="444627" y="0"/>
                  </a:lnTo>
                  <a:lnTo>
                    <a:pt x="444627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444627" y="44450"/>
                  </a:lnTo>
                  <a:lnTo>
                    <a:pt x="444627" y="76200"/>
                  </a:lnTo>
                  <a:lnTo>
                    <a:pt x="508127" y="44450"/>
                  </a:lnTo>
                  <a:lnTo>
                    <a:pt x="520827" y="38100"/>
                  </a:lnTo>
                  <a:close/>
                </a:path>
                <a:path w="2181225" h="2049145">
                  <a:moveTo>
                    <a:pt x="2124837" y="844931"/>
                  </a:moveTo>
                  <a:lnTo>
                    <a:pt x="2123821" y="821690"/>
                  </a:lnTo>
                  <a:lnTo>
                    <a:pt x="2123059" y="821436"/>
                  </a:lnTo>
                  <a:lnTo>
                    <a:pt x="2098802" y="813282"/>
                  </a:lnTo>
                  <a:lnTo>
                    <a:pt x="2098802" y="834263"/>
                  </a:lnTo>
                  <a:lnTo>
                    <a:pt x="2059178" y="851154"/>
                  </a:lnTo>
                  <a:lnTo>
                    <a:pt x="2057781" y="821436"/>
                  </a:lnTo>
                  <a:lnTo>
                    <a:pt x="2098802" y="834263"/>
                  </a:lnTo>
                  <a:lnTo>
                    <a:pt x="2098802" y="813282"/>
                  </a:lnTo>
                  <a:lnTo>
                    <a:pt x="2012823" y="784352"/>
                  </a:lnTo>
                  <a:lnTo>
                    <a:pt x="2013839" y="807720"/>
                  </a:lnTo>
                  <a:lnTo>
                    <a:pt x="2039112" y="815594"/>
                  </a:lnTo>
                  <a:lnTo>
                    <a:pt x="2041144" y="859155"/>
                  </a:lnTo>
                  <a:lnTo>
                    <a:pt x="2016760" y="869823"/>
                  </a:lnTo>
                  <a:lnTo>
                    <a:pt x="2017903" y="893699"/>
                  </a:lnTo>
                  <a:lnTo>
                    <a:pt x="2111184" y="851154"/>
                  </a:lnTo>
                  <a:lnTo>
                    <a:pt x="2124837" y="844931"/>
                  </a:lnTo>
                  <a:close/>
                </a:path>
                <a:path w="2181225" h="2049145">
                  <a:moveTo>
                    <a:pt x="2127504" y="922655"/>
                  </a:moveTo>
                  <a:lnTo>
                    <a:pt x="2126488" y="900557"/>
                  </a:lnTo>
                  <a:lnTo>
                    <a:pt x="2018411" y="905637"/>
                  </a:lnTo>
                  <a:lnTo>
                    <a:pt x="2021967" y="982345"/>
                  </a:lnTo>
                  <a:lnTo>
                    <a:pt x="2040382" y="981456"/>
                  </a:lnTo>
                  <a:lnTo>
                    <a:pt x="2037842" y="926719"/>
                  </a:lnTo>
                  <a:lnTo>
                    <a:pt x="2127504" y="922655"/>
                  </a:lnTo>
                  <a:close/>
                </a:path>
                <a:path w="2181225" h="2049145">
                  <a:moveTo>
                    <a:pt x="2134082" y="1044638"/>
                  </a:moveTo>
                  <a:lnTo>
                    <a:pt x="2133650" y="1035050"/>
                  </a:lnTo>
                  <a:lnTo>
                    <a:pt x="2132749" y="1015746"/>
                  </a:lnTo>
                  <a:lnTo>
                    <a:pt x="2131695" y="992886"/>
                  </a:lnTo>
                  <a:lnTo>
                    <a:pt x="2115782" y="993635"/>
                  </a:lnTo>
                  <a:lnTo>
                    <a:pt x="2115782" y="1045591"/>
                  </a:lnTo>
                  <a:lnTo>
                    <a:pt x="2115439" y="1050925"/>
                  </a:lnTo>
                  <a:lnTo>
                    <a:pt x="2114296" y="1053719"/>
                  </a:lnTo>
                  <a:lnTo>
                    <a:pt x="2112264" y="1055624"/>
                  </a:lnTo>
                  <a:lnTo>
                    <a:pt x="2110232" y="1057656"/>
                  </a:lnTo>
                  <a:lnTo>
                    <a:pt x="2107565" y="1058672"/>
                  </a:lnTo>
                  <a:lnTo>
                    <a:pt x="2104136" y="1058799"/>
                  </a:lnTo>
                  <a:lnTo>
                    <a:pt x="2100707" y="1059053"/>
                  </a:lnTo>
                  <a:lnTo>
                    <a:pt x="2090470" y="1038733"/>
                  </a:lnTo>
                  <a:lnTo>
                    <a:pt x="2090039" y="1031367"/>
                  </a:lnTo>
                  <a:lnTo>
                    <a:pt x="2089442" y="1017778"/>
                  </a:lnTo>
                  <a:lnTo>
                    <a:pt x="2089404" y="1016889"/>
                  </a:lnTo>
                  <a:lnTo>
                    <a:pt x="2114550" y="1015746"/>
                  </a:lnTo>
                  <a:lnTo>
                    <a:pt x="2115693" y="1038733"/>
                  </a:lnTo>
                  <a:lnTo>
                    <a:pt x="2115782" y="1045591"/>
                  </a:lnTo>
                  <a:lnTo>
                    <a:pt x="2115782" y="993635"/>
                  </a:lnTo>
                  <a:lnTo>
                    <a:pt x="2072386" y="995654"/>
                  </a:lnTo>
                  <a:lnTo>
                    <a:pt x="2072386" y="1051560"/>
                  </a:lnTo>
                  <a:lnTo>
                    <a:pt x="2072271" y="1052449"/>
                  </a:lnTo>
                  <a:lnTo>
                    <a:pt x="2054733" y="1065149"/>
                  </a:lnTo>
                  <a:lnTo>
                    <a:pt x="2051558" y="1064260"/>
                  </a:lnTo>
                  <a:lnTo>
                    <a:pt x="2042160" y="1019175"/>
                  </a:lnTo>
                  <a:lnTo>
                    <a:pt x="2071243" y="1017778"/>
                  </a:lnTo>
                  <a:lnTo>
                    <a:pt x="2072157" y="1036447"/>
                  </a:lnTo>
                  <a:lnTo>
                    <a:pt x="2072271" y="1039495"/>
                  </a:lnTo>
                  <a:lnTo>
                    <a:pt x="2072386" y="1051560"/>
                  </a:lnTo>
                  <a:lnTo>
                    <a:pt x="2072386" y="995654"/>
                  </a:lnTo>
                  <a:lnTo>
                    <a:pt x="2022729" y="997966"/>
                  </a:lnTo>
                  <a:lnTo>
                    <a:pt x="2024583" y="1036447"/>
                  </a:lnTo>
                  <a:lnTo>
                    <a:pt x="2025230" y="1047369"/>
                  </a:lnTo>
                  <a:lnTo>
                    <a:pt x="2039239" y="1082929"/>
                  </a:lnTo>
                  <a:lnTo>
                    <a:pt x="2043938" y="1084961"/>
                  </a:lnTo>
                  <a:lnTo>
                    <a:pt x="2048764" y="1087120"/>
                  </a:lnTo>
                  <a:lnTo>
                    <a:pt x="2053590" y="1088009"/>
                  </a:lnTo>
                  <a:lnTo>
                    <a:pt x="2058543" y="1087755"/>
                  </a:lnTo>
                  <a:lnTo>
                    <a:pt x="2064893" y="1087501"/>
                  </a:lnTo>
                  <a:lnTo>
                    <a:pt x="2083943" y="1065911"/>
                  </a:lnTo>
                  <a:lnTo>
                    <a:pt x="2086356" y="1070483"/>
                  </a:lnTo>
                  <a:lnTo>
                    <a:pt x="2089658" y="1074039"/>
                  </a:lnTo>
                  <a:lnTo>
                    <a:pt x="2094103" y="1076579"/>
                  </a:lnTo>
                  <a:lnTo>
                    <a:pt x="2098421" y="1079246"/>
                  </a:lnTo>
                  <a:lnTo>
                    <a:pt x="2103247" y="1080389"/>
                  </a:lnTo>
                  <a:lnTo>
                    <a:pt x="2113026" y="1079881"/>
                  </a:lnTo>
                  <a:lnTo>
                    <a:pt x="2117217" y="1078611"/>
                  </a:lnTo>
                  <a:lnTo>
                    <a:pt x="2124583" y="1073785"/>
                  </a:lnTo>
                  <a:lnTo>
                    <a:pt x="2127504" y="1070864"/>
                  </a:lnTo>
                  <a:lnTo>
                    <a:pt x="2129663" y="1067435"/>
                  </a:lnTo>
                  <a:lnTo>
                    <a:pt x="2130526" y="1065911"/>
                  </a:lnTo>
                  <a:lnTo>
                    <a:pt x="2130958" y="1065149"/>
                  </a:lnTo>
                  <a:lnTo>
                    <a:pt x="2131695" y="1063879"/>
                  </a:lnTo>
                  <a:lnTo>
                    <a:pt x="2133092" y="1060069"/>
                  </a:lnTo>
                  <a:lnTo>
                    <a:pt x="2133206" y="1059053"/>
                  </a:lnTo>
                  <a:lnTo>
                    <a:pt x="2133993" y="1052449"/>
                  </a:lnTo>
                  <a:lnTo>
                    <a:pt x="2134082" y="1044638"/>
                  </a:lnTo>
                  <a:close/>
                </a:path>
                <a:path w="2181225" h="2049145">
                  <a:moveTo>
                    <a:pt x="2139315" y="1157097"/>
                  </a:moveTo>
                  <a:lnTo>
                    <a:pt x="2138299" y="1133856"/>
                  </a:lnTo>
                  <a:lnTo>
                    <a:pt x="2137168" y="1133475"/>
                  </a:lnTo>
                  <a:lnTo>
                    <a:pt x="2113407" y="1125461"/>
                  </a:lnTo>
                  <a:lnTo>
                    <a:pt x="2113407" y="1146429"/>
                  </a:lnTo>
                  <a:lnTo>
                    <a:pt x="2073656" y="1163320"/>
                  </a:lnTo>
                  <a:lnTo>
                    <a:pt x="2072259" y="1133475"/>
                  </a:lnTo>
                  <a:lnTo>
                    <a:pt x="2113407" y="1146429"/>
                  </a:lnTo>
                  <a:lnTo>
                    <a:pt x="2113407" y="1125461"/>
                  </a:lnTo>
                  <a:lnTo>
                    <a:pt x="2027301" y="1096391"/>
                  </a:lnTo>
                  <a:lnTo>
                    <a:pt x="2028444" y="1119759"/>
                  </a:lnTo>
                  <a:lnTo>
                    <a:pt x="2053590" y="1127633"/>
                  </a:lnTo>
                  <a:lnTo>
                    <a:pt x="2055622" y="1171194"/>
                  </a:lnTo>
                  <a:lnTo>
                    <a:pt x="2031365" y="1181862"/>
                  </a:lnTo>
                  <a:lnTo>
                    <a:pt x="2032381" y="1205738"/>
                  </a:lnTo>
                  <a:lnTo>
                    <a:pt x="2125624" y="1163320"/>
                  </a:lnTo>
                  <a:lnTo>
                    <a:pt x="2139315" y="1157097"/>
                  </a:lnTo>
                  <a:close/>
                </a:path>
                <a:path w="2181225" h="2049145">
                  <a:moveTo>
                    <a:pt x="2145919" y="1298702"/>
                  </a:moveTo>
                  <a:lnTo>
                    <a:pt x="2145169" y="1281684"/>
                  </a:lnTo>
                  <a:lnTo>
                    <a:pt x="2145030" y="1278255"/>
                  </a:lnTo>
                  <a:lnTo>
                    <a:pt x="2072259" y="1281684"/>
                  </a:lnTo>
                  <a:lnTo>
                    <a:pt x="2141740" y="1234440"/>
                  </a:lnTo>
                  <a:lnTo>
                    <a:pt x="2142871" y="1233678"/>
                  </a:lnTo>
                  <a:lnTo>
                    <a:pt x="2141982" y="1212215"/>
                  </a:lnTo>
                  <a:lnTo>
                    <a:pt x="2033016" y="1217295"/>
                  </a:lnTo>
                  <a:lnTo>
                    <a:pt x="2033905" y="1237742"/>
                  </a:lnTo>
                  <a:lnTo>
                    <a:pt x="2105025" y="1234440"/>
                  </a:lnTo>
                  <a:lnTo>
                    <a:pt x="2035937" y="1281684"/>
                  </a:lnTo>
                  <a:lnTo>
                    <a:pt x="2036953" y="1303782"/>
                  </a:lnTo>
                  <a:lnTo>
                    <a:pt x="2145919" y="1298702"/>
                  </a:lnTo>
                  <a:close/>
                </a:path>
                <a:path w="2181225" h="2049145">
                  <a:moveTo>
                    <a:pt x="2151253" y="1412240"/>
                  </a:moveTo>
                  <a:lnTo>
                    <a:pt x="2150110" y="1386967"/>
                  </a:lnTo>
                  <a:lnTo>
                    <a:pt x="2127453" y="1375156"/>
                  </a:lnTo>
                  <a:lnTo>
                    <a:pt x="2105787" y="1363853"/>
                  </a:lnTo>
                  <a:lnTo>
                    <a:pt x="2147697" y="1336167"/>
                  </a:lnTo>
                  <a:lnTo>
                    <a:pt x="2146554" y="1310386"/>
                  </a:lnTo>
                  <a:lnTo>
                    <a:pt x="2085213" y="1353185"/>
                  </a:lnTo>
                  <a:lnTo>
                    <a:pt x="2039366" y="1355344"/>
                  </a:lnTo>
                  <a:lnTo>
                    <a:pt x="2040382" y="1377315"/>
                  </a:lnTo>
                  <a:lnTo>
                    <a:pt x="2086102" y="1375156"/>
                  </a:lnTo>
                  <a:lnTo>
                    <a:pt x="2151253" y="1412240"/>
                  </a:lnTo>
                  <a:close/>
                </a:path>
                <a:path w="2181225" h="2049145">
                  <a:moveTo>
                    <a:pt x="2157095" y="1510944"/>
                  </a:moveTo>
                  <a:lnTo>
                    <a:pt x="2157031" y="1497203"/>
                  </a:lnTo>
                  <a:lnTo>
                    <a:pt x="2156841" y="1492885"/>
                  </a:lnTo>
                  <a:lnTo>
                    <a:pt x="2155317" y="1485773"/>
                  </a:lnTo>
                  <a:lnTo>
                    <a:pt x="2154313" y="1483741"/>
                  </a:lnTo>
                  <a:lnTo>
                    <a:pt x="2152523" y="1480058"/>
                  </a:lnTo>
                  <a:lnTo>
                    <a:pt x="2130552" y="1462659"/>
                  </a:lnTo>
                  <a:lnTo>
                    <a:pt x="2116328" y="1463294"/>
                  </a:lnTo>
                  <a:lnTo>
                    <a:pt x="2093976" y="1499362"/>
                  </a:lnTo>
                  <a:lnTo>
                    <a:pt x="2092071" y="1508633"/>
                  </a:lnTo>
                  <a:lnTo>
                    <a:pt x="2090801" y="1514475"/>
                  </a:lnTo>
                  <a:lnTo>
                    <a:pt x="2089988" y="1517269"/>
                  </a:lnTo>
                  <a:lnTo>
                    <a:pt x="2088769" y="1520952"/>
                  </a:lnTo>
                  <a:lnTo>
                    <a:pt x="2087372" y="1523746"/>
                  </a:lnTo>
                  <a:lnTo>
                    <a:pt x="2085594" y="1525270"/>
                  </a:lnTo>
                  <a:lnTo>
                    <a:pt x="2083943" y="1526921"/>
                  </a:lnTo>
                  <a:lnTo>
                    <a:pt x="2081784" y="1527683"/>
                  </a:lnTo>
                  <a:lnTo>
                    <a:pt x="2079117" y="1527810"/>
                  </a:lnTo>
                  <a:lnTo>
                    <a:pt x="2075180" y="1528064"/>
                  </a:lnTo>
                  <a:lnTo>
                    <a:pt x="2062861" y="1500505"/>
                  </a:lnTo>
                  <a:lnTo>
                    <a:pt x="2064258" y="1495044"/>
                  </a:lnTo>
                  <a:lnTo>
                    <a:pt x="2070608" y="1486916"/>
                  </a:lnTo>
                  <a:lnTo>
                    <a:pt x="2075815" y="1483995"/>
                  </a:lnTo>
                  <a:lnTo>
                    <a:pt x="2082927" y="1482344"/>
                  </a:lnTo>
                  <a:lnTo>
                    <a:pt x="2079879" y="1461135"/>
                  </a:lnTo>
                  <a:lnTo>
                    <a:pt x="2046097" y="1489392"/>
                  </a:lnTo>
                  <a:lnTo>
                    <a:pt x="2044585" y="1508125"/>
                  </a:lnTo>
                  <a:lnTo>
                    <a:pt x="2044954" y="1517269"/>
                  </a:lnTo>
                  <a:lnTo>
                    <a:pt x="2068068" y="1548638"/>
                  </a:lnTo>
                  <a:lnTo>
                    <a:pt x="2074037" y="1550162"/>
                  </a:lnTo>
                  <a:lnTo>
                    <a:pt x="2080260" y="1549908"/>
                  </a:lnTo>
                  <a:lnTo>
                    <a:pt x="2087118" y="1549527"/>
                  </a:lnTo>
                  <a:lnTo>
                    <a:pt x="2092833" y="1547876"/>
                  </a:lnTo>
                  <a:lnTo>
                    <a:pt x="2097405" y="1544701"/>
                  </a:lnTo>
                  <a:lnTo>
                    <a:pt x="2101977" y="1541653"/>
                  </a:lnTo>
                  <a:lnTo>
                    <a:pt x="2105406" y="1537462"/>
                  </a:lnTo>
                  <a:lnTo>
                    <a:pt x="2107946" y="1532128"/>
                  </a:lnTo>
                  <a:lnTo>
                    <a:pt x="2109825" y="1528064"/>
                  </a:lnTo>
                  <a:lnTo>
                    <a:pt x="2110359" y="1526921"/>
                  </a:lnTo>
                  <a:lnTo>
                    <a:pt x="2112645" y="1518793"/>
                  </a:lnTo>
                  <a:lnTo>
                    <a:pt x="2116709" y="1497203"/>
                  </a:lnTo>
                  <a:lnTo>
                    <a:pt x="2118741" y="1490345"/>
                  </a:lnTo>
                  <a:lnTo>
                    <a:pt x="2121408" y="1486916"/>
                  </a:lnTo>
                  <a:lnTo>
                    <a:pt x="2122678" y="1485265"/>
                  </a:lnTo>
                  <a:lnTo>
                    <a:pt x="2124837" y="1483995"/>
                  </a:lnTo>
                  <a:lnTo>
                    <a:pt x="2139264" y="1507109"/>
                  </a:lnTo>
                  <a:lnTo>
                    <a:pt x="2139200" y="1508633"/>
                  </a:lnTo>
                  <a:lnTo>
                    <a:pt x="2138299" y="1512824"/>
                  </a:lnTo>
                  <a:lnTo>
                    <a:pt x="2133727" y="1519174"/>
                  </a:lnTo>
                  <a:lnTo>
                    <a:pt x="2129790" y="1521460"/>
                  </a:lnTo>
                  <a:lnTo>
                    <a:pt x="2124202" y="1522603"/>
                  </a:lnTo>
                  <a:lnTo>
                    <a:pt x="2126234" y="1544574"/>
                  </a:lnTo>
                  <a:lnTo>
                    <a:pt x="2155748" y="1519555"/>
                  </a:lnTo>
                  <a:lnTo>
                    <a:pt x="2155837" y="1519174"/>
                  </a:lnTo>
                  <a:lnTo>
                    <a:pt x="2157095" y="1510944"/>
                  </a:lnTo>
                  <a:close/>
                </a:path>
                <a:path w="2181225" h="2049145">
                  <a:moveTo>
                    <a:pt x="2162048" y="1643253"/>
                  </a:moveTo>
                  <a:lnTo>
                    <a:pt x="2160574" y="1611884"/>
                  </a:lnTo>
                  <a:lnTo>
                    <a:pt x="2157984" y="1556639"/>
                  </a:lnTo>
                  <a:lnTo>
                    <a:pt x="2139569" y="1557528"/>
                  </a:lnTo>
                  <a:lnTo>
                    <a:pt x="2141093" y="1589913"/>
                  </a:lnTo>
                  <a:lnTo>
                    <a:pt x="2050542" y="1594104"/>
                  </a:lnTo>
                  <a:lnTo>
                    <a:pt x="2051558" y="1616075"/>
                  </a:lnTo>
                  <a:lnTo>
                    <a:pt x="2142109" y="1611884"/>
                  </a:lnTo>
                  <a:lnTo>
                    <a:pt x="2143506" y="1644142"/>
                  </a:lnTo>
                  <a:lnTo>
                    <a:pt x="2162048" y="1643253"/>
                  </a:lnTo>
                  <a:close/>
                </a:path>
                <a:path w="2181225" h="2049145">
                  <a:moveTo>
                    <a:pt x="2164892" y="1715008"/>
                  </a:moveTo>
                  <a:lnTo>
                    <a:pt x="2164778" y="1702562"/>
                  </a:lnTo>
                  <a:lnTo>
                    <a:pt x="2163737" y="1680210"/>
                  </a:lnTo>
                  <a:lnTo>
                    <a:pt x="2162683" y="1657350"/>
                  </a:lnTo>
                  <a:lnTo>
                    <a:pt x="2146427" y="1658112"/>
                  </a:lnTo>
                  <a:lnTo>
                    <a:pt x="2146427" y="1713484"/>
                  </a:lnTo>
                  <a:lnTo>
                    <a:pt x="2146046" y="1717167"/>
                  </a:lnTo>
                  <a:lnTo>
                    <a:pt x="2144649" y="1719961"/>
                  </a:lnTo>
                  <a:lnTo>
                    <a:pt x="2140331" y="1724025"/>
                  </a:lnTo>
                  <a:lnTo>
                    <a:pt x="2137410" y="1725168"/>
                  </a:lnTo>
                  <a:lnTo>
                    <a:pt x="2133727" y="1725295"/>
                  </a:lnTo>
                  <a:lnTo>
                    <a:pt x="2130552" y="1725549"/>
                  </a:lnTo>
                  <a:lnTo>
                    <a:pt x="2117623" y="1682369"/>
                  </a:lnTo>
                  <a:lnTo>
                    <a:pt x="2117598" y="1681607"/>
                  </a:lnTo>
                  <a:lnTo>
                    <a:pt x="2145284" y="1680210"/>
                  </a:lnTo>
                  <a:lnTo>
                    <a:pt x="2146300" y="1703705"/>
                  </a:lnTo>
                  <a:lnTo>
                    <a:pt x="2146427" y="1713484"/>
                  </a:lnTo>
                  <a:lnTo>
                    <a:pt x="2146427" y="1658112"/>
                  </a:lnTo>
                  <a:lnTo>
                    <a:pt x="2053717" y="1662430"/>
                  </a:lnTo>
                  <a:lnTo>
                    <a:pt x="2054733" y="1684528"/>
                  </a:lnTo>
                  <a:lnTo>
                    <a:pt x="2100199" y="1682369"/>
                  </a:lnTo>
                  <a:lnTo>
                    <a:pt x="2100453" y="1686814"/>
                  </a:lnTo>
                  <a:lnTo>
                    <a:pt x="2100453" y="1695577"/>
                  </a:lnTo>
                  <a:lnTo>
                    <a:pt x="2099691" y="1697990"/>
                  </a:lnTo>
                  <a:lnTo>
                    <a:pt x="2057019" y="1734185"/>
                  </a:lnTo>
                  <a:lnTo>
                    <a:pt x="2058289" y="1760474"/>
                  </a:lnTo>
                  <a:lnTo>
                    <a:pt x="2078863" y="1746123"/>
                  </a:lnTo>
                  <a:lnTo>
                    <a:pt x="2087118" y="1740535"/>
                  </a:lnTo>
                  <a:lnTo>
                    <a:pt x="2092833" y="1736090"/>
                  </a:lnTo>
                  <a:lnTo>
                    <a:pt x="2096008" y="1732788"/>
                  </a:lnTo>
                  <a:lnTo>
                    <a:pt x="2099183" y="1729613"/>
                  </a:lnTo>
                  <a:lnTo>
                    <a:pt x="2101977" y="1725549"/>
                  </a:lnTo>
                  <a:lnTo>
                    <a:pt x="2104644" y="1720596"/>
                  </a:lnTo>
                  <a:lnTo>
                    <a:pt x="2106422" y="1730121"/>
                  </a:lnTo>
                  <a:lnTo>
                    <a:pt x="2110105" y="1737106"/>
                  </a:lnTo>
                  <a:lnTo>
                    <a:pt x="2115693" y="1741678"/>
                  </a:lnTo>
                  <a:lnTo>
                    <a:pt x="2121154" y="1746250"/>
                  </a:lnTo>
                  <a:lnTo>
                    <a:pt x="2128139" y="1748282"/>
                  </a:lnTo>
                  <a:lnTo>
                    <a:pt x="2142744" y="1747647"/>
                  </a:lnTo>
                  <a:lnTo>
                    <a:pt x="2148332" y="1745869"/>
                  </a:lnTo>
                  <a:lnTo>
                    <a:pt x="2153158" y="1742440"/>
                  </a:lnTo>
                  <a:lnTo>
                    <a:pt x="2158111" y="1739011"/>
                  </a:lnTo>
                  <a:lnTo>
                    <a:pt x="2161286" y="1734566"/>
                  </a:lnTo>
                  <a:lnTo>
                    <a:pt x="2163064" y="1729232"/>
                  </a:lnTo>
                  <a:lnTo>
                    <a:pt x="2163889" y="1725549"/>
                  </a:lnTo>
                  <a:lnTo>
                    <a:pt x="2164105" y="1724647"/>
                  </a:lnTo>
                  <a:lnTo>
                    <a:pt x="2164753" y="1718856"/>
                  </a:lnTo>
                  <a:lnTo>
                    <a:pt x="2164892" y="1715008"/>
                  </a:lnTo>
                  <a:close/>
                </a:path>
                <a:path w="2181225" h="2049145">
                  <a:moveTo>
                    <a:pt x="2171573" y="1847723"/>
                  </a:moveTo>
                  <a:lnTo>
                    <a:pt x="2168829" y="1789811"/>
                  </a:lnTo>
                  <a:lnTo>
                    <a:pt x="2167763" y="1766951"/>
                  </a:lnTo>
                  <a:lnTo>
                    <a:pt x="2058797" y="1772031"/>
                  </a:lnTo>
                  <a:lnTo>
                    <a:pt x="2062607" y="1854962"/>
                  </a:lnTo>
                  <a:lnTo>
                    <a:pt x="2081022" y="1854073"/>
                  </a:lnTo>
                  <a:lnTo>
                    <a:pt x="2078228" y="1793113"/>
                  </a:lnTo>
                  <a:lnTo>
                    <a:pt x="2107819" y="1791843"/>
                  </a:lnTo>
                  <a:lnTo>
                    <a:pt x="2110359" y="1846453"/>
                  </a:lnTo>
                  <a:lnTo>
                    <a:pt x="2128774" y="1845691"/>
                  </a:lnTo>
                  <a:lnTo>
                    <a:pt x="2126272" y="1791843"/>
                  </a:lnTo>
                  <a:lnTo>
                    <a:pt x="2126234" y="1790954"/>
                  </a:lnTo>
                  <a:lnTo>
                    <a:pt x="2150364" y="1789811"/>
                  </a:lnTo>
                  <a:lnTo>
                    <a:pt x="2153031" y="1848612"/>
                  </a:lnTo>
                  <a:lnTo>
                    <a:pt x="2171573" y="1847723"/>
                  </a:lnTo>
                  <a:close/>
                </a:path>
                <a:path w="2181225" h="2049145">
                  <a:moveTo>
                    <a:pt x="2176272" y="1948942"/>
                  </a:moveTo>
                  <a:lnTo>
                    <a:pt x="2173528" y="1891030"/>
                  </a:lnTo>
                  <a:lnTo>
                    <a:pt x="2172462" y="1868170"/>
                  </a:lnTo>
                  <a:lnTo>
                    <a:pt x="2063496" y="1873250"/>
                  </a:lnTo>
                  <a:lnTo>
                    <a:pt x="2067306" y="1956181"/>
                  </a:lnTo>
                  <a:lnTo>
                    <a:pt x="2085721" y="1955292"/>
                  </a:lnTo>
                  <a:lnTo>
                    <a:pt x="2082927" y="1894459"/>
                  </a:lnTo>
                  <a:lnTo>
                    <a:pt x="2112518" y="1893062"/>
                  </a:lnTo>
                  <a:lnTo>
                    <a:pt x="2115058" y="1947672"/>
                  </a:lnTo>
                  <a:lnTo>
                    <a:pt x="2133473" y="1946910"/>
                  </a:lnTo>
                  <a:lnTo>
                    <a:pt x="2130971" y="1893062"/>
                  </a:lnTo>
                  <a:lnTo>
                    <a:pt x="2130933" y="1892173"/>
                  </a:lnTo>
                  <a:lnTo>
                    <a:pt x="2155063" y="1891030"/>
                  </a:lnTo>
                  <a:lnTo>
                    <a:pt x="2157730" y="1949831"/>
                  </a:lnTo>
                  <a:lnTo>
                    <a:pt x="2176272" y="1948942"/>
                  </a:lnTo>
                  <a:close/>
                </a:path>
                <a:path w="2181225" h="2049145">
                  <a:moveTo>
                    <a:pt x="2180844" y="2048256"/>
                  </a:moveTo>
                  <a:lnTo>
                    <a:pt x="2179358" y="2016760"/>
                  </a:lnTo>
                  <a:lnTo>
                    <a:pt x="2176780" y="1961642"/>
                  </a:lnTo>
                  <a:lnTo>
                    <a:pt x="2158365" y="1962531"/>
                  </a:lnTo>
                  <a:lnTo>
                    <a:pt x="2159889" y="1994789"/>
                  </a:lnTo>
                  <a:lnTo>
                    <a:pt x="2069338" y="1998980"/>
                  </a:lnTo>
                  <a:lnTo>
                    <a:pt x="2070354" y="2021078"/>
                  </a:lnTo>
                  <a:lnTo>
                    <a:pt x="2160905" y="2016760"/>
                  </a:lnTo>
                  <a:lnTo>
                    <a:pt x="2162429" y="2049018"/>
                  </a:lnTo>
                  <a:lnTo>
                    <a:pt x="2180844" y="20482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8251" y="4822697"/>
              <a:ext cx="1035558" cy="1043939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2690">
              <a:lnSpc>
                <a:spcPct val="100000"/>
              </a:lnSpc>
              <a:spcBef>
                <a:spcPts val="100"/>
              </a:spcBef>
              <a:tabLst>
                <a:tab pos="5022215" algn="l"/>
                <a:tab pos="6546215" algn="l"/>
              </a:tabLst>
            </a:pPr>
            <a:r>
              <a:rPr dirty="0" strike="sngStrike"/>
              <a:t> </a:t>
            </a:r>
            <a:r>
              <a:rPr dirty="0" strike="sngStrike"/>
              <a:t>	</a:t>
            </a:r>
            <a:r>
              <a:rPr dirty="0" strike="sngStrike"/>
              <a:t>Van</a:t>
            </a:r>
            <a:r>
              <a:rPr dirty="0" spc="10" strike="sngStrike"/>
              <a:t> </a:t>
            </a:r>
            <a:r>
              <a:rPr dirty="0" spc="-5" strike="sngStrike"/>
              <a:t>Parking:	</a:t>
            </a:r>
            <a:r>
              <a:rPr dirty="0" strike="sngStrike"/>
              <a:t>Existing</a:t>
            </a:r>
            <a:r>
              <a:rPr dirty="0" spc="-50" strike="sngStrike"/>
              <a:t> </a:t>
            </a:r>
            <a:r>
              <a:rPr dirty="0" spc="-5" strike="sngStrike"/>
              <a:t>Co</a:t>
            </a:r>
            <a:r>
              <a:rPr dirty="0" spc="-5" strike="noStrike"/>
              <a:t>nditions</a:t>
            </a:r>
          </a:p>
        </p:txBody>
      </p:sp>
      <p:grpSp>
        <p:nvGrpSpPr>
          <p:cNvPr id="31" name="object 31"/>
          <p:cNvGrpSpPr/>
          <p:nvPr/>
        </p:nvGrpSpPr>
        <p:grpSpPr>
          <a:xfrm>
            <a:off x="140970" y="0"/>
            <a:ext cx="5400040" cy="4347210"/>
            <a:chOff x="140970" y="0"/>
            <a:chExt cx="5400040" cy="434721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098541" y="4192523"/>
              <a:ext cx="441959" cy="154940"/>
            </a:xfrm>
            <a:custGeom>
              <a:avLst/>
              <a:gdLst/>
              <a:ahLst/>
              <a:cxnLst/>
              <a:rect l="l" t="t" r="r" b="b"/>
              <a:pathLst>
                <a:path w="441960" h="154939">
                  <a:moveTo>
                    <a:pt x="441960" y="0"/>
                  </a:moveTo>
                  <a:lnTo>
                    <a:pt x="0" y="0"/>
                  </a:lnTo>
                  <a:lnTo>
                    <a:pt x="0" y="154686"/>
                  </a:lnTo>
                  <a:lnTo>
                    <a:pt x="441960" y="154686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A9E6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5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01" y="774954"/>
              <a:ext cx="1424940" cy="22860"/>
            </a:xfrm>
            <a:custGeom>
              <a:avLst/>
              <a:gdLst/>
              <a:ahLst/>
              <a:cxnLst/>
              <a:rect l="l" t="t" r="r" b="b"/>
              <a:pathLst>
                <a:path w="1424940" h="22859">
                  <a:moveTo>
                    <a:pt x="0" y="22860"/>
                  </a:moveTo>
                  <a:lnTo>
                    <a:pt x="1424940" y="22860"/>
                  </a:lnTo>
                  <a:lnTo>
                    <a:pt x="1424940" y="0"/>
                  </a:lnTo>
                  <a:lnTo>
                    <a:pt x="0" y="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97813"/>
              <a:ext cx="9144000" cy="570204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3914" y="4997958"/>
              <a:ext cx="919480" cy="554355"/>
            </a:xfrm>
            <a:custGeom>
              <a:avLst/>
              <a:gdLst/>
              <a:ahLst/>
              <a:cxnLst/>
              <a:rect l="l" t="t" r="r" b="b"/>
              <a:pathLst>
                <a:path w="919480" h="554354">
                  <a:moveTo>
                    <a:pt x="918972" y="0"/>
                  </a:moveTo>
                  <a:lnTo>
                    <a:pt x="0" y="0"/>
                  </a:lnTo>
                  <a:lnTo>
                    <a:pt x="0" y="553974"/>
                  </a:lnTo>
                  <a:lnTo>
                    <a:pt x="918972" y="553974"/>
                  </a:lnTo>
                  <a:lnTo>
                    <a:pt x="918972" y="0"/>
                  </a:lnTo>
                  <a:close/>
                </a:path>
              </a:pathLst>
            </a:custGeom>
            <a:solidFill>
              <a:srgbClr val="FFFFFF">
                <a:alpha val="54901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389878" y="2925318"/>
            <a:ext cx="6508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Loading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Dock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27450" y="2176018"/>
            <a:ext cx="7632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Fire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Lane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/ Alley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0019" y="2167889"/>
            <a:ext cx="3695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Park</a:t>
            </a:r>
            <a:r>
              <a:rPr dirty="0" sz="800" spc="-5">
                <a:latin typeface="Arial"/>
                <a:cs typeface="Arial"/>
              </a:rPr>
              <a:t>i</a:t>
            </a:r>
            <a:r>
              <a:rPr dirty="0" sz="800" spc="-5">
                <a:latin typeface="Arial"/>
                <a:cs typeface="Arial"/>
              </a:rPr>
              <a:t>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79720" y="4598670"/>
            <a:ext cx="374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Te</a:t>
            </a:r>
            <a:r>
              <a:rPr dirty="0" sz="800" spc="-10">
                <a:latin typeface="Arial"/>
                <a:cs typeface="Arial"/>
              </a:rPr>
              <a:t>r</a:t>
            </a:r>
            <a:r>
              <a:rPr dirty="0" sz="800" spc="-5">
                <a:latin typeface="Arial"/>
                <a:cs typeface="Arial"/>
              </a:rPr>
              <a:t>race  </a:t>
            </a:r>
            <a:r>
              <a:rPr dirty="0" sz="800" spc="-5">
                <a:latin typeface="Arial"/>
                <a:cs typeface="Arial"/>
              </a:rPr>
              <a:t>Above</a:t>
            </a:r>
            <a:endParaRPr sz="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66438" y="4182871"/>
            <a:ext cx="7397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Ambulance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Bay</a:t>
            </a:r>
            <a:endParaRPr sz="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11322" y="4904994"/>
            <a:ext cx="431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Main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Entranc</a:t>
            </a:r>
            <a:r>
              <a:rPr dirty="0" sz="800" spc="-5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48282" y="4349241"/>
            <a:ext cx="544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Cor</a:t>
            </a:r>
            <a:r>
              <a:rPr dirty="0" sz="800" spc="-10">
                <a:latin typeface="Arial"/>
                <a:cs typeface="Arial"/>
              </a:rPr>
              <a:t>r</a:t>
            </a:r>
            <a:r>
              <a:rPr dirty="0" sz="800" spc="-5">
                <a:latin typeface="Arial"/>
                <a:cs typeface="Arial"/>
              </a:rPr>
              <a:t>ec</a:t>
            </a:r>
            <a:r>
              <a:rPr dirty="0" sz="800" spc="-5">
                <a:latin typeface="Arial"/>
                <a:cs typeface="Arial"/>
              </a:rPr>
              <a:t>ti</a:t>
            </a:r>
            <a:r>
              <a:rPr dirty="0" sz="800" spc="-5">
                <a:latin typeface="Arial"/>
                <a:cs typeface="Arial"/>
              </a:rPr>
              <a:t>ons  </a:t>
            </a:r>
            <a:r>
              <a:rPr dirty="0" sz="800" spc="-5">
                <a:latin typeface="Arial"/>
                <a:cs typeface="Arial"/>
              </a:rPr>
              <a:t>Sally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Port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623642" y="2822575"/>
            <a:ext cx="488315" cy="3627754"/>
            <a:chOff x="8623642" y="2822575"/>
            <a:chExt cx="488315" cy="3627754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23642" y="5963602"/>
              <a:ext cx="487718" cy="48667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711183" y="2822575"/>
              <a:ext cx="168275" cy="1264920"/>
            </a:xfrm>
            <a:custGeom>
              <a:avLst/>
              <a:gdLst/>
              <a:ahLst/>
              <a:cxnLst/>
              <a:rect l="l" t="t" r="r" b="b"/>
              <a:pathLst>
                <a:path w="168275" h="1264920">
                  <a:moveTo>
                    <a:pt x="0" y="0"/>
                  </a:moveTo>
                  <a:lnTo>
                    <a:pt x="1143" y="23367"/>
                  </a:lnTo>
                  <a:lnTo>
                    <a:pt x="26289" y="31241"/>
                  </a:lnTo>
                  <a:lnTo>
                    <a:pt x="28321" y="74802"/>
                  </a:lnTo>
                  <a:lnTo>
                    <a:pt x="4064" y="85471"/>
                  </a:lnTo>
                  <a:lnTo>
                    <a:pt x="5080" y="109347"/>
                  </a:lnTo>
                  <a:lnTo>
                    <a:pt x="98333" y="66928"/>
                  </a:lnTo>
                  <a:lnTo>
                    <a:pt x="46355" y="66928"/>
                  </a:lnTo>
                  <a:lnTo>
                    <a:pt x="44958" y="37211"/>
                  </a:lnTo>
                  <a:lnTo>
                    <a:pt x="110245" y="37211"/>
                  </a:lnTo>
                  <a:lnTo>
                    <a:pt x="0" y="0"/>
                  </a:lnTo>
                  <a:close/>
                </a:path>
                <a:path w="168275" h="1264920">
                  <a:moveTo>
                    <a:pt x="110245" y="37211"/>
                  </a:moveTo>
                  <a:lnTo>
                    <a:pt x="44958" y="37211"/>
                  </a:lnTo>
                  <a:lnTo>
                    <a:pt x="86106" y="50037"/>
                  </a:lnTo>
                  <a:lnTo>
                    <a:pt x="46355" y="66928"/>
                  </a:lnTo>
                  <a:lnTo>
                    <a:pt x="98333" y="66928"/>
                  </a:lnTo>
                  <a:lnTo>
                    <a:pt x="112014" y="60705"/>
                  </a:lnTo>
                  <a:lnTo>
                    <a:pt x="110998" y="37464"/>
                  </a:lnTo>
                  <a:lnTo>
                    <a:pt x="110245" y="37211"/>
                  </a:lnTo>
                  <a:close/>
                </a:path>
                <a:path w="168275" h="1264920">
                  <a:moveTo>
                    <a:pt x="113792" y="116332"/>
                  </a:moveTo>
                  <a:lnTo>
                    <a:pt x="5715" y="121285"/>
                  </a:lnTo>
                  <a:lnTo>
                    <a:pt x="9271" y="197992"/>
                  </a:lnTo>
                  <a:lnTo>
                    <a:pt x="27559" y="197230"/>
                  </a:lnTo>
                  <a:lnTo>
                    <a:pt x="25019" y="142494"/>
                  </a:lnTo>
                  <a:lnTo>
                    <a:pt x="114808" y="138302"/>
                  </a:lnTo>
                  <a:lnTo>
                    <a:pt x="113792" y="116332"/>
                  </a:lnTo>
                  <a:close/>
                </a:path>
                <a:path w="168275" h="1264920">
                  <a:moveTo>
                    <a:pt x="118999" y="208661"/>
                  </a:moveTo>
                  <a:lnTo>
                    <a:pt x="10033" y="213740"/>
                  </a:lnTo>
                  <a:lnTo>
                    <a:pt x="11684" y="250825"/>
                  </a:lnTo>
                  <a:lnTo>
                    <a:pt x="12294" y="261238"/>
                  </a:lnTo>
                  <a:lnTo>
                    <a:pt x="26416" y="298576"/>
                  </a:lnTo>
                  <a:lnTo>
                    <a:pt x="40894" y="303784"/>
                  </a:lnTo>
                  <a:lnTo>
                    <a:pt x="52070" y="303149"/>
                  </a:lnTo>
                  <a:lnTo>
                    <a:pt x="71120" y="281559"/>
                  </a:lnTo>
                  <a:lnTo>
                    <a:pt x="117799" y="281559"/>
                  </a:lnTo>
                  <a:lnTo>
                    <a:pt x="118199" y="280924"/>
                  </a:lnTo>
                  <a:lnTo>
                    <a:pt x="41910" y="280924"/>
                  </a:lnTo>
                  <a:lnTo>
                    <a:pt x="38735" y="280035"/>
                  </a:lnTo>
                  <a:lnTo>
                    <a:pt x="36449" y="278002"/>
                  </a:lnTo>
                  <a:lnTo>
                    <a:pt x="34036" y="276098"/>
                  </a:lnTo>
                  <a:lnTo>
                    <a:pt x="32397" y="273577"/>
                  </a:lnTo>
                  <a:lnTo>
                    <a:pt x="31115" y="268097"/>
                  </a:lnTo>
                  <a:lnTo>
                    <a:pt x="30734" y="263144"/>
                  </a:lnTo>
                  <a:lnTo>
                    <a:pt x="29337" y="234823"/>
                  </a:lnTo>
                  <a:lnTo>
                    <a:pt x="58547" y="233425"/>
                  </a:lnTo>
                  <a:lnTo>
                    <a:pt x="76621" y="233425"/>
                  </a:lnTo>
                  <a:lnTo>
                    <a:pt x="76581" y="232663"/>
                  </a:lnTo>
                  <a:lnTo>
                    <a:pt x="101854" y="231394"/>
                  </a:lnTo>
                  <a:lnTo>
                    <a:pt x="120059" y="231394"/>
                  </a:lnTo>
                  <a:lnTo>
                    <a:pt x="118999" y="208661"/>
                  </a:lnTo>
                  <a:close/>
                </a:path>
                <a:path w="168275" h="1264920">
                  <a:moveTo>
                    <a:pt x="117799" y="281559"/>
                  </a:moveTo>
                  <a:lnTo>
                    <a:pt x="71120" y="281559"/>
                  </a:lnTo>
                  <a:lnTo>
                    <a:pt x="73533" y="286258"/>
                  </a:lnTo>
                  <a:lnTo>
                    <a:pt x="76835" y="289813"/>
                  </a:lnTo>
                  <a:lnTo>
                    <a:pt x="85725" y="294894"/>
                  </a:lnTo>
                  <a:lnTo>
                    <a:pt x="90424" y="296037"/>
                  </a:lnTo>
                  <a:lnTo>
                    <a:pt x="95504" y="295783"/>
                  </a:lnTo>
                  <a:lnTo>
                    <a:pt x="100202" y="295655"/>
                  </a:lnTo>
                  <a:lnTo>
                    <a:pt x="104394" y="294259"/>
                  </a:lnTo>
                  <a:lnTo>
                    <a:pt x="111760" y="289433"/>
                  </a:lnTo>
                  <a:lnTo>
                    <a:pt x="114681" y="286512"/>
                  </a:lnTo>
                  <a:lnTo>
                    <a:pt x="117799" y="281559"/>
                  </a:lnTo>
                  <a:close/>
                </a:path>
                <a:path w="168275" h="1264920">
                  <a:moveTo>
                    <a:pt x="76621" y="233425"/>
                  </a:moveTo>
                  <a:lnTo>
                    <a:pt x="58547" y="233425"/>
                  </a:lnTo>
                  <a:lnTo>
                    <a:pt x="59360" y="252222"/>
                  </a:lnTo>
                  <a:lnTo>
                    <a:pt x="59771" y="260346"/>
                  </a:lnTo>
                  <a:lnTo>
                    <a:pt x="59742" y="263144"/>
                  </a:lnTo>
                  <a:lnTo>
                    <a:pt x="59563" y="267715"/>
                  </a:lnTo>
                  <a:lnTo>
                    <a:pt x="57785" y="273812"/>
                  </a:lnTo>
                  <a:lnTo>
                    <a:pt x="56261" y="276225"/>
                  </a:lnTo>
                  <a:lnTo>
                    <a:pt x="53975" y="277875"/>
                  </a:lnTo>
                  <a:lnTo>
                    <a:pt x="51816" y="279653"/>
                  </a:lnTo>
                  <a:lnTo>
                    <a:pt x="49022" y="280542"/>
                  </a:lnTo>
                  <a:lnTo>
                    <a:pt x="45847" y="280670"/>
                  </a:lnTo>
                  <a:lnTo>
                    <a:pt x="41910" y="280924"/>
                  </a:lnTo>
                  <a:lnTo>
                    <a:pt x="118199" y="280924"/>
                  </a:lnTo>
                  <a:lnTo>
                    <a:pt x="118999" y="279653"/>
                  </a:lnTo>
                  <a:lnTo>
                    <a:pt x="120269" y="275716"/>
                  </a:lnTo>
                  <a:lnTo>
                    <a:pt x="120390" y="274700"/>
                  </a:lnTo>
                  <a:lnTo>
                    <a:pt x="87884" y="274700"/>
                  </a:lnTo>
                  <a:lnTo>
                    <a:pt x="84963" y="273812"/>
                  </a:lnTo>
                  <a:lnTo>
                    <a:pt x="77343" y="247014"/>
                  </a:lnTo>
                  <a:lnTo>
                    <a:pt x="76621" y="233425"/>
                  </a:lnTo>
                  <a:close/>
                </a:path>
                <a:path w="168275" h="1264920">
                  <a:moveTo>
                    <a:pt x="120059" y="231394"/>
                  </a:moveTo>
                  <a:lnTo>
                    <a:pt x="101854" y="231394"/>
                  </a:lnTo>
                  <a:lnTo>
                    <a:pt x="102362" y="244094"/>
                  </a:lnTo>
                  <a:lnTo>
                    <a:pt x="102916" y="255650"/>
                  </a:lnTo>
                  <a:lnTo>
                    <a:pt x="103108" y="260346"/>
                  </a:lnTo>
                  <a:lnTo>
                    <a:pt x="103064" y="261238"/>
                  </a:lnTo>
                  <a:lnTo>
                    <a:pt x="102852" y="263144"/>
                  </a:lnTo>
                  <a:lnTo>
                    <a:pt x="102616" y="266573"/>
                  </a:lnTo>
                  <a:lnTo>
                    <a:pt x="87884" y="274700"/>
                  </a:lnTo>
                  <a:lnTo>
                    <a:pt x="120390" y="274700"/>
                  </a:lnTo>
                  <a:lnTo>
                    <a:pt x="121178" y="268097"/>
                  </a:lnTo>
                  <a:lnTo>
                    <a:pt x="121297" y="266573"/>
                  </a:lnTo>
                  <a:lnTo>
                    <a:pt x="121394" y="260346"/>
                  </a:lnTo>
                  <a:lnTo>
                    <a:pt x="120059" y="231394"/>
                  </a:lnTo>
                  <a:close/>
                </a:path>
                <a:path w="168275" h="1264920">
                  <a:moveTo>
                    <a:pt x="14605" y="312165"/>
                  </a:moveTo>
                  <a:lnTo>
                    <a:pt x="15621" y="335534"/>
                  </a:lnTo>
                  <a:lnTo>
                    <a:pt x="40767" y="343280"/>
                  </a:lnTo>
                  <a:lnTo>
                    <a:pt x="42799" y="386841"/>
                  </a:lnTo>
                  <a:lnTo>
                    <a:pt x="18542" y="397510"/>
                  </a:lnTo>
                  <a:lnTo>
                    <a:pt x="19685" y="421513"/>
                  </a:lnTo>
                  <a:lnTo>
                    <a:pt x="112973" y="378967"/>
                  </a:lnTo>
                  <a:lnTo>
                    <a:pt x="60833" y="378967"/>
                  </a:lnTo>
                  <a:lnTo>
                    <a:pt x="59436" y="349250"/>
                  </a:lnTo>
                  <a:lnTo>
                    <a:pt x="124721" y="349250"/>
                  </a:lnTo>
                  <a:lnTo>
                    <a:pt x="14605" y="312165"/>
                  </a:lnTo>
                  <a:close/>
                </a:path>
                <a:path w="168275" h="1264920">
                  <a:moveTo>
                    <a:pt x="124721" y="349250"/>
                  </a:moveTo>
                  <a:lnTo>
                    <a:pt x="59436" y="349250"/>
                  </a:lnTo>
                  <a:lnTo>
                    <a:pt x="100584" y="362076"/>
                  </a:lnTo>
                  <a:lnTo>
                    <a:pt x="60833" y="378967"/>
                  </a:lnTo>
                  <a:lnTo>
                    <a:pt x="112973" y="378967"/>
                  </a:lnTo>
                  <a:lnTo>
                    <a:pt x="126619" y="372745"/>
                  </a:lnTo>
                  <a:lnTo>
                    <a:pt x="125475" y="349503"/>
                  </a:lnTo>
                  <a:lnTo>
                    <a:pt x="124721" y="349250"/>
                  </a:lnTo>
                  <a:close/>
                </a:path>
                <a:path w="168275" h="1264920">
                  <a:moveTo>
                    <a:pt x="128865" y="450214"/>
                  </a:moveTo>
                  <a:lnTo>
                    <a:pt x="92201" y="450214"/>
                  </a:lnTo>
                  <a:lnTo>
                    <a:pt x="23241" y="497459"/>
                  </a:lnTo>
                  <a:lnTo>
                    <a:pt x="24257" y="519557"/>
                  </a:lnTo>
                  <a:lnTo>
                    <a:pt x="133223" y="514476"/>
                  </a:lnTo>
                  <a:lnTo>
                    <a:pt x="132371" y="497332"/>
                  </a:lnTo>
                  <a:lnTo>
                    <a:pt x="59436" y="497332"/>
                  </a:lnTo>
                  <a:lnTo>
                    <a:pt x="128865" y="450214"/>
                  </a:lnTo>
                  <a:close/>
                </a:path>
                <a:path w="168275" h="1264920">
                  <a:moveTo>
                    <a:pt x="132207" y="494029"/>
                  </a:moveTo>
                  <a:lnTo>
                    <a:pt x="59436" y="497332"/>
                  </a:lnTo>
                  <a:lnTo>
                    <a:pt x="132371" y="497332"/>
                  </a:lnTo>
                  <a:lnTo>
                    <a:pt x="132207" y="494029"/>
                  </a:lnTo>
                  <a:close/>
                </a:path>
                <a:path w="168275" h="1264920">
                  <a:moveTo>
                    <a:pt x="129159" y="427989"/>
                  </a:moveTo>
                  <a:lnTo>
                    <a:pt x="20193" y="433070"/>
                  </a:lnTo>
                  <a:lnTo>
                    <a:pt x="21082" y="453516"/>
                  </a:lnTo>
                  <a:lnTo>
                    <a:pt x="92201" y="450214"/>
                  </a:lnTo>
                  <a:lnTo>
                    <a:pt x="128865" y="450214"/>
                  </a:lnTo>
                  <a:lnTo>
                    <a:pt x="130175" y="449325"/>
                  </a:lnTo>
                  <a:lnTo>
                    <a:pt x="129159" y="427989"/>
                  </a:lnTo>
                  <a:close/>
                </a:path>
                <a:path w="168275" h="1264920">
                  <a:moveTo>
                    <a:pt x="114638" y="590803"/>
                  </a:moveTo>
                  <a:lnTo>
                    <a:pt x="73406" y="590803"/>
                  </a:lnTo>
                  <a:lnTo>
                    <a:pt x="138430" y="628014"/>
                  </a:lnTo>
                  <a:lnTo>
                    <a:pt x="137287" y="602614"/>
                  </a:lnTo>
                  <a:lnTo>
                    <a:pt x="114638" y="590803"/>
                  </a:lnTo>
                  <a:close/>
                </a:path>
                <a:path w="168275" h="1264920">
                  <a:moveTo>
                    <a:pt x="133731" y="526034"/>
                  </a:moveTo>
                  <a:lnTo>
                    <a:pt x="72517" y="568960"/>
                  </a:lnTo>
                  <a:lnTo>
                    <a:pt x="26670" y="570991"/>
                  </a:lnTo>
                  <a:lnTo>
                    <a:pt x="27686" y="592963"/>
                  </a:lnTo>
                  <a:lnTo>
                    <a:pt x="73406" y="590803"/>
                  </a:lnTo>
                  <a:lnTo>
                    <a:pt x="114638" y="590803"/>
                  </a:lnTo>
                  <a:lnTo>
                    <a:pt x="92964" y="579501"/>
                  </a:lnTo>
                  <a:lnTo>
                    <a:pt x="134874" y="551814"/>
                  </a:lnTo>
                  <a:lnTo>
                    <a:pt x="133731" y="526034"/>
                  </a:lnTo>
                  <a:close/>
                </a:path>
                <a:path w="168275" h="1264920">
                  <a:moveTo>
                    <a:pt x="67056" y="676783"/>
                  </a:moveTo>
                  <a:lnTo>
                    <a:pt x="33289" y="705104"/>
                  </a:lnTo>
                  <a:lnTo>
                    <a:pt x="31791" y="724280"/>
                  </a:lnTo>
                  <a:lnTo>
                    <a:pt x="32258" y="732916"/>
                  </a:lnTo>
                  <a:lnTo>
                    <a:pt x="55245" y="764413"/>
                  </a:lnTo>
                  <a:lnTo>
                    <a:pt x="61214" y="765810"/>
                  </a:lnTo>
                  <a:lnTo>
                    <a:pt x="74295" y="765301"/>
                  </a:lnTo>
                  <a:lnTo>
                    <a:pt x="80137" y="763524"/>
                  </a:lnTo>
                  <a:lnTo>
                    <a:pt x="84582" y="760349"/>
                  </a:lnTo>
                  <a:lnTo>
                    <a:pt x="89154" y="757301"/>
                  </a:lnTo>
                  <a:lnTo>
                    <a:pt x="92715" y="753098"/>
                  </a:lnTo>
                  <a:lnTo>
                    <a:pt x="95123" y="747902"/>
                  </a:lnTo>
                  <a:lnTo>
                    <a:pt x="97118" y="743712"/>
                  </a:lnTo>
                  <a:lnTo>
                    <a:pt x="62357" y="743712"/>
                  </a:lnTo>
                  <a:lnTo>
                    <a:pt x="58800" y="742061"/>
                  </a:lnTo>
                  <a:lnTo>
                    <a:pt x="52450" y="735202"/>
                  </a:lnTo>
                  <a:lnTo>
                    <a:pt x="50673" y="729996"/>
                  </a:lnTo>
                  <a:lnTo>
                    <a:pt x="50419" y="722884"/>
                  </a:lnTo>
                  <a:lnTo>
                    <a:pt x="50038" y="716152"/>
                  </a:lnTo>
                  <a:lnTo>
                    <a:pt x="70104" y="698119"/>
                  </a:lnTo>
                  <a:lnTo>
                    <a:pt x="67056" y="676783"/>
                  </a:lnTo>
                  <a:close/>
                </a:path>
                <a:path w="168275" h="1264920">
                  <a:moveTo>
                    <a:pt x="141522" y="699515"/>
                  </a:moveTo>
                  <a:lnTo>
                    <a:pt x="117475" y="699515"/>
                  </a:lnTo>
                  <a:lnTo>
                    <a:pt x="119761" y="700532"/>
                  </a:lnTo>
                  <a:lnTo>
                    <a:pt x="121666" y="702817"/>
                  </a:lnTo>
                  <a:lnTo>
                    <a:pt x="124460" y="706247"/>
                  </a:lnTo>
                  <a:lnTo>
                    <a:pt x="125984" y="711200"/>
                  </a:lnTo>
                  <a:lnTo>
                    <a:pt x="126456" y="722884"/>
                  </a:lnTo>
                  <a:lnTo>
                    <a:pt x="126382" y="724280"/>
                  </a:lnTo>
                  <a:lnTo>
                    <a:pt x="111379" y="738377"/>
                  </a:lnTo>
                  <a:lnTo>
                    <a:pt x="113411" y="760349"/>
                  </a:lnTo>
                  <a:lnTo>
                    <a:pt x="143042" y="735202"/>
                  </a:lnTo>
                  <a:lnTo>
                    <a:pt x="144406" y="726638"/>
                  </a:lnTo>
                  <a:lnTo>
                    <a:pt x="144341" y="712977"/>
                  </a:lnTo>
                  <a:lnTo>
                    <a:pt x="144145" y="708660"/>
                  </a:lnTo>
                  <a:lnTo>
                    <a:pt x="142494" y="701548"/>
                  </a:lnTo>
                  <a:lnTo>
                    <a:pt x="141522" y="699515"/>
                  </a:lnTo>
                  <a:close/>
                </a:path>
                <a:path w="168275" h="1264920">
                  <a:moveTo>
                    <a:pt x="117729" y="678434"/>
                  </a:moveTo>
                  <a:lnTo>
                    <a:pt x="85354" y="699770"/>
                  </a:lnTo>
                  <a:lnTo>
                    <a:pt x="79248" y="724280"/>
                  </a:lnTo>
                  <a:lnTo>
                    <a:pt x="77977" y="730250"/>
                  </a:lnTo>
                  <a:lnTo>
                    <a:pt x="62357" y="743712"/>
                  </a:lnTo>
                  <a:lnTo>
                    <a:pt x="97118" y="743712"/>
                  </a:lnTo>
                  <a:lnTo>
                    <a:pt x="97663" y="742569"/>
                  </a:lnTo>
                  <a:lnTo>
                    <a:pt x="99822" y="734567"/>
                  </a:lnTo>
                  <a:lnTo>
                    <a:pt x="103886" y="712977"/>
                  </a:lnTo>
                  <a:lnTo>
                    <a:pt x="106045" y="706120"/>
                  </a:lnTo>
                  <a:lnTo>
                    <a:pt x="108204" y="703199"/>
                  </a:lnTo>
                  <a:lnTo>
                    <a:pt x="109982" y="700913"/>
                  </a:lnTo>
                  <a:lnTo>
                    <a:pt x="112141" y="699770"/>
                  </a:lnTo>
                  <a:lnTo>
                    <a:pt x="117475" y="699515"/>
                  </a:lnTo>
                  <a:lnTo>
                    <a:pt x="141522" y="699515"/>
                  </a:lnTo>
                  <a:lnTo>
                    <a:pt x="136906" y="689863"/>
                  </a:lnTo>
                  <a:lnTo>
                    <a:pt x="132969" y="685546"/>
                  </a:lnTo>
                  <a:lnTo>
                    <a:pt x="123063" y="679703"/>
                  </a:lnTo>
                  <a:lnTo>
                    <a:pt x="117729" y="678434"/>
                  </a:lnTo>
                  <a:close/>
                </a:path>
                <a:path w="168275" h="1264920">
                  <a:moveTo>
                    <a:pt x="147747" y="827532"/>
                  </a:moveTo>
                  <a:lnTo>
                    <a:pt x="129286" y="827532"/>
                  </a:lnTo>
                  <a:lnTo>
                    <a:pt x="130810" y="859789"/>
                  </a:lnTo>
                  <a:lnTo>
                    <a:pt x="149225" y="859027"/>
                  </a:lnTo>
                  <a:lnTo>
                    <a:pt x="147747" y="827532"/>
                  </a:lnTo>
                  <a:close/>
                </a:path>
                <a:path w="168275" h="1264920">
                  <a:moveTo>
                    <a:pt x="145161" y="772413"/>
                  </a:moveTo>
                  <a:lnTo>
                    <a:pt x="126746" y="773176"/>
                  </a:lnTo>
                  <a:lnTo>
                    <a:pt x="128270" y="805561"/>
                  </a:lnTo>
                  <a:lnTo>
                    <a:pt x="37719" y="809751"/>
                  </a:lnTo>
                  <a:lnTo>
                    <a:pt x="38735" y="831723"/>
                  </a:lnTo>
                  <a:lnTo>
                    <a:pt x="129286" y="827532"/>
                  </a:lnTo>
                  <a:lnTo>
                    <a:pt x="147747" y="827532"/>
                  </a:lnTo>
                  <a:lnTo>
                    <a:pt x="145161" y="772413"/>
                  </a:lnTo>
                  <a:close/>
                </a:path>
                <a:path w="168275" h="1264920">
                  <a:moveTo>
                    <a:pt x="104811" y="898017"/>
                  </a:moveTo>
                  <a:lnTo>
                    <a:pt x="87375" y="898017"/>
                  </a:lnTo>
                  <a:lnTo>
                    <a:pt x="87884" y="907542"/>
                  </a:lnTo>
                  <a:lnTo>
                    <a:pt x="87630" y="911351"/>
                  </a:lnTo>
                  <a:lnTo>
                    <a:pt x="86868" y="913638"/>
                  </a:lnTo>
                  <a:lnTo>
                    <a:pt x="86233" y="916051"/>
                  </a:lnTo>
                  <a:lnTo>
                    <a:pt x="84836" y="918337"/>
                  </a:lnTo>
                  <a:lnTo>
                    <a:pt x="80518" y="922655"/>
                  </a:lnTo>
                  <a:lnTo>
                    <a:pt x="75438" y="926845"/>
                  </a:lnTo>
                  <a:lnTo>
                    <a:pt x="67183" y="932814"/>
                  </a:lnTo>
                  <a:lnTo>
                    <a:pt x="44196" y="949832"/>
                  </a:lnTo>
                  <a:lnTo>
                    <a:pt x="45466" y="976122"/>
                  </a:lnTo>
                  <a:lnTo>
                    <a:pt x="66167" y="961898"/>
                  </a:lnTo>
                  <a:lnTo>
                    <a:pt x="74295" y="956182"/>
                  </a:lnTo>
                  <a:lnTo>
                    <a:pt x="91821" y="936370"/>
                  </a:lnTo>
                  <a:lnTo>
                    <a:pt x="109279" y="936370"/>
                  </a:lnTo>
                  <a:lnTo>
                    <a:pt x="108839" y="935863"/>
                  </a:lnTo>
                  <a:lnTo>
                    <a:pt x="107823" y="933195"/>
                  </a:lnTo>
                  <a:lnTo>
                    <a:pt x="106807" y="930656"/>
                  </a:lnTo>
                  <a:lnTo>
                    <a:pt x="106045" y="924051"/>
                  </a:lnTo>
                  <a:lnTo>
                    <a:pt x="104811" y="898017"/>
                  </a:lnTo>
                  <a:close/>
                </a:path>
                <a:path w="168275" h="1264920">
                  <a:moveTo>
                    <a:pt x="109279" y="936370"/>
                  </a:moveTo>
                  <a:lnTo>
                    <a:pt x="91821" y="936370"/>
                  </a:lnTo>
                  <a:lnTo>
                    <a:pt x="93599" y="945769"/>
                  </a:lnTo>
                  <a:lnTo>
                    <a:pt x="97282" y="952881"/>
                  </a:lnTo>
                  <a:lnTo>
                    <a:pt x="102870" y="957452"/>
                  </a:lnTo>
                  <a:lnTo>
                    <a:pt x="108458" y="961898"/>
                  </a:lnTo>
                  <a:lnTo>
                    <a:pt x="115316" y="964057"/>
                  </a:lnTo>
                  <a:lnTo>
                    <a:pt x="129921" y="963422"/>
                  </a:lnTo>
                  <a:lnTo>
                    <a:pt x="151138" y="941197"/>
                  </a:lnTo>
                  <a:lnTo>
                    <a:pt x="117729" y="941197"/>
                  </a:lnTo>
                  <a:lnTo>
                    <a:pt x="114935" y="940562"/>
                  </a:lnTo>
                  <a:lnTo>
                    <a:pt x="112775" y="939164"/>
                  </a:lnTo>
                  <a:lnTo>
                    <a:pt x="110490" y="937768"/>
                  </a:lnTo>
                  <a:lnTo>
                    <a:pt x="109279" y="936370"/>
                  </a:lnTo>
                  <a:close/>
                </a:path>
                <a:path w="168275" h="1264920">
                  <a:moveTo>
                    <a:pt x="150924" y="895985"/>
                  </a:moveTo>
                  <a:lnTo>
                    <a:pt x="132461" y="895985"/>
                  </a:lnTo>
                  <a:lnTo>
                    <a:pt x="133252" y="913638"/>
                  </a:lnTo>
                  <a:lnTo>
                    <a:pt x="133731" y="922019"/>
                  </a:lnTo>
                  <a:lnTo>
                    <a:pt x="133844" y="927576"/>
                  </a:lnTo>
                  <a:lnTo>
                    <a:pt x="133604" y="929258"/>
                  </a:lnTo>
                  <a:lnTo>
                    <a:pt x="133223" y="932814"/>
                  </a:lnTo>
                  <a:lnTo>
                    <a:pt x="131952" y="935608"/>
                  </a:lnTo>
                  <a:lnTo>
                    <a:pt x="129794" y="937768"/>
                  </a:lnTo>
                  <a:lnTo>
                    <a:pt x="127635" y="939800"/>
                  </a:lnTo>
                  <a:lnTo>
                    <a:pt x="124714" y="940943"/>
                  </a:lnTo>
                  <a:lnTo>
                    <a:pt x="117729" y="941197"/>
                  </a:lnTo>
                  <a:lnTo>
                    <a:pt x="151138" y="941197"/>
                  </a:lnTo>
                  <a:lnTo>
                    <a:pt x="151287" y="940562"/>
                  </a:lnTo>
                  <a:lnTo>
                    <a:pt x="151471" y="939164"/>
                  </a:lnTo>
                  <a:lnTo>
                    <a:pt x="151987" y="934529"/>
                  </a:lnTo>
                  <a:lnTo>
                    <a:pt x="152108" y="930656"/>
                  </a:lnTo>
                  <a:lnTo>
                    <a:pt x="152019" y="919480"/>
                  </a:lnTo>
                  <a:lnTo>
                    <a:pt x="150924" y="895985"/>
                  </a:lnTo>
                  <a:close/>
                </a:path>
                <a:path w="168275" h="1264920">
                  <a:moveTo>
                    <a:pt x="149860" y="873125"/>
                  </a:moveTo>
                  <a:lnTo>
                    <a:pt x="40894" y="878205"/>
                  </a:lnTo>
                  <a:lnTo>
                    <a:pt x="41910" y="900176"/>
                  </a:lnTo>
                  <a:lnTo>
                    <a:pt x="87375" y="898017"/>
                  </a:lnTo>
                  <a:lnTo>
                    <a:pt x="104811" y="898017"/>
                  </a:lnTo>
                  <a:lnTo>
                    <a:pt x="104775" y="897255"/>
                  </a:lnTo>
                  <a:lnTo>
                    <a:pt x="132461" y="895985"/>
                  </a:lnTo>
                  <a:lnTo>
                    <a:pt x="150924" y="895985"/>
                  </a:lnTo>
                  <a:lnTo>
                    <a:pt x="149860" y="873125"/>
                  </a:lnTo>
                  <a:close/>
                </a:path>
                <a:path w="168275" h="1264920">
                  <a:moveTo>
                    <a:pt x="154940" y="982599"/>
                  </a:moveTo>
                  <a:lnTo>
                    <a:pt x="45974" y="987679"/>
                  </a:lnTo>
                  <a:lnTo>
                    <a:pt x="49911" y="1070610"/>
                  </a:lnTo>
                  <a:lnTo>
                    <a:pt x="68199" y="1069720"/>
                  </a:lnTo>
                  <a:lnTo>
                    <a:pt x="65405" y="1008888"/>
                  </a:lnTo>
                  <a:lnTo>
                    <a:pt x="94996" y="1007491"/>
                  </a:lnTo>
                  <a:lnTo>
                    <a:pt x="113452" y="1007491"/>
                  </a:lnTo>
                  <a:lnTo>
                    <a:pt x="113411" y="1006601"/>
                  </a:lnTo>
                  <a:lnTo>
                    <a:pt x="137541" y="1005458"/>
                  </a:lnTo>
                  <a:lnTo>
                    <a:pt x="156016" y="1005458"/>
                  </a:lnTo>
                  <a:lnTo>
                    <a:pt x="154940" y="982599"/>
                  </a:lnTo>
                  <a:close/>
                </a:path>
                <a:path w="168275" h="1264920">
                  <a:moveTo>
                    <a:pt x="156016" y="1005458"/>
                  </a:moveTo>
                  <a:lnTo>
                    <a:pt x="137541" y="1005458"/>
                  </a:lnTo>
                  <a:lnTo>
                    <a:pt x="140335" y="1064260"/>
                  </a:lnTo>
                  <a:lnTo>
                    <a:pt x="158750" y="1063498"/>
                  </a:lnTo>
                  <a:lnTo>
                    <a:pt x="156016" y="1005458"/>
                  </a:lnTo>
                  <a:close/>
                </a:path>
                <a:path w="168275" h="1264920">
                  <a:moveTo>
                    <a:pt x="113452" y="1007491"/>
                  </a:moveTo>
                  <a:lnTo>
                    <a:pt x="94996" y="1007491"/>
                  </a:lnTo>
                  <a:lnTo>
                    <a:pt x="97536" y="1062227"/>
                  </a:lnTo>
                  <a:lnTo>
                    <a:pt x="115950" y="1061339"/>
                  </a:lnTo>
                  <a:lnTo>
                    <a:pt x="113452" y="1007491"/>
                  </a:lnTo>
                  <a:close/>
                </a:path>
                <a:path w="168275" h="1264920">
                  <a:moveTo>
                    <a:pt x="159639" y="1083945"/>
                  </a:moveTo>
                  <a:lnTo>
                    <a:pt x="50673" y="1088898"/>
                  </a:lnTo>
                  <a:lnTo>
                    <a:pt x="54610" y="1171829"/>
                  </a:lnTo>
                  <a:lnTo>
                    <a:pt x="72898" y="1170939"/>
                  </a:lnTo>
                  <a:lnTo>
                    <a:pt x="70104" y="1110107"/>
                  </a:lnTo>
                  <a:lnTo>
                    <a:pt x="99695" y="1108710"/>
                  </a:lnTo>
                  <a:lnTo>
                    <a:pt x="118151" y="1108710"/>
                  </a:lnTo>
                  <a:lnTo>
                    <a:pt x="118110" y="1107820"/>
                  </a:lnTo>
                  <a:lnTo>
                    <a:pt x="142240" y="1106805"/>
                  </a:lnTo>
                  <a:lnTo>
                    <a:pt x="160717" y="1106805"/>
                  </a:lnTo>
                  <a:lnTo>
                    <a:pt x="159639" y="1083945"/>
                  </a:lnTo>
                  <a:close/>
                </a:path>
                <a:path w="168275" h="1264920">
                  <a:moveTo>
                    <a:pt x="160717" y="1106805"/>
                  </a:moveTo>
                  <a:lnTo>
                    <a:pt x="142240" y="1106805"/>
                  </a:lnTo>
                  <a:lnTo>
                    <a:pt x="145034" y="1165606"/>
                  </a:lnTo>
                  <a:lnTo>
                    <a:pt x="163449" y="1164717"/>
                  </a:lnTo>
                  <a:lnTo>
                    <a:pt x="160717" y="1106805"/>
                  </a:lnTo>
                  <a:close/>
                </a:path>
                <a:path w="168275" h="1264920">
                  <a:moveTo>
                    <a:pt x="118151" y="1108710"/>
                  </a:moveTo>
                  <a:lnTo>
                    <a:pt x="99695" y="1108710"/>
                  </a:lnTo>
                  <a:lnTo>
                    <a:pt x="102362" y="1163447"/>
                  </a:lnTo>
                  <a:lnTo>
                    <a:pt x="120650" y="1162558"/>
                  </a:lnTo>
                  <a:lnTo>
                    <a:pt x="118151" y="1108710"/>
                  </a:lnTo>
                  <a:close/>
                </a:path>
                <a:path w="168275" h="1264920">
                  <a:moveTo>
                    <a:pt x="166595" y="1232535"/>
                  </a:moveTo>
                  <a:lnTo>
                    <a:pt x="148082" y="1232535"/>
                  </a:lnTo>
                  <a:lnTo>
                    <a:pt x="149606" y="1264793"/>
                  </a:lnTo>
                  <a:lnTo>
                    <a:pt x="168021" y="1263904"/>
                  </a:lnTo>
                  <a:lnTo>
                    <a:pt x="166595" y="1232535"/>
                  </a:lnTo>
                  <a:close/>
                </a:path>
                <a:path w="168275" h="1264920">
                  <a:moveTo>
                    <a:pt x="164084" y="1177289"/>
                  </a:moveTo>
                  <a:lnTo>
                    <a:pt x="145542" y="1178179"/>
                  </a:lnTo>
                  <a:lnTo>
                    <a:pt x="147066" y="1210564"/>
                  </a:lnTo>
                  <a:lnTo>
                    <a:pt x="56515" y="1214755"/>
                  </a:lnTo>
                  <a:lnTo>
                    <a:pt x="57531" y="1236726"/>
                  </a:lnTo>
                  <a:lnTo>
                    <a:pt x="148082" y="1232535"/>
                  </a:lnTo>
                  <a:lnTo>
                    <a:pt x="166595" y="1232535"/>
                  </a:lnTo>
                  <a:lnTo>
                    <a:pt x="164084" y="11772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2390394" y="6209791"/>
            <a:ext cx="2540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NEWTON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b="1">
                <a:latin typeface="Arial"/>
                <a:cs typeface="Arial"/>
              </a:rPr>
              <a:t> (one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50644" y="791209"/>
            <a:ext cx="2780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BROOKLINE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(one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40970" y="0"/>
            <a:ext cx="8067675" cy="6358255"/>
            <a:chOff x="140970" y="0"/>
            <a:chExt cx="8067675" cy="6358255"/>
          </a:xfrm>
        </p:grpSpPr>
        <p:sp>
          <p:nvSpPr>
            <p:cNvPr id="23" name="object 23"/>
            <p:cNvSpPr/>
            <p:nvPr/>
          </p:nvSpPr>
          <p:spPr>
            <a:xfrm>
              <a:off x="1563243" y="865250"/>
              <a:ext cx="3599815" cy="5492750"/>
            </a:xfrm>
            <a:custGeom>
              <a:avLst/>
              <a:gdLst/>
              <a:ahLst/>
              <a:cxnLst/>
              <a:rect l="l" t="t" r="r" b="b"/>
              <a:pathLst>
                <a:path w="3599815" h="5492750">
                  <a:moveTo>
                    <a:pt x="782320" y="5448046"/>
                  </a:moveTo>
                  <a:lnTo>
                    <a:pt x="76200" y="5448046"/>
                  </a:lnTo>
                  <a:lnTo>
                    <a:pt x="76200" y="5416296"/>
                  </a:lnTo>
                  <a:lnTo>
                    <a:pt x="0" y="5454396"/>
                  </a:lnTo>
                  <a:lnTo>
                    <a:pt x="76200" y="5492496"/>
                  </a:lnTo>
                  <a:lnTo>
                    <a:pt x="76200" y="5460746"/>
                  </a:lnTo>
                  <a:lnTo>
                    <a:pt x="782320" y="5460746"/>
                  </a:lnTo>
                  <a:lnTo>
                    <a:pt x="782320" y="5448046"/>
                  </a:lnTo>
                  <a:close/>
                </a:path>
                <a:path w="3599815" h="5492750">
                  <a:moveTo>
                    <a:pt x="3599307" y="38100"/>
                  </a:moveTo>
                  <a:lnTo>
                    <a:pt x="3586607" y="31750"/>
                  </a:lnTo>
                  <a:lnTo>
                    <a:pt x="3523107" y="0"/>
                  </a:lnTo>
                  <a:lnTo>
                    <a:pt x="3523107" y="31750"/>
                  </a:lnTo>
                  <a:lnTo>
                    <a:pt x="3078480" y="31750"/>
                  </a:lnTo>
                  <a:lnTo>
                    <a:pt x="3078480" y="44450"/>
                  </a:lnTo>
                  <a:lnTo>
                    <a:pt x="3523107" y="44450"/>
                  </a:lnTo>
                  <a:lnTo>
                    <a:pt x="3523107" y="76200"/>
                  </a:lnTo>
                  <a:lnTo>
                    <a:pt x="3586607" y="44450"/>
                  </a:lnTo>
                  <a:lnTo>
                    <a:pt x="3599307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21017" y="3649217"/>
              <a:ext cx="110489" cy="10896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24605" y="3075432"/>
              <a:ext cx="1034796" cy="104470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77734" y="2713482"/>
              <a:ext cx="430530" cy="208279"/>
            </a:xfrm>
            <a:custGeom>
              <a:avLst/>
              <a:gdLst/>
              <a:ahLst/>
              <a:cxnLst/>
              <a:rect l="l" t="t" r="r" b="b"/>
              <a:pathLst>
                <a:path w="430529" h="208280">
                  <a:moveTo>
                    <a:pt x="430529" y="0"/>
                  </a:moveTo>
                  <a:lnTo>
                    <a:pt x="0" y="0"/>
                  </a:lnTo>
                  <a:lnTo>
                    <a:pt x="0" y="208025"/>
                  </a:lnTo>
                  <a:lnTo>
                    <a:pt x="430529" y="208025"/>
                  </a:lnTo>
                  <a:lnTo>
                    <a:pt x="430529" y="0"/>
                  </a:lnTo>
                  <a:close/>
                </a:path>
              </a:pathLst>
            </a:custGeom>
            <a:solidFill>
              <a:srgbClr val="83808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6977888" y="3751579"/>
            <a:ext cx="7556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Equipment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Yard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35773" y="1057655"/>
            <a:ext cx="919480" cy="554355"/>
          </a:xfrm>
          <a:prstGeom prst="rect">
            <a:avLst/>
          </a:prstGeom>
          <a:solidFill>
            <a:srgbClr val="FFFFFF">
              <a:alpha val="54901"/>
            </a:srgbClr>
          </a:solidFill>
        </p:spPr>
        <p:txBody>
          <a:bodyPr wrap="square" lIns="0" tIns="124460" rIns="0" bIns="0" rtlCol="0" vert="horz">
            <a:spAutoFit/>
          </a:bodyPr>
          <a:lstStyle/>
          <a:p>
            <a:pPr marL="337185" marR="86360" indent="-196850">
              <a:lnSpc>
                <a:spcPct val="100000"/>
              </a:lnSpc>
              <a:spcBef>
                <a:spcPts val="980"/>
              </a:spcBef>
            </a:pPr>
            <a:r>
              <a:rPr dirty="0" sz="1000">
                <a:latin typeface="Arial"/>
                <a:cs typeface="Arial"/>
              </a:rPr>
              <a:t>Naval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Blood  </a:t>
            </a:r>
            <a:r>
              <a:rPr dirty="0" sz="1000">
                <a:latin typeface="Arial"/>
                <a:cs typeface="Arial"/>
              </a:rPr>
              <a:t>Bank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47509" y="4699253"/>
            <a:ext cx="919480" cy="554355"/>
          </a:xfrm>
          <a:prstGeom prst="rect">
            <a:avLst/>
          </a:prstGeom>
          <a:solidFill>
            <a:srgbClr val="FFFFFF">
              <a:alpha val="54901"/>
            </a:srgbClr>
          </a:solidFill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950">
              <a:latin typeface="Times New Roman"/>
              <a:cs typeface="Times New Roman"/>
            </a:endParaRPr>
          </a:p>
          <a:p>
            <a:pPr marL="331470" marR="95885" indent="-95250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B</a:t>
            </a:r>
            <a:r>
              <a:rPr dirty="0" sz="100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Dent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l  </a:t>
            </a:r>
            <a:r>
              <a:rPr dirty="0" sz="1000" spc="-5">
                <a:latin typeface="Arial"/>
                <a:cs typeface="Arial"/>
              </a:rPr>
              <a:t>School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0970" y="2485644"/>
            <a:ext cx="957580" cy="554355"/>
          </a:xfrm>
          <a:prstGeom prst="rect">
            <a:avLst/>
          </a:prstGeom>
          <a:solidFill>
            <a:srgbClr val="FFFFFF">
              <a:alpha val="54901"/>
            </a:srgbClr>
          </a:solidFill>
        </p:spPr>
        <p:txBody>
          <a:bodyPr wrap="square" lIns="0" tIns="88265" rIns="0" bIns="0" rtlCol="0" vert="horz">
            <a:spAutoFit/>
          </a:bodyPr>
          <a:lstStyle/>
          <a:p>
            <a:pPr marL="19685" indent="12700">
              <a:lnSpc>
                <a:spcPct val="100000"/>
              </a:lnSpc>
              <a:spcBef>
                <a:spcPts val="695"/>
              </a:spcBef>
            </a:pPr>
            <a:r>
              <a:rPr dirty="0" sz="1000">
                <a:latin typeface="Arial"/>
                <a:cs typeface="Arial"/>
              </a:rPr>
              <a:t>L. McCall Office </a:t>
            </a:r>
            <a:r>
              <a:rPr dirty="0" sz="1000" spc="-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/</a:t>
            </a:r>
            <a:r>
              <a:rPr dirty="0" sz="1000">
                <a:latin typeface="Arial"/>
                <a:cs typeface="Arial"/>
              </a:rPr>
              <a:t>Do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rs</a:t>
            </a:r>
            <a:endParaRPr sz="1000">
              <a:latin typeface="Arial"/>
              <a:cs typeface="Arial"/>
            </a:endParaRPr>
          </a:p>
          <a:p>
            <a:pPr marL="314960" marR="2159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Office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8552" y="5104384"/>
            <a:ext cx="8705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279" marR="5080" indent="-19621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Prest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Family  </a:t>
            </a:r>
            <a:r>
              <a:rPr dirty="0" sz="1000">
                <a:latin typeface="Arial"/>
                <a:cs typeface="Arial"/>
              </a:rPr>
              <a:t>Building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227568" y="6316979"/>
            <a:ext cx="47879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solidFill>
                  <a:srgbClr val="838086"/>
                </a:solidFill>
                <a:latin typeface="Arial"/>
                <a:cs typeface="Arial"/>
              </a:rPr>
              <a:t>4/20/</a:t>
            </a:r>
            <a:r>
              <a:rPr dirty="0" sz="800">
                <a:solidFill>
                  <a:srgbClr val="838086"/>
                </a:solidFill>
                <a:latin typeface="Arial"/>
                <a:cs typeface="Arial"/>
              </a:rPr>
              <a:t>2</a:t>
            </a:r>
            <a:r>
              <a:rPr dirty="0" sz="800">
                <a:solidFill>
                  <a:srgbClr val="838086"/>
                </a:solidFill>
                <a:latin typeface="Arial"/>
                <a:cs typeface="Arial"/>
              </a:rPr>
              <a:t>02</a:t>
            </a:r>
            <a:r>
              <a:rPr dirty="0" sz="800" spc="-5">
                <a:solidFill>
                  <a:srgbClr val="838086"/>
                </a:solidFill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384553" y="201421"/>
            <a:ext cx="757300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92295" algn="l"/>
                <a:tab pos="5915660" algn="l"/>
              </a:tabLst>
            </a:pPr>
            <a:r>
              <a:rPr dirty="0" strike="sngStrike"/>
              <a:t> </a:t>
            </a:r>
            <a:r>
              <a:rPr dirty="0" strike="sngStrike"/>
              <a:t>	</a:t>
            </a:r>
            <a:r>
              <a:rPr dirty="0" strike="sngStrike"/>
              <a:t>Van</a:t>
            </a:r>
            <a:r>
              <a:rPr dirty="0" spc="10" strike="sngStrike"/>
              <a:t> </a:t>
            </a:r>
            <a:r>
              <a:rPr dirty="0" spc="-5" strike="sngStrike"/>
              <a:t>Parking:	</a:t>
            </a:r>
            <a:r>
              <a:rPr dirty="0" strike="sngStrike"/>
              <a:t>April</a:t>
            </a:r>
            <a:r>
              <a:rPr dirty="0" spc="-25" strike="sngStrike"/>
              <a:t> </a:t>
            </a:r>
            <a:r>
              <a:rPr dirty="0" spc="-5" strike="sngStrike"/>
              <a:t>2</a:t>
            </a:r>
            <a:r>
              <a:rPr dirty="0" spc="-5" strike="noStrike"/>
              <a:t>0</a:t>
            </a:r>
            <a:r>
              <a:rPr dirty="0" baseline="25462" sz="1800" spc="-7" strike="noStrike"/>
              <a:t>th</a:t>
            </a:r>
            <a:r>
              <a:rPr dirty="0" sz="1800" spc="-5" strike="noStrike"/>
              <a:t>,</a:t>
            </a:r>
            <a:r>
              <a:rPr dirty="0" sz="1800" spc="-20" strike="noStrike"/>
              <a:t> </a:t>
            </a:r>
            <a:r>
              <a:rPr dirty="0" sz="1800" spc="-5" strike="noStrike"/>
              <a:t>2021</a:t>
            </a:r>
            <a:endParaRPr sz="1800"/>
          </a:p>
        </p:txBody>
      </p:sp>
      <p:grpSp>
        <p:nvGrpSpPr>
          <p:cNvPr id="35" name="object 35"/>
          <p:cNvGrpSpPr/>
          <p:nvPr/>
        </p:nvGrpSpPr>
        <p:grpSpPr>
          <a:xfrm>
            <a:off x="206438" y="1532318"/>
            <a:ext cx="5859145" cy="999490"/>
            <a:chOff x="206438" y="1532318"/>
            <a:chExt cx="5859145" cy="999490"/>
          </a:xfrm>
        </p:grpSpPr>
        <p:sp>
          <p:nvSpPr>
            <p:cNvPr id="36" name="object 36"/>
            <p:cNvSpPr/>
            <p:nvPr/>
          </p:nvSpPr>
          <p:spPr>
            <a:xfrm>
              <a:off x="5566410" y="2360675"/>
              <a:ext cx="499109" cy="170815"/>
            </a:xfrm>
            <a:custGeom>
              <a:avLst/>
              <a:gdLst/>
              <a:ahLst/>
              <a:cxnLst/>
              <a:rect l="l" t="t" r="r" b="b"/>
              <a:pathLst>
                <a:path w="499110" h="170814">
                  <a:moveTo>
                    <a:pt x="499110" y="0"/>
                  </a:moveTo>
                  <a:lnTo>
                    <a:pt x="0" y="0"/>
                  </a:lnTo>
                  <a:lnTo>
                    <a:pt x="0" y="170687"/>
                  </a:lnTo>
                  <a:lnTo>
                    <a:pt x="499110" y="170687"/>
                  </a:lnTo>
                  <a:lnTo>
                    <a:pt x="499110" y="0"/>
                  </a:lnTo>
                  <a:close/>
                </a:path>
              </a:pathLst>
            </a:custGeom>
            <a:solidFill>
              <a:srgbClr val="9A9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08025" y="1533905"/>
              <a:ext cx="753110" cy="414655"/>
            </a:xfrm>
            <a:custGeom>
              <a:avLst/>
              <a:gdLst/>
              <a:ahLst/>
              <a:cxnLst/>
              <a:rect l="l" t="t" r="r" b="b"/>
              <a:pathLst>
                <a:path w="753110" h="414655">
                  <a:moveTo>
                    <a:pt x="376428" y="0"/>
                  </a:moveTo>
                  <a:lnTo>
                    <a:pt x="315368" y="2713"/>
                  </a:lnTo>
                  <a:lnTo>
                    <a:pt x="257446" y="10570"/>
                  </a:lnTo>
                  <a:lnTo>
                    <a:pt x="203436" y="23142"/>
                  </a:lnTo>
                  <a:lnTo>
                    <a:pt x="154112" y="40001"/>
                  </a:lnTo>
                  <a:lnTo>
                    <a:pt x="110251" y="60721"/>
                  </a:lnTo>
                  <a:lnTo>
                    <a:pt x="72627" y="84874"/>
                  </a:lnTo>
                  <a:lnTo>
                    <a:pt x="42015" y="112032"/>
                  </a:lnTo>
                  <a:lnTo>
                    <a:pt x="4926" y="173654"/>
                  </a:lnTo>
                  <a:lnTo>
                    <a:pt x="0" y="207264"/>
                  </a:lnTo>
                  <a:lnTo>
                    <a:pt x="4926" y="240873"/>
                  </a:lnTo>
                  <a:lnTo>
                    <a:pt x="42015" y="302495"/>
                  </a:lnTo>
                  <a:lnTo>
                    <a:pt x="72627" y="329653"/>
                  </a:lnTo>
                  <a:lnTo>
                    <a:pt x="110251" y="353806"/>
                  </a:lnTo>
                  <a:lnTo>
                    <a:pt x="154112" y="374526"/>
                  </a:lnTo>
                  <a:lnTo>
                    <a:pt x="203436" y="391385"/>
                  </a:lnTo>
                  <a:lnTo>
                    <a:pt x="257446" y="403957"/>
                  </a:lnTo>
                  <a:lnTo>
                    <a:pt x="315368" y="411814"/>
                  </a:lnTo>
                  <a:lnTo>
                    <a:pt x="376428" y="414528"/>
                  </a:lnTo>
                  <a:lnTo>
                    <a:pt x="437487" y="411814"/>
                  </a:lnTo>
                  <a:lnTo>
                    <a:pt x="495409" y="403957"/>
                  </a:lnTo>
                  <a:lnTo>
                    <a:pt x="549419" y="391385"/>
                  </a:lnTo>
                  <a:lnTo>
                    <a:pt x="598743" y="374526"/>
                  </a:lnTo>
                  <a:lnTo>
                    <a:pt x="642604" y="353806"/>
                  </a:lnTo>
                  <a:lnTo>
                    <a:pt x="680228" y="329653"/>
                  </a:lnTo>
                  <a:lnTo>
                    <a:pt x="710840" y="302495"/>
                  </a:lnTo>
                  <a:lnTo>
                    <a:pt x="747929" y="240873"/>
                  </a:lnTo>
                  <a:lnTo>
                    <a:pt x="752856" y="207264"/>
                  </a:lnTo>
                  <a:lnTo>
                    <a:pt x="747929" y="173654"/>
                  </a:lnTo>
                  <a:lnTo>
                    <a:pt x="710840" y="112032"/>
                  </a:lnTo>
                  <a:lnTo>
                    <a:pt x="680228" y="84874"/>
                  </a:lnTo>
                  <a:lnTo>
                    <a:pt x="642604" y="60721"/>
                  </a:lnTo>
                  <a:lnTo>
                    <a:pt x="598743" y="40001"/>
                  </a:lnTo>
                  <a:lnTo>
                    <a:pt x="549419" y="23142"/>
                  </a:lnTo>
                  <a:lnTo>
                    <a:pt x="495409" y="10570"/>
                  </a:lnTo>
                  <a:lnTo>
                    <a:pt x="437487" y="2713"/>
                  </a:lnTo>
                  <a:lnTo>
                    <a:pt x="376428" y="0"/>
                  </a:lnTo>
                  <a:close/>
                </a:path>
              </a:pathLst>
            </a:custGeom>
            <a:solidFill>
              <a:srgbClr val="FF9900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08025" y="1533905"/>
              <a:ext cx="753110" cy="414655"/>
            </a:xfrm>
            <a:custGeom>
              <a:avLst/>
              <a:gdLst/>
              <a:ahLst/>
              <a:cxnLst/>
              <a:rect l="l" t="t" r="r" b="b"/>
              <a:pathLst>
                <a:path w="753110" h="414655">
                  <a:moveTo>
                    <a:pt x="0" y="207264"/>
                  </a:moveTo>
                  <a:lnTo>
                    <a:pt x="19190" y="141768"/>
                  </a:lnTo>
                  <a:lnTo>
                    <a:pt x="72627" y="84874"/>
                  </a:lnTo>
                  <a:lnTo>
                    <a:pt x="110251" y="60721"/>
                  </a:lnTo>
                  <a:lnTo>
                    <a:pt x="154112" y="40001"/>
                  </a:lnTo>
                  <a:lnTo>
                    <a:pt x="203436" y="23142"/>
                  </a:lnTo>
                  <a:lnTo>
                    <a:pt x="257446" y="10570"/>
                  </a:lnTo>
                  <a:lnTo>
                    <a:pt x="315368" y="2713"/>
                  </a:lnTo>
                  <a:lnTo>
                    <a:pt x="376428" y="0"/>
                  </a:lnTo>
                  <a:lnTo>
                    <a:pt x="437487" y="2713"/>
                  </a:lnTo>
                  <a:lnTo>
                    <a:pt x="495409" y="10570"/>
                  </a:lnTo>
                  <a:lnTo>
                    <a:pt x="549419" y="23142"/>
                  </a:lnTo>
                  <a:lnTo>
                    <a:pt x="598743" y="40001"/>
                  </a:lnTo>
                  <a:lnTo>
                    <a:pt x="642604" y="60721"/>
                  </a:lnTo>
                  <a:lnTo>
                    <a:pt x="680228" y="84874"/>
                  </a:lnTo>
                  <a:lnTo>
                    <a:pt x="710840" y="112032"/>
                  </a:lnTo>
                  <a:lnTo>
                    <a:pt x="747929" y="173654"/>
                  </a:lnTo>
                  <a:lnTo>
                    <a:pt x="752856" y="207264"/>
                  </a:lnTo>
                  <a:lnTo>
                    <a:pt x="747929" y="240873"/>
                  </a:lnTo>
                  <a:lnTo>
                    <a:pt x="710840" y="302495"/>
                  </a:lnTo>
                  <a:lnTo>
                    <a:pt x="680228" y="329653"/>
                  </a:lnTo>
                  <a:lnTo>
                    <a:pt x="642604" y="353806"/>
                  </a:lnTo>
                  <a:lnTo>
                    <a:pt x="598743" y="374526"/>
                  </a:lnTo>
                  <a:lnTo>
                    <a:pt x="549419" y="391385"/>
                  </a:lnTo>
                  <a:lnTo>
                    <a:pt x="495409" y="403957"/>
                  </a:lnTo>
                  <a:lnTo>
                    <a:pt x="437487" y="411814"/>
                  </a:lnTo>
                  <a:lnTo>
                    <a:pt x="376428" y="414528"/>
                  </a:lnTo>
                  <a:lnTo>
                    <a:pt x="315368" y="411814"/>
                  </a:lnTo>
                  <a:lnTo>
                    <a:pt x="257446" y="403957"/>
                  </a:lnTo>
                  <a:lnTo>
                    <a:pt x="203436" y="391385"/>
                  </a:lnTo>
                  <a:lnTo>
                    <a:pt x="154112" y="374526"/>
                  </a:lnTo>
                  <a:lnTo>
                    <a:pt x="110251" y="353806"/>
                  </a:lnTo>
                  <a:lnTo>
                    <a:pt x="72627" y="329653"/>
                  </a:lnTo>
                  <a:lnTo>
                    <a:pt x="42015" y="302495"/>
                  </a:lnTo>
                  <a:lnTo>
                    <a:pt x="4926" y="240873"/>
                  </a:lnTo>
                  <a:lnTo>
                    <a:pt x="0" y="20726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690370" y="2011426"/>
            <a:ext cx="4787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P</a:t>
            </a:r>
            <a:r>
              <a:rPr dirty="0" sz="600" spc="-5">
                <a:latin typeface="Arial"/>
                <a:cs typeface="Arial"/>
              </a:rPr>
              <a:t>rope</a:t>
            </a:r>
            <a:r>
              <a:rPr dirty="0" sz="600">
                <a:latin typeface="Arial"/>
                <a:cs typeface="Arial"/>
              </a:rPr>
              <a:t>rty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Line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9288" y="1604518"/>
            <a:ext cx="369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Park</a:t>
            </a:r>
            <a:r>
              <a:rPr dirty="0" sz="800" spc="-5">
                <a:latin typeface="Arial"/>
                <a:cs typeface="Arial"/>
              </a:rPr>
              <a:t>i</a:t>
            </a:r>
            <a:r>
              <a:rPr dirty="0" sz="800" spc="-5">
                <a:latin typeface="Arial"/>
                <a:cs typeface="Arial"/>
              </a:rPr>
              <a:t>ng  </a:t>
            </a:r>
            <a:r>
              <a:rPr dirty="0" sz="800" spc="-10">
                <a:latin typeface="Arial"/>
                <a:cs typeface="Arial"/>
              </a:rPr>
              <a:t>G</a:t>
            </a:r>
            <a:r>
              <a:rPr dirty="0" sz="800" spc="-5">
                <a:latin typeface="Arial"/>
                <a:cs typeface="Arial"/>
              </a:rPr>
              <a:t>arage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561274" y="1306004"/>
            <a:ext cx="762635" cy="443865"/>
            <a:chOff x="1561274" y="1306004"/>
            <a:chExt cx="762635" cy="443865"/>
          </a:xfrm>
        </p:grpSpPr>
        <p:sp>
          <p:nvSpPr>
            <p:cNvPr id="42" name="object 42"/>
            <p:cNvSpPr/>
            <p:nvPr/>
          </p:nvSpPr>
          <p:spPr>
            <a:xfrm>
              <a:off x="1562861" y="1307591"/>
              <a:ext cx="759460" cy="440690"/>
            </a:xfrm>
            <a:custGeom>
              <a:avLst/>
              <a:gdLst/>
              <a:ahLst/>
              <a:cxnLst/>
              <a:rect l="l" t="t" r="r" b="b"/>
              <a:pathLst>
                <a:path w="759460" h="440689">
                  <a:moveTo>
                    <a:pt x="379475" y="0"/>
                  </a:moveTo>
                  <a:lnTo>
                    <a:pt x="317930" y="2881"/>
                  </a:lnTo>
                  <a:lnTo>
                    <a:pt x="259543" y="11222"/>
                  </a:lnTo>
                  <a:lnTo>
                    <a:pt x="205097" y="24572"/>
                  </a:lnTo>
                  <a:lnTo>
                    <a:pt x="155374" y="42476"/>
                  </a:lnTo>
                  <a:lnTo>
                    <a:pt x="111156" y="64484"/>
                  </a:lnTo>
                  <a:lnTo>
                    <a:pt x="73225" y="90141"/>
                  </a:lnTo>
                  <a:lnTo>
                    <a:pt x="42361" y="118996"/>
                  </a:lnTo>
                  <a:lnTo>
                    <a:pt x="19348" y="150595"/>
                  </a:lnTo>
                  <a:lnTo>
                    <a:pt x="0" y="220218"/>
                  </a:lnTo>
                  <a:lnTo>
                    <a:pt x="4967" y="255948"/>
                  </a:lnTo>
                  <a:lnTo>
                    <a:pt x="42361" y="321439"/>
                  </a:lnTo>
                  <a:lnTo>
                    <a:pt x="73225" y="350294"/>
                  </a:lnTo>
                  <a:lnTo>
                    <a:pt x="111156" y="375951"/>
                  </a:lnTo>
                  <a:lnTo>
                    <a:pt x="155374" y="397959"/>
                  </a:lnTo>
                  <a:lnTo>
                    <a:pt x="205097" y="415863"/>
                  </a:lnTo>
                  <a:lnTo>
                    <a:pt x="259543" y="429213"/>
                  </a:lnTo>
                  <a:lnTo>
                    <a:pt x="317930" y="437554"/>
                  </a:lnTo>
                  <a:lnTo>
                    <a:pt x="379475" y="440436"/>
                  </a:lnTo>
                  <a:lnTo>
                    <a:pt x="441021" y="437554"/>
                  </a:lnTo>
                  <a:lnTo>
                    <a:pt x="499408" y="429213"/>
                  </a:lnTo>
                  <a:lnTo>
                    <a:pt x="553854" y="415863"/>
                  </a:lnTo>
                  <a:lnTo>
                    <a:pt x="603577" y="397959"/>
                  </a:lnTo>
                  <a:lnTo>
                    <a:pt x="647795" y="375951"/>
                  </a:lnTo>
                  <a:lnTo>
                    <a:pt x="685726" y="350294"/>
                  </a:lnTo>
                  <a:lnTo>
                    <a:pt x="716590" y="321439"/>
                  </a:lnTo>
                  <a:lnTo>
                    <a:pt x="739603" y="289840"/>
                  </a:lnTo>
                  <a:lnTo>
                    <a:pt x="758951" y="220218"/>
                  </a:lnTo>
                  <a:lnTo>
                    <a:pt x="753984" y="184487"/>
                  </a:lnTo>
                  <a:lnTo>
                    <a:pt x="716590" y="118996"/>
                  </a:lnTo>
                  <a:lnTo>
                    <a:pt x="685726" y="90141"/>
                  </a:lnTo>
                  <a:lnTo>
                    <a:pt x="647795" y="64484"/>
                  </a:lnTo>
                  <a:lnTo>
                    <a:pt x="603577" y="42476"/>
                  </a:lnTo>
                  <a:lnTo>
                    <a:pt x="553854" y="24572"/>
                  </a:lnTo>
                  <a:lnTo>
                    <a:pt x="499408" y="11222"/>
                  </a:lnTo>
                  <a:lnTo>
                    <a:pt x="441021" y="2881"/>
                  </a:lnTo>
                  <a:lnTo>
                    <a:pt x="379475" y="0"/>
                  </a:lnTo>
                  <a:close/>
                </a:path>
              </a:pathLst>
            </a:custGeom>
            <a:solidFill>
              <a:srgbClr val="FF9900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562861" y="1307591"/>
              <a:ext cx="759460" cy="440690"/>
            </a:xfrm>
            <a:custGeom>
              <a:avLst/>
              <a:gdLst/>
              <a:ahLst/>
              <a:cxnLst/>
              <a:rect l="l" t="t" r="r" b="b"/>
              <a:pathLst>
                <a:path w="759460" h="440689">
                  <a:moveTo>
                    <a:pt x="0" y="220218"/>
                  </a:moveTo>
                  <a:lnTo>
                    <a:pt x="19348" y="150595"/>
                  </a:lnTo>
                  <a:lnTo>
                    <a:pt x="42361" y="118996"/>
                  </a:lnTo>
                  <a:lnTo>
                    <a:pt x="73225" y="90141"/>
                  </a:lnTo>
                  <a:lnTo>
                    <a:pt x="111156" y="64484"/>
                  </a:lnTo>
                  <a:lnTo>
                    <a:pt x="155374" y="42476"/>
                  </a:lnTo>
                  <a:lnTo>
                    <a:pt x="205097" y="24572"/>
                  </a:lnTo>
                  <a:lnTo>
                    <a:pt x="259543" y="11222"/>
                  </a:lnTo>
                  <a:lnTo>
                    <a:pt x="317930" y="2881"/>
                  </a:lnTo>
                  <a:lnTo>
                    <a:pt x="379475" y="0"/>
                  </a:lnTo>
                  <a:lnTo>
                    <a:pt x="441021" y="2881"/>
                  </a:lnTo>
                  <a:lnTo>
                    <a:pt x="499408" y="11222"/>
                  </a:lnTo>
                  <a:lnTo>
                    <a:pt x="553854" y="24572"/>
                  </a:lnTo>
                  <a:lnTo>
                    <a:pt x="603577" y="42476"/>
                  </a:lnTo>
                  <a:lnTo>
                    <a:pt x="647795" y="64484"/>
                  </a:lnTo>
                  <a:lnTo>
                    <a:pt x="685726" y="90141"/>
                  </a:lnTo>
                  <a:lnTo>
                    <a:pt x="716590" y="118996"/>
                  </a:lnTo>
                  <a:lnTo>
                    <a:pt x="739603" y="150595"/>
                  </a:lnTo>
                  <a:lnTo>
                    <a:pt x="758951" y="220218"/>
                  </a:lnTo>
                  <a:lnTo>
                    <a:pt x="753984" y="255948"/>
                  </a:lnTo>
                  <a:lnTo>
                    <a:pt x="716590" y="321439"/>
                  </a:lnTo>
                  <a:lnTo>
                    <a:pt x="685726" y="350294"/>
                  </a:lnTo>
                  <a:lnTo>
                    <a:pt x="647795" y="375951"/>
                  </a:lnTo>
                  <a:lnTo>
                    <a:pt x="603577" y="397959"/>
                  </a:lnTo>
                  <a:lnTo>
                    <a:pt x="553854" y="415863"/>
                  </a:lnTo>
                  <a:lnTo>
                    <a:pt x="499408" y="429213"/>
                  </a:lnTo>
                  <a:lnTo>
                    <a:pt x="441021" y="437554"/>
                  </a:lnTo>
                  <a:lnTo>
                    <a:pt x="379475" y="440436"/>
                  </a:lnTo>
                  <a:lnTo>
                    <a:pt x="317930" y="437554"/>
                  </a:lnTo>
                  <a:lnTo>
                    <a:pt x="259543" y="429213"/>
                  </a:lnTo>
                  <a:lnTo>
                    <a:pt x="205097" y="415863"/>
                  </a:lnTo>
                  <a:lnTo>
                    <a:pt x="155374" y="397959"/>
                  </a:lnTo>
                  <a:lnTo>
                    <a:pt x="111156" y="375951"/>
                  </a:lnTo>
                  <a:lnTo>
                    <a:pt x="73225" y="350294"/>
                  </a:lnTo>
                  <a:lnTo>
                    <a:pt x="42361" y="321439"/>
                  </a:lnTo>
                  <a:lnTo>
                    <a:pt x="19348" y="289840"/>
                  </a:lnTo>
                  <a:lnTo>
                    <a:pt x="0" y="22021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/>
          <p:cNvSpPr txBox="1"/>
          <p:nvPr/>
        </p:nvSpPr>
        <p:spPr>
          <a:xfrm>
            <a:off x="1757172" y="1390903"/>
            <a:ext cx="3695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Park</a:t>
            </a:r>
            <a:r>
              <a:rPr dirty="0" sz="800" spc="-5">
                <a:latin typeface="Arial"/>
                <a:cs typeface="Arial"/>
              </a:rPr>
              <a:t>i</a:t>
            </a:r>
            <a:r>
              <a:rPr dirty="0" sz="800" spc="-5">
                <a:latin typeface="Arial"/>
                <a:cs typeface="Arial"/>
              </a:rPr>
              <a:t>ng  </a:t>
            </a:r>
            <a:r>
              <a:rPr dirty="0" sz="800" spc="-5">
                <a:latin typeface="Arial"/>
                <a:cs typeface="Arial"/>
              </a:rPr>
              <a:t>Lot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7292276" y="1756346"/>
            <a:ext cx="1050290" cy="410209"/>
            <a:chOff x="7292276" y="1756346"/>
            <a:chExt cx="1050290" cy="410209"/>
          </a:xfrm>
        </p:grpSpPr>
        <p:sp>
          <p:nvSpPr>
            <p:cNvPr id="46" name="object 46"/>
            <p:cNvSpPr/>
            <p:nvPr/>
          </p:nvSpPr>
          <p:spPr>
            <a:xfrm>
              <a:off x="7293864" y="1757933"/>
              <a:ext cx="1047115" cy="407034"/>
            </a:xfrm>
            <a:custGeom>
              <a:avLst/>
              <a:gdLst/>
              <a:ahLst/>
              <a:cxnLst/>
              <a:rect l="l" t="t" r="r" b="b"/>
              <a:pathLst>
                <a:path w="1047115" h="407035">
                  <a:moveTo>
                    <a:pt x="523493" y="0"/>
                  </a:moveTo>
                  <a:lnTo>
                    <a:pt x="457815" y="1584"/>
                  </a:lnTo>
                  <a:lnTo>
                    <a:pt x="394575" y="6211"/>
                  </a:lnTo>
                  <a:lnTo>
                    <a:pt x="334263" y="13691"/>
                  </a:lnTo>
                  <a:lnTo>
                    <a:pt x="277369" y="23831"/>
                  </a:lnTo>
                  <a:lnTo>
                    <a:pt x="224383" y="36443"/>
                  </a:lnTo>
                  <a:lnTo>
                    <a:pt x="175796" y="51336"/>
                  </a:lnTo>
                  <a:lnTo>
                    <a:pt x="132096" y="68319"/>
                  </a:lnTo>
                  <a:lnTo>
                    <a:pt x="93775" y="87203"/>
                  </a:lnTo>
                  <a:lnTo>
                    <a:pt x="61323" y="107795"/>
                  </a:lnTo>
                  <a:lnTo>
                    <a:pt x="15984" y="153348"/>
                  </a:lnTo>
                  <a:lnTo>
                    <a:pt x="0" y="203453"/>
                  </a:lnTo>
                  <a:lnTo>
                    <a:pt x="4077" y="228980"/>
                  </a:lnTo>
                  <a:lnTo>
                    <a:pt x="35229" y="277000"/>
                  </a:lnTo>
                  <a:lnTo>
                    <a:pt x="93775" y="319704"/>
                  </a:lnTo>
                  <a:lnTo>
                    <a:pt x="132096" y="338588"/>
                  </a:lnTo>
                  <a:lnTo>
                    <a:pt x="175796" y="355571"/>
                  </a:lnTo>
                  <a:lnTo>
                    <a:pt x="224383" y="370464"/>
                  </a:lnTo>
                  <a:lnTo>
                    <a:pt x="277369" y="383076"/>
                  </a:lnTo>
                  <a:lnTo>
                    <a:pt x="334263" y="393216"/>
                  </a:lnTo>
                  <a:lnTo>
                    <a:pt x="394575" y="400696"/>
                  </a:lnTo>
                  <a:lnTo>
                    <a:pt x="457815" y="405323"/>
                  </a:lnTo>
                  <a:lnTo>
                    <a:pt x="523493" y="406907"/>
                  </a:lnTo>
                  <a:lnTo>
                    <a:pt x="589172" y="405323"/>
                  </a:lnTo>
                  <a:lnTo>
                    <a:pt x="652412" y="400696"/>
                  </a:lnTo>
                  <a:lnTo>
                    <a:pt x="712724" y="393216"/>
                  </a:lnTo>
                  <a:lnTo>
                    <a:pt x="769618" y="383076"/>
                  </a:lnTo>
                  <a:lnTo>
                    <a:pt x="822604" y="370464"/>
                  </a:lnTo>
                  <a:lnTo>
                    <a:pt x="871191" y="355571"/>
                  </a:lnTo>
                  <a:lnTo>
                    <a:pt x="914891" y="338588"/>
                  </a:lnTo>
                  <a:lnTo>
                    <a:pt x="953212" y="319704"/>
                  </a:lnTo>
                  <a:lnTo>
                    <a:pt x="985664" y="299112"/>
                  </a:lnTo>
                  <a:lnTo>
                    <a:pt x="1031003" y="253559"/>
                  </a:lnTo>
                  <a:lnTo>
                    <a:pt x="1046987" y="203453"/>
                  </a:lnTo>
                  <a:lnTo>
                    <a:pt x="1042910" y="177927"/>
                  </a:lnTo>
                  <a:lnTo>
                    <a:pt x="1011758" y="129907"/>
                  </a:lnTo>
                  <a:lnTo>
                    <a:pt x="953212" y="87203"/>
                  </a:lnTo>
                  <a:lnTo>
                    <a:pt x="914891" y="68319"/>
                  </a:lnTo>
                  <a:lnTo>
                    <a:pt x="871191" y="51336"/>
                  </a:lnTo>
                  <a:lnTo>
                    <a:pt x="822604" y="36443"/>
                  </a:lnTo>
                  <a:lnTo>
                    <a:pt x="769618" y="23831"/>
                  </a:lnTo>
                  <a:lnTo>
                    <a:pt x="712724" y="13691"/>
                  </a:lnTo>
                  <a:lnTo>
                    <a:pt x="652412" y="6211"/>
                  </a:lnTo>
                  <a:lnTo>
                    <a:pt x="589172" y="1584"/>
                  </a:lnTo>
                  <a:lnTo>
                    <a:pt x="523493" y="0"/>
                  </a:lnTo>
                  <a:close/>
                </a:path>
              </a:pathLst>
            </a:custGeom>
            <a:solidFill>
              <a:srgbClr val="FF9900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7293864" y="1757933"/>
              <a:ext cx="1047115" cy="407034"/>
            </a:xfrm>
            <a:custGeom>
              <a:avLst/>
              <a:gdLst/>
              <a:ahLst/>
              <a:cxnLst/>
              <a:rect l="l" t="t" r="r" b="b"/>
              <a:pathLst>
                <a:path w="1047115" h="407035">
                  <a:moveTo>
                    <a:pt x="0" y="203453"/>
                  </a:moveTo>
                  <a:lnTo>
                    <a:pt x="15984" y="153348"/>
                  </a:lnTo>
                  <a:lnTo>
                    <a:pt x="61323" y="107795"/>
                  </a:lnTo>
                  <a:lnTo>
                    <a:pt x="93775" y="87203"/>
                  </a:lnTo>
                  <a:lnTo>
                    <a:pt x="132096" y="68319"/>
                  </a:lnTo>
                  <a:lnTo>
                    <a:pt x="175796" y="51336"/>
                  </a:lnTo>
                  <a:lnTo>
                    <a:pt x="224383" y="36443"/>
                  </a:lnTo>
                  <a:lnTo>
                    <a:pt x="277369" y="23831"/>
                  </a:lnTo>
                  <a:lnTo>
                    <a:pt x="334263" y="13691"/>
                  </a:lnTo>
                  <a:lnTo>
                    <a:pt x="394575" y="6211"/>
                  </a:lnTo>
                  <a:lnTo>
                    <a:pt x="457815" y="1584"/>
                  </a:lnTo>
                  <a:lnTo>
                    <a:pt x="523493" y="0"/>
                  </a:lnTo>
                  <a:lnTo>
                    <a:pt x="589172" y="1584"/>
                  </a:lnTo>
                  <a:lnTo>
                    <a:pt x="652412" y="6211"/>
                  </a:lnTo>
                  <a:lnTo>
                    <a:pt x="712724" y="13691"/>
                  </a:lnTo>
                  <a:lnTo>
                    <a:pt x="769618" y="23831"/>
                  </a:lnTo>
                  <a:lnTo>
                    <a:pt x="822604" y="36443"/>
                  </a:lnTo>
                  <a:lnTo>
                    <a:pt x="871191" y="51336"/>
                  </a:lnTo>
                  <a:lnTo>
                    <a:pt x="914891" y="68319"/>
                  </a:lnTo>
                  <a:lnTo>
                    <a:pt x="953212" y="87203"/>
                  </a:lnTo>
                  <a:lnTo>
                    <a:pt x="985664" y="107795"/>
                  </a:lnTo>
                  <a:lnTo>
                    <a:pt x="1031003" y="153348"/>
                  </a:lnTo>
                  <a:lnTo>
                    <a:pt x="1046987" y="203453"/>
                  </a:lnTo>
                  <a:lnTo>
                    <a:pt x="1042910" y="228980"/>
                  </a:lnTo>
                  <a:lnTo>
                    <a:pt x="1011758" y="277000"/>
                  </a:lnTo>
                  <a:lnTo>
                    <a:pt x="953212" y="319704"/>
                  </a:lnTo>
                  <a:lnTo>
                    <a:pt x="914891" y="338588"/>
                  </a:lnTo>
                  <a:lnTo>
                    <a:pt x="871191" y="355571"/>
                  </a:lnTo>
                  <a:lnTo>
                    <a:pt x="822604" y="370464"/>
                  </a:lnTo>
                  <a:lnTo>
                    <a:pt x="769618" y="383076"/>
                  </a:lnTo>
                  <a:lnTo>
                    <a:pt x="712724" y="393216"/>
                  </a:lnTo>
                  <a:lnTo>
                    <a:pt x="652412" y="400696"/>
                  </a:lnTo>
                  <a:lnTo>
                    <a:pt x="589172" y="405323"/>
                  </a:lnTo>
                  <a:lnTo>
                    <a:pt x="523493" y="406907"/>
                  </a:lnTo>
                  <a:lnTo>
                    <a:pt x="457815" y="405323"/>
                  </a:lnTo>
                  <a:lnTo>
                    <a:pt x="394575" y="400696"/>
                  </a:lnTo>
                  <a:lnTo>
                    <a:pt x="334263" y="393216"/>
                  </a:lnTo>
                  <a:lnTo>
                    <a:pt x="277369" y="383076"/>
                  </a:lnTo>
                  <a:lnTo>
                    <a:pt x="224383" y="370464"/>
                  </a:lnTo>
                  <a:lnTo>
                    <a:pt x="175796" y="355571"/>
                  </a:lnTo>
                  <a:lnTo>
                    <a:pt x="132096" y="338588"/>
                  </a:lnTo>
                  <a:lnTo>
                    <a:pt x="93775" y="319704"/>
                  </a:lnTo>
                  <a:lnTo>
                    <a:pt x="61323" y="299112"/>
                  </a:lnTo>
                  <a:lnTo>
                    <a:pt x="15984" y="253559"/>
                  </a:lnTo>
                  <a:lnTo>
                    <a:pt x="0" y="203453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/>
          <p:cNvSpPr txBox="1"/>
          <p:nvPr/>
        </p:nvSpPr>
        <p:spPr>
          <a:xfrm>
            <a:off x="7531354" y="1764030"/>
            <a:ext cx="573405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Nav</a:t>
            </a:r>
            <a:r>
              <a:rPr dirty="0" sz="800" spc="-5">
                <a:latin typeface="Arial"/>
                <a:cs typeface="Arial"/>
              </a:rPr>
              <a:t>al</a:t>
            </a:r>
            <a:r>
              <a:rPr dirty="0" sz="800" spc="-5">
                <a:latin typeface="Arial"/>
                <a:cs typeface="Arial"/>
              </a:rPr>
              <a:t>/Bl</a:t>
            </a:r>
            <a:r>
              <a:rPr dirty="0" sz="800" spc="-5">
                <a:latin typeface="Arial"/>
                <a:cs typeface="Arial"/>
              </a:rPr>
              <a:t>ood  </a:t>
            </a:r>
            <a:r>
              <a:rPr dirty="0" sz="800" spc="-5">
                <a:latin typeface="Arial"/>
                <a:cs typeface="Arial"/>
              </a:rPr>
              <a:t>Bank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Parking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708078" y="6069266"/>
            <a:ext cx="915035" cy="402590"/>
            <a:chOff x="5708078" y="6069266"/>
            <a:chExt cx="915035" cy="402590"/>
          </a:xfrm>
        </p:grpSpPr>
        <p:sp>
          <p:nvSpPr>
            <p:cNvPr id="50" name="object 50"/>
            <p:cNvSpPr/>
            <p:nvPr/>
          </p:nvSpPr>
          <p:spPr>
            <a:xfrm>
              <a:off x="5709665" y="6070853"/>
              <a:ext cx="911860" cy="399415"/>
            </a:xfrm>
            <a:custGeom>
              <a:avLst/>
              <a:gdLst/>
              <a:ahLst/>
              <a:cxnLst/>
              <a:rect l="l" t="t" r="r" b="b"/>
              <a:pathLst>
                <a:path w="911859" h="399414">
                  <a:moveTo>
                    <a:pt x="455675" y="0"/>
                  </a:moveTo>
                  <a:lnTo>
                    <a:pt x="393832" y="1822"/>
                  </a:lnTo>
                  <a:lnTo>
                    <a:pt x="334521" y="7131"/>
                  </a:lnTo>
                  <a:lnTo>
                    <a:pt x="278284" y="15688"/>
                  </a:lnTo>
                  <a:lnTo>
                    <a:pt x="225664" y="27257"/>
                  </a:lnTo>
                  <a:lnTo>
                    <a:pt x="177204" y="41598"/>
                  </a:lnTo>
                  <a:lnTo>
                    <a:pt x="133445" y="58473"/>
                  </a:lnTo>
                  <a:lnTo>
                    <a:pt x="94930" y="77647"/>
                  </a:lnTo>
                  <a:lnTo>
                    <a:pt x="62201" y="98879"/>
                  </a:lnTo>
                  <a:lnTo>
                    <a:pt x="16273" y="146570"/>
                  </a:lnTo>
                  <a:lnTo>
                    <a:pt x="0" y="199644"/>
                  </a:lnTo>
                  <a:lnTo>
                    <a:pt x="4158" y="226734"/>
                  </a:lnTo>
                  <a:lnTo>
                    <a:pt x="35802" y="277354"/>
                  </a:lnTo>
                  <a:lnTo>
                    <a:pt x="94930" y="321640"/>
                  </a:lnTo>
                  <a:lnTo>
                    <a:pt x="133445" y="340814"/>
                  </a:lnTo>
                  <a:lnTo>
                    <a:pt x="177204" y="357689"/>
                  </a:lnTo>
                  <a:lnTo>
                    <a:pt x="225664" y="372030"/>
                  </a:lnTo>
                  <a:lnTo>
                    <a:pt x="278284" y="383599"/>
                  </a:lnTo>
                  <a:lnTo>
                    <a:pt x="334521" y="392156"/>
                  </a:lnTo>
                  <a:lnTo>
                    <a:pt x="393832" y="397465"/>
                  </a:lnTo>
                  <a:lnTo>
                    <a:pt x="455675" y="399288"/>
                  </a:lnTo>
                  <a:lnTo>
                    <a:pt x="517519" y="397465"/>
                  </a:lnTo>
                  <a:lnTo>
                    <a:pt x="576830" y="392156"/>
                  </a:lnTo>
                  <a:lnTo>
                    <a:pt x="633067" y="383599"/>
                  </a:lnTo>
                  <a:lnTo>
                    <a:pt x="685687" y="372030"/>
                  </a:lnTo>
                  <a:lnTo>
                    <a:pt x="734147" y="357689"/>
                  </a:lnTo>
                  <a:lnTo>
                    <a:pt x="777906" y="340814"/>
                  </a:lnTo>
                  <a:lnTo>
                    <a:pt x="816421" y="321640"/>
                  </a:lnTo>
                  <a:lnTo>
                    <a:pt x="849150" y="300408"/>
                  </a:lnTo>
                  <a:lnTo>
                    <a:pt x="895078" y="252717"/>
                  </a:lnTo>
                  <a:lnTo>
                    <a:pt x="911352" y="199644"/>
                  </a:lnTo>
                  <a:lnTo>
                    <a:pt x="907193" y="172553"/>
                  </a:lnTo>
                  <a:lnTo>
                    <a:pt x="875549" y="121933"/>
                  </a:lnTo>
                  <a:lnTo>
                    <a:pt x="816421" y="77647"/>
                  </a:lnTo>
                  <a:lnTo>
                    <a:pt x="777906" y="58473"/>
                  </a:lnTo>
                  <a:lnTo>
                    <a:pt x="734147" y="41598"/>
                  </a:lnTo>
                  <a:lnTo>
                    <a:pt x="685687" y="27257"/>
                  </a:lnTo>
                  <a:lnTo>
                    <a:pt x="633067" y="15688"/>
                  </a:lnTo>
                  <a:lnTo>
                    <a:pt x="576830" y="7131"/>
                  </a:lnTo>
                  <a:lnTo>
                    <a:pt x="517519" y="1822"/>
                  </a:lnTo>
                  <a:lnTo>
                    <a:pt x="455675" y="0"/>
                  </a:lnTo>
                  <a:close/>
                </a:path>
              </a:pathLst>
            </a:custGeom>
            <a:solidFill>
              <a:srgbClr val="FF9900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709665" y="6070853"/>
              <a:ext cx="911860" cy="399415"/>
            </a:xfrm>
            <a:custGeom>
              <a:avLst/>
              <a:gdLst/>
              <a:ahLst/>
              <a:cxnLst/>
              <a:rect l="l" t="t" r="r" b="b"/>
              <a:pathLst>
                <a:path w="911859" h="399414">
                  <a:moveTo>
                    <a:pt x="0" y="199644"/>
                  </a:moveTo>
                  <a:lnTo>
                    <a:pt x="16273" y="146570"/>
                  </a:lnTo>
                  <a:lnTo>
                    <a:pt x="62201" y="98879"/>
                  </a:lnTo>
                  <a:lnTo>
                    <a:pt x="94930" y="77647"/>
                  </a:lnTo>
                  <a:lnTo>
                    <a:pt x="133445" y="58473"/>
                  </a:lnTo>
                  <a:lnTo>
                    <a:pt x="177204" y="41598"/>
                  </a:lnTo>
                  <a:lnTo>
                    <a:pt x="225664" y="27257"/>
                  </a:lnTo>
                  <a:lnTo>
                    <a:pt x="278284" y="15688"/>
                  </a:lnTo>
                  <a:lnTo>
                    <a:pt x="334521" y="7131"/>
                  </a:lnTo>
                  <a:lnTo>
                    <a:pt x="393832" y="1822"/>
                  </a:lnTo>
                  <a:lnTo>
                    <a:pt x="455675" y="0"/>
                  </a:lnTo>
                  <a:lnTo>
                    <a:pt x="517519" y="1822"/>
                  </a:lnTo>
                  <a:lnTo>
                    <a:pt x="576830" y="7131"/>
                  </a:lnTo>
                  <a:lnTo>
                    <a:pt x="633067" y="15688"/>
                  </a:lnTo>
                  <a:lnTo>
                    <a:pt x="685687" y="27257"/>
                  </a:lnTo>
                  <a:lnTo>
                    <a:pt x="734147" y="41598"/>
                  </a:lnTo>
                  <a:lnTo>
                    <a:pt x="777906" y="58473"/>
                  </a:lnTo>
                  <a:lnTo>
                    <a:pt x="816421" y="77647"/>
                  </a:lnTo>
                  <a:lnTo>
                    <a:pt x="849150" y="98879"/>
                  </a:lnTo>
                  <a:lnTo>
                    <a:pt x="895078" y="146570"/>
                  </a:lnTo>
                  <a:lnTo>
                    <a:pt x="911352" y="199644"/>
                  </a:lnTo>
                  <a:lnTo>
                    <a:pt x="907193" y="226734"/>
                  </a:lnTo>
                  <a:lnTo>
                    <a:pt x="875549" y="277354"/>
                  </a:lnTo>
                  <a:lnTo>
                    <a:pt x="816421" y="321640"/>
                  </a:lnTo>
                  <a:lnTo>
                    <a:pt x="777906" y="340814"/>
                  </a:lnTo>
                  <a:lnTo>
                    <a:pt x="734147" y="357689"/>
                  </a:lnTo>
                  <a:lnTo>
                    <a:pt x="685687" y="372030"/>
                  </a:lnTo>
                  <a:lnTo>
                    <a:pt x="633067" y="383599"/>
                  </a:lnTo>
                  <a:lnTo>
                    <a:pt x="576830" y="392156"/>
                  </a:lnTo>
                  <a:lnTo>
                    <a:pt x="517519" y="397465"/>
                  </a:lnTo>
                  <a:lnTo>
                    <a:pt x="455675" y="399288"/>
                  </a:lnTo>
                  <a:lnTo>
                    <a:pt x="393832" y="397465"/>
                  </a:lnTo>
                  <a:lnTo>
                    <a:pt x="334521" y="392156"/>
                  </a:lnTo>
                  <a:lnTo>
                    <a:pt x="278284" y="383599"/>
                  </a:lnTo>
                  <a:lnTo>
                    <a:pt x="225664" y="372030"/>
                  </a:lnTo>
                  <a:lnTo>
                    <a:pt x="177204" y="357689"/>
                  </a:lnTo>
                  <a:lnTo>
                    <a:pt x="133445" y="340814"/>
                  </a:lnTo>
                  <a:lnTo>
                    <a:pt x="94930" y="321640"/>
                  </a:lnTo>
                  <a:lnTo>
                    <a:pt x="62201" y="300408"/>
                  </a:lnTo>
                  <a:lnTo>
                    <a:pt x="16273" y="252717"/>
                  </a:lnTo>
                  <a:lnTo>
                    <a:pt x="0" y="199644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2" name="object 52"/>
          <p:cNvSpPr txBox="1"/>
          <p:nvPr/>
        </p:nvSpPr>
        <p:spPr>
          <a:xfrm>
            <a:off x="5934964" y="6134353"/>
            <a:ext cx="46100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8419" marR="5080" indent="-45720">
              <a:lnSpc>
                <a:spcPct val="100000"/>
              </a:lnSpc>
              <a:spcBef>
                <a:spcPts val="95"/>
              </a:spcBef>
            </a:pPr>
            <a:r>
              <a:rPr dirty="0" sz="800" spc="-10">
                <a:latin typeface="Arial"/>
                <a:cs typeface="Arial"/>
              </a:rPr>
              <a:t>O</a:t>
            </a:r>
            <a:r>
              <a:rPr dirty="0" sz="800" spc="-5">
                <a:latin typeface="Arial"/>
                <a:cs typeface="Arial"/>
              </a:rPr>
              <a:t>n</a:t>
            </a:r>
            <a:r>
              <a:rPr dirty="0" sz="800" spc="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Street  </a:t>
            </a:r>
            <a:r>
              <a:rPr dirty="0" sz="800" spc="-5">
                <a:latin typeface="Arial"/>
                <a:cs typeface="Arial"/>
              </a:rPr>
              <a:t>Parking</a:t>
            </a:r>
            <a:endParaRPr sz="800">
              <a:latin typeface="Arial"/>
              <a:cs typeface="Arial"/>
            </a:endParaRPr>
          </a:p>
        </p:txBody>
      </p:sp>
      <p:pic>
        <p:nvPicPr>
          <p:cNvPr id="53" name="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87918" y="2920110"/>
            <a:ext cx="82550" cy="4462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6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33805"/>
              <a:ext cx="9143999" cy="573328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84553" y="201421"/>
            <a:ext cx="757237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378960" algn="l"/>
                <a:tab pos="5902960" algn="l"/>
              </a:tabLst>
            </a:pPr>
            <a:r>
              <a:rPr dirty="0" strike="sngStrike"/>
              <a:t> </a:t>
            </a:r>
            <a:r>
              <a:rPr dirty="0" strike="sngStrike"/>
              <a:t>	</a:t>
            </a:r>
            <a:r>
              <a:rPr dirty="0" strike="sngStrike"/>
              <a:t>Van</a:t>
            </a:r>
            <a:r>
              <a:rPr dirty="0" spc="10" strike="sngStrike"/>
              <a:t> </a:t>
            </a:r>
            <a:r>
              <a:rPr dirty="0" spc="-5" strike="sngStrike"/>
              <a:t>Parking:	June</a:t>
            </a:r>
            <a:r>
              <a:rPr dirty="0" spc="-20" strike="sngStrike"/>
              <a:t> </a:t>
            </a:r>
            <a:r>
              <a:rPr dirty="0" spc="-5" strike="sngStrike"/>
              <a:t>2</a:t>
            </a:r>
            <a:r>
              <a:rPr dirty="0" spc="-5" strike="noStrike"/>
              <a:t>3</a:t>
            </a:r>
            <a:r>
              <a:rPr dirty="0" baseline="25462" sz="1800" spc="-7" strike="noStrike"/>
              <a:t>th</a:t>
            </a:r>
            <a:r>
              <a:rPr dirty="0" sz="1800" spc="-5" strike="noStrike"/>
              <a:t>,</a:t>
            </a:r>
            <a:r>
              <a:rPr dirty="0" sz="1800" spc="-15" strike="noStrike"/>
              <a:t> </a:t>
            </a:r>
            <a:r>
              <a:rPr dirty="0" sz="1800" spc="-5" strike="noStrike"/>
              <a:t>2021</a:t>
            </a:r>
            <a:endParaRPr sz="1800"/>
          </a:p>
        </p:txBody>
      </p:sp>
      <p:grpSp>
        <p:nvGrpSpPr>
          <p:cNvPr id="12" name="object 12"/>
          <p:cNvGrpSpPr/>
          <p:nvPr/>
        </p:nvGrpSpPr>
        <p:grpSpPr>
          <a:xfrm>
            <a:off x="140970" y="0"/>
            <a:ext cx="8731885" cy="3695065"/>
            <a:chOff x="140970" y="0"/>
            <a:chExt cx="8731885" cy="369506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04326" y="2430017"/>
              <a:ext cx="168275" cy="1264920"/>
            </a:xfrm>
            <a:custGeom>
              <a:avLst/>
              <a:gdLst/>
              <a:ahLst/>
              <a:cxnLst/>
              <a:rect l="l" t="t" r="r" b="b"/>
              <a:pathLst>
                <a:path w="168275" h="1264920">
                  <a:moveTo>
                    <a:pt x="0" y="0"/>
                  </a:moveTo>
                  <a:lnTo>
                    <a:pt x="1016" y="23241"/>
                  </a:lnTo>
                  <a:lnTo>
                    <a:pt x="26289" y="31115"/>
                  </a:lnTo>
                  <a:lnTo>
                    <a:pt x="28321" y="74676"/>
                  </a:lnTo>
                  <a:lnTo>
                    <a:pt x="3937" y="85344"/>
                  </a:lnTo>
                  <a:lnTo>
                    <a:pt x="5079" y="109220"/>
                  </a:lnTo>
                  <a:lnTo>
                    <a:pt x="98333" y="66802"/>
                  </a:lnTo>
                  <a:lnTo>
                    <a:pt x="46354" y="66802"/>
                  </a:lnTo>
                  <a:lnTo>
                    <a:pt x="44957" y="37084"/>
                  </a:lnTo>
                  <a:lnTo>
                    <a:pt x="110242" y="37084"/>
                  </a:lnTo>
                  <a:lnTo>
                    <a:pt x="0" y="0"/>
                  </a:lnTo>
                  <a:close/>
                </a:path>
                <a:path w="168275" h="1264920">
                  <a:moveTo>
                    <a:pt x="110242" y="37084"/>
                  </a:moveTo>
                  <a:lnTo>
                    <a:pt x="44957" y="37084"/>
                  </a:lnTo>
                  <a:lnTo>
                    <a:pt x="86105" y="49911"/>
                  </a:lnTo>
                  <a:lnTo>
                    <a:pt x="46354" y="66802"/>
                  </a:lnTo>
                  <a:lnTo>
                    <a:pt x="98333" y="66802"/>
                  </a:lnTo>
                  <a:lnTo>
                    <a:pt x="112014" y="60579"/>
                  </a:lnTo>
                  <a:lnTo>
                    <a:pt x="110998" y="37337"/>
                  </a:lnTo>
                  <a:lnTo>
                    <a:pt x="110242" y="37084"/>
                  </a:lnTo>
                  <a:close/>
                </a:path>
                <a:path w="168275" h="1264920">
                  <a:moveTo>
                    <a:pt x="113665" y="116205"/>
                  </a:moveTo>
                  <a:lnTo>
                    <a:pt x="5588" y="121158"/>
                  </a:lnTo>
                  <a:lnTo>
                    <a:pt x="9144" y="197866"/>
                  </a:lnTo>
                  <a:lnTo>
                    <a:pt x="27558" y="197104"/>
                  </a:lnTo>
                  <a:lnTo>
                    <a:pt x="25019" y="142367"/>
                  </a:lnTo>
                  <a:lnTo>
                    <a:pt x="114680" y="138176"/>
                  </a:lnTo>
                  <a:lnTo>
                    <a:pt x="113665" y="116205"/>
                  </a:lnTo>
                  <a:close/>
                </a:path>
                <a:path w="168275" h="1264920">
                  <a:moveTo>
                    <a:pt x="118872" y="208534"/>
                  </a:moveTo>
                  <a:lnTo>
                    <a:pt x="9905" y="213614"/>
                  </a:lnTo>
                  <a:lnTo>
                    <a:pt x="11683" y="250698"/>
                  </a:lnTo>
                  <a:lnTo>
                    <a:pt x="12415" y="263017"/>
                  </a:lnTo>
                  <a:lnTo>
                    <a:pt x="31115" y="300609"/>
                  </a:lnTo>
                  <a:lnTo>
                    <a:pt x="40767" y="303657"/>
                  </a:lnTo>
                  <a:lnTo>
                    <a:pt x="52070" y="303022"/>
                  </a:lnTo>
                  <a:lnTo>
                    <a:pt x="71120" y="281432"/>
                  </a:lnTo>
                  <a:lnTo>
                    <a:pt x="117743" y="281432"/>
                  </a:lnTo>
                  <a:lnTo>
                    <a:pt x="118119" y="280797"/>
                  </a:lnTo>
                  <a:lnTo>
                    <a:pt x="41909" y="280797"/>
                  </a:lnTo>
                  <a:lnTo>
                    <a:pt x="38734" y="279908"/>
                  </a:lnTo>
                  <a:lnTo>
                    <a:pt x="36322" y="277876"/>
                  </a:lnTo>
                  <a:lnTo>
                    <a:pt x="33908" y="275971"/>
                  </a:lnTo>
                  <a:lnTo>
                    <a:pt x="32396" y="273450"/>
                  </a:lnTo>
                  <a:lnTo>
                    <a:pt x="31115" y="267970"/>
                  </a:lnTo>
                  <a:lnTo>
                    <a:pt x="30606" y="263017"/>
                  </a:lnTo>
                  <a:lnTo>
                    <a:pt x="30037" y="250698"/>
                  </a:lnTo>
                  <a:lnTo>
                    <a:pt x="29337" y="234696"/>
                  </a:lnTo>
                  <a:lnTo>
                    <a:pt x="58420" y="233299"/>
                  </a:lnTo>
                  <a:lnTo>
                    <a:pt x="76614" y="233299"/>
                  </a:lnTo>
                  <a:lnTo>
                    <a:pt x="76580" y="232537"/>
                  </a:lnTo>
                  <a:lnTo>
                    <a:pt x="101853" y="231394"/>
                  </a:lnTo>
                  <a:lnTo>
                    <a:pt x="119938" y="231394"/>
                  </a:lnTo>
                  <a:lnTo>
                    <a:pt x="118872" y="208534"/>
                  </a:lnTo>
                  <a:close/>
                </a:path>
                <a:path w="168275" h="1264920">
                  <a:moveTo>
                    <a:pt x="117743" y="281432"/>
                  </a:moveTo>
                  <a:lnTo>
                    <a:pt x="71120" y="281432"/>
                  </a:lnTo>
                  <a:lnTo>
                    <a:pt x="73532" y="286131"/>
                  </a:lnTo>
                  <a:lnTo>
                    <a:pt x="76834" y="289687"/>
                  </a:lnTo>
                  <a:lnTo>
                    <a:pt x="81279" y="292227"/>
                  </a:lnTo>
                  <a:lnTo>
                    <a:pt x="85598" y="294767"/>
                  </a:lnTo>
                  <a:lnTo>
                    <a:pt x="90424" y="295910"/>
                  </a:lnTo>
                  <a:lnTo>
                    <a:pt x="95503" y="295656"/>
                  </a:lnTo>
                  <a:lnTo>
                    <a:pt x="100202" y="295529"/>
                  </a:lnTo>
                  <a:lnTo>
                    <a:pt x="104394" y="294132"/>
                  </a:lnTo>
                  <a:lnTo>
                    <a:pt x="111759" y="289306"/>
                  </a:lnTo>
                  <a:lnTo>
                    <a:pt x="114680" y="286385"/>
                  </a:lnTo>
                  <a:lnTo>
                    <a:pt x="116840" y="282956"/>
                  </a:lnTo>
                  <a:lnTo>
                    <a:pt x="117743" y="281432"/>
                  </a:lnTo>
                  <a:close/>
                </a:path>
                <a:path w="168275" h="1264920">
                  <a:moveTo>
                    <a:pt x="76614" y="233299"/>
                  </a:moveTo>
                  <a:lnTo>
                    <a:pt x="58420" y="233299"/>
                  </a:lnTo>
                  <a:lnTo>
                    <a:pt x="59308" y="251079"/>
                  </a:lnTo>
                  <a:lnTo>
                    <a:pt x="59477" y="255524"/>
                  </a:lnTo>
                  <a:lnTo>
                    <a:pt x="59587" y="266446"/>
                  </a:lnTo>
                  <a:lnTo>
                    <a:pt x="59488" y="267970"/>
                  </a:lnTo>
                  <a:lnTo>
                    <a:pt x="57784" y="273812"/>
                  </a:lnTo>
                  <a:lnTo>
                    <a:pt x="56133" y="276098"/>
                  </a:lnTo>
                  <a:lnTo>
                    <a:pt x="53975" y="277749"/>
                  </a:lnTo>
                  <a:lnTo>
                    <a:pt x="51816" y="279527"/>
                  </a:lnTo>
                  <a:lnTo>
                    <a:pt x="49022" y="280416"/>
                  </a:lnTo>
                  <a:lnTo>
                    <a:pt x="45720" y="280543"/>
                  </a:lnTo>
                  <a:lnTo>
                    <a:pt x="41909" y="280797"/>
                  </a:lnTo>
                  <a:lnTo>
                    <a:pt x="118119" y="280797"/>
                  </a:lnTo>
                  <a:lnTo>
                    <a:pt x="118872" y="279527"/>
                  </a:lnTo>
                  <a:lnTo>
                    <a:pt x="120269" y="275717"/>
                  </a:lnTo>
                  <a:lnTo>
                    <a:pt x="120403" y="274574"/>
                  </a:lnTo>
                  <a:lnTo>
                    <a:pt x="87883" y="274574"/>
                  </a:lnTo>
                  <a:lnTo>
                    <a:pt x="84963" y="273685"/>
                  </a:lnTo>
                  <a:lnTo>
                    <a:pt x="82676" y="271653"/>
                  </a:lnTo>
                  <a:lnTo>
                    <a:pt x="80391" y="269494"/>
                  </a:lnTo>
                  <a:lnTo>
                    <a:pt x="78994" y="266700"/>
                  </a:lnTo>
                  <a:lnTo>
                    <a:pt x="78335" y="262763"/>
                  </a:lnTo>
                  <a:lnTo>
                    <a:pt x="78025" y="261112"/>
                  </a:lnTo>
                  <a:lnTo>
                    <a:pt x="77947" y="260219"/>
                  </a:lnTo>
                  <a:lnTo>
                    <a:pt x="77656" y="254381"/>
                  </a:lnTo>
                  <a:lnTo>
                    <a:pt x="77216" y="246887"/>
                  </a:lnTo>
                  <a:lnTo>
                    <a:pt x="76614" y="233299"/>
                  </a:lnTo>
                  <a:close/>
                </a:path>
                <a:path w="168275" h="1264920">
                  <a:moveTo>
                    <a:pt x="119938" y="231394"/>
                  </a:moveTo>
                  <a:lnTo>
                    <a:pt x="101853" y="231394"/>
                  </a:lnTo>
                  <a:lnTo>
                    <a:pt x="102362" y="243967"/>
                  </a:lnTo>
                  <a:lnTo>
                    <a:pt x="102870" y="254381"/>
                  </a:lnTo>
                  <a:lnTo>
                    <a:pt x="102967" y="261112"/>
                  </a:lnTo>
                  <a:lnTo>
                    <a:pt x="87883" y="274574"/>
                  </a:lnTo>
                  <a:lnTo>
                    <a:pt x="120403" y="274574"/>
                  </a:lnTo>
                  <a:lnTo>
                    <a:pt x="121180" y="267970"/>
                  </a:lnTo>
                  <a:lnTo>
                    <a:pt x="121262" y="260219"/>
                  </a:lnTo>
                  <a:lnTo>
                    <a:pt x="120838" y="250698"/>
                  </a:lnTo>
                  <a:lnTo>
                    <a:pt x="119938" y="231394"/>
                  </a:lnTo>
                  <a:close/>
                </a:path>
                <a:path w="168275" h="1264920">
                  <a:moveTo>
                    <a:pt x="14477" y="312039"/>
                  </a:moveTo>
                  <a:lnTo>
                    <a:pt x="15621" y="335407"/>
                  </a:lnTo>
                  <a:lnTo>
                    <a:pt x="40767" y="343154"/>
                  </a:lnTo>
                  <a:lnTo>
                    <a:pt x="42799" y="386715"/>
                  </a:lnTo>
                  <a:lnTo>
                    <a:pt x="18542" y="397383"/>
                  </a:lnTo>
                  <a:lnTo>
                    <a:pt x="19557" y="421386"/>
                  </a:lnTo>
                  <a:lnTo>
                    <a:pt x="112846" y="378841"/>
                  </a:lnTo>
                  <a:lnTo>
                    <a:pt x="60832" y="378841"/>
                  </a:lnTo>
                  <a:lnTo>
                    <a:pt x="59435" y="349123"/>
                  </a:lnTo>
                  <a:lnTo>
                    <a:pt x="124720" y="349123"/>
                  </a:lnTo>
                  <a:lnTo>
                    <a:pt x="14477" y="312039"/>
                  </a:lnTo>
                  <a:close/>
                </a:path>
                <a:path w="168275" h="1264920">
                  <a:moveTo>
                    <a:pt x="124720" y="349123"/>
                  </a:moveTo>
                  <a:lnTo>
                    <a:pt x="59435" y="349123"/>
                  </a:lnTo>
                  <a:lnTo>
                    <a:pt x="100583" y="361950"/>
                  </a:lnTo>
                  <a:lnTo>
                    <a:pt x="60832" y="378841"/>
                  </a:lnTo>
                  <a:lnTo>
                    <a:pt x="112846" y="378841"/>
                  </a:lnTo>
                  <a:lnTo>
                    <a:pt x="126492" y="372618"/>
                  </a:lnTo>
                  <a:lnTo>
                    <a:pt x="125475" y="349377"/>
                  </a:lnTo>
                  <a:lnTo>
                    <a:pt x="124720" y="349123"/>
                  </a:lnTo>
                  <a:close/>
                </a:path>
                <a:path w="168275" h="1264920">
                  <a:moveTo>
                    <a:pt x="129049" y="450088"/>
                  </a:moveTo>
                  <a:lnTo>
                    <a:pt x="92201" y="450088"/>
                  </a:lnTo>
                  <a:lnTo>
                    <a:pt x="23114" y="497332"/>
                  </a:lnTo>
                  <a:lnTo>
                    <a:pt x="24129" y="519430"/>
                  </a:lnTo>
                  <a:lnTo>
                    <a:pt x="133096" y="514350"/>
                  </a:lnTo>
                  <a:lnTo>
                    <a:pt x="132350" y="497205"/>
                  </a:lnTo>
                  <a:lnTo>
                    <a:pt x="59435" y="497205"/>
                  </a:lnTo>
                  <a:lnTo>
                    <a:pt x="129049" y="450088"/>
                  </a:lnTo>
                  <a:close/>
                </a:path>
                <a:path w="168275" h="1264920">
                  <a:moveTo>
                    <a:pt x="132206" y="493903"/>
                  </a:moveTo>
                  <a:lnTo>
                    <a:pt x="59435" y="497205"/>
                  </a:lnTo>
                  <a:lnTo>
                    <a:pt x="132350" y="497205"/>
                  </a:lnTo>
                  <a:lnTo>
                    <a:pt x="132206" y="493903"/>
                  </a:lnTo>
                  <a:close/>
                </a:path>
                <a:path w="168275" h="1264920">
                  <a:moveTo>
                    <a:pt x="129158" y="427863"/>
                  </a:moveTo>
                  <a:lnTo>
                    <a:pt x="20193" y="432943"/>
                  </a:lnTo>
                  <a:lnTo>
                    <a:pt x="21081" y="453390"/>
                  </a:lnTo>
                  <a:lnTo>
                    <a:pt x="92201" y="450088"/>
                  </a:lnTo>
                  <a:lnTo>
                    <a:pt x="129049" y="450088"/>
                  </a:lnTo>
                  <a:lnTo>
                    <a:pt x="130175" y="449326"/>
                  </a:lnTo>
                  <a:lnTo>
                    <a:pt x="129158" y="427863"/>
                  </a:lnTo>
                  <a:close/>
                </a:path>
                <a:path w="168275" h="1264920">
                  <a:moveTo>
                    <a:pt x="114638" y="590677"/>
                  </a:moveTo>
                  <a:lnTo>
                    <a:pt x="73278" y="590677"/>
                  </a:lnTo>
                  <a:lnTo>
                    <a:pt x="138429" y="627888"/>
                  </a:lnTo>
                  <a:lnTo>
                    <a:pt x="137287" y="602488"/>
                  </a:lnTo>
                  <a:lnTo>
                    <a:pt x="114638" y="590677"/>
                  </a:lnTo>
                  <a:close/>
                </a:path>
                <a:path w="168275" h="1264920">
                  <a:moveTo>
                    <a:pt x="133730" y="525907"/>
                  </a:moveTo>
                  <a:lnTo>
                    <a:pt x="72390" y="568833"/>
                  </a:lnTo>
                  <a:lnTo>
                    <a:pt x="26543" y="570992"/>
                  </a:lnTo>
                  <a:lnTo>
                    <a:pt x="27558" y="592836"/>
                  </a:lnTo>
                  <a:lnTo>
                    <a:pt x="73278" y="590677"/>
                  </a:lnTo>
                  <a:lnTo>
                    <a:pt x="114638" y="590677"/>
                  </a:lnTo>
                  <a:lnTo>
                    <a:pt x="92964" y="579374"/>
                  </a:lnTo>
                  <a:lnTo>
                    <a:pt x="134874" y="551688"/>
                  </a:lnTo>
                  <a:lnTo>
                    <a:pt x="133730" y="525907"/>
                  </a:lnTo>
                  <a:close/>
                </a:path>
                <a:path w="168275" h="1264920">
                  <a:moveTo>
                    <a:pt x="67055" y="676656"/>
                  </a:moveTo>
                  <a:lnTo>
                    <a:pt x="33274" y="704977"/>
                  </a:lnTo>
                  <a:lnTo>
                    <a:pt x="31876" y="726511"/>
                  </a:lnTo>
                  <a:lnTo>
                    <a:pt x="32130" y="732790"/>
                  </a:lnTo>
                  <a:lnTo>
                    <a:pt x="55245" y="764286"/>
                  </a:lnTo>
                  <a:lnTo>
                    <a:pt x="61214" y="765683"/>
                  </a:lnTo>
                  <a:lnTo>
                    <a:pt x="74295" y="765175"/>
                  </a:lnTo>
                  <a:lnTo>
                    <a:pt x="97018" y="743585"/>
                  </a:lnTo>
                  <a:lnTo>
                    <a:pt x="62356" y="743585"/>
                  </a:lnTo>
                  <a:lnTo>
                    <a:pt x="58674" y="742061"/>
                  </a:lnTo>
                  <a:lnTo>
                    <a:pt x="55625" y="738505"/>
                  </a:lnTo>
                  <a:lnTo>
                    <a:pt x="52450" y="735076"/>
                  </a:lnTo>
                  <a:lnTo>
                    <a:pt x="50673" y="729869"/>
                  </a:lnTo>
                  <a:lnTo>
                    <a:pt x="50292" y="722757"/>
                  </a:lnTo>
                  <a:lnTo>
                    <a:pt x="50038" y="716026"/>
                  </a:lnTo>
                  <a:lnTo>
                    <a:pt x="51434" y="710692"/>
                  </a:lnTo>
                  <a:lnTo>
                    <a:pt x="55006" y="705993"/>
                  </a:lnTo>
                  <a:lnTo>
                    <a:pt x="57784" y="702437"/>
                  </a:lnTo>
                  <a:lnTo>
                    <a:pt x="62992" y="699643"/>
                  </a:lnTo>
                  <a:lnTo>
                    <a:pt x="70103" y="697992"/>
                  </a:lnTo>
                  <a:lnTo>
                    <a:pt x="67055" y="676656"/>
                  </a:lnTo>
                  <a:close/>
                </a:path>
                <a:path w="168275" h="1264920">
                  <a:moveTo>
                    <a:pt x="141522" y="699389"/>
                  </a:moveTo>
                  <a:lnTo>
                    <a:pt x="117475" y="699389"/>
                  </a:lnTo>
                  <a:lnTo>
                    <a:pt x="119760" y="700405"/>
                  </a:lnTo>
                  <a:lnTo>
                    <a:pt x="121539" y="702691"/>
                  </a:lnTo>
                  <a:lnTo>
                    <a:pt x="124332" y="706120"/>
                  </a:lnTo>
                  <a:lnTo>
                    <a:pt x="125856" y="711073"/>
                  </a:lnTo>
                  <a:lnTo>
                    <a:pt x="126238" y="717550"/>
                  </a:lnTo>
                  <a:lnTo>
                    <a:pt x="126454" y="722757"/>
                  </a:lnTo>
                  <a:lnTo>
                    <a:pt x="126382" y="724154"/>
                  </a:lnTo>
                  <a:lnTo>
                    <a:pt x="111378" y="738251"/>
                  </a:lnTo>
                  <a:lnTo>
                    <a:pt x="113410" y="760222"/>
                  </a:lnTo>
                  <a:lnTo>
                    <a:pt x="142931" y="735076"/>
                  </a:lnTo>
                  <a:lnTo>
                    <a:pt x="144281" y="726511"/>
                  </a:lnTo>
                  <a:lnTo>
                    <a:pt x="144214" y="712851"/>
                  </a:lnTo>
                  <a:lnTo>
                    <a:pt x="144018" y="708533"/>
                  </a:lnTo>
                  <a:lnTo>
                    <a:pt x="142494" y="701421"/>
                  </a:lnTo>
                  <a:lnTo>
                    <a:pt x="141522" y="699389"/>
                  </a:lnTo>
                  <a:close/>
                </a:path>
                <a:path w="168275" h="1264920">
                  <a:moveTo>
                    <a:pt x="117728" y="678307"/>
                  </a:moveTo>
                  <a:lnTo>
                    <a:pt x="85243" y="699643"/>
                  </a:lnTo>
                  <a:lnTo>
                    <a:pt x="79248" y="724154"/>
                  </a:lnTo>
                  <a:lnTo>
                    <a:pt x="77977" y="730123"/>
                  </a:lnTo>
                  <a:lnTo>
                    <a:pt x="62356" y="743585"/>
                  </a:lnTo>
                  <a:lnTo>
                    <a:pt x="97018" y="743585"/>
                  </a:lnTo>
                  <a:lnTo>
                    <a:pt x="97535" y="742442"/>
                  </a:lnTo>
                  <a:lnTo>
                    <a:pt x="99822" y="734441"/>
                  </a:lnTo>
                  <a:lnTo>
                    <a:pt x="103885" y="712851"/>
                  </a:lnTo>
                  <a:lnTo>
                    <a:pt x="105918" y="705993"/>
                  </a:lnTo>
                  <a:lnTo>
                    <a:pt x="108203" y="703072"/>
                  </a:lnTo>
                  <a:lnTo>
                    <a:pt x="109854" y="700786"/>
                  </a:lnTo>
                  <a:lnTo>
                    <a:pt x="112014" y="699643"/>
                  </a:lnTo>
                  <a:lnTo>
                    <a:pt x="117475" y="699389"/>
                  </a:lnTo>
                  <a:lnTo>
                    <a:pt x="141522" y="699389"/>
                  </a:lnTo>
                  <a:lnTo>
                    <a:pt x="139700" y="695579"/>
                  </a:lnTo>
                  <a:lnTo>
                    <a:pt x="136778" y="689737"/>
                  </a:lnTo>
                  <a:lnTo>
                    <a:pt x="132969" y="685419"/>
                  </a:lnTo>
                  <a:lnTo>
                    <a:pt x="128016" y="682498"/>
                  </a:lnTo>
                  <a:lnTo>
                    <a:pt x="122935" y="679577"/>
                  </a:lnTo>
                  <a:lnTo>
                    <a:pt x="117728" y="678307"/>
                  </a:lnTo>
                  <a:close/>
                </a:path>
                <a:path w="168275" h="1264920">
                  <a:moveTo>
                    <a:pt x="147747" y="827405"/>
                  </a:moveTo>
                  <a:lnTo>
                    <a:pt x="129285" y="827405"/>
                  </a:lnTo>
                  <a:lnTo>
                    <a:pt x="130682" y="859663"/>
                  </a:lnTo>
                  <a:lnTo>
                    <a:pt x="149225" y="858901"/>
                  </a:lnTo>
                  <a:lnTo>
                    <a:pt x="147747" y="827405"/>
                  </a:lnTo>
                  <a:close/>
                </a:path>
                <a:path w="168275" h="1264920">
                  <a:moveTo>
                    <a:pt x="145160" y="772287"/>
                  </a:moveTo>
                  <a:lnTo>
                    <a:pt x="126746" y="773049"/>
                  </a:lnTo>
                  <a:lnTo>
                    <a:pt x="128270" y="805434"/>
                  </a:lnTo>
                  <a:lnTo>
                    <a:pt x="37719" y="809625"/>
                  </a:lnTo>
                  <a:lnTo>
                    <a:pt x="38734" y="831723"/>
                  </a:lnTo>
                  <a:lnTo>
                    <a:pt x="129285" y="827405"/>
                  </a:lnTo>
                  <a:lnTo>
                    <a:pt x="147747" y="827405"/>
                  </a:lnTo>
                  <a:lnTo>
                    <a:pt x="145160" y="772287"/>
                  </a:lnTo>
                  <a:close/>
                </a:path>
                <a:path w="168275" h="1264920">
                  <a:moveTo>
                    <a:pt x="104811" y="897890"/>
                  </a:moveTo>
                  <a:lnTo>
                    <a:pt x="87375" y="897890"/>
                  </a:lnTo>
                  <a:lnTo>
                    <a:pt x="87883" y="907415"/>
                  </a:lnTo>
                  <a:lnTo>
                    <a:pt x="87629" y="911225"/>
                  </a:lnTo>
                  <a:lnTo>
                    <a:pt x="86868" y="913511"/>
                  </a:lnTo>
                  <a:lnTo>
                    <a:pt x="86105" y="915924"/>
                  </a:lnTo>
                  <a:lnTo>
                    <a:pt x="84708" y="918210"/>
                  </a:lnTo>
                  <a:lnTo>
                    <a:pt x="82676" y="920369"/>
                  </a:lnTo>
                  <a:lnTo>
                    <a:pt x="80518" y="922528"/>
                  </a:lnTo>
                  <a:lnTo>
                    <a:pt x="75438" y="926719"/>
                  </a:lnTo>
                  <a:lnTo>
                    <a:pt x="67182" y="932688"/>
                  </a:lnTo>
                  <a:lnTo>
                    <a:pt x="44196" y="949706"/>
                  </a:lnTo>
                  <a:lnTo>
                    <a:pt x="45466" y="975995"/>
                  </a:lnTo>
                  <a:lnTo>
                    <a:pt x="74295" y="956056"/>
                  </a:lnTo>
                  <a:lnTo>
                    <a:pt x="80009" y="951611"/>
                  </a:lnTo>
                  <a:lnTo>
                    <a:pt x="83184" y="948436"/>
                  </a:lnTo>
                  <a:lnTo>
                    <a:pt x="86359" y="945134"/>
                  </a:lnTo>
                  <a:lnTo>
                    <a:pt x="89153" y="941070"/>
                  </a:lnTo>
                  <a:lnTo>
                    <a:pt x="91821" y="936244"/>
                  </a:lnTo>
                  <a:lnTo>
                    <a:pt x="109279" y="936244"/>
                  </a:lnTo>
                  <a:lnTo>
                    <a:pt x="108839" y="935736"/>
                  </a:lnTo>
                  <a:lnTo>
                    <a:pt x="107823" y="933069"/>
                  </a:lnTo>
                  <a:lnTo>
                    <a:pt x="106806" y="930529"/>
                  </a:lnTo>
                  <a:lnTo>
                    <a:pt x="106045" y="923925"/>
                  </a:lnTo>
                  <a:lnTo>
                    <a:pt x="104811" y="897890"/>
                  </a:lnTo>
                  <a:close/>
                </a:path>
                <a:path w="168275" h="1264920">
                  <a:moveTo>
                    <a:pt x="109279" y="936244"/>
                  </a:moveTo>
                  <a:lnTo>
                    <a:pt x="91821" y="936244"/>
                  </a:lnTo>
                  <a:lnTo>
                    <a:pt x="93599" y="945642"/>
                  </a:lnTo>
                  <a:lnTo>
                    <a:pt x="97281" y="952754"/>
                  </a:lnTo>
                  <a:lnTo>
                    <a:pt x="108330" y="961771"/>
                  </a:lnTo>
                  <a:lnTo>
                    <a:pt x="115316" y="963930"/>
                  </a:lnTo>
                  <a:lnTo>
                    <a:pt x="129921" y="963295"/>
                  </a:lnTo>
                  <a:lnTo>
                    <a:pt x="135508" y="961390"/>
                  </a:lnTo>
                  <a:lnTo>
                    <a:pt x="140334" y="957961"/>
                  </a:lnTo>
                  <a:lnTo>
                    <a:pt x="145288" y="954532"/>
                  </a:lnTo>
                  <a:lnTo>
                    <a:pt x="148463" y="950214"/>
                  </a:lnTo>
                  <a:lnTo>
                    <a:pt x="150241" y="944880"/>
                  </a:lnTo>
                  <a:lnTo>
                    <a:pt x="151094" y="941070"/>
                  </a:lnTo>
                  <a:lnTo>
                    <a:pt x="117728" y="941070"/>
                  </a:lnTo>
                  <a:lnTo>
                    <a:pt x="114934" y="940435"/>
                  </a:lnTo>
                  <a:lnTo>
                    <a:pt x="112649" y="939038"/>
                  </a:lnTo>
                  <a:lnTo>
                    <a:pt x="110490" y="937641"/>
                  </a:lnTo>
                  <a:lnTo>
                    <a:pt x="109279" y="936244"/>
                  </a:lnTo>
                  <a:close/>
                </a:path>
                <a:path w="168275" h="1264920">
                  <a:moveTo>
                    <a:pt x="150924" y="895858"/>
                  </a:moveTo>
                  <a:lnTo>
                    <a:pt x="132460" y="895858"/>
                  </a:lnTo>
                  <a:lnTo>
                    <a:pt x="133492" y="919353"/>
                  </a:lnTo>
                  <a:lnTo>
                    <a:pt x="133603" y="929132"/>
                  </a:lnTo>
                  <a:lnTo>
                    <a:pt x="117728" y="941070"/>
                  </a:lnTo>
                  <a:lnTo>
                    <a:pt x="151094" y="941070"/>
                  </a:lnTo>
                  <a:lnTo>
                    <a:pt x="151236" y="940435"/>
                  </a:lnTo>
                  <a:lnTo>
                    <a:pt x="151418" y="939038"/>
                  </a:lnTo>
                  <a:lnTo>
                    <a:pt x="151939" y="934402"/>
                  </a:lnTo>
                  <a:lnTo>
                    <a:pt x="152127" y="929132"/>
                  </a:lnTo>
                  <a:lnTo>
                    <a:pt x="152019" y="919353"/>
                  </a:lnTo>
                  <a:lnTo>
                    <a:pt x="150924" y="895858"/>
                  </a:lnTo>
                  <a:close/>
                </a:path>
                <a:path w="168275" h="1264920">
                  <a:moveTo>
                    <a:pt x="149859" y="872998"/>
                  </a:moveTo>
                  <a:lnTo>
                    <a:pt x="40894" y="878078"/>
                  </a:lnTo>
                  <a:lnTo>
                    <a:pt x="41909" y="900049"/>
                  </a:lnTo>
                  <a:lnTo>
                    <a:pt x="87375" y="897890"/>
                  </a:lnTo>
                  <a:lnTo>
                    <a:pt x="104811" y="897890"/>
                  </a:lnTo>
                  <a:lnTo>
                    <a:pt x="104775" y="897128"/>
                  </a:lnTo>
                  <a:lnTo>
                    <a:pt x="132460" y="895858"/>
                  </a:lnTo>
                  <a:lnTo>
                    <a:pt x="150924" y="895858"/>
                  </a:lnTo>
                  <a:lnTo>
                    <a:pt x="149859" y="872998"/>
                  </a:lnTo>
                  <a:close/>
                </a:path>
                <a:path w="168275" h="1264920">
                  <a:moveTo>
                    <a:pt x="154940" y="982472"/>
                  </a:moveTo>
                  <a:lnTo>
                    <a:pt x="45974" y="987552"/>
                  </a:lnTo>
                  <a:lnTo>
                    <a:pt x="49783" y="1070483"/>
                  </a:lnTo>
                  <a:lnTo>
                    <a:pt x="68199" y="1069594"/>
                  </a:lnTo>
                  <a:lnTo>
                    <a:pt x="65404" y="1008761"/>
                  </a:lnTo>
                  <a:lnTo>
                    <a:pt x="94996" y="1007364"/>
                  </a:lnTo>
                  <a:lnTo>
                    <a:pt x="113452" y="1007364"/>
                  </a:lnTo>
                  <a:lnTo>
                    <a:pt x="113410" y="1006475"/>
                  </a:lnTo>
                  <a:lnTo>
                    <a:pt x="137541" y="1005332"/>
                  </a:lnTo>
                  <a:lnTo>
                    <a:pt x="156016" y="1005332"/>
                  </a:lnTo>
                  <a:lnTo>
                    <a:pt x="154940" y="982472"/>
                  </a:lnTo>
                  <a:close/>
                </a:path>
                <a:path w="168275" h="1264920">
                  <a:moveTo>
                    <a:pt x="156016" y="1005332"/>
                  </a:moveTo>
                  <a:lnTo>
                    <a:pt x="137541" y="1005332"/>
                  </a:lnTo>
                  <a:lnTo>
                    <a:pt x="140207" y="1064133"/>
                  </a:lnTo>
                  <a:lnTo>
                    <a:pt x="158750" y="1063371"/>
                  </a:lnTo>
                  <a:lnTo>
                    <a:pt x="156016" y="1005332"/>
                  </a:lnTo>
                  <a:close/>
                </a:path>
                <a:path w="168275" h="1264920">
                  <a:moveTo>
                    <a:pt x="113452" y="1007364"/>
                  </a:moveTo>
                  <a:lnTo>
                    <a:pt x="94996" y="1007364"/>
                  </a:lnTo>
                  <a:lnTo>
                    <a:pt x="97535" y="1062101"/>
                  </a:lnTo>
                  <a:lnTo>
                    <a:pt x="115950" y="1061212"/>
                  </a:lnTo>
                  <a:lnTo>
                    <a:pt x="113452" y="1007364"/>
                  </a:lnTo>
                  <a:close/>
                </a:path>
                <a:path w="168275" h="1264920">
                  <a:moveTo>
                    <a:pt x="159639" y="1083818"/>
                  </a:moveTo>
                  <a:lnTo>
                    <a:pt x="50673" y="1088898"/>
                  </a:lnTo>
                  <a:lnTo>
                    <a:pt x="54482" y="1171702"/>
                  </a:lnTo>
                  <a:lnTo>
                    <a:pt x="72898" y="1170813"/>
                  </a:lnTo>
                  <a:lnTo>
                    <a:pt x="70103" y="1109980"/>
                  </a:lnTo>
                  <a:lnTo>
                    <a:pt x="99695" y="1108583"/>
                  </a:lnTo>
                  <a:lnTo>
                    <a:pt x="118151" y="1108583"/>
                  </a:lnTo>
                  <a:lnTo>
                    <a:pt x="118109" y="1107694"/>
                  </a:lnTo>
                  <a:lnTo>
                    <a:pt x="142240" y="1106678"/>
                  </a:lnTo>
                  <a:lnTo>
                    <a:pt x="160717" y="1106678"/>
                  </a:lnTo>
                  <a:lnTo>
                    <a:pt x="159639" y="1083818"/>
                  </a:lnTo>
                  <a:close/>
                </a:path>
                <a:path w="168275" h="1264920">
                  <a:moveTo>
                    <a:pt x="160717" y="1106678"/>
                  </a:moveTo>
                  <a:lnTo>
                    <a:pt x="142240" y="1106678"/>
                  </a:lnTo>
                  <a:lnTo>
                    <a:pt x="145033" y="1165479"/>
                  </a:lnTo>
                  <a:lnTo>
                    <a:pt x="163449" y="1164590"/>
                  </a:lnTo>
                  <a:lnTo>
                    <a:pt x="160717" y="1106678"/>
                  </a:lnTo>
                  <a:close/>
                </a:path>
                <a:path w="168275" h="1264920">
                  <a:moveTo>
                    <a:pt x="118151" y="1108583"/>
                  </a:moveTo>
                  <a:lnTo>
                    <a:pt x="99695" y="1108583"/>
                  </a:lnTo>
                  <a:lnTo>
                    <a:pt x="102234" y="1163320"/>
                  </a:lnTo>
                  <a:lnTo>
                    <a:pt x="120650" y="1162431"/>
                  </a:lnTo>
                  <a:lnTo>
                    <a:pt x="118151" y="1108583"/>
                  </a:lnTo>
                  <a:close/>
                </a:path>
                <a:path w="168275" h="1264920">
                  <a:moveTo>
                    <a:pt x="166549" y="1232408"/>
                  </a:moveTo>
                  <a:lnTo>
                    <a:pt x="148081" y="1232408"/>
                  </a:lnTo>
                  <a:lnTo>
                    <a:pt x="149605" y="1264666"/>
                  </a:lnTo>
                  <a:lnTo>
                    <a:pt x="168021" y="1263777"/>
                  </a:lnTo>
                  <a:lnTo>
                    <a:pt x="166549" y="1232408"/>
                  </a:lnTo>
                  <a:close/>
                </a:path>
                <a:path w="168275" h="1264920">
                  <a:moveTo>
                    <a:pt x="163956" y="1177163"/>
                  </a:moveTo>
                  <a:lnTo>
                    <a:pt x="145542" y="1178052"/>
                  </a:lnTo>
                  <a:lnTo>
                    <a:pt x="147066" y="1210437"/>
                  </a:lnTo>
                  <a:lnTo>
                    <a:pt x="56515" y="1214628"/>
                  </a:lnTo>
                  <a:lnTo>
                    <a:pt x="57530" y="1236599"/>
                  </a:lnTo>
                  <a:lnTo>
                    <a:pt x="148081" y="1232408"/>
                  </a:lnTo>
                  <a:lnTo>
                    <a:pt x="166549" y="1232408"/>
                  </a:lnTo>
                  <a:lnTo>
                    <a:pt x="163956" y="11771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389878" y="2896616"/>
            <a:ext cx="6508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Loading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Dock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7450" y="2147316"/>
            <a:ext cx="7632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Fire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Lane</a:t>
            </a:r>
            <a:r>
              <a:rPr dirty="0" sz="800" spc="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/ Alley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1845" y="2119375"/>
            <a:ext cx="36957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Park</a:t>
            </a:r>
            <a:r>
              <a:rPr dirty="0" sz="800" spc="-5">
                <a:latin typeface="Arial"/>
                <a:cs typeface="Arial"/>
              </a:rPr>
              <a:t>i</a:t>
            </a:r>
            <a:r>
              <a:rPr dirty="0" sz="800" spc="-5">
                <a:latin typeface="Arial"/>
                <a:cs typeface="Arial"/>
              </a:rPr>
              <a:t>ng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9720" y="4570221"/>
            <a:ext cx="374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2545" marR="5080" indent="-3048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Te</a:t>
            </a:r>
            <a:r>
              <a:rPr dirty="0" sz="800" spc="-10">
                <a:latin typeface="Arial"/>
                <a:cs typeface="Arial"/>
              </a:rPr>
              <a:t>r</a:t>
            </a:r>
            <a:r>
              <a:rPr dirty="0" sz="800" spc="-5">
                <a:latin typeface="Arial"/>
                <a:cs typeface="Arial"/>
              </a:rPr>
              <a:t>race  </a:t>
            </a:r>
            <a:r>
              <a:rPr dirty="0" sz="800" spc="-5">
                <a:latin typeface="Arial"/>
                <a:cs typeface="Arial"/>
              </a:rPr>
              <a:t>Above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66438" y="4154423"/>
            <a:ext cx="7397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Ambulance</a:t>
            </a:r>
            <a:r>
              <a:rPr dirty="0" sz="800" spc="-2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Bay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11322" y="4876546"/>
            <a:ext cx="4318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Main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Entranc</a:t>
            </a:r>
            <a:r>
              <a:rPr dirty="0" sz="800" spc="-5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8282" y="4320539"/>
            <a:ext cx="5441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Cor</a:t>
            </a:r>
            <a:r>
              <a:rPr dirty="0" sz="800" spc="-10">
                <a:latin typeface="Arial"/>
                <a:cs typeface="Arial"/>
              </a:rPr>
              <a:t>r</a:t>
            </a:r>
            <a:r>
              <a:rPr dirty="0" sz="800" spc="-5">
                <a:latin typeface="Arial"/>
                <a:cs typeface="Arial"/>
              </a:rPr>
              <a:t>ec</a:t>
            </a:r>
            <a:r>
              <a:rPr dirty="0" sz="800" spc="-5">
                <a:latin typeface="Arial"/>
                <a:cs typeface="Arial"/>
              </a:rPr>
              <a:t>ti</a:t>
            </a:r>
            <a:r>
              <a:rPr dirty="0" sz="800" spc="-5">
                <a:latin typeface="Arial"/>
                <a:cs typeface="Arial"/>
              </a:rPr>
              <a:t>ons  </a:t>
            </a:r>
            <a:r>
              <a:rPr dirty="0" sz="800" spc="-5">
                <a:latin typeface="Arial"/>
                <a:cs typeface="Arial"/>
              </a:rPr>
              <a:t>Sally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Port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0394" y="6181090"/>
            <a:ext cx="2540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NEWTON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b="1">
                <a:latin typeface="Arial"/>
                <a:cs typeface="Arial"/>
              </a:rPr>
              <a:t> (one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50644" y="762508"/>
            <a:ext cx="2780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BROOKLINE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(one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41722" y="837057"/>
            <a:ext cx="521334" cy="76200"/>
          </a:xfrm>
          <a:custGeom>
            <a:avLst/>
            <a:gdLst/>
            <a:ahLst/>
            <a:cxnLst/>
            <a:rect l="l" t="t" r="r" b="b"/>
            <a:pathLst>
              <a:path w="521335" h="76200">
                <a:moveTo>
                  <a:pt x="444626" y="0"/>
                </a:moveTo>
                <a:lnTo>
                  <a:pt x="444626" y="76200"/>
                </a:lnTo>
                <a:lnTo>
                  <a:pt x="508126" y="44450"/>
                </a:lnTo>
                <a:lnTo>
                  <a:pt x="457326" y="44450"/>
                </a:lnTo>
                <a:lnTo>
                  <a:pt x="457326" y="31750"/>
                </a:lnTo>
                <a:lnTo>
                  <a:pt x="508126" y="31750"/>
                </a:lnTo>
                <a:lnTo>
                  <a:pt x="444626" y="0"/>
                </a:lnTo>
                <a:close/>
              </a:path>
              <a:path w="521335" h="76200">
                <a:moveTo>
                  <a:pt x="444626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44626" y="44450"/>
                </a:lnTo>
                <a:lnTo>
                  <a:pt x="444626" y="31750"/>
                </a:lnTo>
                <a:close/>
              </a:path>
              <a:path w="521335" h="76200">
                <a:moveTo>
                  <a:pt x="508126" y="31750"/>
                </a:moveTo>
                <a:lnTo>
                  <a:pt x="457326" y="31750"/>
                </a:lnTo>
                <a:lnTo>
                  <a:pt x="457326" y="44450"/>
                </a:lnTo>
                <a:lnTo>
                  <a:pt x="508126" y="44450"/>
                </a:lnTo>
                <a:lnTo>
                  <a:pt x="520826" y="38100"/>
                </a:lnTo>
                <a:lnTo>
                  <a:pt x="50812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977888" y="3704589"/>
            <a:ext cx="755650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Equipment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Yard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463790" y="1140713"/>
            <a:ext cx="70993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Arial"/>
                <a:cs typeface="Arial"/>
              </a:rPr>
              <a:t>Naval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Blood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Bank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83983" y="4826624"/>
            <a:ext cx="578485" cy="294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105"/>
              </a:lnSpc>
            </a:pPr>
            <a:r>
              <a:rPr dirty="0" sz="1000">
                <a:latin typeface="Arial"/>
                <a:cs typeface="Arial"/>
              </a:rPr>
              <a:t>BU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</a:t>
            </a:r>
            <a:r>
              <a:rPr dirty="0" sz="1000">
                <a:latin typeface="Arial"/>
                <a:cs typeface="Arial"/>
              </a:rPr>
              <a:t>nt</a:t>
            </a:r>
            <a:r>
              <a:rPr dirty="0" sz="1000" spc="-1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000" spc="-5">
                <a:latin typeface="Arial"/>
                <a:cs typeface="Arial"/>
              </a:rPr>
              <a:t>School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1995" y="1488440"/>
            <a:ext cx="4572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Park</a:t>
            </a:r>
            <a:r>
              <a:rPr dirty="0" sz="1000">
                <a:latin typeface="Arial"/>
                <a:cs typeface="Arial"/>
              </a:rPr>
              <a:t>ing  </a:t>
            </a:r>
            <a:r>
              <a:rPr dirty="0" sz="1000">
                <a:latin typeface="Arial"/>
                <a:cs typeface="Arial"/>
              </a:rPr>
              <a:t>Gar</a:t>
            </a:r>
            <a:r>
              <a:rPr dirty="0" sz="1000" spc="-5">
                <a:latin typeface="Arial"/>
                <a:cs typeface="Arial"/>
              </a:rPr>
              <a:t>ag</a:t>
            </a:r>
            <a:r>
              <a:rPr dirty="0" sz="1000"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8589" y="2532380"/>
            <a:ext cx="948690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L. McCall Office </a:t>
            </a:r>
            <a:r>
              <a:rPr dirty="0" sz="1000" spc="-26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Buildin</a:t>
            </a:r>
            <a:r>
              <a:rPr dirty="0" sz="1000" spc="-10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/</a:t>
            </a:r>
            <a:r>
              <a:rPr dirty="0" sz="1000">
                <a:latin typeface="Arial"/>
                <a:cs typeface="Arial"/>
              </a:rPr>
              <a:t>Do</a:t>
            </a:r>
            <a:r>
              <a:rPr dirty="0" sz="1000" spc="-10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rs</a:t>
            </a:r>
            <a:endParaRPr sz="1000">
              <a:latin typeface="Arial"/>
              <a:cs typeface="Arial"/>
            </a:endParaRPr>
          </a:p>
          <a:p>
            <a:pPr marL="30734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Office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8552" y="5075682"/>
            <a:ext cx="87058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8279" marR="5080" indent="-19621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Prest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Family  </a:t>
            </a:r>
            <a:r>
              <a:rPr dirty="0" sz="1000">
                <a:latin typeface="Arial"/>
                <a:cs typeface="Arial"/>
              </a:rPr>
              <a:t>Building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68871" y="2445766"/>
            <a:ext cx="57848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Greenspace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5581650" y="2220341"/>
            <a:ext cx="3276600" cy="3654425"/>
            <a:chOff x="5581650" y="2220341"/>
            <a:chExt cx="3276600" cy="3654425"/>
          </a:xfrm>
        </p:grpSpPr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51269" y="4026408"/>
              <a:ext cx="2506979" cy="184785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221473" y="2223516"/>
              <a:ext cx="566420" cy="443230"/>
            </a:xfrm>
            <a:custGeom>
              <a:avLst/>
              <a:gdLst/>
              <a:ahLst/>
              <a:cxnLst/>
              <a:rect l="l" t="t" r="r" b="b"/>
              <a:pathLst>
                <a:path w="566420" h="443230">
                  <a:moveTo>
                    <a:pt x="0" y="79248"/>
                  </a:moveTo>
                  <a:lnTo>
                    <a:pt x="295148" y="81534"/>
                  </a:lnTo>
                  <a:lnTo>
                    <a:pt x="381634" y="3301"/>
                  </a:lnTo>
                  <a:lnTo>
                    <a:pt x="526415" y="0"/>
                  </a:lnTo>
                  <a:lnTo>
                    <a:pt x="535640" y="8852"/>
                  </a:lnTo>
                  <a:lnTo>
                    <a:pt x="546020" y="14335"/>
                  </a:lnTo>
                  <a:lnTo>
                    <a:pt x="554186" y="26556"/>
                  </a:lnTo>
                  <a:lnTo>
                    <a:pt x="556768" y="55625"/>
                  </a:lnTo>
                  <a:lnTo>
                    <a:pt x="566166" y="442722"/>
                  </a:lnTo>
                </a:path>
              </a:pathLst>
            </a:custGeom>
            <a:ln w="6349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81650" y="2307336"/>
              <a:ext cx="465581" cy="18592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262622" y="2740152"/>
              <a:ext cx="1122680" cy="554355"/>
            </a:xfrm>
            <a:custGeom>
              <a:avLst/>
              <a:gdLst/>
              <a:ahLst/>
              <a:cxnLst/>
              <a:rect l="l" t="t" r="r" b="b"/>
              <a:pathLst>
                <a:path w="1122679" h="554354">
                  <a:moveTo>
                    <a:pt x="561212" y="0"/>
                  </a:moveTo>
                  <a:lnTo>
                    <a:pt x="500052" y="1624"/>
                  </a:lnTo>
                  <a:lnTo>
                    <a:pt x="440802" y="6385"/>
                  </a:lnTo>
                  <a:lnTo>
                    <a:pt x="383804" y="14115"/>
                  </a:lnTo>
                  <a:lnTo>
                    <a:pt x="329400" y="24644"/>
                  </a:lnTo>
                  <a:lnTo>
                    <a:pt x="277932" y="37803"/>
                  </a:lnTo>
                  <a:lnTo>
                    <a:pt x="229743" y="53425"/>
                  </a:lnTo>
                  <a:lnTo>
                    <a:pt x="185173" y="71340"/>
                  </a:lnTo>
                  <a:lnTo>
                    <a:pt x="144567" y="91380"/>
                  </a:lnTo>
                  <a:lnTo>
                    <a:pt x="108264" y="113376"/>
                  </a:lnTo>
                  <a:lnTo>
                    <a:pt x="76609" y="137160"/>
                  </a:lnTo>
                  <a:lnTo>
                    <a:pt x="28605" y="189414"/>
                  </a:lnTo>
                  <a:lnTo>
                    <a:pt x="3292" y="246795"/>
                  </a:lnTo>
                  <a:lnTo>
                    <a:pt x="0" y="276987"/>
                  </a:lnTo>
                  <a:lnTo>
                    <a:pt x="3292" y="307178"/>
                  </a:lnTo>
                  <a:lnTo>
                    <a:pt x="28605" y="364559"/>
                  </a:lnTo>
                  <a:lnTo>
                    <a:pt x="76609" y="416813"/>
                  </a:lnTo>
                  <a:lnTo>
                    <a:pt x="108264" y="440597"/>
                  </a:lnTo>
                  <a:lnTo>
                    <a:pt x="144567" y="462593"/>
                  </a:lnTo>
                  <a:lnTo>
                    <a:pt x="185173" y="482633"/>
                  </a:lnTo>
                  <a:lnTo>
                    <a:pt x="229743" y="500548"/>
                  </a:lnTo>
                  <a:lnTo>
                    <a:pt x="277932" y="516170"/>
                  </a:lnTo>
                  <a:lnTo>
                    <a:pt x="329400" y="529329"/>
                  </a:lnTo>
                  <a:lnTo>
                    <a:pt x="383804" y="539858"/>
                  </a:lnTo>
                  <a:lnTo>
                    <a:pt x="440802" y="547588"/>
                  </a:lnTo>
                  <a:lnTo>
                    <a:pt x="500052" y="552349"/>
                  </a:lnTo>
                  <a:lnTo>
                    <a:pt x="561212" y="553974"/>
                  </a:lnTo>
                  <a:lnTo>
                    <a:pt x="622373" y="552349"/>
                  </a:lnTo>
                  <a:lnTo>
                    <a:pt x="681623" y="547588"/>
                  </a:lnTo>
                  <a:lnTo>
                    <a:pt x="738621" y="539858"/>
                  </a:lnTo>
                  <a:lnTo>
                    <a:pt x="793025" y="529329"/>
                  </a:lnTo>
                  <a:lnTo>
                    <a:pt x="844493" y="516170"/>
                  </a:lnTo>
                  <a:lnTo>
                    <a:pt x="892682" y="500548"/>
                  </a:lnTo>
                  <a:lnTo>
                    <a:pt x="937252" y="482633"/>
                  </a:lnTo>
                  <a:lnTo>
                    <a:pt x="977858" y="462593"/>
                  </a:lnTo>
                  <a:lnTo>
                    <a:pt x="1014161" y="440597"/>
                  </a:lnTo>
                  <a:lnTo>
                    <a:pt x="1045816" y="416813"/>
                  </a:lnTo>
                  <a:lnTo>
                    <a:pt x="1093820" y="364559"/>
                  </a:lnTo>
                  <a:lnTo>
                    <a:pt x="1119133" y="307178"/>
                  </a:lnTo>
                  <a:lnTo>
                    <a:pt x="1122426" y="276987"/>
                  </a:lnTo>
                  <a:lnTo>
                    <a:pt x="1119133" y="246795"/>
                  </a:lnTo>
                  <a:lnTo>
                    <a:pt x="1093820" y="189414"/>
                  </a:lnTo>
                  <a:lnTo>
                    <a:pt x="1045816" y="137160"/>
                  </a:lnTo>
                  <a:lnTo>
                    <a:pt x="1014161" y="113376"/>
                  </a:lnTo>
                  <a:lnTo>
                    <a:pt x="977858" y="91380"/>
                  </a:lnTo>
                  <a:lnTo>
                    <a:pt x="937252" y="71340"/>
                  </a:lnTo>
                  <a:lnTo>
                    <a:pt x="892682" y="53425"/>
                  </a:lnTo>
                  <a:lnTo>
                    <a:pt x="844493" y="37803"/>
                  </a:lnTo>
                  <a:lnTo>
                    <a:pt x="793025" y="24644"/>
                  </a:lnTo>
                  <a:lnTo>
                    <a:pt x="738621" y="14115"/>
                  </a:lnTo>
                  <a:lnTo>
                    <a:pt x="681623" y="6385"/>
                  </a:lnTo>
                  <a:lnTo>
                    <a:pt x="622373" y="1624"/>
                  </a:lnTo>
                  <a:lnTo>
                    <a:pt x="561212" y="0"/>
                  </a:lnTo>
                  <a:close/>
                </a:path>
              </a:pathLst>
            </a:custGeom>
            <a:solidFill>
              <a:srgbClr val="FF9900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7262622" y="2740152"/>
              <a:ext cx="1122680" cy="554355"/>
            </a:xfrm>
            <a:custGeom>
              <a:avLst/>
              <a:gdLst/>
              <a:ahLst/>
              <a:cxnLst/>
              <a:rect l="l" t="t" r="r" b="b"/>
              <a:pathLst>
                <a:path w="1122679" h="554354">
                  <a:moveTo>
                    <a:pt x="0" y="276987"/>
                  </a:moveTo>
                  <a:lnTo>
                    <a:pt x="12941" y="217548"/>
                  </a:lnTo>
                  <a:lnTo>
                    <a:pt x="49942" y="162562"/>
                  </a:lnTo>
                  <a:lnTo>
                    <a:pt x="108264" y="113376"/>
                  </a:lnTo>
                  <a:lnTo>
                    <a:pt x="144567" y="91380"/>
                  </a:lnTo>
                  <a:lnTo>
                    <a:pt x="185173" y="71340"/>
                  </a:lnTo>
                  <a:lnTo>
                    <a:pt x="229743" y="53425"/>
                  </a:lnTo>
                  <a:lnTo>
                    <a:pt x="277932" y="37803"/>
                  </a:lnTo>
                  <a:lnTo>
                    <a:pt x="329400" y="24644"/>
                  </a:lnTo>
                  <a:lnTo>
                    <a:pt x="383804" y="14115"/>
                  </a:lnTo>
                  <a:lnTo>
                    <a:pt x="440802" y="6385"/>
                  </a:lnTo>
                  <a:lnTo>
                    <a:pt x="500052" y="1624"/>
                  </a:lnTo>
                  <a:lnTo>
                    <a:pt x="561212" y="0"/>
                  </a:lnTo>
                  <a:lnTo>
                    <a:pt x="622373" y="1624"/>
                  </a:lnTo>
                  <a:lnTo>
                    <a:pt x="681623" y="6385"/>
                  </a:lnTo>
                  <a:lnTo>
                    <a:pt x="738621" y="14115"/>
                  </a:lnTo>
                  <a:lnTo>
                    <a:pt x="793025" y="24644"/>
                  </a:lnTo>
                  <a:lnTo>
                    <a:pt x="844493" y="37803"/>
                  </a:lnTo>
                  <a:lnTo>
                    <a:pt x="892682" y="53425"/>
                  </a:lnTo>
                  <a:lnTo>
                    <a:pt x="937252" y="71340"/>
                  </a:lnTo>
                  <a:lnTo>
                    <a:pt x="977858" y="91380"/>
                  </a:lnTo>
                  <a:lnTo>
                    <a:pt x="1014161" y="113376"/>
                  </a:lnTo>
                  <a:lnTo>
                    <a:pt x="1045816" y="137160"/>
                  </a:lnTo>
                  <a:lnTo>
                    <a:pt x="1093820" y="189414"/>
                  </a:lnTo>
                  <a:lnTo>
                    <a:pt x="1119133" y="246795"/>
                  </a:lnTo>
                  <a:lnTo>
                    <a:pt x="1122426" y="276987"/>
                  </a:lnTo>
                  <a:lnTo>
                    <a:pt x="1119133" y="307178"/>
                  </a:lnTo>
                  <a:lnTo>
                    <a:pt x="1093820" y="364559"/>
                  </a:lnTo>
                  <a:lnTo>
                    <a:pt x="1045816" y="416813"/>
                  </a:lnTo>
                  <a:lnTo>
                    <a:pt x="1014161" y="440597"/>
                  </a:lnTo>
                  <a:lnTo>
                    <a:pt x="977858" y="462593"/>
                  </a:lnTo>
                  <a:lnTo>
                    <a:pt x="937252" y="482633"/>
                  </a:lnTo>
                  <a:lnTo>
                    <a:pt x="892682" y="500548"/>
                  </a:lnTo>
                  <a:lnTo>
                    <a:pt x="844493" y="516170"/>
                  </a:lnTo>
                  <a:lnTo>
                    <a:pt x="793025" y="529329"/>
                  </a:lnTo>
                  <a:lnTo>
                    <a:pt x="738621" y="539858"/>
                  </a:lnTo>
                  <a:lnTo>
                    <a:pt x="681623" y="547588"/>
                  </a:lnTo>
                  <a:lnTo>
                    <a:pt x="622373" y="552349"/>
                  </a:lnTo>
                  <a:lnTo>
                    <a:pt x="561212" y="553974"/>
                  </a:lnTo>
                  <a:lnTo>
                    <a:pt x="500052" y="552349"/>
                  </a:lnTo>
                  <a:lnTo>
                    <a:pt x="440802" y="547588"/>
                  </a:lnTo>
                  <a:lnTo>
                    <a:pt x="383804" y="539858"/>
                  </a:lnTo>
                  <a:lnTo>
                    <a:pt x="329400" y="529329"/>
                  </a:lnTo>
                  <a:lnTo>
                    <a:pt x="277932" y="516170"/>
                  </a:lnTo>
                  <a:lnTo>
                    <a:pt x="229743" y="500548"/>
                  </a:lnTo>
                  <a:lnTo>
                    <a:pt x="185173" y="482633"/>
                  </a:lnTo>
                  <a:lnTo>
                    <a:pt x="144567" y="462593"/>
                  </a:lnTo>
                  <a:lnTo>
                    <a:pt x="108264" y="440597"/>
                  </a:lnTo>
                  <a:lnTo>
                    <a:pt x="76609" y="416813"/>
                  </a:lnTo>
                  <a:lnTo>
                    <a:pt x="28605" y="364559"/>
                  </a:lnTo>
                  <a:lnTo>
                    <a:pt x="3292" y="307178"/>
                  </a:lnTo>
                  <a:lnTo>
                    <a:pt x="0" y="27698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7524495" y="2819400"/>
            <a:ext cx="599440" cy="391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Reduction</a:t>
            </a:r>
            <a:r>
              <a:rPr dirty="0" sz="800" spc="-1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of</a:t>
            </a:r>
            <a:endParaRPr sz="800">
              <a:latin typeface="Arial"/>
              <a:cs typeface="Arial"/>
            </a:endParaRPr>
          </a:p>
          <a:p>
            <a:pPr marL="129539" marR="43180" indent="-78740">
              <a:lnSpc>
                <a:spcPct val="100000"/>
              </a:lnSpc>
            </a:pPr>
            <a:r>
              <a:rPr dirty="0" sz="800" spc="-5">
                <a:latin typeface="Arial"/>
                <a:cs typeface="Arial"/>
              </a:rPr>
              <a:t>(5)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Park</a:t>
            </a:r>
            <a:r>
              <a:rPr dirty="0" sz="800" spc="-5">
                <a:latin typeface="Arial"/>
                <a:cs typeface="Arial"/>
              </a:rPr>
              <a:t>i</a:t>
            </a:r>
            <a:r>
              <a:rPr dirty="0" sz="800" spc="-5">
                <a:latin typeface="Arial"/>
                <a:cs typeface="Arial"/>
              </a:rPr>
              <a:t>ng  </a:t>
            </a:r>
            <a:r>
              <a:rPr dirty="0" sz="800" spc="-5">
                <a:latin typeface="Arial"/>
                <a:cs typeface="Arial"/>
              </a:rPr>
              <a:t>Spaces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663120" y="5991542"/>
            <a:ext cx="1296035" cy="419734"/>
            <a:chOff x="5663120" y="5991542"/>
            <a:chExt cx="1296035" cy="419734"/>
          </a:xfrm>
        </p:grpSpPr>
        <p:sp>
          <p:nvSpPr>
            <p:cNvPr id="40" name="object 40"/>
            <p:cNvSpPr/>
            <p:nvPr/>
          </p:nvSpPr>
          <p:spPr>
            <a:xfrm>
              <a:off x="5664708" y="5993129"/>
              <a:ext cx="1292860" cy="416559"/>
            </a:xfrm>
            <a:custGeom>
              <a:avLst/>
              <a:gdLst/>
              <a:ahLst/>
              <a:cxnLst/>
              <a:rect l="l" t="t" r="r" b="b"/>
              <a:pathLst>
                <a:path w="1292859" h="416560">
                  <a:moveTo>
                    <a:pt x="646176" y="0"/>
                  </a:moveTo>
                  <a:lnTo>
                    <a:pt x="575768" y="1220"/>
                  </a:lnTo>
                  <a:lnTo>
                    <a:pt x="507557" y="4798"/>
                  </a:lnTo>
                  <a:lnTo>
                    <a:pt x="441935" y="10605"/>
                  </a:lnTo>
                  <a:lnTo>
                    <a:pt x="379298" y="18516"/>
                  </a:lnTo>
                  <a:lnTo>
                    <a:pt x="320040" y="28402"/>
                  </a:lnTo>
                  <a:lnTo>
                    <a:pt x="264554" y="40138"/>
                  </a:lnTo>
                  <a:lnTo>
                    <a:pt x="213235" y="53596"/>
                  </a:lnTo>
                  <a:lnTo>
                    <a:pt x="166477" y="68649"/>
                  </a:lnTo>
                  <a:lnTo>
                    <a:pt x="124675" y="85170"/>
                  </a:lnTo>
                  <a:lnTo>
                    <a:pt x="88222" y="103033"/>
                  </a:lnTo>
                  <a:lnTo>
                    <a:pt x="32942" y="142275"/>
                  </a:lnTo>
                  <a:lnTo>
                    <a:pt x="3791" y="185360"/>
                  </a:lnTo>
                  <a:lnTo>
                    <a:pt x="0" y="208026"/>
                  </a:lnTo>
                  <a:lnTo>
                    <a:pt x="3791" y="230691"/>
                  </a:lnTo>
                  <a:lnTo>
                    <a:pt x="32942" y="273776"/>
                  </a:lnTo>
                  <a:lnTo>
                    <a:pt x="88222" y="313018"/>
                  </a:lnTo>
                  <a:lnTo>
                    <a:pt x="124675" y="330881"/>
                  </a:lnTo>
                  <a:lnTo>
                    <a:pt x="166477" y="347402"/>
                  </a:lnTo>
                  <a:lnTo>
                    <a:pt x="213235" y="362455"/>
                  </a:lnTo>
                  <a:lnTo>
                    <a:pt x="264554" y="375913"/>
                  </a:lnTo>
                  <a:lnTo>
                    <a:pt x="320039" y="387649"/>
                  </a:lnTo>
                  <a:lnTo>
                    <a:pt x="379298" y="397535"/>
                  </a:lnTo>
                  <a:lnTo>
                    <a:pt x="441935" y="405446"/>
                  </a:lnTo>
                  <a:lnTo>
                    <a:pt x="507557" y="411253"/>
                  </a:lnTo>
                  <a:lnTo>
                    <a:pt x="575768" y="414831"/>
                  </a:lnTo>
                  <a:lnTo>
                    <a:pt x="646176" y="416052"/>
                  </a:lnTo>
                  <a:lnTo>
                    <a:pt x="716583" y="414831"/>
                  </a:lnTo>
                  <a:lnTo>
                    <a:pt x="784794" y="411253"/>
                  </a:lnTo>
                  <a:lnTo>
                    <a:pt x="850416" y="405446"/>
                  </a:lnTo>
                  <a:lnTo>
                    <a:pt x="913053" y="397535"/>
                  </a:lnTo>
                  <a:lnTo>
                    <a:pt x="972312" y="387649"/>
                  </a:lnTo>
                  <a:lnTo>
                    <a:pt x="1027797" y="375913"/>
                  </a:lnTo>
                  <a:lnTo>
                    <a:pt x="1079116" y="362455"/>
                  </a:lnTo>
                  <a:lnTo>
                    <a:pt x="1125874" y="347402"/>
                  </a:lnTo>
                  <a:lnTo>
                    <a:pt x="1167676" y="330881"/>
                  </a:lnTo>
                  <a:lnTo>
                    <a:pt x="1204129" y="313018"/>
                  </a:lnTo>
                  <a:lnTo>
                    <a:pt x="1259409" y="273776"/>
                  </a:lnTo>
                  <a:lnTo>
                    <a:pt x="1288560" y="230691"/>
                  </a:lnTo>
                  <a:lnTo>
                    <a:pt x="1292351" y="208026"/>
                  </a:lnTo>
                  <a:lnTo>
                    <a:pt x="1288560" y="185360"/>
                  </a:lnTo>
                  <a:lnTo>
                    <a:pt x="1259409" y="142275"/>
                  </a:lnTo>
                  <a:lnTo>
                    <a:pt x="1204129" y="103033"/>
                  </a:lnTo>
                  <a:lnTo>
                    <a:pt x="1167676" y="85170"/>
                  </a:lnTo>
                  <a:lnTo>
                    <a:pt x="1125874" y="68649"/>
                  </a:lnTo>
                  <a:lnTo>
                    <a:pt x="1079116" y="53596"/>
                  </a:lnTo>
                  <a:lnTo>
                    <a:pt x="1027797" y="40138"/>
                  </a:lnTo>
                  <a:lnTo>
                    <a:pt x="972312" y="28402"/>
                  </a:lnTo>
                  <a:lnTo>
                    <a:pt x="913053" y="18516"/>
                  </a:lnTo>
                  <a:lnTo>
                    <a:pt x="850416" y="10605"/>
                  </a:lnTo>
                  <a:lnTo>
                    <a:pt x="784794" y="4798"/>
                  </a:lnTo>
                  <a:lnTo>
                    <a:pt x="716583" y="1220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FF9900">
                <a:alpha val="5686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664708" y="5993129"/>
              <a:ext cx="1292860" cy="416559"/>
            </a:xfrm>
            <a:custGeom>
              <a:avLst/>
              <a:gdLst/>
              <a:ahLst/>
              <a:cxnLst/>
              <a:rect l="l" t="t" r="r" b="b"/>
              <a:pathLst>
                <a:path w="1292859" h="416560">
                  <a:moveTo>
                    <a:pt x="0" y="208026"/>
                  </a:moveTo>
                  <a:lnTo>
                    <a:pt x="14904" y="163401"/>
                  </a:lnTo>
                  <a:lnTo>
                    <a:pt x="57513" y="122110"/>
                  </a:lnTo>
                  <a:lnTo>
                    <a:pt x="124675" y="85170"/>
                  </a:lnTo>
                  <a:lnTo>
                    <a:pt x="166477" y="68649"/>
                  </a:lnTo>
                  <a:lnTo>
                    <a:pt x="213235" y="53596"/>
                  </a:lnTo>
                  <a:lnTo>
                    <a:pt x="264554" y="40138"/>
                  </a:lnTo>
                  <a:lnTo>
                    <a:pt x="320040" y="28402"/>
                  </a:lnTo>
                  <a:lnTo>
                    <a:pt x="379298" y="18516"/>
                  </a:lnTo>
                  <a:lnTo>
                    <a:pt x="441935" y="10605"/>
                  </a:lnTo>
                  <a:lnTo>
                    <a:pt x="507557" y="4798"/>
                  </a:lnTo>
                  <a:lnTo>
                    <a:pt x="575768" y="1220"/>
                  </a:lnTo>
                  <a:lnTo>
                    <a:pt x="646176" y="0"/>
                  </a:lnTo>
                  <a:lnTo>
                    <a:pt x="716583" y="1220"/>
                  </a:lnTo>
                  <a:lnTo>
                    <a:pt x="784794" y="4798"/>
                  </a:lnTo>
                  <a:lnTo>
                    <a:pt x="850416" y="10605"/>
                  </a:lnTo>
                  <a:lnTo>
                    <a:pt x="913053" y="18516"/>
                  </a:lnTo>
                  <a:lnTo>
                    <a:pt x="972312" y="28402"/>
                  </a:lnTo>
                  <a:lnTo>
                    <a:pt x="1027797" y="40138"/>
                  </a:lnTo>
                  <a:lnTo>
                    <a:pt x="1079116" y="53596"/>
                  </a:lnTo>
                  <a:lnTo>
                    <a:pt x="1125874" y="68649"/>
                  </a:lnTo>
                  <a:lnTo>
                    <a:pt x="1167676" y="85170"/>
                  </a:lnTo>
                  <a:lnTo>
                    <a:pt x="1204129" y="103033"/>
                  </a:lnTo>
                  <a:lnTo>
                    <a:pt x="1259409" y="142275"/>
                  </a:lnTo>
                  <a:lnTo>
                    <a:pt x="1288560" y="185360"/>
                  </a:lnTo>
                  <a:lnTo>
                    <a:pt x="1292351" y="208026"/>
                  </a:lnTo>
                  <a:lnTo>
                    <a:pt x="1288560" y="230691"/>
                  </a:lnTo>
                  <a:lnTo>
                    <a:pt x="1259409" y="273776"/>
                  </a:lnTo>
                  <a:lnTo>
                    <a:pt x="1204129" y="313018"/>
                  </a:lnTo>
                  <a:lnTo>
                    <a:pt x="1167676" y="330881"/>
                  </a:lnTo>
                  <a:lnTo>
                    <a:pt x="1125874" y="347402"/>
                  </a:lnTo>
                  <a:lnTo>
                    <a:pt x="1079116" y="362455"/>
                  </a:lnTo>
                  <a:lnTo>
                    <a:pt x="1027797" y="375913"/>
                  </a:lnTo>
                  <a:lnTo>
                    <a:pt x="972312" y="387649"/>
                  </a:lnTo>
                  <a:lnTo>
                    <a:pt x="913053" y="397535"/>
                  </a:lnTo>
                  <a:lnTo>
                    <a:pt x="850416" y="405446"/>
                  </a:lnTo>
                  <a:lnTo>
                    <a:pt x="784794" y="411253"/>
                  </a:lnTo>
                  <a:lnTo>
                    <a:pt x="716583" y="414831"/>
                  </a:lnTo>
                  <a:lnTo>
                    <a:pt x="646176" y="416052"/>
                  </a:lnTo>
                  <a:lnTo>
                    <a:pt x="575768" y="414831"/>
                  </a:lnTo>
                  <a:lnTo>
                    <a:pt x="507557" y="411253"/>
                  </a:lnTo>
                  <a:lnTo>
                    <a:pt x="441935" y="405446"/>
                  </a:lnTo>
                  <a:lnTo>
                    <a:pt x="379298" y="397535"/>
                  </a:lnTo>
                  <a:lnTo>
                    <a:pt x="320039" y="387649"/>
                  </a:lnTo>
                  <a:lnTo>
                    <a:pt x="264554" y="375913"/>
                  </a:lnTo>
                  <a:lnTo>
                    <a:pt x="213235" y="362455"/>
                  </a:lnTo>
                  <a:lnTo>
                    <a:pt x="166477" y="347402"/>
                  </a:lnTo>
                  <a:lnTo>
                    <a:pt x="124675" y="330881"/>
                  </a:lnTo>
                  <a:lnTo>
                    <a:pt x="88222" y="313018"/>
                  </a:lnTo>
                  <a:lnTo>
                    <a:pt x="32942" y="273776"/>
                  </a:lnTo>
                  <a:lnTo>
                    <a:pt x="3791" y="230691"/>
                  </a:lnTo>
                  <a:lnTo>
                    <a:pt x="0" y="208026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5955538" y="6064503"/>
            <a:ext cx="7105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5244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(5) On-street 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parking</a:t>
            </a:r>
            <a:r>
              <a:rPr dirty="0" sz="800" spc="-3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spaces</a:t>
            </a:r>
            <a:endParaRPr sz="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59966" y="1951228"/>
            <a:ext cx="4787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P</a:t>
            </a:r>
            <a:r>
              <a:rPr dirty="0" sz="600" spc="-5">
                <a:latin typeface="Arial"/>
                <a:cs typeface="Arial"/>
              </a:rPr>
              <a:t>rope</a:t>
            </a:r>
            <a:r>
              <a:rPr dirty="0" sz="600">
                <a:latin typeface="Arial"/>
                <a:cs typeface="Arial"/>
              </a:rPr>
              <a:t>rty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Line</a:t>
            </a:r>
            <a:endParaRPr sz="600">
              <a:latin typeface="Arial"/>
              <a:cs typeface="Arial"/>
            </a:endParaRPr>
          </a:p>
        </p:txBody>
      </p:sp>
      <p:pic>
        <p:nvPicPr>
          <p:cNvPr id="44" name="object 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74964" y="2847085"/>
            <a:ext cx="82422" cy="4462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653" y="367665"/>
            <a:ext cx="6525259" cy="0"/>
          </a:xfrm>
          <a:custGeom>
            <a:avLst/>
            <a:gdLst/>
            <a:ahLst/>
            <a:cxnLst/>
            <a:rect l="l" t="t" r="r" b="b"/>
            <a:pathLst>
              <a:path w="6525259" h="0">
                <a:moveTo>
                  <a:pt x="0" y="0"/>
                </a:moveTo>
                <a:lnTo>
                  <a:pt x="6525006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7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21407"/>
              <a:ext cx="9143999" cy="435711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50973" y="842571"/>
            <a:ext cx="4043679" cy="67246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355"/>
              </a:spcBef>
              <a:buAutoNum type="arabicPeriod" startAt="2"/>
              <a:tabLst>
                <a:tab pos="225425" algn="l"/>
              </a:tabLst>
            </a:pP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Property</a:t>
            </a:r>
            <a:r>
              <a:rPr dirty="0" u="sng" sz="120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Maintenance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 spc="-5">
                <a:latin typeface="Arial"/>
                <a:cs typeface="Arial"/>
              </a:rPr>
              <a:t>Evergreen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trees</a:t>
            </a:r>
            <a:r>
              <a:rPr dirty="0" sz="1200" spc="-5">
                <a:latin typeface="Arial"/>
                <a:cs typeface="Arial"/>
              </a:rPr>
              <a:t> and </a:t>
            </a:r>
            <a:r>
              <a:rPr dirty="0" sz="1200">
                <a:latin typeface="Arial"/>
                <a:cs typeface="Arial"/>
              </a:rPr>
              <a:t>shrubs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clean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up</a:t>
            </a:r>
            <a:r>
              <a:rPr dirty="0" sz="1200" spc="-5">
                <a:latin typeface="Arial"/>
                <a:cs typeface="Arial"/>
              </a:rPr>
              <a:t> (completed)</a:t>
            </a:r>
            <a:endParaRPr sz="1200">
              <a:latin typeface="Arial"/>
              <a:cs typeface="Arial"/>
            </a:endParaRPr>
          </a:p>
          <a:p>
            <a:pPr lvl="1" marL="692785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692785" algn="l"/>
                <a:tab pos="693420" algn="l"/>
              </a:tabLst>
            </a:pPr>
            <a:r>
              <a:rPr dirty="0" sz="1200" spc="-5">
                <a:latin typeface="Arial"/>
                <a:cs typeface="Arial"/>
              </a:rPr>
              <a:t>Raised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planter </a:t>
            </a:r>
            <a:r>
              <a:rPr dirty="0" sz="1200">
                <a:latin typeface="Arial"/>
                <a:cs typeface="Arial"/>
              </a:rPr>
              <a:t>(restrict </a:t>
            </a:r>
            <a:r>
              <a:rPr dirty="0" sz="1200" spc="-5">
                <a:latin typeface="Arial"/>
                <a:cs typeface="Arial"/>
              </a:rPr>
              <a:t>access/clean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up)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510273" y="201421"/>
            <a:ext cx="24136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Property</a:t>
            </a:r>
            <a:r>
              <a:rPr dirty="0" spc="-10"/>
              <a:t> </a:t>
            </a:r>
            <a:r>
              <a:rPr dirty="0" spc="-5"/>
              <a:t>Maintenance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118745" y="0"/>
            <a:ext cx="7909559" cy="5075555"/>
            <a:chOff x="118745" y="0"/>
            <a:chExt cx="7909559" cy="507555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99740" y="4152519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w="0" h="194945">
                  <a:moveTo>
                    <a:pt x="0" y="0"/>
                  </a:moveTo>
                  <a:lnTo>
                    <a:pt x="0" y="19469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970" y="1725167"/>
              <a:ext cx="2115312" cy="203682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40970" y="1725167"/>
              <a:ext cx="2115820" cy="1849755"/>
            </a:xfrm>
            <a:custGeom>
              <a:avLst/>
              <a:gdLst/>
              <a:ahLst/>
              <a:cxnLst/>
              <a:rect l="l" t="t" r="r" b="b"/>
              <a:pathLst>
                <a:path w="2115820" h="1849754">
                  <a:moveTo>
                    <a:pt x="0" y="1849374"/>
                  </a:moveTo>
                  <a:lnTo>
                    <a:pt x="2115312" y="1849374"/>
                  </a:lnTo>
                  <a:lnTo>
                    <a:pt x="2115312" y="0"/>
                  </a:lnTo>
                  <a:lnTo>
                    <a:pt x="0" y="0"/>
                  </a:lnTo>
                  <a:lnTo>
                    <a:pt x="0" y="1849374"/>
                  </a:lnTo>
                  <a:close/>
                </a:path>
              </a:pathLst>
            </a:custGeom>
            <a:ln w="444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16067" y="4181094"/>
              <a:ext cx="465582" cy="18516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3947" y="4629403"/>
              <a:ext cx="82550" cy="44615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860029" y="3462401"/>
              <a:ext cx="168275" cy="1264920"/>
            </a:xfrm>
            <a:custGeom>
              <a:avLst/>
              <a:gdLst/>
              <a:ahLst/>
              <a:cxnLst/>
              <a:rect l="l" t="t" r="r" b="b"/>
              <a:pathLst>
                <a:path w="168275" h="1264920">
                  <a:moveTo>
                    <a:pt x="0" y="0"/>
                  </a:moveTo>
                  <a:lnTo>
                    <a:pt x="1016" y="23368"/>
                  </a:lnTo>
                  <a:lnTo>
                    <a:pt x="26289" y="31241"/>
                  </a:lnTo>
                  <a:lnTo>
                    <a:pt x="28321" y="74802"/>
                  </a:lnTo>
                  <a:lnTo>
                    <a:pt x="3937" y="85471"/>
                  </a:lnTo>
                  <a:lnTo>
                    <a:pt x="5079" y="109347"/>
                  </a:lnTo>
                  <a:lnTo>
                    <a:pt x="98368" y="66801"/>
                  </a:lnTo>
                  <a:lnTo>
                    <a:pt x="46354" y="66801"/>
                  </a:lnTo>
                  <a:lnTo>
                    <a:pt x="44958" y="37084"/>
                  </a:lnTo>
                  <a:lnTo>
                    <a:pt x="110242" y="37084"/>
                  </a:lnTo>
                  <a:lnTo>
                    <a:pt x="0" y="0"/>
                  </a:lnTo>
                  <a:close/>
                </a:path>
                <a:path w="168275" h="1264920">
                  <a:moveTo>
                    <a:pt x="110242" y="37084"/>
                  </a:moveTo>
                  <a:lnTo>
                    <a:pt x="44958" y="37084"/>
                  </a:lnTo>
                  <a:lnTo>
                    <a:pt x="85978" y="49911"/>
                  </a:lnTo>
                  <a:lnTo>
                    <a:pt x="46354" y="66801"/>
                  </a:lnTo>
                  <a:lnTo>
                    <a:pt x="98368" y="66801"/>
                  </a:lnTo>
                  <a:lnTo>
                    <a:pt x="112014" y="60578"/>
                  </a:lnTo>
                  <a:lnTo>
                    <a:pt x="110998" y="37337"/>
                  </a:lnTo>
                  <a:lnTo>
                    <a:pt x="110242" y="37084"/>
                  </a:lnTo>
                  <a:close/>
                </a:path>
                <a:path w="168275" h="1264920">
                  <a:moveTo>
                    <a:pt x="113665" y="116204"/>
                  </a:moveTo>
                  <a:lnTo>
                    <a:pt x="5588" y="121285"/>
                  </a:lnTo>
                  <a:lnTo>
                    <a:pt x="9144" y="197993"/>
                  </a:lnTo>
                  <a:lnTo>
                    <a:pt x="27559" y="197104"/>
                  </a:lnTo>
                  <a:lnTo>
                    <a:pt x="25019" y="142366"/>
                  </a:lnTo>
                  <a:lnTo>
                    <a:pt x="114680" y="138302"/>
                  </a:lnTo>
                  <a:lnTo>
                    <a:pt x="113665" y="116204"/>
                  </a:lnTo>
                  <a:close/>
                </a:path>
                <a:path w="168275" h="1264920">
                  <a:moveTo>
                    <a:pt x="118872" y="208534"/>
                  </a:moveTo>
                  <a:lnTo>
                    <a:pt x="9905" y="213613"/>
                  </a:lnTo>
                  <a:lnTo>
                    <a:pt x="11763" y="252094"/>
                  </a:lnTo>
                  <a:lnTo>
                    <a:pt x="12412" y="263017"/>
                  </a:lnTo>
                  <a:lnTo>
                    <a:pt x="26416" y="298576"/>
                  </a:lnTo>
                  <a:lnTo>
                    <a:pt x="31115" y="300609"/>
                  </a:lnTo>
                  <a:lnTo>
                    <a:pt x="35941" y="302768"/>
                  </a:lnTo>
                  <a:lnTo>
                    <a:pt x="40767" y="303656"/>
                  </a:lnTo>
                  <a:lnTo>
                    <a:pt x="45720" y="303403"/>
                  </a:lnTo>
                  <a:lnTo>
                    <a:pt x="52070" y="303149"/>
                  </a:lnTo>
                  <a:lnTo>
                    <a:pt x="71120" y="281559"/>
                  </a:lnTo>
                  <a:lnTo>
                    <a:pt x="117710" y="281559"/>
                  </a:lnTo>
                  <a:lnTo>
                    <a:pt x="118146" y="280797"/>
                  </a:lnTo>
                  <a:lnTo>
                    <a:pt x="41910" y="280797"/>
                  </a:lnTo>
                  <a:lnTo>
                    <a:pt x="38735" y="279907"/>
                  </a:lnTo>
                  <a:lnTo>
                    <a:pt x="29337" y="234823"/>
                  </a:lnTo>
                  <a:lnTo>
                    <a:pt x="58420" y="233425"/>
                  </a:lnTo>
                  <a:lnTo>
                    <a:pt x="76619" y="233425"/>
                  </a:lnTo>
                  <a:lnTo>
                    <a:pt x="76580" y="232537"/>
                  </a:lnTo>
                  <a:lnTo>
                    <a:pt x="101726" y="231394"/>
                  </a:lnTo>
                  <a:lnTo>
                    <a:pt x="119938" y="231394"/>
                  </a:lnTo>
                  <a:lnTo>
                    <a:pt x="118872" y="208534"/>
                  </a:lnTo>
                  <a:close/>
                </a:path>
                <a:path w="168275" h="1264920">
                  <a:moveTo>
                    <a:pt x="117710" y="281559"/>
                  </a:moveTo>
                  <a:lnTo>
                    <a:pt x="71120" y="281559"/>
                  </a:lnTo>
                  <a:lnTo>
                    <a:pt x="73533" y="286131"/>
                  </a:lnTo>
                  <a:lnTo>
                    <a:pt x="76835" y="289687"/>
                  </a:lnTo>
                  <a:lnTo>
                    <a:pt x="81279" y="292226"/>
                  </a:lnTo>
                  <a:lnTo>
                    <a:pt x="85598" y="294894"/>
                  </a:lnTo>
                  <a:lnTo>
                    <a:pt x="90424" y="296037"/>
                  </a:lnTo>
                  <a:lnTo>
                    <a:pt x="100202" y="295529"/>
                  </a:lnTo>
                  <a:lnTo>
                    <a:pt x="104394" y="294259"/>
                  </a:lnTo>
                  <a:lnTo>
                    <a:pt x="111760" y="289432"/>
                  </a:lnTo>
                  <a:lnTo>
                    <a:pt x="114680" y="286512"/>
                  </a:lnTo>
                  <a:lnTo>
                    <a:pt x="116840" y="283082"/>
                  </a:lnTo>
                  <a:lnTo>
                    <a:pt x="117710" y="281559"/>
                  </a:lnTo>
                  <a:close/>
                </a:path>
                <a:path w="168275" h="1264920">
                  <a:moveTo>
                    <a:pt x="76619" y="233425"/>
                  </a:moveTo>
                  <a:lnTo>
                    <a:pt x="58420" y="233425"/>
                  </a:lnTo>
                  <a:lnTo>
                    <a:pt x="59342" y="252094"/>
                  </a:lnTo>
                  <a:lnTo>
                    <a:pt x="59458" y="255143"/>
                  </a:lnTo>
                  <a:lnTo>
                    <a:pt x="41910" y="280797"/>
                  </a:lnTo>
                  <a:lnTo>
                    <a:pt x="118146" y="280797"/>
                  </a:lnTo>
                  <a:lnTo>
                    <a:pt x="118872" y="279526"/>
                  </a:lnTo>
                  <a:lnTo>
                    <a:pt x="120269" y="275717"/>
                  </a:lnTo>
                  <a:lnTo>
                    <a:pt x="120390" y="274700"/>
                  </a:lnTo>
                  <a:lnTo>
                    <a:pt x="87884" y="274700"/>
                  </a:lnTo>
                  <a:lnTo>
                    <a:pt x="84963" y="273685"/>
                  </a:lnTo>
                  <a:lnTo>
                    <a:pt x="77655" y="254381"/>
                  </a:lnTo>
                  <a:lnTo>
                    <a:pt x="77216" y="247015"/>
                  </a:lnTo>
                  <a:lnTo>
                    <a:pt x="76619" y="233425"/>
                  </a:lnTo>
                  <a:close/>
                </a:path>
                <a:path w="168275" h="1264920">
                  <a:moveTo>
                    <a:pt x="119938" y="231394"/>
                  </a:moveTo>
                  <a:lnTo>
                    <a:pt x="101726" y="231394"/>
                  </a:lnTo>
                  <a:lnTo>
                    <a:pt x="102870" y="254381"/>
                  </a:lnTo>
                  <a:lnTo>
                    <a:pt x="102967" y="261238"/>
                  </a:lnTo>
                  <a:lnTo>
                    <a:pt x="102616" y="266573"/>
                  </a:lnTo>
                  <a:lnTo>
                    <a:pt x="101473" y="269367"/>
                  </a:lnTo>
                  <a:lnTo>
                    <a:pt x="99441" y="271272"/>
                  </a:lnTo>
                  <a:lnTo>
                    <a:pt x="97409" y="273304"/>
                  </a:lnTo>
                  <a:lnTo>
                    <a:pt x="94742" y="274319"/>
                  </a:lnTo>
                  <a:lnTo>
                    <a:pt x="91313" y="274447"/>
                  </a:lnTo>
                  <a:lnTo>
                    <a:pt x="87884" y="274700"/>
                  </a:lnTo>
                  <a:lnTo>
                    <a:pt x="120390" y="274700"/>
                  </a:lnTo>
                  <a:lnTo>
                    <a:pt x="121178" y="268097"/>
                  </a:lnTo>
                  <a:lnTo>
                    <a:pt x="121264" y="260274"/>
                  </a:lnTo>
                  <a:lnTo>
                    <a:pt x="120838" y="250698"/>
                  </a:lnTo>
                  <a:lnTo>
                    <a:pt x="119938" y="231394"/>
                  </a:lnTo>
                  <a:close/>
                </a:path>
                <a:path w="168275" h="1264920">
                  <a:moveTo>
                    <a:pt x="14477" y="312038"/>
                  </a:moveTo>
                  <a:lnTo>
                    <a:pt x="15621" y="335406"/>
                  </a:lnTo>
                  <a:lnTo>
                    <a:pt x="40767" y="343281"/>
                  </a:lnTo>
                  <a:lnTo>
                    <a:pt x="42799" y="386842"/>
                  </a:lnTo>
                  <a:lnTo>
                    <a:pt x="18542" y="397510"/>
                  </a:lnTo>
                  <a:lnTo>
                    <a:pt x="19558" y="421386"/>
                  </a:lnTo>
                  <a:lnTo>
                    <a:pt x="112811" y="378968"/>
                  </a:lnTo>
                  <a:lnTo>
                    <a:pt x="60833" y="378968"/>
                  </a:lnTo>
                  <a:lnTo>
                    <a:pt x="59436" y="349123"/>
                  </a:lnTo>
                  <a:lnTo>
                    <a:pt x="124347" y="349123"/>
                  </a:lnTo>
                  <a:lnTo>
                    <a:pt x="14477" y="312038"/>
                  </a:lnTo>
                  <a:close/>
                </a:path>
                <a:path w="168275" h="1264920">
                  <a:moveTo>
                    <a:pt x="124347" y="349123"/>
                  </a:moveTo>
                  <a:lnTo>
                    <a:pt x="59436" y="349123"/>
                  </a:lnTo>
                  <a:lnTo>
                    <a:pt x="100584" y="362076"/>
                  </a:lnTo>
                  <a:lnTo>
                    <a:pt x="60833" y="378968"/>
                  </a:lnTo>
                  <a:lnTo>
                    <a:pt x="112811" y="378968"/>
                  </a:lnTo>
                  <a:lnTo>
                    <a:pt x="126492" y="372744"/>
                  </a:lnTo>
                  <a:lnTo>
                    <a:pt x="125475" y="349504"/>
                  </a:lnTo>
                  <a:lnTo>
                    <a:pt x="124347" y="349123"/>
                  </a:lnTo>
                  <a:close/>
                </a:path>
                <a:path w="168275" h="1264920">
                  <a:moveTo>
                    <a:pt x="128927" y="450088"/>
                  </a:moveTo>
                  <a:lnTo>
                    <a:pt x="92201" y="450088"/>
                  </a:lnTo>
                  <a:lnTo>
                    <a:pt x="23114" y="497331"/>
                  </a:lnTo>
                  <a:lnTo>
                    <a:pt x="24129" y="519430"/>
                  </a:lnTo>
                  <a:lnTo>
                    <a:pt x="133096" y="514350"/>
                  </a:lnTo>
                  <a:lnTo>
                    <a:pt x="132356" y="497331"/>
                  </a:lnTo>
                  <a:lnTo>
                    <a:pt x="59436" y="497331"/>
                  </a:lnTo>
                  <a:lnTo>
                    <a:pt x="128927" y="450088"/>
                  </a:lnTo>
                  <a:close/>
                </a:path>
                <a:path w="168275" h="1264920">
                  <a:moveTo>
                    <a:pt x="132206" y="493903"/>
                  </a:moveTo>
                  <a:lnTo>
                    <a:pt x="59436" y="497331"/>
                  </a:lnTo>
                  <a:lnTo>
                    <a:pt x="132356" y="497331"/>
                  </a:lnTo>
                  <a:lnTo>
                    <a:pt x="132206" y="493903"/>
                  </a:lnTo>
                  <a:close/>
                </a:path>
                <a:path w="168275" h="1264920">
                  <a:moveTo>
                    <a:pt x="129159" y="427863"/>
                  </a:moveTo>
                  <a:lnTo>
                    <a:pt x="20193" y="432943"/>
                  </a:lnTo>
                  <a:lnTo>
                    <a:pt x="21081" y="453390"/>
                  </a:lnTo>
                  <a:lnTo>
                    <a:pt x="92201" y="450088"/>
                  </a:lnTo>
                  <a:lnTo>
                    <a:pt x="128927" y="450088"/>
                  </a:lnTo>
                  <a:lnTo>
                    <a:pt x="130048" y="449325"/>
                  </a:lnTo>
                  <a:lnTo>
                    <a:pt x="129159" y="427863"/>
                  </a:lnTo>
                  <a:close/>
                </a:path>
                <a:path w="168275" h="1264920">
                  <a:moveTo>
                    <a:pt x="114638" y="590804"/>
                  </a:moveTo>
                  <a:lnTo>
                    <a:pt x="73278" y="590804"/>
                  </a:lnTo>
                  <a:lnTo>
                    <a:pt x="138429" y="627888"/>
                  </a:lnTo>
                  <a:lnTo>
                    <a:pt x="137287" y="602615"/>
                  </a:lnTo>
                  <a:lnTo>
                    <a:pt x="114638" y="590804"/>
                  </a:lnTo>
                  <a:close/>
                </a:path>
                <a:path w="168275" h="1264920">
                  <a:moveTo>
                    <a:pt x="133730" y="526034"/>
                  </a:moveTo>
                  <a:lnTo>
                    <a:pt x="72390" y="568832"/>
                  </a:lnTo>
                  <a:lnTo>
                    <a:pt x="26543" y="570992"/>
                  </a:lnTo>
                  <a:lnTo>
                    <a:pt x="27559" y="592963"/>
                  </a:lnTo>
                  <a:lnTo>
                    <a:pt x="73278" y="590804"/>
                  </a:lnTo>
                  <a:lnTo>
                    <a:pt x="114638" y="590804"/>
                  </a:lnTo>
                  <a:lnTo>
                    <a:pt x="92964" y="579501"/>
                  </a:lnTo>
                  <a:lnTo>
                    <a:pt x="134874" y="551815"/>
                  </a:lnTo>
                  <a:lnTo>
                    <a:pt x="133730" y="526034"/>
                  </a:lnTo>
                  <a:close/>
                </a:path>
                <a:path w="168275" h="1264920">
                  <a:moveTo>
                    <a:pt x="67055" y="676782"/>
                  </a:moveTo>
                  <a:lnTo>
                    <a:pt x="33274" y="705040"/>
                  </a:lnTo>
                  <a:lnTo>
                    <a:pt x="31765" y="723773"/>
                  </a:lnTo>
                  <a:lnTo>
                    <a:pt x="32130" y="732917"/>
                  </a:lnTo>
                  <a:lnTo>
                    <a:pt x="55245" y="764286"/>
                  </a:lnTo>
                  <a:lnTo>
                    <a:pt x="61214" y="765810"/>
                  </a:lnTo>
                  <a:lnTo>
                    <a:pt x="67437" y="765556"/>
                  </a:lnTo>
                  <a:lnTo>
                    <a:pt x="74295" y="765175"/>
                  </a:lnTo>
                  <a:lnTo>
                    <a:pt x="80010" y="763524"/>
                  </a:lnTo>
                  <a:lnTo>
                    <a:pt x="84581" y="760349"/>
                  </a:lnTo>
                  <a:lnTo>
                    <a:pt x="89153" y="757301"/>
                  </a:lnTo>
                  <a:lnTo>
                    <a:pt x="92583" y="753110"/>
                  </a:lnTo>
                  <a:lnTo>
                    <a:pt x="95123" y="747776"/>
                  </a:lnTo>
                  <a:lnTo>
                    <a:pt x="97006" y="743712"/>
                  </a:lnTo>
                  <a:lnTo>
                    <a:pt x="62356" y="743712"/>
                  </a:lnTo>
                  <a:lnTo>
                    <a:pt x="58674" y="742061"/>
                  </a:lnTo>
                  <a:lnTo>
                    <a:pt x="50038" y="716153"/>
                  </a:lnTo>
                  <a:lnTo>
                    <a:pt x="51435" y="710692"/>
                  </a:lnTo>
                  <a:lnTo>
                    <a:pt x="57785" y="702563"/>
                  </a:lnTo>
                  <a:lnTo>
                    <a:pt x="62992" y="699643"/>
                  </a:lnTo>
                  <a:lnTo>
                    <a:pt x="70103" y="697992"/>
                  </a:lnTo>
                  <a:lnTo>
                    <a:pt x="67055" y="676782"/>
                  </a:lnTo>
                  <a:close/>
                </a:path>
                <a:path w="168275" h="1264920">
                  <a:moveTo>
                    <a:pt x="141500" y="699388"/>
                  </a:moveTo>
                  <a:lnTo>
                    <a:pt x="117475" y="699388"/>
                  </a:lnTo>
                  <a:lnTo>
                    <a:pt x="119761" y="700532"/>
                  </a:lnTo>
                  <a:lnTo>
                    <a:pt x="121539" y="702691"/>
                  </a:lnTo>
                  <a:lnTo>
                    <a:pt x="124333" y="706247"/>
                  </a:lnTo>
                  <a:lnTo>
                    <a:pt x="125856" y="711200"/>
                  </a:lnTo>
                  <a:lnTo>
                    <a:pt x="126238" y="717550"/>
                  </a:lnTo>
                  <a:lnTo>
                    <a:pt x="126450" y="722757"/>
                  </a:lnTo>
                  <a:lnTo>
                    <a:pt x="126382" y="724281"/>
                  </a:lnTo>
                  <a:lnTo>
                    <a:pt x="125475" y="728472"/>
                  </a:lnTo>
                  <a:lnTo>
                    <a:pt x="120903" y="734822"/>
                  </a:lnTo>
                  <a:lnTo>
                    <a:pt x="116967" y="737107"/>
                  </a:lnTo>
                  <a:lnTo>
                    <a:pt x="111378" y="738251"/>
                  </a:lnTo>
                  <a:lnTo>
                    <a:pt x="113411" y="760222"/>
                  </a:lnTo>
                  <a:lnTo>
                    <a:pt x="142926" y="735203"/>
                  </a:lnTo>
                  <a:lnTo>
                    <a:pt x="144281" y="726584"/>
                  </a:lnTo>
                  <a:lnTo>
                    <a:pt x="144214" y="712851"/>
                  </a:lnTo>
                  <a:lnTo>
                    <a:pt x="144018" y="708532"/>
                  </a:lnTo>
                  <a:lnTo>
                    <a:pt x="142494" y="701421"/>
                  </a:lnTo>
                  <a:lnTo>
                    <a:pt x="141500" y="699388"/>
                  </a:lnTo>
                  <a:close/>
                </a:path>
                <a:path w="168275" h="1264920">
                  <a:moveTo>
                    <a:pt x="117728" y="678307"/>
                  </a:moveTo>
                  <a:lnTo>
                    <a:pt x="85248" y="699690"/>
                  </a:lnTo>
                  <a:lnTo>
                    <a:pt x="79248" y="724281"/>
                  </a:lnTo>
                  <a:lnTo>
                    <a:pt x="77977" y="730123"/>
                  </a:lnTo>
                  <a:lnTo>
                    <a:pt x="77173" y="732917"/>
                  </a:lnTo>
                  <a:lnTo>
                    <a:pt x="75946" y="736600"/>
                  </a:lnTo>
                  <a:lnTo>
                    <a:pt x="74549" y="739394"/>
                  </a:lnTo>
                  <a:lnTo>
                    <a:pt x="72771" y="740918"/>
                  </a:lnTo>
                  <a:lnTo>
                    <a:pt x="71120" y="742569"/>
                  </a:lnTo>
                  <a:lnTo>
                    <a:pt x="68961" y="743331"/>
                  </a:lnTo>
                  <a:lnTo>
                    <a:pt x="66294" y="743457"/>
                  </a:lnTo>
                  <a:lnTo>
                    <a:pt x="62356" y="743712"/>
                  </a:lnTo>
                  <a:lnTo>
                    <a:pt x="97006" y="743712"/>
                  </a:lnTo>
                  <a:lnTo>
                    <a:pt x="97536" y="742569"/>
                  </a:lnTo>
                  <a:lnTo>
                    <a:pt x="99822" y="734441"/>
                  </a:lnTo>
                  <a:lnTo>
                    <a:pt x="103886" y="712851"/>
                  </a:lnTo>
                  <a:lnTo>
                    <a:pt x="105918" y="705993"/>
                  </a:lnTo>
                  <a:lnTo>
                    <a:pt x="108592" y="702563"/>
                  </a:lnTo>
                  <a:lnTo>
                    <a:pt x="109854" y="700913"/>
                  </a:lnTo>
                  <a:lnTo>
                    <a:pt x="112014" y="699643"/>
                  </a:lnTo>
                  <a:lnTo>
                    <a:pt x="117475" y="699388"/>
                  </a:lnTo>
                  <a:lnTo>
                    <a:pt x="141500" y="699388"/>
                  </a:lnTo>
                  <a:lnTo>
                    <a:pt x="139700" y="695706"/>
                  </a:lnTo>
                  <a:lnTo>
                    <a:pt x="136778" y="689863"/>
                  </a:lnTo>
                  <a:lnTo>
                    <a:pt x="132969" y="685546"/>
                  </a:lnTo>
                  <a:lnTo>
                    <a:pt x="128016" y="682625"/>
                  </a:lnTo>
                  <a:lnTo>
                    <a:pt x="122936" y="679704"/>
                  </a:lnTo>
                  <a:lnTo>
                    <a:pt x="117728" y="678307"/>
                  </a:lnTo>
                  <a:close/>
                </a:path>
                <a:path w="168275" h="1264920">
                  <a:moveTo>
                    <a:pt x="147753" y="827532"/>
                  </a:moveTo>
                  <a:lnTo>
                    <a:pt x="129286" y="827532"/>
                  </a:lnTo>
                  <a:lnTo>
                    <a:pt x="130683" y="859790"/>
                  </a:lnTo>
                  <a:lnTo>
                    <a:pt x="149225" y="858901"/>
                  </a:lnTo>
                  <a:lnTo>
                    <a:pt x="147753" y="827532"/>
                  </a:lnTo>
                  <a:close/>
                </a:path>
                <a:path w="168275" h="1264920">
                  <a:moveTo>
                    <a:pt x="145161" y="772287"/>
                  </a:moveTo>
                  <a:lnTo>
                    <a:pt x="126746" y="773176"/>
                  </a:lnTo>
                  <a:lnTo>
                    <a:pt x="128270" y="805561"/>
                  </a:lnTo>
                  <a:lnTo>
                    <a:pt x="37719" y="809751"/>
                  </a:lnTo>
                  <a:lnTo>
                    <a:pt x="38735" y="831723"/>
                  </a:lnTo>
                  <a:lnTo>
                    <a:pt x="129286" y="827532"/>
                  </a:lnTo>
                  <a:lnTo>
                    <a:pt x="147753" y="827532"/>
                  </a:lnTo>
                  <a:lnTo>
                    <a:pt x="145161" y="772287"/>
                  </a:lnTo>
                  <a:close/>
                </a:path>
                <a:path w="168275" h="1264920">
                  <a:moveTo>
                    <a:pt x="104811" y="898017"/>
                  </a:moveTo>
                  <a:lnTo>
                    <a:pt x="87375" y="898017"/>
                  </a:lnTo>
                  <a:lnTo>
                    <a:pt x="87629" y="902462"/>
                  </a:lnTo>
                  <a:lnTo>
                    <a:pt x="87629" y="911225"/>
                  </a:lnTo>
                  <a:lnTo>
                    <a:pt x="44196" y="949832"/>
                  </a:lnTo>
                  <a:lnTo>
                    <a:pt x="45466" y="976122"/>
                  </a:lnTo>
                  <a:lnTo>
                    <a:pt x="66040" y="961771"/>
                  </a:lnTo>
                  <a:lnTo>
                    <a:pt x="74295" y="956182"/>
                  </a:lnTo>
                  <a:lnTo>
                    <a:pt x="80010" y="951738"/>
                  </a:lnTo>
                  <a:lnTo>
                    <a:pt x="83185" y="948436"/>
                  </a:lnTo>
                  <a:lnTo>
                    <a:pt x="86360" y="945261"/>
                  </a:lnTo>
                  <a:lnTo>
                    <a:pt x="89153" y="941197"/>
                  </a:lnTo>
                  <a:lnTo>
                    <a:pt x="91821" y="936244"/>
                  </a:lnTo>
                  <a:lnTo>
                    <a:pt x="109251" y="936244"/>
                  </a:lnTo>
                  <a:lnTo>
                    <a:pt x="108839" y="935736"/>
                  </a:lnTo>
                  <a:lnTo>
                    <a:pt x="106806" y="930656"/>
                  </a:lnTo>
                  <a:lnTo>
                    <a:pt x="106045" y="924051"/>
                  </a:lnTo>
                  <a:lnTo>
                    <a:pt x="104811" y="898017"/>
                  </a:lnTo>
                  <a:close/>
                </a:path>
                <a:path w="168275" h="1264920">
                  <a:moveTo>
                    <a:pt x="109251" y="936244"/>
                  </a:moveTo>
                  <a:lnTo>
                    <a:pt x="91821" y="936244"/>
                  </a:lnTo>
                  <a:lnTo>
                    <a:pt x="93599" y="945769"/>
                  </a:lnTo>
                  <a:lnTo>
                    <a:pt x="97281" y="952754"/>
                  </a:lnTo>
                  <a:lnTo>
                    <a:pt x="102870" y="957326"/>
                  </a:lnTo>
                  <a:lnTo>
                    <a:pt x="108330" y="961898"/>
                  </a:lnTo>
                  <a:lnTo>
                    <a:pt x="115316" y="963930"/>
                  </a:lnTo>
                  <a:lnTo>
                    <a:pt x="129921" y="963294"/>
                  </a:lnTo>
                  <a:lnTo>
                    <a:pt x="135509" y="961517"/>
                  </a:lnTo>
                  <a:lnTo>
                    <a:pt x="140335" y="958088"/>
                  </a:lnTo>
                  <a:lnTo>
                    <a:pt x="145288" y="954659"/>
                  </a:lnTo>
                  <a:lnTo>
                    <a:pt x="148463" y="950213"/>
                  </a:lnTo>
                  <a:lnTo>
                    <a:pt x="150241" y="944880"/>
                  </a:lnTo>
                  <a:lnTo>
                    <a:pt x="151079" y="941197"/>
                  </a:lnTo>
                  <a:lnTo>
                    <a:pt x="117728" y="941197"/>
                  </a:lnTo>
                  <a:lnTo>
                    <a:pt x="114935" y="940562"/>
                  </a:lnTo>
                  <a:lnTo>
                    <a:pt x="112649" y="939165"/>
                  </a:lnTo>
                  <a:lnTo>
                    <a:pt x="110490" y="937768"/>
                  </a:lnTo>
                  <a:lnTo>
                    <a:pt x="109251" y="936244"/>
                  </a:lnTo>
                  <a:close/>
                </a:path>
                <a:path w="168275" h="1264920">
                  <a:moveTo>
                    <a:pt x="150924" y="895857"/>
                  </a:moveTo>
                  <a:lnTo>
                    <a:pt x="132461" y="895857"/>
                  </a:lnTo>
                  <a:lnTo>
                    <a:pt x="133487" y="919353"/>
                  </a:lnTo>
                  <a:lnTo>
                    <a:pt x="133603" y="929132"/>
                  </a:lnTo>
                  <a:lnTo>
                    <a:pt x="120903" y="940943"/>
                  </a:lnTo>
                  <a:lnTo>
                    <a:pt x="117728" y="941197"/>
                  </a:lnTo>
                  <a:lnTo>
                    <a:pt x="151079" y="941197"/>
                  </a:lnTo>
                  <a:lnTo>
                    <a:pt x="151286" y="940284"/>
                  </a:lnTo>
                  <a:lnTo>
                    <a:pt x="151939" y="934497"/>
                  </a:lnTo>
                  <a:lnTo>
                    <a:pt x="152076" y="930656"/>
                  </a:lnTo>
                  <a:lnTo>
                    <a:pt x="151965" y="918210"/>
                  </a:lnTo>
                  <a:lnTo>
                    <a:pt x="150924" y="895857"/>
                  </a:lnTo>
                  <a:close/>
                </a:path>
                <a:path w="168275" h="1264920">
                  <a:moveTo>
                    <a:pt x="149860" y="872998"/>
                  </a:moveTo>
                  <a:lnTo>
                    <a:pt x="40894" y="878078"/>
                  </a:lnTo>
                  <a:lnTo>
                    <a:pt x="41910" y="900176"/>
                  </a:lnTo>
                  <a:lnTo>
                    <a:pt x="87375" y="898017"/>
                  </a:lnTo>
                  <a:lnTo>
                    <a:pt x="104811" y="898017"/>
                  </a:lnTo>
                  <a:lnTo>
                    <a:pt x="104775" y="897255"/>
                  </a:lnTo>
                  <a:lnTo>
                    <a:pt x="132461" y="895857"/>
                  </a:lnTo>
                  <a:lnTo>
                    <a:pt x="150924" y="895857"/>
                  </a:lnTo>
                  <a:lnTo>
                    <a:pt x="149860" y="872998"/>
                  </a:lnTo>
                  <a:close/>
                </a:path>
                <a:path w="168275" h="1264920">
                  <a:moveTo>
                    <a:pt x="154940" y="982599"/>
                  </a:moveTo>
                  <a:lnTo>
                    <a:pt x="45974" y="987679"/>
                  </a:lnTo>
                  <a:lnTo>
                    <a:pt x="49784" y="1070610"/>
                  </a:lnTo>
                  <a:lnTo>
                    <a:pt x="68199" y="1069721"/>
                  </a:lnTo>
                  <a:lnTo>
                    <a:pt x="65404" y="1008761"/>
                  </a:lnTo>
                  <a:lnTo>
                    <a:pt x="94996" y="1007491"/>
                  </a:lnTo>
                  <a:lnTo>
                    <a:pt x="113452" y="1007491"/>
                  </a:lnTo>
                  <a:lnTo>
                    <a:pt x="113411" y="1006601"/>
                  </a:lnTo>
                  <a:lnTo>
                    <a:pt x="137541" y="1005459"/>
                  </a:lnTo>
                  <a:lnTo>
                    <a:pt x="156018" y="1005459"/>
                  </a:lnTo>
                  <a:lnTo>
                    <a:pt x="154940" y="982599"/>
                  </a:lnTo>
                  <a:close/>
                </a:path>
                <a:path w="168275" h="1264920">
                  <a:moveTo>
                    <a:pt x="156018" y="1005459"/>
                  </a:moveTo>
                  <a:lnTo>
                    <a:pt x="137541" y="1005459"/>
                  </a:lnTo>
                  <a:lnTo>
                    <a:pt x="140208" y="1064260"/>
                  </a:lnTo>
                  <a:lnTo>
                    <a:pt x="158750" y="1063371"/>
                  </a:lnTo>
                  <a:lnTo>
                    <a:pt x="156018" y="1005459"/>
                  </a:lnTo>
                  <a:close/>
                </a:path>
                <a:path w="168275" h="1264920">
                  <a:moveTo>
                    <a:pt x="113452" y="1007491"/>
                  </a:moveTo>
                  <a:lnTo>
                    <a:pt x="94996" y="1007491"/>
                  </a:lnTo>
                  <a:lnTo>
                    <a:pt x="97536" y="1062101"/>
                  </a:lnTo>
                  <a:lnTo>
                    <a:pt x="115950" y="1061339"/>
                  </a:lnTo>
                  <a:lnTo>
                    <a:pt x="113452" y="1007491"/>
                  </a:lnTo>
                  <a:close/>
                </a:path>
                <a:path w="168275" h="1264920">
                  <a:moveTo>
                    <a:pt x="159639" y="1083818"/>
                  </a:moveTo>
                  <a:lnTo>
                    <a:pt x="50673" y="1088898"/>
                  </a:lnTo>
                  <a:lnTo>
                    <a:pt x="54483" y="1171829"/>
                  </a:lnTo>
                  <a:lnTo>
                    <a:pt x="72898" y="1170940"/>
                  </a:lnTo>
                  <a:lnTo>
                    <a:pt x="70103" y="1110107"/>
                  </a:lnTo>
                  <a:lnTo>
                    <a:pt x="99695" y="1108710"/>
                  </a:lnTo>
                  <a:lnTo>
                    <a:pt x="118151" y="1108710"/>
                  </a:lnTo>
                  <a:lnTo>
                    <a:pt x="118110" y="1107821"/>
                  </a:lnTo>
                  <a:lnTo>
                    <a:pt x="142240" y="1106678"/>
                  </a:lnTo>
                  <a:lnTo>
                    <a:pt x="160717" y="1106678"/>
                  </a:lnTo>
                  <a:lnTo>
                    <a:pt x="159639" y="1083818"/>
                  </a:lnTo>
                  <a:close/>
                </a:path>
                <a:path w="168275" h="1264920">
                  <a:moveTo>
                    <a:pt x="160717" y="1106678"/>
                  </a:moveTo>
                  <a:lnTo>
                    <a:pt x="142240" y="1106678"/>
                  </a:lnTo>
                  <a:lnTo>
                    <a:pt x="144906" y="1165479"/>
                  </a:lnTo>
                  <a:lnTo>
                    <a:pt x="163449" y="1164590"/>
                  </a:lnTo>
                  <a:lnTo>
                    <a:pt x="160717" y="1106678"/>
                  </a:lnTo>
                  <a:close/>
                </a:path>
                <a:path w="168275" h="1264920">
                  <a:moveTo>
                    <a:pt x="118151" y="1108710"/>
                  </a:moveTo>
                  <a:lnTo>
                    <a:pt x="99695" y="1108710"/>
                  </a:lnTo>
                  <a:lnTo>
                    <a:pt x="102235" y="1163320"/>
                  </a:lnTo>
                  <a:lnTo>
                    <a:pt x="120650" y="1162558"/>
                  </a:lnTo>
                  <a:lnTo>
                    <a:pt x="118151" y="1108710"/>
                  </a:lnTo>
                  <a:close/>
                </a:path>
                <a:path w="168275" h="1264920">
                  <a:moveTo>
                    <a:pt x="166543" y="1232408"/>
                  </a:moveTo>
                  <a:lnTo>
                    <a:pt x="148081" y="1232408"/>
                  </a:lnTo>
                  <a:lnTo>
                    <a:pt x="149605" y="1264666"/>
                  </a:lnTo>
                  <a:lnTo>
                    <a:pt x="168021" y="1263904"/>
                  </a:lnTo>
                  <a:lnTo>
                    <a:pt x="166543" y="1232408"/>
                  </a:lnTo>
                  <a:close/>
                </a:path>
                <a:path w="168275" h="1264920">
                  <a:moveTo>
                    <a:pt x="163956" y="1177290"/>
                  </a:moveTo>
                  <a:lnTo>
                    <a:pt x="145542" y="1178179"/>
                  </a:lnTo>
                  <a:lnTo>
                    <a:pt x="147066" y="1210437"/>
                  </a:lnTo>
                  <a:lnTo>
                    <a:pt x="56515" y="1214628"/>
                  </a:lnTo>
                  <a:lnTo>
                    <a:pt x="57530" y="1236726"/>
                  </a:lnTo>
                  <a:lnTo>
                    <a:pt x="148081" y="1232408"/>
                  </a:lnTo>
                  <a:lnTo>
                    <a:pt x="166543" y="1232408"/>
                  </a:lnTo>
                  <a:lnTo>
                    <a:pt x="163956" y="11772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5942838" y="4255008"/>
            <a:ext cx="7162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Arial"/>
                <a:cs typeface="Arial"/>
              </a:rPr>
              <a:t>Greenspace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7707" y="3863085"/>
            <a:ext cx="4787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P</a:t>
            </a:r>
            <a:r>
              <a:rPr dirty="0" sz="600" spc="-5">
                <a:latin typeface="Arial"/>
                <a:cs typeface="Arial"/>
              </a:rPr>
              <a:t>rope</a:t>
            </a:r>
            <a:r>
              <a:rPr dirty="0" sz="600">
                <a:latin typeface="Arial"/>
                <a:cs typeface="Arial"/>
              </a:rPr>
              <a:t>rty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Line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39364" y="2593085"/>
            <a:ext cx="2780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BROOKLINE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(one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47207" y="2678048"/>
            <a:ext cx="1821180" cy="1927225"/>
            <a:chOff x="5847207" y="2678048"/>
            <a:chExt cx="1821180" cy="1927225"/>
          </a:xfrm>
        </p:grpSpPr>
        <p:sp>
          <p:nvSpPr>
            <p:cNvPr id="26" name="object 26"/>
            <p:cNvSpPr/>
            <p:nvPr/>
          </p:nvSpPr>
          <p:spPr>
            <a:xfrm>
              <a:off x="5847207" y="2678048"/>
              <a:ext cx="521334" cy="76200"/>
            </a:xfrm>
            <a:custGeom>
              <a:avLst/>
              <a:gdLst/>
              <a:ahLst/>
              <a:cxnLst/>
              <a:rect l="l" t="t" r="r" b="b"/>
              <a:pathLst>
                <a:path w="521335" h="76200">
                  <a:moveTo>
                    <a:pt x="444626" y="0"/>
                  </a:moveTo>
                  <a:lnTo>
                    <a:pt x="444626" y="76200"/>
                  </a:lnTo>
                  <a:lnTo>
                    <a:pt x="508126" y="44450"/>
                  </a:lnTo>
                  <a:lnTo>
                    <a:pt x="457326" y="44450"/>
                  </a:lnTo>
                  <a:lnTo>
                    <a:pt x="457326" y="31750"/>
                  </a:lnTo>
                  <a:lnTo>
                    <a:pt x="508126" y="31750"/>
                  </a:lnTo>
                  <a:lnTo>
                    <a:pt x="444626" y="0"/>
                  </a:lnTo>
                  <a:close/>
                </a:path>
                <a:path w="521335" h="76200">
                  <a:moveTo>
                    <a:pt x="44462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44626" y="44450"/>
                  </a:lnTo>
                  <a:lnTo>
                    <a:pt x="444626" y="31750"/>
                  </a:lnTo>
                  <a:close/>
                </a:path>
                <a:path w="521335" h="76200">
                  <a:moveTo>
                    <a:pt x="508126" y="31750"/>
                  </a:moveTo>
                  <a:lnTo>
                    <a:pt x="457326" y="31750"/>
                  </a:lnTo>
                  <a:lnTo>
                    <a:pt x="457326" y="44450"/>
                  </a:lnTo>
                  <a:lnTo>
                    <a:pt x="508126" y="44450"/>
                  </a:lnTo>
                  <a:lnTo>
                    <a:pt x="520826" y="38100"/>
                  </a:lnTo>
                  <a:lnTo>
                    <a:pt x="508126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117080" y="4114799"/>
              <a:ext cx="551180" cy="490220"/>
            </a:xfrm>
            <a:custGeom>
              <a:avLst/>
              <a:gdLst/>
              <a:ahLst/>
              <a:cxnLst/>
              <a:rect l="l" t="t" r="r" b="b"/>
              <a:pathLst>
                <a:path w="551179" h="490220">
                  <a:moveTo>
                    <a:pt x="0" y="0"/>
                  </a:moveTo>
                  <a:lnTo>
                    <a:pt x="5334" y="489966"/>
                  </a:lnTo>
                  <a:lnTo>
                    <a:pt x="550926" y="459994"/>
                  </a:lnTo>
                  <a:lnTo>
                    <a:pt x="516000" y="109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872478" y="4108703"/>
              <a:ext cx="243840" cy="394335"/>
            </a:xfrm>
            <a:custGeom>
              <a:avLst/>
              <a:gdLst/>
              <a:ahLst/>
              <a:cxnLst/>
              <a:rect l="l" t="t" r="r" b="b"/>
              <a:pathLst>
                <a:path w="243840" h="394335">
                  <a:moveTo>
                    <a:pt x="201929" y="0"/>
                  </a:moveTo>
                  <a:lnTo>
                    <a:pt x="59054" y="0"/>
                  </a:lnTo>
                  <a:lnTo>
                    <a:pt x="0" y="60960"/>
                  </a:lnTo>
                  <a:lnTo>
                    <a:pt x="118110" y="353949"/>
                  </a:lnTo>
                  <a:lnTo>
                    <a:pt x="196215" y="393954"/>
                  </a:lnTo>
                  <a:lnTo>
                    <a:pt x="243840" y="393954"/>
                  </a:lnTo>
                  <a:lnTo>
                    <a:pt x="234315" y="17145"/>
                  </a:lnTo>
                  <a:lnTo>
                    <a:pt x="215265" y="3810"/>
                  </a:lnTo>
                  <a:lnTo>
                    <a:pt x="201929" y="0"/>
                  </a:lnTo>
                  <a:close/>
                </a:path>
              </a:pathLst>
            </a:custGeom>
            <a:solidFill>
              <a:srgbClr val="9A9E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874764" y="4104893"/>
              <a:ext cx="239395" cy="402590"/>
            </a:xfrm>
            <a:custGeom>
              <a:avLst/>
              <a:gdLst/>
              <a:ahLst/>
              <a:cxnLst/>
              <a:rect l="l" t="t" r="r" b="b"/>
              <a:pathLst>
                <a:path w="239395" h="402589">
                  <a:moveTo>
                    <a:pt x="0" y="69595"/>
                  </a:moveTo>
                  <a:lnTo>
                    <a:pt x="58038" y="4698"/>
                  </a:lnTo>
                  <a:lnTo>
                    <a:pt x="199516" y="0"/>
                  </a:lnTo>
                  <a:lnTo>
                    <a:pt x="226186" y="12007"/>
                  </a:lnTo>
                  <a:lnTo>
                    <a:pt x="235711" y="44910"/>
                  </a:lnTo>
                  <a:lnTo>
                    <a:pt x="236664" y="98887"/>
                  </a:lnTo>
                  <a:lnTo>
                    <a:pt x="237616" y="174116"/>
                  </a:lnTo>
                  <a:lnTo>
                    <a:pt x="238017" y="240994"/>
                  </a:lnTo>
                  <a:lnTo>
                    <a:pt x="238442" y="288226"/>
                  </a:lnTo>
                  <a:lnTo>
                    <a:pt x="238867" y="335458"/>
                  </a:lnTo>
                  <a:lnTo>
                    <a:pt x="239267" y="402335"/>
                  </a:lnTo>
                  <a:lnTo>
                    <a:pt x="239267" y="392810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8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510273" y="201421"/>
            <a:ext cx="2413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Property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Maintenance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0"/>
            <a:ext cx="9144000" cy="6476365"/>
            <a:chOff x="0" y="0"/>
            <a:chExt cx="9144000" cy="64763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23137"/>
              <a:ext cx="9143999" cy="5753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969" y="0"/>
              <a:ext cx="1365504" cy="13655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2653" y="367665"/>
            <a:ext cx="6525259" cy="0"/>
          </a:xfrm>
          <a:custGeom>
            <a:avLst/>
            <a:gdLst/>
            <a:ahLst/>
            <a:cxnLst/>
            <a:rect l="l" t="t" r="r" b="b"/>
            <a:pathLst>
              <a:path w="6525259" h="0">
                <a:moveTo>
                  <a:pt x="0" y="0"/>
                </a:moveTo>
                <a:lnTo>
                  <a:pt x="6525006" y="0"/>
                </a:lnTo>
              </a:path>
            </a:pathLst>
          </a:custGeom>
          <a:ln w="9525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40941" y="868299"/>
            <a:ext cx="7328534" cy="0"/>
          </a:xfrm>
          <a:custGeom>
            <a:avLst/>
            <a:gdLst/>
            <a:ahLst/>
            <a:cxnLst/>
            <a:rect l="l" t="t" r="r" b="b"/>
            <a:pathLst>
              <a:path w="7328534" h="0">
                <a:moveTo>
                  <a:pt x="0" y="0"/>
                </a:moveTo>
                <a:lnTo>
                  <a:pt x="7328534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48437" y="6440804"/>
            <a:ext cx="8321040" cy="0"/>
          </a:xfrm>
          <a:custGeom>
            <a:avLst/>
            <a:gdLst/>
            <a:ahLst/>
            <a:cxnLst/>
            <a:rect l="l" t="t" r="r" b="b"/>
            <a:pathLst>
              <a:path w="8321040" h="0">
                <a:moveTo>
                  <a:pt x="0" y="0"/>
                </a:moveTo>
                <a:lnTo>
                  <a:pt x="8321040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684015" y="6483576"/>
            <a:ext cx="5062855" cy="305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>
              <a:lnSpc>
                <a:spcPts val="680"/>
              </a:lnSpc>
            </a:pPr>
            <a:r>
              <a:rPr dirty="0" sz="800" spc="-5">
                <a:latin typeface="Arial"/>
                <a:cs typeface="Arial"/>
              </a:rPr>
              <a:t>Updated: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6/22/2021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94"/>
              </a:lnSpc>
              <a:tabLst>
                <a:tab pos="4991735" algn="l"/>
              </a:tabLst>
            </a:pP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ft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or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scuss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on</a:t>
            </a:r>
            <a:r>
              <a:rPr dirty="0" sz="9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rp</a:t>
            </a:r>
            <a:r>
              <a:rPr dirty="0" sz="900" spc="-1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dirty="0" sz="900" spc="-5">
                <a:solidFill>
                  <a:srgbClr val="FF0000"/>
                </a:solidFill>
                <a:latin typeface="Arial"/>
                <a:cs typeface="Arial"/>
              </a:rPr>
              <a:t>ses</a:t>
            </a:r>
            <a:r>
              <a:rPr dirty="0" sz="900">
                <a:solidFill>
                  <a:srgbClr val="FF0000"/>
                </a:solidFill>
                <a:latin typeface="Arial"/>
                <a:cs typeface="Arial"/>
              </a:rPr>
              <a:t> Only	</a:t>
            </a:r>
            <a:r>
              <a:rPr dirty="0" baseline="-38888" sz="1500">
                <a:latin typeface="Arial"/>
                <a:cs typeface="Arial"/>
              </a:rPr>
              <a:t>9</a:t>
            </a:r>
            <a:endParaRPr baseline="-38888" sz="15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70164" y="163829"/>
            <a:ext cx="576072" cy="57683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9144000" cy="6853555"/>
            <a:chOff x="0" y="0"/>
            <a:chExt cx="9144000" cy="68535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68534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0"/>
              <a:ext cx="1423035" cy="786130"/>
            </a:xfrm>
            <a:custGeom>
              <a:avLst/>
              <a:gdLst/>
              <a:ahLst/>
              <a:cxnLst/>
              <a:rect l="l" t="t" r="r" b="b"/>
              <a:pathLst>
                <a:path w="1423035" h="786130">
                  <a:moveTo>
                    <a:pt x="0" y="785622"/>
                  </a:moveTo>
                  <a:lnTo>
                    <a:pt x="1422654" y="785622"/>
                  </a:lnTo>
                  <a:lnTo>
                    <a:pt x="1422654" y="0"/>
                  </a:lnTo>
                  <a:lnTo>
                    <a:pt x="0" y="0"/>
                  </a:lnTo>
                  <a:lnTo>
                    <a:pt x="0" y="785622"/>
                  </a:lnTo>
                  <a:close/>
                </a:path>
              </a:pathLst>
            </a:custGeom>
            <a:solidFill>
              <a:srgbClr val="0D2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001" y="774954"/>
              <a:ext cx="1424940" cy="791845"/>
            </a:xfrm>
            <a:custGeom>
              <a:avLst/>
              <a:gdLst/>
              <a:ahLst/>
              <a:cxnLst/>
              <a:rect l="l" t="t" r="r" b="b"/>
              <a:pathLst>
                <a:path w="1424940" h="791844">
                  <a:moveTo>
                    <a:pt x="1424940" y="0"/>
                  </a:moveTo>
                  <a:lnTo>
                    <a:pt x="0" y="0"/>
                  </a:lnTo>
                  <a:lnTo>
                    <a:pt x="0" y="791718"/>
                  </a:lnTo>
                  <a:lnTo>
                    <a:pt x="1424940" y="791718"/>
                  </a:lnTo>
                  <a:lnTo>
                    <a:pt x="1424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362200"/>
              <a:ext cx="9143999" cy="411632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63673" y="842571"/>
            <a:ext cx="3161030" cy="110490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212090" indent="-212725">
              <a:lnSpc>
                <a:spcPct val="100000"/>
              </a:lnSpc>
              <a:spcBef>
                <a:spcPts val="355"/>
              </a:spcBef>
              <a:buAutoNum type="arabicPeriod" startAt="3"/>
              <a:tabLst>
                <a:tab pos="212725" algn="l"/>
              </a:tabLst>
            </a:pPr>
            <a:r>
              <a:rPr dirty="0" u="sng" sz="12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Safety</a:t>
            </a:r>
            <a:endParaRPr sz="1200">
              <a:latin typeface="Arial"/>
              <a:cs typeface="Arial"/>
            </a:endParaRPr>
          </a:p>
          <a:p>
            <a:pPr lvl="1" marL="680085" indent="-343535">
              <a:lnSpc>
                <a:spcPct val="100000"/>
              </a:lnSpc>
              <a:spcBef>
                <a:spcPts val="254"/>
              </a:spcBef>
              <a:buFont typeface="Symbol"/>
              <a:buChar char=""/>
              <a:tabLst>
                <a:tab pos="680085" algn="l"/>
                <a:tab pos="680720" algn="l"/>
              </a:tabLst>
            </a:pPr>
            <a:r>
              <a:rPr dirty="0" sz="1200" spc="-5">
                <a:latin typeface="Arial"/>
                <a:cs typeface="Arial"/>
              </a:rPr>
              <a:t>Campus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Police Patrolling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frequency</a:t>
            </a:r>
            <a:endParaRPr sz="1200">
              <a:latin typeface="Arial"/>
              <a:cs typeface="Arial"/>
            </a:endParaRPr>
          </a:p>
          <a:p>
            <a:pPr lvl="1" marL="680085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680085" algn="l"/>
                <a:tab pos="680720" algn="l"/>
              </a:tabLst>
            </a:pPr>
            <a:r>
              <a:rPr dirty="0" sz="1200" spc="-5">
                <a:latin typeface="Arial"/>
                <a:cs typeface="Arial"/>
              </a:rPr>
              <a:t>Camera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monitoring:</a:t>
            </a:r>
            <a:r>
              <a:rPr dirty="0" sz="1200" spc="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Privacy/Security</a:t>
            </a:r>
            <a:endParaRPr sz="1200">
              <a:latin typeface="Arial"/>
              <a:cs typeface="Arial"/>
            </a:endParaRPr>
          </a:p>
          <a:p>
            <a:pPr lvl="1" marL="680085" indent="-343535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680085" algn="l"/>
                <a:tab pos="680720" algn="l"/>
              </a:tabLst>
            </a:pPr>
            <a:r>
              <a:rPr dirty="0" sz="1200">
                <a:latin typeface="Arial"/>
                <a:cs typeface="Arial"/>
              </a:rPr>
              <a:t>DOC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Protocols</a:t>
            </a:r>
            <a:endParaRPr sz="1200">
              <a:latin typeface="Arial"/>
              <a:cs typeface="Arial"/>
            </a:endParaRPr>
          </a:p>
          <a:p>
            <a:pPr lvl="1" marL="680085" indent="-343535">
              <a:lnSpc>
                <a:spcPct val="100000"/>
              </a:lnSpc>
              <a:spcBef>
                <a:spcPts val="260"/>
              </a:spcBef>
              <a:buFont typeface="Symbol"/>
              <a:buChar char=""/>
              <a:tabLst>
                <a:tab pos="680085" algn="l"/>
                <a:tab pos="680720" algn="l"/>
              </a:tabLst>
            </a:pPr>
            <a:r>
              <a:rPr dirty="0" sz="1200" spc="-5">
                <a:latin typeface="Arial"/>
                <a:cs typeface="Arial"/>
              </a:rPr>
              <a:t>Patient Escape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Protocols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85282" y="4187190"/>
            <a:ext cx="867410" cy="315595"/>
            <a:chOff x="5685282" y="4187190"/>
            <a:chExt cx="867410" cy="31559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5228" y="4191762"/>
              <a:ext cx="233172" cy="1775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59068" y="4266438"/>
              <a:ext cx="293369" cy="2240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85282" y="4187190"/>
              <a:ext cx="207263" cy="15773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04154" y="4316730"/>
              <a:ext cx="243839" cy="18592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195577" y="3864355"/>
            <a:ext cx="47879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latin typeface="Arial"/>
                <a:cs typeface="Arial"/>
              </a:rPr>
              <a:t>P</a:t>
            </a:r>
            <a:r>
              <a:rPr dirty="0" sz="600" spc="-5">
                <a:latin typeface="Arial"/>
                <a:cs typeface="Arial"/>
              </a:rPr>
              <a:t>rope</a:t>
            </a:r>
            <a:r>
              <a:rPr dirty="0" sz="600">
                <a:latin typeface="Arial"/>
                <a:cs typeface="Arial"/>
              </a:rPr>
              <a:t>rty</a:t>
            </a:r>
            <a:r>
              <a:rPr dirty="0" sz="600" spc="-10">
                <a:latin typeface="Arial"/>
                <a:cs typeface="Arial"/>
              </a:rPr>
              <a:t> </a:t>
            </a:r>
            <a:r>
              <a:rPr dirty="0" sz="600" spc="-5">
                <a:latin typeface="Arial"/>
                <a:cs typeface="Arial"/>
              </a:rPr>
              <a:t>Line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576" y="4695444"/>
            <a:ext cx="650875" cy="147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 spc="-5">
                <a:latin typeface="Arial"/>
                <a:cs typeface="Arial"/>
              </a:rPr>
              <a:t>Loading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Dock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0970" y="0"/>
            <a:ext cx="7887334" cy="5866765"/>
            <a:chOff x="140970" y="0"/>
            <a:chExt cx="7887334" cy="5866765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59446" y="3462401"/>
              <a:ext cx="268604" cy="15748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847206" y="2678048"/>
              <a:ext cx="521334" cy="76200"/>
            </a:xfrm>
            <a:custGeom>
              <a:avLst/>
              <a:gdLst/>
              <a:ahLst/>
              <a:cxnLst/>
              <a:rect l="l" t="t" r="r" b="b"/>
              <a:pathLst>
                <a:path w="521335" h="76200">
                  <a:moveTo>
                    <a:pt x="444626" y="0"/>
                  </a:moveTo>
                  <a:lnTo>
                    <a:pt x="444626" y="76200"/>
                  </a:lnTo>
                  <a:lnTo>
                    <a:pt x="508126" y="44450"/>
                  </a:lnTo>
                  <a:lnTo>
                    <a:pt x="457326" y="44450"/>
                  </a:lnTo>
                  <a:lnTo>
                    <a:pt x="457326" y="31750"/>
                  </a:lnTo>
                  <a:lnTo>
                    <a:pt x="508126" y="31750"/>
                  </a:lnTo>
                  <a:lnTo>
                    <a:pt x="444626" y="0"/>
                  </a:lnTo>
                  <a:close/>
                </a:path>
                <a:path w="521335" h="76200">
                  <a:moveTo>
                    <a:pt x="444626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444626" y="44450"/>
                  </a:lnTo>
                  <a:lnTo>
                    <a:pt x="444626" y="31750"/>
                  </a:lnTo>
                  <a:close/>
                </a:path>
                <a:path w="521335" h="76200">
                  <a:moveTo>
                    <a:pt x="508126" y="31750"/>
                  </a:moveTo>
                  <a:lnTo>
                    <a:pt x="457326" y="31750"/>
                  </a:lnTo>
                  <a:lnTo>
                    <a:pt x="457326" y="44450"/>
                  </a:lnTo>
                  <a:lnTo>
                    <a:pt x="508126" y="44450"/>
                  </a:lnTo>
                  <a:lnTo>
                    <a:pt x="520826" y="38100"/>
                  </a:lnTo>
                  <a:lnTo>
                    <a:pt x="508126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78252" y="4822697"/>
              <a:ext cx="1035558" cy="104393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970" y="0"/>
              <a:ext cx="1365504" cy="13655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265420" y="2970276"/>
              <a:ext cx="2494915" cy="2758440"/>
            </a:xfrm>
            <a:custGeom>
              <a:avLst/>
              <a:gdLst/>
              <a:ahLst/>
              <a:cxnLst/>
              <a:rect l="l" t="t" r="r" b="b"/>
              <a:pathLst>
                <a:path w="2494915" h="2758440">
                  <a:moveTo>
                    <a:pt x="1324482" y="0"/>
                  </a:moveTo>
                  <a:lnTo>
                    <a:pt x="1180210" y="17018"/>
                  </a:lnTo>
                  <a:lnTo>
                    <a:pt x="1179618" y="54542"/>
                  </a:lnTo>
                  <a:lnTo>
                    <a:pt x="1180027" y="97047"/>
                  </a:lnTo>
                  <a:lnTo>
                    <a:pt x="1181285" y="143841"/>
                  </a:lnTo>
                  <a:lnTo>
                    <a:pt x="1183242" y="194235"/>
                  </a:lnTo>
                  <a:lnTo>
                    <a:pt x="1185745" y="247540"/>
                  </a:lnTo>
                  <a:lnTo>
                    <a:pt x="1201163" y="533587"/>
                  </a:lnTo>
                  <a:lnTo>
                    <a:pt x="1203767" y="589874"/>
                  </a:lnTo>
                  <a:lnTo>
                    <a:pt x="1205859" y="644245"/>
                  </a:lnTo>
                  <a:lnTo>
                    <a:pt x="1207286" y="696010"/>
                  </a:lnTo>
                  <a:lnTo>
                    <a:pt x="1207897" y="744479"/>
                  </a:lnTo>
                  <a:lnTo>
                    <a:pt x="1207542" y="788964"/>
                  </a:lnTo>
                  <a:lnTo>
                    <a:pt x="1206068" y="828773"/>
                  </a:lnTo>
                  <a:lnTo>
                    <a:pt x="1176629" y="938381"/>
                  </a:lnTo>
                  <a:lnTo>
                    <a:pt x="1149080" y="987294"/>
                  </a:lnTo>
                  <a:lnTo>
                    <a:pt x="1121074" y="1016445"/>
                  </a:lnTo>
                  <a:lnTo>
                    <a:pt x="1065276" y="1041400"/>
                  </a:lnTo>
                  <a:lnTo>
                    <a:pt x="996489" y="1053211"/>
                  </a:lnTo>
                  <a:lnTo>
                    <a:pt x="950672" y="1053830"/>
                  </a:lnTo>
                  <a:lnTo>
                    <a:pt x="887221" y="1051306"/>
                  </a:lnTo>
                  <a:lnTo>
                    <a:pt x="841880" y="1052130"/>
                  </a:lnTo>
                  <a:lnTo>
                    <a:pt x="789378" y="1052187"/>
                  </a:lnTo>
                  <a:lnTo>
                    <a:pt x="732414" y="1051707"/>
                  </a:lnTo>
                  <a:lnTo>
                    <a:pt x="561734" y="1049377"/>
                  </a:lnTo>
                  <a:lnTo>
                    <a:pt x="513906" y="1049076"/>
                  </a:lnTo>
                  <a:lnTo>
                    <a:pt x="475106" y="1049401"/>
                  </a:lnTo>
                  <a:lnTo>
                    <a:pt x="399811" y="1050786"/>
                  </a:lnTo>
                  <a:lnTo>
                    <a:pt x="364331" y="1048194"/>
                  </a:lnTo>
                  <a:lnTo>
                    <a:pt x="354234" y="1053508"/>
                  </a:lnTo>
                  <a:lnTo>
                    <a:pt x="355091" y="1078611"/>
                  </a:lnTo>
                  <a:lnTo>
                    <a:pt x="356406" y="1138305"/>
                  </a:lnTo>
                  <a:lnTo>
                    <a:pt x="358765" y="1191849"/>
                  </a:lnTo>
                  <a:lnTo>
                    <a:pt x="361750" y="1241166"/>
                  </a:lnTo>
                  <a:lnTo>
                    <a:pt x="367928" y="1334804"/>
                  </a:lnTo>
                  <a:lnTo>
                    <a:pt x="370287" y="1382968"/>
                  </a:lnTo>
                  <a:lnTo>
                    <a:pt x="371601" y="1434592"/>
                  </a:lnTo>
                  <a:lnTo>
                    <a:pt x="26924" y="1444625"/>
                  </a:lnTo>
                  <a:lnTo>
                    <a:pt x="0" y="2758440"/>
                  </a:lnTo>
                  <a:lnTo>
                    <a:pt x="611377" y="2749715"/>
                  </a:lnTo>
                  <a:lnTo>
                    <a:pt x="611504" y="2401316"/>
                  </a:lnTo>
                  <a:lnTo>
                    <a:pt x="2494787" y="2400300"/>
                  </a:lnTo>
                  <a:lnTo>
                    <a:pt x="2434208" y="637667"/>
                  </a:lnTo>
                  <a:lnTo>
                    <a:pt x="1339596" y="637667"/>
                  </a:lnTo>
                  <a:lnTo>
                    <a:pt x="1324482" y="0"/>
                  </a:lnTo>
                  <a:close/>
                </a:path>
              </a:pathLst>
            </a:custGeom>
            <a:solidFill>
              <a:srgbClr val="3399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46860" y="4380166"/>
              <a:ext cx="80391" cy="8115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28322" y="4364926"/>
              <a:ext cx="80390" cy="8115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36704" y="4788598"/>
              <a:ext cx="80391" cy="8115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2804" y="5033962"/>
              <a:ext cx="80391" cy="8115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3039364" y="2593085"/>
            <a:ext cx="27800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EAST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BROOKLINE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STREET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(one </a:t>
            </a:r>
            <a:r>
              <a:rPr dirty="0" sz="1200" spc="-5" b="1">
                <a:latin typeface="Arial"/>
                <a:cs typeface="Arial"/>
              </a:rPr>
              <a:t>way)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8211819" y="201421"/>
            <a:ext cx="7118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Safety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818635" y="4458716"/>
            <a:ext cx="106870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"/>
                <a:cs typeface="Arial"/>
              </a:rPr>
              <a:t>Ca</a:t>
            </a:r>
            <a:r>
              <a:rPr dirty="0" sz="1000">
                <a:latin typeface="Arial"/>
                <a:cs typeface="Arial"/>
              </a:rPr>
              <a:t>mera</a:t>
            </a:r>
            <a:r>
              <a:rPr dirty="0" sz="1000">
                <a:latin typeface="Arial"/>
                <a:cs typeface="Arial"/>
              </a:rPr>
              <a:t>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mounti</a:t>
            </a:r>
            <a:r>
              <a:rPr dirty="0" sz="1000" spc="-1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g  </a:t>
            </a:r>
            <a:r>
              <a:rPr dirty="0" sz="1000" spc="-5">
                <a:latin typeface="Arial"/>
                <a:cs typeface="Arial"/>
              </a:rPr>
              <a:t>height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15’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typical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12710" y="4014215"/>
            <a:ext cx="5518785" cy="738505"/>
            <a:chOff x="1112710" y="4014215"/>
            <a:chExt cx="5518785" cy="738505"/>
          </a:xfrm>
        </p:grpSpPr>
        <p:sp>
          <p:nvSpPr>
            <p:cNvPr id="34" name="object 34"/>
            <p:cNvSpPr/>
            <p:nvPr/>
          </p:nvSpPr>
          <p:spPr>
            <a:xfrm>
              <a:off x="4896993" y="4253864"/>
              <a:ext cx="76200" cy="499109"/>
            </a:xfrm>
            <a:custGeom>
              <a:avLst/>
              <a:gdLst/>
              <a:ahLst/>
              <a:cxnLst/>
              <a:rect l="l" t="t" r="r" b="b"/>
              <a:pathLst>
                <a:path w="76200" h="49911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98729"/>
                  </a:lnTo>
                  <a:lnTo>
                    <a:pt x="44450" y="498729"/>
                  </a:lnTo>
                  <a:lnTo>
                    <a:pt x="44450" y="63500"/>
                  </a:lnTo>
                  <a:close/>
                </a:path>
                <a:path w="76200" h="49911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9911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46141" y="4221479"/>
              <a:ext cx="466343" cy="1859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50342" y="4517326"/>
              <a:ext cx="81152" cy="81153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113281" y="4014215"/>
              <a:ext cx="4518660" cy="448945"/>
            </a:xfrm>
            <a:custGeom>
              <a:avLst/>
              <a:gdLst/>
              <a:ahLst/>
              <a:cxnLst/>
              <a:rect l="l" t="t" r="r" b="b"/>
              <a:pathLst>
                <a:path w="4518660" h="448945">
                  <a:moveTo>
                    <a:pt x="3213" y="0"/>
                  </a:moveTo>
                  <a:lnTo>
                    <a:pt x="0" y="260222"/>
                  </a:lnTo>
                  <a:lnTo>
                    <a:pt x="740537" y="265810"/>
                  </a:lnTo>
                  <a:lnTo>
                    <a:pt x="740481" y="311193"/>
                  </a:lnTo>
                  <a:lnTo>
                    <a:pt x="742751" y="403435"/>
                  </a:lnTo>
                  <a:lnTo>
                    <a:pt x="742695" y="448817"/>
                  </a:lnTo>
                  <a:lnTo>
                    <a:pt x="818515" y="442467"/>
                  </a:lnTo>
                  <a:lnTo>
                    <a:pt x="820257" y="426184"/>
                  </a:lnTo>
                  <a:lnTo>
                    <a:pt x="826551" y="392711"/>
                  </a:lnTo>
                  <a:lnTo>
                    <a:pt x="828294" y="376427"/>
                  </a:lnTo>
                  <a:lnTo>
                    <a:pt x="4518659" y="393318"/>
                  </a:lnTo>
                  <a:lnTo>
                    <a:pt x="4507230" y="11048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3399FF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6802" y="4173664"/>
              <a:ext cx="80390" cy="8039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33762" y="4151566"/>
              <a:ext cx="81152" cy="8039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331654" y="4151566"/>
              <a:ext cx="80391" cy="8039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17966" y="4177474"/>
              <a:ext cx="80390" cy="811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12710" y="4190428"/>
              <a:ext cx="80390" cy="81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Governor's Office Master Template</dc:title>
  <dcterms:created xsi:type="dcterms:W3CDTF">2021-09-28T14:45:18Z</dcterms:created>
  <dcterms:modified xsi:type="dcterms:W3CDTF">2021-09-28T14:45:18Z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2021-09-28T00:00:00Z</vt:filetime>
  </property>
</Properties>
</file>