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sldIdLst>
    <p:sldId id="256" r:id="rId5"/>
    <p:sldId id="340" r:id="rId6"/>
    <p:sldId id="258" r:id="rId7"/>
    <p:sldId id="259" r:id="rId8"/>
    <p:sldId id="275" r:id="rId9"/>
    <p:sldId id="345" r:id="rId10"/>
    <p:sldId id="350" r:id="rId11"/>
    <p:sldId id="347" r:id="rId12"/>
    <p:sldId id="343" r:id="rId13"/>
    <p:sldId id="341" r:id="rId14"/>
    <p:sldId id="269" r:id="rId15"/>
    <p:sldId id="34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924F3E-E775-D692-AE50-E5966744EAEC}" v="1" dt="2024-08-30T13:15:03.374"/>
    <p1510:client id="{9CC8D597-15B3-BB77-91C2-4FBBA47942C9}" v="18" dt="2024-08-30T13:19:26.644"/>
    <p1510:client id="{D0002B18-AE06-88B0-E5A1-72B4E49E59B4}" v="26" dt="2024-08-30T14:29:57.519"/>
    <p1510:client id="{F1FA34FC-07E0-5805-3F91-6B768B634AED}" v="33" dt="2024-08-30T13:15:44.7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307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BA59A4-CFB1-4D06-8925-EC3924A511DC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E3370E-3DCD-4A56-9665-5CD0A0C5A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8191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E3370E-3DCD-4A56-9665-5CD0A0C5A0C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6524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E3370E-3DCD-4A56-9665-5CD0A0C5A0C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6848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E3370E-3DCD-4A56-9665-5CD0A0C5A0C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7776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E3370E-3DCD-4A56-9665-5CD0A0C5A0C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7209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E3370E-3DCD-4A56-9665-5CD0A0C5A0C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9594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E3370E-3DCD-4A56-9665-5CD0A0C5A0C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8383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E3370E-3DCD-4A56-9665-5CD0A0C5A0C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1051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E3370E-3DCD-4A56-9665-5CD0A0C5A0C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6417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E3370E-3DCD-4A56-9665-5CD0A0C5A0C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0617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D16CD3-E3F8-65FF-D157-8B9D7FCF98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96A5CD-045D-2873-692A-7BA52738F5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33DB61-D7FD-F04B-D86C-02E79E7DB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CF2B4-1349-4757-8F5F-6188E69E31F7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0834E9-A8E2-9BD6-4F03-4F109C3B0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0D6593-6B78-3691-CA63-918F7D68B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0AFD-6F61-4058-90B7-0F2294BED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103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4606F8-9682-A0AE-CF43-0BB8DAF65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4DA7CB-C508-2362-B80B-D99171B05C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EAD474-20A6-3028-12C2-A950110A99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CF2B4-1349-4757-8F5F-6188E69E31F7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640357-D3D4-A5CF-09BF-8D5805401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3CCCA4-E0E8-D74B-34A7-0289DA341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0AFD-6F61-4058-90B7-0F2294BED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356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01E342D-8F58-5396-C2CA-B9CFC17A8E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4CF945-525E-98CE-ADE7-6B5F390B98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BA1449-BEEA-2C1F-BA27-64BE6A77D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CF2B4-1349-4757-8F5F-6188E69E31F7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0E24E2-82C8-B0A7-EF2F-8A0A1BAB9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FCBBF6-EA44-13C4-0918-C500762A8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0AFD-6F61-4058-90B7-0F2294BED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552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py, 1c">
  <p:cSld name="Title, copy, 1c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69" name="Google Shape;69;p11"/>
          <p:cNvSpPr/>
          <p:nvPr/>
        </p:nvSpPr>
        <p:spPr>
          <a:xfrm>
            <a:off x="594367" y="763767"/>
            <a:ext cx="731739" cy="83924"/>
          </a:xfrm>
          <a:custGeom>
            <a:avLst/>
            <a:gdLst/>
            <a:ahLst/>
            <a:cxnLst/>
            <a:rect l="l" t="t" r="r" b="b"/>
            <a:pathLst>
              <a:path w="162729" h="19234" extrusionOk="0">
                <a:moveTo>
                  <a:pt x="305" y="0"/>
                </a:moveTo>
                <a:lnTo>
                  <a:pt x="162729" y="0"/>
                </a:lnTo>
                <a:lnTo>
                  <a:pt x="147464" y="19234"/>
                </a:lnTo>
                <a:lnTo>
                  <a:pt x="0" y="19234"/>
                </a:lnTo>
                <a:close/>
              </a:path>
            </a:pathLst>
          </a:custGeom>
          <a:solidFill>
            <a:srgbClr val="43956F"/>
          </a:solidFill>
          <a:ln>
            <a:noFill/>
          </a:ln>
        </p:spPr>
      </p:sp>
      <p:sp>
        <p:nvSpPr>
          <p:cNvPr id="70" name="Google Shape;70;p11"/>
          <p:cNvSpPr txBox="1">
            <a:spLocks noGrp="1"/>
          </p:cNvSpPr>
          <p:nvPr>
            <p:ph type="title"/>
          </p:nvPr>
        </p:nvSpPr>
        <p:spPr>
          <a:xfrm>
            <a:off x="594367" y="847700"/>
            <a:ext cx="109880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>
                <a:solidFill>
                  <a:srgbClr val="66666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/>
          <p:nvPr/>
        </p:nvSpPr>
        <p:spPr>
          <a:xfrm>
            <a:off x="0" y="0"/>
            <a:ext cx="12192000" cy="5248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" name="Google Shape;72;p11"/>
          <p:cNvSpPr>
            <a:spLocks noGrp="1"/>
          </p:cNvSpPr>
          <p:nvPr>
            <p:ph type="pic" idx="2"/>
          </p:nvPr>
        </p:nvSpPr>
        <p:spPr>
          <a:xfrm>
            <a:off x="8077025" y="1524000"/>
            <a:ext cx="3505200" cy="4570400"/>
          </a:xfrm>
          <a:prstGeom prst="rect">
            <a:avLst/>
          </a:prstGeom>
          <a:noFill/>
          <a:ln>
            <a:noFill/>
          </a:ln>
        </p:spPr>
      </p:sp>
      <p:sp>
        <p:nvSpPr>
          <p:cNvPr id="73" name="Google Shape;73;p11"/>
          <p:cNvSpPr txBox="1">
            <a:spLocks noGrp="1"/>
          </p:cNvSpPr>
          <p:nvPr>
            <p:ph type="body" idx="1"/>
          </p:nvPr>
        </p:nvSpPr>
        <p:spPr>
          <a:xfrm>
            <a:off x="609600" y="1524000"/>
            <a:ext cx="7246800" cy="45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1pPr>
            <a:lvl2pPr marL="1219170" lvl="1" indent="-40639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305054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">
          <p15:clr>
            <a:srgbClr val="FA7B17"/>
          </p15:clr>
        </p15:guide>
        <p15:guide id="2" pos="2048">
          <p15:clr>
            <a:srgbClr val="FA7B17"/>
          </p15:clr>
        </p15:guide>
        <p15:guide id="3" orient="horz" pos="2952">
          <p15:clr>
            <a:srgbClr val="FA7B17"/>
          </p15:clr>
        </p15:guide>
        <p15:guide id="4" orient="horz" pos="361">
          <p15:clr>
            <a:srgbClr val="FA7B17"/>
          </p15:clr>
        </p15:guide>
        <p15:guide id="5" orient="horz" pos="2879">
          <p15:clr>
            <a:srgbClr val="FA7B17"/>
          </p15:clr>
        </p15:guide>
        <p15:guide id="6" orient="horz" pos="648">
          <p15:clr>
            <a:srgbClr val="FA7B17"/>
          </p15:clr>
        </p15:guide>
        <p15:guide id="7" orient="horz" pos="720">
          <p15:clr>
            <a:srgbClr val="FA7B17"/>
          </p15:clr>
        </p15:guide>
        <p15:guide id="8" pos="3712">
          <p15:clr>
            <a:srgbClr val="FA7B17"/>
          </p15:clr>
        </p15:guide>
        <p15:guide id="9" pos="5472">
          <p15:clr>
            <a:srgbClr val="FA7B17"/>
          </p15:clr>
        </p15:guide>
        <p15:guide id="10" pos="288">
          <p15:clr>
            <a:srgbClr val="FA7B17"/>
          </p15:clr>
        </p15:guide>
        <p15:guide id="11" pos="1944">
          <p15:clr>
            <a:srgbClr val="FA7B17"/>
          </p15:clr>
        </p15:guide>
        <p15:guide id="12" pos="3816">
          <p15:clr>
            <a:srgbClr val="FA7B17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1ABB31-44E9-9CFF-8654-752C24BC6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242D67-B94A-38F0-651C-7CCC2E8754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4C2729-6239-A731-E746-3CF5D9575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CF2B4-1349-4757-8F5F-6188E69E31F7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D7C237-8FF2-7A31-DEAD-40723FBCE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234098-D748-40D9-E23C-1589F5CC2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0AFD-6F61-4058-90B7-0F2294BED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634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75F6E-6598-6429-C068-BCF84D8AF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E53C6E-C0CF-EDB7-4D50-9C4E6BE290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46935C-9378-8E3E-8E33-BA942178A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CF2B4-1349-4757-8F5F-6188E69E31F7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0FDEE4-67BF-3A8C-9105-CBAE70248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2CCC85-D3D0-57D6-5D23-F638773DA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0AFD-6F61-4058-90B7-0F2294BED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976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3477ED-6505-51AA-808C-DD8D7A04E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3CBC13-45A3-9AD7-4FB0-F1B604B2C1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0E6A47-0777-21F2-0CE2-86BD3D5A9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D6B289-D712-EEDF-63B8-A42279079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CF2B4-1349-4757-8F5F-6188E69E31F7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664FFA-DBE8-A256-1903-1ABCD5D50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570608-DF96-540D-04AA-5E7C02303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0AFD-6F61-4058-90B7-0F2294BED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06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30081-C479-1023-2DB5-25EA19116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31CB3D-F768-A9F4-1960-213034D640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1774AE-4207-6D44-B471-0AB9145887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8F353F-295C-D9FD-2ED3-7B73233F77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A6F19C-EFC6-E5D5-1812-FBCA5E4D98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DC3060-A6EF-510E-8AB5-0C9D75E90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CF2B4-1349-4757-8F5F-6188E69E31F7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C91ECF-4C69-C510-400C-D91035C628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4CC3A4-1AB9-0CC7-EBE7-E32D77245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0AFD-6F61-4058-90B7-0F2294BED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203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FDC9A1-08EB-282A-A916-CFC3E9B3E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53B006D-8437-1DA1-5B2B-AC78260B7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CF2B4-1349-4757-8F5F-6188E69E31F7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154CDF-E821-BAEF-48A7-098F3164B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7940F1-7CE4-C7A4-3D99-B0E27D7B4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0AFD-6F61-4058-90B7-0F2294BED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876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4BACEF-2F50-EA22-6C4F-18039AF28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CF2B4-1349-4757-8F5F-6188E69E31F7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582C514-4569-3945-8ED6-46C9783A9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4D7AAC-DB7F-B53A-E845-368AD323C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0AFD-6F61-4058-90B7-0F2294BED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823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4201D-3C20-08A2-1A00-BB35A2C81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BCC649-78C2-440E-288E-AD182EB7F6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7A293A-BD92-F92A-2FB5-60171094A2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653482-A118-DE70-728C-B7881B8B9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CF2B4-1349-4757-8F5F-6188E69E31F7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BCC79B-4F40-5B84-6179-B7B704021B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3B295F-D339-27FB-B83D-77C8DC7DE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0AFD-6F61-4058-90B7-0F2294BED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505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37AEC-1759-2D55-981E-685B58E3E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2AB652-DF4D-4B97-498F-D61510548F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74531E-F73B-B054-6FFA-F3178FAA25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A0A044-E9EB-8740-E05D-F33FFE73A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CF2B4-1349-4757-8F5F-6188E69E31F7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74EF77-5084-4696-08FD-C3CF2ED43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C74D91-A9A4-D327-CC76-423883CDB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0AFD-6F61-4058-90B7-0F2294BED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777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E52C21-55AD-7802-F193-5BA63E1CD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A74C75-AEB6-4584-F94E-530AD4C2E4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DA5DB0-C1BD-DCE8-93AA-39D37CC3C2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91CF2B4-1349-4757-8F5F-6188E69E31F7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CC0291-F365-C302-7660-17A8604B8E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1FE432-992F-558C-8D40-3AD218D1A7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BAE0AFD-6F61-4058-90B7-0F2294BED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011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7BD7FCF-A254-4A97-A15C-319B676226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2FFAF72-6204-4676-9C6F-9A4CC4D918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88927A-E7A3-ED63-CCF9-F733A80C60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8" y="643467"/>
            <a:ext cx="4620584" cy="4567137"/>
          </a:xfrm>
        </p:spPr>
        <p:txBody>
          <a:bodyPr>
            <a:normAutofit fontScale="90000"/>
          </a:bodyPr>
          <a:lstStyle/>
          <a:p>
            <a:pPr algn="l"/>
            <a:r>
              <a:rPr lang="en-US" sz="4400" b="1" dirty="0"/>
              <a:t>Digital Accessibility and Equity Governance Board </a:t>
            </a:r>
            <a:br>
              <a:rPr lang="en-US" sz="4400" b="1" dirty="0"/>
            </a:br>
            <a:r>
              <a:rPr lang="en-US" sz="4400" b="1" dirty="0"/>
              <a:t>Community Outreach </a:t>
            </a:r>
            <a:br>
              <a:rPr lang="en-US" sz="4400" b="1" dirty="0"/>
            </a:br>
            <a:r>
              <a:rPr lang="en-US" sz="4400" b="1" dirty="0"/>
              <a:t>Working Group Meeting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DF786E-4EF4-B345-0F01-3F2D068BD4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67" y="5512393"/>
            <a:ext cx="4620584" cy="775494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b="1" dirty="0"/>
              <a:t>November 4</a:t>
            </a:r>
            <a:r>
              <a:rPr lang="en-US" b="1" baseline="30000" dirty="0"/>
              <a:t>th</a:t>
            </a:r>
            <a:r>
              <a:rPr lang="en-US" b="1" dirty="0"/>
              <a:t> @ 11:00 AM</a:t>
            </a:r>
          </a:p>
          <a:p>
            <a:pPr algn="l"/>
            <a:r>
              <a:rPr lang="en-US" b="1" dirty="0"/>
              <a:t>Yarlennys Villaman and Minh Ha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A1E004-E370-B630-A0D3-8E9C8C3FB8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6253" y="957860"/>
            <a:ext cx="4942280" cy="4942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1203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3C54F4CE-85F0-46ED-80DA-9518C9251A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ADD1FCA-8ACB-4958-81DD-4CDD6D3E19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802086" cy="6858000"/>
          </a:xfrm>
          <a:custGeom>
            <a:avLst/>
            <a:gdLst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9647 w 5734864"/>
              <a:gd name="connsiteY33" fmla="*/ 1936120 h 6858000"/>
              <a:gd name="connsiteX34" fmla="*/ 714660 w 5734864"/>
              <a:gd name="connsiteY34" fmla="*/ 1982709 h 6858000"/>
              <a:gd name="connsiteX35" fmla="*/ 710759 w 5734864"/>
              <a:gd name="connsiteY35" fmla="*/ 2013010 h 6858000"/>
              <a:gd name="connsiteX36" fmla="*/ 697927 w 5734864"/>
              <a:gd name="connsiteY36" fmla="*/ 2069833 h 6858000"/>
              <a:gd name="connsiteX37" fmla="*/ 693594 w 5734864"/>
              <a:gd name="connsiteY37" fmla="*/ 2103731 h 6858000"/>
              <a:gd name="connsiteX38" fmla="*/ 691109 w 5734864"/>
              <a:gd name="connsiteY38" fmla="*/ 2124027 h 6858000"/>
              <a:gd name="connsiteX39" fmla="*/ 676593 w 5734864"/>
              <a:gd name="connsiteY39" fmla="*/ 2176182 h 6858000"/>
              <a:gd name="connsiteX40" fmla="*/ 633227 w 5734864"/>
              <a:gd name="connsiteY40" fmla="*/ 2258036 h 6858000"/>
              <a:gd name="connsiteX41" fmla="*/ 625564 w 5734864"/>
              <a:gd name="connsiteY41" fmla="*/ 2284567 h 6858000"/>
              <a:gd name="connsiteX42" fmla="*/ 627074 w 5734864"/>
              <a:gd name="connsiteY42" fmla="*/ 2289605 h 6858000"/>
              <a:gd name="connsiteX43" fmla="*/ 614574 w 5734864"/>
              <a:gd name="connsiteY43" fmla="*/ 2308717 h 6858000"/>
              <a:gd name="connsiteX44" fmla="*/ 606890 w 5734864"/>
              <a:gd name="connsiteY44" fmla="*/ 2320662 h 6858000"/>
              <a:gd name="connsiteX45" fmla="*/ 605558 w 5734864"/>
              <a:gd name="connsiteY45" fmla="*/ 2327897 h 6858000"/>
              <a:gd name="connsiteX46" fmla="*/ 602202 w 5734864"/>
              <a:gd name="connsiteY46" fmla="*/ 2357749 h 6858000"/>
              <a:gd name="connsiteX47" fmla="*/ 600213 w 5734864"/>
              <a:gd name="connsiteY47" fmla="*/ 2364905 h 6858000"/>
              <a:gd name="connsiteX48" fmla="*/ 597160 w 5734864"/>
              <a:gd name="connsiteY48" fmla="*/ 2388351 h 6858000"/>
              <a:gd name="connsiteX49" fmla="*/ 597982 w 5734864"/>
              <a:gd name="connsiteY49" fmla="*/ 2402296 h 6858000"/>
              <a:gd name="connsiteX50" fmla="*/ 593150 w 5734864"/>
              <a:gd name="connsiteY50" fmla="*/ 2420015 h 6858000"/>
              <a:gd name="connsiteX51" fmla="*/ 592833 w 5734864"/>
              <a:gd name="connsiteY51" fmla="*/ 2422749 h 6858000"/>
              <a:gd name="connsiteX52" fmla="*/ 594479 w 5734864"/>
              <a:gd name="connsiteY52" fmla="*/ 2426002 h 6858000"/>
              <a:gd name="connsiteX53" fmla="*/ 591963 w 5734864"/>
              <a:gd name="connsiteY53" fmla="*/ 2431950 h 6858000"/>
              <a:gd name="connsiteX54" fmla="*/ 591544 w 5734864"/>
              <a:gd name="connsiteY54" fmla="*/ 2433897 h 6858000"/>
              <a:gd name="connsiteX55" fmla="*/ 589519 w 5734864"/>
              <a:gd name="connsiteY55" fmla="*/ 2451398 h 6858000"/>
              <a:gd name="connsiteX56" fmla="*/ 590037 w 5734864"/>
              <a:gd name="connsiteY56" fmla="*/ 2455536 h 6858000"/>
              <a:gd name="connsiteX57" fmla="*/ 588179 w 5734864"/>
              <a:gd name="connsiteY57" fmla="*/ 2462981 h 6858000"/>
              <a:gd name="connsiteX58" fmla="*/ 583434 w 5734864"/>
              <a:gd name="connsiteY58" fmla="*/ 2503991 h 6858000"/>
              <a:gd name="connsiteX59" fmla="*/ 567942 w 5734864"/>
              <a:gd name="connsiteY59" fmla="*/ 2652936 h 6858000"/>
              <a:gd name="connsiteX60" fmla="*/ 573869 w 5734864"/>
              <a:gd name="connsiteY60" fmla="*/ 2670188 h 6858000"/>
              <a:gd name="connsiteX61" fmla="*/ 575243 w 5734864"/>
              <a:gd name="connsiteY61" fmla="*/ 2688114 h 6858000"/>
              <a:gd name="connsiteX62" fmla="*/ 573824 w 5734864"/>
              <a:gd name="connsiteY62" fmla="*/ 2689856 h 6858000"/>
              <a:gd name="connsiteX63" fmla="*/ 570699 w 5734864"/>
              <a:gd name="connsiteY63" fmla="*/ 2709353 h 6858000"/>
              <a:gd name="connsiteX64" fmla="*/ 573192 w 5734864"/>
              <a:gd name="connsiteY64" fmla="*/ 2714527 h 6858000"/>
              <a:gd name="connsiteX65" fmla="*/ 572044 w 5734864"/>
              <a:gd name="connsiteY65" fmla="*/ 2728187 h 6858000"/>
              <a:gd name="connsiteX66" fmla="*/ 572465 w 5734864"/>
              <a:gd name="connsiteY66" fmla="*/ 2755863 h 6858000"/>
              <a:gd name="connsiteX67" fmla="*/ 570028 w 5734864"/>
              <a:gd name="connsiteY67" fmla="*/ 2760324 h 6858000"/>
              <a:gd name="connsiteX68" fmla="*/ 566748 w 5734864"/>
              <a:gd name="connsiteY68" fmla="*/ 2800948 h 6858000"/>
              <a:gd name="connsiteX69" fmla="*/ 565509 w 5734864"/>
              <a:gd name="connsiteY69" fmla="*/ 2801167 h 6858000"/>
              <a:gd name="connsiteX70" fmla="*/ 559367 w 5734864"/>
              <a:gd name="connsiteY70" fmla="*/ 2811129 h 6858000"/>
              <a:gd name="connsiteX71" fmla="*/ 550354 w 5734864"/>
              <a:gd name="connsiteY71" fmla="*/ 2830949 h 6858000"/>
              <a:gd name="connsiteX72" fmla="*/ 514795 w 5734864"/>
              <a:gd name="connsiteY72" fmla="*/ 2872433 h 6858000"/>
              <a:gd name="connsiteX73" fmla="*/ 509875 w 5734864"/>
              <a:gd name="connsiteY73" fmla="*/ 2923099 h 6858000"/>
              <a:gd name="connsiteX74" fmla="*/ 509577 w 5734864"/>
              <a:gd name="connsiteY74" fmla="*/ 2923197 h 6858000"/>
              <a:gd name="connsiteX75" fmla="*/ 507597 w 5734864"/>
              <a:gd name="connsiteY75" fmla="*/ 2931868 h 6858000"/>
              <a:gd name="connsiteX76" fmla="*/ 507379 w 5734864"/>
              <a:gd name="connsiteY76" fmla="*/ 2938322 h 6858000"/>
              <a:gd name="connsiteX77" fmla="*/ 504725 w 5734864"/>
              <a:gd name="connsiteY77" fmla="*/ 2954519 h 6858000"/>
              <a:gd name="connsiteX78" fmla="*/ 502018 w 5734864"/>
              <a:gd name="connsiteY78" fmla="*/ 2959643 h 6858000"/>
              <a:gd name="connsiteX79" fmla="*/ 498360 w 5734864"/>
              <a:gd name="connsiteY79" fmla="*/ 2961019 h 6858000"/>
              <a:gd name="connsiteX80" fmla="*/ 498483 w 5734864"/>
              <a:gd name="connsiteY80" fmla="*/ 2962590 h 6858000"/>
              <a:gd name="connsiteX81" fmla="*/ 484403 w 5734864"/>
              <a:gd name="connsiteY81" fmla="*/ 2990538 h 6858000"/>
              <a:gd name="connsiteX82" fmla="*/ 463075 w 5734864"/>
              <a:gd name="connsiteY82" fmla="*/ 3055956 h 6858000"/>
              <a:gd name="connsiteX83" fmla="*/ 455013 w 5734864"/>
              <a:gd name="connsiteY83" fmla="*/ 3094482 h 6858000"/>
              <a:gd name="connsiteX84" fmla="*/ 428391 w 5734864"/>
              <a:gd name="connsiteY84" fmla="*/ 3198850 h 6858000"/>
              <a:gd name="connsiteX85" fmla="*/ 401440 w 5734864"/>
              <a:gd name="connsiteY85" fmla="*/ 3307560 h 6858000"/>
              <a:gd name="connsiteX86" fmla="*/ 386076 w 5734864"/>
              <a:gd name="connsiteY86" fmla="*/ 3373943 h 6858000"/>
              <a:gd name="connsiteX87" fmla="*/ 374726 w 5734864"/>
              <a:gd name="connsiteY87" fmla="*/ 3381364 h 6858000"/>
              <a:gd name="connsiteX88" fmla="*/ 369145 w 5734864"/>
              <a:gd name="connsiteY88" fmla="*/ 3383729 h 6858000"/>
              <a:gd name="connsiteX89" fmla="*/ 364294 w 5734864"/>
              <a:gd name="connsiteY89" fmla="*/ 3414159 h 6858000"/>
              <a:gd name="connsiteX90" fmla="*/ 366450 w 5734864"/>
              <a:gd name="connsiteY90" fmla="*/ 3436925 h 6858000"/>
              <a:gd name="connsiteX91" fmla="*/ 351743 w 5734864"/>
              <a:gd name="connsiteY91" fmla="*/ 3521619 h 6858000"/>
              <a:gd name="connsiteX92" fmla="*/ 345784 w 5734864"/>
              <a:gd name="connsiteY92" fmla="*/ 3603757 h 6858000"/>
              <a:gd name="connsiteX93" fmla="*/ 344198 w 5734864"/>
              <a:gd name="connsiteY93" fmla="*/ 3652424 h 6858000"/>
              <a:gd name="connsiteX94" fmla="*/ 352450 w 5734864"/>
              <a:gd name="connsiteY94" fmla="*/ 3665222 h 6858000"/>
              <a:gd name="connsiteX95" fmla="*/ 342621 w 5734864"/>
              <a:gd name="connsiteY95" fmla="*/ 3700804 h 6858000"/>
              <a:gd name="connsiteX96" fmla="*/ 341514 w 5734864"/>
              <a:gd name="connsiteY96" fmla="*/ 3734774 h 6858000"/>
              <a:gd name="connsiteX97" fmla="*/ 340607 w 5734864"/>
              <a:gd name="connsiteY97" fmla="*/ 3785153 h 6858000"/>
              <a:gd name="connsiteX98" fmla="*/ 340707 w 5734864"/>
              <a:gd name="connsiteY98" fmla="*/ 3788177 h 6858000"/>
              <a:gd name="connsiteX99" fmla="*/ 340361 w 5734864"/>
              <a:gd name="connsiteY99" fmla="*/ 3798803 h 6858000"/>
              <a:gd name="connsiteX100" fmla="*/ 339642 w 5734864"/>
              <a:gd name="connsiteY100" fmla="*/ 3838750 h 6858000"/>
              <a:gd name="connsiteX101" fmla="*/ 360295 w 5734864"/>
              <a:gd name="connsiteY101" fmla="*/ 4015196 h 6858000"/>
              <a:gd name="connsiteX102" fmla="*/ 339043 w 5734864"/>
              <a:gd name="connsiteY102" fmla="*/ 4052778 h 6858000"/>
              <a:gd name="connsiteX103" fmla="*/ 339343 w 5734864"/>
              <a:gd name="connsiteY103" fmla="*/ 4096257 h 6858000"/>
              <a:gd name="connsiteX104" fmla="*/ 340786 w 5734864"/>
              <a:gd name="connsiteY104" fmla="*/ 4321136 h 6858000"/>
              <a:gd name="connsiteX105" fmla="*/ 343158 w 5734864"/>
              <a:gd name="connsiteY105" fmla="*/ 4429174 h 6858000"/>
              <a:gd name="connsiteX106" fmla="*/ 334599 w 5734864"/>
              <a:gd name="connsiteY106" fmla="*/ 4449938 h 6858000"/>
              <a:gd name="connsiteX107" fmla="*/ 332890 w 5734864"/>
              <a:gd name="connsiteY107" fmla="*/ 4453515 h 6858000"/>
              <a:gd name="connsiteX108" fmla="*/ 331105 w 5734864"/>
              <a:gd name="connsiteY108" fmla="*/ 4467941 h 6858000"/>
              <a:gd name="connsiteX109" fmla="*/ 324289 w 5734864"/>
              <a:gd name="connsiteY109" fmla="*/ 4471861 h 6858000"/>
              <a:gd name="connsiteX110" fmla="*/ 317079 w 5734864"/>
              <a:gd name="connsiteY110" fmla="*/ 4493468 h 6858000"/>
              <a:gd name="connsiteX111" fmla="*/ 315557 w 5734864"/>
              <a:gd name="connsiteY111" fmla="*/ 4520067 h 6858000"/>
              <a:gd name="connsiteX112" fmla="*/ 315240 w 5734864"/>
              <a:gd name="connsiteY112" fmla="*/ 4536872 h 6858000"/>
              <a:gd name="connsiteX113" fmla="*/ 316200 w 5734864"/>
              <a:gd name="connsiteY113" fmla="*/ 4538297 h 6858000"/>
              <a:gd name="connsiteX114" fmla="*/ 317507 w 5734864"/>
              <a:gd name="connsiteY114" fmla="*/ 4547582 h 6858000"/>
              <a:gd name="connsiteX115" fmla="*/ 323078 w 5734864"/>
              <a:gd name="connsiteY115" fmla="*/ 4592102 h 6858000"/>
              <a:gd name="connsiteX116" fmla="*/ 328722 w 5734864"/>
              <a:gd name="connsiteY116" fmla="*/ 4667914 h 6858000"/>
              <a:gd name="connsiteX117" fmla="*/ 335597 w 5734864"/>
              <a:gd name="connsiteY117" fmla="*/ 4695035 h 6858000"/>
              <a:gd name="connsiteX118" fmla="*/ 339485 w 5734864"/>
              <a:gd name="connsiteY118" fmla="*/ 4695979 h 6858000"/>
              <a:gd name="connsiteX119" fmla="*/ 341089 w 5734864"/>
              <a:gd name="connsiteY119" fmla="*/ 4704268 h 6858000"/>
              <a:gd name="connsiteX120" fmla="*/ 342177 w 5734864"/>
              <a:gd name="connsiteY120" fmla="*/ 4706060 h 6858000"/>
              <a:gd name="connsiteX121" fmla="*/ 347751 w 5734864"/>
              <a:gd name="connsiteY121" fmla="*/ 4716754 h 6858000"/>
              <a:gd name="connsiteX122" fmla="*/ 344125 w 5734864"/>
              <a:gd name="connsiteY122" fmla="*/ 4764669 h 6858000"/>
              <a:gd name="connsiteX123" fmla="*/ 340188 w 5734864"/>
              <a:gd name="connsiteY123" fmla="*/ 4779386 h 6858000"/>
              <a:gd name="connsiteX124" fmla="*/ 335146 w 5734864"/>
              <a:gd name="connsiteY124" fmla="*/ 4787491 h 6858000"/>
              <a:gd name="connsiteX125" fmla="*/ 319124 w 5734864"/>
              <a:gd name="connsiteY125" fmla="*/ 4843514 h 6858000"/>
              <a:gd name="connsiteX126" fmla="*/ 305956 w 5734864"/>
              <a:gd name="connsiteY126" fmla="*/ 4881505 h 6858000"/>
              <a:gd name="connsiteX127" fmla="*/ 301062 w 5734864"/>
              <a:gd name="connsiteY127" fmla="*/ 4889332 h 6858000"/>
              <a:gd name="connsiteX128" fmla="*/ 302141 w 5734864"/>
              <a:gd name="connsiteY128" fmla="*/ 4899400 h 6858000"/>
              <a:gd name="connsiteX129" fmla="*/ 304424 w 5734864"/>
              <a:gd name="connsiteY129" fmla="*/ 4902664 h 6858000"/>
              <a:gd name="connsiteX130" fmla="*/ 293123 w 5734864"/>
              <a:gd name="connsiteY130" fmla="*/ 4932769 h 6858000"/>
              <a:gd name="connsiteX131" fmla="*/ 292275 w 5734864"/>
              <a:gd name="connsiteY131" fmla="*/ 4936482 h 6858000"/>
              <a:gd name="connsiteX132" fmla="*/ 288304 w 5734864"/>
              <a:gd name="connsiteY132" fmla="*/ 4962325 h 6858000"/>
              <a:gd name="connsiteX133" fmla="*/ 287420 w 5734864"/>
              <a:gd name="connsiteY133" fmla="*/ 5042193 h 6858000"/>
              <a:gd name="connsiteX134" fmla="*/ 287020 w 5734864"/>
              <a:gd name="connsiteY134" fmla="*/ 5065655 h 6858000"/>
              <a:gd name="connsiteX135" fmla="*/ 288488 w 5734864"/>
              <a:gd name="connsiteY135" fmla="*/ 5082216 h 6858000"/>
              <a:gd name="connsiteX136" fmla="*/ 282763 w 5734864"/>
              <a:gd name="connsiteY136" fmla="*/ 5127114 h 6858000"/>
              <a:gd name="connsiteX137" fmla="*/ 269316 w 5734864"/>
              <a:gd name="connsiteY137" fmla="*/ 5202682 h 6858000"/>
              <a:gd name="connsiteX138" fmla="*/ 269174 w 5734864"/>
              <a:gd name="connsiteY138" fmla="*/ 5230835 h 6858000"/>
              <a:gd name="connsiteX139" fmla="*/ 272679 w 5734864"/>
              <a:gd name="connsiteY139" fmla="*/ 5232660 h 6858000"/>
              <a:gd name="connsiteX140" fmla="*/ 272160 w 5734864"/>
              <a:gd name="connsiteY140" fmla="*/ 5241150 h 6858000"/>
              <a:gd name="connsiteX141" fmla="*/ 272760 w 5734864"/>
              <a:gd name="connsiteY141" fmla="*/ 5243156 h 6858000"/>
              <a:gd name="connsiteX142" fmla="*/ 275462 w 5734864"/>
              <a:gd name="connsiteY142" fmla="*/ 5254919 h 6858000"/>
              <a:gd name="connsiteX143" fmla="*/ 262897 w 5734864"/>
              <a:gd name="connsiteY143" fmla="*/ 5286259 h 6858000"/>
              <a:gd name="connsiteX144" fmla="*/ 252761 w 5734864"/>
              <a:gd name="connsiteY144" fmla="*/ 5357801 h 6858000"/>
              <a:gd name="connsiteX145" fmla="*/ 242360 w 5734864"/>
              <a:gd name="connsiteY145" fmla="*/ 5460080 h 6858000"/>
              <a:gd name="connsiteX146" fmla="*/ 229880 w 5734864"/>
              <a:gd name="connsiteY146" fmla="*/ 5539714 h 6858000"/>
              <a:gd name="connsiteX147" fmla="*/ 204283 w 5734864"/>
              <a:gd name="connsiteY147" fmla="*/ 5639080 h 6858000"/>
              <a:gd name="connsiteX148" fmla="*/ 198948 w 5734864"/>
              <a:gd name="connsiteY148" fmla="*/ 5710958 h 6858000"/>
              <a:gd name="connsiteX149" fmla="*/ 192367 w 5734864"/>
              <a:gd name="connsiteY149" fmla="*/ 5719859 h 6858000"/>
              <a:gd name="connsiteX150" fmla="*/ 188035 w 5734864"/>
              <a:gd name="connsiteY150" fmla="*/ 5729935 h 6858000"/>
              <a:gd name="connsiteX151" fmla="*/ 188428 w 5734864"/>
              <a:gd name="connsiteY151" fmla="*/ 5731182 h 6858000"/>
              <a:gd name="connsiteX152" fmla="*/ 181635 w 5734864"/>
              <a:gd name="connsiteY152" fmla="*/ 5753538 h 6858000"/>
              <a:gd name="connsiteX153" fmla="*/ 169744 w 5734864"/>
              <a:gd name="connsiteY153" fmla="*/ 5796307 h 6858000"/>
              <a:gd name="connsiteX154" fmla="*/ 170351 w 5734864"/>
              <a:gd name="connsiteY154" fmla="*/ 5796644 h 6858000"/>
              <a:gd name="connsiteX155" fmla="*/ 171559 w 5734864"/>
              <a:gd name="connsiteY155" fmla="*/ 5803435 h 6858000"/>
              <a:gd name="connsiteX156" fmla="*/ 172284 w 5734864"/>
              <a:gd name="connsiteY156" fmla="*/ 5816391 h 6858000"/>
              <a:gd name="connsiteX157" fmla="*/ 182542 w 5734864"/>
              <a:gd name="connsiteY157" fmla="*/ 5846382 h 6858000"/>
              <a:gd name="connsiteX158" fmla="*/ 175877 w 5734864"/>
              <a:gd name="connsiteY158" fmla="*/ 5871336 h 6858000"/>
              <a:gd name="connsiteX159" fmla="*/ 174910 w 5734864"/>
              <a:gd name="connsiteY159" fmla="*/ 5876376 h 6858000"/>
              <a:gd name="connsiteX160" fmla="*/ 175047 w 5734864"/>
              <a:gd name="connsiteY160" fmla="*/ 5876483 h 6858000"/>
              <a:gd name="connsiteX161" fmla="*/ 174335 w 5734864"/>
              <a:gd name="connsiteY161" fmla="*/ 5881814 h 6858000"/>
              <a:gd name="connsiteX162" fmla="*/ 171273 w 5734864"/>
              <a:gd name="connsiteY162" fmla="*/ 5895339 h 6858000"/>
              <a:gd name="connsiteX163" fmla="*/ 171658 w 5734864"/>
              <a:gd name="connsiteY163" fmla="*/ 5898749 h 6858000"/>
              <a:gd name="connsiteX164" fmla="*/ 174658 w 5734864"/>
              <a:gd name="connsiteY164" fmla="*/ 5919558 h 6858000"/>
              <a:gd name="connsiteX165" fmla="*/ 169099 w 5734864"/>
              <a:gd name="connsiteY165" fmla="*/ 5984417 h 6858000"/>
              <a:gd name="connsiteX166" fmla="*/ 162007 w 5734864"/>
              <a:gd name="connsiteY166" fmla="*/ 6049043 h 6858000"/>
              <a:gd name="connsiteX167" fmla="*/ 156875 w 5734864"/>
              <a:gd name="connsiteY167" fmla="*/ 6114000 h 6858000"/>
              <a:gd name="connsiteX168" fmla="*/ 165441 w 5734864"/>
              <a:gd name="connsiteY168" fmla="*/ 6146938 h 6858000"/>
              <a:gd name="connsiteX169" fmla="*/ 165177 w 5734864"/>
              <a:gd name="connsiteY169" fmla="*/ 6150658 h 6858000"/>
              <a:gd name="connsiteX170" fmla="*/ 161772 w 5734864"/>
              <a:gd name="connsiteY170" fmla="*/ 6160011 h 6858000"/>
              <a:gd name="connsiteX171" fmla="*/ 160051 w 5734864"/>
              <a:gd name="connsiteY171" fmla="*/ 6163393 h 6858000"/>
              <a:gd name="connsiteX172" fmla="*/ 158473 w 5734864"/>
              <a:gd name="connsiteY172" fmla="*/ 6168628 h 6858000"/>
              <a:gd name="connsiteX173" fmla="*/ 158573 w 5734864"/>
              <a:gd name="connsiteY173" fmla="*/ 6168799 h 6858000"/>
              <a:gd name="connsiteX174" fmla="*/ 146463 w 5734864"/>
              <a:gd name="connsiteY174" fmla="*/ 6196671 h 6858000"/>
              <a:gd name="connsiteX175" fmla="*/ 150209 w 5734864"/>
              <a:gd name="connsiteY175" fmla="*/ 6232365 h 6858000"/>
              <a:gd name="connsiteX176" fmla="*/ 148544 w 5734864"/>
              <a:gd name="connsiteY176" fmla="*/ 6246162 h 6858000"/>
              <a:gd name="connsiteX177" fmla="*/ 148403 w 5734864"/>
              <a:gd name="connsiteY177" fmla="*/ 6253754 h 6858000"/>
              <a:gd name="connsiteX178" fmla="*/ 138880 w 5734864"/>
              <a:gd name="connsiteY178" fmla="*/ 6276449 h 6858000"/>
              <a:gd name="connsiteX179" fmla="*/ 138683 w 5734864"/>
              <a:gd name="connsiteY179" fmla="*/ 6279721 h 6858000"/>
              <a:gd name="connsiteX180" fmla="*/ 130721 w 5734864"/>
              <a:gd name="connsiteY180" fmla="*/ 6293675 h 6858000"/>
              <a:gd name="connsiteX181" fmla="*/ 120717 w 5734864"/>
              <a:gd name="connsiteY181" fmla="*/ 6313967 h 6858000"/>
              <a:gd name="connsiteX182" fmla="*/ 120841 w 5734864"/>
              <a:gd name="connsiteY182" fmla="*/ 6315437 h 6858000"/>
              <a:gd name="connsiteX183" fmla="*/ 115208 w 5734864"/>
              <a:gd name="connsiteY183" fmla="*/ 6324024 h 6858000"/>
              <a:gd name="connsiteX184" fmla="*/ 101217 w 5734864"/>
              <a:gd name="connsiteY184" fmla="*/ 6365923 h 6858000"/>
              <a:gd name="connsiteX185" fmla="*/ 74946 w 5734864"/>
              <a:gd name="connsiteY185" fmla="*/ 6556817 h 6858000"/>
              <a:gd name="connsiteX186" fmla="*/ 16001 w 5734864"/>
              <a:gd name="connsiteY186" fmla="*/ 6808678 h 6858000"/>
              <a:gd name="connsiteX187" fmla="*/ 0 w 5734864"/>
              <a:gd name="connsiteY187" fmla="*/ 6858000 h 6858000"/>
              <a:gd name="connsiteX188" fmla="*/ 5734864 w 5734864"/>
              <a:gd name="connsiteY188" fmla="*/ 685800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4660 w 5734864"/>
              <a:gd name="connsiteY33" fmla="*/ 1982709 h 6858000"/>
              <a:gd name="connsiteX34" fmla="*/ 710759 w 5734864"/>
              <a:gd name="connsiteY34" fmla="*/ 2013010 h 6858000"/>
              <a:gd name="connsiteX35" fmla="*/ 697927 w 5734864"/>
              <a:gd name="connsiteY35" fmla="*/ 2069833 h 6858000"/>
              <a:gd name="connsiteX36" fmla="*/ 693594 w 5734864"/>
              <a:gd name="connsiteY36" fmla="*/ 2103731 h 6858000"/>
              <a:gd name="connsiteX37" fmla="*/ 691109 w 5734864"/>
              <a:gd name="connsiteY37" fmla="*/ 2124027 h 6858000"/>
              <a:gd name="connsiteX38" fmla="*/ 676593 w 5734864"/>
              <a:gd name="connsiteY38" fmla="*/ 2176182 h 6858000"/>
              <a:gd name="connsiteX39" fmla="*/ 633227 w 5734864"/>
              <a:gd name="connsiteY39" fmla="*/ 2258036 h 6858000"/>
              <a:gd name="connsiteX40" fmla="*/ 625564 w 5734864"/>
              <a:gd name="connsiteY40" fmla="*/ 2284567 h 6858000"/>
              <a:gd name="connsiteX41" fmla="*/ 627074 w 5734864"/>
              <a:gd name="connsiteY41" fmla="*/ 2289605 h 6858000"/>
              <a:gd name="connsiteX42" fmla="*/ 614574 w 5734864"/>
              <a:gd name="connsiteY42" fmla="*/ 2308717 h 6858000"/>
              <a:gd name="connsiteX43" fmla="*/ 606890 w 5734864"/>
              <a:gd name="connsiteY43" fmla="*/ 2320662 h 6858000"/>
              <a:gd name="connsiteX44" fmla="*/ 605558 w 5734864"/>
              <a:gd name="connsiteY44" fmla="*/ 2327897 h 6858000"/>
              <a:gd name="connsiteX45" fmla="*/ 602202 w 5734864"/>
              <a:gd name="connsiteY45" fmla="*/ 2357749 h 6858000"/>
              <a:gd name="connsiteX46" fmla="*/ 600213 w 5734864"/>
              <a:gd name="connsiteY46" fmla="*/ 2364905 h 6858000"/>
              <a:gd name="connsiteX47" fmla="*/ 597160 w 5734864"/>
              <a:gd name="connsiteY47" fmla="*/ 2388351 h 6858000"/>
              <a:gd name="connsiteX48" fmla="*/ 597982 w 5734864"/>
              <a:gd name="connsiteY48" fmla="*/ 2402296 h 6858000"/>
              <a:gd name="connsiteX49" fmla="*/ 593150 w 5734864"/>
              <a:gd name="connsiteY49" fmla="*/ 2420015 h 6858000"/>
              <a:gd name="connsiteX50" fmla="*/ 592833 w 5734864"/>
              <a:gd name="connsiteY50" fmla="*/ 2422749 h 6858000"/>
              <a:gd name="connsiteX51" fmla="*/ 594479 w 5734864"/>
              <a:gd name="connsiteY51" fmla="*/ 2426002 h 6858000"/>
              <a:gd name="connsiteX52" fmla="*/ 591963 w 5734864"/>
              <a:gd name="connsiteY52" fmla="*/ 2431950 h 6858000"/>
              <a:gd name="connsiteX53" fmla="*/ 591544 w 5734864"/>
              <a:gd name="connsiteY53" fmla="*/ 2433897 h 6858000"/>
              <a:gd name="connsiteX54" fmla="*/ 589519 w 5734864"/>
              <a:gd name="connsiteY54" fmla="*/ 2451398 h 6858000"/>
              <a:gd name="connsiteX55" fmla="*/ 590037 w 5734864"/>
              <a:gd name="connsiteY55" fmla="*/ 2455536 h 6858000"/>
              <a:gd name="connsiteX56" fmla="*/ 588179 w 5734864"/>
              <a:gd name="connsiteY56" fmla="*/ 2462981 h 6858000"/>
              <a:gd name="connsiteX57" fmla="*/ 583434 w 5734864"/>
              <a:gd name="connsiteY57" fmla="*/ 2503991 h 6858000"/>
              <a:gd name="connsiteX58" fmla="*/ 567942 w 5734864"/>
              <a:gd name="connsiteY58" fmla="*/ 2652936 h 6858000"/>
              <a:gd name="connsiteX59" fmla="*/ 573869 w 5734864"/>
              <a:gd name="connsiteY59" fmla="*/ 2670188 h 6858000"/>
              <a:gd name="connsiteX60" fmla="*/ 575243 w 5734864"/>
              <a:gd name="connsiteY60" fmla="*/ 2688114 h 6858000"/>
              <a:gd name="connsiteX61" fmla="*/ 573824 w 5734864"/>
              <a:gd name="connsiteY61" fmla="*/ 2689856 h 6858000"/>
              <a:gd name="connsiteX62" fmla="*/ 570699 w 5734864"/>
              <a:gd name="connsiteY62" fmla="*/ 2709353 h 6858000"/>
              <a:gd name="connsiteX63" fmla="*/ 573192 w 5734864"/>
              <a:gd name="connsiteY63" fmla="*/ 2714527 h 6858000"/>
              <a:gd name="connsiteX64" fmla="*/ 572044 w 5734864"/>
              <a:gd name="connsiteY64" fmla="*/ 2728187 h 6858000"/>
              <a:gd name="connsiteX65" fmla="*/ 572465 w 5734864"/>
              <a:gd name="connsiteY65" fmla="*/ 2755863 h 6858000"/>
              <a:gd name="connsiteX66" fmla="*/ 570028 w 5734864"/>
              <a:gd name="connsiteY66" fmla="*/ 2760324 h 6858000"/>
              <a:gd name="connsiteX67" fmla="*/ 566748 w 5734864"/>
              <a:gd name="connsiteY67" fmla="*/ 2800948 h 6858000"/>
              <a:gd name="connsiteX68" fmla="*/ 565509 w 5734864"/>
              <a:gd name="connsiteY68" fmla="*/ 2801167 h 6858000"/>
              <a:gd name="connsiteX69" fmla="*/ 559367 w 5734864"/>
              <a:gd name="connsiteY69" fmla="*/ 2811129 h 6858000"/>
              <a:gd name="connsiteX70" fmla="*/ 550354 w 5734864"/>
              <a:gd name="connsiteY70" fmla="*/ 2830949 h 6858000"/>
              <a:gd name="connsiteX71" fmla="*/ 514795 w 5734864"/>
              <a:gd name="connsiteY71" fmla="*/ 2872433 h 6858000"/>
              <a:gd name="connsiteX72" fmla="*/ 509875 w 5734864"/>
              <a:gd name="connsiteY72" fmla="*/ 2923099 h 6858000"/>
              <a:gd name="connsiteX73" fmla="*/ 509577 w 5734864"/>
              <a:gd name="connsiteY73" fmla="*/ 2923197 h 6858000"/>
              <a:gd name="connsiteX74" fmla="*/ 507597 w 5734864"/>
              <a:gd name="connsiteY74" fmla="*/ 2931868 h 6858000"/>
              <a:gd name="connsiteX75" fmla="*/ 507379 w 5734864"/>
              <a:gd name="connsiteY75" fmla="*/ 2938322 h 6858000"/>
              <a:gd name="connsiteX76" fmla="*/ 504725 w 5734864"/>
              <a:gd name="connsiteY76" fmla="*/ 2954519 h 6858000"/>
              <a:gd name="connsiteX77" fmla="*/ 502018 w 5734864"/>
              <a:gd name="connsiteY77" fmla="*/ 2959643 h 6858000"/>
              <a:gd name="connsiteX78" fmla="*/ 498360 w 5734864"/>
              <a:gd name="connsiteY78" fmla="*/ 2961019 h 6858000"/>
              <a:gd name="connsiteX79" fmla="*/ 498483 w 5734864"/>
              <a:gd name="connsiteY79" fmla="*/ 2962590 h 6858000"/>
              <a:gd name="connsiteX80" fmla="*/ 484403 w 5734864"/>
              <a:gd name="connsiteY80" fmla="*/ 2990538 h 6858000"/>
              <a:gd name="connsiteX81" fmla="*/ 463075 w 5734864"/>
              <a:gd name="connsiteY81" fmla="*/ 3055956 h 6858000"/>
              <a:gd name="connsiteX82" fmla="*/ 455013 w 5734864"/>
              <a:gd name="connsiteY82" fmla="*/ 3094482 h 6858000"/>
              <a:gd name="connsiteX83" fmla="*/ 428391 w 5734864"/>
              <a:gd name="connsiteY83" fmla="*/ 3198850 h 6858000"/>
              <a:gd name="connsiteX84" fmla="*/ 401440 w 5734864"/>
              <a:gd name="connsiteY84" fmla="*/ 3307560 h 6858000"/>
              <a:gd name="connsiteX85" fmla="*/ 386076 w 5734864"/>
              <a:gd name="connsiteY85" fmla="*/ 3373943 h 6858000"/>
              <a:gd name="connsiteX86" fmla="*/ 374726 w 5734864"/>
              <a:gd name="connsiteY86" fmla="*/ 3381364 h 6858000"/>
              <a:gd name="connsiteX87" fmla="*/ 369145 w 5734864"/>
              <a:gd name="connsiteY87" fmla="*/ 3383729 h 6858000"/>
              <a:gd name="connsiteX88" fmla="*/ 364294 w 5734864"/>
              <a:gd name="connsiteY88" fmla="*/ 3414159 h 6858000"/>
              <a:gd name="connsiteX89" fmla="*/ 366450 w 5734864"/>
              <a:gd name="connsiteY89" fmla="*/ 3436925 h 6858000"/>
              <a:gd name="connsiteX90" fmla="*/ 351743 w 5734864"/>
              <a:gd name="connsiteY90" fmla="*/ 3521619 h 6858000"/>
              <a:gd name="connsiteX91" fmla="*/ 345784 w 5734864"/>
              <a:gd name="connsiteY91" fmla="*/ 3603757 h 6858000"/>
              <a:gd name="connsiteX92" fmla="*/ 344198 w 5734864"/>
              <a:gd name="connsiteY92" fmla="*/ 3652424 h 6858000"/>
              <a:gd name="connsiteX93" fmla="*/ 352450 w 5734864"/>
              <a:gd name="connsiteY93" fmla="*/ 3665222 h 6858000"/>
              <a:gd name="connsiteX94" fmla="*/ 342621 w 5734864"/>
              <a:gd name="connsiteY94" fmla="*/ 3700804 h 6858000"/>
              <a:gd name="connsiteX95" fmla="*/ 341514 w 5734864"/>
              <a:gd name="connsiteY95" fmla="*/ 3734774 h 6858000"/>
              <a:gd name="connsiteX96" fmla="*/ 340607 w 5734864"/>
              <a:gd name="connsiteY96" fmla="*/ 3785153 h 6858000"/>
              <a:gd name="connsiteX97" fmla="*/ 340707 w 5734864"/>
              <a:gd name="connsiteY97" fmla="*/ 3788177 h 6858000"/>
              <a:gd name="connsiteX98" fmla="*/ 340361 w 5734864"/>
              <a:gd name="connsiteY98" fmla="*/ 3798803 h 6858000"/>
              <a:gd name="connsiteX99" fmla="*/ 339642 w 5734864"/>
              <a:gd name="connsiteY99" fmla="*/ 3838750 h 6858000"/>
              <a:gd name="connsiteX100" fmla="*/ 360295 w 5734864"/>
              <a:gd name="connsiteY100" fmla="*/ 4015196 h 6858000"/>
              <a:gd name="connsiteX101" fmla="*/ 339043 w 5734864"/>
              <a:gd name="connsiteY101" fmla="*/ 4052778 h 6858000"/>
              <a:gd name="connsiteX102" fmla="*/ 339343 w 5734864"/>
              <a:gd name="connsiteY102" fmla="*/ 4096257 h 6858000"/>
              <a:gd name="connsiteX103" fmla="*/ 340786 w 5734864"/>
              <a:gd name="connsiteY103" fmla="*/ 4321136 h 6858000"/>
              <a:gd name="connsiteX104" fmla="*/ 343158 w 5734864"/>
              <a:gd name="connsiteY104" fmla="*/ 4429174 h 6858000"/>
              <a:gd name="connsiteX105" fmla="*/ 334599 w 5734864"/>
              <a:gd name="connsiteY105" fmla="*/ 4449938 h 6858000"/>
              <a:gd name="connsiteX106" fmla="*/ 332890 w 5734864"/>
              <a:gd name="connsiteY106" fmla="*/ 4453515 h 6858000"/>
              <a:gd name="connsiteX107" fmla="*/ 331105 w 5734864"/>
              <a:gd name="connsiteY107" fmla="*/ 4467941 h 6858000"/>
              <a:gd name="connsiteX108" fmla="*/ 324289 w 5734864"/>
              <a:gd name="connsiteY108" fmla="*/ 4471861 h 6858000"/>
              <a:gd name="connsiteX109" fmla="*/ 317079 w 5734864"/>
              <a:gd name="connsiteY109" fmla="*/ 4493468 h 6858000"/>
              <a:gd name="connsiteX110" fmla="*/ 315557 w 5734864"/>
              <a:gd name="connsiteY110" fmla="*/ 4520067 h 6858000"/>
              <a:gd name="connsiteX111" fmla="*/ 315240 w 5734864"/>
              <a:gd name="connsiteY111" fmla="*/ 4536872 h 6858000"/>
              <a:gd name="connsiteX112" fmla="*/ 316200 w 5734864"/>
              <a:gd name="connsiteY112" fmla="*/ 4538297 h 6858000"/>
              <a:gd name="connsiteX113" fmla="*/ 317507 w 5734864"/>
              <a:gd name="connsiteY113" fmla="*/ 4547582 h 6858000"/>
              <a:gd name="connsiteX114" fmla="*/ 323078 w 5734864"/>
              <a:gd name="connsiteY114" fmla="*/ 4592102 h 6858000"/>
              <a:gd name="connsiteX115" fmla="*/ 328722 w 5734864"/>
              <a:gd name="connsiteY115" fmla="*/ 4667914 h 6858000"/>
              <a:gd name="connsiteX116" fmla="*/ 335597 w 5734864"/>
              <a:gd name="connsiteY116" fmla="*/ 4695035 h 6858000"/>
              <a:gd name="connsiteX117" fmla="*/ 339485 w 5734864"/>
              <a:gd name="connsiteY117" fmla="*/ 4695979 h 6858000"/>
              <a:gd name="connsiteX118" fmla="*/ 341089 w 5734864"/>
              <a:gd name="connsiteY118" fmla="*/ 4704268 h 6858000"/>
              <a:gd name="connsiteX119" fmla="*/ 342177 w 5734864"/>
              <a:gd name="connsiteY119" fmla="*/ 4706060 h 6858000"/>
              <a:gd name="connsiteX120" fmla="*/ 347751 w 5734864"/>
              <a:gd name="connsiteY120" fmla="*/ 4716754 h 6858000"/>
              <a:gd name="connsiteX121" fmla="*/ 344125 w 5734864"/>
              <a:gd name="connsiteY121" fmla="*/ 4764669 h 6858000"/>
              <a:gd name="connsiteX122" fmla="*/ 340188 w 5734864"/>
              <a:gd name="connsiteY122" fmla="*/ 4779386 h 6858000"/>
              <a:gd name="connsiteX123" fmla="*/ 335146 w 5734864"/>
              <a:gd name="connsiteY123" fmla="*/ 4787491 h 6858000"/>
              <a:gd name="connsiteX124" fmla="*/ 319124 w 5734864"/>
              <a:gd name="connsiteY124" fmla="*/ 4843514 h 6858000"/>
              <a:gd name="connsiteX125" fmla="*/ 305956 w 5734864"/>
              <a:gd name="connsiteY125" fmla="*/ 4881505 h 6858000"/>
              <a:gd name="connsiteX126" fmla="*/ 301062 w 5734864"/>
              <a:gd name="connsiteY126" fmla="*/ 4889332 h 6858000"/>
              <a:gd name="connsiteX127" fmla="*/ 302141 w 5734864"/>
              <a:gd name="connsiteY127" fmla="*/ 4899400 h 6858000"/>
              <a:gd name="connsiteX128" fmla="*/ 304424 w 5734864"/>
              <a:gd name="connsiteY128" fmla="*/ 4902664 h 6858000"/>
              <a:gd name="connsiteX129" fmla="*/ 293123 w 5734864"/>
              <a:gd name="connsiteY129" fmla="*/ 4932769 h 6858000"/>
              <a:gd name="connsiteX130" fmla="*/ 292275 w 5734864"/>
              <a:gd name="connsiteY130" fmla="*/ 4936482 h 6858000"/>
              <a:gd name="connsiteX131" fmla="*/ 288304 w 5734864"/>
              <a:gd name="connsiteY131" fmla="*/ 4962325 h 6858000"/>
              <a:gd name="connsiteX132" fmla="*/ 287420 w 5734864"/>
              <a:gd name="connsiteY132" fmla="*/ 5042193 h 6858000"/>
              <a:gd name="connsiteX133" fmla="*/ 287020 w 5734864"/>
              <a:gd name="connsiteY133" fmla="*/ 5065655 h 6858000"/>
              <a:gd name="connsiteX134" fmla="*/ 288488 w 5734864"/>
              <a:gd name="connsiteY134" fmla="*/ 5082216 h 6858000"/>
              <a:gd name="connsiteX135" fmla="*/ 282763 w 5734864"/>
              <a:gd name="connsiteY135" fmla="*/ 5127114 h 6858000"/>
              <a:gd name="connsiteX136" fmla="*/ 269316 w 5734864"/>
              <a:gd name="connsiteY136" fmla="*/ 5202682 h 6858000"/>
              <a:gd name="connsiteX137" fmla="*/ 269174 w 5734864"/>
              <a:gd name="connsiteY137" fmla="*/ 5230835 h 6858000"/>
              <a:gd name="connsiteX138" fmla="*/ 272679 w 5734864"/>
              <a:gd name="connsiteY138" fmla="*/ 5232660 h 6858000"/>
              <a:gd name="connsiteX139" fmla="*/ 272160 w 5734864"/>
              <a:gd name="connsiteY139" fmla="*/ 5241150 h 6858000"/>
              <a:gd name="connsiteX140" fmla="*/ 272760 w 5734864"/>
              <a:gd name="connsiteY140" fmla="*/ 5243156 h 6858000"/>
              <a:gd name="connsiteX141" fmla="*/ 275462 w 5734864"/>
              <a:gd name="connsiteY141" fmla="*/ 5254919 h 6858000"/>
              <a:gd name="connsiteX142" fmla="*/ 262897 w 5734864"/>
              <a:gd name="connsiteY142" fmla="*/ 5286259 h 6858000"/>
              <a:gd name="connsiteX143" fmla="*/ 252761 w 5734864"/>
              <a:gd name="connsiteY143" fmla="*/ 5357801 h 6858000"/>
              <a:gd name="connsiteX144" fmla="*/ 242360 w 5734864"/>
              <a:gd name="connsiteY144" fmla="*/ 5460080 h 6858000"/>
              <a:gd name="connsiteX145" fmla="*/ 229880 w 5734864"/>
              <a:gd name="connsiteY145" fmla="*/ 5539714 h 6858000"/>
              <a:gd name="connsiteX146" fmla="*/ 204283 w 5734864"/>
              <a:gd name="connsiteY146" fmla="*/ 5639080 h 6858000"/>
              <a:gd name="connsiteX147" fmla="*/ 198948 w 5734864"/>
              <a:gd name="connsiteY147" fmla="*/ 5710958 h 6858000"/>
              <a:gd name="connsiteX148" fmla="*/ 192367 w 5734864"/>
              <a:gd name="connsiteY148" fmla="*/ 5719859 h 6858000"/>
              <a:gd name="connsiteX149" fmla="*/ 188035 w 5734864"/>
              <a:gd name="connsiteY149" fmla="*/ 5729935 h 6858000"/>
              <a:gd name="connsiteX150" fmla="*/ 188428 w 5734864"/>
              <a:gd name="connsiteY150" fmla="*/ 5731182 h 6858000"/>
              <a:gd name="connsiteX151" fmla="*/ 181635 w 5734864"/>
              <a:gd name="connsiteY151" fmla="*/ 5753538 h 6858000"/>
              <a:gd name="connsiteX152" fmla="*/ 169744 w 5734864"/>
              <a:gd name="connsiteY152" fmla="*/ 5796307 h 6858000"/>
              <a:gd name="connsiteX153" fmla="*/ 170351 w 5734864"/>
              <a:gd name="connsiteY153" fmla="*/ 5796644 h 6858000"/>
              <a:gd name="connsiteX154" fmla="*/ 171559 w 5734864"/>
              <a:gd name="connsiteY154" fmla="*/ 5803435 h 6858000"/>
              <a:gd name="connsiteX155" fmla="*/ 172284 w 5734864"/>
              <a:gd name="connsiteY155" fmla="*/ 5816391 h 6858000"/>
              <a:gd name="connsiteX156" fmla="*/ 182542 w 5734864"/>
              <a:gd name="connsiteY156" fmla="*/ 5846382 h 6858000"/>
              <a:gd name="connsiteX157" fmla="*/ 175877 w 5734864"/>
              <a:gd name="connsiteY157" fmla="*/ 5871336 h 6858000"/>
              <a:gd name="connsiteX158" fmla="*/ 174910 w 5734864"/>
              <a:gd name="connsiteY158" fmla="*/ 5876376 h 6858000"/>
              <a:gd name="connsiteX159" fmla="*/ 175047 w 5734864"/>
              <a:gd name="connsiteY159" fmla="*/ 5876483 h 6858000"/>
              <a:gd name="connsiteX160" fmla="*/ 174335 w 5734864"/>
              <a:gd name="connsiteY160" fmla="*/ 5881814 h 6858000"/>
              <a:gd name="connsiteX161" fmla="*/ 171273 w 5734864"/>
              <a:gd name="connsiteY161" fmla="*/ 5895339 h 6858000"/>
              <a:gd name="connsiteX162" fmla="*/ 171658 w 5734864"/>
              <a:gd name="connsiteY162" fmla="*/ 5898749 h 6858000"/>
              <a:gd name="connsiteX163" fmla="*/ 174658 w 5734864"/>
              <a:gd name="connsiteY163" fmla="*/ 5919558 h 6858000"/>
              <a:gd name="connsiteX164" fmla="*/ 169099 w 5734864"/>
              <a:gd name="connsiteY164" fmla="*/ 5984417 h 6858000"/>
              <a:gd name="connsiteX165" fmla="*/ 162007 w 5734864"/>
              <a:gd name="connsiteY165" fmla="*/ 6049043 h 6858000"/>
              <a:gd name="connsiteX166" fmla="*/ 156875 w 5734864"/>
              <a:gd name="connsiteY166" fmla="*/ 6114000 h 6858000"/>
              <a:gd name="connsiteX167" fmla="*/ 165441 w 5734864"/>
              <a:gd name="connsiteY167" fmla="*/ 6146938 h 6858000"/>
              <a:gd name="connsiteX168" fmla="*/ 165177 w 5734864"/>
              <a:gd name="connsiteY168" fmla="*/ 6150658 h 6858000"/>
              <a:gd name="connsiteX169" fmla="*/ 161772 w 5734864"/>
              <a:gd name="connsiteY169" fmla="*/ 6160011 h 6858000"/>
              <a:gd name="connsiteX170" fmla="*/ 160051 w 5734864"/>
              <a:gd name="connsiteY170" fmla="*/ 6163393 h 6858000"/>
              <a:gd name="connsiteX171" fmla="*/ 158473 w 5734864"/>
              <a:gd name="connsiteY171" fmla="*/ 6168628 h 6858000"/>
              <a:gd name="connsiteX172" fmla="*/ 158573 w 5734864"/>
              <a:gd name="connsiteY172" fmla="*/ 6168799 h 6858000"/>
              <a:gd name="connsiteX173" fmla="*/ 146463 w 5734864"/>
              <a:gd name="connsiteY173" fmla="*/ 6196671 h 6858000"/>
              <a:gd name="connsiteX174" fmla="*/ 150209 w 5734864"/>
              <a:gd name="connsiteY174" fmla="*/ 6232365 h 6858000"/>
              <a:gd name="connsiteX175" fmla="*/ 148544 w 5734864"/>
              <a:gd name="connsiteY175" fmla="*/ 6246162 h 6858000"/>
              <a:gd name="connsiteX176" fmla="*/ 148403 w 5734864"/>
              <a:gd name="connsiteY176" fmla="*/ 6253754 h 6858000"/>
              <a:gd name="connsiteX177" fmla="*/ 138880 w 5734864"/>
              <a:gd name="connsiteY177" fmla="*/ 6276449 h 6858000"/>
              <a:gd name="connsiteX178" fmla="*/ 138683 w 5734864"/>
              <a:gd name="connsiteY178" fmla="*/ 6279721 h 6858000"/>
              <a:gd name="connsiteX179" fmla="*/ 130721 w 5734864"/>
              <a:gd name="connsiteY179" fmla="*/ 6293675 h 6858000"/>
              <a:gd name="connsiteX180" fmla="*/ 120717 w 5734864"/>
              <a:gd name="connsiteY180" fmla="*/ 6313967 h 6858000"/>
              <a:gd name="connsiteX181" fmla="*/ 120841 w 5734864"/>
              <a:gd name="connsiteY181" fmla="*/ 6315437 h 6858000"/>
              <a:gd name="connsiteX182" fmla="*/ 115208 w 5734864"/>
              <a:gd name="connsiteY182" fmla="*/ 6324024 h 6858000"/>
              <a:gd name="connsiteX183" fmla="*/ 101217 w 5734864"/>
              <a:gd name="connsiteY183" fmla="*/ 6365923 h 6858000"/>
              <a:gd name="connsiteX184" fmla="*/ 74946 w 5734864"/>
              <a:gd name="connsiteY184" fmla="*/ 6556817 h 6858000"/>
              <a:gd name="connsiteX185" fmla="*/ 16001 w 5734864"/>
              <a:gd name="connsiteY185" fmla="*/ 6808678 h 6858000"/>
              <a:gd name="connsiteX186" fmla="*/ 0 w 5734864"/>
              <a:gd name="connsiteY186" fmla="*/ 6858000 h 6858000"/>
              <a:gd name="connsiteX187" fmla="*/ 5734864 w 5734864"/>
              <a:gd name="connsiteY187" fmla="*/ 6858000 h 6858000"/>
              <a:gd name="connsiteX188" fmla="*/ 5734864 w 5734864"/>
              <a:gd name="connsiteY188" fmla="*/ 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7865 w 5734864"/>
              <a:gd name="connsiteY13" fmla="*/ 1070795 h 6858000"/>
              <a:gd name="connsiteX14" fmla="*/ 862786 w 5734864"/>
              <a:gd name="connsiteY14" fmla="*/ 1238994 h 6858000"/>
              <a:gd name="connsiteX15" fmla="*/ 859345 w 5734864"/>
              <a:gd name="connsiteY15" fmla="*/ 1380427 h 6858000"/>
              <a:gd name="connsiteX16" fmla="*/ 855172 w 5734864"/>
              <a:gd name="connsiteY16" fmla="*/ 1435262 h 6858000"/>
              <a:gd name="connsiteX17" fmla="*/ 860494 w 5734864"/>
              <a:gd name="connsiteY17" fmla="*/ 1453861 h 6858000"/>
              <a:gd name="connsiteX18" fmla="*/ 853731 w 5734864"/>
              <a:gd name="connsiteY18" fmla="*/ 1467047 h 6858000"/>
              <a:gd name="connsiteX19" fmla="*/ 845847 w 5734864"/>
              <a:gd name="connsiteY19" fmla="*/ 1502307 h 6858000"/>
              <a:gd name="connsiteX20" fmla="*/ 817613 w 5734864"/>
              <a:gd name="connsiteY20" fmla="*/ 1565166 h 6858000"/>
              <a:gd name="connsiteX21" fmla="*/ 804223 w 5734864"/>
              <a:gd name="connsiteY21" fmla="*/ 1601941 h 6858000"/>
              <a:gd name="connsiteX22" fmla="*/ 791773 w 5734864"/>
              <a:gd name="connsiteY22" fmla="*/ 1627005 h 6858000"/>
              <a:gd name="connsiteX23" fmla="*/ 774645 w 5734864"/>
              <a:gd name="connsiteY23" fmla="*/ 1699922 h 6858000"/>
              <a:gd name="connsiteX24" fmla="*/ 752343 w 5734864"/>
              <a:gd name="connsiteY24" fmla="*/ 1824604 h 6858000"/>
              <a:gd name="connsiteX25" fmla="*/ 746254 w 5734864"/>
              <a:gd name="connsiteY25" fmla="*/ 1850222 h 6858000"/>
              <a:gd name="connsiteX26" fmla="*/ 728600 w 5734864"/>
              <a:gd name="connsiteY26" fmla="*/ 1869603 h 6858000"/>
              <a:gd name="connsiteX27" fmla="*/ 724396 w 5734864"/>
              <a:gd name="connsiteY27" fmla="*/ 1883104 h 6858000"/>
              <a:gd name="connsiteX28" fmla="*/ 722165 w 5734864"/>
              <a:gd name="connsiteY28" fmla="*/ 1885924 h 6858000"/>
              <a:gd name="connsiteX29" fmla="*/ 721338 w 5734864"/>
              <a:gd name="connsiteY29" fmla="*/ 1887123 h 6858000"/>
              <a:gd name="connsiteX30" fmla="*/ 714840 w 5734864"/>
              <a:gd name="connsiteY30" fmla="*/ 1902274 h 6858000"/>
              <a:gd name="connsiteX31" fmla="*/ 722847 w 5734864"/>
              <a:gd name="connsiteY31" fmla="*/ 1929891 h 6858000"/>
              <a:gd name="connsiteX32" fmla="*/ 714660 w 5734864"/>
              <a:gd name="connsiteY32" fmla="*/ 1982709 h 6858000"/>
              <a:gd name="connsiteX33" fmla="*/ 710759 w 5734864"/>
              <a:gd name="connsiteY33" fmla="*/ 2013010 h 6858000"/>
              <a:gd name="connsiteX34" fmla="*/ 697927 w 5734864"/>
              <a:gd name="connsiteY34" fmla="*/ 2069833 h 6858000"/>
              <a:gd name="connsiteX35" fmla="*/ 693594 w 5734864"/>
              <a:gd name="connsiteY35" fmla="*/ 2103731 h 6858000"/>
              <a:gd name="connsiteX36" fmla="*/ 691109 w 5734864"/>
              <a:gd name="connsiteY36" fmla="*/ 2124027 h 6858000"/>
              <a:gd name="connsiteX37" fmla="*/ 676593 w 5734864"/>
              <a:gd name="connsiteY37" fmla="*/ 2176182 h 6858000"/>
              <a:gd name="connsiteX38" fmla="*/ 633227 w 5734864"/>
              <a:gd name="connsiteY38" fmla="*/ 2258036 h 6858000"/>
              <a:gd name="connsiteX39" fmla="*/ 625564 w 5734864"/>
              <a:gd name="connsiteY39" fmla="*/ 2284567 h 6858000"/>
              <a:gd name="connsiteX40" fmla="*/ 627074 w 5734864"/>
              <a:gd name="connsiteY40" fmla="*/ 2289605 h 6858000"/>
              <a:gd name="connsiteX41" fmla="*/ 614574 w 5734864"/>
              <a:gd name="connsiteY41" fmla="*/ 2308717 h 6858000"/>
              <a:gd name="connsiteX42" fmla="*/ 606890 w 5734864"/>
              <a:gd name="connsiteY42" fmla="*/ 2320662 h 6858000"/>
              <a:gd name="connsiteX43" fmla="*/ 605558 w 5734864"/>
              <a:gd name="connsiteY43" fmla="*/ 2327897 h 6858000"/>
              <a:gd name="connsiteX44" fmla="*/ 602202 w 5734864"/>
              <a:gd name="connsiteY44" fmla="*/ 2357749 h 6858000"/>
              <a:gd name="connsiteX45" fmla="*/ 600213 w 5734864"/>
              <a:gd name="connsiteY45" fmla="*/ 2364905 h 6858000"/>
              <a:gd name="connsiteX46" fmla="*/ 597160 w 5734864"/>
              <a:gd name="connsiteY46" fmla="*/ 2388351 h 6858000"/>
              <a:gd name="connsiteX47" fmla="*/ 597982 w 5734864"/>
              <a:gd name="connsiteY47" fmla="*/ 2402296 h 6858000"/>
              <a:gd name="connsiteX48" fmla="*/ 593150 w 5734864"/>
              <a:gd name="connsiteY48" fmla="*/ 2420015 h 6858000"/>
              <a:gd name="connsiteX49" fmla="*/ 592833 w 5734864"/>
              <a:gd name="connsiteY49" fmla="*/ 2422749 h 6858000"/>
              <a:gd name="connsiteX50" fmla="*/ 594479 w 5734864"/>
              <a:gd name="connsiteY50" fmla="*/ 2426002 h 6858000"/>
              <a:gd name="connsiteX51" fmla="*/ 591963 w 5734864"/>
              <a:gd name="connsiteY51" fmla="*/ 2431950 h 6858000"/>
              <a:gd name="connsiteX52" fmla="*/ 591544 w 5734864"/>
              <a:gd name="connsiteY52" fmla="*/ 2433897 h 6858000"/>
              <a:gd name="connsiteX53" fmla="*/ 589519 w 5734864"/>
              <a:gd name="connsiteY53" fmla="*/ 2451398 h 6858000"/>
              <a:gd name="connsiteX54" fmla="*/ 590037 w 5734864"/>
              <a:gd name="connsiteY54" fmla="*/ 2455536 h 6858000"/>
              <a:gd name="connsiteX55" fmla="*/ 588179 w 5734864"/>
              <a:gd name="connsiteY55" fmla="*/ 2462981 h 6858000"/>
              <a:gd name="connsiteX56" fmla="*/ 583434 w 5734864"/>
              <a:gd name="connsiteY56" fmla="*/ 2503991 h 6858000"/>
              <a:gd name="connsiteX57" fmla="*/ 567942 w 5734864"/>
              <a:gd name="connsiteY57" fmla="*/ 2652936 h 6858000"/>
              <a:gd name="connsiteX58" fmla="*/ 573869 w 5734864"/>
              <a:gd name="connsiteY58" fmla="*/ 2670188 h 6858000"/>
              <a:gd name="connsiteX59" fmla="*/ 575243 w 5734864"/>
              <a:gd name="connsiteY59" fmla="*/ 2688114 h 6858000"/>
              <a:gd name="connsiteX60" fmla="*/ 573824 w 5734864"/>
              <a:gd name="connsiteY60" fmla="*/ 2689856 h 6858000"/>
              <a:gd name="connsiteX61" fmla="*/ 570699 w 5734864"/>
              <a:gd name="connsiteY61" fmla="*/ 2709353 h 6858000"/>
              <a:gd name="connsiteX62" fmla="*/ 573192 w 5734864"/>
              <a:gd name="connsiteY62" fmla="*/ 2714527 h 6858000"/>
              <a:gd name="connsiteX63" fmla="*/ 572044 w 5734864"/>
              <a:gd name="connsiteY63" fmla="*/ 2728187 h 6858000"/>
              <a:gd name="connsiteX64" fmla="*/ 572465 w 5734864"/>
              <a:gd name="connsiteY64" fmla="*/ 2755863 h 6858000"/>
              <a:gd name="connsiteX65" fmla="*/ 570028 w 5734864"/>
              <a:gd name="connsiteY65" fmla="*/ 2760324 h 6858000"/>
              <a:gd name="connsiteX66" fmla="*/ 566748 w 5734864"/>
              <a:gd name="connsiteY66" fmla="*/ 2800948 h 6858000"/>
              <a:gd name="connsiteX67" fmla="*/ 565509 w 5734864"/>
              <a:gd name="connsiteY67" fmla="*/ 2801167 h 6858000"/>
              <a:gd name="connsiteX68" fmla="*/ 559367 w 5734864"/>
              <a:gd name="connsiteY68" fmla="*/ 2811129 h 6858000"/>
              <a:gd name="connsiteX69" fmla="*/ 550354 w 5734864"/>
              <a:gd name="connsiteY69" fmla="*/ 2830949 h 6858000"/>
              <a:gd name="connsiteX70" fmla="*/ 514795 w 5734864"/>
              <a:gd name="connsiteY70" fmla="*/ 2872433 h 6858000"/>
              <a:gd name="connsiteX71" fmla="*/ 509875 w 5734864"/>
              <a:gd name="connsiteY71" fmla="*/ 2923099 h 6858000"/>
              <a:gd name="connsiteX72" fmla="*/ 509577 w 5734864"/>
              <a:gd name="connsiteY72" fmla="*/ 2923197 h 6858000"/>
              <a:gd name="connsiteX73" fmla="*/ 507597 w 5734864"/>
              <a:gd name="connsiteY73" fmla="*/ 2931868 h 6858000"/>
              <a:gd name="connsiteX74" fmla="*/ 507379 w 5734864"/>
              <a:gd name="connsiteY74" fmla="*/ 2938322 h 6858000"/>
              <a:gd name="connsiteX75" fmla="*/ 504725 w 5734864"/>
              <a:gd name="connsiteY75" fmla="*/ 2954519 h 6858000"/>
              <a:gd name="connsiteX76" fmla="*/ 502018 w 5734864"/>
              <a:gd name="connsiteY76" fmla="*/ 2959643 h 6858000"/>
              <a:gd name="connsiteX77" fmla="*/ 498360 w 5734864"/>
              <a:gd name="connsiteY77" fmla="*/ 2961019 h 6858000"/>
              <a:gd name="connsiteX78" fmla="*/ 498483 w 5734864"/>
              <a:gd name="connsiteY78" fmla="*/ 2962590 h 6858000"/>
              <a:gd name="connsiteX79" fmla="*/ 484403 w 5734864"/>
              <a:gd name="connsiteY79" fmla="*/ 2990538 h 6858000"/>
              <a:gd name="connsiteX80" fmla="*/ 463075 w 5734864"/>
              <a:gd name="connsiteY80" fmla="*/ 3055956 h 6858000"/>
              <a:gd name="connsiteX81" fmla="*/ 455013 w 5734864"/>
              <a:gd name="connsiteY81" fmla="*/ 3094482 h 6858000"/>
              <a:gd name="connsiteX82" fmla="*/ 428391 w 5734864"/>
              <a:gd name="connsiteY82" fmla="*/ 3198850 h 6858000"/>
              <a:gd name="connsiteX83" fmla="*/ 401440 w 5734864"/>
              <a:gd name="connsiteY83" fmla="*/ 3307560 h 6858000"/>
              <a:gd name="connsiteX84" fmla="*/ 386076 w 5734864"/>
              <a:gd name="connsiteY84" fmla="*/ 3373943 h 6858000"/>
              <a:gd name="connsiteX85" fmla="*/ 374726 w 5734864"/>
              <a:gd name="connsiteY85" fmla="*/ 3381364 h 6858000"/>
              <a:gd name="connsiteX86" fmla="*/ 369145 w 5734864"/>
              <a:gd name="connsiteY86" fmla="*/ 3383729 h 6858000"/>
              <a:gd name="connsiteX87" fmla="*/ 364294 w 5734864"/>
              <a:gd name="connsiteY87" fmla="*/ 3414159 h 6858000"/>
              <a:gd name="connsiteX88" fmla="*/ 366450 w 5734864"/>
              <a:gd name="connsiteY88" fmla="*/ 3436925 h 6858000"/>
              <a:gd name="connsiteX89" fmla="*/ 351743 w 5734864"/>
              <a:gd name="connsiteY89" fmla="*/ 3521619 h 6858000"/>
              <a:gd name="connsiteX90" fmla="*/ 345784 w 5734864"/>
              <a:gd name="connsiteY90" fmla="*/ 3603757 h 6858000"/>
              <a:gd name="connsiteX91" fmla="*/ 344198 w 5734864"/>
              <a:gd name="connsiteY91" fmla="*/ 3652424 h 6858000"/>
              <a:gd name="connsiteX92" fmla="*/ 352450 w 5734864"/>
              <a:gd name="connsiteY92" fmla="*/ 3665222 h 6858000"/>
              <a:gd name="connsiteX93" fmla="*/ 342621 w 5734864"/>
              <a:gd name="connsiteY93" fmla="*/ 3700804 h 6858000"/>
              <a:gd name="connsiteX94" fmla="*/ 341514 w 5734864"/>
              <a:gd name="connsiteY94" fmla="*/ 3734774 h 6858000"/>
              <a:gd name="connsiteX95" fmla="*/ 340607 w 5734864"/>
              <a:gd name="connsiteY95" fmla="*/ 3785153 h 6858000"/>
              <a:gd name="connsiteX96" fmla="*/ 340707 w 5734864"/>
              <a:gd name="connsiteY96" fmla="*/ 3788177 h 6858000"/>
              <a:gd name="connsiteX97" fmla="*/ 340361 w 5734864"/>
              <a:gd name="connsiteY97" fmla="*/ 3798803 h 6858000"/>
              <a:gd name="connsiteX98" fmla="*/ 339642 w 5734864"/>
              <a:gd name="connsiteY98" fmla="*/ 3838750 h 6858000"/>
              <a:gd name="connsiteX99" fmla="*/ 360295 w 5734864"/>
              <a:gd name="connsiteY99" fmla="*/ 4015196 h 6858000"/>
              <a:gd name="connsiteX100" fmla="*/ 339043 w 5734864"/>
              <a:gd name="connsiteY100" fmla="*/ 4052778 h 6858000"/>
              <a:gd name="connsiteX101" fmla="*/ 339343 w 5734864"/>
              <a:gd name="connsiteY101" fmla="*/ 4096257 h 6858000"/>
              <a:gd name="connsiteX102" fmla="*/ 340786 w 5734864"/>
              <a:gd name="connsiteY102" fmla="*/ 4321136 h 6858000"/>
              <a:gd name="connsiteX103" fmla="*/ 343158 w 5734864"/>
              <a:gd name="connsiteY103" fmla="*/ 4429174 h 6858000"/>
              <a:gd name="connsiteX104" fmla="*/ 334599 w 5734864"/>
              <a:gd name="connsiteY104" fmla="*/ 4449938 h 6858000"/>
              <a:gd name="connsiteX105" fmla="*/ 332890 w 5734864"/>
              <a:gd name="connsiteY105" fmla="*/ 4453515 h 6858000"/>
              <a:gd name="connsiteX106" fmla="*/ 331105 w 5734864"/>
              <a:gd name="connsiteY106" fmla="*/ 4467941 h 6858000"/>
              <a:gd name="connsiteX107" fmla="*/ 324289 w 5734864"/>
              <a:gd name="connsiteY107" fmla="*/ 4471861 h 6858000"/>
              <a:gd name="connsiteX108" fmla="*/ 317079 w 5734864"/>
              <a:gd name="connsiteY108" fmla="*/ 4493468 h 6858000"/>
              <a:gd name="connsiteX109" fmla="*/ 315557 w 5734864"/>
              <a:gd name="connsiteY109" fmla="*/ 4520067 h 6858000"/>
              <a:gd name="connsiteX110" fmla="*/ 315240 w 5734864"/>
              <a:gd name="connsiteY110" fmla="*/ 4536872 h 6858000"/>
              <a:gd name="connsiteX111" fmla="*/ 316200 w 5734864"/>
              <a:gd name="connsiteY111" fmla="*/ 4538297 h 6858000"/>
              <a:gd name="connsiteX112" fmla="*/ 317507 w 5734864"/>
              <a:gd name="connsiteY112" fmla="*/ 4547582 h 6858000"/>
              <a:gd name="connsiteX113" fmla="*/ 323078 w 5734864"/>
              <a:gd name="connsiteY113" fmla="*/ 4592102 h 6858000"/>
              <a:gd name="connsiteX114" fmla="*/ 328722 w 5734864"/>
              <a:gd name="connsiteY114" fmla="*/ 4667914 h 6858000"/>
              <a:gd name="connsiteX115" fmla="*/ 335597 w 5734864"/>
              <a:gd name="connsiteY115" fmla="*/ 4695035 h 6858000"/>
              <a:gd name="connsiteX116" fmla="*/ 339485 w 5734864"/>
              <a:gd name="connsiteY116" fmla="*/ 4695979 h 6858000"/>
              <a:gd name="connsiteX117" fmla="*/ 341089 w 5734864"/>
              <a:gd name="connsiteY117" fmla="*/ 4704268 h 6858000"/>
              <a:gd name="connsiteX118" fmla="*/ 342177 w 5734864"/>
              <a:gd name="connsiteY118" fmla="*/ 4706060 h 6858000"/>
              <a:gd name="connsiteX119" fmla="*/ 347751 w 5734864"/>
              <a:gd name="connsiteY119" fmla="*/ 4716754 h 6858000"/>
              <a:gd name="connsiteX120" fmla="*/ 344125 w 5734864"/>
              <a:gd name="connsiteY120" fmla="*/ 4764669 h 6858000"/>
              <a:gd name="connsiteX121" fmla="*/ 340188 w 5734864"/>
              <a:gd name="connsiteY121" fmla="*/ 4779386 h 6858000"/>
              <a:gd name="connsiteX122" fmla="*/ 335146 w 5734864"/>
              <a:gd name="connsiteY122" fmla="*/ 4787491 h 6858000"/>
              <a:gd name="connsiteX123" fmla="*/ 319124 w 5734864"/>
              <a:gd name="connsiteY123" fmla="*/ 4843514 h 6858000"/>
              <a:gd name="connsiteX124" fmla="*/ 305956 w 5734864"/>
              <a:gd name="connsiteY124" fmla="*/ 4881505 h 6858000"/>
              <a:gd name="connsiteX125" fmla="*/ 301062 w 5734864"/>
              <a:gd name="connsiteY125" fmla="*/ 4889332 h 6858000"/>
              <a:gd name="connsiteX126" fmla="*/ 302141 w 5734864"/>
              <a:gd name="connsiteY126" fmla="*/ 4899400 h 6858000"/>
              <a:gd name="connsiteX127" fmla="*/ 304424 w 5734864"/>
              <a:gd name="connsiteY127" fmla="*/ 4902664 h 6858000"/>
              <a:gd name="connsiteX128" fmla="*/ 293123 w 5734864"/>
              <a:gd name="connsiteY128" fmla="*/ 4932769 h 6858000"/>
              <a:gd name="connsiteX129" fmla="*/ 292275 w 5734864"/>
              <a:gd name="connsiteY129" fmla="*/ 4936482 h 6858000"/>
              <a:gd name="connsiteX130" fmla="*/ 288304 w 5734864"/>
              <a:gd name="connsiteY130" fmla="*/ 4962325 h 6858000"/>
              <a:gd name="connsiteX131" fmla="*/ 287420 w 5734864"/>
              <a:gd name="connsiteY131" fmla="*/ 5042193 h 6858000"/>
              <a:gd name="connsiteX132" fmla="*/ 287020 w 5734864"/>
              <a:gd name="connsiteY132" fmla="*/ 5065655 h 6858000"/>
              <a:gd name="connsiteX133" fmla="*/ 288488 w 5734864"/>
              <a:gd name="connsiteY133" fmla="*/ 5082216 h 6858000"/>
              <a:gd name="connsiteX134" fmla="*/ 282763 w 5734864"/>
              <a:gd name="connsiteY134" fmla="*/ 5127114 h 6858000"/>
              <a:gd name="connsiteX135" fmla="*/ 269316 w 5734864"/>
              <a:gd name="connsiteY135" fmla="*/ 5202682 h 6858000"/>
              <a:gd name="connsiteX136" fmla="*/ 269174 w 5734864"/>
              <a:gd name="connsiteY136" fmla="*/ 5230835 h 6858000"/>
              <a:gd name="connsiteX137" fmla="*/ 272679 w 5734864"/>
              <a:gd name="connsiteY137" fmla="*/ 5232660 h 6858000"/>
              <a:gd name="connsiteX138" fmla="*/ 272160 w 5734864"/>
              <a:gd name="connsiteY138" fmla="*/ 5241150 h 6858000"/>
              <a:gd name="connsiteX139" fmla="*/ 272760 w 5734864"/>
              <a:gd name="connsiteY139" fmla="*/ 5243156 h 6858000"/>
              <a:gd name="connsiteX140" fmla="*/ 275462 w 5734864"/>
              <a:gd name="connsiteY140" fmla="*/ 5254919 h 6858000"/>
              <a:gd name="connsiteX141" fmla="*/ 262897 w 5734864"/>
              <a:gd name="connsiteY141" fmla="*/ 5286259 h 6858000"/>
              <a:gd name="connsiteX142" fmla="*/ 252761 w 5734864"/>
              <a:gd name="connsiteY142" fmla="*/ 5357801 h 6858000"/>
              <a:gd name="connsiteX143" fmla="*/ 242360 w 5734864"/>
              <a:gd name="connsiteY143" fmla="*/ 5460080 h 6858000"/>
              <a:gd name="connsiteX144" fmla="*/ 229880 w 5734864"/>
              <a:gd name="connsiteY144" fmla="*/ 5539714 h 6858000"/>
              <a:gd name="connsiteX145" fmla="*/ 204283 w 5734864"/>
              <a:gd name="connsiteY145" fmla="*/ 5639080 h 6858000"/>
              <a:gd name="connsiteX146" fmla="*/ 198948 w 5734864"/>
              <a:gd name="connsiteY146" fmla="*/ 5710958 h 6858000"/>
              <a:gd name="connsiteX147" fmla="*/ 192367 w 5734864"/>
              <a:gd name="connsiteY147" fmla="*/ 5719859 h 6858000"/>
              <a:gd name="connsiteX148" fmla="*/ 188035 w 5734864"/>
              <a:gd name="connsiteY148" fmla="*/ 5729935 h 6858000"/>
              <a:gd name="connsiteX149" fmla="*/ 188428 w 5734864"/>
              <a:gd name="connsiteY149" fmla="*/ 5731182 h 6858000"/>
              <a:gd name="connsiteX150" fmla="*/ 181635 w 5734864"/>
              <a:gd name="connsiteY150" fmla="*/ 5753538 h 6858000"/>
              <a:gd name="connsiteX151" fmla="*/ 169744 w 5734864"/>
              <a:gd name="connsiteY151" fmla="*/ 5796307 h 6858000"/>
              <a:gd name="connsiteX152" fmla="*/ 170351 w 5734864"/>
              <a:gd name="connsiteY152" fmla="*/ 5796644 h 6858000"/>
              <a:gd name="connsiteX153" fmla="*/ 171559 w 5734864"/>
              <a:gd name="connsiteY153" fmla="*/ 5803435 h 6858000"/>
              <a:gd name="connsiteX154" fmla="*/ 172284 w 5734864"/>
              <a:gd name="connsiteY154" fmla="*/ 5816391 h 6858000"/>
              <a:gd name="connsiteX155" fmla="*/ 182542 w 5734864"/>
              <a:gd name="connsiteY155" fmla="*/ 5846382 h 6858000"/>
              <a:gd name="connsiteX156" fmla="*/ 175877 w 5734864"/>
              <a:gd name="connsiteY156" fmla="*/ 5871336 h 6858000"/>
              <a:gd name="connsiteX157" fmla="*/ 174910 w 5734864"/>
              <a:gd name="connsiteY157" fmla="*/ 5876376 h 6858000"/>
              <a:gd name="connsiteX158" fmla="*/ 175047 w 5734864"/>
              <a:gd name="connsiteY158" fmla="*/ 5876483 h 6858000"/>
              <a:gd name="connsiteX159" fmla="*/ 174335 w 5734864"/>
              <a:gd name="connsiteY159" fmla="*/ 5881814 h 6858000"/>
              <a:gd name="connsiteX160" fmla="*/ 171273 w 5734864"/>
              <a:gd name="connsiteY160" fmla="*/ 5895339 h 6858000"/>
              <a:gd name="connsiteX161" fmla="*/ 171658 w 5734864"/>
              <a:gd name="connsiteY161" fmla="*/ 5898749 h 6858000"/>
              <a:gd name="connsiteX162" fmla="*/ 174658 w 5734864"/>
              <a:gd name="connsiteY162" fmla="*/ 5919558 h 6858000"/>
              <a:gd name="connsiteX163" fmla="*/ 169099 w 5734864"/>
              <a:gd name="connsiteY163" fmla="*/ 5984417 h 6858000"/>
              <a:gd name="connsiteX164" fmla="*/ 162007 w 5734864"/>
              <a:gd name="connsiteY164" fmla="*/ 6049043 h 6858000"/>
              <a:gd name="connsiteX165" fmla="*/ 156875 w 5734864"/>
              <a:gd name="connsiteY165" fmla="*/ 6114000 h 6858000"/>
              <a:gd name="connsiteX166" fmla="*/ 165441 w 5734864"/>
              <a:gd name="connsiteY166" fmla="*/ 6146938 h 6858000"/>
              <a:gd name="connsiteX167" fmla="*/ 165177 w 5734864"/>
              <a:gd name="connsiteY167" fmla="*/ 6150658 h 6858000"/>
              <a:gd name="connsiteX168" fmla="*/ 161772 w 5734864"/>
              <a:gd name="connsiteY168" fmla="*/ 6160011 h 6858000"/>
              <a:gd name="connsiteX169" fmla="*/ 160051 w 5734864"/>
              <a:gd name="connsiteY169" fmla="*/ 6163393 h 6858000"/>
              <a:gd name="connsiteX170" fmla="*/ 158473 w 5734864"/>
              <a:gd name="connsiteY170" fmla="*/ 6168628 h 6858000"/>
              <a:gd name="connsiteX171" fmla="*/ 158573 w 5734864"/>
              <a:gd name="connsiteY171" fmla="*/ 6168799 h 6858000"/>
              <a:gd name="connsiteX172" fmla="*/ 146463 w 5734864"/>
              <a:gd name="connsiteY172" fmla="*/ 6196671 h 6858000"/>
              <a:gd name="connsiteX173" fmla="*/ 150209 w 5734864"/>
              <a:gd name="connsiteY173" fmla="*/ 6232365 h 6858000"/>
              <a:gd name="connsiteX174" fmla="*/ 148544 w 5734864"/>
              <a:gd name="connsiteY174" fmla="*/ 6246162 h 6858000"/>
              <a:gd name="connsiteX175" fmla="*/ 148403 w 5734864"/>
              <a:gd name="connsiteY175" fmla="*/ 6253754 h 6858000"/>
              <a:gd name="connsiteX176" fmla="*/ 138880 w 5734864"/>
              <a:gd name="connsiteY176" fmla="*/ 6276449 h 6858000"/>
              <a:gd name="connsiteX177" fmla="*/ 138683 w 5734864"/>
              <a:gd name="connsiteY177" fmla="*/ 6279721 h 6858000"/>
              <a:gd name="connsiteX178" fmla="*/ 130721 w 5734864"/>
              <a:gd name="connsiteY178" fmla="*/ 6293675 h 6858000"/>
              <a:gd name="connsiteX179" fmla="*/ 120717 w 5734864"/>
              <a:gd name="connsiteY179" fmla="*/ 6313967 h 6858000"/>
              <a:gd name="connsiteX180" fmla="*/ 120841 w 5734864"/>
              <a:gd name="connsiteY180" fmla="*/ 6315437 h 6858000"/>
              <a:gd name="connsiteX181" fmla="*/ 115208 w 5734864"/>
              <a:gd name="connsiteY181" fmla="*/ 6324024 h 6858000"/>
              <a:gd name="connsiteX182" fmla="*/ 101217 w 5734864"/>
              <a:gd name="connsiteY182" fmla="*/ 6365923 h 6858000"/>
              <a:gd name="connsiteX183" fmla="*/ 74946 w 5734864"/>
              <a:gd name="connsiteY183" fmla="*/ 6556817 h 6858000"/>
              <a:gd name="connsiteX184" fmla="*/ 16001 w 5734864"/>
              <a:gd name="connsiteY184" fmla="*/ 6808678 h 6858000"/>
              <a:gd name="connsiteX185" fmla="*/ 0 w 5734864"/>
              <a:gd name="connsiteY185" fmla="*/ 6858000 h 6858000"/>
              <a:gd name="connsiteX186" fmla="*/ 5734864 w 5734864"/>
              <a:gd name="connsiteY186" fmla="*/ 6858000 h 6858000"/>
              <a:gd name="connsiteX187" fmla="*/ 5734864 w 5734864"/>
              <a:gd name="connsiteY18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</a:cxnLst>
            <a:rect l="l" t="t" r="r" b="b"/>
            <a:pathLst>
              <a:path w="5734864" h="6858000">
                <a:moveTo>
                  <a:pt x="5734864" y="0"/>
                </a:moveTo>
                <a:lnTo>
                  <a:pt x="771611" y="0"/>
                </a:lnTo>
                <a:cubicBezTo>
                  <a:pt x="771634" y="16369"/>
                  <a:pt x="771656" y="32739"/>
                  <a:pt x="771679" y="49108"/>
                </a:cubicBezTo>
                <a:cubicBezTo>
                  <a:pt x="775201" y="55622"/>
                  <a:pt x="788724" y="196721"/>
                  <a:pt x="794248" y="200968"/>
                </a:cubicBezTo>
                <a:lnTo>
                  <a:pt x="801749" y="414071"/>
                </a:lnTo>
                <a:cubicBezTo>
                  <a:pt x="807329" y="440933"/>
                  <a:pt x="835107" y="598697"/>
                  <a:pt x="818548" y="585467"/>
                </a:cubicBezTo>
                <a:cubicBezTo>
                  <a:pt x="856197" y="664140"/>
                  <a:pt x="837895" y="708473"/>
                  <a:pt x="857476" y="800623"/>
                </a:cubicBezTo>
                <a:cubicBezTo>
                  <a:pt x="822401" y="857344"/>
                  <a:pt x="855723" y="824571"/>
                  <a:pt x="851083" y="878903"/>
                </a:cubicBezTo>
                <a:cubicBezTo>
                  <a:pt x="884811" y="859448"/>
                  <a:pt x="834648" y="946397"/>
                  <a:pt x="873564" y="943826"/>
                </a:cubicBezTo>
                <a:cubicBezTo>
                  <a:pt x="871487" y="953795"/>
                  <a:pt x="868248" y="963533"/>
                  <a:pt x="864705" y="973328"/>
                </a:cubicBezTo>
                <a:lnTo>
                  <a:pt x="862869" y="978457"/>
                </a:lnTo>
                <a:lnTo>
                  <a:pt x="862233" y="998041"/>
                </a:lnTo>
                <a:lnTo>
                  <a:pt x="853665" y="1004750"/>
                </a:lnTo>
                <a:lnTo>
                  <a:pt x="847865" y="1070795"/>
                </a:lnTo>
                <a:cubicBezTo>
                  <a:pt x="870234" y="1110486"/>
                  <a:pt x="833172" y="1190441"/>
                  <a:pt x="862786" y="1238994"/>
                </a:cubicBezTo>
                <a:cubicBezTo>
                  <a:pt x="864699" y="1290599"/>
                  <a:pt x="860615" y="1347716"/>
                  <a:pt x="859345" y="1380427"/>
                </a:cubicBezTo>
                <a:cubicBezTo>
                  <a:pt x="845703" y="1396391"/>
                  <a:pt x="873184" y="1435525"/>
                  <a:pt x="855172" y="1435262"/>
                </a:cubicBezTo>
                <a:lnTo>
                  <a:pt x="860494" y="1453861"/>
                </a:lnTo>
                <a:lnTo>
                  <a:pt x="853731" y="1467047"/>
                </a:lnTo>
                <a:cubicBezTo>
                  <a:pt x="846549" y="1480528"/>
                  <a:pt x="841728" y="1491093"/>
                  <a:pt x="845847" y="1502307"/>
                </a:cubicBezTo>
                <a:lnTo>
                  <a:pt x="817613" y="1565166"/>
                </a:lnTo>
                <a:cubicBezTo>
                  <a:pt x="805468" y="1557258"/>
                  <a:pt x="816534" y="1596564"/>
                  <a:pt x="804223" y="1601941"/>
                </a:cubicBezTo>
                <a:cubicBezTo>
                  <a:pt x="794287" y="1604654"/>
                  <a:pt x="795328" y="1617209"/>
                  <a:pt x="791773" y="1627005"/>
                </a:cubicBezTo>
                <a:cubicBezTo>
                  <a:pt x="781684" y="1634393"/>
                  <a:pt x="772978" y="1683187"/>
                  <a:pt x="774645" y="1699922"/>
                </a:cubicBezTo>
                <a:cubicBezTo>
                  <a:pt x="785341" y="1746767"/>
                  <a:pt x="744845" y="1787099"/>
                  <a:pt x="752343" y="1824604"/>
                </a:cubicBezTo>
                <a:cubicBezTo>
                  <a:pt x="751502" y="1834578"/>
                  <a:pt x="749297" y="1842929"/>
                  <a:pt x="746254" y="1850222"/>
                </a:cubicBezTo>
                <a:lnTo>
                  <a:pt x="728600" y="1869603"/>
                </a:lnTo>
                <a:lnTo>
                  <a:pt x="724396" y="1883104"/>
                </a:lnTo>
                <a:lnTo>
                  <a:pt x="722165" y="1885924"/>
                </a:lnTo>
                <a:lnTo>
                  <a:pt x="721338" y="1887123"/>
                </a:lnTo>
                <a:lnTo>
                  <a:pt x="714840" y="1902274"/>
                </a:lnTo>
                <a:lnTo>
                  <a:pt x="722847" y="1929891"/>
                </a:lnTo>
                <a:lnTo>
                  <a:pt x="714660" y="1982709"/>
                </a:lnTo>
                <a:cubicBezTo>
                  <a:pt x="727725" y="2006201"/>
                  <a:pt x="714739" y="1997091"/>
                  <a:pt x="710759" y="2013010"/>
                </a:cubicBezTo>
                <a:cubicBezTo>
                  <a:pt x="707970" y="2027531"/>
                  <a:pt x="700788" y="2054714"/>
                  <a:pt x="697927" y="2069833"/>
                </a:cubicBezTo>
                <a:cubicBezTo>
                  <a:pt x="685211" y="2080229"/>
                  <a:pt x="698762" y="2088241"/>
                  <a:pt x="693594" y="2103731"/>
                </a:cubicBezTo>
                <a:cubicBezTo>
                  <a:pt x="688481" y="2110649"/>
                  <a:pt x="687183" y="2115973"/>
                  <a:pt x="691109" y="2124027"/>
                </a:cubicBezTo>
                <a:cubicBezTo>
                  <a:pt x="666413" y="2155740"/>
                  <a:pt x="688031" y="2144874"/>
                  <a:pt x="676593" y="2176182"/>
                </a:cubicBezTo>
                <a:cubicBezTo>
                  <a:pt x="665190" y="2202944"/>
                  <a:pt x="656416" y="2233857"/>
                  <a:pt x="633227" y="2258036"/>
                </a:cubicBezTo>
                <a:cubicBezTo>
                  <a:pt x="626930" y="2262191"/>
                  <a:pt x="623498" y="2274069"/>
                  <a:pt x="625564" y="2284567"/>
                </a:cubicBezTo>
                <a:cubicBezTo>
                  <a:pt x="625918" y="2286374"/>
                  <a:pt x="626427" y="2288071"/>
                  <a:pt x="627074" y="2289605"/>
                </a:cubicBezTo>
                <a:cubicBezTo>
                  <a:pt x="619029" y="2296628"/>
                  <a:pt x="616453" y="2303188"/>
                  <a:pt x="614574" y="2308717"/>
                </a:cubicBezTo>
                <a:lnTo>
                  <a:pt x="606890" y="2320662"/>
                </a:lnTo>
                <a:lnTo>
                  <a:pt x="605558" y="2327897"/>
                </a:lnTo>
                <a:lnTo>
                  <a:pt x="602202" y="2357749"/>
                </a:lnTo>
                <a:lnTo>
                  <a:pt x="600213" y="2364905"/>
                </a:lnTo>
                <a:lnTo>
                  <a:pt x="597160" y="2388351"/>
                </a:lnTo>
                <a:lnTo>
                  <a:pt x="597982" y="2402296"/>
                </a:lnTo>
                <a:lnTo>
                  <a:pt x="593150" y="2420015"/>
                </a:lnTo>
                <a:cubicBezTo>
                  <a:pt x="593044" y="2420926"/>
                  <a:pt x="592939" y="2421838"/>
                  <a:pt x="592833" y="2422749"/>
                </a:cubicBezTo>
                <a:lnTo>
                  <a:pt x="594479" y="2426002"/>
                </a:lnTo>
                <a:cubicBezTo>
                  <a:pt x="594168" y="2427683"/>
                  <a:pt x="593118" y="2429721"/>
                  <a:pt x="591963" y="2431950"/>
                </a:cubicBezTo>
                <a:cubicBezTo>
                  <a:pt x="591823" y="2432599"/>
                  <a:pt x="591684" y="2433248"/>
                  <a:pt x="591544" y="2433897"/>
                </a:cubicBezTo>
                <a:lnTo>
                  <a:pt x="589519" y="2451398"/>
                </a:lnTo>
                <a:cubicBezTo>
                  <a:pt x="589692" y="2452777"/>
                  <a:pt x="589864" y="2454157"/>
                  <a:pt x="590037" y="2455536"/>
                </a:cubicBezTo>
                <a:lnTo>
                  <a:pt x="588179" y="2462981"/>
                </a:lnTo>
                <a:lnTo>
                  <a:pt x="583434" y="2503991"/>
                </a:lnTo>
                <a:cubicBezTo>
                  <a:pt x="576530" y="2566058"/>
                  <a:pt x="570433" y="2625224"/>
                  <a:pt x="567942" y="2652936"/>
                </a:cubicBezTo>
                <a:cubicBezTo>
                  <a:pt x="570864" y="2658290"/>
                  <a:pt x="572739" y="2664095"/>
                  <a:pt x="573869" y="2670188"/>
                </a:cubicBezTo>
                <a:lnTo>
                  <a:pt x="575243" y="2688114"/>
                </a:lnTo>
                <a:lnTo>
                  <a:pt x="573824" y="2689856"/>
                </a:lnTo>
                <a:cubicBezTo>
                  <a:pt x="569972" y="2698471"/>
                  <a:pt x="569572" y="2704494"/>
                  <a:pt x="570699" y="2709353"/>
                </a:cubicBezTo>
                <a:lnTo>
                  <a:pt x="573192" y="2714527"/>
                </a:lnTo>
                <a:cubicBezTo>
                  <a:pt x="572809" y="2719080"/>
                  <a:pt x="572427" y="2723634"/>
                  <a:pt x="572044" y="2728187"/>
                </a:cubicBezTo>
                <a:cubicBezTo>
                  <a:pt x="572184" y="2737412"/>
                  <a:pt x="572325" y="2746638"/>
                  <a:pt x="572465" y="2755863"/>
                </a:cubicBezTo>
                <a:lnTo>
                  <a:pt x="570028" y="2760324"/>
                </a:lnTo>
                <a:lnTo>
                  <a:pt x="566748" y="2800948"/>
                </a:lnTo>
                <a:lnTo>
                  <a:pt x="565509" y="2801167"/>
                </a:lnTo>
                <a:cubicBezTo>
                  <a:pt x="562655" y="2802587"/>
                  <a:pt x="560408" y="2805381"/>
                  <a:pt x="559367" y="2811129"/>
                </a:cubicBezTo>
                <a:cubicBezTo>
                  <a:pt x="543471" y="2797318"/>
                  <a:pt x="552020" y="2812773"/>
                  <a:pt x="550354" y="2830949"/>
                </a:cubicBezTo>
                <a:cubicBezTo>
                  <a:pt x="525292" y="2813553"/>
                  <a:pt x="531129" y="2868192"/>
                  <a:pt x="514795" y="2872433"/>
                </a:cubicBezTo>
                <a:lnTo>
                  <a:pt x="509875" y="2923099"/>
                </a:lnTo>
                <a:lnTo>
                  <a:pt x="509577" y="2923197"/>
                </a:lnTo>
                <a:cubicBezTo>
                  <a:pt x="508704" y="2924865"/>
                  <a:pt x="508038" y="2927556"/>
                  <a:pt x="507597" y="2931868"/>
                </a:cubicBezTo>
                <a:cubicBezTo>
                  <a:pt x="507524" y="2934019"/>
                  <a:pt x="507452" y="2936171"/>
                  <a:pt x="507379" y="2938322"/>
                </a:cubicBezTo>
                <a:lnTo>
                  <a:pt x="504725" y="2954519"/>
                </a:lnTo>
                <a:lnTo>
                  <a:pt x="502018" y="2959643"/>
                </a:lnTo>
                <a:lnTo>
                  <a:pt x="498360" y="2961019"/>
                </a:lnTo>
                <a:lnTo>
                  <a:pt x="498483" y="2962590"/>
                </a:lnTo>
                <a:cubicBezTo>
                  <a:pt x="502388" y="2975027"/>
                  <a:pt x="510202" y="2980016"/>
                  <a:pt x="484403" y="2990538"/>
                </a:cubicBezTo>
                <a:cubicBezTo>
                  <a:pt x="489425" y="3018352"/>
                  <a:pt x="474337" y="3021029"/>
                  <a:pt x="463075" y="3055956"/>
                </a:cubicBezTo>
                <a:cubicBezTo>
                  <a:pt x="469487" y="3072485"/>
                  <a:pt x="464165" y="3083955"/>
                  <a:pt x="455013" y="3094482"/>
                </a:cubicBezTo>
                <a:cubicBezTo>
                  <a:pt x="453131" y="3130054"/>
                  <a:pt x="437643" y="3160106"/>
                  <a:pt x="428391" y="3198850"/>
                </a:cubicBezTo>
                <a:lnTo>
                  <a:pt x="401440" y="3307560"/>
                </a:lnTo>
                <a:lnTo>
                  <a:pt x="386076" y="3373943"/>
                </a:lnTo>
                <a:cubicBezTo>
                  <a:pt x="386236" y="3376061"/>
                  <a:pt x="380537" y="3378856"/>
                  <a:pt x="374726" y="3381364"/>
                </a:cubicBezTo>
                <a:lnTo>
                  <a:pt x="369145" y="3383729"/>
                </a:lnTo>
                <a:lnTo>
                  <a:pt x="364294" y="3414159"/>
                </a:lnTo>
                <a:lnTo>
                  <a:pt x="366450" y="3436925"/>
                </a:lnTo>
                <a:lnTo>
                  <a:pt x="351743" y="3521619"/>
                </a:lnTo>
                <a:lnTo>
                  <a:pt x="345784" y="3603757"/>
                </a:lnTo>
                <a:cubicBezTo>
                  <a:pt x="345255" y="3619979"/>
                  <a:pt x="344727" y="3636202"/>
                  <a:pt x="344198" y="3652424"/>
                </a:cubicBezTo>
                <a:lnTo>
                  <a:pt x="352450" y="3665222"/>
                </a:lnTo>
                <a:lnTo>
                  <a:pt x="342621" y="3700804"/>
                </a:lnTo>
                <a:lnTo>
                  <a:pt x="341514" y="3734774"/>
                </a:lnTo>
                <a:cubicBezTo>
                  <a:pt x="341212" y="3751567"/>
                  <a:pt x="340909" y="3768360"/>
                  <a:pt x="340607" y="3785153"/>
                </a:cubicBezTo>
                <a:cubicBezTo>
                  <a:pt x="340640" y="3786161"/>
                  <a:pt x="340674" y="3787169"/>
                  <a:pt x="340707" y="3788177"/>
                </a:cubicBezTo>
                <a:cubicBezTo>
                  <a:pt x="340592" y="3791719"/>
                  <a:pt x="340476" y="3795261"/>
                  <a:pt x="340361" y="3798803"/>
                </a:cubicBezTo>
                <a:cubicBezTo>
                  <a:pt x="340121" y="3812119"/>
                  <a:pt x="339882" y="3825434"/>
                  <a:pt x="339642" y="3838750"/>
                </a:cubicBezTo>
                <a:cubicBezTo>
                  <a:pt x="337363" y="3949044"/>
                  <a:pt x="361794" y="3960437"/>
                  <a:pt x="360295" y="4015196"/>
                </a:cubicBezTo>
                <a:lnTo>
                  <a:pt x="339043" y="4052778"/>
                </a:lnTo>
                <a:lnTo>
                  <a:pt x="339343" y="4096257"/>
                </a:lnTo>
                <a:cubicBezTo>
                  <a:pt x="362058" y="4159145"/>
                  <a:pt x="332404" y="4250479"/>
                  <a:pt x="340786" y="4321136"/>
                </a:cubicBezTo>
                <a:cubicBezTo>
                  <a:pt x="341421" y="4376624"/>
                  <a:pt x="344189" y="4407708"/>
                  <a:pt x="343158" y="4429174"/>
                </a:cubicBezTo>
                <a:cubicBezTo>
                  <a:pt x="340948" y="4436304"/>
                  <a:pt x="337887" y="4443121"/>
                  <a:pt x="334599" y="4449938"/>
                </a:cubicBezTo>
                <a:lnTo>
                  <a:pt x="332890" y="4453515"/>
                </a:lnTo>
                <a:lnTo>
                  <a:pt x="331105" y="4467941"/>
                </a:lnTo>
                <a:lnTo>
                  <a:pt x="324289" y="4471861"/>
                </a:lnTo>
                <a:lnTo>
                  <a:pt x="317079" y="4493468"/>
                </a:lnTo>
                <a:cubicBezTo>
                  <a:pt x="315353" y="4501584"/>
                  <a:pt x="314639" y="4510343"/>
                  <a:pt x="315557" y="4520067"/>
                </a:cubicBezTo>
                <a:cubicBezTo>
                  <a:pt x="315451" y="4525669"/>
                  <a:pt x="315346" y="4531270"/>
                  <a:pt x="315240" y="4536872"/>
                </a:cubicBezTo>
                <a:lnTo>
                  <a:pt x="316200" y="4538297"/>
                </a:lnTo>
                <a:cubicBezTo>
                  <a:pt x="316738" y="4541182"/>
                  <a:pt x="316785" y="4544563"/>
                  <a:pt x="317507" y="4547582"/>
                </a:cubicBezTo>
                <a:cubicBezTo>
                  <a:pt x="322716" y="4552468"/>
                  <a:pt x="324912" y="4582137"/>
                  <a:pt x="323078" y="4592102"/>
                </a:cubicBezTo>
                <a:cubicBezTo>
                  <a:pt x="314597" y="4619728"/>
                  <a:pt x="334923" y="4645745"/>
                  <a:pt x="328722" y="4667914"/>
                </a:cubicBezTo>
                <a:cubicBezTo>
                  <a:pt x="330810" y="4685069"/>
                  <a:pt x="333803" y="4690356"/>
                  <a:pt x="335597" y="4695035"/>
                </a:cubicBezTo>
                <a:lnTo>
                  <a:pt x="339485" y="4695979"/>
                </a:lnTo>
                <a:lnTo>
                  <a:pt x="341089" y="4704268"/>
                </a:lnTo>
                <a:lnTo>
                  <a:pt x="342177" y="4706060"/>
                </a:lnTo>
                <a:cubicBezTo>
                  <a:pt x="344268" y="4709474"/>
                  <a:pt x="346234" y="4712931"/>
                  <a:pt x="347751" y="4716754"/>
                </a:cubicBezTo>
                <a:lnTo>
                  <a:pt x="344125" y="4764669"/>
                </a:lnTo>
                <a:lnTo>
                  <a:pt x="340188" y="4779386"/>
                </a:lnTo>
                <a:lnTo>
                  <a:pt x="335146" y="4787491"/>
                </a:lnTo>
                <a:lnTo>
                  <a:pt x="319124" y="4843514"/>
                </a:lnTo>
                <a:lnTo>
                  <a:pt x="305956" y="4881505"/>
                </a:lnTo>
                <a:lnTo>
                  <a:pt x="301062" y="4889332"/>
                </a:lnTo>
                <a:lnTo>
                  <a:pt x="302141" y="4899400"/>
                </a:lnTo>
                <a:cubicBezTo>
                  <a:pt x="302767" y="4900706"/>
                  <a:pt x="303536" y="4901803"/>
                  <a:pt x="304424" y="4902664"/>
                </a:cubicBezTo>
                <a:lnTo>
                  <a:pt x="293123" y="4932769"/>
                </a:lnTo>
                <a:lnTo>
                  <a:pt x="292275" y="4936482"/>
                </a:lnTo>
                <a:lnTo>
                  <a:pt x="288304" y="4962325"/>
                </a:lnTo>
                <a:cubicBezTo>
                  <a:pt x="288009" y="4988948"/>
                  <a:pt x="287715" y="5015570"/>
                  <a:pt x="287420" y="5042193"/>
                </a:cubicBezTo>
                <a:cubicBezTo>
                  <a:pt x="295373" y="5039737"/>
                  <a:pt x="281659" y="5060438"/>
                  <a:pt x="287020" y="5065655"/>
                </a:cubicBezTo>
                <a:cubicBezTo>
                  <a:pt x="291675" y="5068928"/>
                  <a:pt x="288601" y="5075970"/>
                  <a:pt x="288488" y="5082216"/>
                </a:cubicBezTo>
                <a:cubicBezTo>
                  <a:pt x="292282" y="5088207"/>
                  <a:pt x="287008" y="5117775"/>
                  <a:pt x="282763" y="5127114"/>
                </a:cubicBezTo>
                <a:cubicBezTo>
                  <a:pt x="267723" y="5152218"/>
                  <a:pt x="280799" y="5182399"/>
                  <a:pt x="269316" y="5202682"/>
                </a:cubicBezTo>
                <a:cubicBezTo>
                  <a:pt x="267050" y="5219969"/>
                  <a:pt x="268614" y="5225841"/>
                  <a:pt x="269174" y="5230835"/>
                </a:cubicBezTo>
                <a:lnTo>
                  <a:pt x="272679" y="5232660"/>
                </a:lnTo>
                <a:lnTo>
                  <a:pt x="272160" y="5241150"/>
                </a:lnTo>
                <a:lnTo>
                  <a:pt x="272760" y="5243156"/>
                </a:lnTo>
                <a:cubicBezTo>
                  <a:pt x="273922" y="5246984"/>
                  <a:pt x="274952" y="5250824"/>
                  <a:pt x="275462" y="5254919"/>
                </a:cubicBezTo>
                <a:cubicBezTo>
                  <a:pt x="258407" y="5258851"/>
                  <a:pt x="276976" y="5290392"/>
                  <a:pt x="262897" y="5286259"/>
                </a:cubicBezTo>
                <a:cubicBezTo>
                  <a:pt x="262724" y="5309439"/>
                  <a:pt x="239612" y="5337531"/>
                  <a:pt x="252761" y="5357801"/>
                </a:cubicBezTo>
                <a:cubicBezTo>
                  <a:pt x="248775" y="5392256"/>
                  <a:pt x="247799" y="5423412"/>
                  <a:pt x="242360" y="5460080"/>
                </a:cubicBezTo>
                <a:cubicBezTo>
                  <a:pt x="232632" y="5488478"/>
                  <a:pt x="242025" y="5519143"/>
                  <a:pt x="229880" y="5539714"/>
                </a:cubicBezTo>
                <a:cubicBezTo>
                  <a:pt x="230558" y="5572454"/>
                  <a:pt x="222150" y="5613340"/>
                  <a:pt x="204283" y="5639080"/>
                </a:cubicBezTo>
                <a:cubicBezTo>
                  <a:pt x="201596" y="5674226"/>
                  <a:pt x="191051" y="5680198"/>
                  <a:pt x="198948" y="5710958"/>
                </a:cubicBezTo>
                <a:cubicBezTo>
                  <a:pt x="196338" y="5713534"/>
                  <a:pt x="194185" y="5716550"/>
                  <a:pt x="192367" y="5719859"/>
                </a:cubicBezTo>
                <a:lnTo>
                  <a:pt x="188035" y="5729935"/>
                </a:lnTo>
                <a:lnTo>
                  <a:pt x="188428" y="5731182"/>
                </a:lnTo>
                <a:lnTo>
                  <a:pt x="181635" y="5753538"/>
                </a:lnTo>
                <a:lnTo>
                  <a:pt x="169744" y="5796307"/>
                </a:lnTo>
                <a:lnTo>
                  <a:pt x="170351" y="5796644"/>
                </a:lnTo>
                <a:cubicBezTo>
                  <a:pt x="171558" y="5797954"/>
                  <a:pt x="172173" y="5799948"/>
                  <a:pt x="171559" y="5803435"/>
                </a:cubicBezTo>
                <a:cubicBezTo>
                  <a:pt x="182664" y="5798231"/>
                  <a:pt x="175075" y="5805646"/>
                  <a:pt x="172284" y="5816391"/>
                </a:cubicBezTo>
                <a:cubicBezTo>
                  <a:pt x="188911" y="5810703"/>
                  <a:pt x="174844" y="5841128"/>
                  <a:pt x="182542" y="5846382"/>
                </a:cubicBezTo>
                <a:cubicBezTo>
                  <a:pt x="180118" y="5854404"/>
                  <a:pt x="177856" y="5862781"/>
                  <a:pt x="175877" y="5871336"/>
                </a:cubicBezTo>
                <a:lnTo>
                  <a:pt x="174910" y="5876376"/>
                </a:lnTo>
                <a:lnTo>
                  <a:pt x="175047" y="5876483"/>
                </a:lnTo>
                <a:cubicBezTo>
                  <a:pt x="175167" y="5877594"/>
                  <a:pt x="174973" y="5879257"/>
                  <a:pt x="174335" y="5881814"/>
                </a:cubicBezTo>
                <a:lnTo>
                  <a:pt x="171273" y="5895339"/>
                </a:lnTo>
                <a:cubicBezTo>
                  <a:pt x="171401" y="5896476"/>
                  <a:pt x="171530" y="5897612"/>
                  <a:pt x="171658" y="5898749"/>
                </a:cubicBezTo>
                <a:lnTo>
                  <a:pt x="174658" y="5919558"/>
                </a:lnTo>
                <a:cubicBezTo>
                  <a:pt x="173958" y="5933601"/>
                  <a:pt x="171208" y="5962838"/>
                  <a:pt x="169099" y="5984417"/>
                </a:cubicBezTo>
                <a:cubicBezTo>
                  <a:pt x="162916" y="6005205"/>
                  <a:pt x="164971" y="6025162"/>
                  <a:pt x="162007" y="6049043"/>
                </a:cubicBezTo>
                <a:cubicBezTo>
                  <a:pt x="150795" y="6073830"/>
                  <a:pt x="160091" y="6088483"/>
                  <a:pt x="156875" y="6114000"/>
                </a:cubicBezTo>
                <a:cubicBezTo>
                  <a:pt x="141597" y="6134477"/>
                  <a:pt x="163381" y="6133378"/>
                  <a:pt x="165441" y="6146938"/>
                </a:cubicBezTo>
                <a:lnTo>
                  <a:pt x="165177" y="6150658"/>
                </a:lnTo>
                <a:lnTo>
                  <a:pt x="161772" y="6160011"/>
                </a:lnTo>
                <a:lnTo>
                  <a:pt x="160051" y="6163393"/>
                </a:lnTo>
                <a:cubicBezTo>
                  <a:pt x="159032" y="6165775"/>
                  <a:pt x="158564" y="6167421"/>
                  <a:pt x="158473" y="6168628"/>
                </a:cubicBezTo>
                <a:cubicBezTo>
                  <a:pt x="158506" y="6168685"/>
                  <a:pt x="158540" y="6168742"/>
                  <a:pt x="158573" y="6168799"/>
                </a:cubicBezTo>
                <a:lnTo>
                  <a:pt x="146463" y="6196671"/>
                </a:lnTo>
                <a:cubicBezTo>
                  <a:pt x="152348" y="6205503"/>
                  <a:pt x="134460" y="6231012"/>
                  <a:pt x="150209" y="6232365"/>
                </a:cubicBezTo>
                <a:cubicBezTo>
                  <a:pt x="145821" y="6242321"/>
                  <a:pt x="137774" y="6246719"/>
                  <a:pt x="148544" y="6246162"/>
                </a:cubicBezTo>
                <a:cubicBezTo>
                  <a:pt x="147378" y="6249522"/>
                  <a:pt x="147566" y="6251866"/>
                  <a:pt x="148403" y="6253754"/>
                </a:cubicBezTo>
                <a:lnTo>
                  <a:pt x="138880" y="6276449"/>
                </a:lnTo>
                <a:cubicBezTo>
                  <a:pt x="138814" y="6277540"/>
                  <a:pt x="138749" y="6278630"/>
                  <a:pt x="138683" y="6279721"/>
                </a:cubicBezTo>
                <a:lnTo>
                  <a:pt x="130721" y="6293675"/>
                </a:lnTo>
                <a:lnTo>
                  <a:pt x="120717" y="6313967"/>
                </a:lnTo>
                <a:cubicBezTo>
                  <a:pt x="120758" y="6314457"/>
                  <a:pt x="120800" y="6314947"/>
                  <a:pt x="120841" y="6315437"/>
                </a:cubicBezTo>
                <a:lnTo>
                  <a:pt x="115208" y="6324024"/>
                </a:lnTo>
                <a:cubicBezTo>
                  <a:pt x="113007" y="6326672"/>
                  <a:pt x="103991" y="6364381"/>
                  <a:pt x="101217" y="6365923"/>
                </a:cubicBezTo>
                <a:lnTo>
                  <a:pt x="74946" y="6556817"/>
                </a:lnTo>
                <a:cubicBezTo>
                  <a:pt x="55357" y="6665926"/>
                  <a:pt x="35695" y="6744075"/>
                  <a:pt x="16001" y="6808678"/>
                </a:cubicBezTo>
                <a:lnTo>
                  <a:pt x="0" y="6858000"/>
                </a:lnTo>
                <a:lnTo>
                  <a:pt x="5734864" y="6858000"/>
                </a:lnTo>
                <a:lnTo>
                  <a:pt x="5734864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7FC3462-5C38-484B-3D71-AD84862000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3408" y="992094"/>
            <a:ext cx="3616913" cy="279516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4400" b="1" kern="1200">
                <a:latin typeface="+mj-lt"/>
                <a:ea typeface="+mj-ea"/>
                <a:cs typeface="+mj-cs"/>
              </a:rPr>
              <a:t>Public </a:t>
            </a:r>
            <a:r>
              <a:rPr lang="en-US" sz="4400" b="1"/>
              <a:t>Remarks </a:t>
            </a:r>
            <a:r>
              <a:rPr lang="en-US" sz="4400" b="1" kern="1200">
                <a:latin typeface="+mj-lt"/>
                <a:ea typeface="+mj-ea"/>
                <a:cs typeface="+mj-cs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2DA9FAF-8E9C-B4FE-C2B4-D00605383A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4801" y="578738"/>
            <a:ext cx="5670549" cy="5670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9030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0DCC097-1DB8-4B6D-85D0-6FBA0E1CA4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E0B58608-23C8-4441-994D-C6823EEE1D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9" cy="2083506"/>
          </a:xfrm>
          <a:custGeom>
            <a:avLst/>
            <a:gdLst>
              <a:gd name="connsiteX0" fmla="*/ 0 w 12191999"/>
              <a:gd name="connsiteY0" fmla="*/ 0 h 2083506"/>
              <a:gd name="connsiteX1" fmla="*/ 9429748 w 12191999"/>
              <a:gd name="connsiteY1" fmla="*/ 0 h 2083506"/>
              <a:gd name="connsiteX2" fmla="*/ 9429748 w 12191999"/>
              <a:gd name="connsiteY2" fmla="*/ 1 h 2083506"/>
              <a:gd name="connsiteX3" fmla="*/ 12191999 w 12191999"/>
              <a:gd name="connsiteY3" fmla="*/ 1 h 2083506"/>
              <a:gd name="connsiteX4" fmla="*/ 12191999 w 12191999"/>
              <a:gd name="connsiteY4" fmla="*/ 1164372 h 2083506"/>
              <a:gd name="connsiteX5" fmla="*/ 12147852 w 12191999"/>
              <a:gd name="connsiteY5" fmla="*/ 1163783 h 2083506"/>
              <a:gd name="connsiteX6" fmla="*/ 11993604 w 12191999"/>
              <a:gd name="connsiteY6" fmla="*/ 1153496 h 2083506"/>
              <a:gd name="connsiteX7" fmla="*/ 11865319 w 12191999"/>
              <a:gd name="connsiteY7" fmla="*/ 1176624 h 2083506"/>
              <a:gd name="connsiteX8" fmla="*/ 11718353 w 12191999"/>
              <a:gd name="connsiteY8" fmla="*/ 1209136 h 2083506"/>
              <a:gd name="connsiteX9" fmla="*/ 11609067 w 12191999"/>
              <a:gd name="connsiteY9" fmla="*/ 1218512 h 2083506"/>
              <a:gd name="connsiteX10" fmla="*/ 11545958 w 12191999"/>
              <a:gd name="connsiteY10" fmla="*/ 1240430 h 2083506"/>
              <a:gd name="connsiteX11" fmla="*/ 11445770 w 12191999"/>
              <a:gd name="connsiteY11" fmla="*/ 1225780 h 2083506"/>
              <a:gd name="connsiteX12" fmla="*/ 11398842 w 12191999"/>
              <a:gd name="connsiteY12" fmla="*/ 1227250 h 2083506"/>
              <a:gd name="connsiteX13" fmla="*/ 11240093 w 12191999"/>
              <a:gd name="connsiteY13" fmla="*/ 1266797 h 2083506"/>
              <a:gd name="connsiteX14" fmla="*/ 11141364 w 12191999"/>
              <a:gd name="connsiteY14" fmla="*/ 1288059 h 2083506"/>
              <a:gd name="connsiteX15" fmla="*/ 11015396 w 12191999"/>
              <a:gd name="connsiteY15" fmla="*/ 1353104 h 2083506"/>
              <a:gd name="connsiteX16" fmla="*/ 10973905 w 12191999"/>
              <a:gd name="connsiteY16" fmla="*/ 1365109 h 2083506"/>
              <a:gd name="connsiteX17" fmla="*/ 10904858 w 12191999"/>
              <a:gd name="connsiteY17" fmla="*/ 1371966 h 2083506"/>
              <a:gd name="connsiteX18" fmla="*/ 10827883 w 12191999"/>
              <a:gd name="connsiteY18" fmla="*/ 1410270 h 2083506"/>
              <a:gd name="connsiteX19" fmla="*/ 10690996 w 12191999"/>
              <a:gd name="connsiteY19" fmla="*/ 1426394 h 2083506"/>
              <a:gd name="connsiteX20" fmla="*/ 10624461 w 12191999"/>
              <a:gd name="connsiteY20" fmla="*/ 1444283 h 2083506"/>
              <a:gd name="connsiteX21" fmla="*/ 10517208 w 12191999"/>
              <a:gd name="connsiteY21" fmla="*/ 1478947 h 2083506"/>
              <a:gd name="connsiteX22" fmla="*/ 10497937 w 12191999"/>
              <a:gd name="connsiteY22" fmla="*/ 1469831 h 2083506"/>
              <a:gd name="connsiteX23" fmla="*/ 10471201 w 12191999"/>
              <a:gd name="connsiteY23" fmla="*/ 1486037 h 2083506"/>
              <a:gd name="connsiteX24" fmla="*/ 10448263 w 12191999"/>
              <a:gd name="connsiteY24" fmla="*/ 1478223 h 2083506"/>
              <a:gd name="connsiteX25" fmla="*/ 10388089 w 12191999"/>
              <a:gd name="connsiteY25" fmla="*/ 1507175 h 2083506"/>
              <a:gd name="connsiteX26" fmla="*/ 10333720 w 12191999"/>
              <a:gd name="connsiteY26" fmla="*/ 1515848 h 2083506"/>
              <a:gd name="connsiteX27" fmla="*/ 10104338 w 12191999"/>
              <a:gd name="connsiteY27" fmla="*/ 1569424 h 2083506"/>
              <a:gd name="connsiteX28" fmla="*/ 9910445 w 12191999"/>
              <a:gd name="connsiteY28" fmla="*/ 1632275 h 2083506"/>
              <a:gd name="connsiteX29" fmla="*/ 9770872 w 12191999"/>
              <a:gd name="connsiteY29" fmla="*/ 1688088 h 2083506"/>
              <a:gd name="connsiteX30" fmla="*/ 9733849 w 12191999"/>
              <a:gd name="connsiteY30" fmla="*/ 1700034 h 2083506"/>
              <a:gd name="connsiteX31" fmla="*/ 9703714 w 12191999"/>
              <a:gd name="connsiteY31" fmla="*/ 1730093 h 2083506"/>
              <a:gd name="connsiteX32" fmla="*/ 9698351 w 12191999"/>
              <a:gd name="connsiteY32" fmla="*/ 1730377 h 2083506"/>
              <a:gd name="connsiteX33" fmla="*/ 9632895 w 12191999"/>
              <a:gd name="connsiteY33" fmla="*/ 1736363 h 2083506"/>
              <a:gd name="connsiteX34" fmla="*/ 9569107 w 12191999"/>
              <a:gd name="connsiteY34" fmla="*/ 1741010 h 2083506"/>
              <a:gd name="connsiteX35" fmla="*/ 9536451 w 12191999"/>
              <a:gd name="connsiteY35" fmla="*/ 1755120 h 2083506"/>
              <a:gd name="connsiteX36" fmla="*/ 9529385 w 12191999"/>
              <a:gd name="connsiteY36" fmla="*/ 1757515 h 2083506"/>
              <a:gd name="connsiteX37" fmla="*/ 9498527 w 12191999"/>
              <a:gd name="connsiteY37" fmla="*/ 1753117 h 2083506"/>
              <a:gd name="connsiteX38" fmla="*/ 9436642 w 12191999"/>
              <a:gd name="connsiteY38" fmla="*/ 1755478 h 2083506"/>
              <a:gd name="connsiteX39" fmla="*/ 9429748 w 12191999"/>
              <a:gd name="connsiteY39" fmla="*/ 1756317 h 2083506"/>
              <a:gd name="connsiteX40" fmla="*/ 9429748 w 12191999"/>
              <a:gd name="connsiteY40" fmla="*/ 1768745 h 2083506"/>
              <a:gd name="connsiteX41" fmla="*/ 9425802 w 12191999"/>
              <a:gd name="connsiteY41" fmla="*/ 1769273 h 2083506"/>
              <a:gd name="connsiteX42" fmla="*/ 9349763 w 12191999"/>
              <a:gd name="connsiteY42" fmla="*/ 1776107 h 2083506"/>
              <a:gd name="connsiteX43" fmla="*/ 9256503 w 12191999"/>
              <a:gd name="connsiteY43" fmla="*/ 1800699 h 2083506"/>
              <a:gd name="connsiteX44" fmla="*/ 9222873 w 12191999"/>
              <a:gd name="connsiteY44" fmla="*/ 1803003 h 2083506"/>
              <a:gd name="connsiteX45" fmla="*/ 9224095 w 12191999"/>
              <a:gd name="connsiteY45" fmla="*/ 1807355 h 2083506"/>
              <a:gd name="connsiteX46" fmla="*/ 9211603 w 12191999"/>
              <a:gd name="connsiteY46" fmla="*/ 1807675 h 2083506"/>
              <a:gd name="connsiteX47" fmla="*/ 9183719 w 12191999"/>
              <a:gd name="connsiteY47" fmla="*/ 1807781 h 2083506"/>
              <a:gd name="connsiteX48" fmla="*/ 9100221 w 12191999"/>
              <a:gd name="connsiteY48" fmla="*/ 1808989 h 2083506"/>
              <a:gd name="connsiteX49" fmla="*/ 9077439 w 12191999"/>
              <a:gd name="connsiteY49" fmla="*/ 1817333 h 2083506"/>
              <a:gd name="connsiteX50" fmla="*/ 9055889 w 12191999"/>
              <a:gd name="connsiteY50" fmla="*/ 1817464 h 2083506"/>
              <a:gd name="connsiteX51" fmla="*/ 8930912 w 12191999"/>
              <a:gd name="connsiteY51" fmla="*/ 1828648 h 2083506"/>
              <a:gd name="connsiteX52" fmla="*/ 8913729 w 12191999"/>
              <a:gd name="connsiteY52" fmla="*/ 1829483 h 2083506"/>
              <a:gd name="connsiteX53" fmla="*/ 8904423 w 12191999"/>
              <a:gd name="connsiteY53" fmla="*/ 1833234 h 2083506"/>
              <a:gd name="connsiteX54" fmla="*/ 8871099 w 12191999"/>
              <a:gd name="connsiteY54" fmla="*/ 1833979 h 2083506"/>
              <a:gd name="connsiteX55" fmla="*/ 8869557 w 12191999"/>
              <a:gd name="connsiteY55" fmla="*/ 1836113 h 2083506"/>
              <a:gd name="connsiteX56" fmla="*/ 8760021 w 12191999"/>
              <a:gd name="connsiteY56" fmla="*/ 1854442 h 2083506"/>
              <a:gd name="connsiteX57" fmla="*/ 8741254 w 12191999"/>
              <a:gd name="connsiteY57" fmla="*/ 1857469 h 2083506"/>
              <a:gd name="connsiteX58" fmla="*/ 8725039 w 12191999"/>
              <a:gd name="connsiteY58" fmla="*/ 1856552 h 2083506"/>
              <a:gd name="connsiteX59" fmla="*/ 8635265 w 12191999"/>
              <a:gd name="connsiteY59" fmla="*/ 1859168 h 2083506"/>
              <a:gd name="connsiteX60" fmla="*/ 8613911 w 12191999"/>
              <a:gd name="connsiteY60" fmla="*/ 1857561 h 2083506"/>
              <a:gd name="connsiteX61" fmla="*/ 8604931 w 12191999"/>
              <a:gd name="connsiteY61" fmla="*/ 1854170 h 2083506"/>
              <a:gd name="connsiteX62" fmla="*/ 8570171 w 12191999"/>
              <a:gd name="connsiteY62" fmla="*/ 1860579 h 2083506"/>
              <a:gd name="connsiteX63" fmla="*/ 8516537 w 12191999"/>
              <a:gd name="connsiteY63" fmla="*/ 1864971 h 2083506"/>
              <a:gd name="connsiteX64" fmla="*/ 8491046 w 12191999"/>
              <a:gd name="connsiteY64" fmla="*/ 1868141 h 2083506"/>
              <a:gd name="connsiteX65" fmla="*/ 8470478 w 12191999"/>
              <a:gd name="connsiteY65" fmla="*/ 1866216 h 2083506"/>
              <a:gd name="connsiteX66" fmla="*/ 8353433 w 12191999"/>
              <a:gd name="connsiteY66" fmla="*/ 1865729 h 2083506"/>
              <a:gd name="connsiteX67" fmla="*/ 8347675 w 12191999"/>
              <a:gd name="connsiteY67" fmla="*/ 1865075 h 2083506"/>
              <a:gd name="connsiteX68" fmla="*/ 8343939 w 12191999"/>
              <a:gd name="connsiteY68" fmla="*/ 1865677 h 2083506"/>
              <a:gd name="connsiteX69" fmla="*/ 8221566 w 12191999"/>
              <a:gd name="connsiteY69" fmla="*/ 1881148 h 2083506"/>
              <a:gd name="connsiteX70" fmla="*/ 8066095 w 12191999"/>
              <a:gd name="connsiteY70" fmla="*/ 1919902 h 2083506"/>
              <a:gd name="connsiteX71" fmla="*/ 8044849 w 12191999"/>
              <a:gd name="connsiteY71" fmla="*/ 1916308 h 2083506"/>
              <a:gd name="connsiteX72" fmla="*/ 8041142 w 12191999"/>
              <a:gd name="connsiteY72" fmla="*/ 1915506 h 2083506"/>
              <a:gd name="connsiteX73" fmla="*/ 8022159 w 12191999"/>
              <a:gd name="connsiteY73" fmla="*/ 1911521 h 2083506"/>
              <a:gd name="connsiteX74" fmla="*/ 7944932 w 12191999"/>
              <a:gd name="connsiteY74" fmla="*/ 1917265 h 2083506"/>
              <a:gd name="connsiteX75" fmla="*/ 7879011 w 12191999"/>
              <a:gd name="connsiteY75" fmla="*/ 1928570 h 2083506"/>
              <a:gd name="connsiteX76" fmla="*/ 7865529 w 12191999"/>
              <a:gd name="connsiteY76" fmla="*/ 1934399 h 2083506"/>
              <a:gd name="connsiteX77" fmla="*/ 7774801 w 12191999"/>
              <a:gd name="connsiteY77" fmla="*/ 1947969 h 2083506"/>
              <a:gd name="connsiteX78" fmla="*/ 7748398 w 12191999"/>
              <a:gd name="connsiteY78" fmla="*/ 1955982 h 2083506"/>
              <a:gd name="connsiteX79" fmla="*/ 7740684 w 12191999"/>
              <a:gd name="connsiteY79" fmla="*/ 1955717 h 2083506"/>
              <a:gd name="connsiteX80" fmla="*/ 7712976 w 12191999"/>
              <a:gd name="connsiteY80" fmla="*/ 1960442 h 2083506"/>
              <a:gd name="connsiteX81" fmla="*/ 7699956 w 12191999"/>
              <a:gd name="connsiteY81" fmla="*/ 1966104 h 2083506"/>
              <a:gd name="connsiteX82" fmla="*/ 7684158 w 12191999"/>
              <a:gd name="connsiteY82" fmla="*/ 1962927 h 2083506"/>
              <a:gd name="connsiteX83" fmla="*/ 7643109 w 12191999"/>
              <a:gd name="connsiteY83" fmla="*/ 1964400 h 2083506"/>
              <a:gd name="connsiteX84" fmla="*/ 7630180 w 12191999"/>
              <a:gd name="connsiteY84" fmla="*/ 1970266 h 2083506"/>
              <a:gd name="connsiteX85" fmla="*/ 7609131 w 12191999"/>
              <a:gd name="connsiteY85" fmla="*/ 1971774 h 2083506"/>
              <a:gd name="connsiteX86" fmla="*/ 7555555 w 12191999"/>
              <a:gd name="connsiteY86" fmla="*/ 1969491 h 2083506"/>
              <a:gd name="connsiteX87" fmla="*/ 7520919 w 12191999"/>
              <a:gd name="connsiteY87" fmla="*/ 1970177 h 2083506"/>
              <a:gd name="connsiteX88" fmla="*/ 7456258 w 12191999"/>
              <a:gd name="connsiteY88" fmla="*/ 1960468 h 2083506"/>
              <a:gd name="connsiteX89" fmla="*/ 7393047 w 12191999"/>
              <a:gd name="connsiteY89" fmla="*/ 1952408 h 2083506"/>
              <a:gd name="connsiteX90" fmla="*/ 7199912 w 12191999"/>
              <a:gd name="connsiteY90" fmla="*/ 1959913 h 2083506"/>
              <a:gd name="connsiteX91" fmla="*/ 7146774 w 12191999"/>
              <a:gd name="connsiteY91" fmla="*/ 1956641 h 2083506"/>
              <a:gd name="connsiteX92" fmla="*/ 7122244 w 12191999"/>
              <a:gd name="connsiteY92" fmla="*/ 1953891 h 2083506"/>
              <a:gd name="connsiteX93" fmla="*/ 7032241 w 12191999"/>
              <a:gd name="connsiteY93" fmla="*/ 1962723 h 2083506"/>
              <a:gd name="connsiteX94" fmla="*/ 6941492 w 12191999"/>
              <a:gd name="connsiteY94" fmla="*/ 1976868 h 2083506"/>
              <a:gd name="connsiteX95" fmla="*/ 6906514 w 12191999"/>
              <a:gd name="connsiteY95" fmla="*/ 1968589 h 2083506"/>
              <a:gd name="connsiteX96" fmla="*/ 6826395 w 12191999"/>
              <a:gd name="connsiteY96" fmla="*/ 1974141 h 2083506"/>
              <a:gd name="connsiteX97" fmla="*/ 6716431 w 12191999"/>
              <a:gd name="connsiteY97" fmla="*/ 2004297 h 2083506"/>
              <a:gd name="connsiteX98" fmla="*/ 6569607 w 12191999"/>
              <a:gd name="connsiteY98" fmla="*/ 2015496 h 2083506"/>
              <a:gd name="connsiteX99" fmla="*/ 6561430 w 12191999"/>
              <a:gd name="connsiteY99" fmla="*/ 2020996 h 2083506"/>
              <a:gd name="connsiteX100" fmla="*/ 6549371 w 12191999"/>
              <a:gd name="connsiteY100" fmla="*/ 2024747 h 2083506"/>
              <a:gd name="connsiteX101" fmla="*/ 6547040 w 12191999"/>
              <a:gd name="connsiteY101" fmla="*/ 2024474 h 2083506"/>
              <a:gd name="connsiteX102" fmla="*/ 6530482 w 12191999"/>
              <a:gd name="connsiteY102" fmla="*/ 2026659 h 2083506"/>
              <a:gd name="connsiteX103" fmla="*/ 6528565 w 12191999"/>
              <a:gd name="connsiteY103" fmla="*/ 2028600 h 2083506"/>
              <a:gd name="connsiteX104" fmla="*/ 6517741 w 12191999"/>
              <a:gd name="connsiteY104" fmla="*/ 2030558 h 2083506"/>
              <a:gd name="connsiteX105" fmla="*/ 6497855 w 12191999"/>
              <a:gd name="connsiteY105" fmla="*/ 2035650 h 2083506"/>
              <a:gd name="connsiteX106" fmla="*/ 6492785 w 12191999"/>
              <a:gd name="connsiteY106" fmla="*/ 2035444 h 2083506"/>
              <a:gd name="connsiteX107" fmla="*/ 6460692 w 12191999"/>
              <a:gd name="connsiteY107" fmla="*/ 2041321 h 2083506"/>
              <a:gd name="connsiteX108" fmla="*/ 6459609 w 12191999"/>
              <a:gd name="connsiteY108" fmla="*/ 2040851 h 2083506"/>
              <a:gd name="connsiteX109" fmla="*/ 6447765 w 12191999"/>
              <a:gd name="connsiteY109" fmla="*/ 2040102 h 2083506"/>
              <a:gd name="connsiteX110" fmla="*/ 6426590 w 12191999"/>
              <a:gd name="connsiteY110" fmla="*/ 2039928 h 2083506"/>
              <a:gd name="connsiteX111" fmla="*/ 6401693 w 12191999"/>
              <a:gd name="connsiteY111" fmla="*/ 2033537 h 2083506"/>
              <a:gd name="connsiteX112" fmla="*/ 6387141 w 12191999"/>
              <a:gd name="connsiteY112" fmla="*/ 2033161 h 2083506"/>
              <a:gd name="connsiteX113" fmla="*/ 6357846 w 12191999"/>
              <a:gd name="connsiteY113" fmla="*/ 2036782 h 2083506"/>
              <a:gd name="connsiteX114" fmla="*/ 6342914 w 12191999"/>
              <a:gd name="connsiteY114" fmla="*/ 2037585 h 2083506"/>
              <a:gd name="connsiteX115" fmla="*/ 6336300 w 12191999"/>
              <a:gd name="connsiteY115" fmla="*/ 2038781 h 2083506"/>
              <a:gd name="connsiteX116" fmla="*/ 6317178 w 12191999"/>
              <a:gd name="connsiteY116" fmla="*/ 2038968 h 2083506"/>
              <a:gd name="connsiteX117" fmla="*/ 6161427 w 12191999"/>
              <a:gd name="connsiteY117" fmla="*/ 2047338 h 2083506"/>
              <a:gd name="connsiteX118" fmla="*/ 6097339 w 12191999"/>
              <a:gd name="connsiteY118" fmla="*/ 2082438 h 2083506"/>
              <a:gd name="connsiteX119" fmla="*/ 6079059 w 12191999"/>
              <a:gd name="connsiteY119" fmla="*/ 2081299 h 2083506"/>
              <a:gd name="connsiteX120" fmla="*/ 5998439 w 12191999"/>
              <a:gd name="connsiteY120" fmla="*/ 2070958 h 2083506"/>
              <a:gd name="connsiteX121" fmla="*/ 5904290 w 12191999"/>
              <a:gd name="connsiteY121" fmla="*/ 2070255 h 2083506"/>
              <a:gd name="connsiteX122" fmla="*/ 5814867 w 12191999"/>
              <a:gd name="connsiteY122" fmla="*/ 2079032 h 2083506"/>
              <a:gd name="connsiteX123" fmla="*/ 5725743 w 12191999"/>
              <a:gd name="connsiteY123" fmla="*/ 2070558 h 2083506"/>
              <a:gd name="connsiteX124" fmla="*/ 5650546 w 12191999"/>
              <a:gd name="connsiteY124" fmla="*/ 2052412 h 2083506"/>
              <a:gd name="connsiteX125" fmla="*/ 5581284 w 12191999"/>
              <a:gd name="connsiteY125" fmla="*/ 2023175 h 2083506"/>
              <a:gd name="connsiteX126" fmla="*/ 5572593 w 12191999"/>
              <a:gd name="connsiteY126" fmla="*/ 2018391 h 2083506"/>
              <a:gd name="connsiteX127" fmla="*/ 5548580 w 12191999"/>
              <a:gd name="connsiteY127" fmla="*/ 2016951 h 2083506"/>
              <a:gd name="connsiteX128" fmla="*/ 5471173 w 12191999"/>
              <a:gd name="connsiteY128" fmla="*/ 2018786 h 2083506"/>
              <a:gd name="connsiteX129" fmla="*/ 5340320 w 12191999"/>
              <a:gd name="connsiteY129" fmla="*/ 2037611 h 2083506"/>
              <a:gd name="connsiteX130" fmla="*/ 5254376 w 12191999"/>
              <a:gd name="connsiteY130" fmla="*/ 2042928 h 2083506"/>
              <a:gd name="connsiteX131" fmla="*/ 5258035 w 12191999"/>
              <a:gd name="connsiteY131" fmla="*/ 2035649 h 2083506"/>
              <a:gd name="connsiteX132" fmla="*/ 5230622 w 12191999"/>
              <a:gd name="connsiteY132" fmla="*/ 2024576 h 2083506"/>
              <a:gd name="connsiteX133" fmla="*/ 5026203 w 12191999"/>
              <a:gd name="connsiteY133" fmla="*/ 2030162 h 2083506"/>
              <a:gd name="connsiteX134" fmla="*/ 4973988 w 12191999"/>
              <a:gd name="connsiteY134" fmla="*/ 2026668 h 2083506"/>
              <a:gd name="connsiteX135" fmla="*/ 4928030 w 12191999"/>
              <a:gd name="connsiteY135" fmla="*/ 2033642 h 2083506"/>
              <a:gd name="connsiteX136" fmla="*/ 4908970 w 12191999"/>
              <a:gd name="connsiteY136" fmla="*/ 2030033 h 2083506"/>
              <a:gd name="connsiteX137" fmla="*/ 4905679 w 12191999"/>
              <a:gd name="connsiteY137" fmla="*/ 2029300 h 2083506"/>
              <a:gd name="connsiteX138" fmla="*/ 4892525 w 12191999"/>
              <a:gd name="connsiteY138" fmla="*/ 2028768 h 2083506"/>
              <a:gd name="connsiteX139" fmla="*/ 4888818 w 12191999"/>
              <a:gd name="connsiteY139" fmla="*/ 2025619 h 2083506"/>
              <a:gd name="connsiteX140" fmla="*/ 4869018 w 12191999"/>
              <a:gd name="connsiteY140" fmla="*/ 2022668 h 2083506"/>
              <a:gd name="connsiteX141" fmla="*/ 4844804 w 12191999"/>
              <a:gd name="connsiteY141" fmla="*/ 2022527 h 2083506"/>
              <a:gd name="connsiteX142" fmla="*/ 4758778 w 12191999"/>
              <a:gd name="connsiteY142" fmla="*/ 2021694 h 2083506"/>
              <a:gd name="connsiteX143" fmla="*/ 4744748 w 12191999"/>
              <a:gd name="connsiteY143" fmla="*/ 2023396 h 2083506"/>
              <a:gd name="connsiteX144" fmla="*/ 4698956 w 12191999"/>
              <a:gd name="connsiteY144" fmla="*/ 2020558 h 2083506"/>
              <a:gd name="connsiteX145" fmla="*/ 4658147 w 12191999"/>
              <a:gd name="connsiteY145" fmla="*/ 2019920 h 2083506"/>
              <a:gd name="connsiteX146" fmla="*/ 4631706 w 12191999"/>
              <a:gd name="connsiteY146" fmla="*/ 2021274 h 2083506"/>
              <a:gd name="connsiteX147" fmla="*/ 4624776 w 12191999"/>
              <a:gd name="connsiteY147" fmla="*/ 2020152 h 2083506"/>
              <a:gd name="connsiteX148" fmla="*/ 4598150 w 12191999"/>
              <a:gd name="connsiteY148" fmla="*/ 2019429 h 2083506"/>
              <a:gd name="connsiteX149" fmla="*/ 4584588 w 12191999"/>
              <a:gd name="connsiteY149" fmla="*/ 2021092 h 2083506"/>
              <a:gd name="connsiteX150" fmla="*/ 4571203 w 12191999"/>
              <a:gd name="connsiteY150" fmla="*/ 2017263 h 2083506"/>
              <a:gd name="connsiteX151" fmla="*/ 4567930 w 12191999"/>
              <a:gd name="connsiteY151" fmla="*/ 2014458 h 2083506"/>
              <a:gd name="connsiteX152" fmla="*/ 4548984 w 12191999"/>
              <a:gd name="connsiteY152" fmla="*/ 2015717 h 2083506"/>
              <a:gd name="connsiteX153" fmla="*/ 4533451 w 12191999"/>
              <a:gd name="connsiteY153" fmla="*/ 2012976 h 2083506"/>
              <a:gd name="connsiteX154" fmla="*/ 4519910 w 12191999"/>
              <a:gd name="connsiteY154" fmla="*/ 2014768 h 2083506"/>
              <a:gd name="connsiteX155" fmla="*/ 4514290 w 12191999"/>
              <a:gd name="connsiteY155" fmla="*/ 2014364 h 2083506"/>
              <a:gd name="connsiteX156" fmla="*/ 4500320 w 12191999"/>
              <a:gd name="connsiteY156" fmla="*/ 2013007 h 2083506"/>
              <a:gd name="connsiteX157" fmla="*/ 4476219 w 12191999"/>
              <a:gd name="connsiteY157" fmla="*/ 2009993 h 2083506"/>
              <a:gd name="connsiteX158" fmla="*/ 4468701 w 12191999"/>
              <a:gd name="connsiteY158" fmla="*/ 2009574 h 2083506"/>
              <a:gd name="connsiteX159" fmla="*/ 4452333 w 12191999"/>
              <a:gd name="connsiteY159" fmla="*/ 2004964 h 2083506"/>
              <a:gd name="connsiteX160" fmla="*/ 4420644 w 12191999"/>
              <a:gd name="connsiteY160" fmla="*/ 2001021 h 2083506"/>
              <a:gd name="connsiteX161" fmla="*/ 4364856 w 12191999"/>
              <a:gd name="connsiteY161" fmla="*/ 1987267 h 2083506"/>
              <a:gd name="connsiteX162" fmla="*/ 4332062 w 12191999"/>
              <a:gd name="connsiteY162" fmla="*/ 1980703 h 2083506"/>
              <a:gd name="connsiteX163" fmla="*/ 4309876 w 12191999"/>
              <a:gd name="connsiteY163" fmla="*/ 1974653 h 2083506"/>
              <a:gd name="connsiteX164" fmla="*/ 4244391 w 12191999"/>
              <a:gd name="connsiteY164" fmla="*/ 1966109 h 2083506"/>
              <a:gd name="connsiteX165" fmla="*/ 4132071 w 12191999"/>
              <a:gd name="connsiteY165" fmla="*/ 1954813 h 2083506"/>
              <a:gd name="connsiteX166" fmla="*/ 4109069 w 12191999"/>
              <a:gd name="connsiteY166" fmla="*/ 1951778 h 2083506"/>
              <a:gd name="connsiteX167" fmla="*/ 4092908 w 12191999"/>
              <a:gd name="connsiteY167" fmla="*/ 1946662 h 2083506"/>
              <a:gd name="connsiteX168" fmla="*/ 4092306 w 12191999"/>
              <a:gd name="connsiteY168" fmla="*/ 1943291 h 2083506"/>
              <a:gd name="connsiteX169" fmla="*/ 4080234 w 12191999"/>
              <a:gd name="connsiteY169" fmla="*/ 1941219 h 2083506"/>
              <a:gd name="connsiteX170" fmla="*/ 4077778 w 12191999"/>
              <a:gd name="connsiteY170" fmla="*/ 1940145 h 2083506"/>
              <a:gd name="connsiteX171" fmla="*/ 4062936 w 12191999"/>
              <a:gd name="connsiteY171" fmla="*/ 1934506 h 2083506"/>
              <a:gd name="connsiteX172" fmla="*/ 4012506 w 12191999"/>
              <a:gd name="connsiteY172" fmla="*/ 1935475 h 2083506"/>
              <a:gd name="connsiteX173" fmla="*/ 3965880 w 12191999"/>
              <a:gd name="connsiteY173" fmla="*/ 1925968 h 2083506"/>
              <a:gd name="connsiteX174" fmla="*/ 3765338 w 12191999"/>
              <a:gd name="connsiteY174" fmla="*/ 1906649 h 2083506"/>
              <a:gd name="connsiteX175" fmla="*/ 3749493 w 12191999"/>
              <a:gd name="connsiteY175" fmla="*/ 1893071 h 2083506"/>
              <a:gd name="connsiteX176" fmla="*/ 3672704 w 12191999"/>
              <a:gd name="connsiteY176" fmla="*/ 1881383 h 2083506"/>
              <a:gd name="connsiteX177" fmla="*/ 3530082 w 12191999"/>
              <a:gd name="connsiteY177" fmla="*/ 1883187 h 2083506"/>
              <a:gd name="connsiteX178" fmla="*/ 3387664 w 12191999"/>
              <a:gd name="connsiteY178" fmla="*/ 1862579 h 2083506"/>
              <a:gd name="connsiteX179" fmla="*/ 3371681 w 12191999"/>
              <a:gd name="connsiteY179" fmla="*/ 1865293 h 2083506"/>
              <a:gd name="connsiteX180" fmla="*/ 3355305 w 12191999"/>
              <a:gd name="connsiteY180" fmla="*/ 1865842 h 2083506"/>
              <a:gd name="connsiteX181" fmla="*/ 3353790 w 12191999"/>
              <a:gd name="connsiteY181" fmla="*/ 1865158 h 2083506"/>
              <a:gd name="connsiteX182" fmla="*/ 3336210 w 12191999"/>
              <a:gd name="connsiteY182" fmla="*/ 1863564 h 2083506"/>
              <a:gd name="connsiteX183" fmla="*/ 3331381 w 12191999"/>
              <a:gd name="connsiteY183" fmla="*/ 1864716 h 2083506"/>
              <a:gd name="connsiteX184" fmla="*/ 3319012 w 12191999"/>
              <a:gd name="connsiteY184" fmla="*/ 1864093 h 2083506"/>
              <a:gd name="connsiteX185" fmla="*/ 3293818 w 12191999"/>
              <a:gd name="connsiteY185" fmla="*/ 1864135 h 2083506"/>
              <a:gd name="connsiteX186" fmla="*/ 3289881 w 12191999"/>
              <a:gd name="connsiteY186" fmla="*/ 1862954 h 2083506"/>
              <a:gd name="connsiteX187" fmla="*/ 3253090 w 12191999"/>
              <a:gd name="connsiteY187" fmla="*/ 1861164 h 2083506"/>
              <a:gd name="connsiteX188" fmla="*/ 3252949 w 12191999"/>
              <a:gd name="connsiteY188" fmla="*/ 1860574 h 2083506"/>
              <a:gd name="connsiteX189" fmla="*/ 3244187 w 12191999"/>
              <a:gd name="connsiteY189" fmla="*/ 1857604 h 2083506"/>
              <a:gd name="connsiteX190" fmla="*/ 3246570 w 12191999"/>
              <a:gd name="connsiteY190" fmla="*/ 1852946 h 2083506"/>
              <a:gd name="connsiteX191" fmla="*/ 3237810 w 12191999"/>
              <a:gd name="connsiteY191" fmla="*/ 1853064 h 2083506"/>
              <a:gd name="connsiteX192" fmla="*/ 3230822 w 12191999"/>
              <a:gd name="connsiteY192" fmla="*/ 1855474 h 2083506"/>
              <a:gd name="connsiteX193" fmla="*/ 3136549 w 12191999"/>
              <a:gd name="connsiteY193" fmla="*/ 1874037 h 2083506"/>
              <a:gd name="connsiteX194" fmla="*/ 2845754 w 12191999"/>
              <a:gd name="connsiteY194" fmla="*/ 1910932 h 2083506"/>
              <a:gd name="connsiteX195" fmla="*/ 2786878 w 12191999"/>
              <a:gd name="connsiteY195" fmla="*/ 1917162 h 2083506"/>
              <a:gd name="connsiteX196" fmla="*/ 2725298 w 12191999"/>
              <a:gd name="connsiteY196" fmla="*/ 1912340 h 2083506"/>
              <a:gd name="connsiteX197" fmla="*/ 2697754 w 12191999"/>
              <a:gd name="connsiteY197" fmla="*/ 1914863 h 2083506"/>
              <a:gd name="connsiteX198" fmla="*/ 2568063 w 12191999"/>
              <a:gd name="connsiteY198" fmla="*/ 1936283 h 2083506"/>
              <a:gd name="connsiteX199" fmla="*/ 2489784 w 12191999"/>
              <a:gd name="connsiteY199" fmla="*/ 1943720 h 2083506"/>
              <a:gd name="connsiteX200" fmla="*/ 2458978 w 12191999"/>
              <a:gd name="connsiteY200" fmla="*/ 1938095 h 2083506"/>
              <a:gd name="connsiteX201" fmla="*/ 2318712 w 12191999"/>
              <a:gd name="connsiteY201" fmla="*/ 1934474 h 2083506"/>
              <a:gd name="connsiteX202" fmla="*/ 2268709 w 12191999"/>
              <a:gd name="connsiteY202" fmla="*/ 1940521 h 2083506"/>
              <a:gd name="connsiteX203" fmla="*/ 2264080 w 12191999"/>
              <a:gd name="connsiteY203" fmla="*/ 1941232 h 2083506"/>
              <a:gd name="connsiteX204" fmla="*/ 2254684 w 12191999"/>
              <a:gd name="connsiteY204" fmla="*/ 1943524 h 2083506"/>
              <a:gd name="connsiteX205" fmla="*/ 2252523 w 12191999"/>
              <a:gd name="connsiteY205" fmla="*/ 1943004 h 2083506"/>
              <a:gd name="connsiteX206" fmla="*/ 2173350 w 12191999"/>
              <a:gd name="connsiteY206" fmla="*/ 1929202 h 2083506"/>
              <a:gd name="connsiteX207" fmla="*/ 2155266 w 12191999"/>
              <a:gd name="connsiteY207" fmla="*/ 1920267 h 2083506"/>
              <a:gd name="connsiteX208" fmla="*/ 2091013 w 12191999"/>
              <a:gd name="connsiteY208" fmla="*/ 1914631 h 2083506"/>
              <a:gd name="connsiteX209" fmla="*/ 2030712 w 12191999"/>
              <a:gd name="connsiteY209" fmla="*/ 1897690 h 2083506"/>
              <a:gd name="connsiteX210" fmla="*/ 1908838 w 12191999"/>
              <a:gd name="connsiteY210" fmla="*/ 1892222 h 2083506"/>
              <a:gd name="connsiteX211" fmla="*/ 1877796 w 12191999"/>
              <a:gd name="connsiteY211" fmla="*/ 1883887 h 2083506"/>
              <a:gd name="connsiteX212" fmla="*/ 1875824 w 12191999"/>
              <a:gd name="connsiteY212" fmla="*/ 1879265 h 2083506"/>
              <a:gd name="connsiteX213" fmla="*/ 1823048 w 12191999"/>
              <a:gd name="connsiteY213" fmla="*/ 1881064 h 2083506"/>
              <a:gd name="connsiteX214" fmla="*/ 1765736 w 12191999"/>
              <a:gd name="connsiteY214" fmla="*/ 1856578 h 2083506"/>
              <a:gd name="connsiteX215" fmla="*/ 1725669 w 12191999"/>
              <a:gd name="connsiteY215" fmla="*/ 1833744 h 2083506"/>
              <a:gd name="connsiteX216" fmla="*/ 1725216 w 12191999"/>
              <a:gd name="connsiteY216" fmla="*/ 1829447 h 2083506"/>
              <a:gd name="connsiteX217" fmla="*/ 1721485 w 12191999"/>
              <a:gd name="connsiteY217" fmla="*/ 1828960 h 2083506"/>
              <a:gd name="connsiteX218" fmla="*/ 1717786 w 12191999"/>
              <a:gd name="connsiteY218" fmla="*/ 1832224 h 2083506"/>
              <a:gd name="connsiteX219" fmla="*/ 1689907 w 12191999"/>
              <a:gd name="connsiteY219" fmla="*/ 1825425 h 2083506"/>
              <a:gd name="connsiteX220" fmla="*/ 1688093 w 12191999"/>
              <a:gd name="connsiteY220" fmla="*/ 1817391 h 2083506"/>
              <a:gd name="connsiteX221" fmla="*/ 1496789 w 12191999"/>
              <a:gd name="connsiteY221" fmla="*/ 1805297 h 2083506"/>
              <a:gd name="connsiteX222" fmla="*/ 1392839 w 12191999"/>
              <a:gd name="connsiteY222" fmla="*/ 1758649 h 2083506"/>
              <a:gd name="connsiteX223" fmla="*/ 1360872 w 12191999"/>
              <a:gd name="connsiteY223" fmla="*/ 1752441 h 2083506"/>
              <a:gd name="connsiteX224" fmla="*/ 1313885 w 12191999"/>
              <a:gd name="connsiteY224" fmla="*/ 1731785 h 2083506"/>
              <a:gd name="connsiteX225" fmla="*/ 1247665 w 12191999"/>
              <a:gd name="connsiteY225" fmla="*/ 1727765 h 2083506"/>
              <a:gd name="connsiteX226" fmla="*/ 1196850 w 12191999"/>
              <a:gd name="connsiteY226" fmla="*/ 1729622 h 2083506"/>
              <a:gd name="connsiteX227" fmla="*/ 1168728 w 12191999"/>
              <a:gd name="connsiteY227" fmla="*/ 1728550 h 2083506"/>
              <a:gd name="connsiteX228" fmla="*/ 1096918 w 12191999"/>
              <a:gd name="connsiteY228" fmla="*/ 1721485 h 2083506"/>
              <a:gd name="connsiteX229" fmla="*/ 1094082 w 12191999"/>
              <a:gd name="connsiteY229" fmla="*/ 1720113 h 2083506"/>
              <a:gd name="connsiteX230" fmla="*/ 1040782 w 12191999"/>
              <a:gd name="connsiteY230" fmla="*/ 1721762 h 2083506"/>
              <a:gd name="connsiteX231" fmla="*/ 955980 w 12191999"/>
              <a:gd name="connsiteY231" fmla="*/ 1719289 h 2083506"/>
              <a:gd name="connsiteX232" fmla="*/ 926108 w 12191999"/>
              <a:gd name="connsiteY232" fmla="*/ 1715917 h 2083506"/>
              <a:gd name="connsiteX233" fmla="*/ 876049 w 12191999"/>
              <a:gd name="connsiteY233" fmla="*/ 1710422 h 2083506"/>
              <a:gd name="connsiteX234" fmla="*/ 839194 w 12191999"/>
              <a:gd name="connsiteY234" fmla="*/ 1700176 h 2083506"/>
              <a:gd name="connsiteX235" fmla="*/ 797112 w 12191999"/>
              <a:gd name="connsiteY235" fmla="*/ 1698014 h 2083506"/>
              <a:gd name="connsiteX236" fmla="*/ 786610 w 12191999"/>
              <a:gd name="connsiteY236" fmla="*/ 1705455 h 2083506"/>
              <a:gd name="connsiteX237" fmla="*/ 741833 w 12191999"/>
              <a:gd name="connsiteY237" fmla="*/ 1700566 h 2083506"/>
              <a:gd name="connsiteX238" fmla="*/ 673985 w 12191999"/>
              <a:gd name="connsiteY238" fmla="*/ 1692278 h 2083506"/>
              <a:gd name="connsiteX239" fmla="*/ 634665 w 12191999"/>
              <a:gd name="connsiteY239" fmla="*/ 1689550 h 2083506"/>
              <a:gd name="connsiteX240" fmla="*/ 527471 w 12191999"/>
              <a:gd name="connsiteY240" fmla="*/ 1679869 h 2083506"/>
              <a:gd name="connsiteX241" fmla="*/ 420260 w 12191999"/>
              <a:gd name="connsiteY241" fmla="*/ 1668475 h 2083506"/>
              <a:gd name="connsiteX242" fmla="*/ 357630 w 12191999"/>
              <a:gd name="connsiteY242" fmla="*/ 1652142 h 2083506"/>
              <a:gd name="connsiteX243" fmla="*/ 269407 w 12191999"/>
              <a:gd name="connsiteY243" fmla="*/ 1643812 h 2083506"/>
              <a:gd name="connsiteX244" fmla="*/ 254769 w 12191999"/>
              <a:gd name="connsiteY244" fmla="*/ 1641013 h 2083506"/>
              <a:gd name="connsiteX245" fmla="*/ 150763 w 12191999"/>
              <a:gd name="connsiteY245" fmla="*/ 1628143 h 2083506"/>
              <a:gd name="connsiteX246" fmla="*/ 29133 w 12191999"/>
              <a:gd name="connsiteY246" fmla="*/ 1626172 h 2083506"/>
              <a:gd name="connsiteX247" fmla="*/ 0 w 12191999"/>
              <a:gd name="connsiteY247" fmla="*/ 1619589 h 2083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</a:cxnLst>
            <a:rect l="l" t="t" r="r" b="b"/>
            <a:pathLst>
              <a:path w="12191999" h="2083506">
                <a:moveTo>
                  <a:pt x="0" y="0"/>
                </a:moveTo>
                <a:lnTo>
                  <a:pt x="9429748" y="0"/>
                </a:lnTo>
                <a:lnTo>
                  <a:pt x="9429748" y="1"/>
                </a:lnTo>
                <a:lnTo>
                  <a:pt x="12191999" y="1"/>
                </a:lnTo>
                <a:lnTo>
                  <a:pt x="12191999" y="1164372"/>
                </a:lnTo>
                <a:lnTo>
                  <a:pt x="12147852" y="1163783"/>
                </a:lnTo>
                <a:cubicBezTo>
                  <a:pt x="12063101" y="1189107"/>
                  <a:pt x="12045020" y="1156925"/>
                  <a:pt x="11993604" y="1153496"/>
                </a:cubicBezTo>
                <a:cubicBezTo>
                  <a:pt x="11954216" y="1165241"/>
                  <a:pt x="11911195" y="1167350"/>
                  <a:pt x="11865319" y="1176624"/>
                </a:cubicBezTo>
                <a:cubicBezTo>
                  <a:pt x="11822513" y="1184682"/>
                  <a:pt x="11766915" y="1201558"/>
                  <a:pt x="11718353" y="1209136"/>
                </a:cubicBezTo>
                <a:cubicBezTo>
                  <a:pt x="11675379" y="1217463"/>
                  <a:pt x="11638007" y="1216639"/>
                  <a:pt x="11609067" y="1218512"/>
                </a:cubicBezTo>
                <a:cubicBezTo>
                  <a:pt x="11597582" y="1221322"/>
                  <a:pt x="11554280" y="1243577"/>
                  <a:pt x="11545958" y="1240430"/>
                </a:cubicBezTo>
                <a:lnTo>
                  <a:pt x="11445770" y="1225780"/>
                </a:lnTo>
                <a:cubicBezTo>
                  <a:pt x="11425543" y="1230782"/>
                  <a:pt x="11413740" y="1222096"/>
                  <a:pt x="11398842" y="1227250"/>
                </a:cubicBezTo>
                <a:cubicBezTo>
                  <a:pt x="11367060" y="1233093"/>
                  <a:pt x="11269285" y="1263712"/>
                  <a:pt x="11240093" y="1266797"/>
                </a:cubicBezTo>
                <a:cubicBezTo>
                  <a:pt x="11197297" y="1273685"/>
                  <a:pt x="11181311" y="1272682"/>
                  <a:pt x="11141364" y="1288059"/>
                </a:cubicBezTo>
                <a:cubicBezTo>
                  <a:pt x="11099891" y="1305386"/>
                  <a:pt x="11051533" y="1319157"/>
                  <a:pt x="11015396" y="1353104"/>
                </a:cubicBezTo>
                <a:cubicBezTo>
                  <a:pt x="11009424" y="1362217"/>
                  <a:pt x="10992328" y="1361966"/>
                  <a:pt x="10973905" y="1365109"/>
                </a:cubicBezTo>
                <a:cubicBezTo>
                  <a:pt x="10955482" y="1368254"/>
                  <a:pt x="10907369" y="1372817"/>
                  <a:pt x="10904858" y="1371966"/>
                </a:cubicBezTo>
                <a:cubicBezTo>
                  <a:pt x="10880521" y="1379494"/>
                  <a:pt x="10873670" y="1399734"/>
                  <a:pt x="10827883" y="1410270"/>
                </a:cubicBezTo>
                <a:cubicBezTo>
                  <a:pt x="10790248" y="1415655"/>
                  <a:pt x="10724899" y="1420726"/>
                  <a:pt x="10690996" y="1426394"/>
                </a:cubicBezTo>
                <a:cubicBezTo>
                  <a:pt x="10676463" y="1423331"/>
                  <a:pt x="10634514" y="1436908"/>
                  <a:pt x="10624461" y="1444283"/>
                </a:cubicBezTo>
                <a:cubicBezTo>
                  <a:pt x="10601952" y="1468442"/>
                  <a:pt x="10536224" y="1460228"/>
                  <a:pt x="10517208" y="1478947"/>
                </a:cubicBezTo>
                <a:cubicBezTo>
                  <a:pt x="10509508" y="1482271"/>
                  <a:pt x="10505833" y="1468818"/>
                  <a:pt x="10497937" y="1469831"/>
                </a:cubicBezTo>
                <a:lnTo>
                  <a:pt x="10471201" y="1486037"/>
                </a:lnTo>
                <a:lnTo>
                  <a:pt x="10448263" y="1478223"/>
                </a:lnTo>
                <a:lnTo>
                  <a:pt x="10388089" y="1507175"/>
                </a:lnTo>
                <a:cubicBezTo>
                  <a:pt x="10350285" y="1513081"/>
                  <a:pt x="10383281" y="1526586"/>
                  <a:pt x="10333720" y="1515848"/>
                </a:cubicBezTo>
                <a:cubicBezTo>
                  <a:pt x="10286428" y="1526223"/>
                  <a:pt x="10174884" y="1550019"/>
                  <a:pt x="10104338" y="1569424"/>
                </a:cubicBezTo>
                <a:cubicBezTo>
                  <a:pt x="10066963" y="1581564"/>
                  <a:pt x="9967395" y="1605712"/>
                  <a:pt x="9910445" y="1632275"/>
                </a:cubicBezTo>
                <a:cubicBezTo>
                  <a:pt x="9856131" y="1644130"/>
                  <a:pt x="9831118" y="1689967"/>
                  <a:pt x="9770872" y="1688088"/>
                </a:cubicBezTo>
                <a:cubicBezTo>
                  <a:pt x="9769882" y="1691843"/>
                  <a:pt x="9737016" y="1697044"/>
                  <a:pt x="9733849" y="1700034"/>
                </a:cubicBezTo>
                <a:lnTo>
                  <a:pt x="9703714" y="1730093"/>
                </a:lnTo>
                <a:lnTo>
                  <a:pt x="9698351" y="1730377"/>
                </a:lnTo>
                <a:lnTo>
                  <a:pt x="9632895" y="1736363"/>
                </a:lnTo>
                <a:lnTo>
                  <a:pt x="9569107" y="1741010"/>
                </a:lnTo>
                <a:cubicBezTo>
                  <a:pt x="9558961" y="1745882"/>
                  <a:pt x="9548028" y="1750646"/>
                  <a:pt x="9536451" y="1755120"/>
                </a:cubicBezTo>
                <a:lnTo>
                  <a:pt x="9529385" y="1757515"/>
                </a:lnTo>
                <a:lnTo>
                  <a:pt x="9498527" y="1753117"/>
                </a:lnTo>
                <a:lnTo>
                  <a:pt x="9436642" y="1755478"/>
                </a:lnTo>
                <a:lnTo>
                  <a:pt x="9429748" y="1756317"/>
                </a:lnTo>
                <a:lnTo>
                  <a:pt x="9429748" y="1768745"/>
                </a:lnTo>
                <a:lnTo>
                  <a:pt x="9425802" y="1769273"/>
                </a:lnTo>
                <a:cubicBezTo>
                  <a:pt x="9390751" y="1773262"/>
                  <a:pt x="9371406" y="1773457"/>
                  <a:pt x="9349763" y="1776107"/>
                </a:cubicBezTo>
                <a:cubicBezTo>
                  <a:pt x="9314721" y="1782260"/>
                  <a:pt x="9277650" y="1796217"/>
                  <a:pt x="9256503" y="1800699"/>
                </a:cubicBezTo>
                <a:lnTo>
                  <a:pt x="9222873" y="1803003"/>
                </a:lnTo>
                <a:lnTo>
                  <a:pt x="9224095" y="1807355"/>
                </a:lnTo>
                <a:lnTo>
                  <a:pt x="9211603" y="1807675"/>
                </a:lnTo>
                <a:lnTo>
                  <a:pt x="9183719" y="1807781"/>
                </a:lnTo>
                <a:cubicBezTo>
                  <a:pt x="9166319" y="1808439"/>
                  <a:pt x="9117935" y="1807396"/>
                  <a:pt x="9100221" y="1808989"/>
                </a:cubicBezTo>
                <a:cubicBezTo>
                  <a:pt x="9095111" y="1813630"/>
                  <a:pt x="9087224" y="1816160"/>
                  <a:pt x="9077439" y="1817333"/>
                </a:cubicBezTo>
                <a:lnTo>
                  <a:pt x="9055889" y="1817464"/>
                </a:lnTo>
                <a:lnTo>
                  <a:pt x="8930912" y="1828648"/>
                </a:lnTo>
                <a:lnTo>
                  <a:pt x="8913729" y="1829483"/>
                </a:lnTo>
                <a:lnTo>
                  <a:pt x="8904423" y="1833234"/>
                </a:lnTo>
                <a:cubicBezTo>
                  <a:pt x="8897319" y="1833982"/>
                  <a:pt x="8876911" y="1833498"/>
                  <a:pt x="8871099" y="1833979"/>
                </a:cubicBezTo>
                <a:lnTo>
                  <a:pt x="8869557" y="1836113"/>
                </a:lnTo>
                <a:cubicBezTo>
                  <a:pt x="8851043" y="1839524"/>
                  <a:pt x="8781405" y="1850882"/>
                  <a:pt x="8760021" y="1854442"/>
                </a:cubicBezTo>
                <a:cubicBezTo>
                  <a:pt x="8755749" y="1851161"/>
                  <a:pt x="8746183" y="1856343"/>
                  <a:pt x="8741254" y="1857469"/>
                </a:cubicBezTo>
                <a:cubicBezTo>
                  <a:pt x="8740491" y="1855259"/>
                  <a:pt x="8728559" y="1854585"/>
                  <a:pt x="8725039" y="1856552"/>
                </a:cubicBezTo>
                <a:cubicBezTo>
                  <a:pt x="8641157" y="1867333"/>
                  <a:pt x="8683145" y="1845054"/>
                  <a:pt x="8635265" y="1859168"/>
                </a:cubicBezTo>
                <a:cubicBezTo>
                  <a:pt x="8626795" y="1860103"/>
                  <a:pt x="8619931" y="1859212"/>
                  <a:pt x="8613911" y="1857561"/>
                </a:cubicBezTo>
                <a:lnTo>
                  <a:pt x="8604931" y="1854170"/>
                </a:lnTo>
                <a:lnTo>
                  <a:pt x="8570171" y="1860579"/>
                </a:lnTo>
                <a:cubicBezTo>
                  <a:pt x="8553049" y="1862813"/>
                  <a:pt x="8535028" y="1864294"/>
                  <a:pt x="8516537" y="1864971"/>
                </a:cubicBezTo>
                <a:cubicBezTo>
                  <a:pt x="8512388" y="1860455"/>
                  <a:pt x="8497874" y="1866870"/>
                  <a:pt x="8491046" y="1868141"/>
                </a:cubicBezTo>
                <a:cubicBezTo>
                  <a:pt x="8490975" y="1865191"/>
                  <a:pt x="8475847" y="1863778"/>
                  <a:pt x="8470478" y="1866216"/>
                </a:cubicBezTo>
                <a:cubicBezTo>
                  <a:pt x="8357654" y="1876758"/>
                  <a:pt x="8421139" y="1849210"/>
                  <a:pt x="8353433" y="1865729"/>
                </a:cubicBezTo>
                <a:lnTo>
                  <a:pt x="8347675" y="1865075"/>
                </a:lnTo>
                <a:lnTo>
                  <a:pt x="8343939" y="1865677"/>
                </a:lnTo>
                <a:cubicBezTo>
                  <a:pt x="8309852" y="1870841"/>
                  <a:pt x="8272587" y="1875809"/>
                  <a:pt x="8221566" y="1881148"/>
                </a:cubicBezTo>
                <a:cubicBezTo>
                  <a:pt x="8158043" y="1892960"/>
                  <a:pt x="8095547" y="1914042"/>
                  <a:pt x="8066095" y="1919902"/>
                </a:cubicBezTo>
                <a:cubicBezTo>
                  <a:pt x="8058949" y="1919234"/>
                  <a:pt x="8051921" y="1917862"/>
                  <a:pt x="8044849" y="1916308"/>
                </a:cubicBezTo>
                <a:lnTo>
                  <a:pt x="8041142" y="1915506"/>
                </a:lnTo>
                <a:lnTo>
                  <a:pt x="8022159" y="1911521"/>
                </a:lnTo>
                <a:lnTo>
                  <a:pt x="7944932" y="1917265"/>
                </a:lnTo>
                <a:lnTo>
                  <a:pt x="7879011" y="1928570"/>
                </a:lnTo>
                <a:lnTo>
                  <a:pt x="7865529" y="1934399"/>
                </a:lnTo>
                <a:lnTo>
                  <a:pt x="7774801" y="1947969"/>
                </a:lnTo>
                <a:lnTo>
                  <a:pt x="7748398" y="1955982"/>
                </a:lnTo>
                <a:lnTo>
                  <a:pt x="7740684" y="1955717"/>
                </a:lnTo>
                <a:cubicBezTo>
                  <a:pt x="7728362" y="1958584"/>
                  <a:pt x="7714099" y="1968442"/>
                  <a:pt x="7712976" y="1960442"/>
                </a:cubicBezTo>
                <a:lnTo>
                  <a:pt x="7699956" y="1966104"/>
                </a:lnTo>
                <a:lnTo>
                  <a:pt x="7684158" y="1962927"/>
                </a:lnTo>
                <a:cubicBezTo>
                  <a:pt x="7674684" y="1962643"/>
                  <a:pt x="7652105" y="1963177"/>
                  <a:pt x="7643109" y="1964400"/>
                </a:cubicBezTo>
                <a:lnTo>
                  <a:pt x="7630180" y="1970266"/>
                </a:lnTo>
                <a:lnTo>
                  <a:pt x="7609131" y="1971774"/>
                </a:lnTo>
                <a:cubicBezTo>
                  <a:pt x="7596694" y="1971644"/>
                  <a:pt x="7570258" y="1969757"/>
                  <a:pt x="7555555" y="1969491"/>
                </a:cubicBezTo>
                <a:cubicBezTo>
                  <a:pt x="7541460" y="1966540"/>
                  <a:pt x="7530571" y="1964848"/>
                  <a:pt x="7520919" y="1970177"/>
                </a:cubicBezTo>
                <a:cubicBezTo>
                  <a:pt x="7500295" y="1966884"/>
                  <a:pt x="7480780" y="1949401"/>
                  <a:pt x="7456258" y="1960468"/>
                </a:cubicBezTo>
                <a:cubicBezTo>
                  <a:pt x="7434946" y="1957506"/>
                  <a:pt x="7435772" y="1952500"/>
                  <a:pt x="7393047" y="1952408"/>
                </a:cubicBezTo>
                <a:cubicBezTo>
                  <a:pt x="7356520" y="1952860"/>
                  <a:pt x="7236307" y="1958626"/>
                  <a:pt x="7199912" y="1959913"/>
                </a:cubicBezTo>
                <a:cubicBezTo>
                  <a:pt x="7176501" y="1959942"/>
                  <a:pt x="7160098" y="1958343"/>
                  <a:pt x="7146774" y="1956641"/>
                </a:cubicBezTo>
                <a:lnTo>
                  <a:pt x="7122244" y="1953891"/>
                </a:lnTo>
                <a:lnTo>
                  <a:pt x="7032241" y="1962723"/>
                </a:lnTo>
                <a:cubicBezTo>
                  <a:pt x="6997214" y="1965198"/>
                  <a:pt x="6963725" y="1968396"/>
                  <a:pt x="6941492" y="1976868"/>
                </a:cubicBezTo>
                <a:cubicBezTo>
                  <a:pt x="6947015" y="1970398"/>
                  <a:pt x="6923088" y="1965379"/>
                  <a:pt x="6906514" y="1968589"/>
                </a:cubicBezTo>
                <a:cubicBezTo>
                  <a:pt x="6925890" y="1943204"/>
                  <a:pt x="6840983" y="1991464"/>
                  <a:pt x="6826395" y="1974141"/>
                </a:cubicBezTo>
                <a:cubicBezTo>
                  <a:pt x="6825676" y="1990223"/>
                  <a:pt x="6751393" y="2017492"/>
                  <a:pt x="6716431" y="2004297"/>
                </a:cubicBezTo>
                <a:cubicBezTo>
                  <a:pt x="6663167" y="2007518"/>
                  <a:pt x="6625450" y="2020811"/>
                  <a:pt x="6569607" y="2015496"/>
                </a:cubicBezTo>
                <a:cubicBezTo>
                  <a:pt x="6567874" y="2017648"/>
                  <a:pt x="6565034" y="2019449"/>
                  <a:pt x="6561430" y="2020996"/>
                </a:cubicBezTo>
                <a:lnTo>
                  <a:pt x="6549371" y="2024747"/>
                </a:lnTo>
                <a:lnTo>
                  <a:pt x="6547040" y="2024474"/>
                </a:lnTo>
                <a:cubicBezTo>
                  <a:pt x="6537882" y="2024425"/>
                  <a:pt x="6533193" y="2025332"/>
                  <a:pt x="6530482" y="2026659"/>
                </a:cubicBezTo>
                <a:lnTo>
                  <a:pt x="6528565" y="2028600"/>
                </a:lnTo>
                <a:lnTo>
                  <a:pt x="6517741" y="2030558"/>
                </a:lnTo>
                <a:lnTo>
                  <a:pt x="6497855" y="2035650"/>
                </a:lnTo>
                <a:lnTo>
                  <a:pt x="6492785" y="2035444"/>
                </a:lnTo>
                <a:lnTo>
                  <a:pt x="6460692" y="2041321"/>
                </a:lnTo>
                <a:lnTo>
                  <a:pt x="6459609" y="2040851"/>
                </a:lnTo>
                <a:cubicBezTo>
                  <a:pt x="6456451" y="2039933"/>
                  <a:pt x="6452734" y="2039508"/>
                  <a:pt x="6447765" y="2040102"/>
                </a:cubicBezTo>
                <a:cubicBezTo>
                  <a:pt x="6446007" y="2031126"/>
                  <a:pt x="6441093" y="2037380"/>
                  <a:pt x="6426590" y="2039928"/>
                </a:cubicBezTo>
                <a:cubicBezTo>
                  <a:pt x="6423606" y="2033241"/>
                  <a:pt x="6413230" y="2032925"/>
                  <a:pt x="6401693" y="2033537"/>
                </a:cubicBezTo>
                <a:lnTo>
                  <a:pt x="6387141" y="2033161"/>
                </a:lnTo>
                <a:lnTo>
                  <a:pt x="6357846" y="2036782"/>
                </a:lnTo>
                <a:lnTo>
                  <a:pt x="6342914" y="2037585"/>
                </a:lnTo>
                <a:lnTo>
                  <a:pt x="6336300" y="2038781"/>
                </a:lnTo>
                <a:lnTo>
                  <a:pt x="6317178" y="2038968"/>
                </a:lnTo>
                <a:lnTo>
                  <a:pt x="6161427" y="2047338"/>
                </a:lnTo>
                <a:cubicBezTo>
                  <a:pt x="6147824" y="2057658"/>
                  <a:pt x="6118908" y="2077615"/>
                  <a:pt x="6097339" y="2082438"/>
                </a:cubicBezTo>
                <a:cubicBezTo>
                  <a:pt x="6090149" y="2084046"/>
                  <a:pt x="6083776" y="2083972"/>
                  <a:pt x="6079059" y="2081299"/>
                </a:cubicBezTo>
                <a:cubicBezTo>
                  <a:pt x="6063900" y="2082334"/>
                  <a:pt x="6011621" y="2084537"/>
                  <a:pt x="5998439" y="2070958"/>
                </a:cubicBezTo>
                <a:cubicBezTo>
                  <a:pt x="5976443" y="2071759"/>
                  <a:pt x="5925514" y="2069780"/>
                  <a:pt x="5904290" y="2070255"/>
                </a:cubicBezTo>
                <a:cubicBezTo>
                  <a:pt x="5871515" y="2066244"/>
                  <a:pt x="5843986" y="2088249"/>
                  <a:pt x="5814867" y="2079032"/>
                </a:cubicBezTo>
                <a:cubicBezTo>
                  <a:pt x="5792003" y="2070559"/>
                  <a:pt x="5750009" y="2076273"/>
                  <a:pt x="5725743" y="2070558"/>
                </a:cubicBezTo>
                <a:cubicBezTo>
                  <a:pt x="5716432" y="2058355"/>
                  <a:pt x="5667424" y="2047322"/>
                  <a:pt x="5650546" y="2052412"/>
                </a:cubicBezTo>
                <a:cubicBezTo>
                  <a:pt x="5614627" y="2046084"/>
                  <a:pt x="5608108" y="2028306"/>
                  <a:pt x="5581284" y="2023175"/>
                </a:cubicBezTo>
                <a:lnTo>
                  <a:pt x="5572593" y="2018391"/>
                </a:lnTo>
                <a:lnTo>
                  <a:pt x="5548580" y="2016951"/>
                </a:lnTo>
                <a:cubicBezTo>
                  <a:pt x="5523726" y="2017783"/>
                  <a:pt x="5498337" y="2019663"/>
                  <a:pt x="5471173" y="2018786"/>
                </a:cubicBezTo>
                <a:cubicBezTo>
                  <a:pt x="5447687" y="2003020"/>
                  <a:pt x="5353807" y="2022324"/>
                  <a:pt x="5340320" y="2037611"/>
                </a:cubicBezTo>
                <a:cubicBezTo>
                  <a:pt x="5340015" y="2024215"/>
                  <a:pt x="5271937" y="2042455"/>
                  <a:pt x="5254376" y="2042928"/>
                </a:cubicBezTo>
                <a:cubicBezTo>
                  <a:pt x="5248522" y="2043086"/>
                  <a:pt x="5248281" y="2041270"/>
                  <a:pt x="5258035" y="2035649"/>
                </a:cubicBezTo>
                <a:cubicBezTo>
                  <a:pt x="5239374" y="2037214"/>
                  <a:pt x="5220112" y="2030252"/>
                  <a:pt x="5230622" y="2024576"/>
                </a:cubicBezTo>
                <a:cubicBezTo>
                  <a:pt x="5173932" y="2036724"/>
                  <a:pt x="5090262" y="2024645"/>
                  <a:pt x="5026203" y="2030162"/>
                </a:cubicBezTo>
                <a:cubicBezTo>
                  <a:pt x="4991280" y="2016814"/>
                  <a:pt x="5010212" y="2029164"/>
                  <a:pt x="4973988" y="2026668"/>
                </a:cubicBezTo>
                <a:cubicBezTo>
                  <a:pt x="4983896" y="2038955"/>
                  <a:pt x="4930012" y="2019774"/>
                  <a:pt x="4928030" y="2033642"/>
                </a:cubicBezTo>
                <a:cubicBezTo>
                  <a:pt x="4921501" y="2032748"/>
                  <a:pt x="4915238" y="2031445"/>
                  <a:pt x="4908970" y="2030033"/>
                </a:cubicBezTo>
                <a:lnTo>
                  <a:pt x="4905679" y="2029300"/>
                </a:lnTo>
                <a:lnTo>
                  <a:pt x="4892525" y="2028768"/>
                </a:lnTo>
                <a:lnTo>
                  <a:pt x="4888818" y="2025619"/>
                </a:lnTo>
                <a:lnTo>
                  <a:pt x="4869018" y="2022668"/>
                </a:lnTo>
                <a:cubicBezTo>
                  <a:pt x="4861602" y="2022028"/>
                  <a:pt x="4853622" y="2021880"/>
                  <a:pt x="4844804" y="2022527"/>
                </a:cubicBezTo>
                <a:cubicBezTo>
                  <a:pt x="4823110" y="2028022"/>
                  <a:pt x="4789330" y="2021287"/>
                  <a:pt x="4758778" y="2021694"/>
                </a:cubicBezTo>
                <a:lnTo>
                  <a:pt x="4744748" y="2023396"/>
                </a:lnTo>
                <a:lnTo>
                  <a:pt x="4698956" y="2020558"/>
                </a:lnTo>
                <a:cubicBezTo>
                  <a:pt x="4685921" y="2020008"/>
                  <a:pt x="4672392" y="2019718"/>
                  <a:pt x="4658147" y="2019920"/>
                </a:cubicBezTo>
                <a:lnTo>
                  <a:pt x="4631706" y="2021274"/>
                </a:lnTo>
                <a:lnTo>
                  <a:pt x="4624776" y="2020152"/>
                </a:lnTo>
                <a:cubicBezTo>
                  <a:pt x="4612703" y="2020277"/>
                  <a:pt x="4596727" y="2024226"/>
                  <a:pt x="4598150" y="2019429"/>
                </a:cubicBezTo>
                <a:lnTo>
                  <a:pt x="4584588" y="2021092"/>
                </a:lnTo>
                <a:lnTo>
                  <a:pt x="4571203" y="2017263"/>
                </a:lnTo>
                <a:cubicBezTo>
                  <a:pt x="4569736" y="2016374"/>
                  <a:pt x="4568633" y="2015427"/>
                  <a:pt x="4567930" y="2014458"/>
                </a:cubicBezTo>
                <a:lnTo>
                  <a:pt x="4548984" y="2015717"/>
                </a:lnTo>
                <a:lnTo>
                  <a:pt x="4533451" y="2012976"/>
                </a:lnTo>
                <a:lnTo>
                  <a:pt x="4519910" y="2014768"/>
                </a:lnTo>
                <a:lnTo>
                  <a:pt x="4514290" y="2014364"/>
                </a:lnTo>
                <a:lnTo>
                  <a:pt x="4500320" y="2013007"/>
                </a:lnTo>
                <a:cubicBezTo>
                  <a:pt x="4493159" y="2012056"/>
                  <a:pt x="4485144" y="2010910"/>
                  <a:pt x="4476219" y="2009993"/>
                </a:cubicBezTo>
                <a:lnTo>
                  <a:pt x="4468701" y="2009574"/>
                </a:lnTo>
                <a:lnTo>
                  <a:pt x="4452333" y="2004964"/>
                </a:lnTo>
                <a:cubicBezTo>
                  <a:pt x="4440422" y="2001479"/>
                  <a:pt x="4431048" y="1999130"/>
                  <a:pt x="4420644" y="2001021"/>
                </a:cubicBezTo>
                <a:cubicBezTo>
                  <a:pt x="4402911" y="1996519"/>
                  <a:pt x="4390524" y="1983900"/>
                  <a:pt x="4364856" y="1987267"/>
                </a:cubicBezTo>
                <a:cubicBezTo>
                  <a:pt x="4372645" y="1981550"/>
                  <a:pt x="4336350" y="1986575"/>
                  <a:pt x="4332062" y="1980703"/>
                </a:cubicBezTo>
                <a:cubicBezTo>
                  <a:pt x="4330083" y="1975974"/>
                  <a:pt x="4318612" y="1976397"/>
                  <a:pt x="4309876" y="1974653"/>
                </a:cubicBezTo>
                <a:cubicBezTo>
                  <a:pt x="4303650" y="1969824"/>
                  <a:pt x="4259693" y="1965414"/>
                  <a:pt x="4244391" y="1966109"/>
                </a:cubicBezTo>
                <a:cubicBezTo>
                  <a:pt x="4201255" y="1970914"/>
                  <a:pt x="4166558" y="1951471"/>
                  <a:pt x="4132071" y="1954813"/>
                </a:cubicBezTo>
                <a:cubicBezTo>
                  <a:pt x="4123041" y="1954358"/>
                  <a:pt x="4115554" y="1953263"/>
                  <a:pt x="4109069" y="1951778"/>
                </a:cubicBezTo>
                <a:lnTo>
                  <a:pt x="4092908" y="1946662"/>
                </a:lnTo>
                <a:cubicBezTo>
                  <a:pt x="4092707" y="1945539"/>
                  <a:pt x="4092506" y="1944415"/>
                  <a:pt x="4092306" y="1943291"/>
                </a:cubicBezTo>
                <a:lnTo>
                  <a:pt x="4080234" y="1941219"/>
                </a:lnTo>
                <a:lnTo>
                  <a:pt x="4077778" y="1940145"/>
                </a:lnTo>
                <a:cubicBezTo>
                  <a:pt x="4073105" y="1938081"/>
                  <a:pt x="4068339" y="1936119"/>
                  <a:pt x="4062936" y="1934506"/>
                </a:cubicBezTo>
                <a:cubicBezTo>
                  <a:pt x="4048082" y="1947155"/>
                  <a:pt x="4014523" y="1922869"/>
                  <a:pt x="4012506" y="1935475"/>
                </a:cubicBezTo>
                <a:cubicBezTo>
                  <a:pt x="3980228" y="1928812"/>
                  <a:pt x="3986775" y="1942559"/>
                  <a:pt x="3965880" y="1925968"/>
                </a:cubicBezTo>
                <a:cubicBezTo>
                  <a:pt x="3899515" y="1923414"/>
                  <a:pt x="3830855" y="1902158"/>
                  <a:pt x="3765338" y="1906649"/>
                </a:cubicBezTo>
                <a:cubicBezTo>
                  <a:pt x="3780686" y="1902635"/>
                  <a:pt x="3768784" y="1893856"/>
                  <a:pt x="3749493" y="1893071"/>
                </a:cubicBezTo>
                <a:cubicBezTo>
                  <a:pt x="3807776" y="1876857"/>
                  <a:pt x="3656400" y="1898030"/>
                  <a:pt x="3672704" y="1881383"/>
                </a:cubicBezTo>
                <a:cubicBezTo>
                  <a:pt x="3645532" y="1893973"/>
                  <a:pt x="3537791" y="1900656"/>
                  <a:pt x="3530082" y="1883187"/>
                </a:cubicBezTo>
                <a:cubicBezTo>
                  <a:pt x="3479808" y="1875044"/>
                  <a:pt x="3426017" y="1877998"/>
                  <a:pt x="3387664" y="1862579"/>
                </a:cubicBezTo>
                <a:cubicBezTo>
                  <a:pt x="3382649" y="1863935"/>
                  <a:pt x="3377277" y="1864791"/>
                  <a:pt x="3371681" y="1865293"/>
                </a:cubicBezTo>
                <a:lnTo>
                  <a:pt x="3355305" y="1865842"/>
                </a:lnTo>
                <a:lnTo>
                  <a:pt x="3353790" y="1865158"/>
                </a:lnTo>
                <a:cubicBezTo>
                  <a:pt x="3346144" y="1863282"/>
                  <a:pt x="3340687" y="1863057"/>
                  <a:pt x="3336210" y="1863564"/>
                </a:cubicBezTo>
                <a:lnTo>
                  <a:pt x="3331381" y="1864716"/>
                </a:lnTo>
                <a:lnTo>
                  <a:pt x="3319012" y="1864093"/>
                </a:lnTo>
                <a:lnTo>
                  <a:pt x="3293818" y="1864135"/>
                </a:lnTo>
                <a:lnTo>
                  <a:pt x="3289881" y="1862954"/>
                </a:lnTo>
                <a:lnTo>
                  <a:pt x="3253090" y="1861164"/>
                </a:lnTo>
                <a:cubicBezTo>
                  <a:pt x="3253042" y="1860968"/>
                  <a:pt x="3252996" y="1860771"/>
                  <a:pt x="3252949" y="1860574"/>
                </a:cubicBezTo>
                <a:cubicBezTo>
                  <a:pt x="3251799" y="1859213"/>
                  <a:pt x="3249368" y="1858131"/>
                  <a:pt x="3244187" y="1857604"/>
                </a:cubicBezTo>
                <a:cubicBezTo>
                  <a:pt x="3250860" y="1853873"/>
                  <a:pt x="3250577" y="1852999"/>
                  <a:pt x="3246570" y="1852946"/>
                </a:cubicBezTo>
                <a:lnTo>
                  <a:pt x="3237810" y="1853064"/>
                </a:lnTo>
                <a:lnTo>
                  <a:pt x="3230822" y="1855474"/>
                </a:lnTo>
                <a:cubicBezTo>
                  <a:pt x="3206812" y="1862286"/>
                  <a:pt x="3176733" y="1868865"/>
                  <a:pt x="3136549" y="1874037"/>
                </a:cubicBezTo>
                <a:cubicBezTo>
                  <a:pt x="3081163" y="1880168"/>
                  <a:pt x="2902557" y="1900580"/>
                  <a:pt x="2845754" y="1910932"/>
                </a:cubicBezTo>
                <a:cubicBezTo>
                  <a:pt x="2860822" y="1944376"/>
                  <a:pt x="2813389" y="1905358"/>
                  <a:pt x="2786878" y="1917162"/>
                </a:cubicBezTo>
                <a:cubicBezTo>
                  <a:pt x="2766803" y="1917398"/>
                  <a:pt x="2741628" y="1915886"/>
                  <a:pt x="2725298" y="1912340"/>
                </a:cubicBezTo>
                <a:cubicBezTo>
                  <a:pt x="2716680" y="1911427"/>
                  <a:pt x="2707572" y="1911972"/>
                  <a:pt x="2697754" y="1914863"/>
                </a:cubicBezTo>
                <a:cubicBezTo>
                  <a:pt x="2667185" y="1939014"/>
                  <a:pt x="2622149" y="1926211"/>
                  <a:pt x="2568063" y="1936283"/>
                </a:cubicBezTo>
                <a:cubicBezTo>
                  <a:pt x="2552625" y="1932001"/>
                  <a:pt x="2502682" y="1953378"/>
                  <a:pt x="2489784" y="1943720"/>
                </a:cubicBezTo>
                <a:cubicBezTo>
                  <a:pt x="2478524" y="1943155"/>
                  <a:pt x="2467418" y="1949411"/>
                  <a:pt x="2458978" y="1938095"/>
                </a:cubicBezTo>
                <a:cubicBezTo>
                  <a:pt x="2417552" y="1934639"/>
                  <a:pt x="2366376" y="1931293"/>
                  <a:pt x="2318712" y="1934474"/>
                </a:cubicBezTo>
                <a:cubicBezTo>
                  <a:pt x="2296029" y="1936526"/>
                  <a:pt x="2282069" y="1938434"/>
                  <a:pt x="2268709" y="1940521"/>
                </a:cubicBezTo>
                <a:lnTo>
                  <a:pt x="2264080" y="1941232"/>
                </a:lnTo>
                <a:lnTo>
                  <a:pt x="2254684" y="1943524"/>
                </a:lnTo>
                <a:lnTo>
                  <a:pt x="2252523" y="1943004"/>
                </a:lnTo>
                <a:lnTo>
                  <a:pt x="2173350" y="1929202"/>
                </a:lnTo>
                <a:lnTo>
                  <a:pt x="2155266" y="1920267"/>
                </a:lnTo>
                <a:lnTo>
                  <a:pt x="2091013" y="1914631"/>
                </a:lnTo>
                <a:cubicBezTo>
                  <a:pt x="2033357" y="1920614"/>
                  <a:pt x="2070513" y="1905065"/>
                  <a:pt x="2030712" y="1897690"/>
                </a:cubicBezTo>
                <a:cubicBezTo>
                  <a:pt x="1994539" y="1893055"/>
                  <a:pt x="1958569" y="1883188"/>
                  <a:pt x="1908838" y="1892222"/>
                </a:cubicBezTo>
                <a:cubicBezTo>
                  <a:pt x="1897236" y="1896147"/>
                  <a:pt x="1883338" y="1892415"/>
                  <a:pt x="1877796" y="1883887"/>
                </a:cubicBezTo>
                <a:cubicBezTo>
                  <a:pt x="1876842" y="1882419"/>
                  <a:pt x="1876177" y="1880863"/>
                  <a:pt x="1875824" y="1879265"/>
                </a:cubicBezTo>
                <a:cubicBezTo>
                  <a:pt x="1843474" y="1887199"/>
                  <a:pt x="1841511" y="1873818"/>
                  <a:pt x="1823048" y="1881064"/>
                </a:cubicBezTo>
                <a:cubicBezTo>
                  <a:pt x="1792640" y="1872164"/>
                  <a:pt x="1782358" y="1850450"/>
                  <a:pt x="1765736" y="1856578"/>
                </a:cubicBezTo>
                <a:cubicBezTo>
                  <a:pt x="1753024" y="1849107"/>
                  <a:pt x="1745932" y="1828316"/>
                  <a:pt x="1725669" y="1833744"/>
                </a:cubicBezTo>
                <a:cubicBezTo>
                  <a:pt x="1727428" y="1831405"/>
                  <a:pt x="1726953" y="1830157"/>
                  <a:pt x="1725216" y="1829447"/>
                </a:cubicBezTo>
                <a:lnTo>
                  <a:pt x="1721485" y="1828960"/>
                </a:lnTo>
                <a:lnTo>
                  <a:pt x="1717786" y="1832224"/>
                </a:lnTo>
                <a:cubicBezTo>
                  <a:pt x="1703445" y="1843277"/>
                  <a:pt x="1706547" y="1827935"/>
                  <a:pt x="1689907" y="1825425"/>
                </a:cubicBezTo>
                <a:cubicBezTo>
                  <a:pt x="1682338" y="1823445"/>
                  <a:pt x="1685181" y="1820226"/>
                  <a:pt x="1688093" y="1817391"/>
                </a:cubicBezTo>
                <a:lnTo>
                  <a:pt x="1496789" y="1805297"/>
                </a:lnTo>
                <a:cubicBezTo>
                  <a:pt x="1463551" y="1793913"/>
                  <a:pt x="1426345" y="1786892"/>
                  <a:pt x="1392839" y="1758649"/>
                </a:cubicBezTo>
                <a:cubicBezTo>
                  <a:pt x="1386461" y="1750573"/>
                  <a:pt x="1374031" y="1756918"/>
                  <a:pt x="1360872" y="1752441"/>
                </a:cubicBezTo>
                <a:cubicBezTo>
                  <a:pt x="1347711" y="1747963"/>
                  <a:pt x="1332751" y="1735898"/>
                  <a:pt x="1313885" y="1731785"/>
                </a:cubicBezTo>
                <a:cubicBezTo>
                  <a:pt x="1281989" y="1726305"/>
                  <a:pt x="1256405" y="1739744"/>
                  <a:pt x="1247665" y="1727765"/>
                </a:cubicBezTo>
                <a:cubicBezTo>
                  <a:pt x="1231363" y="1728538"/>
                  <a:pt x="1209120" y="1742556"/>
                  <a:pt x="1196850" y="1729622"/>
                </a:cubicBezTo>
                <a:cubicBezTo>
                  <a:pt x="1195195" y="1740224"/>
                  <a:pt x="1178147" y="1721561"/>
                  <a:pt x="1168728" y="1728550"/>
                </a:cubicBezTo>
                <a:cubicBezTo>
                  <a:pt x="1152073" y="1727193"/>
                  <a:pt x="1122804" y="1725926"/>
                  <a:pt x="1096918" y="1721485"/>
                </a:cubicBezTo>
                <a:lnTo>
                  <a:pt x="1094082" y="1720113"/>
                </a:lnTo>
                <a:lnTo>
                  <a:pt x="1040782" y="1721762"/>
                </a:lnTo>
                <a:cubicBezTo>
                  <a:pt x="987172" y="1722352"/>
                  <a:pt x="1023272" y="1708707"/>
                  <a:pt x="955980" y="1719289"/>
                </a:cubicBezTo>
                <a:cubicBezTo>
                  <a:pt x="948995" y="1714208"/>
                  <a:pt x="940521" y="1713816"/>
                  <a:pt x="926108" y="1715917"/>
                </a:cubicBezTo>
                <a:cubicBezTo>
                  <a:pt x="900077" y="1715834"/>
                  <a:pt x="902688" y="1703436"/>
                  <a:pt x="876049" y="1710422"/>
                </a:cubicBezTo>
                <a:cubicBezTo>
                  <a:pt x="881084" y="1703830"/>
                  <a:pt x="826830" y="1706893"/>
                  <a:pt x="839194" y="1700176"/>
                </a:cubicBezTo>
                <a:cubicBezTo>
                  <a:pt x="822548" y="1693764"/>
                  <a:pt x="813674" y="1703628"/>
                  <a:pt x="797112" y="1698014"/>
                </a:cubicBezTo>
                <a:cubicBezTo>
                  <a:pt x="778195" y="1696418"/>
                  <a:pt x="807647" y="1705364"/>
                  <a:pt x="786610" y="1705455"/>
                </a:cubicBezTo>
                <a:cubicBezTo>
                  <a:pt x="761170" y="1704357"/>
                  <a:pt x="760599" y="1716610"/>
                  <a:pt x="741833" y="1700566"/>
                </a:cubicBezTo>
                <a:lnTo>
                  <a:pt x="673985" y="1692278"/>
                </a:lnTo>
                <a:cubicBezTo>
                  <a:pt x="658515" y="1695829"/>
                  <a:pt x="646395" y="1693620"/>
                  <a:pt x="634665" y="1689550"/>
                </a:cubicBezTo>
                <a:cubicBezTo>
                  <a:pt x="599149" y="1689690"/>
                  <a:pt x="567176" y="1683160"/>
                  <a:pt x="527471" y="1679869"/>
                </a:cubicBezTo>
                <a:cubicBezTo>
                  <a:pt x="484099" y="1683240"/>
                  <a:pt x="462693" y="1671949"/>
                  <a:pt x="420260" y="1668475"/>
                </a:cubicBezTo>
                <a:cubicBezTo>
                  <a:pt x="377482" y="1677390"/>
                  <a:pt x="393500" y="1652730"/>
                  <a:pt x="357630" y="1652142"/>
                </a:cubicBezTo>
                <a:cubicBezTo>
                  <a:pt x="298692" y="1659518"/>
                  <a:pt x="359631" y="1643849"/>
                  <a:pt x="269407" y="1643812"/>
                </a:cubicBezTo>
                <a:cubicBezTo>
                  <a:pt x="264204" y="1645215"/>
                  <a:pt x="253436" y="1643159"/>
                  <a:pt x="254769" y="1641013"/>
                </a:cubicBezTo>
                <a:cubicBezTo>
                  <a:pt x="234996" y="1641090"/>
                  <a:pt x="179093" y="1626583"/>
                  <a:pt x="150763" y="1628143"/>
                </a:cubicBezTo>
                <a:cubicBezTo>
                  <a:pt x="96232" y="1619954"/>
                  <a:pt x="68845" y="1629422"/>
                  <a:pt x="29133" y="1626172"/>
                </a:cubicBezTo>
                <a:lnTo>
                  <a:pt x="0" y="16195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668443-73C3-3D2B-53F2-3821D0DCB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675" y="494414"/>
            <a:ext cx="10534650" cy="81740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Guidelines for Public Remarks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94271B8-5B51-1849-CC7A-2E5565F21C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7725" y="711932"/>
            <a:ext cx="10515600" cy="435133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14000"/>
              </a:lnSpc>
              <a:spcAft>
                <a:spcPts val="1200"/>
              </a:spcAft>
              <a:buNone/>
            </a:pPr>
            <a:endParaRPr lang="en-US" sz="2400" dirty="0"/>
          </a:p>
          <a:p>
            <a:pPr marL="0" indent="0">
              <a:lnSpc>
                <a:spcPct val="114000"/>
              </a:lnSpc>
              <a:spcAft>
                <a:spcPts val="1200"/>
              </a:spcAft>
              <a:buNone/>
            </a:pPr>
            <a:endParaRPr lang="en-US" sz="2400" b="1" dirty="0"/>
          </a:p>
          <a:p>
            <a:pPr marL="0" indent="0">
              <a:lnSpc>
                <a:spcPct val="113999"/>
              </a:lnSpc>
              <a:spcAft>
                <a:spcPts val="1200"/>
              </a:spcAft>
              <a:buNone/>
            </a:pPr>
            <a:r>
              <a:rPr lang="en-US" sz="2400" b="1" dirty="0"/>
              <a:t>Time permitting, members of the public are welcomed to provide comments and feedback</a:t>
            </a:r>
            <a:r>
              <a:rPr lang="en-US" sz="2400" dirty="0"/>
              <a:t>. </a:t>
            </a:r>
            <a:endParaRPr lang="en-US" dirty="0"/>
          </a:p>
          <a:p>
            <a:pPr marL="0" indent="0">
              <a:lnSpc>
                <a:spcPct val="113999"/>
              </a:lnSpc>
              <a:spcAft>
                <a:spcPts val="1200"/>
              </a:spcAft>
              <a:buNone/>
            </a:pPr>
            <a:r>
              <a:rPr lang="en-US" sz="2000" dirty="0"/>
              <a:t>If you would like to speak:</a:t>
            </a:r>
          </a:p>
          <a:p>
            <a:pPr marL="431800" indent="-285750">
              <a:lnSpc>
                <a:spcPct val="114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000" dirty="0"/>
              <a:t>Indicate your desire to provide public comments by using the “raise hand” feature or by commenting in the meeting chat.</a:t>
            </a:r>
          </a:p>
          <a:p>
            <a:pPr marL="431800" indent="-285750">
              <a:lnSpc>
                <a:spcPct val="114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000" dirty="0"/>
              <a:t>K</a:t>
            </a:r>
            <a:r>
              <a:rPr lang="en-US" sz="2000" dirty="0">
                <a:ea typeface="Noto Sans"/>
                <a:cs typeface="Noto Sans"/>
              </a:rPr>
              <a:t>eep remarks to 3 minutes</a:t>
            </a:r>
          </a:p>
          <a:p>
            <a:pPr marL="431800" indent="-285750">
              <a:lnSpc>
                <a:spcPct val="114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000" dirty="0"/>
              <a:t>S</a:t>
            </a:r>
            <a:r>
              <a:rPr lang="en-US" sz="2000" dirty="0">
                <a:ea typeface="Noto Sans"/>
                <a:cs typeface="Noto Sans"/>
              </a:rPr>
              <a:t>tate your name clearly and any organization you represent</a:t>
            </a:r>
          </a:p>
          <a:p>
            <a:pPr marL="146050" indent="0">
              <a:lnSpc>
                <a:spcPct val="113999"/>
              </a:lnSpc>
              <a:spcAft>
                <a:spcPts val="1200"/>
              </a:spcAft>
              <a:buNone/>
            </a:pPr>
            <a:r>
              <a:rPr lang="en-US" sz="2000" dirty="0">
                <a:ea typeface="Noto Sans"/>
                <a:cs typeface="Noto Sans"/>
              </a:rPr>
              <a:t>You</a:t>
            </a:r>
            <a:r>
              <a:rPr lang="en-US" sz="2000" dirty="0"/>
              <a:t> may also send a comment in the chat (include your name) and the comment will be read out loud on your behalf.</a:t>
            </a:r>
          </a:p>
        </p:txBody>
      </p:sp>
    </p:spTree>
    <p:extLst>
      <p:ext uri="{BB962C8B-B14F-4D97-AF65-F5344CB8AC3E}">
        <p14:creationId xmlns:p14="http://schemas.microsoft.com/office/powerpoint/2010/main" val="14090022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3C54F4CE-85F0-46ED-80DA-9518C9251A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ADD1FCA-8ACB-4958-81DD-4CDD6D3E19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802086" cy="6858000"/>
          </a:xfrm>
          <a:custGeom>
            <a:avLst/>
            <a:gdLst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9647 w 5734864"/>
              <a:gd name="connsiteY33" fmla="*/ 1936120 h 6858000"/>
              <a:gd name="connsiteX34" fmla="*/ 714660 w 5734864"/>
              <a:gd name="connsiteY34" fmla="*/ 1982709 h 6858000"/>
              <a:gd name="connsiteX35" fmla="*/ 710759 w 5734864"/>
              <a:gd name="connsiteY35" fmla="*/ 2013010 h 6858000"/>
              <a:gd name="connsiteX36" fmla="*/ 697927 w 5734864"/>
              <a:gd name="connsiteY36" fmla="*/ 2069833 h 6858000"/>
              <a:gd name="connsiteX37" fmla="*/ 693594 w 5734864"/>
              <a:gd name="connsiteY37" fmla="*/ 2103731 h 6858000"/>
              <a:gd name="connsiteX38" fmla="*/ 691109 w 5734864"/>
              <a:gd name="connsiteY38" fmla="*/ 2124027 h 6858000"/>
              <a:gd name="connsiteX39" fmla="*/ 676593 w 5734864"/>
              <a:gd name="connsiteY39" fmla="*/ 2176182 h 6858000"/>
              <a:gd name="connsiteX40" fmla="*/ 633227 w 5734864"/>
              <a:gd name="connsiteY40" fmla="*/ 2258036 h 6858000"/>
              <a:gd name="connsiteX41" fmla="*/ 625564 w 5734864"/>
              <a:gd name="connsiteY41" fmla="*/ 2284567 h 6858000"/>
              <a:gd name="connsiteX42" fmla="*/ 627074 w 5734864"/>
              <a:gd name="connsiteY42" fmla="*/ 2289605 h 6858000"/>
              <a:gd name="connsiteX43" fmla="*/ 614574 w 5734864"/>
              <a:gd name="connsiteY43" fmla="*/ 2308717 h 6858000"/>
              <a:gd name="connsiteX44" fmla="*/ 606890 w 5734864"/>
              <a:gd name="connsiteY44" fmla="*/ 2320662 h 6858000"/>
              <a:gd name="connsiteX45" fmla="*/ 605558 w 5734864"/>
              <a:gd name="connsiteY45" fmla="*/ 2327897 h 6858000"/>
              <a:gd name="connsiteX46" fmla="*/ 602202 w 5734864"/>
              <a:gd name="connsiteY46" fmla="*/ 2357749 h 6858000"/>
              <a:gd name="connsiteX47" fmla="*/ 600213 w 5734864"/>
              <a:gd name="connsiteY47" fmla="*/ 2364905 h 6858000"/>
              <a:gd name="connsiteX48" fmla="*/ 597160 w 5734864"/>
              <a:gd name="connsiteY48" fmla="*/ 2388351 h 6858000"/>
              <a:gd name="connsiteX49" fmla="*/ 597982 w 5734864"/>
              <a:gd name="connsiteY49" fmla="*/ 2402296 h 6858000"/>
              <a:gd name="connsiteX50" fmla="*/ 593150 w 5734864"/>
              <a:gd name="connsiteY50" fmla="*/ 2420015 h 6858000"/>
              <a:gd name="connsiteX51" fmla="*/ 592833 w 5734864"/>
              <a:gd name="connsiteY51" fmla="*/ 2422749 h 6858000"/>
              <a:gd name="connsiteX52" fmla="*/ 594479 w 5734864"/>
              <a:gd name="connsiteY52" fmla="*/ 2426002 h 6858000"/>
              <a:gd name="connsiteX53" fmla="*/ 591963 w 5734864"/>
              <a:gd name="connsiteY53" fmla="*/ 2431950 h 6858000"/>
              <a:gd name="connsiteX54" fmla="*/ 591544 w 5734864"/>
              <a:gd name="connsiteY54" fmla="*/ 2433897 h 6858000"/>
              <a:gd name="connsiteX55" fmla="*/ 589519 w 5734864"/>
              <a:gd name="connsiteY55" fmla="*/ 2451398 h 6858000"/>
              <a:gd name="connsiteX56" fmla="*/ 590037 w 5734864"/>
              <a:gd name="connsiteY56" fmla="*/ 2455536 h 6858000"/>
              <a:gd name="connsiteX57" fmla="*/ 588179 w 5734864"/>
              <a:gd name="connsiteY57" fmla="*/ 2462981 h 6858000"/>
              <a:gd name="connsiteX58" fmla="*/ 583434 w 5734864"/>
              <a:gd name="connsiteY58" fmla="*/ 2503991 h 6858000"/>
              <a:gd name="connsiteX59" fmla="*/ 567942 w 5734864"/>
              <a:gd name="connsiteY59" fmla="*/ 2652936 h 6858000"/>
              <a:gd name="connsiteX60" fmla="*/ 573869 w 5734864"/>
              <a:gd name="connsiteY60" fmla="*/ 2670188 h 6858000"/>
              <a:gd name="connsiteX61" fmla="*/ 575243 w 5734864"/>
              <a:gd name="connsiteY61" fmla="*/ 2688114 h 6858000"/>
              <a:gd name="connsiteX62" fmla="*/ 573824 w 5734864"/>
              <a:gd name="connsiteY62" fmla="*/ 2689856 h 6858000"/>
              <a:gd name="connsiteX63" fmla="*/ 570699 w 5734864"/>
              <a:gd name="connsiteY63" fmla="*/ 2709353 h 6858000"/>
              <a:gd name="connsiteX64" fmla="*/ 573192 w 5734864"/>
              <a:gd name="connsiteY64" fmla="*/ 2714527 h 6858000"/>
              <a:gd name="connsiteX65" fmla="*/ 572044 w 5734864"/>
              <a:gd name="connsiteY65" fmla="*/ 2728187 h 6858000"/>
              <a:gd name="connsiteX66" fmla="*/ 572465 w 5734864"/>
              <a:gd name="connsiteY66" fmla="*/ 2755863 h 6858000"/>
              <a:gd name="connsiteX67" fmla="*/ 570028 w 5734864"/>
              <a:gd name="connsiteY67" fmla="*/ 2760324 h 6858000"/>
              <a:gd name="connsiteX68" fmla="*/ 566748 w 5734864"/>
              <a:gd name="connsiteY68" fmla="*/ 2800948 h 6858000"/>
              <a:gd name="connsiteX69" fmla="*/ 565509 w 5734864"/>
              <a:gd name="connsiteY69" fmla="*/ 2801167 h 6858000"/>
              <a:gd name="connsiteX70" fmla="*/ 559367 w 5734864"/>
              <a:gd name="connsiteY70" fmla="*/ 2811129 h 6858000"/>
              <a:gd name="connsiteX71" fmla="*/ 550354 w 5734864"/>
              <a:gd name="connsiteY71" fmla="*/ 2830949 h 6858000"/>
              <a:gd name="connsiteX72" fmla="*/ 514795 w 5734864"/>
              <a:gd name="connsiteY72" fmla="*/ 2872433 h 6858000"/>
              <a:gd name="connsiteX73" fmla="*/ 509875 w 5734864"/>
              <a:gd name="connsiteY73" fmla="*/ 2923099 h 6858000"/>
              <a:gd name="connsiteX74" fmla="*/ 509577 w 5734864"/>
              <a:gd name="connsiteY74" fmla="*/ 2923197 h 6858000"/>
              <a:gd name="connsiteX75" fmla="*/ 507597 w 5734864"/>
              <a:gd name="connsiteY75" fmla="*/ 2931868 h 6858000"/>
              <a:gd name="connsiteX76" fmla="*/ 507379 w 5734864"/>
              <a:gd name="connsiteY76" fmla="*/ 2938322 h 6858000"/>
              <a:gd name="connsiteX77" fmla="*/ 504725 w 5734864"/>
              <a:gd name="connsiteY77" fmla="*/ 2954519 h 6858000"/>
              <a:gd name="connsiteX78" fmla="*/ 502018 w 5734864"/>
              <a:gd name="connsiteY78" fmla="*/ 2959643 h 6858000"/>
              <a:gd name="connsiteX79" fmla="*/ 498360 w 5734864"/>
              <a:gd name="connsiteY79" fmla="*/ 2961019 h 6858000"/>
              <a:gd name="connsiteX80" fmla="*/ 498483 w 5734864"/>
              <a:gd name="connsiteY80" fmla="*/ 2962590 h 6858000"/>
              <a:gd name="connsiteX81" fmla="*/ 484403 w 5734864"/>
              <a:gd name="connsiteY81" fmla="*/ 2990538 h 6858000"/>
              <a:gd name="connsiteX82" fmla="*/ 463075 w 5734864"/>
              <a:gd name="connsiteY82" fmla="*/ 3055956 h 6858000"/>
              <a:gd name="connsiteX83" fmla="*/ 455013 w 5734864"/>
              <a:gd name="connsiteY83" fmla="*/ 3094482 h 6858000"/>
              <a:gd name="connsiteX84" fmla="*/ 428391 w 5734864"/>
              <a:gd name="connsiteY84" fmla="*/ 3198850 h 6858000"/>
              <a:gd name="connsiteX85" fmla="*/ 401440 w 5734864"/>
              <a:gd name="connsiteY85" fmla="*/ 3307560 h 6858000"/>
              <a:gd name="connsiteX86" fmla="*/ 386076 w 5734864"/>
              <a:gd name="connsiteY86" fmla="*/ 3373943 h 6858000"/>
              <a:gd name="connsiteX87" fmla="*/ 374726 w 5734864"/>
              <a:gd name="connsiteY87" fmla="*/ 3381364 h 6858000"/>
              <a:gd name="connsiteX88" fmla="*/ 369145 w 5734864"/>
              <a:gd name="connsiteY88" fmla="*/ 3383729 h 6858000"/>
              <a:gd name="connsiteX89" fmla="*/ 364294 w 5734864"/>
              <a:gd name="connsiteY89" fmla="*/ 3414159 h 6858000"/>
              <a:gd name="connsiteX90" fmla="*/ 366450 w 5734864"/>
              <a:gd name="connsiteY90" fmla="*/ 3436925 h 6858000"/>
              <a:gd name="connsiteX91" fmla="*/ 351743 w 5734864"/>
              <a:gd name="connsiteY91" fmla="*/ 3521619 h 6858000"/>
              <a:gd name="connsiteX92" fmla="*/ 345784 w 5734864"/>
              <a:gd name="connsiteY92" fmla="*/ 3603757 h 6858000"/>
              <a:gd name="connsiteX93" fmla="*/ 344198 w 5734864"/>
              <a:gd name="connsiteY93" fmla="*/ 3652424 h 6858000"/>
              <a:gd name="connsiteX94" fmla="*/ 352450 w 5734864"/>
              <a:gd name="connsiteY94" fmla="*/ 3665222 h 6858000"/>
              <a:gd name="connsiteX95" fmla="*/ 342621 w 5734864"/>
              <a:gd name="connsiteY95" fmla="*/ 3700804 h 6858000"/>
              <a:gd name="connsiteX96" fmla="*/ 341514 w 5734864"/>
              <a:gd name="connsiteY96" fmla="*/ 3734774 h 6858000"/>
              <a:gd name="connsiteX97" fmla="*/ 340607 w 5734864"/>
              <a:gd name="connsiteY97" fmla="*/ 3785153 h 6858000"/>
              <a:gd name="connsiteX98" fmla="*/ 340707 w 5734864"/>
              <a:gd name="connsiteY98" fmla="*/ 3788177 h 6858000"/>
              <a:gd name="connsiteX99" fmla="*/ 340361 w 5734864"/>
              <a:gd name="connsiteY99" fmla="*/ 3798803 h 6858000"/>
              <a:gd name="connsiteX100" fmla="*/ 339642 w 5734864"/>
              <a:gd name="connsiteY100" fmla="*/ 3838750 h 6858000"/>
              <a:gd name="connsiteX101" fmla="*/ 360295 w 5734864"/>
              <a:gd name="connsiteY101" fmla="*/ 4015196 h 6858000"/>
              <a:gd name="connsiteX102" fmla="*/ 339043 w 5734864"/>
              <a:gd name="connsiteY102" fmla="*/ 4052778 h 6858000"/>
              <a:gd name="connsiteX103" fmla="*/ 339343 w 5734864"/>
              <a:gd name="connsiteY103" fmla="*/ 4096257 h 6858000"/>
              <a:gd name="connsiteX104" fmla="*/ 340786 w 5734864"/>
              <a:gd name="connsiteY104" fmla="*/ 4321136 h 6858000"/>
              <a:gd name="connsiteX105" fmla="*/ 343158 w 5734864"/>
              <a:gd name="connsiteY105" fmla="*/ 4429174 h 6858000"/>
              <a:gd name="connsiteX106" fmla="*/ 334599 w 5734864"/>
              <a:gd name="connsiteY106" fmla="*/ 4449938 h 6858000"/>
              <a:gd name="connsiteX107" fmla="*/ 332890 w 5734864"/>
              <a:gd name="connsiteY107" fmla="*/ 4453515 h 6858000"/>
              <a:gd name="connsiteX108" fmla="*/ 331105 w 5734864"/>
              <a:gd name="connsiteY108" fmla="*/ 4467941 h 6858000"/>
              <a:gd name="connsiteX109" fmla="*/ 324289 w 5734864"/>
              <a:gd name="connsiteY109" fmla="*/ 4471861 h 6858000"/>
              <a:gd name="connsiteX110" fmla="*/ 317079 w 5734864"/>
              <a:gd name="connsiteY110" fmla="*/ 4493468 h 6858000"/>
              <a:gd name="connsiteX111" fmla="*/ 315557 w 5734864"/>
              <a:gd name="connsiteY111" fmla="*/ 4520067 h 6858000"/>
              <a:gd name="connsiteX112" fmla="*/ 315240 w 5734864"/>
              <a:gd name="connsiteY112" fmla="*/ 4536872 h 6858000"/>
              <a:gd name="connsiteX113" fmla="*/ 316200 w 5734864"/>
              <a:gd name="connsiteY113" fmla="*/ 4538297 h 6858000"/>
              <a:gd name="connsiteX114" fmla="*/ 317507 w 5734864"/>
              <a:gd name="connsiteY114" fmla="*/ 4547582 h 6858000"/>
              <a:gd name="connsiteX115" fmla="*/ 323078 w 5734864"/>
              <a:gd name="connsiteY115" fmla="*/ 4592102 h 6858000"/>
              <a:gd name="connsiteX116" fmla="*/ 328722 w 5734864"/>
              <a:gd name="connsiteY116" fmla="*/ 4667914 h 6858000"/>
              <a:gd name="connsiteX117" fmla="*/ 335597 w 5734864"/>
              <a:gd name="connsiteY117" fmla="*/ 4695035 h 6858000"/>
              <a:gd name="connsiteX118" fmla="*/ 339485 w 5734864"/>
              <a:gd name="connsiteY118" fmla="*/ 4695979 h 6858000"/>
              <a:gd name="connsiteX119" fmla="*/ 341089 w 5734864"/>
              <a:gd name="connsiteY119" fmla="*/ 4704268 h 6858000"/>
              <a:gd name="connsiteX120" fmla="*/ 342177 w 5734864"/>
              <a:gd name="connsiteY120" fmla="*/ 4706060 h 6858000"/>
              <a:gd name="connsiteX121" fmla="*/ 347751 w 5734864"/>
              <a:gd name="connsiteY121" fmla="*/ 4716754 h 6858000"/>
              <a:gd name="connsiteX122" fmla="*/ 344125 w 5734864"/>
              <a:gd name="connsiteY122" fmla="*/ 4764669 h 6858000"/>
              <a:gd name="connsiteX123" fmla="*/ 340188 w 5734864"/>
              <a:gd name="connsiteY123" fmla="*/ 4779386 h 6858000"/>
              <a:gd name="connsiteX124" fmla="*/ 335146 w 5734864"/>
              <a:gd name="connsiteY124" fmla="*/ 4787491 h 6858000"/>
              <a:gd name="connsiteX125" fmla="*/ 319124 w 5734864"/>
              <a:gd name="connsiteY125" fmla="*/ 4843514 h 6858000"/>
              <a:gd name="connsiteX126" fmla="*/ 305956 w 5734864"/>
              <a:gd name="connsiteY126" fmla="*/ 4881505 h 6858000"/>
              <a:gd name="connsiteX127" fmla="*/ 301062 w 5734864"/>
              <a:gd name="connsiteY127" fmla="*/ 4889332 h 6858000"/>
              <a:gd name="connsiteX128" fmla="*/ 302141 w 5734864"/>
              <a:gd name="connsiteY128" fmla="*/ 4899400 h 6858000"/>
              <a:gd name="connsiteX129" fmla="*/ 304424 w 5734864"/>
              <a:gd name="connsiteY129" fmla="*/ 4902664 h 6858000"/>
              <a:gd name="connsiteX130" fmla="*/ 293123 w 5734864"/>
              <a:gd name="connsiteY130" fmla="*/ 4932769 h 6858000"/>
              <a:gd name="connsiteX131" fmla="*/ 292275 w 5734864"/>
              <a:gd name="connsiteY131" fmla="*/ 4936482 h 6858000"/>
              <a:gd name="connsiteX132" fmla="*/ 288304 w 5734864"/>
              <a:gd name="connsiteY132" fmla="*/ 4962325 h 6858000"/>
              <a:gd name="connsiteX133" fmla="*/ 287420 w 5734864"/>
              <a:gd name="connsiteY133" fmla="*/ 5042193 h 6858000"/>
              <a:gd name="connsiteX134" fmla="*/ 287020 w 5734864"/>
              <a:gd name="connsiteY134" fmla="*/ 5065655 h 6858000"/>
              <a:gd name="connsiteX135" fmla="*/ 288488 w 5734864"/>
              <a:gd name="connsiteY135" fmla="*/ 5082216 h 6858000"/>
              <a:gd name="connsiteX136" fmla="*/ 282763 w 5734864"/>
              <a:gd name="connsiteY136" fmla="*/ 5127114 h 6858000"/>
              <a:gd name="connsiteX137" fmla="*/ 269316 w 5734864"/>
              <a:gd name="connsiteY137" fmla="*/ 5202682 h 6858000"/>
              <a:gd name="connsiteX138" fmla="*/ 269174 w 5734864"/>
              <a:gd name="connsiteY138" fmla="*/ 5230835 h 6858000"/>
              <a:gd name="connsiteX139" fmla="*/ 272679 w 5734864"/>
              <a:gd name="connsiteY139" fmla="*/ 5232660 h 6858000"/>
              <a:gd name="connsiteX140" fmla="*/ 272160 w 5734864"/>
              <a:gd name="connsiteY140" fmla="*/ 5241150 h 6858000"/>
              <a:gd name="connsiteX141" fmla="*/ 272760 w 5734864"/>
              <a:gd name="connsiteY141" fmla="*/ 5243156 h 6858000"/>
              <a:gd name="connsiteX142" fmla="*/ 275462 w 5734864"/>
              <a:gd name="connsiteY142" fmla="*/ 5254919 h 6858000"/>
              <a:gd name="connsiteX143" fmla="*/ 262897 w 5734864"/>
              <a:gd name="connsiteY143" fmla="*/ 5286259 h 6858000"/>
              <a:gd name="connsiteX144" fmla="*/ 252761 w 5734864"/>
              <a:gd name="connsiteY144" fmla="*/ 5357801 h 6858000"/>
              <a:gd name="connsiteX145" fmla="*/ 242360 w 5734864"/>
              <a:gd name="connsiteY145" fmla="*/ 5460080 h 6858000"/>
              <a:gd name="connsiteX146" fmla="*/ 229880 w 5734864"/>
              <a:gd name="connsiteY146" fmla="*/ 5539714 h 6858000"/>
              <a:gd name="connsiteX147" fmla="*/ 204283 w 5734864"/>
              <a:gd name="connsiteY147" fmla="*/ 5639080 h 6858000"/>
              <a:gd name="connsiteX148" fmla="*/ 198948 w 5734864"/>
              <a:gd name="connsiteY148" fmla="*/ 5710958 h 6858000"/>
              <a:gd name="connsiteX149" fmla="*/ 192367 w 5734864"/>
              <a:gd name="connsiteY149" fmla="*/ 5719859 h 6858000"/>
              <a:gd name="connsiteX150" fmla="*/ 188035 w 5734864"/>
              <a:gd name="connsiteY150" fmla="*/ 5729935 h 6858000"/>
              <a:gd name="connsiteX151" fmla="*/ 188428 w 5734864"/>
              <a:gd name="connsiteY151" fmla="*/ 5731182 h 6858000"/>
              <a:gd name="connsiteX152" fmla="*/ 181635 w 5734864"/>
              <a:gd name="connsiteY152" fmla="*/ 5753538 h 6858000"/>
              <a:gd name="connsiteX153" fmla="*/ 169744 w 5734864"/>
              <a:gd name="connsiteY153" fmla="*/ 5796307 h 6858000"/>
              <a:gd name="connsiteX154" fmla="*/ 170351 w 5734864"/>
              <a:gd name="connsiteY154" fmla="*/ 5796644 h 6858000"/>
              <a:gd name="connsiteX155" fmla="*/ 171559 w 5734864"/>
              <a:gd name="connsiteY155" fmla="*/ 5803435 h 6858000"/>
              <a:gd name="connsiteX156" fmla="*/ 172284 w 5734864"/>
              <a:gd name="connsiteY156" fmla="*/ 5816391 h 6858000"/>
              <a:gd name="connsiteX157" fmla="*/ 182542 w 5734864"/>
              <a:gd name="connsiteY157" fmla="*/ 5846382 h 6858000"/>
              <a:gd name="connsiteX158" fmla="*/ 175877 w 5734864"/>
              <a:gd name="connsiteY158" fmla="*/ 5871336 h 6858000"/>
              <a:gd name="connsiteX159" fmla="*/ 174910 w 5734864"/>
              <a:gd name="connsiteY159" fmla="*/ 5876376 h 6858000"/>
              <a:gd name="connsiteX160" fmla="*/ 175047 w 5734864"/>
              <a:gd name="connsiteY160" fmla="*/ 5876483 h 6858000"/>
              <a:gd name="connsiteX161" fmla="*/ 174335 w 5734864"/>
              <a:gd name="connsiteY161" fmla="*/ 5881814 h 6858000"/>
              <a:gd name="connsiteX162" fmla="*/ 171273 w 5734864"/>
              <a:gd name="connsiteY162" fmla="*/ 5895339 h 6858000"/>
              <a:gd name="connsiteX163" fmla="*/ 171658 w 5734864"/>
              <a:gd name="connsiteY163" fmla="*/ 5898749 h 6858000"/>
              <a:gd name="connsiteX164" fmla="*/ 174658 w 5734864"/>
              <a:gd name="connsiteY164" fmla="*/ 5919558 h 6858000"/>
              <a:gd name="connsiteX165" fmla="*/ 169099 w 5734864"/>
              <a:gd name="connsiteY165" fmla="*/ 5984417 h 6858000"/>
              <a:gd name="connsiteX166" fmla="*/ 162007 w 5734864"/>
              <a:gd name="connsiteY166" fmla="*/ 6049043 h 6858000"/>
              <a:gd name="connsiteX167" fmla="*/ 156875 w 5734864"/>
              <a:gd name="connsiteY167" fmla="*/ 6114000 h 6858000"/>
              <a:gd name="connsiteX168" fmla="*/ 165441 w 5734864"/>
              <a:gd name="connsiteY168" fmla="*/ 6146938 h 6858000"/>
              <a:gd name="connsiteX169" fmla="*/ 165177 w 5734864"/>
              <a:gd name="connsiteY169" fmla="*/ 6150658 h 6858000"/>
              <a:gd name="connsiteX170" fmla="*/ 161772 w 5734864"/>
              <a:gd name="connsiteY170" fmla="*/ 6160011 h 6858000"/>
              <a:gd name="connsiteX171" fmla="*/ 160051 w 5734864"/>
              <a:gd name="connsiteY171" fmla="*/ 6163393 h 6858000"/>
              <a:gd name="connsiteX172" fmla="*/ 158473 w 5734864"/>
              <a:gd name="connsiteY172" fmla="*/ 6168628 h 6858000"/>
              <a:gd name="connsiteX173" fmla="*/ 158573 w 5734864"/>
              <a:gd name="connsiteY173" fmla="*/ 6168799 h 6858000"/>
              <a:gd name="connsiteX174" fmla="*/ 146463 w 5734864"/>
              <a:gd name="connsiteY174" fmla="*/ 6196671 h 6858000"/>
              <a:gd name="connsiteX175" fmla="*/ 150209 w 5734864"/>
              <a:gd name="connsiteY175" fmla="*/ 6232365 h 6858000"/>
              <a:gd name="connsiteX176" fmla="*/ 148544 w 5734864"/>
              <a:gd name="connsiteY176" fmla="*/ 6246162 h 6858000"/>
              <a:gd name="connsiteX177" fmla="*/ 148403 w 5734864"/>
              <a:gd name="connsiteY177" fmla="*/ 6253754 h 6858000"/>
              <a:gd name="connsiteX178" fmla="*/ 138880 w 5734864"/>
              <a:gd name="connsiteY178" fmla="*/ 6276449 h 6858000"/>
              <a:gd name="connsiteX179" fmla="*/ 138683 w 5734864"/>
              <a:gd name="connsiteY179" fmla="*/ 6279721 h 6858000"/>
              <a:gd name="connsiteX180" fmla="*/ 130721 w 5734864"/>
              <a:gd name="connsiteY180" fmla="*/ 6293675 h 6858000"/>
              <a:gd name="connsiteX181" fmla="*/ 120717 w 5734864"/>
              <a:gd name="connsiteY181" fmla="*/ 6313967 h 6858000"/>
              <a:gd name="connsiteX182" fmla="*/ 120841 w 5734864"/>
              <a:gd name="connsiteY182" fmla="*/ 6315437 h 6858000"/>
              <a:gd name="connsiteX183" fmla="*/ 115208 w 5734864"/>
              <a:gd name="connsiteY183" fmla="*/ 6324024 h 6858000"/>
              <a:gd name="connsiteX184" fmla="*/ 101217 w 5734864"/>
              <a:gd name="connsiteY184" fmla="*/ 6365923 h 6858000"/>
              <a:gd name="connsiteX185" fmla="*/ 74946 w 5734864"/>
              <a:gd name="connsiteY185" fmla="*/ 6556817 h 6858000"/>
              <a:gd name="connsiteX186" fmla="*/ 16001 w 5734864"/>
              <a:gd name="connsiteY186" fmla="*/ 6808678 h 6858000"/>
              <a:gd name="connsiteX187" fmla="*/ 0 w 5734864"/>
              <a:gd name="connsiteY187" fmla="*/ 6858000 h 6858000"/>
              <a:gd name="connsiteX188" fmla="*/ 5734864 w 5734864"/>
              <a:gd name="connsiteY188" fmla="*/ 685800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4660 w 5734864"/>
              <a:gd name="connsiteY33" fmla="*/ 1982709 h 6858000"/>
              <a:gd name="connsiteX34" fmla="*/ 710759 w 5734864"/>
              <a:gd name="connsiteY34" fmla="*/ 2013010 h 6858000"/>
              <a:gd name="connsiteX35" fmla="*/ 697927 w 5734864"/>
              <a:gd name="connsiteY35" fmla="*/ 2069833 h 6858000"/>
              <a:gd name="connsiteX36" fmla="*/ 693594 w 5734864"/>
              <a:gd name="connsiteY36" fmla="*/ 2103731 h 6858000"/>
              <a:gd name="connsiteX37" fmla="*/ 691109 w 5734864"/>
              <a:gd name="connsiteY37" fmla="*/ 2124027 h 6858000"/>
              <a:gd name="connsiteX38" fmla="*/ 676593 w 5734864"/>
              <a:gd name="connsiteY38" fmla="*/ 2176182 h 6858000"/>
              <a:gd name="connsiteX39" fmla="*/ 633227 w 5734864"/>
              <a:gd name="connsiteY39" fmla="*/ 2258036 h 6858000"/>
              <a:gd name="connsiteX40" fmla="*/ 625564 w 5734864"/>
              <a:gd name="connsiteY40" fmla="*/ 2284567 h 6858000"/>
              <a:gd name="connsiteX41" fmla="*/ 627074 w 5734864"/>
              <a:gd name="connsiteY41" fmla="*/ 2289605 h 6858000"/>
              <a:gd name="connsiteX42" fmla="*/ 614574 w 5734864"/>
              <a:gd name="connsiteY42" fmla="*/ 2308717 h 6858000"/>
              <a:gd name="connsiteX43" fmla="*/ 606890 w 5734864"/>
              <a:gd name="connsiteY43" fmla="*/ 2320662 h 6858000"/>
              <a:gd name="connsiteX44" fmla="*/ 605558 w 5734864"/>
              <a:gd name="connsiteY44" fmla="*/ 2327897 h 6858000"/>
              <a:gd name="connsiteX45" fmla="*/ 602202 w 5734864"/>
              <a:gd name="connsiteY45" fmla="*/ 2357749 h 6858000"/>
              <a:gd name="connsiteX46" fmla="*/ 600213 w 5734864"/>
              <a:gd name="connsiteY46" fmla="*/ 2364905 h 6858000"/>
              <a:gd name="connsiteX47" fmla="*/ 597160 w 5734864"/>
              <a:gd name="connsiteY47" fmla="*/ 2388351 h 6858000"/>
              <a:gd name="connsiteX48" fmla="*/ 597982 w 5734864"/>
              <a:gd name="connsiteY48" fmla="*/ 2402296 h 6858000"/>
              <a:gd name="connsiteX49" fmla="*/ 593150 w 5734864"/>
              <a:gd name="connsiteY49" fmla="*/ 2420015 h 6858000"/>
              <a:gd name="connsiteX50" fmla="*/ 592833 w 5734864"/>
              <a:gd name="connsiteY50" fmla="*/ 2422749 h 6858000"/>
              <a:gd name="connsiteX51" fmla="*/ 594479 w 5734864"/>
              <a:gd name="connsiteY51" fmla="*/ 2426002 h 6858000"/>
              <a:gd name="connsiteX52" fmla="*/ 591963 w 5734864"/>
              <a:gd name="connsiteY52" fmla="*/ 2431950 h 6858000"/>
              <a:gd name="connsiteX53" fmla="*/ 591544 w 5734864"/>
              <a:gd name="connsiteY53" fmla="*/ 2433897 h 6858000"/>
              <a:gd name="connsiteX54" fmla="*/ 589519 w 5734864"/>
              <a:gd name="connsiteY54" fmla="*/ 2451398 h 6858000"/>
              <a:gd name="connsiteX55" fmla="*/ 590037 w 5734864"/>
              <a:gd name="connsiteY55" fmla="*/ 2455536 h 6858000"/>
              <a:gd name="connsiteX56" fmla="*/ 588179 w 5734864"/>
              <a:gd name="connsiteY56" fmla="*/ 2462981 h 6858000"/>
              <a:gd name="connsiteX57" fmla="*/ 583434 w 5734864"/>
              <a:gd name="connsiteY57" fmla="*/ 2503991 h 6858000"/>
              <a:gd name="connsiteX58" fmla="*/ 567942 w 5734864"/>
              <a:gd name="connsiteY58" fmla="*/ 2652936 h 6858000"/>
              <a:gd name="connsiteX59" fmla="*/ 573869 w 5734864"/>
              <a:gd name="connsiteY59" fmla="*/ 2670188 h 6858000"/>
              <a:gd name="connsiteX60" fmla="*/ 575243 w 5734864"/>
              <a:gd name="connsiteY60" fmla="*/ 2688114 h 6858000"/>
              <a:gd name="connsiteX61" fmla="*/ 573824 w 5734864"/>
              <a:gd name="connsiteY61" fmla="*/ 2689856 h 6858000"/>
              <a:gd name="connsiteX62" fmla="*/ 570699 w 5734864"/>
              <a:gd name="connsiteY62" fmla="*/ 2709353 h 6858000"/>
              <a:gd name="connsiteX63" fmla="*/ 573192 w 5734864"/>
              <a:gd name="connsiteY63" fmla="*/ 2714527 h 6858000"/>
              <a:gd name="connsiteX64" fmla="*/ 572044 w 5734864"/>
              <a:gd name="connsiteY64" fmla="*/ 2728187 h 6858000"/>
              <a:gd name="connsiteX65" fmla="*/ 572465 w 5734864"/>
              <a:gd name="connsiteY65" fmla="*/ 2755863 h 6858000"/>
              <a:gd name="connsiteX66" fmla="*/ 570028 w 5734864"/>
              <a:gd name="connsiteY66" fmla="*/ 2760324 h 6858000"/>
              <a:gd name="connsiteX67" fmla="*/ 566748 w 5734864"/>
              <a:gd name="connsiteY67" fmla="*/ 2800948 h 6858000"/>
              <a:gd name="connsiteX68" fmla="*/ 565509 w 5734864"/>
              <a:gd name="connsiteY68" fmla="*/ 2801167 h 6858000"/>
              <a:gd name="connsiteX69" fmla="*/ 559367 w 5734864"/>
              <a:gd name="connsiteY69" fmla="*/ 2811129 h 6858000"/>
              <a:gd name="connsiteX70" fmla="*/ 550354 w 5734864"/>
              <a:gd name="connsiteY70" fmla="*/ 2830949 h 6858000"/>
              <a:gd name="connsiteX71" fmla="*/ 514795 w 5734864"/>
              <a:gd name="connsiteY71" fmla="*/ 2872433 h 6858000"/>
              <a:gd name="connsiteX72" fmla="*/ 509875 w 5734864"/>
              <a:gd name="connsiteY72" fmla="*/ 2923099 h 6858000"/>
              <a:gd name="connsiteX73" fmla="*/ 509577 w 5734864"/>
              <a:gd name="connsiteY73" fmla="*/ 2923197 h 6858000"/>
              <a:gd name="connsiteX74" fmla="*/ 507597 w 5734864"/>
              <a:gd name="connsiteY74" fmla="*/ 2931868 h 6858000"/>
              <a:gd name="connsiteX75" fmla="*/ 507379 w 5734864"/>
              <a:gd name="connsiteY75" fmla="*/ 2938322 h 6858000"/>
              <a:gd name="connsiteX76" fmla="*/ 504725 w 5734864"/>
              <a:gd name="connsiteY76" fmla="*/ 2954519 h 6858000"/>
              <a:gd name="connsiteX77" fmla="*/ 502018 w 5734864"/>
              <a:gd name="connsiteY77" fmla="*/ 2959643 h 6858000"/>
              <a:gd name="connsiteX78" fmla="*/ 498360 w 5734864"/>
              <a:gd name="connsiteY78" fmla="*/ 2961019 h 6858000"/>
              <a:gd name="connsiteX79" fmla="*/ 498483 w 5734864"/>
              <a:gd name="connsiteY79" fmla="*/ 2962590 h 6858000"/>
              <a:gd name="connsiteX80" fmla="*/ 484403 w 5734864"/>
              <a:gd name="connsiteY80" fmla="*/ 2990538 h 6858000"/>
              <a:gd name="connsiteX81" fmla="*/ 463075 w 5734864"/>
              <a:gd name="connsiteY81" fmla="*/ 3055956 h 6858000"/>
              <a:gd name="connsiteX82" fmla="*/ 455013 w 5734864"/>
              <a:gd name="connsiteY82" fmla="*/ 3094482 h 6858000"/>
              <a:gd name="connsiteX83" fmla="*/ 428391 w 5734864"/>
              <a:gd name="connsiteY83" fmla="*/ 3198850 h 6858000"/>
              <a:gd name="connsiteX84" fmla="*/ 401440 w 5734864"/>
              <a:gd name="connsiteY84" fmla="*/ 3307560 h 6858000"/>
              <a:gd name="connsiteX85" fmla="*/ 386076 w 5734864"/>
              <a:gd name="connsiteY85" fmla="*/ 3373943 h 6858000"/>
              <a:gd name="connsiteX86" fmla="*/ 374726 w 5734864"/>
              <a:gd name="connsiteY86" fmla="*/ 3381364 h 6858000"/>
              <a:gd name="connsiteX87" fmla="*/ 369145 w 5734864"/>
              <a:gd name="connsiteY87" fmla="*/ 3383729 h 6858000"/>
              <a:gd name="connsiteX88" fmla="*/ 364294 w 5734864"/>
              <a:gd name="connsiteY88" fmla="*/ 3414159 h 6858000"/>
              <a:gd name="connsiteX89" fmla="*/ 366450 w 5734864"/>
              <a:gd name="connsiteY89" fmla="*/ 3436925 h 6858000"/>
              <a:gd name="connsiteX90" fmla="*/ 351743 w 5734864"/>
              <a:gd name="connsiteY90" fmla="*/ 3521619 h 6858000"/>
              <a:gd name="connsiteX91" fmla="*/ 345784 w 5734864"/>
              <a:gd name="connsiteY91" fmla="*/ 3603757 h 6858000"/>
              <a:gd name="connsiteX92" fmla="*/ 344198 w 5734864"/>
              <a:gd name="connsiteY92" fmla="*/ 3652424 h 6858000"/>
              <a:gd name="connsiteX93" fmla="*/ 352450 w 5734864"/>
              <a:gd name="connsiteY93" fmla="*/ 3665222 h 6858000"/>
              <a:gd name="connsiteX94" fmla="*/ 342621 w 5734864"/>
              <a:gd name="connsiteY94" fmla="*/ 3700804 h 6858000"/>
              <a:gd name="connsiteX95" fmla="*/ 341514 w 5734864"/>
              <a:gd name="connsiteY95" fmla="*/ 3734774 h 6858000"/>
              <a:gd name="connsiteX96" fmla="*/ 340607 w 5734864"/>
              <a:gd name="connsiteY96" fmla="*/ 3785153 h 6858000"/>
              <a:gd name="connsiteX97" fmla="*/ 340707 w 5734864"/>
              <a:gd name="connsiteY97" fmla="*/ 3788177 h 6858000"/>
              <a:gd name="connsiteX98" fmla="*/ 340361 w 5734864"/>
              <a:gd name="connsiteY98" fmla="*/ 3798803 h 6858000"/>
              <a:gd name="connsiteX99" fmla="*/ 339642 w 5734864"/>
              <a:gd name="connsiteY99" fmla="*/ 3838750 h 6858000"/>
              <a:gd name="connsiteX100" fmla="*/ 360295 w 5734864"/>
              <a:gd name="connsiteY100" fmla="*/ 4015196 h 6858000"/>
              <a:gd name="connsiteX101" fmla="*/ 339043 w 5734864"/>
              <a:gd name="connsiteY101" fmla="*/ 4052778 h 6858000"/>
              <a:gd name="connsiteX102" fmla="*/ 339343 w 5734864"/>
              <a:gd name="connsiteY102" fmla="*/ 4096257 h 6858000"/>
              <a:gd name="connsiteX103" fmla="*/ 340786 w 5734864"/>
              <a:gd name="connsiteY103" fmla="*/ 4321136 h 6858000"/>
              <a:gd name="connsiteX104" fmla="*/ 343158 w 5734864"/>
              <a:gd name="connsiteY104" fmla="*/ 4429174 h 6858000"/>
              <a:gd name="connsiteX105" fmla="*/ 334599 w 5734864"/>
              <a:gd name="connsiteY105" fmla="*/ 4449938 h 6858000"/>
              <a:gd name="connsiteX106" fmla="*/ 332890 w 5734864"/>
              <a:gd name="connsiteY106" fmla="*/ 4453515 h 6858000"/>
              <a:gd name="connsiteX107" fmla="*/ 331105 w 5734864"/>
              <a:gd name="connsiteY107" fmla="*/ 4467941 h 6858000"/>
              <a:gd name="connsiteX108" fmla="*/ 324289 w 5734864"/>
              <a:gd name="connsiteY108" fmla="*/ 4471861 h 6858000"/>
              <a:gd name="connsiteX109" fmla="*/ 317079 w 5734864"/>
              <a:gd name="connsiteY109" fmla="*/ 4493468 h 6858000"/>
              <a:gd name="connsiteX110" fmla="*/ 315557 w 5734864"/>
              <a:gd name="connsiteY110" fmla="*/ 4520067 h 6858000"/>
              <a:gd name="connsiteX111" fmla="*/ 315240 w 5734864"/>
              <a:gd name="connsiteY111" fmla="*/ 4536872 h 6858000"/>
              <a:gd name="connsiteX112" fmla="*/ 316200 w 5734864"/>
              <a:gd name="connsiteY112" fmla="*/ 4538297 h 6858000"/>
              <a:gd name="connsiteX113" fmla="*/ 317507 w 5734864"/>
              <a:gd name="connsiteY113" fmla="*/ 4547582 h 6858000"/>
              <a:gd name="connsiteX114" fmla="*/ 323078 w 5734864"/>
              <a:gd name="connsiteY114" fmla="*/ 4592102 h 6858000"/>
              <a:gd name="connsiteX115" fmla="*/ 328722 w 5734864"/>
              <a:gd name="connsiteY115" fmla="*/ 4667914 h 6858000"/>
              <a:gd name="connsiteX116" fmla="*/ 335597 w 5734864"/>
              <a:gd name="connsiteY116" fmla="*/ 4695035 h 6858000"/>
              <a:gd name="connsiteX117" fmla="*/ 339485 w 5734864"/>
              <a:gd name="connsiteY117" fmla="*/ 4695979 h 6858000"/>
              <a:gd name="connsiteX118" fmla="*/ 341089 w 5734864"/>
              <a:gd name="connsiteY118" fmla="*/ 4704268 h 6858000"/>
              <a:gd name="connsiteX119" fmla="*/ 342177 w 5734864"/>
              <a:gd name="connsiteY119" fmla="*/ 4706060 h 6858000"/>
              <a:gd name="connsiteX120" fmla="*/ 347751 w 5734864"/>
              <a:gd name="connsiteY120" fmla="*/ 4716754 h 6858000"/>
              <a:gd name="connsiteX121" fmla="*/ 344125 w 5734864"/>
              <a:gd name="connsiteY121" fmla="*/ 4764669 h 6858000"/>
              <a:gd name="connsiteX122" fmla="*/ 340188 w 5734864"/>
              <a:gd name="connsiteY122" fmla="*/ 4779386 h 6858000"/>
              <a:gd name="connsiteX123" fmla="*/ 335146 w 5734864"/>
              <a:gd name="connsiteY123" fmla="*/ 4787491 h 6858000"/>
              <a:gd name="connsiteX124" fmla="*/ 319124 w 5734864"/>
              <a:gd name="connsiteY124" fmla="*/ 4843514 h 6858000"/>
              <a:gd name="connsiteX125" fmla="*/ 305956 w 5734864"/>
              <a:gd name="connsiteY125" fmla="*/ 4881505 h 6858000"/>
              <a:gd name="connsiteX126" fmla="*/ 301062 w 5734864"/>
              <a:gd name="connsiteY126" fmla="*/ 4889332 h 6858000"/>
              <a:gd name="connsiteX127" fmla="*/ 302141 w 5734864"/>
              <a:gd name="connsiteY127" fmla="*/ 4899400 h 6858000"/>
              <a:gd name="connsiteX128" fmla="*/ 304424 w 5734864"/>
              <a:gd name="connsiteY128" fmla="*/ 4902664 h 6858000"/>
              <a:gd name="connsiteX129" fmla="*/ 293123 w 5734864"/>
              <a:gd name="connsiteY129" fmla="*/ 4932769 h 6858000"/>
              <a:gd name="connsiteX130" fmla="*/ 292275 w 5734864"/>
              <a:gd name="connsiteY130" fmla="*/ 4936482 h 6858000"/>
              <a:gd name="connsiteX131" fmla="*/ 288304 w 5734864"/>
              <a:gd name="connsiteY131" fmla="*/ 4962325 h 6858000"/>
              <a:gd name="connsiteX132" fmla="*/ 287420 w 5734864"/>
              <a:gd name="connsiteY132" fmla="*/ 5042193 h 6858000"/>
              <a:gd name="connsiteX133" fmla="*/ 287020 w 5734864"/>
              <a:gd name="connsiteY133" fmla="*/ 5065655 h 6858000"/>
              <a:gd name="connsiteX134" fmla="*/ 288488 w 5734864"/>
              <a:gd name="connsiteY134" fmla="*/ 5082216 h 6858000"/>
              <a:gd name="connsiteX135" fmla="*/ 282763 w 5734864"/>
              <a:gd name="connsiteY135" fmla="*/ 5127114 h 6858000"/>
              <a:gd name="connsiteX136" fmla="*/ 269316 w 5734864"/>
              <a:gd name="connsiteY136" fmla="*/ 5202682 h 6858000"/>
              <a:gd name="connsiteX137" fmla="*/ 269174 w 5734864"/>
              <a:gd name="connsiteY137" fmla="*/ 5230835 h 6858000"/>
              <a:gd name="connsiteX138" fmla="*/ 272679 w 5734864"/>
              <a:gd name="connsiteY138" fmla="*/ 5232660 h 6858000"/>
              <a:gd name="connsiteX139" fmla="*/ 272160 w 5734864"/>
              <a:gd name="connsiteY139" fmla="*/ 5241150 h 6858000"/>
              <a:gd name="connsiteX140" fmla="*/ 272760 w 5734864"/>
              <a:gd name="connsiteY140" fmla="*/ 5243156 h 6858000"/>
              <a:gd name="connsiteX141" fmla="*/ 275462 w 5734864"/>
              <a:gd name="connsiteY141" fmla="*/ 5254919 h 6858000"/>
              <a:gd name="connsiteX142" fmla="*/ 262897 w 5734864"/>
              <a:gd name="connsiteY142" fmla="*/ 5286259 h 6858000"/>
              <a:gd name="connsiteX143" fmla="*/ 252761 w 5734864"/>
              <a:gd name="connsiteY143" fmla="*/ 5357801 h 6858000"/>
              <a:gd name="connsiteX144" fmla="*/ 242360 w 5734864"/>
              <a:gd name="connsiteY144" fmla="*/ 5460080 h 6858000"/>
              <a:gd name="connsiteX145" fmla="*/ 229880 w 5734864"/>
              <a:gd name="connsiteY145" fmla="*/ 5539714 h 6858000"/>
              <a:gd name="connsiteX146" fmla="*/ 204283 w 5734864"/>
              <a:gd name="connsiteY146" fmla="*/ 5639080 h 6858000"/>
              <a:gd name="connsiteX147" fmla="*/ 198948 w 5734864"/>
              <a:gd name="connsiteY147" fmla="*/ 5710958 h 6858000"/>
              <a:gd name="connsiteX148" fmla="*/ 192367 w 5734864"/>
              <a:gd name="connsiteY148" fmla="*/ 5719859 h 6858000"/>
              <a:gd name="connsiteX149" fmla="*/ 188035 w 5734864"/>
              <a:gd name="connsiteY149" fmla="*/ 5729935 h 6858000"/>
              <a:gd name="connsiteX150" fmla="*/ 188428 w 5734864"/>
              <a:gd name="connsiteY150" fmla="*/ 5731182 h 6858000"/>
              <a:gd name="connsiteX151" fmla="*/ 181635 w 5734864"/>
              <a:gd name="connsiteY151" fmla="*/ 5753538 h 6858000"/>
              <a:gd name="connsiteX152" fmla="*/ 169744 w 5734864"/>
              <a:gd name="connsiteY152" fmla="*/ 5796307 h 6858000"/>
              <a:gd name="connsiteX153" fmla="*/ 170351 w 5734864"/>
              <a:gd name="connsiteY153" fmla="*/ 5796644 h 6858000"/>
              <a:gd name="connsiteX154" fmla="*/ 171559 w 5734864"/>
              <a:gd name="connsiteY154" fmla="*/ 5803435 h 6858000"/>
              <a:gd name="connsiteX155" fmla="*/ 172284 w 5734864"/>
              <a:gd name="connsiteY155" fmla="*/ 5816391 h 6858000"/>
              <a:gd name="connsiteX156" fmla="*/ 182542 w 5734864"/>
              <a:gd name="connsiteY156" fmla="*/ 5846382 h 6858000"/>
              <a:gd name="connsiteX157" fmla="*/ 175877 w 5734864"/>
              <a:gd name="connsiteY157" fmla="*/ 5871336 h 6858000"/>
              <a:gd name="connsiteX158" fmla="*/ 174910 w 5734864"/>
              <a:gd name="connsiteY158" fmla="*/ 5876376 h 6858000"/>
              <a:gd name="connsiteX159" fmla="*/ 175047 w 5734864"/>
              <a:gd name="connsiteY159" fmla="*/ 5876483 h 6858000"/>
              <a:gd name="connsiteX160" fmla="*/ 174335 w 5734864"/>
              <a:gd name="connsiteY160" fmla="*/ 5881814 h 6858000"/>
              <a:gd name="connsiteX161" fmla="*/ 171273 w 5734864"/>
              <a:gd name="connsiteY161" fmla="*/ 5895339 h 6858000"/>
              <a:gd name="connsiteX162" fmla="*/ 171658 w 5734864"/>
              <a:gd name="connsiteY162" fmla="*/ 5898749 h 6858000"/>
              <a:gd name="connsiteX163" fmla="*/ 174658 w 5734864"/>
              <a:gd name="connsiteY163" fmla="*/ 5919558 h 6858000"/>
              <a:gd name="connsiteX164" fmla="*/ 169099 w 5734864"/>
              <a:gd name="connsiteY164" fmla="*/ 5984417 h 6858000"/>
              <a:gd name="connsiteX165" fmla="*/ 162007 w 5734864"/>
              <a:gd name="connsiteY165" fmla="*/ 6049043 h 6858000"/>
              <a:gd name="connsiteX166" fmla="*/ 156875 w 5734864"/>
              <a:gd name="connsiteY166" fmla="*/ 6114000 h 6858000"/>
              <a:gd name="connsiteX167" fmla="*/ 165441 w 5734864"/>
              <a:gd name="connsiteY167" fmla="*/ 6146938 h 6858000"/>
              <a:gd name="connsiteX168" fmla="*/ 165177 w 5734864"/>
              <a:gd name="connsiteY168" fmla="*/ 6150658 h 6858000"/>
              <a:gd name="connsiteX169" fmla="*/ 161772 w 5734864"/>
              <a:gd name="connsiteY169" fmla="*/ 6160011 h 6858000"/>
              <a:gd name="connsiteX170" fmla="*/ 160051 w 5734864"/>
              <a:gd name="connsiteY170" fmla="*/ 6163393 h 6858000"/>
              <a:gd name="connsiteX171" fmla="*/ 158473 w 5734864"/>
              <a:gd name="connsiteY171" fmla="*/ 6168628 h 6858000"/>
              <a:gd name="connsiteX172" fmla="*/ 158573 w 5734864"/>
              <a:gd name="connsiteY172" fmla="*/ 6168799 h 6858000"/>
              <a:gd name="connsiteX173" fmla="*/ 146463 w 5734864"/>
              <a:gd name="connsiteY173" fmla="*/ 6196671 h 6858000"/>
              <a:gd name="connsiteX174" fmla="*/ 150209 w 5734864"/>
              <a:gd name="connsiteY174" fmla="*/ 6232365 h 6858000"/>
              <a:gd name="connsiteX175" fmla="*/ 148544 w 5734864"/>
              <a:gd name="connsiteY175" fmla="*/ 6246162 h 6858000"/>
              <a:gd name="connsiteX176" fmla="*/ 148403 w 5734864"/>
              <a:gd name="connsiteY176" fmla="*/ 6253754 h 6858000"/>
              <a:gd name="connsiteX177" fmla="*/ 138880 w 5734864"/>
              <a:gd name="connsiteY177" fmla="*/ 6276449 h 6858000"/>
              <a:gd name="connsiteX178" fmla="*/ 138683 w 5734864"/>
              <a:gd name="connsiteY178" fmla="*/ 6279721 h 6858000"/>
              <a:gd name="connsiteX179" fmla="*/ 130721 w 5734864"/>
              <a:gd name="connsiteY179" fmla="*/ 6293675 h 6858000"/>
              <a:gd name="connsiteX180" fmla="*/ 120717 w 5734864"/>
              <a:gd name="connsiteY180" fmla="*/ 6313967 h 6858000"/>
              <a:gd name="connsiteX181" fmla="*/ 120841 w 5734864"/>
              <a:gd name="connsiteY181" fmla="*/ 6315437 h 6858000"/>
              <a:gd name="connsiteX182" fmla="*/ 115208 w 5734864"/>
              <a:gd name="connsiteY182" fmla="*/ 6324024 h 6858000"/>
              <a:gd name="connsiteX183" fmla="*/ 101217 w 5734864"/>
              <a:gd name="connsiteY183" fmla="*/ 6365923 h 6858000"/>
              <a:gd name="connsiteX184" fmla="*/ 74946 w 5734864"/>
              <a:gd name="connsiteY184" fmla="*/ 6556817 h 6858000"/>
              <a:gd name="connsiteX185" fmla="*/ 16001 w 5734864"/>
              <a:gd name="connsiteY185" fmla="*/ 6808678 h 6858000"/>
              <a:gd name="connsiteX186" fmla="*/ 0 w 5734864"/>
              <a:gd name="connsiteY186" fmla="*/ 6858000 h 6858000"/>
              <a:gd name="connsiteX187" fmla="*/ 5734864 w 5734864"/>
              <a:gd name="connsiteY187" fmla="*/ 6858000 h 6858000"/>
              <a:gd name="connsiteX188" fmla="*/ 5734864 w 5734864"/>
              <a:gd name="connsiteY188" fmla="*/ 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7865 w 5734864"/>
              <a:gd name="connsiteY13" fmla="*/ 1070795 h 6858000"/>
              <a:gd name="connsiteX14" fmla="*/ 862786 w 5734864"/>
              <a:gd name="connsiteY14" fmla="*/ 1238994 h 6858000"/>
              <a:gd name="connsiteX15" fmla="*/ 859345 w 5734864"/>
              <a:gd name="connsiteY15" fmla="*/ 1380427 h 6858000"/>
              <a:gd name="connsiteX16" fmla="*/ 855172 w 5734864"/>
              <a:gd name="connsiteY16" fmla="*/ 1435262 h 6858000"/>
              <a:gd name="connsiteX17" fmla="*/ 860494 w 5734864"/>
              <a:gd name="connsiteY17" fmla="*/ 1453861 h 6858000"/>
              <a:gd name="connsiteX18" fmla="*/ 853731 w 5734864"/>
              <a:gd name="connsiteY18" fmla="*/ 1467047 h 6858000"/>
              <a:gd name="connsiteX19" fmla="*/ 845847 w 5734864"/>
              <a:gd name="connsiteY19" fmla="*/ 1502307 h 6858000"/>
              <a:gd name="connsiteX20" fmla="*/ 817613 w 5734864"/>
              <a:gd name="connsiteY20" fmla="*/ 1565166 h 6858000"/>
              <a:gd name="connsiteX21" fmla="*/ 804223 w 5734864"/>
              <a:gd name="connsiteY21" fmla="*/ 1601941 h 6858000"/>
              <a:gd name="connsiteX22" fmla="*/ 791773 w 5734864"/>
              <a:gd name="connsiteY22" fmla="*/ 1627005 h 6858000"/>
              <a:gd name="connsiteX23" fmla="*/ 774645 w 5734864"/>
              <a:gd name="connsiteY23" fmla="*/ 1699922 h 6858000"/>
              <a:gd name="connsiteX24" fmla="*/ 752343 w 5734864"/>
              <a:gd name="connsiteY24" fmla="*/ 1824604 h 6858000"/>
              <a:gd name="connsiteX25" fmla="*/ 746254 w 5734864"/>
              <a:gd name="connsiteY25" fmla="*/ 1850222 h 6858000"/>
              <a:gd name="connsiteX26" fmla="*/ 728600 w 5734864"/>
              <a:gd name="connsiteY26" fmla="*/ 1869603 h 6858000"/>
              <a:gd name="connsiteX27" fmla="*/ 724396 w 5734864"/>
              <a:gd name="connsiteY27" fmla="*/ 1883104 h 6858000"/>
              <a:gd name="connsiteX28" fmla="*/ 722165 w 5734864"/>
              <a:gd name="connsiteY28" fmla="*/ 1885924 h 6858000"/>
              <a:gd name="connsiteX29" fmla="*/ 721338 w 5734864"/>
              <a:gd name="connsiteY29" fmla="*/ 1887123 h 6858000"/>
              <a:gd name="connsiteX30" fmla="*/ 714840 w 5734864"/>
              <a:gd name="connsiteY30" fmla="*/ 1902274 h 6858000"/>
              <a:gd name="connsiteX31" fmla="*/ 722847 w 5734864"/>
              <a:gd name="connsiteY31" fmla="*/ 1929891 h 6858000"/>
              <a:gd name="connsiteX32" fmla="*/ 714660 w 5734864"/>
              <a:gd name="connsiteY32" fmla="*/ 1982709 h 6858000"/>
              <a:gd name="connsiteX33" fmla="*/ 710759 w 5734864"/>
              <a:gd name="connsiteY33" fmla="*/ 2013010 h 6858000"/>
              <a:gd name="connsiteX34" fmla="*/ 697927 w 5734864"/>
              <a:gd name="connsiteY34" fmla="*/ 2069833 h 6858000"/>
              <a:gd name="connsiteX35" fmla="*/ 693594 w 5734864"/>
              <a:gd name="connsiteY35" fmla="*/ 2103731 h 6858000"/>
              <a:gd name="connsiteX36" fmla="*/ 691109 w 5734864"/>
              <a:gd name="connsiteY36" fmla="*/ 2124027 h 6858000"/>
              <a:gd name="connsiteX37" fmla="*/ 676593 w 5734864"/>
              <a:gd name="connsiteY37" fmla="*/ 2176182 h 6858000"/>
              <a:gd name="connsiteX38" fmla="*/ 633227 w 5734864"/>
              <a:gd name="connsiteY38" fmla="*/ 2258036 h 6858000"/>
              <a:gd name="connsiteX39" fmla="*/ 625564 w 5734864"/>
              <a:gd name="connsiteY39" fmla="*/ 2284567 h 6858000"/>
              <a:gd name="connsiteX40" fmla="*/ 627074 w 5734864"/>
              <a:gd name="connsiteY40" fmla="*/ 2289605 h 6858000"/>
              <a:gd name="connsiteX41" fmla="*/ 614574 w 5734864"/>
              <a:gd name="connsiteY41" fmla="*/ 2308717 h 6858000"/>
              <a:gd name="connsiteX42" fmla="*/ 606890 w 5734864"/>
              <a:gd name="connsiteY42" fmla="*/ 2320662 h 6858000"/>
              <a:gd name="connsiteX43" fmla="*/ 605558 w 5734864"/>
              <a:gd name="connsiteY43" fmla="*/ 2327897 h 6858000"/>
              <a:gd name="connsiteX44" fmla="*/ 602202 w 5734864"/>
              <a:gd name="connsiteY44" fmla="*/ 2357749 h 6858000"/>
              <a:gd name="connsiteX45" fmla="*/ 600213 w 5734864"/>
              <a:gd name="connsiteY45" fmla="*/ 2364905 h 6858000"/>
              <a:gd name="connsiteX46" fmla="*/ 597160 w 5734864"/>
              <a:gd name="connsiteY46" fmla="*/ 2388351 h 6858000"/>
              <a:gd name="connsiteX47" fmla="*/ 597982 w 5734864"/>
              <a:gd name="connsiteY47" fmla="*/ 2402296 h 6858000"/>
              <a:gd name="connsiteX48" fmla="*/ 593150 w 5734864"/>
              <a:gd name="connsiteY48" fmla="*/ 2420015 h 6858000"/>
              <a:gd name="connsiteX49" fmla="*/ 592833 w 5734864"/>
              <a:gd name="connsiteY49" fmla="*/ 2422749 h 6858000"/>
              <a:gd name="connsiteX50" fmla="*/ 594479 w 5734864"/>
              <a:gd name="connsiteY50" fmla="*/ 2426002 h 6858000"/>
              <a:gd name="connsiteX51" fmla="*/ 591963 w 5734864"/>
              <a:gd name="connsiteY51" fmla="*/ 2431950 h 6858000"/>
              <a:gd name="connsiteX52" fmla="*/ 591544 w 5734864"/>
              <a:gd name="connsiteY52" fmla="*/ 2433897 h 6858000"/>
              <a:gd name="connsiteX53" fmla="*/ 589519 w 5734864"/>
              <a:gd name="connsiteY53" fmla="*/ 2451398 h 6858000"/>
              <a:gd name="connsiteX54" fmla="*/ 590037 w 5734864"/>
              <a:gd name="connsiteY54" fmla="*/ 2455536 h 6858000"/>
              <a:gd name="connsiteX55" fmla="*/ 588179 w 5734864"/>
              <a:gd name="connsiteY55" fmla="*/ 2462981 h 6858000"/>
              <a:gd name="connsiteX56" fmla="*/ 583434 w 5734864"/>
              <a:gd name="connsiteY56" fmla="*/ 2503991 h 6858000"/>
              <a:gd name="connsiteX57" fmla="*/ 567942 w 5734864"/>
              <a:gd name="connsiteY57" fmla="*/ 2652936 h 6858000"/>
              <a:gd name="connsiteX58" fmla="*/ 573869 w 5734864"/>
              <a:gd name="connsiteY58" fmla="*/ 2670188 h 6858000"/>
              <a:gd name="connsiteX59" fmla="*/ 575243 w 5734864"/>
              <a:gd name="connsiteY59" fmla="*/ 2688114 h 6858000"/>
              <a:gd name="connsiteX60" fmla="*/ 573824 w 5734864"/>
              <a:gd name="connsiteY60" fmla="*/ 2689856 h 6858000"/>
              <a:gd name="connsiteX61" fmla="*/ 570699 w 5734864"/>
              <a:gd name="connsiteY61" fmla="*/ 2709353 h 6858000"/>
              <a:gd name="connsiteX62" fmla="*/ 573192 w 5734864"/>
              <a:gd name="connsiteY62" fmla="*/ 2714527 h 6858000"/>
              <a:gd name="connsiteX63" fmla="*/ 572044 w 5734864"/>
              <a:gd name="connsiteY63" fmla="*/ 2728187 h 6858000"/>
              <a:gd name="connsiteX64" fmla="*/ 572465 w 5734864"/>
              <a:gd name="connsiteY64" fmla="*/ 2755863 h 6858000"/>
              <a:gd name="connsiteX65" fmla="*/ 570028 w 5734864"/>
              <a:gd name="connsiteY65" fmla="*/ 2760324 h 6858000"/>
              <a:gd name="connsiteX66" fmla="*/ 566748 w 5734864"/>
              <a:gd name="connsiteY66" fmla="*/ 2800948 h 6858000"/>
              <a:gd name="connsiteX67" fmla="*/ 565509 w 5734864"/>
              <a:gd name="connsiteY67" fmla="*/ 2801167 h 6858000"/>
              <a:gd name="connsiteX68" fmla="*/ 559367 w 5734864"/>
              <a:gd name="connsiteY68" fmla="*/ 2811129 h 6858000"/>
              <a:gd name="connsiteX69" fmla="*/ 550354 w 5734864"/>
              <a:gd name="connsiteY69" fmla="*/ 2830949 h 6858000"/>
              <a:gd name="connsiteX70" fmla="*/ 514795 w 5734864"/>
              <a:gd name="connsiteY70" fmla="*/ 2872433 h 6858000"/>
              <a:gd name="connsiteX71" fmla="*/ 509875 w 5734864"/>
              <a:gd name="connsiteY71" fmla="*/ 2923099 h 6858000"/>
              <a:gd name="connsiteX72" fmla="*/ 509577 w 5734864"/>
              <a:gd name="connsiteY72" fmla="*/ 2923197 h 6858000"/>
              <a:gd name="connsiteX73" fmla="*/ 507597 w 5734864"/>
              <a:gd name="connsiteY73" fmla="*/ 2931868 h 6858000"/>
              <a:gd name="connsiteX74" fmla="*/ 507379 w 5734864"/>
              <a:gd name="connsiteY74" fmla="*/ 2938322 h 6858000"/>
              <a:gd name="connsiteX75" fmla="*/ 504725 w 5734864"/>
              <a:gd name="connsiteY75" fmla="*/ 2954519 h 6858000"/>
              <a:gd name="connsiteX76" fmla="*/ 502018 w 5734864"/>
              <a:gd name="connsiteY76" fmla="*/ 2959643 h 6858000"/>
              <a:gd name="connsiteX77" fmla="*/ 498360 w 5734864"/>
              <a:gd name="connsiteY77" fmla="*/ 2961019 h 6858000"/>
              <a:gd name="connsiteX78" fmla="*/ 498483 w 5734864"/>
              <a:gd name="connsiteY78" fmla="*/ 2962590 h 6858000"/>
              <a:gd name="connsiteX79" fmla="*/ 484403 w 5734864"/>
              <a:gd name="connsiteY79" fmla="*/ 2990538 h 6858000"/>
              <a:gd name="connsiteX80" fmla="*/ 463075 w 5734864"/>
              <a:gd name="connsiteY80" fmla="*/ 3055956 h 6858000"/>
              <a:gd name="connsiteX81" fmla="*/ 455013 w 5734864"/>
              <a:gd name="connsiteY81" fmla="*/ 3094482 h 6858000"/>
              <a:gd name="connsiteX82" fmla="*/ 428391 w 5734864"/>
              <a:gd name="connsiteY82" fmla="*/ 3198850 h 6858000"/>
              <a:gd name="connsiteX83" fmla="*/ 401440 w 5734864"/>
              <a:gd name="connsiteY83" fmla="*/ 3307560 h 6858000"/>
              <a:gd name="connsiteX84" fmla="*/ 386076 w 5734864"/>
              <a:gd name="connsiteY84" fmla="*/ 3373943 h 6858000"/>
              <a:gd name="connsiteX85" fmla="*/ 374726 w 5734864"/>
              <a:gd name="connsiteY85" fmla="*/ 3381364 h 6858000"/>
              <a:gd name="connsiteX86" fmla="*/ 369145 w 5734864"/>
              <a:gd name="connsiteY86" fmla="*/ 3383729 h 6858000"/>
              <a:gd name="connsiteX87" fmla="*/ 364294 w 5734864"/>
              <a:gd name="connsiteY87" fmla="*/ 3414159 h 6858000"/>
              <a:gd name="connsiteX88" fmla="*/ 366450 w 5734864"/>
              <a:gd name="connsiteY88" fmla="*/ 3436925 h 6858000"/>
              <a:gd name="connsiteX89" fmla="*/ 351743 w 5734864"/>
              <a:gd name="connsiteY89" fmla="*/ 3521619 h 6858000"/>
              <a:gd name="connsiteX90" fmla="*/ 345784 w 5734864"/>
              <a:gd name="connsiteY90" fmla="*/ 3603757 h 6858000"/>
              <a:gd name="connsiteX91" fmla="*/ 344198 w 5734864"/>
              <a:gd name="connsiteY91" fmla="*/ 3652424 h 6858000"/>
              <a:gd name="connsiteX92" fmla="*/ 352450 w 5734864"/>
              <a:gd name="connsiteY92" fmla="*/ 3665222 h 6858000"/>
              <a:gd name="connsiteX93" fmla="*/ 342621 w 5734864"/>
              <a:gd name="connsiteY93" fmla="*/ 3700804 h 6858000"/>
              <a:gd name="connsiteX94" fmla="*/ 341514 w 5734864"/>
              <a:gd name="connsiteY94" fmla="*/ 3734774 h 6858000"/>
              <a:gd name="connsiteX95" fmla="*/ 340607 w 5734864"/>
              <a:gd name="connsiteY95" fmla="*/ 3785153 h 6858000"/>
              <a:gd name="connsiteX96" fmla="*/ 340707 w 5734864"/>
              <a:gd name="connsiteY96" fmla="*/ 3788177 h 6858000"/>
              <a:gd name="connsiteX97" fmla="*/ 340361 w 5734864"/>
              <a:gd name="connsiteY97" fmla="*/ 3798803 h 6858000"/>
              <a:gd name="connsiteX98" fmla="*/ 339642 w 5734864"/>
              <a:gd name="connsiteY98" fmla="*/ 3838750 h 6858000"/>
              <a:gd name="connsiteX99" fmla="*/ 360295 w 5734864"/>
              <a:gd name="connsiteY99" fmla="*/ 4015196 h 6858000"/>
              <a:gd name="connsiteX100" fmla="*/ 339043 w 5734864"/>
              <a:gd name="connsiteY100" fmla="*/ 4052778 h 6858000"/>
              <a:gd name="connsiteX101" fmla="*/ 339343 w 5734864"/>
              <a:gd name="connsiteY101" fmla="*/ 4096257 h 6858000"/>
              <a:gd name="connsiteX102" fmla="*/ 340786 w 5734864"/>
              <a:gd name="connsiteY102" fmla="*/ 4321136 h 6858000"/>
              <a:gd name="connsiteX103" fmla="*/ 343158 w 5734864"/>
              <a:gd name="connsiteY103" fmla="*/ 4429174 h 6858000"/>
              <a:gd name="connsiteX104" fmla="*/ 334599 w 5734864"/>
              <a:gd name="connsiteY104" fmla="*/ 4449938 h 6858000"/>
              <a:gd name="connsiteX105" fmla="*/ 332890 w 5734864"/>
              <a:gd name="connsiteY105" fmla="*/ 4453515 h 6858000"/>
              <a:gd name="connsiteX106" fmla="*/ 331105 w 5734864"/>
              <a:gd name="connsiteY106" fmla="*/ 4467941 h 6858000"/>
              <a:gd name="connsiteX107" fmla="*/ 324289 w 5734864"/>
              <a:gd name="connsiteY107" fmla="*/ 4471861 h 6858000"/>
              <a:gd name="connsiteX108" fmla="*/ 317079 w 5734864"/>
              <a:gd name="connsiteY108" fmla="*/ 4493468 h 6858000"/>
              <a:gd name="connsiteX109" fmla="*/ 315557 w 5734864"/>
              <a:gd name="connsiteY109" fmla="*/ 4520067 h 6858000"/>
              <a:gd name="connsiteX110" fmla="*/ 315240 w 5734864"/>
              <a:gd name="connsiteY110" fmla="*/ 4536872 h 6858000"/>
              <a:gd name="connsiteX111" fmla="*/ 316200 w 5734864"/>
              <a:gd name="connsiteY111" fmla="*/ 4538297 h 6858000"/>
              <a:gd name="connsiteX112" fmla="*/ 317507 w 5734864"/>
              <a:gd name="connsiteY112" fmla="*/ 4547582 h 6858000"/>
              <a:gd name="connsiteX113" fmla="*/ 323078 w 5734864"/>
              <a:gd name="connsiteY113" fmla="*/ 4592102 h 6858000"/>
              <a:gd name="connsiteX114" fmla="*/ 328722 w 5734864"/>
              <a:gd name="connsiteY114" fmla="*/ 4667914 h 6858000"/>
              <a:gd name="connsiteX115" fmla="*/ 335597 w 5734864"/>
              <a:gd name="connsiteY115" fmla="*/ 4695035 h 6858000"/>
              <a:gd name="connsiteX116" fmla="*/ 339485 w 5734864"/>
              <a:gd name="connsiteY116" fmla="*/ 4695979 h 6858000"/>
              <a:gd name="connsiteX117" fmla="*/ 341089 w 5734864"/>
              <a:gd name="connsiteY117" fmla="*/ 4704268 h 6858000"/>
              <a:gd name="connsiteX118" fmla="*/ 342177 w 5734864"/>
              <a:gd name="connsiteY118" fmla="*/ 4706060 h 6858000"/>
              <a:gd name="connsiteX119" fmla="*/ 347751 w 5734864"/>
              <a:gd name="connsiteY119" fmla="*/ 4716754 h 6858000"/>
              <a:gd name="connsiteX120" fmla="*/ 344125 w 5734864"/>
              <a:gd name="connsiteY120" fmla="*/ 4764669 h 6858000"/>
              <a:gd name="connsiteX121" fmla="*/ 340188 w 5734864"/>
              <a:gd name="connsiteY121" fmla="*/ 4779386 h 6858000"/>
              <a:gd name="connsiteX122" fmla="*/ 335146 w 5734864"/>
              <a:gd name="connsiteY122" fmla="*/ 4787491 h 6858000"/>
              <a:gd name="connsiteX123" fmla="*/ 319124 w 5734864"/>
              <a:gd name="connsiteY123" fmla="*/ 4843514 h 6858000"/>
              <a:gd name="connsiteX124" fmla="*/ 305956 w 5734864"/>
              <a:gd name="connsiteY124" fmla="*/ 4881505 h 6858000"/>
              <a:gd name="connsiteX125" fmla="*/ 301062 w 5734864"/>
              <a:gd name="connsiteY125" fmla="*/ 4889332 h 6858000"/>
              <a:gd name="connsiteX126" fmla="*/ 302141 w 5734864"/>
              <a:gd name="connsiteY126" fmla="*/ 4899400 h 6858000"/>
              <a:gd name="connsiteX127" fmla="*/ 304424 w 5734864"/>
              <a:gd name="connsiteY127" fmla="*/ 4902664 h 6858000"/>
              <a:gd name="connsiteX128" fmla="*/ 293123 w 5734864"/>
              <a:gd name="connsiteY128" fmla="*/ 4932769 h 6858000"/>
              <a:gd name="connsiteX129" fmla="*/ 292275 w 5734864"/>
              <a:gd name="connsiteY129" fmla="*/ 4936482 h 6858000"/>
              <a:gd name="connsiteX130" fmla="*/ 288304 w 5734864"/>
              <a:gd name="connsiteY130" fmla="*/ 4962325 h 6858000"/>
              <a:gd name="connsiteX131" fmla="*/ 287420 w 5734864"/>
              <a:gd name="connsiteY131" fmla="*/ 5042193 h 6858000"/>
              <a:gd name="connsiteX132" fmla="*/ 287020 w 5734864"/>
              <a:gd name="connsiteY132" fmla="*/ 5065655 h 6858000"/>
              <a:gd name="connsiteX133" fmla="*/ 288488 w 5734864"/>
              <a:gd name="connsiteY133" fmla="*/ 5082216 h 6858000"/>
              <a:gd name="connsiteX134" fmla="*/ 282763 w 5734864"/>
              <a:gd name="connsiteY134" fmla="*/ 5127114 h 6858000"/>
              <a:gd name="connsiteX135" fmla="*/ 269316 w 5734864"/>
              <a:gd name="connsiteY135" fmla="*/ 5202682 h 6858000"/>
              <a:gd name="connsiteX136" fmla="*/ 269174 w 5734864"/>
              <a:gd name="connsiteY136" fmla="*/ 5230835 h 6858000"/>
              <a:gd name="connsiteX137" fmla="*/ 272679 w 5734864"/>
              <a:gd name="connsiteY137" fmla="*/ 5232660 h 6858000"/>
              <a:gd name="connsiteX138" fmla="*/ 272160 w 5734864"/>
              <a:gd name="connsiteY138" fmla="*/ 5241150 h 6858000"/>
              <a:gd name="connsiteX139" fmla="*/ 272760 w 5734864"/>
              <a:gd name="connsiteY139" fmla="*/ 5243156 h 6858000"/>
              <a:gd name="connsiteX140" fmla="*/ 275462 w 5734864"/>
              <a:gd name="connsiteY140" fmla="*/ 5254919 h 6858000"/>
              <a:gd name="connsiteX141" fmla="*/ 262897 w 5734864"/>
              <a:gd name="connsiteY141" fmla="*/ 5286259 h 6858000"/>
              <a:gd name="connsiteX142" fmla="*/ 252761 w 5734864"/>
              <a:gd name="connsiteY142" fmla="*/ 5357801 h 6858000"/>
              <a:gd name="connsiteX143" fmla="*/ 242360 w 5734864"/>
              <a:gd name="connsiteY143" fmla="*/ 5460080 h 6858000"/>
              <a:gd name="connsiteX144" fmla="*/ 229880 w 5734864"/>
              <a:gd name="connsiteY144" fmla="*/ 5539714 h 6858000"/>
              <a:gd name="connsiteX145" fmla="*/ 204283 w 5734864"/>
              <a:gd name="connsiteY145" fmla="*/ 5639080 h 6858000"/>
              <a:gd name="connsiteX146" fmla="*/ 198948 w 5734864"/>
              <a:gd name="connsiteY146" fmla="*/ 5710958 h 6858000"/>
              <a:gd name="connsiteX147" fmla="*/ 192367 w 5734864"/>
              <a:gd name="connsiteY147" fmla="*/ 5719859 h 6858000"/>
              <a:gd name="connsiteX148" fmla="*/ 188035 w 5734864"/>
              <a:gd name="connsiteY148" fmla="*/ 5729935 h 6858000"/>
              <a:gd name="connsiteX149" fmla="*/ 188428 w 5734864"/>
              <a:gd name="connsiteY149" fmla="*/ 5731182 h 6858000"/>
              <a:gd name="connsiteX150" fmla="*/ 181635 w 5734864"/>
              <a:gd name="connsiteY150" fmla="*/ 5753538 h 6858000"/>
              <a:gd name="connsiteX151" fmla="*/ 169744 w 5734864"/>
              <a:gd name="connsiteY151" fmla="*/ 5796307 h 6858000"/>
              <a:gd name="connsiteX152" fmla="*/ 170351 w 5734864"/>
              <a:gd name="connsiteY152" fmla="*/ 5796644 h 6858000"/>
              <a:gd name="connsiteX153" fmla="*/ 171559 w 5734864"/>
              <a:gd name="connsiteY153" fmla="*/ 5803435 h 6858000"/>
              <a:gd name="connsiteX154" fmla="*/ 172284 w 5734864"/>
              <a:gd name="connsiteY154" fmla="*/ 5816391 h 6858000"/>
              <a:gd name="connsiteX155" fmla="*/ 182542 w 5734864"/>
              <a:gd name="connsiteY155" fmla="*/ 5846382 h 6858000"/>
              <a:gd name="connsiteX156" fmla="*/ 175877 w 5734864"/>
              <a:gd name="connsiteY156" fmla="*/ 5871336 h 6858000"/>
              <a:gd name="connsiteX157" fmla="*/ 174910 w 5734864"/>
              <a:gd name="connsiteY157" fmla="*/ 5876376 h 6858000"/>
              <a:gd name="connsiteX158" fmla="*/ 175047 w 5734864"/>
              <a:gd name="connsiteY158" fmla="*/ 5876483 h 6858000"/>
              <a:gd name="connsiteX159" fmla="*/ 174335 w 5734864"/>
              <a:gd name="connsiteY159" fmla="*/ 5881814 h 6858000"/>
              <a:gd name="connsiteX160" fmla="*/ 171273 w 5734864"/>
              <a:gd name="connsiteY160" fmla="*/ 5895339 h 6858000"/>
              <a:gd name="connsiteX161" fmla="*/ 171658 w 5734864"/>
              <a:gd name="connsiteY161" fmla="*/ 5898749 h 6858000"/>
              <a:gd name="connsiteX162" fmla="*/ 174658 w 5734864"/>
              <a:gd name="connsiteY162" fmla="*/ 5919558 h 6858000"/>
              <a:gd name="connsiteX163" fmla="*/ 169099 w 5734864"/>
              <a:gd name="connsiteY163" fmla="*/ 5984417 h 6858000"/>
              <a:gd name="connsiteX164" fmla="*/ 162007 w 5734864"/>
              <a:gd name="connsiteY164" fmla="*/ 6049043 h 6858000"/>
              <a:gd name="connsiteX165" fmla="*/ 156875 w 5734864"/>
              <a:gd name="connsiteY165" fmla="*/ 6114000 h 6858000"/>
              <a:gd name="connsiteX166" fmla="*/ 165441 w 5734864"/>
              <a:gd name="connsiteY166" fmla="*/ 6146938 h 6858000"/>
              <a:gd name="connsiteX167" fmla="*/ 165177 w 5734864"/>
              <a:gd name="connsiteY167" fmla="*/ 6150658 h 6858000"/>
              <a:gd name="connsiteX168" fmla="*/ 161772 w 5734864"/>
              <a:gd name="connsiteY168" fmla="*/ 6160011 h 6858000"/>
              <a:gd name="connsiteX169" fmla="*/ 160051 w 5734864"/>
              <a:gd name="connsiteY169" fmla="*/ 6163393 h 6858000"/>
              <a:gd name="connsiteX170" fmla="*/ 158473 w 5734864"/>
              <a:gd name="connsiteY170" fmla="*/ 6168628 h 6858000"/>
              <a:gd name="connsiteX171" fmla="*/ 158573 w 5734864"/>
              <a:gd name="connsiteY171" fmla="*/ 6168799 h 6858000"/>
              <a:gd name="connsiteX172" fmla="*/ 146463 w 5734864"/>
              <a:gd name="connsiteY172" fmla="*/ 6196671 h 6858000"/>
              <a:gd name="connsiteX173" fmla="*/ 150209 w 5734864"/>
              <a:gd name="connsiteY173" fmla="*/ 6232365 h 6858000"/>
              <a:gd name="connsiteX174" fmla="*/ 148544 w 5734864"/>
              <a:gd name="connsiteY174" fmla="*/ 6246162 h 6858000"/>
              <a:gd name="connsiteX175" fmla="*/ 148403 w 5734864"/>
              <a:gd name="connsiteY175" fmla="*/ 6253754 h 6858000"/>
              <a:gd name="connsiteX176" fmla="*/ 138880 w 5734864"/>
              <a:gd name="connsiteY176" fmla="*/ 6276449 h 6858000"/>
              <a:gd name="connsiteX177" fmla="*/ 138683 w 5734864"/>
              <a:gd name="connsiteY177" fmla="*/ 6279721 h 6858000"/>
              <a:gd name="connsiteX178" fmla="*/ 130721 w 5734864"/>
              <a:gd name="connsiteY178" fmla="*/ 6293675 h 6858000"/>
              <a:gd name="connsiteX179" fmla="*/ 120717 w 5734864"/>
              <a:gd name="connsiteY179" fmla="*/ 6313967 h 6858000"/>
              <a:gd name="connsiteX180" fmla="*/ 120841 w 5734864"/>
              <a:gd name="connsiteY180" fmla="*/ 6315437 h 6858000"/>
              <a:gd name="connsiteX181" fmla="*/ 115208 w 5734864"/>
              <a:gd name="connsiteY181" fmla="*/ 6324024 h 6858000"/>
              <a:gd name="connsiteX182" fmla="*/ 101217 w 5734864"/>
              <a:gd name="connsiteY182" fmla="*/ 6365923 h 6858000"/>
              <a:gd name="connsiteX183" fmla="*/ 74946 w 5734864"/>
              <a:gd name="connsiteY183" fmla="*/ 6556817 h 6858000"/>
              <a:gd name="connsiteX184" fmla="*/ 16001 w 5734864"/>
              <a:gd name="connsiteY184" fmla="*/ 6808678 h 6858000"/>
              <a:gd name="connsiteX185" fmla="*/ 0 w 5734864"/>
              <a:gd name="connsiteY185" fmla="*/ 6858000 h 6858000"/>
              <a:gd name="connsiteX186" fmla="*/ 5734864 w 5734864"/>
              <a:gd name="connsiteY186" fmla="*/ 6858000 h 6858000"/>
              <a:gd name="connsiteX187" fmla="*/ 5734864 w 5734864"/>
              <a:gd name="connsiteY18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</a:cxnLst>
            <a:rect l="l" t="t" r="r" b="b"/>
            <a:pathLst>
              <a:path w="5734864" h="6858000">
                <a:moveTo>
                  <a:pt x="5734864" y="0"/>
                </a:moveTo>
                <a:lnTo>
                  <a:pt x="771611" y="0"/>
                </a:lnTo>
                <a:cubicBezTo>
                  <a:pt x="771634" y="16369"/>
                  <a:pt x="771656" y="32739"/>
                  <a:pt x="771679" y="49108"/>
                </a:cubicBezTo>
                <a:cubicBezTo>
                  <a:pt x="775201" y="55622"/>
                  <a:pt x="788724" y="196721"/>
                  <a:pt x="794248" y="200968"/>
                </a:cubicBezTo>
                <a:lnTo>
                  <a:pt x="801749" y="414071"/>
                </a:lnTo>
                <a:cubicBezTo>
                  <a:pt x="807329" y="440933"/>
                  <a:pt x="835107" y="598697"/>
                  <a:pt x="818548" y="585467"/>
                </a:cubicBezTo>
                <a:cubicBezTo>
                  <a:pt x="856197" y="664140"/>
                  <a:pt x="837895" y="708473"/>
                  <a:pt x="857476" y="800623"/>
                </a:cubicBezTo>
                <a:cubicBezTo>
                  <a:pt x="822401" y="857344"/>
                  <a:pt x="855723" y="824571"/>
                  <a:pt x="851083" y="878903"/>
                </a:cubicBezTo>
                <a:cubicBezTo>
                  <a:pt x="884811" y="859448"/>
                  <a:pt x="834648" y="946397"/>
                  <a:pt x="873564" y="943826"/>
                </a:cubicBezTo>
                <a:cubicBezTo>
                  <a:pt x="871487" y="953795"/>
                  <a:pt x="868248" y="963533"/>
                  <a:pt x="864705" y="973328"/>
                </a:cubicBezTo>
                <a:lnTo>
                  <a:pt x="862869" y="978457"/>
                </a:lnTo>
                <a:lnTo>
                  <a:pt x="862233" y="998041"/>
                </a:lnTo>
                <a:lnTo>
                  <a:pt x="853665" y="1004750"/>
                </a:lnTo>
                <a:lnTo>
                  <a:pt x="847865" y="1070795"/>
                </a:lnTo>
                <a:cubicBezTo>
                  <a:pt x="870234" y="1110486"/>
                  <a:pt x="833172" y="1190441"/>
                  <a:pt x="862786" y="1238994"/>
                </a:cubicBezTo>
                <a:cubicBezTo>
                  <a:pt x="864699" y="1290599"/>
                  <a:pt x="860615" y="1347716"/>
                  <a:pt x="859345" y="1380427"/>
                </a:cubicBezTo>
                <a:cubicBezTo>
                  <a:pt x="845703" y="1396391"/>
                  <a:pt x="873184" y="1435525"/>
                  <a:pt x="855172" y="1435262"/>
                </a:cubicBezTo>
                <a:lnTo>
                  <a:pt x="860494" y="1453861"/>
                </a:lnTo>
                <a:lnTo>
                  <a:pt x="853731" y="1467047"/>
                </a:lnTo>
                <a:cubicBezTo>
                  <a:pt x="846549" y="1480528"/>
                  <a:pt x="841728" y="1491093"/>
                  <a:pt x="845847" y="1502307"/>
                </a:cubicBezTo>
                <a:lnTo>
                  <a:pt x="817613" y="1565166"/>
                </a:lnTo>
                <a:cubicBezTo>
                  <a:pt x="805468" y="1557258"/>
                  <a:pt x="816534" y="1596564"/>
                  <a:pt x="804223" y="1601941"/>
                </a:cubicBezTo>
                <a:cubicBezTo>
                  <a:pt x="794287" y="1604654"/>
                  <a:pt x="795328" y="1617209"/>
                  <a:pt x="791773" y="1627005"/>
                </a:cubicBezTo>
                <a:cubicBezTo>
                  <a:pt x="781684" y="1634393"/>
                  <a:pt x="772978" y="1683187"/>
                  <a:pt x="774645" y="1699922"/>
                </a:cubicBezTo>
                <a:cubicBezTo>
                  <a:pt x="785341" y="1746767"/>
                  <a:pt x="744845" y="1787099"/>
                  <a:pt x="752343" y="1824604"/>
                </a:cubicBezTo>
                <a:cubicBezTo>
                  <a:pt x="751502" y="1834578"/>
                  <a:pt x="749297" y="1842929"/>
                  <a:pt x="746254" y="1850222"/>
                </a:cubicBezTo>
                <a:lnTo>
                  <a:pt x="728600" y="1869603"/>
                </a:lnTo>
                <a:lnTo>
                  <a:pt x="724396" y="1883104"/>
                </a:lnTo>
                <a:lnTo>
                  <a:pt x="722165" y="1885924"/>
                </a:lnTo>
                <a:lnTo>
                  <a:pt x="721338" y="1887123"/>
                </a:lnTo>
                <a:lnTo>
                  <a:pt x="714840" y="1902274"/>
                </a:lnTo>
                <a:lnTo>
                  <a:pt x="722847" y="1929891"/>
                </a:lnTo>
                <a:lnTo>
                  <a:pt x="714660" y="1982709"/>
                </a:lnTo>
                <a:cubicBezTo>
                  <a:pt x="727725" y="2006201"/>
                  <a:pt x="714739" y="1997091"/>
                  <a:pt x="710759" y="2013010"/>
                </a:cubicBezTo>
                <a:cubicBezTo>
                  <a:pt x="707970" y="2027531"/>
                  <a:pt x="700788" y="2054714"/>
                  <a:pt x="697927" y="2069833"/>
                </a:cubicBezTo>
                <a:cubicBezTo>
                  <a:pt x="685211" y="2080229"/>
                  <a:pt x="698762" y="2088241"/>
                  <a:pt x="693594" y="2103731"/>
                </a:cubicBezTo>
                <a:cubicBezTo>
                  <a:pt x="688481" y="2110649"/>
                  <a:pt x="687183" y="2115973"/>
                  <a:pt x="691109" y="2124027"/>
                </a:cubicBezTo>
                <a:cubicBezTo>
                  <a:pt x="666413" y="2155740"/>
                  <a:pt x="688031" y="2144874"/>
                  <a:pt x="676593" y="2176182"/>
                </a:cubicBezTo>
                <a:cubicBezTo>
                  <a:pt x="665190" y="2202944"/>
                  <a:pt x="656416" y="2233857"/>
                  <a:pt x="633227" y="2258036"/>
                </a:cubicBezTo>
                <a:cubicBezTo>
                  <a:pt x="626930" y="2262191"/>
                  <a:pt x="623498" y="2274069"/>
                  <a:pt x="625564" y="2284567"/>
                </a:cubicBezTo>
                <a:cubicBezTo>
                  <a:pt x="625918" y="2286374"/>
                  <a:pt x="626427" y="2288071"/>
                  <a:pt x="627074" y="2289605"/>
                </a:cubicBezTo>
                <a:cubicBezTo>
                  <a:pt x="619029" y="2296628"/>
                  <a:pt x="616453" y="2303188"/>
                  <a:pt x="614574" y="2308717"/>
                </a:cubicBezTo>
                <a:lnTo>
                  <a:pt x="606890" y="2320662"/>
                </a:lnTo>
                <a:lnTo>
                  <a:pt x="605558" y="2327897"/>
                </a:lnTo>
                <a:lnTo>
                  <a:pt x="602202" y="2357749"/>
                </a:lnTo>
                <a:lnTo>
                  <a:pt x="600213" y="2364905"/>
                </a:lnTo>
                <a:lnTo>
                  <a:pt x="597160" y="2388351"/>
                </a:lnTo>
                <a:lnTo>
                  <a:pt x="597982" y="2402296"/>
                </a:lnTo>
                <a:lnTo>
                  <a:pt x="593150" y="2420015"/>
                </a:lnTo>
                <a:cubicBezTo>
                  <a:pt x="593044" y="2420926"/>
                  <a:pt x="592939" y="2421838"/>
                  <a:pt x="592833" y="2422749"/>
                </a:cubicBezTo>
                <a:lnTo>
                  <a:pt x="594479" y="2426002"/>
                </a:lnTo>
                <a:cubicBezTo>
                  <a:pt x="594168" y="2427683"/>
                  <a:pt x="593118" y="2429721"/>
                  <a:pt x="591963" y="2431950"/>
                </a:cubicBezTo>
                <a:cubicBezTo>
                  <a:pt x="591823" y="2432599"/>
                  <a:pt x="591684" y="2433248"/>
                  <a:pt x="591544" y="2433897"/>
                </a:cubicBezTo>
                <a:lnTo>
                  <a:pt x="589519" y="2451398"/>
                </a:lnTo>
                <a:cubicBezTo>
                  <a:pt x="589692" y="2452777"/>
                  <a:pt x="589864" y="2454157"/>
                  <a:pt x="590037" y="2455536"/>
                </a:cubicBezTo>
                <a:lnTo>
                  <a:pt x="588179" y="2462981"/>
                </a:lnTo>
                <a:lnTo>
                  <a:pt x="583434" y="2503991"/>
                </a:lnTo>
                <a:cubicBezTo>
                  <a:pt x="576530" y="2566058"/>
                  <a:pt x="570433" y="2625224"/>
                  <a:pt x="567942" y="2652936"/>
                </a:cubicBezTo>
                <a:cubicBezTo>
                  <a:pt x="570864" y="2658290"/>
                  <a:pt x="572739" y="2664095"/>
                  <a:pt x="573869" y="2670188"/>
                </a:cubicBezTo>
                <a:lnTo>
                  <a:pt x="575243" y="2688114"/>
                </a:lnTo>
                <a:lnTo>
                  <a:pt x="573824" y="2689856"/>
                </a:lnTo>
                <a:cubicBezTo>
                  <a:pt x="569972" y="2698471"/>
                  <a:pt x="569572" y="2704494"/>
                  <a:pt x="570699" y="2709353"/>
                </a:cubicBezTo>
                <a:lnTo>
                  <a:pt x="573192" y="2714527"/>
                </a:lnTo>
                <a:cubicBezTo>
                  <a:pt x="572809" y="2719080"/>
                  <a:pt x="572427" y="2723634"/>
                  <a:pt x="572044" y="2728187"/>
                </a:cubicBezTo>
                <a:cubicBezTo>
                  <a:pt x="572184" y="2737412"/>
                  <a:pt x="572325" y="2746638"/>
                  <a:pt x="572465" y="2755863"/>
                </a:cubicBezTo>
                <a:lnTo>
                  <a:pt x="570028" y="2760324"/>
                </a:lnTo>
                <a:lnTo>
                  <a:pt x="566748" y="2800948"/>
                </a:lnTo>
                <a:lnTo>
                  <a:pt x="565509" y="2801167"/>
                </a:lnTo>
                <a:cubicBezTo>
                  <a:pt x="562655" y="2802587"/>
                  <a:pt x="560408" y="2805381"/>
                  <a:pt x="559367" y="2811129"/>
                </a:cubicBezTo>
                <a:cubicBezTo>
                  <a:pt x="543471" y="2797318"/>
                  <a:pt x="552020" y="2812773"/>
                  <a:pt x="550354" y="2830949"/>
                </a:cubicBezTo>
                <a:cubicBezTo>
                  <a:pt x="525292" y="2813553"/>
                  <a:pt x="531129" y="2868192"/>
                  <a:pt x="514795" y="2872433"/>
                </a:cubicBezTo>
                <a:lnTo>
                  <a:pt x="509875" y="2923099"/>
                </a:lnTo>
                <a:lnTo>
                  <a:pt x="509577" y="2923197"/>
                </a:lnTo>
                <a:cubicBezTo>
                  <a:pt x="508704" y="2924865"/>
                  <a:pt x="508038" y="2927556"/>
                  <a:pt x="507597" y="2931868"/>
                </a:cubicBezTo>
                <a:cubicBezTo>
                  <a:pt x="507524" y="2934019"/>
                  <a:pt x="507452" y="2936171"/>
                  <a:pt x="507379" y="2938322"/>
                </a:cubicBezTo>
                <a:lnTo>
                  <a:pt x="504725" y="2954519"/>
                </a:lnTo>
                <a:lnTo>
                  <a:pt x="502018" y="2959643"/>
                </a:lnTo>
                <a:lnTo>
                  <a:pt x="498360" y="2961019"/>
                </a:lnTo>
                <a:lnTo>
                  <a:pt x="498483" y="2962590"/>
                </a:lnTo>
                <a:cubicBezTo>
                  <a:pt x="502388" y="2975027"/>
                  <a:pt x="510202" y="2980016"/>
                  <a:pt x="484403" y="2990538"/>
                </a:cubicBezTo>
                <a:cubicBezTo>
                  <a:pt x="489425" y="3018352"/>
                  <a:pt x="474337" y="3021029"/>
                  <a:pt x="463075" y="3055956"/>
                </a:cubicBezTo>
                <a:cubicBezTo>
                  <a:pt x="469487" y="3072485"/>
                  <a:pt x="464165" y="3083955"/>
                  <a:pt x="455013" y="3094482"/>
                </a:cubicBezTo>
                <a:cubicBezTo>
                  <a:pt x="453131" y="3130054"/>
                  <a:pt x="437643" y="3160106"/>
                  <a:pt x="428391" y="3198850"/>
                </a:cubicBezTo>
                <a:lnTo>
                  <a:pt x="401440" y="3307560"/>
                </a:lnTo>
                <a:lnTo>
                  <a:pt x="386076" y="3373943"/>
                </a:lnTo>
                <a:cubicBezTo>
                  <a:pt x="386236" y="3376061"/>
                  <a:pt x="380537" y="3378856"/>
                  <a:pt x="374726" y="3381364"/>
                </a:cubicBezTo>
                <a:lnTo>
                  <a:pt x="369145" y="3383729"/>
                </a:lnTo>
                <a:lnTo>
                  <a:pt x="364294" y="3414159"/>
                </a:lnTo>
                <a:lnTo>
                  <a:pt x="366450" y="3436925"/>
                </a:lnTo>
                <a:lnTo>
                  <a:pt x="351743" y="3521619"/>
                </a:lnTo>
                <a:lnTo>
                  <a:pt x="345784" y="3603757"/>
                </a:lnTo>
                <a:cubicBezTo>
                  <a:pt x="345255" y="3619979"/>
                  <a:pt x="344727" y="3636202"/>
                  <a:pt x="344198" y="3652424"/>
                </a:cubicBezTo>
                <a:lnTo>
                  <a:pt x="352450" y="3665222"/>
                </a:lnTo>
                <a:lnTo>
                  <a:pt x="342621" y="3700804"/>
                </a:lnTo>
                <a:lnTo>
                  <a:pt x="341514" y="3734774"/>
                </a:lnTo>
                <a:cubicBezTo>
                  <a:pt x="341212" y="3751567"/>
                  <a:pt x="340909" y="3768360"/>
                  <a:pt x="340607" y="3785153"/>
                </a:cubicBezTo>
                <a:cubicBezTo>
                  <a:pt x="340640" y="3786161"/>
                  <a:pt x="340674" y="3787169"/>
                  <a:pt x="340707" y="3788177"/>
                </a:cubicBezTo>
                <a:cubicBezTo>
                  <a:pt x="340592" y="3791719"/>
                  <a:pt x="340476" y="3795261"/>
                  <a:pt x="340361" y="3798803"/>
                </a:cubicBezTo>
                <a:cubicBezTo>
                  <a:pt x="340121" y="3812119"/>
                  <a:pt x="339882" y="3825434"/>
                  <a:pt x="339642" y="3838750"/>
                </a:cubicBezTo>
                <a:cubicBezTo>
                  <a:pt x="337363" y="3949044"/>
                  <a:pt x="361794" y="3960437"/>
                  <a:pt x="360295" y="4015196"/>
                </a:cubicBezTo>
                <a:lnTo>
                  <a:pt x="339043" y="4052778"/>
                </a:lnTo>
                <a:lnTo>
                  <a:pt x="339343" y="4096257"/>
                </a:lnTo>
                <a:cubicBezTo>
                  <a:pt x="362058" y="4159145"/>
                  <a:pt x="332404" y="4250479"/>
                  <a:pt x="340786" y="4321136"/>
                </a:cubicBezTo>
                <a:cubicBezTo>
                  <a:pt x="341421" y="4376624"/>
                  <a:pt x="344189" y="4407708"/>
                  <a:pt x="343158" y="4429174"/>
                </a:cubicBezTo>
                <a:cubicBezTo>
                  <a:pt x="340948" y="4436304"/>
                  <a:pt x="337887" y="4443121"/>
                  <a:pt x="334599" y="4449938"/>
                </a:cubicBezTo>
                <a:lnTo>
                  <a:pt x="332890" y="4453515"/>
                </a:lnTo>
                <a:lnTo>
                  <a:pt x="331105" y="4467941"/>
                </a:lnTo>
                <a:lnTo>
                  <a:pt x="324289" y="4471861"/>
                </a:lnTo>
                <a:lnTo>
                  <a:pt x="317079" y="4493468"/>
                </a:lnTo>
                <a:cubicBezTo>
                  <a:pt x="315353" y="4501584"/>
                  <a:pt x="314639" y="4510343"/>
                  <a:pt x="315557" y="4520067"/>
                </a:cubicBezTo>
                <a:cubicBezTo>
                  <a:pt x="315451" y="4525669"/>
                  <a:pt x="315346" y="4531270"/>
                  <a:pt x="315240" y="4536872"/>
                </a:cubicBezTo>
                <a:lnTo>
                  <a:pt x="316200" y="4538297"/>
                </a:lnTo>
                <a:cubicBezTo>
                  <a:pt x="316738" y="4541182"/>
                  <a:pt x="316785" y="4544563"/>
                  <a:pt x="317507" y="4547582"/>
                </a:cubicBezTo>
                <a:cubicBezTo>
                  <a:pt x="322716" y="4552468"/>
                  <a:pt x="324912" y="4582137"/>
                  <a:pt x="323078" y="4592102"/>
                </a:cubicBezTo>
                <a:cubicBezTo>
                  <a:pt x="314597" y="4619728"/>
                  <a:pt x="334923" y="4645745"/>
                  <a:pt x="328722" y="4667914"/>
                </a:cubicBezTo>
                <a:cubicBezTo>
                  <a:pt x="330810" y="4685069"/>
                  <a:pt x="333803" y="4690356"/>
                  <a:pt x="335597" y="4695035"/>
                </a:cubicBezTo>
                <a:lnTo>
                  <a:pt x="339485" y="4695979"/>
                </a:lnTo>
                <a:lnTo>
                  <a:pt x="341089" y="4704268"/>
                </a:lnTo>
                <a:lnTo>
                  <a:pt x="342177" y="4706060"/>
                </a:lnTo>
                <a:cubicBezTo>
                  <a:pt x="344268" y="4709474"/>
                  <a:pt x="346234" y="4712931"/>
                  <a:pt x="347751" y="4716754"/>
                </a:cubicBezTo>
                <a:lnTo>
                  <a:pt x="344125" y="4764669"/>
                </a:lnTo>
                <a:lnTo>
                  <a:pt x="340188" y="4779386"/>
                </a:lnTo>
                <a:lnTo>
                  <a:pt x="335146" y="4787491"/>
                </a:lnTo>
                <a:lnTo>
                  <a:pt x="319124" y="4843514"/>
                </a:lnTo>
                <a:lnTo>
                  <a:pt x="305956" y="4881505"/>
                </a:lnTo>
                <a:lnTo>
                  <a:pt x="301062" y="4889332"/>
                </a:lnTo>
                <a:lnTo>
                  <a:pt x="302141" y="4899400"/>
                </a:lnTo>
                <a:cubicBezTo>
                  <a:pt x="302767" y="4900706"/>
                  <a:pt x="303536" y="4901803"/>
                  <a:pt x="304424" y="4902664"/>
                </a:cubicBezTo>
                <a:lnTo>
                  <a:pt x="293123" y="4932769"/>
                </a:lnTo>
                <a:lnTo>
                  <a:pt x="292275" y="4936482"/>
                </a:lnTo>
                <a:lnTo>
                  <a:pt x="288304" y="4962325"/>
                </a:lnTo>
                <a:cubicBezTo>
                  <a:pt x="288009" y="4988948"/>
                  <a:pt x="287715" y="5015570"/>
                  <a:pt x="287420" y="5042193"/>
                </a:cubicBezTo>
                <a:cubicBezTo>
                  <a:pt x="295373" y="5039737"/>
                  <a:pt x="281659" y="5060438"/>
                  <a:pt x="287020" y="5065655"/>
                </a:cubicBezTo>
                <a:cubicBezTo>
                  <a:pt x="291675" y="5068928"/>
                  <a:pt x="288601" y="5075970"/>
                  <a:pt x="288488" y="5082216"/>
                </a:cubicBezTo>
                <a:cubicBezTo>
                  <a:pt x="292282" y="5088207"/>
                  <a:pt x="287008" y="5117775"/>
                  <a:pt x="282763" y="5127114"/>
                </a:cubicBezTo>
                <a:cubicBezTo>
                  <a:pt x="267723" y="5152218"/>
                  <a:pt x="280799" y="5182399"/>
                  <a:pt x="269316" y="5202682"/>
                </a:cubicBezTo>
                <a:cubicBezTo>
                  <a:pt x="267050" y="5219969"/>
                  <a:pt x="268614" y="5225841"/>
                  <a:pt x="269174" y="5230835"/>
                </a:cubicBezTo>
                <a:lnTo>
                  <a:pt x="272679" y="5232660"/>
                </a:lnTo>
                <a:lnTo>
                  <a:pt x="272160" y="5241150"/>
                </a:lnTo>
                <a:lnTo>
                  <a:pt x="272760" y="5243156"/>
                </a:lnTo>
                <a:cubicBezTo>
                  <a:pt x="273922" y="5246984"/>
                  <a:pt x="274952" y="5250824"/>
                  <a:pt x="275462" y="5254919"/>
                </a:cubicBezTo>
                <a:cubicBezTo>
                  <a:pt x="258407" y="5258851"/>
                  <a:pt x="276976" y="5290392"/>
                  <a:pt x="262897" y="5286259"/>
                </a:cubicBezTo>
                <a:cubicBezTo>
                  <a:pt x="262724" y="5309439"/>
                  <a:pt x="239612" y="5337531"/>
                  <a:pt x="252761" y="5357801"/>
                </a:cubicBezTo>
                <a:cubicBezTo>
                  <a:pt x="248775" y="5392256"/>
                  <a:pt x="247799" y="5423412"/>
                  <a:pt x="242360" y="5460080"/>
                </a:cubicBezTo>
                <a:cubicBezTo>
                  <a:pt x="232632" y="5488478"/>
                  <a:pt x="242025" y="5519143"/>
                  <a:pt x="229880" y="5539714"/>
                </a:cubicBezTo>
                <a:cubicBezTo>
                  <a:pt x="230558" y="5572454"/>
                  <a:pt x="222150" y="5613340"/>
                  <a:pt x="204283" y="5639080"/>
                </a:cubicBezTo>
                <a:cubicBezTo>
                  <a:pt x="201596" y="5674226"/>
                  <a:pt x="191051" y="5680198"/>
                  <a:pt x="198948" y="5710958"/>
                </a:cubicBezTo>
                <a:cubicBezTo>
                  <a:pt x="196338" y="5713534"/>
                  <a:pt x="194185" y="5716550"/>
                  <a:pt x="192367" y="5719859"/>
                </a:cubicBezTo>
                <a:lnTo>
                  <a:pt x="188035" y="5729935"/>
                </a:lnTo>
                <a:lnTo>
                  <a:pt x="188428" y="5731182"/>
                </a:lnTo>
                <a:lnTo>
                  <a:pt x="181635" y="5753538"/>
                </a:lnTo>
                <a:lnTo>
                  <a:pt x="169744" y="5796307"/>
                </a:lnTo>
                <a:lnTo>
                  <a:pt x="170351" y="5796644"/>
                </a:lnTo>
                <a:cubicBezTo>
                  <a:pt x="171558" y="5797954"/>
                  <a:pt x="172173" y="5799948"/>
                  <a:pt x="171559" y="5803435"/>
                </a:cubicBezTo>
                <a:cubicBezTo>
                  <a:pt x="182664" y="5798231"/>
                  <a:pt x="175075" y="5805646"/>
                  <a:pt x="172284" y="5816391"/>
                </a:cubicBezTo>
                <a:cubicBezTo>
                  <a:pt x="188911" y="5810703"/>
                  <a:pt x="174844" y="5841128"/>
                  <a:pt x="182542" y="5846382"/>
                </a:cubicBezTo>
                <a:cubicBezTo>
                  <a:pt x="180118" y="5854404"/>
                  <a:pt x="177856" y="5862781"/>
                  <a:pt x="175877" y="5871336"/>
                </a:cubicBezTo>
                <a:lnTo>
                  <a:pt x="174910" y="5876376"/>
                </a:lnTo>
                <a:lnTo>
                  <a:pt x="175047" y="5876483"/>
                </a:lnTo>
                <a:cubicBezTo>
                  <a:pt x="175167" y="5877594"/>
                  <a:pt x="174973" y="5879257"/>
                  <a:pt x="174335" y="5881814"/>
                </a:cubicBezTo>
                <a:lnTo>
                  <a:pt x="171273" y="5895339"/>
                </a:lnTo>
                <a:cubicBezTo>
                  <a:pt x="171401" y="5896476"/>
                  <a:pt x="171530" y="5897612"/>
                  <a:pt x="171658" y="5898749"/>
                </a:cubicBezTo>
                <a:lnTo>
                  <a:pt x="174658" y="5919558"/>
                </a:lnTo>
                <a:cubicBezTo>
                  <a:pt x="173958" y="5933601"/>
                  <a:pt x="171208" y="5962838"/>
                  <a:pt x="169099" y="5984417"/>
                </a:cubicBezTo>
                <a:cubicBezTo>
                  <a:pt x="162916" y="6005205"/>
                  <a:pt x="164971" y="6025162"/>
                  <a:pt x="162007" y="6049043"/>
                </a:cubicBezTo>
                <a:cubicBezTo>
                  <a:pt x="150795" y="6073830"/>
                  <a:pt x="160091" y="6088483"/>
                  <a:pt x="156875" y="6114000"/>
                </a:cubicBezTo>
                <a:cubicBezTo>
                  <a:pt x="141597" y="6134477"/>
                  <a:pt x="163381" y="6133378"/>
                  <a:pt x="165441" y="6146938"/>
                </a:cubicBezTo>
                <a:lnTo>
                  <a:pt x="165177" y="6150658"/>
                </a:lnTo>
                <a:lnTo>
                  <a:pt x="161772" y="6160011"/>
                </a:lnTo>
                <a:lnTo>
                  <a:pt x="160051" y="6163393"/>
                </a:lnTo>
                <a:cubicBezTo>
                  <a:pt x="159032" y="6165775"/>
                  <a:pt x="158564" y="6167421"/>
                  <a:pt x="158473" y="6168628"/>
                </a:cubicBezTo>
                <a:cubicBezTo>
                  <a:pt x="158506" y="6168685"/>
                  <a:pt x="158540" y="6168742"/>
                  <a:pt x="158573" y="6168799"/>
                </a:cubicBezTo>
                <a:lnTo>
                  <a:pt x="146463" y="6196671"/>
                </a:lnTo>
                <a:cubicBezTo>
                  <a:pt x="152348" y="6205503"/>
                  <a:pt x="134460" y="6231012"/>
                  <a:pt x="150209" y="6232365"/>
                </a:cubicBezTo>
                <a:cubicBezTo>
                  <a:pt x="145821" y="6242321"/>
                  <a:pt x="137774" y="6246719"/>
                  <a:pt x="148544" y="6246162"/>
                </a:cubicBezTo>
                <a:cubicBezTo>
                  <a:pt x="147378" y="6249522"/>
                  <a:pt x="147566" y="6251866"/>
                  <a:pt x="148403" y="6253754"/>
                </a:cubicBezTo>
                <a:lnTo>
                  <a:pt x="138880" y="6276449"/>
                </a:lnTo>
                <a:cubicBezTo>
                  <a:pt x="138814" y="6277540"/>
                  <a:pt x="138749" y="6278630"/>
                  <a:pt x="138683" y="6279721"/>
                </a:cubicBezTo>
                <a:lnTo>
                  <a:pt x="130721" y="6293675"/>
                </a:lnTo>
                <a:lnTo>
                  <a:pt x="120717" y="6313967"/>
                </a:lnTo>
                <a:cubicBezTo>
                  <a:pt x="120758" y="6314457"/>
                  <a:pt x="120800" y="6314947"/>
                  <a:pt x="120841" y="6315437"/>
                </a:cubicBezTo>
                <a:lnTo>
                  <a:pt x="115208" y="6324024"/>
                </a:lnTo>
                <a:cubicBezTo>
                  <a:pt x="113007" y="6326672"/>
                  <a:pt x="103991" y="6364381"/>
                  <a:pt x="101217" y="6365923"/>
                </a:cubicBezTo>
                <a:lnTo>
                  <a:pt x="74946" y="6556817"/>
                </a:lnTo>
                <a:cubicBezTo>
                  <a:pt x="55357" y="6665926"/>
                  <a:pt x="35695" y="6744075"/>
                  <a:pt x="16001" y="6808678"/>
                </a:cubicBezTo>
                <a:lnTo>
                  <a:pt x="0" y="6858000"/>
                </a:lnTo>
                <a:lnTo>
                  <a:pt x="5734864" y="6858000"/>
                </a:lnTo>
                <a:lnTo>
                  <a:pt x="5734864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7FC3462-5C38-484B-3D71-AD84862000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3408" y="992094"/>
            <a:ext cx="3616913" cy="279516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4400" b="1" kern="1200">
                <a:latin typeface="+mj-lt"/>
                <a:ea typeface="+mj-ea"/>
                <a:cs typeface="+mj-cs"/>
              </a:rPr>
              <a:t>Meetin</a:t>
            </a:r>
            <a:r>
              <a:rPr lang="en-US" sz="4400" b="1"/>
              <a:t>g Adjourn. </a:t>
            </a:r>
            <a:endParaRPr lang="en-US" sz="4400" b="1" kern="120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3283212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963F9F-DF46-6B09-C33E-3F7355B11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en-US" sz="4800" b="1"/>
              <a:t>Meeting 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4C0BF8-ACE0-1642-E7A4-63B54E6269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8" y="3025835"/>
            <a:ext cx="9941319" cy="3124658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000" b="1" dirty="0"/>
              <a:t>Welcome and Roll Call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b="1" dirty="0"/>
              <a:t>Updates from Last Meeting 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b="1" dirty="0"/>
              <a:t>Listening Sessions Timeline for FY25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b="1" dirty="0"/>
              <a:t>Sharing Outreach List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b="1" dirty="0"/>
              <a:t>Providing Next Steps at January DAEGB Meeting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b="1" dirty="0"/>
              <a:t>Working Group Remarks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b="1" dirty="0"/>
              <a:t>Public Remarks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b="1" dirty="0"/>
              <a:t>Meeting Adjourn. 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9560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3C54F4CE-85F0-46ED-80DA-9518C9251A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DADD1FCA-8ACB-4958-81DD-4CDD6D3E19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802086" cy="6858000"/>
          </a:xfrm>
          <a:custGeom>
            <a:avLst/>
            <a:gdLst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9647 w 5734864"/>
              <a:gd name="connsiteY33" fmla="*/ 1936120 h 6858000"/>
              <a:gd name="connsiteX34" fmla="*/ 714660 w 5734864"/>
              <a:gd name="connsiteY34" fmla="*/ 1982709 h 6858000"/>
              <a:gd name="connsiteX35" fmla="*/ 710759 w 5734864"/>
              <a:gd name="connsiteY35" fmla="*/ 2013010 h 6858000"/>
              <a:gd name="connsiteX36" fmla="*/ 697927 w 5734864"/>
              <a:gd name="connsiteY36" fmla="*/ 2069833 h 6858000"/>
              <a:gd name="connsiteX37" fmla="*/ 693594 w 5734864"/>
              <a:gd name="connsiteY37" fmla="*/ 2103731 h 6858000"/>
              <a:gd name="connsiteX38" fmla="*/ 691109 w 5734864"/>
              <a:gd name="connsiteY38" fmla="*/ 2124027 h 6858000"/>
              <a:gd name="connsiteX39" fmla="*/ 676593 w 5734864"/>
              <a:gd name="connsiteY39" fmla="*/ 2176182 h 6858000"/>
              <a:gd name="connsiteX40" fmla="*/ 633227 w 5734864"/>
              <a:gd name="connsiteY40" fmla="*/ 2258036 h 6858000"/>
              <a:gd name="connsiteX41" fmla="*/ 625564 w 5734864"/>
              <a:gd name="connsiteY41" fmla="*/ 2284567 h 6858000"/>
              <a:gd name="connsiteX42" fmla="*/ 627074 w 5734864"/>
              <a:gd name="connsiteY42" fmla="*/ 2289605 h 6858000"/>
              <a:gd name="connsiteX43" fmla="*/ 614574 w 5734864"/>
              <a:gd name="connsiteY43" fmla="*/ 2308717 h 6858000"/>
              <a:gd name="connsiteX44" fmla="*/ 606890 w 5734864"/>
              <a:gd name="connsiteY44" fmla="*/ 2320662 h 6858000"/>
              <a:gd name="connsiteX45" fmla="*/ 605558 w 5734864"/>
              <a:gd name="connsiteY45" fmla="*/ 2327897 h 6858000"/>
              <a:gd name="connsiteX46" fmla="*/ 602202 w 5734864"/>
              <a:gd name="connsiteY46" fmla="*/ 2357749 h 6858000"/>
              <a:gd name="connsiteX47" fmla="*/ 600213 w 5734864"/>
              <a:gd name="connsiteY47" fmla="*/ 2364905 h 6858000"/>
              <a:gd name="connsiteX48" fmla="*/ 597160 w 5734864"/>
              <a:gd name="connsiteY48" fmla="*/ 2388351 h 6858000"/>
              <a:gd name="connsiteX49" fmla="*/ 597982 w 5734864"/>
              <a:gd name="connsiteY49" fmla="*/ 2402296 h 6858000"/>
              <a:gd name="connsiteX50" fmla="*/ 593150 w 5734864"/>
              <a:gd name="connsiteY50" fmla="*/ 2420015 h 6858000"/>
              <a:gd name="connsiteX51" fmla="*/ 592833 w 5734864"/>
              <a:gd name="connsiteY51" fmla="*/ 2422749 h 6858000"/>
              <a:gd name="connsiteX52" fmla="*/ 594479 w 5734864"/>
              <a:gd name="connsiteY52" fmla="*/ 2426002 h 6858000"/>
              <a:gd name="connsiteX53" fmla="*/ 591963 w 5734864"/>
              <a:gd name="connsiteY53" fmla="*/ 2431950 h 6858000"/>
              <a:gd name="connsiteX54" fmla="*/ 591544 w 5734864"/>
              <a:gd name="connsiteY54" fmla="*/ 2433897 h 6858000"/>
              <a:gd name="connsiteX55" fmla="*/ 589519 w 5734864"/>
              <a:gd name="connsiteY55" fmla="*/ 2451398 h 6858000"/>
              <a:gd name="connsiteX56" fmla="*/ 590037 w 5734864"/>
              <a:gd name="connsiteY56" fmla="*/ 2455536 h 6858000"/>
              <a:gd name="connsiteX57" fmla="*/ 588179 w 5734864"/>
              <a:gd name="connsiteY57" fmla="*/ 2462981 h 6858000"/>
              <a:gd name="connsiteX58" fmla="*/ 583434 w 5734864"/>
              <a:gd name="connsiteY58" fmla="*/ 2503991 h 6858000"/>
              <a:gd name="connsiteX59" fmla="*/ 567942 w 5734864"/>
              <a:gd name="connsiteY59" fmla="*/ 2652936 h 6858000"/>
              <a:gd name="connsiteX60" fmla="*/ 573869 w 5734864"/>
              <a:gd name="connsiteY60" fmla="*/ 2670188 h 6858000"/>
              <a:gd name="connsiteX61" fmla="*/ 575243 w 5734864"/>
              <a:gd name="connsiteY61" fmla="*/ 2688114 h 6858000"/>
              <a:gd name="connsiteX62" fmla="*/ 573824 w 5734864"/>
              <a:gd name="connsiteY62" fmla="*/ 2689856 h 6858000"/>
              <a:gd name="connsiteX63" fmla="*/ 570699 w 5734864"/>
              <a:gd name="connsiteY63" fmla="*/ 2709353 h 6858000"/>
              <a:gd name="connsiteX64" fmla="*/ 573192 w 5734864"/>
              <a:gd name="connsiteY64" fmla="*/ 2714527 h 6858000"/>
              <a:gd name="connsiteX65" fmla="*/ 572044 w 5734864"/>
              <a:gd name="connsiteY65" fmla="*/ 2728187 h 6858000"/>
              <a:gd name="connsiteX66" fmla="*/ 572465 w 5734864"/>
              <a:gd name="connsiteY66" fmla="*/ 2755863 h 6858000"/>
              <a:gd name="connsiteX67" fmla="*/ 570028 w 5734864"/>
              <a:gd name="connsiteY67" fmla="*/ 2760324 h 6858000"/>
              <a:gd name="connsiteX68" fmla="*/ 566748 w 5734864"/>
              <a:gd name="connsiteY68" fmla="*/ 2800948 h 6858000"/>
              <a:gd name="connsiteX69" fmla="*/ 565509 w 5734864"/>
              <a:gd name="connsiteY69" fmla="*/ 2801167 h 6858000"/>
              <a:gd name="connsiteX70" fmla="*/ 559367 w 5734864"/>
              <a:gd name="connsiteY70" fmla="*/ 2811129 h 6858000"/>
              <a:gd name="connsiteX71" fmla="*/ 550354 w 5734864"/>
              <a:gd name="connsiteY71" fmla="*/ 2830949 h 6858000"/>
              <a:gd name="connsiteX72" fmla="*/ 514795 w 5734864"/>
              <a:gd name="connsiteY72" fmla="*/ 2872433 h 6858000"/>
              <a:gd name="connsiteX73" fmla="*/ 509875 w 5734864"/>
              <a:gd name="connsiteY73" fmla="*/ 2923099 h 6858000"/>
              <a:gd name="connsiteX74" fmla="*/ 509577 w 5734864"/>
              <a:gd name="connsiteY74" fmla="*/ 2923197 h 6858000"/>
              <a:gd name="connsiteX75" fmla="*/ 507597 w 5734864"/>
              <a:gd name="connsiteY75" fmla="*/ 2931868 h 6858000"/>
              <a:gd name="connsiteX76" fmla="*/ 507379 w 5734864"/>
              <a:gd name="connsiteY76" fmla="*/ 2938322 h 6858000"/>
              <a:gd name="connsiteX77" fmla="*/ 504725 w 5734864"/>
              <a:gd name="connsiteY77" fmla="*/ 2954519 h 6858000"/>
              <a:gd name="connsiteX78" fmla="*/ 502018 w 5734864"/>
              <a:gd name="connsiteY78" fmla="*/ 2959643 h 6858000"/>
              <a:gd name="connsiteX79" fmla="*/ 498360 w 5734864"/>
              <a:gd name="connsiteY79" fmla="*/ 2961019 h 6858000"/>
              <a:gd name="connsiteX80" fmla="*/ 498483 w 5734864"/>
              <a:gd name="connsiteY80" fmla="*/ 2962590 h 6858000"/>
              <a:gd name="connsiteX81" fmla="*/ 484403 w 5734864"/>
              <a:gd name="connsiteY81" fmla="*/ 2990538 h 6858000"/>
              <a:gd name="connsiteX82" fmla="*/ 463075 w 5734864"/>
              <a:gd name="connsiteY82" fmla="*/ 3055956 h 6858000"/>
              <a:gd name="connsiteX83" fmla="*/ 455013 w 5734864"/>
              <a:gd name="connsiteY83" fmla="*/ 3094482 h 6858000"/>
              <a:gd name="connsiteX84" fmla="*/ 428391 w 5734864"/>
              <a:gd name="connsiteY84" fmla="*/ 3198850 h 6858000"/>
              <a:gd name="connsiteX85" fmla="*/ 401440 w 5734864"/>
              <a:gd name="connsiteY85" fmla="*/ 3307560 h 6858000"/>
              <a:gd name="connsiteX86" fmla="*/ 386076 w 5734864"/>
              <a:gd name="connsiteY86" fmla="*/ 3373943 h 6858000"/>
              <a:gd name="connsiteX87" fmla="*/ 374726 w 5734864"/>
              <a:gd name="connsiteY87" fmla="*/ 3381364 h 6858000"/>
              <a:gd name="connsiteX88" fmla="*/ 369145 w 5734864"/>
              <a:gd name="connsiteY88" fmla="*/ 3383729 h 6858000"/>
              <a:gd name="connsiteX89" fmla="*/ 364294 w 5734864"/>
              <a:gd name="connsiteY89" fmla="*/ 3414159 h 6858000"/>
              <a:gd name="connsiteX90" fmla="*/ 366450 w 5734864"/>
              <a:gd name="connsiteY90" fmla="*/ 3436925 h 6858000"/>
              <a:gd name="connsiteX91" fmla="*/ 351743 w 5734864"/>
              <a:gd name="connsiteY91" fmla="*/ 3521619 h 6858000"/>
              <a:gd name="connsiteX92" fmla="*/ 345784 w 5734864"/>
              <a:gd name="connsiteY92" fmla="*/ 3603757 h 6858000"/>
              <a:gd name="connsiteX93" fmla="*/ 344198 w 5734864"/>
              <a:gd name="connsiteY93" fmla="*/ 3652424 h 6858000"/>
              <a:gd name="connsiteX94" fmla="*/ 352450 w 5734864"/>
              <a:gd name="connsiteY94" fmla="*/ 3665222 h 6858000"/>
              <a:gd name="connsiteX95" fmla="*/ 342621 w 5734864"/>
              <a:gd name="connsiteY95" fmla="*/ 3700804 h 6858000"/>
              <a:gd name="connsiteX96" fmla="*/ 341514 w 5734864"/>
              <a:gd name="connsiteY96" fmla="*/ 3734774 h 6858000"/>
              <a:gd name="connsiteX97" fmla="*/ 340607 w 5734864"/>
              <a:gd name="connsiteY97" fmla="*/ 3785153 h 6858000"/>
              <a:gd name="connsiteX98" fmla="*/ 340707 w 5734864"/>
              <a:gd name="connsiteY98" fmla="*/ 3788177 h 6858000"/>
              <a:gd name="connsiteX99" fmla="*/ 340361 w 5734864"/>
              <a:gd name="connsiteY99" fmla="*/ 3798803 h 6858000"/>
              <a:gd name="connsiteX100" fmla="*/ 339642 w 5734864"/>
              <a:gd name="connsiteY100" fmla="*/ 3838750 h 6858000"/>
              <a:gd name="connsiteX101" fmla="*/ 360295 w 5734864"/>
              <a:gd name="connsiteY101" fmla="*/ 4015196 h 6858000"/>
              <a:gd name="connsiteX102" fmla="*/ 339043 w 5734864"/>
              <a:gd name="connsiteY102" fmla="*/ 4052778 h 6858000"/>
              <a:gd name="connsiteX103" fmla="*/ 339343 w 5734864"/>
              <a:gd name="connsiteY103" fmla="*/ 4096257 h 6858000"/>
              <a:gd name="connsiteX104" fmla="*/ 340786 w 5734864"/>
              <a:gd name="connsiteY104" fmla="*/ 4321136 h 6858000"/>
              <a:gd name="connsiteX105" fmla="*/ 343158 w 5734864"/>
              <a:gd name="connsiteY105" fmla="*/ 4429174 h 6858000"/>
              <a:gd name="connsiteX106" fmla="*/ 334599 w 5734864"/>
              <a:gd name="connsiteY106" fmla="*/ 4449938 h 6858000"/>
              <a:gd name="connsiteX107" fmla="*/ 332890 w 5734864"/>
              <a:gd name="connsiteY107" fmla="*/ 4453515 h 6858000"/>
              <a:gd name="connsiteX108" fmla="*/ 331105 w 5734864"/>
              <a:gd name="connsiteY108" fmla="*/ 4467941 h 6858000"/>
              <a:gd name="connsiteX109" fmla="*/ 324289 w 5734864"/>
              <a:gd name="connsiteY109" fmla="*/ 4471861 h 6858000"/>
              <a:gd name="connsiteX110" fmla="*/ 317079 w 5734864"/>
              <a:gd name="connsiteY110" fmla="*/ 4493468 h 6858000"/>
              <a:gd name="connsiteX111" fmla="*/ 315557 w 5734864"/>
              <a:gd name="connsiteY111" fmla="*/ 4520067 h 6858000"/>
              <a:gd name="connsiteX112" fmla="*/ 315240 w 5734864"/>
              <a:gd name="connsiteY112" fmla="*/ 4536872 h 6858000"/>
              <a:gd name="connsiteX113" fmla="*/ 316200 w 5734864"/>
              <a:gd name="connsiteY113" fmla="*/ 4538297 h 6858000"/>
              <a:gd name="connsiteX114" fmla="*/ 317507 w 5734864"/>
              <a:gd name="connsiteY114" fmla="*/ 4547582 h 6858000"/>
              <a:gd name="connsiteX115" fmla="*/ 323078 w 5734864"/>
              <a:gd name="connsiteY115" fmla="*/ 4592102 h 6858000"/>
              <a:gd name="connsiteX116" fmla="*/ 328722 w 5734864"/>
              <a:gd name="connsiteY116" fmla="*/ 4667914 h 6858000"/>
              <a:gd name="connsiteX117" fmla="*/ 335597 w 5734864"/>
              <a:gd name="connsiteY117" fmla="*/ 4695035 h 6858000"/>
              <a:gd name="connsiteX118" fmla="*/ 339485 w 5734864"/>
              <a:gd name="connsiteY118" fmla="*/ 4695979 h 6858000"/>
              <a:gd name="connsiteX119" fmla="*/ 341089 w 5734864"/>
              <a:gd name="connsiteY119" fmla="*/ 4704268 h 6858000"/>
              <a:gd name="connsiteX120" fmla="*/ 342177 w 5734864"/>
              <a:gd name="connsiteY120" fmla="*/ 4706060 h 6858000"/>
              <a:gd name="connsiteX121" fmla="*/ 347751 w 5734864"/>
              <a:gd name="connsiteY121" fmla="*/ 4716754 h 6858000"/>
              <a:gd name="connsiteX122" fmla="*/ 344125 w 5734864"/>
              <a:gd name="connsiteY122" fmla="*/ 4764669 h 6858000"/>
              <a:gd name="connsiteX123" fmla="*/ 340188 w 5734864"/>
              <a:gd name="connsiteY123" fmla="*/ 4779386 h 6858000"/>
              <a:gd name="connsiteX124" fmla="*/ 335146 w 5734864"/>
              <a:gd name="connsiteY124" fmla="*/ 4787491 h 6858000"/>
              <a:gd name="connsiteX125" fmla="*/ 319124 w 5734864"/>
              <a:gd name="connsiteY125" fmla="*/ 4843514 h 6858000"/>
              <a:gd name="connsiteX126" fmla="*/ 305956 w 5734864"/>
              <a:gd name="connsiteY126" fmla="*/ 4881505 h 6858000"/>
              <a:gd name="connsiteX127" fmla="*/ 301062 w 5734864"/>
              <a:gd name="connsiteY127" fmla="*/ 4889332 h 6858000"/>
              <a:gd name="connsiteX128" fmla="*/ 302141 w 5734864"/>
              <a:gd name="connsiteY128" fmla="*/ 4899400 h 6858000"/>
              <a:gd name="connsiteX129" fmla="*/ 304424 w 5734864"/>
              <a:gd name="connsiteY129" fmla="*/ 4902664 h 6858000"/>
              <a:gd name="connsiteX130" fmla="*/ 293123 w 5734864"/>
              <a:gd name="connsiteY130" fmla="*/ 4932769 h 6858000"/>
              <a:gd name="connsiteX131" fmla="*/ 292275 w 5734864"/>
              <a:gd name="connsiteY131" fmla="*/ 4936482 h 6858000"/>
              <a:gd name="connsiteX132" fmla="*/ 288304 w 5734864"/>
              <a:gd name="connsiteY132" fmla="*/ 4962325 h 6858000"/>
              <a:gd name="connsiteX133" fmla="*/ 287420 w 5734864"/>
              <a:gd name="connsiteY133" fmla="*/ 5042193 h 6858000"/>
              <a:gd name="connsiteX134" fmla="*/ 287020 w 5734864"/>
              <a:gd name="connsiteY134" fmla="*/ 5065655 h 6858000"/>
              <a:gd name="connsiteX135" fmla="*/ 288488 w 5734864"/>
              <a:gd name="connsiteY135" fmla="*/ 5082216 h 6858000"/>
              <a:gd name="connsiteX136" fmla="*/ 282763 w 5734864"/>
              <a:gd name="connsiteY136" fmla="*/ 5127114 h 6858000"/>
              <a:gd name="connsiteX137" fmla="*/ 269316 w 5734864"/>
              <a:gd name="connsiteY137" fmla="*/ 5202682 h 6858000"/>
              <a:gd name="connsiteX138" fmla="*/ 269174 w 5734864"/>
              <a:gd name="connsiteY138" fmla="*/ 5230835 h 6858000"/>
              <a:gd name="connsiteX139" fmla="*/ 272679 w 5734864"/>
              <a:gd name="connsiteY139" fmla="*/ 5232660 h 6858000"/>
              <a:gd name="connsiteX140" fmla="*/ 272160 w 5734864"/>
              <a:gd name="connsiteY140" fmla="*/ 5241150 h 6858000"/>
              <a:gd name="connsiteX141" fmla="*/ 272760 w 5734864"/>
              <a:gd name="connsiteY141" fmla="*/ 5243156 h 6858000"/>
              <a:gd name="connsiteX142" fmla="*/ 275462 w 5734864"/>
              <a:gd name="connsiteY142" fmla="*/ 5254919 h 6858000"/>
              <a:gd name="connsiteX143" fmla="*/ 262897 w 5734864"/>
              <a:gd name="connsiteY143" fmla="*/ 5286259 h 6858000"/>
              <a:gd name="connsiteX144" fmla="*/ 252761 w 5734864"/>
              <a:gd name="connsiteY144" fmla="*/ 5357801 h 6858000"/>
              <a:gd name="connsiteX145" fmla="*/ 242360 w 5734864"/>
              <a:gd name="connsiteY145" fmla="*/ 5460080 h 6858000"/>
              <a:gd name="connsiteX146" fmla="*/ 229880 w 5734864"/>
              <a:gd name="connsiteY146" fmla="*/ 5539714 h 6858000"/>
              <a:gd name="connsiteX147" fmla="*/ 204283 w 5734864"/>
              <a:gd name="connsiteY147" fmla="*/ 5639080 h 6858000"/>
              <a:gd name="connsiteX148" fmla="*/ 198948 w 5734864"/>
              <a:gd name="connsiteY148" fmla="*/ 5710958 h 6858000"/>
              <a:gd name="connsiteX149" fmla="*/ 192367 w 5734864"/>
              <a:gd name="connsiteY149" fmla="*/ 5719859 h 6858000"/>
              <a:gd name="connsiteX150" fmla="*/ 188035 w 5734864"/>
              <a:gd name="connsiteY150" fmla="*/ 5729935 h 6858000"/>
              <a:gd name="connsiteX151" fmla="*/ 188428 w 5734864"/>
              <a:gd name="connsiteY151" fmla="*/ 5731182 h 6858000"/>
              <a:gd name="connsiteX152" fmla="*/ 181635 w 5734864"/>
              <a:gd name="connsiteY152" fmla="*/ 5753538 h 6858000"/>
              <a:gd name="connsiteX153" fmla="*/ 169744 w 5734864"/>
              <a:gd name="connsiteY153" fmla="*/ 5796307 h 6858000"/>
              <a:gd name="connsiteX154" fmla="*/ 170351 w 5734864"/>
              <a:gd name="connsiteY154" fmla="*/ 5796644 h 6858000"/>
              <a:gd name="connsiteX155" fmla="*/ 171559 w 5734864"/>
              <a:gd name="connsiteY155" fmla="*/ 5803435 h 6858000"/>
              <a:gd name="connsiteX156" fmla="*/ 172284 w 5734864"/>
              <a:gd name="connsiteY156" fmla="*/ 5816391 h 6858000"/>
              <a:gd name="connsiteX157" fmla="*/ 182542 w 5734864"/>
              <a:gd name="connsiteY157" fmla="*/ 5846382 h 6858000"/>
              <a:gd name="connsiteX158" fmla="*/ 175877 w 5734864"/>
              <a:gd name="connsiteY158" fmla="*/ 5871336 h 6858000"/>
              <a:gd name="connsiteX159" fmla="*/ 174910 w 5734864"/>
              <a:gd name="connsiteY159" fmla="*/ 5876376 h 6858000"/>
              <a:gd name="connsiteX160" fmla="*/ 175047 w 5734864"/>
              <a:gd name="connsiteY160" fmla="*/ 5876483 h 6858000"/>
              <a:gd name="connsiteX161" fmla="*/ 174335 w 5734864"/>
              <a:gd name="connsiteY161" fmla="*/ 5881814 h 6858000"/>
              <a:gd name="connsiteX162" fmla="*/ 171273 w 5734864"/>
              <a:gd name="connsiteY162" fmla="*/ 5895339 h 6858000"/>
              <a:gd name="connsiteX163" fmla="*/ 171658 w 5734864"/>
              <a:gd name="connsiteY163" fmla="*/ 5898749 h 6858000"/>
              <a:gd name="connsiteX164" fmla="*/ 174658 w 5734864"/>
              <a:gd name="connsiteY164" fmla="*/ 5919558 h 6858000"/>
              <a:gd name="connsiteX165" fmla="*/ 169099 w 5734864"/>
              <a:gd name="connsiteY165" fmla="*/ 5984417 h 6858000"/>
              <a:gd name="connsiteX166" fmla="*/ 162007 w 5734864"/>
              <a:gd name="connsiteY166" fmla="*/ 6049043 h 6858000"/>
              <a:gd name="connsiteX167" fmla="*/ 156875 w 5734864"/>
              <a:gd name="connsiteY167" fmla="*/ 6114000 h 6858000"/>
              <a:gd name="connsiteX168" fmla="*/ 165441 w 5734864"/>
              <a:gd name="connsiteY168" fmla="*/ 6146938 h 6858000"/>
              <a:gd name="connsiteX169" fmla="*/ 165177 w 5734864"/>
              <a:gd name="connsiteY169" fmla="*/ 6150658 h 6858000"/>
              <a:gd name="connsiteX170" fmla="*/ 161772 w 5734864"/>
              <a:gd name="connsiteY170" fmla="*/ 6160011 h 6858000"/>
              <a:gd name="connsiteX171" fmla="*/ 160051 w 5734864"/>
              <a:gd name="connsiteY171" fmla="*/ 6163393 h 6858000"/>
              <a:gd name="connsiteX172" fmla="*/ 158473 w 5734864"/>
              <a:gd name="connsiteY172" fmla="*/ 6168628 h 6858000"/>
              <a:gd name="connsiteX173" fmla="*/ 158573 w 5734864"/>
              <a:gd name="connsiteY173" fmla="*/ 6168799 h 6858000"/>
              <a:gd name="connsiteX174" fmla="*/ 146463 w 5734864"/>
              <a:gd name="connsiteY174" fmla="*/ 6196671 h 6858000"/>
              <a:gd name="connsiteX175" fmla="*/ 150209 w 5734864"/>
              <a:gd name="connsiteY175" fmla="*/ 6232365 h 6858000"/>
              <a:gd name="connsiteX176" fmla="*/ 148544 w 5734864"/>
              <a:gd name="connsiteY176" fmla="*/ 6246162 h 6858000"/>
              <a:gd name="connsiteX177" fmla="*/ 148403 w 5734864"/>
              <a:gd name="connsiteY177" fmla="*/ 6253754 h 6858000"/>
              <a:gd name="connsiteX178" fmla="*/ 138880 w 5734864"/>
              <a:gd name="connsiteY178" fmla="*/ 6276449 h 6858000"/>
              <a:gd name="connsiteX179" fmla="*/ 138683 w 5734864"/>
              <a:gd name="connsiteY179" fmla="*/ 6279721 h 6858000"/>
              <a:gd name="connsiteX180" fmla="*/ 130721 w 5734864"/>
              <a:gd name="connsiteY180" fmla="*/ 6293675 h 6858000"/>
              <a:gd name="connsiteX181" fmla="*/ 120717 w 5734864"/>
              <a:gd name="connsiteY181" fmla="*/ 6313967 h 6858000"/>
              <a:gd name="connsiteX182" fmla="*/ 120841 w 5734864"/>
              <a:gd name="connsiteY182" fmla="*/ 6315437 h 6858000"/>
              <a:gd name="connsiteX183" fmla="*/ 115208 w 5734864"/>
              <a:gd name="connsiteY183" fmla="*/ 6324024 h 6858000"/>
              <a:gd name="connsiteX184" fmla="*/ 101217 w 5734864"/>
              <a:gd name="connsiteY184" fmla="*/ 6365923 h 6858000"/>
              <a:gd name="connsiteX185" fmla="*/ 74946 w 5734864"/>
              <a:gd name="connsiteY185" fmla="*/ 6556817 h 6858000"/>
              <a:gd name="connsiteX186" fmla="*/ 16001 w 5734864"/>
              <a:gd name="connsiteY186" fmla="*/ 6808678 h 6858000"/>
              <a:gd name="connsiteX187" fmla="*/ 0 w 5734864"/>
              <a:gd name="connsiteY187" fmla="*/ 6858000 h 6858000"/>
              <a:gd name="connsiteX188" fmla="*/ 5734864 w 5734864"/>
              <a:gd name="connsiteY188" fmla="*/ 685800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4660 w 5734864"/>
              <a:gd name="connsiteY33" fmla="*/ 1982709 h 6858000"/>
              <a:gd name="connsiteX34" fmla="*/ 710759 w 5734864"/>
              <a:gd name="connsiteY34" fmla="*/ 2013010 h 6858000"/>
              <a:gd name="connsiteX35" fmla="*/ 697927 w 5734864"/>
              <a:gd name="connsiteY35" fmla="*/ 2069833 h 6858000"/>
              <a:gd name="connsiteX36" fmla="*/ 693594 w 5734864"/>
              <a:gd name="connsiteY36" fmla="*/ 2103731 h 6858000"/>
              <a:gd name="connsiteX37" fmla="*/ 691109 w 5734864"/>
              <a:gd name="connsiteY37" fmla="*/ 2124027 h 6858000"/>
              <a:gd name="connsiteX38" fmla="*/ 676593 w 5734864"/>
              <a:gd name="connsiteY38" fmla="*/ 2176182 h 6858000"/>
              <a:gd name="connsiteX39" fmla="*/ 633227 w 5734864"/>
              <a:gd name="connsiteY39" fmla="*/ 2258036 h 6858000"/>
              <a:gd name="connsiteX40" fmla="*/ 625564 w 5734864"/>
              <a:gd name="connsiteY40" fmla="*/ 2284567 h 6858000"/>
              <a:gd name="connsiteX41" fmla="*/ 627074 w 5734864"/>
              <a:gd name="connsiteY41" fmla="*/ 2289605 h 6858000"/>
              <a:gd name="connsiteX42" fmla="*/ 614574 w 5734864"/>
              <a:gd name="connsiteY42" fmla="*/ 2308717 h 6858000"/>
              <a:gd name="connsiteX43" fmla="*/ 606890 w 5734864"/>
              <a:gd name="connsiteY43" fmla="*/ 2320662 h 6858000"/>
              <a:gd name="connsiteX44" fmla="*/ 605558 w 5734864"/>
              <a:gd name="connsiteY44" fmla="*/ 2327897 h 6858000"/>
              <a:gd name="connsiteX45" fmla="*/ 602202 w 5734864"/>
              <a:gd name="connsiteY45" fmla="*/ 2357749 h 6858000"/>
              <a:gd name="connsiteX46" fmla="*/ 600213 w 5734864"/>
              <a:gd name="connsiteY46" fmla="*/ 2364905 h 6858000"/>
              <a:gd name="connsiteX47" fmla="*/ 597160 w 5734864"/>
              <a:gd name="connsiteY47" fmla="*/ 2388351 h 6858000"/>
              <a:gd name="connsiteX48" fmla="*/ 597982 w 5734864"/>
              <a:gd name="connsiteY48" fmla="*/ 2402296 h 6858000"/>
              <a:gd name="connsiteX49" fmla="*/ 593150 w 5734864"/>
              <a:gd name="connsiteY49" fmla="*/ 2420015 h 6858000"/>
              <a:gd name="connsiteX50" fmla="*/ 592833 w 5734864"/>
              <a:gd name="connsiteY50" fmla="*/ 2422749 h 6858000"/>
              <a:gd name="connsiteX51" fmla="*/ 594479 w 5734864"/>
              <a:gd name="connsiteY51" fmla="*/ 2426002 h 6858000"/>
              <a:gd name="connsiteX52" fmla="*/ 591963 w 5734864"/>
              <a:gd name="connsiteY52" fmla="*/ 2431950 h 6858000"/>
              <a:gd name="connsiteX53" fmla="*/ 591544 w 5734864"/>
              <a:gd name="connsiteY53" fmla="*/ 2433897 h 6858000"/>
              <a:gd name="connsiteX54" fmla="*/ 589519 w 5734864"/>
              <a:gd name="connsiteY54" fmla="*/ 2451398 h 6858000"/>
              <a:gd name="connsiteX55" fmla="*/ 590037 w 5734864"/>
              <a:gd name="connsiteY55" fmla="*/ 2455536 h 6858000"/>
              <a:gd name="connsiteX56" fmla="*/ 588179 w 5734864"/>
              <a:gd name="connsiteY56" fmla="*/ 2462981 h 6858000"/>
              <a:gd name="connsiteX57" fmla="*/ 583434 w 5734864"/>
              <a:gd name="connsiteY57" fmla="*/ 2503991 h 6858000"/>
              <a:gd name="connsiteX58" fmla="*/ 567942 w 5734864"/>
              <a:gd name="connsiteY58" fmla="*/ 2652936 h 6858000"/>
              <a:gd name="connsiteX59" fmla="*/ 573869 w 5734864"/>
              <a:gd name="connsiteY59" fmla="*/ 2670188 h 6858000"/>
              <a:gd name="connsiteX60" fmla="*/ 575243 w 5734864"/>
              <a:gd name="connsiteY60" fmla="*/ 2688114 h 6858000"/>
              <a:gd name="connsiteX61" fmla="*/ 573824 w 5734864"/>
              <a:gd name="connsiteY61" fmla="*/ 2689856 h 6858000"/>
              <a:gd name="connsiteX62" fmla="*/ 570699 w 5734864"/>
              <a:gd name="connsiteY62" fmla="*/ 2709353 h 6858000"/>
              <a:gd name="connsiteX63" fmla="*/ 573192 w 5734864"/>
              <a:gd name="connsiteY63" fmla="*/ 2714527 h 6858000"/>
              <a:gd name="connsiteX64" fmla="*/ 572044 w 5734864"/>
              <a:gd name="connsiteY64" fmla="*/ 2728187 h 6858000"/>
              <a:gd name="connsiteX65" fmla="*/ 572465 w 5734864"/>
              <a:gd name="connsiteY65" fmla="*/ 2755863 h 6858000"/>
              <a:gd name="connsiteX66" fmla="*/ 570028 w 5734864"/>
              <a:gd name="connsiteY66" fmla="*/ 2760324 h 6858000"/>
              <a:gd name="connsiteX67" fmla="*/ 566748 w 5734864"/>
              <a:gd name="connsiteY67" fmla="*/ 2800948 h 6858000"/>
              <a:gd name="connsiteX68" fmla="*/ 565509 w 5734864"/>
              <a:gd name="connsiteY68" fmla="*/ 2801167 h 6858000"/>
              <a:gd name="connsiteX69" fmla="*/ 559367 w 5734864"/>
              <a:gd name="connsiteY69" fmla="*/ 2811129 h 6858000"/>
              <a:gd name="connsiteX70" fmla="*/ 550354 w 5734864"/>
              <a:gd name="connsiteY70" fmla="*/ 2830949 h 6858000"/>
              <a:gd name="connsiteX71" fmla="*/ 514795 w 5734864"/>
              <a:gd name="connsiteY71" fmla="*/ 2872433 h 6858000"/>
              <a:gd name="connsiteX72" fmla="*/ 509875 w 5734864"/>
              <a:gd name="connsiteY72" fmla="*/ 2923099 h 6858000"/>
              <a:gd name="connsiteX73" fmla="*/ 509577 w 5734864"/>
              <a:gd name="connsiteY73" fmla="*/ 2923197 h 6858000"/>
              <a:gd name="connsiteX74" fmla="*/ 507597 w 5734864"/>
              <a:gd name="connsiteY74" fmla="*/ 2931868 h 6858000"/>
              <a:gd name="connsiteX75" fmla="*/ 507379 w 5734864"/>
              <a:gd name="connsiteY75" fmla="*/ 2938322 h 6858000"/>
              <a:gd name="connsiteX76" fmla="*/ 504725 w 5734864"/>
              <a:gd name="connsiteY76" fmla="*/ 2954519 h 6858000"/>
              <a:gd name="connsiteX77" fmla="*/ 502018 w 5734864"/>
              <a:gd name="connsiteY77" fmla="*/ 2959643 h 6858000"/>
              <a:gd name="connsiteX78" fmla="*/ 498360 w 5734864"/>
              <a:gd name="connsiteY78" fmla="*/ 2961019 h 6858000"/>
              <a:gd name="connsiteX79" fmla="*/ 498483 w 5734864"/>
              <a:gd name="connsiteY79" fmla="*/ 2962590 h 6858000"/>
              <a:gd name="connsiteX80" fmla="*/ 484403 w 5734864"/>
              <a:gd name="connsiteY80" fmla="*/ 2990538 h 6858000"/>
              <a:gd name="connsiteX81" fmla="*/ 463075 w 5734864"/>
              <a:gd name="connsiteY81" fmla="*/ 3055956 h 6858000"/>
              <a:gd name="connsiteX82" fmla="*/ 455013 w 5734864"/>
              <a:gd name="connsiteY82" fmla="*/ 3094482 h 6858000"/>
              <a:gd name="connsiteX83" fmla="*/ 428391 w 5734864"/>
              <a:gd name="connsiteY83" fmla="*/ 3198850 h 6858000"/>
              <a:gd name="connsiteX84" fmla="*/ 401440 w 5734864"/>
              <a:gd name="connsiteY84" fmla="*/ 3307560 h 6858000"/>
              <a:gd name="connsiteX85" fmla="*/ 386076 w 5734864"/>
              <a:gd name="connsiteY85" fmla="*/ 3373943 h 6858000"/>
              <a:gd name="connsiteX86" fmla="*/ 374726 w 5734864"/>
              <a:gd name="connsiteY86" fmla="*/ 3381364 h 6858000"/>
              <a:gd name="connsiteX87" fmla="*/ 369145 w 5734864"/>
              <a:gd name="connsiteY87" fmla="*/ 3383729 h 6858000"/>
              <a:gd name="connsiteX88" fmla="*/ 364294 w 5734864"/>
              <a:gd name="connsiteY88" fmla="*/ 3414159 h 6858000"/>
              <a:gd name="connsiteX89" fmla="*/ 366450 w 5734864"/>
              <a:gd name="connsiteY89" fmla="*/ 3436925 h 6858000"/>
              <a:gd name="connsiteX90" fmla="*/ 351743 w 5734864"/>
              <a:gd name="connsiteY90" fmla="*/ 3521619 h 6858000"/>
              <a:gd name="connsiteX91" fmla="*/ 345784 w 5734864"/>
              <a:gd name="connsiteY91" fmla="*/ 3603757 h 6858000"/>
              <a:gd name="connsiteX92" fmla="*/ 344198 w 5734864"/>
              <a:gd name="connsiteY92" fmla="*/ 3652424 h 6858000"/>
              <a:gd name="connsiteX93" fmla="*/ 352450 w 5734864"/>
              <a:gd name="connsiteY93" fmla="*/ 3665222 h 6858000"/>
              <a:gd name="connsiteX94" fmla="*/ 342621 w 5734864"/>
              <a:gd name="connsiteY94" fmla="*/ 3700804 h 6858000"/>
              <a:gd name="connsiteX95" fmla="*/ 341514 w 5734864"/>
              <a:gd name="connsiteY95" fmla="*/ 3734774 h 6858000"/>
              <a:gd name="connsiteX96" fmla="*/ 340607 w 5734864"/>
              <a:gd name="connsiteY96" fmla="*/ 3785153 h 6858000"/>
              <a:gd name="connsiteX97" fmla="*/ 340707 w 5734864"/>
              <a:gd name="connsiteY97" fmla="*/ 3788177 h 6858000"/>
              <a:gd name="connsiteX98" fmla="*/ 340361 w 5734864"/>
              <a:gd name="connsiteY98" fmla="*/ 3798803 h 6858000"/>
              <a:gd name="connsiteX99" fmla="*/ 339642 w 5734864"/>
              <a:gd name="connsiteY99" fmla="*/ 3838750 h 6858000"/>
              <a:gd name="connsiteX100" fmla="*/ 360295 w 5734864"/>
              <a:gd name="connsiteY100" fmla="*/ 4015196 h 6858000"/>
              <a:gd name="connsiteX101" fmla="*/ 339043 w 5734864"/>
              <a:gd name="connsiteY101" fmla="*/ 4052778 h 6858000"/>
              <a:gd name="connsiteX102" fmla="*/ 339343 w 5734864"/>
              <a:gd name="connsiteY102" fmla="*/ 4096257 h 6858000"/>
              <a:gd name="connsiteX103" fmla="*/ 340786 w 5734864"/>
              <a:gd name="connsiteY103" fmla="*/ 4321136 h 6858000"/>
              <a:gd name="connsiteX104" fmla="*/ 343158 w 5734864"/>
              <a:gd name="connsiteY104" fmla="*/ 4429174 h 6858000"/>
              <a:gd name="connsiteX105" fmla="*/ 334599 w 5734864"/>
              <a:gd name="connsiteY105" fmla="*/ 4449938 h 6858000"/>
              <a:gd name="connsiteX106" fmla="*/ 332890 w 5734864"/>
              <a:gd name="connsiteY106" fmla="*/ 4453515 h 6858000"/>
              <a:gd name="connsiteX107" fmla="*/ 331105 w 5734864"/>
              <a:gd name="connsiteY107" fmla="*/ 4467941 h 6858000"/>
              <a:gd name="connsiteX108" fmla="*/ 324289 w 5734864"/>
              <a:gd name="connsiteY108" fmla="*/ 4471861 h 6858000"/>
              <a:gd name="connsiteX109" fmla="*/ 317079 w 5734864"/>
              <a:gd name="connsiteY109" fmla="*/ 4493468 h 6858000"/>
              <a:gd name="connsiteX110" fmla="*/ 315557 w 5734864"/>
              <a:gd name="connsiteY110" fmla="*/ 4520067 h 6858000"/>
              <a:gd name="connsiteX111" fmla="*/ 315240 w 5734864"/>
              <a:gd name="connsiteY111" fmla="*/ 4536872 h 6858000"/>
              <a:gd name="connsiteX112" fmla="*/ 316200 w 5734864"/>
              <a:gd name="connsiteY112" fmla="*/ 4538297 h 6858000"/>
              <a:gd name="connsiteX113" fmla="*/ 317507 w 5734864"/>
              <a:gd name="connsiteY113" fmla="*/ 4547582 h 6858000"/>
              <a:gd name="connsiteX114" fmla="*/ 323078 w 5734864"/>
              <a:gd name="connsiteY114" fmla="*/ 4592102 h 6858000"/>
              <a:gd name="connsiteX115" fmla="*/ 328722 w 5734864"/>
              <a:gd name="connsiteY115" fmla="*/ 4667914 h 6858000"/>
              <a:gd name="connsiteX116" fmla="*/ 335597 w 5734864"/>
              <a:gd name="connsiteY116" fmla="*/ 4695035 h 6858000"/>
              <a:gd name="connsiteX117" fmla="*/ 339485 w 5734864"/>
              <a:gd name="connsiteY117" fmla="*/ 4695979 h 6858000"/>
              <a:gd name="connsiteX118" fmla="*/ 341089 w 5734864"/>
              <a:gd name="connsiteY118" fmla="*/ 4704268 h 6858000"/>
              <a:gd name="connsiteX119" fmla="*/ 342177 w 5734864"/>
              <a:gd name="connsiteY119" fmla="*/ 4706060 h 6858000"/>
              <a:gd name="connsiteX120" fmla="*/ 347751 w 5734864"/>
              <a:gd name="connsiteY120" fmla="*/ 4716754 h 6858000"/>
              <a:gd name="connsiteX121" fmla="*/ 344125 w 5734864"/>
              <a:gd name="connsiteY121" fmla="*/ 4764669 h 6858000"/>
              <a:gd name="connsiteX122" fmla="*/ 340188 w 5734864"/>
              <a:gd name="connsiteY122" fmla="*/ 4779386 h 6858000"/>
              <a:gd name="connsiteX123" fmla="*/ 335146 w 5734864"/>
              <a:gd name="connsiteY123" fmla="*/ 4787491 h 6858000"/>
              <a:gd name="connsiteX124" fmla="*/ 319124 w 5734864"/>
              <a:gd name="connsiteY124" fmla="*/ 4843514 h 6858000"/>
              <a:gd name="connsiteX125" fmla="*/ 305956 w 5734864"/>
              <a:gd name="connsiteY125" fmla="*/ 4881505 h 6858000"/>
              <a:gd name="connsiteX126" fmla="*/ 301062 w 5734864"/>
              <a:gd name="connsiteY126" fmla="*/ 4889332 h 6858000"/>
              <a:gd name="connsiteX127" fmla="*/ 302141 w 5734864"/>
              <a:gd name="connsiteY127" fmla="*/ 4899400 h 6858000"/>
              <a:gd name="connsiteX128" fmla="*/ 304424 w 5734864"/>
              <a:gd name="connsiteY128" fmla="*/ 4902664 h 6858000"/>
              <a:gd name="connsiteX129" fmla="*/ 293123 w 5734864"/>
              <a:gd name="connsiteY129" fmla="*/ 4932769 h 6858000"/>
              <a:gd name="connsiteX130" fmla="*/ 292275 w 5734864"/>
              <a:gd name="connsiteY130" fmla="*/ 4936482 h 6858000"/>
              <a:gd name="connsiteX131" fmla="*/ 288304 w 5734864"/>
              <a:gd name="connsiteY131" fmla="*/ 4962325 h 6858000"/>
              <a:gd name="connsiteX132" fmla="*/ 287420 w 5734864"/>
              <a:gd name="connsiteY132" fmla="*/ 5042193 h 6858000"/>
              <a:gd name="connsiteX133" fmla="*/ 287020 w 5734864"/>
              <a:gd name="connsiteY133" fmla="*/ 5065655 h 6858000"/>
              <a:gd name="connsiteX134" fmla="*/ 288488 w 5734864"/>
              <a:gd name="connsiteY134" fmla="*/ 5082216 h 6858000"/>
              <a:gd name="connsiteX135" fmla="*/ 282763 w 5734864"/>
              <a:gd name="connsiteY135" fmla="*/ 5127114 h 6858000"/>
              <a:gd name="connsiteX136" fmla="*/ 269316 w 5734864"/>
              <a:gd name="connsiteY136" fmla="*/ 5202682 h 6858000"/>
              <a:gd name="connsiteX137" fmla="*/ 269174 w 5734864"/>
              <a:gd name="connsiteY137" fmla="*/ 5230835 h 6858000"/>
              <a:gd name="connsiteX138" fmla="*/ 272679 w 5734864"/>
              <a:gd name="connsiteY138" fmla="*/ 5232660 h 6858000"/>
              <a:gd name="connsiteX139" fmla="*/ 272160 w 5734864"/>
              <a:gd name="connsiteY139" fmla="*/ 5241150 h 6858000"/>
              <a:gd name="connsiteX140" fmla="*/ 272760 w 5734864"/>
              <a:gd name="connsiteY140" fmla="*/ 5243156 h 6858000"/>
              <a:gd name="connsiteX141" fmla="*/ 275462 w 5734864"/>
              <a:gd name="connsiteY141" fmla="*/ 5254919 h 6858000"/>
              <a:gd name="connsiteX142" fmla="*/ 262897 w 5734864"/>
              <a:gd name="connsiteY142" fmla="*/ 5286259 h 6858000"/>
              <a:gd name="connsiteX143" fmla="*/ 252761 w 5734864"/>
              <a:gd name="connsiteY143" fmla="*/ 5357801 h 6858000"/>
              <a:gd name="connsiteX144" fmla="*/ 242360 w 5734864"/>
              <a:gd name="connsiteY144" fmla="*/ 5460080 h 6858000"/>
              <a:gd name="connsiteX145" fmla="*/ 229880 w 5734864"/>
              <a:gd name="connsiteY145" fmla="*/ 5539714 h 6858000"/>
              <a:gd name="connsiteX146" fmla="*/ 204283 w 5734864"/>
              <a:gd name="connsiteY146" fmla="*/ 5639080 h 6858000"/>
              <a:gd name="connsiteX147" fmla="*/ 198948 w 5734864"/>
              <a:gd name="connsiteY147" fmla="*/ 5710958 h 6858000"/>
              <a:gd name="connsiteX148" fmla="*/ 192367 w 5734864"/>
              <a:gd name="connsiteY148" fmla="*/ 5719859 h 6858000"/>
              <a:gd name="connsiteX149" fmla="*/ 188035 w 5734864"/>
              <a:gd name="connsiteY149" fmla="*/ 5729935 h 6858000"/>
              <a:gd name="connsiteX150" fmla="*/ 188428 w 5734864"/>
              <a:gd name="connsiteY150" fmla="*/ 5731182 h 6858000"/>
              <a:gd name="connsiteX151" fmla="*/ 181635 w 5734864"/>
              <a:gd name="connsiteY151" fmla="*/ 5753538 h 6858000"/>
              <a:gd name="connsiteX152" fmla="*/ 169744 w 5734864"/>
              <a:gd name="connsiteY152" fmla="*/ 5796307 h 6858000"/>
              <a:gd name="connsiteX153" fmla="*/ 170351 w 5734864"/>
              <a:gd name="connsiteY153" fmla="*/ 5796644 h 6858000"/>
              <a:gd name="connsiteX154" fmla="*/ 171559 w 5734864"/>
              <a:gd name="connsiteY154" fmla="*/ 5803435 h 6858000"/>
              <a:gd name="connsiteX155" fmla="*/ 172284 w 5734864"/>
              <a:gd name="connsiteY155" fmla="*/ 5816391 h 6858000"/>
              <a:gd name="connsiteX156" fmla="*/ 182542 w 5734864"/>
              <a:gd name="connsiteY156" fmla="*/ 5846382 h 6858000"/>
              <a:gd name="connsiteX157" fmla="*/ 175877 w 5734864"/>
              <a:gd name="connsiteY157" fmla="*/ 5871336 h 6858000"/>
              <a:gd name="connsiteX158" fmla="*/ 174910 w 5734864"/>
              <a:gd name="connsiteY158" fmla="*/ 5876376 h 6858000"/>
              <a:gd name="connsiteX159" fmla="*/ 175047 w 5734864"/>
              <a:gd name="connsiteY159" fmla="*/ 5876483 h 6858000"/>
              <a:gd name="connsiteX160" fmla="*/ 174335 w 5734864"/>
              <a:gd name="connsiteY160" fmla="*/ 5881814 h 6858000"/>
              <a:gd name="connsiteX161" fmla="*/ 171273 w 5734864"/>
              <a:gd name="connsiteY161" fmla="*/ 5895339 h 6858000"/>
              <a:gd name="connsiteX162" fmla="*/ 171658 w 5734864"/>
              <a:gd name="connsiteY162" fmla="*/ 5898749 h 6858000"/>
              <a:gd name="connsiteX163" fmla="*/ 174658 w 5734864"/>
              <a:gd name="connsiteY163" fmla="*/ 5919558 h 6858000"/>
              <a:gd name="connsiteX164" fmla="*/ 169099 w 5734864"/>
              <a:gd name="connsiteY164" fmla="*/ 5984417 h 6858000"/>
              <a:gd name="connsiteX165" fmla="*/ 162007 w 5734864"/>
              <a:gd name="connsiteY165" fmla="*/ 6049043 h 6858000"/>
              <a:gd name="connsiteX166" fmla="*/ 156875 w 5734864"/>
              <a:gd name="connsiteY166" fmla="*/ 6114000 h 6858000"/>
              <a:gd name="connsiteX167" fmla="*/ 165441 w 5734864"/>
              <a:gd name="connsiteY167" fmla="*/ 6146938 h 6858000"/>
              <a:gd name="connsiteX168" fmla="*/ 165177 w 5734864"/>
              <a:gd name="connsiteY168" fmla="*/ 6150658 h 6858000"/>
              <a:gd name="connsiteX169" fmla="*/ 161772 w 5734864"/>
              <a:gd name="connsiteY169" fmla="*/ 6160011 h 6858000"/>
              <a:gd name="connsiteX170" fmla="*/ 160051 w 5734864"/>
              <a:gd name="connsiteY170" fmla="*/ 6163393 h 6858000"/>
              <a:gd name="connsiteX171" fmla="*/ 158473 w 5734864"/>
              <a:gd name="connsiteY171" fmla="*/ 6168628 h 6858000"/>
              <a:gd name="connsiteX172" fmla="*/ 158573 w 5734864"/>
              <a:gd name="connsiteY172" fmla="*/ 6168799 h 6858000"/>
              <a:gd name="connsiteX173" fmla="*/ 146463 w 5734864"/>
              <a:gd name="connsiteY173" fmla="*/ 6196671 h 6858000"/>
              <a:gd name="connsiteX174" fmla="*/ 150209 w 5734864"/>
              <a:gd name="connsiteY174" fmla="*/ 6232365 h 6858000"/>
              <a:gd name="connsiteX175" fmla="*/ 148544 w 5734864"/>
              <a:gd name="connsiteY175" fmla="*/ 6246162 h 6858000"/>
              <a:gd name="connsiteX176" fmla="*/ 148403 w 5734864"/>
              <a:gd name="connsiteY176" fmla="*/ 6253754 h 6858000"/>
              <a:gd name="connsiteX177" fmla="*/ 138880 w 5734864"/>
              <a:gd name="connsiteY177" fmla="*/ 6276449 h 6858000"/>
              <a:gd name="connsiteX178" fmla="*/ 138683 w 5734864"/>
              <a:gd name="connsiteY178" fmla="*/ 6279721 h 6858000"/>
              <a:gd name="connsiteX179" fmla="*/ 130721 w 5734864"/>
              <a:gd name="connsiteY179" fmla="*/ 6293675 h 6858000"/>
              <a:gd name="connsiteX180" fmla="*/ 120717 w 5734864"/>
              <a:gd name="connsiteY180" fmla="*/ 6313967 h 6858000"/>
              <a:gd name="connsiteX181" fmla="*/ 120841 w 5734864"/>
              <a:gd name="connsiteY181" fmla="*/ 6315437 h 6858000"/>
              <a:gd name="connsiteX182" fmla="*/ 115208 w 5734864"/>
              <a:gd name="connsiteY182" fmla="*/ 6324024 h 6858000"/>
              <a:gd name="connsiteX183" fmla="*/ 101217 w 5734864"/>
              <a:gd name="connsiteY183" fmla="*/ 6365923 h 6858000"/>
              <a:gd name="connsiteX184" fmla="*/ 74946 w 5734864"/>
              <a:gd name="connsiteY184" fmla="*/ 6556817 h 6858000"/>
              <a:gd name="connsiteX185" fmla="*/ 16001 w 5734864"/>
              <a:gd name="connsiteY185" fmla="*/ 6808678 h 6858000"/>
              <a:gd name="connsiteX186" fmla="*/ 0 w 5734864"/>
              <a:gd name="connsiteY186" fmla="*/ 6858000 h 6858000"/>
              <a:gd name="connsiteX187" fmla="*/ 5734864 w 5734864"/>
              <a:gd name="connsiteY187" fmla="*/ 6858000 h 6858000"/>
              <a:gd name="connsiteX188" fmla="*/ 5734864 w 5734864"/>
              <a:gd name="connsiteY188" fmla="*/ 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7865 w 5734864"/>
              <a:gd name="connsiteY13" fmla="*/ 1070795 h 6858000"/>
              <a:gd name="connsiteX14" fmla="*/ 862786 w 5734864"/>
              <a:gd name="connsiteY14" fmla="*/ 1238994 h 6858000"/>
              <a:gd name="connsiteX15" fmla="*/ 859345 w 5734864"/>
              <a:gd name="connsiteY15" fmla="*/ 1380427 h 6858000"/>
              <a:gd name="connsiteX16" fmla="*/ 855172 w 5734864"/>
              <a:gd name="connsiteY16" fmla="*/ 1435262 h 6858000"/>
              <a:gd name="connsiteX17" fmla="*/ 860494 w 5734864"/>
              <a:gd name="connsiteY17" fmla="*/ 1453861 h 6858000"/>
              <a:gd name="connsiteX18" fmla="*/ 853731 w 5734864"/>
              <a:gd name="connsiteY18" fmla="*/ 1467047 h 6858000"/>
              <a:gd name="connsiteX19" fmla="*/ 845847 w 5734864"/>
              <a:gd name="connsiteY19" fmla="*/ 1502307 h 6858000"/>
              <a:gd name="connsiteX20" fmla="*/ 817613 w 5734864"/>
              <a:gd name="connsiteY20" fmla="*/ 1565166 h 6858000"/>
              <a:gd name="connsiteX21" fmla="*/ 804223 w 5734864"/>
              <a:gd name="connsiteY21" fmla="*/ 1601941 h 6858000"/>
              <a:gd name="connsiteX22" fmla="*/ 791773 w 5734864"/>
              <a:gd name="connsiteY22" fmla="*/ 1627005 h 6858000"/>
              <a:gd name="connsiteX23" fmla="*/ 774645 w 5734864"/>
              <a:gd name="connsiteY23" fmla="*/ 1699922 h 6858000"/>
              <a:gd name="connsiteX24" fmla="*/ 752343 w 5734864"/>
              <a:gd name="connsiteY24" fmla="*/ 1824604 h 6858000"/>
              <a:gd name="connsiteX25" fmla="*/ 746254 w 5734864"/>
              <a:gd name="connsiteY25" fmla="*/ 1850222 h 6858000"/>
              <a:gd name="connsiteX26" fmla="*/ 728600 w 5734864"/>
              <a:gd name="connsiteY26" fmla="*/ 1869603 h 6858000"/>
              <a:gd name="connsiteX27" fmla="*/ 724396 w 5734864"/>
              <a:gd name="connsiteY27" fmla="*/ 1883104 h 6858000"/>
              <a:gd name="connsiteX28" fmla="*/ 722165 w 5734864"/>
              <a:gd name="connsiteY28" fmla="*/ 1885924 h 6858000"/>
              <a:gd name="connsiteX29" fmla="*/ 721338 w 5734864"/>
              <a:gd name="connsiteY29" fmla="*/ 1887123 h 6858000"/>
              <a:gd name="connsiteX30" fmla="*/ 714840 w 5734864"/>
              <a:gd name="connsiteY30" fmla="*/ 1902274 h 6858000"/>
              <a:gd name="connsiteX31" fmla="*/ 722847 w 5734864"/>
              <a:gd name="connsiteY31" fmla="*/ 1929891 h 6858000"/>
              <a:gd name="connsiteX32" fmla="*/ 714660 w 5734864"/>
              <a:gd name="connsiteY32" fmla="*/ 1982709 h 6858000"/>
              <a:gd name="connsiteX33" fmla="*/ 710759 w 5734864"/>
              <a:gd name="connsiteY33" fmla="*/ 2013010 h 6858000"/>
              <a:gd name="connsiteX34" fmla="*/ 697927 w 5734864"/>
              <a:gd name="connsiteY34" fmla="*/ 2069833 h 6858000"/>
              <a:gd name="connsiteX35" fmla="*/ 693594 w 5734864"/>
              <a:gd name="connsiteY35" fmla="*/ 2103731 h 6858000"/>
              <a:gd name="connsiteX36" fmla="*/ 691109 w 5734864"/>
              <a:gd name="connsiteY36" fmla="*/ 2124027 h 6858000"/>
              <a:gd name="connsiteX37" fmla="*/ 676593 w 5734864"/>
              <a:gd name="connsiteY37" fmla="*/ 2176182 h 6858000"/>
              <a:gd name="connsiteX38" fmla="*/ 633227 w 5734864"/>
              <a:gd name="connsiteY38" fmla="*/ 2258036 h 6858000"/>
              <a:gd name="connsiteX39" fmla="*/ 625564 w 5734864"/>
              <a:gd name="connsiteY39" fmla="*/ 2284567 h 6858000"/>
              <a:gd name="connsiteX40" fmla="*/ 627074 w 5734864"/>
              <a:gd name="connsiteY40" fmla="*/ 2289605 h 6858000"/>
              <a:gd name="connsiteX41" fmla="*/ 614574 w 5734864"/>
              <a:gd name="connsiteY41" fmla="*/ 2308717 h 6858000"/>
              <a:gd name="connsiteX42" fmla="*/ 606890 w 5734864"/>
              <a:gd name="connsiteY42" fmla="*/ 2320662 h 6858000"/>
              <a:gd name="connsiteX43" fmla="*/ 605558 w 5734864"/>
              <a:gd name="connsiteY43" fmla="*/ 2327897 h 6858000"/>
              <a:gd name="connsiteX44" fmla="*/ 602202 w 5734864"/>
              <a:gd name="connsiteY44" fmla="*/ 2357749 h 6858000"/>
              <a:gd name="connsiteX45" fmla="*/ 600213 w 5734864"/>
              <a:gd name="connsiteY45" fmla="*/ 2364905 h 6858000"/>
              <a:gd name="connsiteX46" fmla="*/ 597160 w 5734864"/>
              <a:gd name="connsiteY46" fmla="*/ 2388351 h 6858000"/>
              <a:gd name="connsiteX47" fmla="*/ 597982 w 5734864"/>
              <a:gd name="connsiteY47" fmla="*/ 2402296 h 6858000"/>
              <a:gd name="connsiteX48" fmla="*/ 593150 w 5734864"/>
              <a:gd name="connsiteY48" fmla="*/ 2420015 h 6858000"/>
              <a:gd name="connsiteX49" fmla="*/ 592833 w 5734864"/>
              <a:gd name="connsiteY49" fmla="*/ 2422749 h 6858000"/>
              <a:gd name="connsiteX50" fmla="*/ 594479 w 5734864"/>
              <a:gd name="connsiteY50" fmla="*/ 2426002 h 6858000"/>
              <a:gd name="connsiteX51" fmla="*/ 591963 w 5734864"/>
              <a:gd name="connsiteY51" fmla="*/ 2431950 h 6858000"/>
              <a:gd name="connsiteX52" fmla="*/ 591544 w 5734864"/>
              <a:gd name="connsiteY52" fmla="*/ 2433897 h 6858000"/>
              <a:gd name="connsiteX53" fmla="*/ 589519 w 5734864"/>
              <a:gd name="connsiteY53" fmla="*/ 2451398 h 6858000"/>
              <a:gd name="connsiteX54" fmla="*/ 590037 w 5734864"/>
              <a:gd name="connsiteY54" fmla="*/ 2455536 h 6858000"/>
              <a:gd name="connsiteX55" fmla="*/ 588179 w 5734864"/>
              <a:gd name="connsiteY55" fmla="*/ 2462981 h 6858000"/>
              <a:gd name="connsiteX56" fmla="*/ 583434 w 5734864"/>
              <a:gd name="connsiteY56" fmla="*/ 2503991 h 6858000"/>
              <a:gd name="connsiteX57" fmla="*/ 567942 w 5734864"/>
              <a:gd name="connsiteY57" fmla="*/ 2652936 h 6858000"/>
              <a:gd name="connsiteX58" fmla="*/ 573869 w 5734864"/>
              <a:gd name="connsiteY58" fmla="*/ 2670188 h 6858000"/>
              <a:gd name="connsiteX59" fmla="*/ 575243 w 5734864"/>
              <a:gd name="connsiteY59" fmla="*/ 2688114 h 6858000"/>
              <a:gd name="connsiteX60" fmla="*/ 573824 w 5734864"/>
              <a:gd name="connsiteY60" fmla="*/ 2689856 h 6858000"/>
              <a:gd name="connsiteX61" fmla="*/ 570699 w 5734864"/>
              <a:gd name="connsiteY61" fmla="*/ 2709353 h 6858000"/>
              <a:gd name="connsiteX62" fmla="*/ 573192 w 5734864"/>
              <a:gd name="connsiteY62" fmla="*/ 2714527 h 6858000"/>
              <a:gd name="connsiteX63" fmla="*/ 572044 w 5734864"/>
              <a:gd name="connsiteY63" fmla="*/ 2728187 h 6858000"/>
              <a:gd name="connsiteX64" fmla="*/ 572465 w 5734864"/>
              <a:gd name="connsiteY64" fmla="*/ 2755863 h 6858000"/>
              <a:gd name="connsiteX65" fmla="*/ 570028 w 5734864"/>
              <a:gd name="connsiteY65" fmla="*/ 2760324 h 6858000"/>
              <a:gd name="connsiteX66" fmla="*/ 566748 w 5734864"/>
              <a:gd name="connsiteY66" fmla="*/ 2800948 h 6858000"/>
              <a:gd name="connsiteX67" fmla="*/ 565509 w 5734864"/>
              <a:gd name="connsiteY67" fmla="*/ 2801167 h 6858000"/>
              <a:gd name="connsiteX68" fmla="*/ 559367 w 5734864"/>
              <a:gd name="connsiteY68" fmla="*/ 2811129 h 6858000"/>
              <a:gd name="connsiteX69" fmla="*/ 550354 w 5734864"/>
              <a:gd name="connsiteY69" fmla="*/ 2830949 h 6858000"/>
              <a:gd name="connsiteX70" fmla="*/ 514795 w 5734864"/>
              <a:gd name="connsiteY70" fmla="*/ 2872433 h 6858000"/>
              <a:gd name="connsiteX71" fmla="*/ 509875 w 5734864"/>
              <a:gd name="connsiteY71" fmla="*/ 2923099 h 6858000"/>
              <a:gd name="connsiteX72" fmla="*/ 509577 w 5734864"/>
              <a:gd name="connsiteY72" fmla="*/ 2923197 h 6858000"/>
              <a:gd name="connsiteX73" fmla="*/ 507597 w 5734864"/>
              <a:gd name="connsiteY73" fmla="*/ 2931868 h 6858000"/>
              <a:gd name="connsiteX74" fmla="*/ 507379 w 5734864"/>
              <a:gd name="connsiteY74" fmla="*/ 2938322 h 6858000"/>
              <a:gd name="connsiteX75" fmla="*/ 504725 w 5734864"/>
              <a:gd name="connsiteY75" fmla="*/ 2954519 h 6858000"/>
              <a:gd name="connsiteX76" fmla="*/ 502018 w 5734864"/>
              <a:gd name="connsiteY76" fmla="*/ 2959643 h 6858000"/>
              <a:gd name="connsiteX77" fmla="*/ 498360 w 5734864"/>
              <a:gd name="connsiteY77" fmla="*/ 2961019 h 6858000"/>
              <a:gd name="connsiteX78" fmla="*/ 498483 w 5734864"/>
              <a:gd name="connsiteY78" fmla="*/ 2962590 h 6858000"/>
              <a:gd name="connsiteX79" fmla="*/ 484403 w 5734864"/>
              <a:gd name="connsiteY79" fmla="*/ 2990538 h 6858000"/>
              <a:gd name="connsiteX80" fmla="*/ 463075 w 5734864"/>
              <a:gd name="connsiteY80" fmla="*/ 3055956 h 6858000"/>
              <a:gd name="connsiteX81" fmla="*/ 455013 w 5734864"/>
              <a:gd name="connsiteY81" fmla="*/ 3094482 h 6858000"/>
              <a:gd name="connsiteX82" fmla="*/ 428391 w 5734864"/>
              <a:gd name="connsiteY82" fmla="*/ 3198850 h 6858000"/>
              <a:gd name="connsiteX83" fmla="*/ 401440 w 5734864"/>
              <a:gd name="connsiteY83" fmla="*/ 3307560 h 6858000"/>
              <a:gd name="connsiteX84" fmla="*/ 386076 w 5734864"/>
              <a:gd name="connsiteY84" fmla="*/ 3373943 h 6858000"/>
              <a:gd name="connsiteX85" fmla="*/ 374726 w 5734864"/>
              <a:gd name="connsiteY85" fmla="*/ 3381364 h 6858000"/>
              <a:gd name="connsiteX86" fmla="*/ 369145 w 5734864"/>
              <a:gd name="connsiteY86" fmla="*/ 3383729 h 6858000"/>
              <a:gd name="connsiteX87" fmla="*/ 364294 w 5734864"/>
              <a:gd name="connsiteY87" fmla="*/ 3414159 h 6858000"/>
              <a:gd name="connsiteX88" fmla="*/ 366450 w 5734864"/>
              <a:gd name="connsiteY88" fmla="*/ 3436925 h 6858000"/>
              <a:gd name="connsiteX89" fmla="*/ 351743 w 5734864"/>
              <a:gd name="connsiteY89" fmla="*/ 3521619 h 6858000"/>
              <a:gd name="connsiteX90" fmla="*/ 345784 w 5734864"/>
              <a:gd name="connsiteY90" fmla="*/ 3603757 h 6858000"/>
              <a:gd name="connsiteX91" fmla="*/ 344198 w 5734864"/>
              <a:gd name="connsiteY91" fmla="*/ 3652424 h 6858000"/>
              <a:gd name="connsiteX92" fmla="*/ 352450 w 5734864"/>
              <a:gd name="connsiteY92" fmla="*/ 3665222 h 6858000"/>
              <a:gd name="connsiteX93" fmla="*/ 342621 w 5734864"/>
              <a:gd name="connsiteY93" fmla="*/ 3700804 h 6858000"/>
              <a:gd name="connsiteX94" fmla="*/ 341514 w 5734864"/>
              <a:gd name="connsiteY94" fmla="*/ 3734774 h 6858000"/>
              <a:gd name="connsiteX95" fmla="*/ 340607 w 5734864"/>
              <a:gd name="connsiteY95" fmla="*/ 3785153 h 6858000"/>
              <a:gd name="connsiteX96" fmla="*/ 340707 w 5734864"/>
              <a:gd name="connsiteY96" fmla="*/ 3788177 h 6858000"/>
              <a:gd name="connsiteX97" fmla="*/ 340361 w 5734864"/>
              <a:gd name="connsiteY97" fmla="*/ 3798803 h 6858000"/>
              <a:gd name="connsiteX98" fmla="*/ 339642 w 5734864"/>
              <a:gd name="connsiteY98" fmla="*/ 3838750 h 6858000"/>
              <a:gd name="connsiteX99" fmla="*/ 360295 w 5734864"/>
              <a:gd name="connsiteY99" fmla="*/ 4015196 h 6858000"/>
              <a:gd name="connsiteX100" fmla="*/ 339043 w 5734864"/>
              <a:gd name="connsiteY100" fmla="*/ 4052778 h 6858000"/>
              <a:gd name="connsiteX101" fmla="*/ 339343 w 5734864"/>
              <a:gd name="connsiteY101" fmla="*/ 4096257 h 6858000"/>
              <a:gd name="connsiteX102" fmla="*/ 340786 w 5734864"/>
              <a:gd name="connsiteY102" fmla="*/ 4321136 h 6858000"/>
              <a:gd name="connsiteX103" fmla="*/ 343158 w 5734864"/>
              <a:gd name="connsiteY103" fmla="*/ 4429174 h 6858000"/>
              <a:gd name="connsiteX104" fmla="*/ 334599 w 5734864"/>
              <a:gd name="connsiteY104" fmla="*/ 4449938 h 6858000"/>
              <a:gd name="connsiteX105" fmla="*/ 332890 w 5734864"/>
              <a:gd name="connsiteY105" fmla="*/ 4453515 h 6858000"/>
              <a:gd name="connsiteX106" fmla="*/ 331105 w 5734864"/>
              <a:gd name="connsiteY106" fmla="*/ 4467941 h 6858000"/>
              <a:gd name="connsiteX107" fmla="*/ 324289 w 5734864"/>
              <a:gd name="connsiteY107" fmla="*/ 4471861 h 6858000"/>
              <a:gd name="connsiteX108" fmla="*/ 317079 w 5734864"/>
              <a:gd name="connsiteY108" fmla="*/ 4493468 h 6858000"/>
              <a:gd name="connsiteX109" fmla="*/ 315557 w 5734864"/>
              <a:gd name="connsiteY109" fmla="*/ 4520067 h 6858000"/>
              <a:gd name="connsiteX110" fmla="*/ 315240 w 5734864"/>
              <a:gd name="connsiteY110" fmla="*/ 4536872 h 6858000"/>
              <a:gd name="connsiteX111" fmla="*/ 316200 w 5734864"/>
              <a:gd name="connsiteY111" fmla="*/ 4538297 h 6858000"/>
              <a:gd name="connsiteX112" fmla="*/ 317507 w 5734864"/>
              <a:gd name="connsiteY112" fmla="*/ 4547582 h 6858000"/>
              <a:gd name="connsiteX113" fmla="*/ 323078 w 5734864"/>
              <a:gd name="connsiteY113" fmla="*/ 4592102 h 6858000"/>
              <a:gd name="connsiteX114" fmla="*/ 328722 w 5734864"/>
              <a:gd name="connsiteY114" fmla="*/ 4667914 h 6858000"/>
              <a:gd name="connsiteX115" fmla="*/ 335597 w 5734864"/>
              <a:gd name="connsiteY115" fmla="*/ 4695035 h 6858000"/>
              <a:gd name="connsiteX116" fmla="*/ 339485 w 5734864"/>
              <a:gd name="connsiteY116" fmla="*/ 4695979 h 6858000"/>
              <a:gd name="connsiteX117" fmla="*/ 341089 w 5734864"/>
              <a:gd name="connsiteY117" fmla="*/ 4704268 h 6858000"/>
              <a:gd name="connsiteX118" fmla="*/ 342177 w 5734864"/>
              <a:gd name="connsiteY118" fmla="*/ 4706060 h 6858000"/>
              <a:gd name="connsiteX119" fmla="*/ 347751 w 5734864"/>
              <a:gd name="connsiteY119" fmla="*/ 4716754 h 6858000"/>
              <a:gd name="connsiteX120" fmla="*/ 344125 w 5734864"/>
              <a:gd name="connsiteY120" fmla="*/ 4764669 h 6858000"/>
              <a:gd name="connsiteX121" fmla="*/ 340188 w 5734864"/>
              <a:gd name="connsiteY121" fmla="*/ 4779386 h 6858000"/>
              <a:gd name="connsiteX122" fmla="*/ 335146 w 5734864"/>
              <a:gd name="connsiteY122" fmla="*/ 4787491 h 6858000"/>
              <a:gd name="connsiteX123" fmla="*/ 319124 w 5734864"/>
              <a:gd name="connsiteY123" fmla="*/ 4843514 h 6858000"/>
              <a:gd name="connsiteX124" fmla="*/ 305956 w 5734864"/>
              <a:gd name="connsiteY124" fmla="*/ 4881505 h 6858000"/>
              <a:gd name="connsiteX125" fmla="*/ 301062 w 5734864"/>
              <a:gd name="connsiteY125" fmla="*/ 4889332 h 6858000"/>
              <a:gd name="connsiteX126" fmla="*/ 302141 w 5734864"/>
              <a:gd name="connsiteY126" fmla="*/ 4899400 h 6858000"/>
              <a:gd name="connsiteX127" fmla="*/ 304424 w 5734864"/>
              <a:gd name="connsiteY127" fmla="*/ 4902664 h 6858000"/>
              <a:gd name="connsiteX128" fmla="*/ 293123 w 5734864"/>
              <a:gd name="connsiteY128" fmla="*/ 4932769 h 6858000"/>
              <a:gd name="connsiteX129" fmla="*/ 292275 w 5734864"/>
              <a:gd name="connsiteY129" fmla="*/ 4936482 h 6858000"/>
              <a:gd name="connsiteX130" fmla="*/ 288304 w 5734864"/>
              <a:gd name="connsiteY130" fmla="*/ 4962325 h 6858000"/>
              <a:gd name="connsiteX131" fmla="*/ 287420 w 5734864"/>
              <a:gd name="connsiteY131" fmla="*/ 5042193 h 6858000"/>
              <a:gd name="connsiteX132" fmla="*/ 287020 w 5734864"/>
              <a:gd name="connsiteY132" fmla="*/ 5065655 h 6858000"/>
              <a:gd name="connsiteX133" fmla="*/ 288488 w 5734864"/>
              <a:gd name="connsiteY133" fmla="*/ 5082216 h 6858000"/>
              <a:gd name="connsiteX134" fmla="*/ 282763 w 5734864"/>
              <a:gd name="connsiteY134" fmla="*/ 5127114 h 6858000"/>
              <a:gd name="connsiteX135" fmla="*/ 269316 w 5734864"/>
              <a:gd name="connsiteY135" fmla="*/ 5202682 h 6858000"/>
              <a:gd name="connsiteX136" fmla="*/ 269174 w 5734864"/>
              <a:gd name="connsiteY136" fmla="*/ 5230835 h 6858000"/>
              <a:gd name="connsiteX137" fmla="*/ 272679 w 5734864"/>
              <a:gd name="connsiteY137" fmla="*/ 5232660 h 6858000"/>
              <a:gd name="connsiteX138" fmla="*/ 272160 w 5734864"/>
              <a:gd name="connsiteY138" fmla="*/ 5241150 h 6858000"/>
              <a:gd name="connsiteX139" fmla="*/ 272760 w 5734864"/>
              <a:gd name="connsiteY139" fmla="*/ 5243156 h 6858000"/>
              <a:gd name="connsiteX140" fmla="*/ 275462 w 5734864"/>
              <a:gd name="connsiteY140" fmla="*/ 5254919 h 6858000"/>
              <a:gd name="connsiteX141" fmla="*/ 262897 w 5734864"/>
              <a:gd name="connsiteY141" fmla="*/ 5286259 h 6858000"/>
              <a:gd name="connsiteX142" fmla="*/ 252761 w 5734864"/>
              <a:gd name="connsiteY142" fmla="*/ 5357801 h 6858000"/>
              <a:gd name="connsiteX143" fmla="*/ 242360 w 5734864"/>
              <a:gd name="connsiteY143" fmla="*/ 5460080 h 6858000"/>
              <a:gd name="connsiteX144" fmla="*/ 229880 w 5734864"/>
              <a:gd name="connsiteY144" fmla="*/ 5539714 h 6858000"/>
              <a:gd name="connsiteX145" fmla="*/ 204283 w 5734864"/>
              <a:gd name="connsiteY145" fmla="*/ 5639080 h 6858000"/>
              <a:gd name="connsiteX146" fmla="*/ 198948 w 5734864"/>
              <a:gd name="connsiteY146" fmla="*/ 5710958 h 6858000"/>
              <a:gd name="connsiteX147" fmla="*/ 192367 w 5734864"/>
              <a:gd name="connsiteY147" fmla="*/ 5719859 h 6858000"/>
              <a:gd name="connsiteX148" fmla="*/ 188035 w 5734864"/>
              <a:gd name="connsiteY148" fmla="*/ 5729935 h 6858000"/>
              <a:gd name="connsiteX149" fmla="*/ 188428 w 5734864"/>
              <a:gd name="connsiteY149" fmla="*/ 5731182 h 6858000"/>
              <a:gd name="connsiteX150" fmla="*/ 181635 w 5734864"/>
              <a:gd name="connsiteY150" fmla="*/ 5753538 h 6858000"/>
              <a:gd name="connsiteX151" fmla="*/ 169744 w 5734864"/>
              <a:gd name="connsiteY151" fmla="*/ 5796307 h 6858000"/>
              <a:gd name="connsiteX152" fmla="*/ 170351 w 5734864"/>
              <a:gd name="connsiteY152" fmla="*/ 5796644 h 6858000"/>
              <a:gd name="connsiteX153" fmla="*/ 171559 w 5734864"/>
              <a:gd name="connsiteY153" fmla="*/ 5803435 h 6858000"/>
              <a:gd name="connsiteX154" fmla="*/ 172284 w 5734864"/>
              <a:gd name="connsiteY154" fmla="*/ 5816391 h 6858000"/>
              <a:gd name="connsiteX155" fmla="*/ 182542 w 5734864"/>
              <a:gd name="connsiteY155" fmla="*/ 5846382 h 6858000"/>
              <a:gd name="connsiteX156" fmla="*/ 175877 w 5734864"/>
              <a:gd name="connsiteY156" fmla="*/ 5871336 h 6858000"/>
              <a:gd name="connsiteX157" fmla="*/ 174910 w 5734864"/>
              <a:gd name="connsiteY157" fmla="*/ 5876376 h 6858000"/>
              <a:gd name="connsiteX158" fmla="*/ 175047 w 5734864"/>
              <a:gd name="connsiteY158" fmla="*/ 5876483 h 6858000"/>
              <a:gd name="connsiteX159" fmla="*/ 174335 w 5734864"/>
              <a:gd name="connsiteY159" fmla="*/ 5881814 h 6858000"/>
              <a:gd name="connsiteX160" fmla="*/ 171273 w 5734864"/>
              <a:gd name="connsiteY160" fmla="*/ 5895339 h 6858000"/>
              <a:gd name="connsiteX161" fmla="*/ 171658 w 5734864"/>
              <a:gd name="connsiteY161" fmla="*/ 5898749 h 6858000"/>
              <a:gd name="connsiteX162" fmla="*/ 174658 w 5734864"/>
              <a:gd name="connsiteY162" fmla="*/ 5919558 h 6858000"/>
              <a:gd name="connsiteX163" fmla="*/ 169099 w 5734864"/>
              <a:gd name="connsiteY163" fmla="*/ 5984417 h 6858000"/>
              <a:gd name="connsiteX164" fmla="*/ 162007 w 5734864"/>
              <a:gd name="connsiteY164" fmla="*/ 6049043 h 6858000"/>
              <a:gd name="connsiteX165" fmla="*/ 156875 w 5734864"/>
              <a:gd name="connsiteY165" fmla="*/ 6114000 h 6858000"/>
              <a:gd name="connsiteX166" fmla="*/ 165441 w 5734864"/>
              <a:gd name="connsiteY166" fmla="*/ 6146938 h 6858000"/>
              <a:gd name="connsiteX167" fmla="*/ 165177 w 5734864"/>
              <a:gd name="connsiteY167" fmla="*/ 6150658 h 6858000"/>
              <a:gd name="connsiteX168" fmla="*/ 161772 w 5734864"/>
              <a:gd name="connsiteY168" fmla="*/ 6160011 h 6858000"/>
              <a:gd name="connsiteX169" fmla="*/ 160051 w 5734864"/>
              <a:gd name="connsiteY169" fmla="*/ 6163393 h 6858000"/>
              <a:gd name="connsiteX170" fmla="*/ 158473 w 5734864"/>
              <a:gd name="connsiteY170" fmla="*/ 6168628 h 6858000"/>
              <a:gd name="connsiteX171" fmla="*/ 158573 w 5734864"/>
              <a:gd name="connsiteY171" fmla="*/ 6168799 h 6858000"/>
              <a:gd name="connsiteX172" fmla="*/ 146463 w 5734864"/>
              <a:gd name="connsiteY172" fmla="*/ 6196671 h 6858000"/>
              <a:gd name="connsiteX173" fmla="*/ 150209 w 5734864"/>
              <a:gd name="connsiteY173" fmla="*/ 6232365 h 6858000"/>
              <a:gd name="connsiteX174" fmla="*/ 148544 w 5734864"/>
              <a:gd name="connsiteY174" fmla="*/ 6246162 h 6858000"/>
              <a:gd name="connsiteX175" fmla="*/ 148403 w 5734864"/>
              <a:gd name="connsiteY175" fmla="*/ 6253754 h 6858000"/>
              <a:gd name="connsiteX176" fmla="*/ 138880 w 5734864"/>
              <a:gd name="connsiteY176" fmla="*/ 6276449 h 6858000"/>
              <a:gd name="connsiteX177" fmla="*/ 138683 w 5734864"/>
              <a:gd name="connsiteY177" fmla="*/ 6279721 h 6858000"/>
              <a:gd name="connsiteX178" fmla="*/ 130721 w 5734864"/>
              <a:gd name="connsiteY178" fmla="*/ 6293675 h 6858000"/>
              <a:gd name="connsiteX179" fmla="*/ 120717 w 5734864"/>
              <a:gd name="connsiteY179" fmla="*/ 6313967 h 6858000"/>
              <a:gd name="connsiteX180" fmla="*/ 120841 w 5734864"/>
              <a:gd name="connsiteY180" fmla="*/ 6315437 h 6858000"/>
              <a:gd name="connsiteX181" fmla="*/ 115208 w 5734864"/>
              <a:gd name="connsiteY181" fmla="*/ 6324024 h 6858000"/>
              <a:gd name="connsiteX182" fmla="*/ 101217 w 5734864"/>
              <a:gd name="connsiteY182" fmla="*/ 6365923 h 6858000"/>
              <a:gd name="connsiteX183" fmla="*/ 74946 w 5734864"/>
              <a:gd name="connsiteY183" fmla="*/ 6556817 h 6858000"/>
              <a:gd name="connsiteX184" fmla="*/ 16001 w 5734864"/>
              <a:gd name="connsiteY184" fmla="*/ 6808678 h 6858000"/>
              <a:gd name="connsiteX185" fmla="*/ 0 w 5734864"/>
              <a:gd name="connsiteY185" fmla="*/ 6858000 h 6858000"/>
              <a:gd name="connsiteX186" fmla="*/ 5734864 w 5734864"/>
              <a:gd name="connsiteY186" fmla="*/ 6858000 h 6858000"/>
              <a:gd name="connsiteX187" fmla="*/ 5734864 w 5734864"/>
              <a:gd name="connsiteY18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</a:cxnLst>
            <a:rect l="l" t="t" r="r" b="b"/>
            <a:pathLst>
              <a:path w="5734864" h="6858000">
                <a:moveTo>
                  <a:pt x="5734864" y="0"/>
                </a:moveTo>
                <a:lnTo>
                  <a:pt x="771611" y="0"/>
                </a:lnTo>
                <a:cubicBezTo>
                  <a:pt x="771634" y="16369"/>
                  <a:pt x="771656" y="32739"/>
                  <a:pt x="771679" y="49108"/>
                </a:cubicBezTo>
                <a:cubicBezTo>
                  <a:pt x="775201" y="55622"/>
                  <a:pt x="788724" y="196721"/>
                  <a:pt x="794248" y="200968"/>
                </a:cubicBezTo>
                <a:lnTo>
                  <a:pt x="801749" y="414071"/>
                </a:lnTo>
                <a:cubicBezTo>
                  <a:pt x="807329" y="440933"/>
                  <a:pt x="835107" y="598697"/>
                  <a:pt x="818548" y="585467"/>
                </a:cubicBezTo>
                <a:cubicBezTo>
                  <a:pt x="856197" y="664140"/>
                  <a:pt x="837895" y="708473"/>
                  <a:pt x="857476" y="800623"/>
                </a:cubicBezTo>
                <a:cubicBezTo>
                  <a:pt x="822401" y="857344"/>
                  <a:pt x="855723" y="824571"/>
                  <a:pt x="851083" y="878903"/>
                </a:cubicBezTo>
                <a:cubicBezTo>
                  <a:pt x="884811" y="859448"/>
                  <a:pt x="834648" y="946397"/>
                  <a:pt x="873564" y="943826"/>
                </a:cubicBezTo>
                <a:cubicBezTo>
                  <a:pt x="871487" y="953795"/>
                  <a:pt x="868248" y="963533"/>
                  <a:pt x="864705" y="973328"/>
                </a:cubicBezTo>
                <a:lnTo>
                  <a:pt x="862869" y="978457"/>
                </a:lnTo>
                <a:lnTo>
                  <a:pt x="862233" y="998041"/>
                </a:lnTo>
                <a:lnTo>
                  <a:pt x="853665" y="1004750"/>
                </a:lnTo>
                <a:lnTo>
                  <a:pt x="847865" y="1070795"/>
                </a:lnTo>
                <a:cubicBezTo>
                  <a:pt x="870234" y="1110486"/>
                  <a:pt x="833172" y="1190441"/>
                  <a:pt x="862786" y="1238994"/>
                </a:cubicBezTo>
                <a:cubicBezTo>
                  <a:pt x="864699" y="1290599"/>
                  <a:pt x="860615" y="1347716"/>
                  <a:pt x="859345" y="1380427"/>
                </a:cubicBezTo>
                <a:cubicBezTo>
                  <a:pt x="845703" y="1396391"/>
                  <a:pt x="873184" y="1435525"/>
                  <a:pt x="855172" y="1435262"/>
                </a:cubicBezTo>
                <a:lnTo>
                  <a:pt x="860494" y="1453861"/>
                </a:lnTo>
                <a:lnTo>
                  <a:pt x="853731" y="1467047"/>
                </a:lnTo>
                <a:cubicBezTo>
                  <a:pt x="846549" y="1480528"/>
                  <a:pt x="841728" y="1491093"/>
                  <a:pt x="845847" y="1502307"/>
                </a:cubicBezTo>
                <a:lnTo>
                  <a:pt x="817613" y="1565166"/>
                </a:lnTo>
                <a:cubicBezTo>
                  <a:pt x="805468" y="1557258"/>
                  <a:pt x="816534" y="1596564"/>
                  <a:pt x="804223" y="1601941"/>
                </a:cubicBezTo>
                <a:cubicBezTo>
                  <a:pt x="794287" y="1604654"/>
                  <a:pt x="795328" y="1617209"/>
                  <a:pt x="791773" y="1627005"/>
                </a:cubicBezTo>
                <a:cubicBezTo>
                  <a:pt x="781684" y="1634393"/>
                  <a:pt x="772978" y="1683187"/>
                  <a:pt x="774645" y="1699922"/>
                </a:cubicBezTo>
                <a:cubicBezTo>
                  <a:pt x="785341" y="1746767"/>
                  <a:pt x="744845" y="1787099"/>
                  <a:pt x="752343" y="1824604"/>
                </a:cubicBezTo>
                <a:cubicBezTo>
                  <a:pt x="751502" y="1834578"/>
                  <a:pt x="749297" y="1842929"/>
                  <a:pt x="746254" y="1850222"/>
                </a:cubicBezTo>
                <a:lnTo>
                  <a:pt x="728600" y="1869603"/>
                </a:lnTo>
                <a:lnTo>
                  <a:pt x="724396" y="1883104"/>
                </a:lnTo>
                <a:lnTo>
                  <a:pt x="722165" y="1885924"/>
                </a:lnTo>
                <a:lnTo>
                  <a:pt x="721338" y="1887123"/>
                </a:lnTo>
                <a:lnTo>
                  <a:pt x="714840" y="1902274"/>
                </a:lnTo>
                <a:lnTo>
                  <a:pt x="722847" y="1929891"/>
                </a:lnTo>
                <a:lnTo>
                  <a:pt x="714660" y="1982709"/>
                </a:lnTo>
                <a:cubicBezTo>
                  <a:pt x="727725" y="2006201"/>
                  <a:pt x="714739" y="1997091"/>
                  <a:pt x="710759" y="2013010"/>
                </a:cubicBezTo>
                <a:cubicBezTo>
                  <a:pt x="707970" y="2027531"/>
                  <a:pt x="700788" y="2054714"/>
                  <a:pt x="697927" y="2069833"/>
                </a:cubicBezTo>
                <a:cubicBezTo>
                  <a:pt x="685211" y="2080229"/>
                  <a:pt x="698762" y="2088241"/>
                  <a:pt x="693594" y="2103731"/>
                </a:cubicBezTo>
                <a:cubicBezTo>
                  <a:pt x="688481" y="2110649"/>
                  <a:pt x="687183" y="2115973"/>
                  <a:pt x="691109" y="2124027"/>
                </a:cubicBezTo>
                <a:cubicBezTo>
                  <a:pt x="666413" y="2155740"/>
                  <a:pt x="688031" y="2144874"/>
                  <a:pt x="676593" y="2176182"/>
                </a:cubicBezTo>
                <a:cubicBezTo>
                  <a:pt x="665190" y="2202944"/>
                  <a:pt x="656416" y="2233857"/>
                  <a:pt x="633227" y="2258036"/>
                </a:cubicBezTo>
                <a:cubicBezTo>
                  <a:pt x="626930" y="2262191"/>
                  <a:pt x="623498" y="2274069"/>
                  <a:pt x="625564" y="2284567"/>
                </a:cubicBezTo>
                <a:cubicBezTo>
                  <a:pt x="625918" y="2286374"/>
                  <a:pt x="626427" y="2288071"/>
                  <a:pt x="627074" y="2289605"/>
                </a:cubicBezTo>
                <a:cubicBezTo>
                  <a:pt x="619029" y="2296628"/>
                  <a:pt x="616453" y="2303188"/>
                  <a:pt x="614574" y="2308717"/>
                </a:cubicBezTo>
                <a:lnTo>
                  <a:pt x="606890" y="2320662"/>
                </a:lnTo>
                <a:lnTo>
                  <a:pt x="605558" y="2327897"/>
                </a:lnTo>
                <a:lnTo>
                  <a:pt x="602202" y="2357749"/>
                </a:lnTo>
                <a:lnTo>
                  <a:pt x="600213" y="2364905"/>
                </a:lnTo>
                <a:lnTo>
                  <a:pt x="597160" y="2388351"/>
                </a:lnTo>
                <a:lnTo>
                  <a:pt x="597982" y="2402296"/>
                </a:lnTo>
                <a:lnTo>
                  <a:pt x="593150" y="2420015"/>
                </a:lnTo>
                <a:cubicBezTo>
                  <a:pt x="593044" y="2420926"/>
                  <a:pt x="592939" y="2421838"/>
                  <a:pt x="592833" y="2422749"/>
                </a:cubicBezTo>
                <a:lnTo>
                  <a:pt x="594479" y="2426002"/>
                </a:lnTo>
                <a:cubicBezTo>
                  <a:pt x="594168" y="2427683"/>
                  <a:pt x="593118" y="2429721"/>
                  <a:pt x="591963" y="2431950"/>
                </a:cubicBezTo>
                <a:cubicBezTo>
                  <a:pt x="591823" y="2432599"/>
                  <a:pt x="591684" y="2433248"/>
                  <a:pt x="591544" y="2433897"/>
                </a:cubicBezTo>
                <a:lnTo>
                  <a:pt x="589519" y="2451398"/>
                </a:lnTo>
                <a:cubicBezTo>
                  <a:pt x="589692" y="2452777"/>
                  <a:pt x="589864" y="2454157"/>
                  <a:pt x="590037" y="2455536"/>
                </a:cubicBezTo>
                <a:lnTo>
                  <a:pt x="588179" y="2462981"/>
                </a:lnTo>
                <a:lnTo>
                  <a:pt x="583434" y="2503991"/>
                </a:lnTo>
                <a:cubicBezTo>
                  <a:pt x="576530" y="2566058"/>
                  <a:pt x="570433" y="2625224"/>
                  <a:pt x="567942" y="2652936"/>
                </a:cubicBezTo>
                <a:cubicBezTo>
                  <a:pt x="570864" y="2658290"/>
                  <a:pt x="572739" y="2664095"/>
                  <a:pt x="573869" y="2670188"/>
                </a:cubicBezTo>
                <a:lnTo>
                  <a:pt x="575243" y="2688114"/>
                </a:lnTo>
                <a:lnTo>
                  <a:pt x="573824" y="2689856"/>
                </a:lnTo>
                <a:cubicBezTo>
                  <a:pt x="569972" y="2698471"/>
                  <a:pt x="569572" y="2704494"/>
                  <a:pt x="570699" y="2709353"/>
                </a:cubicBezTo>
                <a:lnTo>
                  <a:pt x="573192" y="2714527"/>
                </a:lnTo>
                <a:cubicBezTo>
                  <a:pt x="572809" y="2719080"/>
                  <a:pt x="572427" y="2723634"/>
                  <a:pt x="572044" y="2728187"/>
                </a:cubicBezTo>
                <a:cubicBezTo>
                  <a:pt x="572184" y="2737412"/>
                  <a:pt x="572325" y="2746638"/>
                  <a:pt x="572465" y="2755863"/>
                </a:cubicBezTo>
                <a:lnTo>
                  <a:pt x="570028" y="2760324"/>
                </a:lnTo>
                <a:lnTo>
                  <a:pt x="566748" y="2800948"/>
                </a:lnTo>
                <a:lnTo>
                  <a:pt x="565509" y="2801167"/>
                </a:lnTo>
                <a:cubicBezTo>
                  <a:pt x="562655" y="2802587"/>
                  <a:pt x="560408" y="2805381"/>
                  <a:pt x="559367" y="2811129"/>
                </a:cubicBezTo>
                <a:cubicBezTo>
                  <a:pt x="543471" y="2797318"/>
                  <a:pt x="552020" y="2812773"/>
                  <a:pt x="550354" y="2830949"/>
                </a:cubicBezTo>
                <a:cubicBezTo>
                  <a:pt x="525292" y="2813553"/>
                  <a:pt x="531129" y="2868192"/>
                  <a:pt x="514795" y="2872433"/>
                </a:cubicBezTo>
                <a:lnTo>
                  <a:pt x="509875" y="2923099"/>
                </a:lnTo>
                <a:lnTo>
                  <a:pt x="509577" y="2923197"/>
                </a:lnTo>
                <a:cubicBezTo>
                  <a:pt x="508704" y="2924865"/>
                  <a:pt x="508038" y="2927556"/>
                  <a:pt x="507597" y="2931868"/>
                </a:cubicBezTo>
                <a:cubicBezTo>
                  <a:pt x="507524" y="2934019"/>
                  <a:pt x="507452" y="2936171"/>
                  <a:pt x="507379" y="2938322"/>
                </a:cubicBezTo>
                <a:lnTo>
                  <a:pt x="504725" y="2954519"/>
                </a:lnTo>
                <a:lnTo>
                  <a:pt x="502018" y="2959643"/>
                </a:lnTo>
                <a:lnTo>
                  <a:pt x="498360" y="2961019"/>
                </a:lnTo>
                <a:lnTo>
                  <a:pt x="498483" y="2962590"/>
                </a:lnTo>
                <a:cubicBezTo>
                  <a:pt x="502388" y="2975027"/>
                  <a:pt x="510202" y="2980016"/>
                  <a:pt x="484403" y="2990538"/>
                </a:cubicBezTo>
                <a:cubicBezTo>
                  <a:pt x="489425" y="3018352"/>
                  <a:pt x="474337" y="3021029"/>
                  <a:pt x="463075" y="3055956"/>
                </a:cubicBezTo>
                <a:cubicBezTo>
                  <a:pt x="469487" y="3072485"/>
                  <a:pt x="464165" y="3083955"/>
                  <a:pt x="455013" y="3094482"/>
                </a:cubicBezTo>
                <a:cubicBezTo>
                  <a:pt x="453131" y="3130054"/>
                  <a:pt x="437643" y="3160106"/>
                  <a:pt x="428391" y="3198850"/>
                </a:cubicBezTo>
                <a:lnTo>
                  <a:pt x="401440" y="3307560"/>
                </a:lnTo>
                <a:lnTo>
                  <a:pt x="386076" y="3373943"/>
                </a:lnTo>
                <a:cubicBezTo>
                  <a:pt x="386236" y="3376061"/>
                  <a:pt x="380537" y="3378856"/>
                  <a:pt x="374726" y="3381364"/>
                </a:cubicBezTo>
                <a:lnTo>
                  <a:pt x="369145" y="3383729"/>
                </a:lnTo>
                <a:lnTo>
                  <a:pt x="364294" y="3414159"/>
                </a:lnTo>
                <a:lnTo>
                  <a:pt x="366450" y="3436925"/>
                </a:lnTo>
                <a:lnTo>
                  <a:pt x="351743" y="3521619"/>
                </a:lnTo>
                <a:lnTo>
                  <a:pt x="345784" y="3603757"/>
                </a:lnTo>
                <a:cubicBezTo>
                  <a:pt x="345255" y="3619979"/>
                  <a:pt x="344727" y="3636202"/>
                  <a:pt x="344198" y="3652424"/>
                </a:cubicBezTo>
                <a:lnTo>
                  <a:pt x="352450" y="3665222"/>
                </a:lnTo>
                <a:lnTo>
                  <a:pt x="342621" y="3700804"/>
                </a:lnTo>
                <a:lnTo>
                  <a:pt x="341514" y="3734774"/>
                </a:lnTo>
                <a:cubicBezTo>
                  <a:pt x="341212" y="3751567"/>
                  <a:pt x="340909" y="3768360"/>
                  <a:pt x="340607" y="3785153"/>
                </a:cubicBezTo>
                <a:cubicBezTo>
                  <a:pt x="340640" y="3786161"/>
                  <a:pt x="340674" y="3787169"/>
                  <a:pt x="340707" y="3788177"/>
                </a:cubicBezTo>
                <a:cubicBezTo>
                  <a:pt x="340592" y="3791719"/>
                  <a:pt x="340476" y="3795261"/>
                  <a:pt x="340361" y="3798803"/>
                </a:cubicBezTo>
                <a:cubicBezTo>
                  <a:pt x="340121" y="3812119"/>
                  <a:pt x="339882" y="3825434"/>
                  <a:pt x="339642" y="3838750"/>
                </a:cubicBezTo>
                <a:cubicBezTo>
                  <a:pt x="337363" y="3949044"/>
                  <a:pt x="361794" y="3960437"/>
                  <a:pt x="360295" y="4015196"/>
                </a:cubicBezTo>
                <a:lnTo>
                  <a:pt x="339043" y="4052778"/>
                </a:lnTo>
                <a:lnTo>
                  <a:pt x="339343" y="4096257"/>
                </a:lnTo>
                <a:cubicBezTo>
                  <a:pt x="362058" y="4159145"/>
                  <a:pt x="332404" y="4250479"/>
                  <a:pt x="340786" y="4321136"/>
                </a:cubicBezTo>
                <a:cubicBezTo>
                  <a:pt x="341421" y="4376624"/>
                  <a:pt x="344189" y="4407708"/>
                  <a:pt x="343158" y="4429174"/>
                </a:cubicBezTo>
                <a:cubicBezTo>
                  <a:pt x="340948" y="4436304"/>
                  <a:pt x="337887" y="4443121"/>
                  <a:pt x="334599" y="4449938"/>
                </a:cubicBezTo>
                <a:lnTo>
                  <a:pt x="332890" y="4453515"/>
                </a:lnTo>
                <a:lnTo>
                  <a:pt x="331105" y="4467941"/>
                </a:lnTo>
                <a:lnTo>
                  <a:pt x="324289" y="4471861"/>
                </a:lnTo>
                <a:lnTo>
                  <a:pt x="317079" y="4493468"/>
                </a:lnTo>
                <a:cubicBezTo>
                  <a:pt x="315353" y="4501584"/>
                  <a:pt x="314639" y="4510343"/>
                  <a:pt x="315557" y="4520067"/>
                </a:cubicBezTo>
                <a:cubicBezTo>
                  <a:pt x="315451" y="4525669"/>
                  <a:pt x="315346" y="4531270"/>
                  <a:pt x="315240" y="4536872"/>
                </a:cubicBezTo>
                <a:lnTo>
                  <a:pt x="316200" y="4538297"/>
                </a:lnTo>
                <a:cubicBezTo>
                  <a:pt x="316738" y="4541182"/>
                  <a:pt x="316785" y="4544563"/>
                  <a:pt x="317507" y="4547582"/>
                </a:cubicBezTo>
                <a:cubicBezTo>
                  <a:pt x="322716" y="4552468"/>
                  <a:pt x="324912" y="4582137"/>
                  <a:pt x="323078" y="4592102"/>
                </a:cubicBezTo>
                <a:cubicBezTo>
                  <a:pt x="314597" y="4619728"/>
                  <a:pt x="334923" y="4645745"/>
                  <a:pt x="328722" y="4667914"/>
                </a:cubicBezTo>
                <a:cubicBezTo>
                  <a:pt x="330810" y="4685069"/>
                  <a:pt x="333803" y="4690356"/>
                  <a:pt x="335597" y="4695035"/>
                </a:cubicBezTo>
                <a:lnTo>
                  <a:pt x="339485" y="4695979"/>
                </a:lnTo>
                <a:lnTo>
                  <a:pt x="341089" y="4704268"/>
                </a:lnTo>
                <a:lnTo>
                  <a:pt x="342177" y="4706060"/>
                </a:lnTo>
                <a:cubicBezTo>
                  <a:pt x="344268" y="4709474"/>
                  <a:pt x="346234" y="4712931"/>
                  <a:pt x="347751" y="4716754"/>
                </a:cubicBezTo>
                <a:lnTo>
                  <a:pt x="344125" y="4764669"/>
                </a:lnTo>
                <a:lnTo>
                  <a:pt x="340188" y="4779386"/>
                </a:lnTo>
                <a:lnTo>
                  <a:pt x="335146" y="4787491"/>
                </a:lnTo>
                <a:lnTo>
                  <a:pt x="319124" y="4843514"/>
                </a:lnTo>
                <a:lnTo>
                  <a:pt x="305956" y="4881505"/>
                </a:lnTo>
                <a:lnTo>
                  <a:pt x="301062" y="4889332"/>
                </a:lnTo>
                <a:lnTo>
                  <a:pt x="302141" y="4899400"/>
                </a:lnTo>
                <a:cubicBezTo>
                  <a:pt x="302767" y="4900706"/>
                  <a:pt x="303536" y="4901803"/>
                  <a:pt x="304424" y="4902664"/>
                </a:cubicBezTo>
                <a:lnTo>
                  <a:pt x="293123" y="4932769"/>
                </a:lnTo>
                <a:lnTo>
                  <a:pt x="292275" y="4936482"/>
                </a:lnTo>
                <a:lnTo>
                  <a:pt x="288304" y="4962325"/>
                </a:lnTo>
                <a:cubicBezTo>
                  <a:pt x="288009" y="4988948"/>
                  <a:pt x="287715" y="5015570"/>
                  <a:pt x="287420" y="5042193"/>
                </a:cubicBezTo>
                <a:cubicBezTo>
                  <a:pt x="295373" y="5039737"/>
                  <a:pt x="281659" y="5060438"/>
                  <a:pt x="287020" y="5065655"/>
                </a:cubicBezTo>
                <a:cubicBezTo>
                  <a:pt x="291675" y="5068928"/>
                  <a:pt x="288601" y="5075970"/>
                  <a:pt x="288488" y="5082216"/>
                </a:cubicBezTo>
                <a:cubicBezTo>
                  <a:pt x="292282" y="5088207"/>
                  <a:pt x="287008" y="5117775"/>
                  <a:pt x="282763" y="5127114"/>
                </a:cubicBezTo>
                <a:cubicBezTo>
                  <a:pt x="267723" y="5152218"/>
                  <a:pt x="280799" y="5182399"/>
                  <a:pt x="269316" y="5202682"/>
                </a:cubicBezTo>
                <a:cubicBezTo>
                  <a:pt x="267050" y="5219969"/>
                  <a:pt x="268614" y="5225841"/>
                  <a:pt x="269174" y="5230835"/>
                </a:cubicBezTo>
                <a:lnTo>
                  <a:pt x="272679" y="5232660"/>
                </a:lnTo>
                <a:lnTo>
                  <a:pt x="272160" y="5241150"/>
                </a:lnTo>
                <a:lnTo>
                  <a:pt x="272760" y="5243156"/>
                </a:lnTo>
                <a:cubicBezTo>
                  <a:pt x="273922" y="5246984"/>
                  <a:pt x="274952" y="5250824"/>
                  <a:pt x="275462" y="5254919"/>
                </a:cubicBezTo>
                <a:cubicBezTo>
                  <a:pt x="258407" y="5258851"/>
                  <a:pt x="276976" y="5290392"/>
                  <a:pt x="262897" y="5286259"/>
                </a:cubicBezTo>
                <a:cubicBezTo>
                  <a:pt x="262724" y="5309439"/>
                  <a:pt x="239612" y="5337531"/>
                  <a:pt x="252761" y="5357801"/>
                </a:cubicBezTo>
                <a:cubicBezTo>
                  <a:pt x="248775" y="5392256"/>
                  <a:pt x="247799" y="5423412"/>
                  <a:pt x="242360" y="5460080"/>
                </a:cubicBezTo>
                <a:cubicBezTo>
                  <a:pt x="232632" y="5488478"/>
                  <a:pt x="242025" y="5519143"/>
                  <a:pt x="229880" y="5539714"/>
                </a:cubicBezTo>
                <a:cubicBezTo>
                  <a:pt x="230558" y="5572454"/>
                  <a:pt x="222150" y="5613340"/>
                  <a:pt x="204283" y="5639080"/>
                </a:cubicBezTo>
                <a:cubicBezTo>
                  <a:pt x="201596" y="5674226"/>
                  <a:pt x="191051" y="5680198"/>
                  <a:pt x="198948" y="5710958"/>
                </a:cubicBezTo>
                <a:cubicBezTo>
                  <a:pt x="196338" y="5713534"/>
                  <a:pt x="194185" y="5716550"/>
                  <a:pt x="192367" y="5719859"/>
                </a:cubicBezTo>
                <a:lnTo>
                  <a:pt x="188035" y="5729935"/>
                </a:lnTo>
                <a:lnTo>
                  <a:pt x="188428" y="5731182"/>
                </a:lnTo>
                <a:lnTo>
                  <a:pt x="181635" y="5753538"/>
                </a:lnTo>
                <a:lnTo>
                  <a:pt x="169744" y="5796307"/>
                </a:lnTo>
                <a:lnTo>
                  <a:pt x="170351" y="5796644"/>
                </a:lnTo>
                <a:cubicBezTo>
                  <a:pt x="171558" y="5797954"/>
                  <a:pt x="172173" y="5799948"/>
                  <a:pt x="171559" y="5803435"/>
                </a:cubicBezTo>
                <a:cubicBezTo>
                  <a:pt x="182664" y="5798231"/>
                  <a:pt x="175075" y="5805646"/>
                  <a:pt x="172284" y="5816391"/>
                </a:cubicBezTo>
                <a:cubicBezTo>
                  <a:pt x="188911" y="5810703"/>
                  <a:pt x="174844" y="5841128"/>
                  <a:pt x="182542" y="5846382"/>
                </a:cubicBezTo>
                <a:cubicBezTo>
                  <a:pt x="180118" y="5854404"/>
                  <a:pt x="177856" y="5862781"/>
                  <a:pt x="175877" y="5871336"/>
                </a:cubicBezTo>
                <a:lnTo>
                  <a:pt x="174910" y="5876376"/>
                </a:lnTo>
                <a:lnTo>
                  <a:pt x="175047" y="5876483"/>
                </a:lnTo>
                <a:cubicBezTo>
                  <a:pt x="175167" y="5877594"/>
                  <a:pt x="174973" y="5879257"/>
                  <a:pt x="174335" y="5881814"/>
                </a:cubicBezTo>
                <a:lnTo>
                  <a:pt x="171273" y="5895339"/>
                </a:lnTo>
                <a:cubicBezTo>
                  <a:pt x="171401" y="5896476"/>
                  <a:pt x="171530" y="5897612"/>
                  <a:pt x="171658" y="5898749"/>
                </a:cubicBezTo>
                <a:lnTo>
                  <a:pt x="174658" y="5919558"/>
                </a:lnTo>
                <a:cubicBezTo>
                  <a:pt x="173958" y="5933601"/>
                  <a:pt x="171208" y="5962838"/>
                  <a:pt x="169099" y="5984417"/>
                </a:cubicBezTo>
                <a:cubicBezTo>
                  <a:pt x="162916" y="6005205"/>
                  <a:pt x="164971" y="6025162"/>
                  <a:pt x="162007" y="6049043"/>
                </a:cubicBezTo>
                <a:cubicBezTo>
                  <a:pt x="150795" y="6073830"/>
                  <a:pt x="160091" y="6088483"/>
                  <a:pt x="156875" y="6114000"/>
                </a:cubicBezTo>
                <a:cubicBezTo>
                  <a:pt x="141597" y="6134477"/>
                  <a:pt x="163381" y="6133378"/>
                  <a:pt x="165441" y="6146938"/>
                </a:cubicBezTo>
                <a:lnTo>
                  <a:pt x="165177" y="6150658"/>
                </a:lnTo>
                <a:lnTo>
                  <a:pt x="161772" y="6160011"/>
                </a:lnTo>
                <a:lnTo>
                  <a:pt x="160051" y="6163393"/>
                </a:lnTo>
                <a:cubicBezTo>
                  <a:pt x="159032" y="6165775"/>
                  <a:pt x="158564" y="6167421"/>
                  <a:pt x="158473" y="6168628"/>
                </a:cubicBezTo>
                <a:cubicBezTo>
                  <a:pt x="158506" y="6168685"/>
                  <a:pt x="158540" y="6168742"/>
                  <a:pt x="158573" y="6168799"/>
                </a:cubicBezTo>
                <a:lnTo>
                  <a:pt x="146463" y="6196671"/>
                </a:lnTo>
                <a:cubicBezTo>
                  <a:pt x="152348" y="6205503"/>
                  <a:pt x="134460" y="6231012"/>
                  <a:pt x="150209" y="6232365"/>
                </a:cubicBezTo>
                <a:cubicBezTo>
                  <a:pt x="145821" y="6242321"/>
                  <a:pt x="137774" y="6246719"/>
                  <a:pt x="148544" y="6246162"/>
                </a:cubicBezTo>
                <a:cubicBezTo>
                  <a:pt x="147378" y="6249522"/>
                  <a:pt x="147566" y="6251866"/>
                  <a:pt x="148403" y="6253754"/>
                </a:cubicBezTo>
                <a:lnTo>
                  <a:pt x="138880" y="6276449"/>
                </a:lnTo>
                <a:cubicBezTo>
                  <a:pt x="138814" y="6277540"/>
                  <a:pt x="138749" y="6278630"/>
                  <a:pt x="138683" y="6279721"/>
                </a:cubicBezTo>
                <a:lnTo>
                  <a:pt x="130721" y="6293675"/>
                </a:lnTo>
                <a:lnTo>
                  <a:pt x="120717" y="6313967"/>
                </a:lnTo>
                <a:cubicBezTo>
                  <a:pt x="120758" y="6314457"/>
                  <a:pt x="120800" y="6314947"/>
                  <a:pt x="120841" y="6315437"/>
                </a:cubicBezTo>
                <a:lnTo>
                  <a:pt x="115208" y="6324024"/>
                </a:lnTo>
                <a:cubicBezTo>
                  <a:pt x="113007" y="6326672"/>
                  <a:pt x="103991" y="6364381"/>
                  <a:pt x="101217" y="6365923"/>
                </a:cubicBezTo>
                <a:lnTo>
                  <a:pt x="74946" y="6556817"/>
                </a:lnTo>
                <a:cubicBezTo>
                  <a:pt x="55357" y="6665926"/>
                  <a:pt x="35695" y="6744075"/>
                  <a:pt x="16001" y="6808678"/>
                </a:cubicBezTo>
                <a:lnTo>
                  <a:pt x="0" y="6858000"/>
                </a:lnTo>
                <a:lnTo>
                  <a:pt x="5734864" y="6858000"/>
                </a:lnTo>
                <a:lnTo>
                  <a:pt x="5734864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7FC3462-5C38-484B-3D71-AD84862000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3408" y="992094"/>
            <a:ext cx="3616913" cy="2795160"/>
          </a:xfrm>
        </p:spPr>
        <p:txBody>
          <a:bodyPr>
            <a:normAutofit/>
          </a:bodyPr>
          <a:lstStyle/>
          <a:p>
            <a:r>
              <a:rPr lang="en-US" sz="4400" b="1"/>
              <a:t>Welcome &amp; Roll Call</a:t>
            </a:r>
          </a:p>
        </p:txBody>
      </p:sp>
      <p:pic>
        <p:nvPicPr>
          <p:cNvPr id="2" name="Picture 1" descr="A blue and green circular logo&#10;&#10;Description automatically generated">
            <a:extLst>
              <a:ext uri="{FF2B5EF4-FFF2-40B4-BE49-F238E27FC236}">
                <a16:creationId xmlns:a16="http://schemas.microsoft.com/office/drawing/2014/main" id="{D336C49D-EEC7-0FE5-769C-E19822F84A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4801" y="578738"/>
            <a:ext cx="5670549" cy="5670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2598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C9A36457-A5F4-4103-A443-02581C091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AA5CF486-D9E5-4A66-898A-F3D62B81B1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147" y="-5"/>
            <a:ext cx="12193149" cy="2200064"/>
          </a:xfrm>
          <a:custGeom>
            <a:avLst/>
            <a:gdLst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57107 w 12192001"/>
              <a:gd name="connsiteY22" fmla="*/ 792050 h 2344739"/>
              <a:gd name="connsiteX23" fmla="*/ 11810326 w 12192001"/>
              <a:gd name="connsiteY23" fmla="*/ 799074 h 2344739"/>
              <a:gd name="connsiteX24" fmla="*/ 11550277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94224 w 12192001"/>
              <a:gd name="connsiteY27" fmla="*/ 1283683 h 2344739"/>
              <a:gd name="connsiteX28" fmla="*/ 11245526 w 12192001"/>
              <a:gd name="connsiteY28" fmla="*/ 1274060 h 2344739"/>
              <a:gd name="connsiteX29" fmla="*/ 11227161 w 12192001"/>
              <a:gd name="connsiteY29" fmla="*/ 1276236 h 2344739"/>
              <a:gd name="connsiteX30" fmla="*/ 11216939 w 12192001"/>
              <a:gd name="connsiteY30" fmla="*/ 1275961 h 2344739"/>
              <a:gd name="connsiteX31" fmla="*/ 11216036 w 12192001"/>
              <a:gd name="connsiteY31" fmla="*/ 1275018 h 2344739"/>
              <a:gd name="connsiteX32" fmla="*/ 11187737 w 12192001"/>
              <a:gd name="connsiteY32" fmla="*/ 1292383 h 2344739"/>
              <a:gd name="connsiteX33" fmla="*/ 11183353 w 12192001"/>
              <a:gd name="connsiteY33" fmla="*/ 1292525 h 2344739"/>
              <a:gd name="connsiteX34" fmla="*/ 11165706 w 12192001"/>
              <a:gd name="connsiteY34" fmla="*/ 1306612 h 2344739"/>
              <a:gd name="connsiteX35" fmla="*/ 11156163 w 12192001"/>
              <a:gd name="connsiteY35" fmla="*/ 1312414 h 2344739"/>
              <a:gd name="connsiteX36" fmla="*/ 11154348 w 12192001"/>
              <a:gd name="connsiteY36" fmla="*/ 1317097 h 2344739"/>
              <a:gd name="connsiteX37" fmla="*/ 11139813 w 12192001"/>
              <a:gd name="connsiteY37" fmla="*/ 1324115 h 2344739"/>
              <a:gd name="connsiteX38" fmla="*/ 11137813 w 12192001"/>
              <a:gd name="connsiteY38" fmla="*/ 1323772 h 2344739"/>
              <a:gd name="connsiteX39" fmla="*/ 11127060 w 12192001"/>
              <a:gd name="connsiteY39" fmla="*/ 1333832 h 2344739"/>
              <a:gd name="connsiteX40" fmla="*/ 11119543 w 12192001"/>
              <a:gd name="connsiteY40" fmla="*/ 1347424 h 2344739"/>
              <a:gd name="connsiteX41" fmla="*/ 10893535 w 12192001"/>
              <a:gd name="connsiteY41" fmla="*/ 1473399 h 2344739"/>
              <a:gd name="connsiteX42" fmla="*/ 10772152 w 12192001"/>
              <a:gd name="connsiteY42" fmla="*/ 1523191 h 2344739"/>
              <a:gd name="connsiteX43" fmla="*/ 10626520 w 12192001"/>
              <a:gd name="connsiteY43" fmla="*/ 1559229 h 2344739"/>
              <a:gd name="connsiteX44" fmla="*/ 10580747 w 12192001"/>
              <a:gd name="connsiteY44" fmla="*/ 1568689 h 2344739"/>
              <a:gd name="connsiteX45" fmla="*/ 10546642 w 12192001"/>
              <a:gd name="connsiteY45" fmla="*/ 1598423 h 2344739"/>
              <a:gd name="connsiteX46" fmla="*/ 10528495 w 12192001"/>
              <a:gd name="connsiteY46" fmla="*/ 1596907 h 2344739"/>
              <a:gd name="connsiteX47" fmla="*/ 10525298 w 12192001"/>
              <a:gd name="connsiteY47" fmla="*/ 1596411 h 2344739"/>
              <a:gd name="connsiteX48" fmla="*/ 10513981 w 12192001"/>
              <a:gd name="connsiteY48" fmla="*/ 1599537 h 2344739"/>
              <a:gd name="connsiteX49" fmla="*/ 10490587 w 12192001"/>
              <a:gd name="connsiteY49" fmla="*/ 1594156 h 2344739"/>
              <a:gd name="connsiteX50" fmla="*/ 10470270 w 12192001"/>
              <a:gd name="connsiteY50" fmla="*/ 1601693 h 2344739"/>
              <a:gd name="connsiteX51" fmla="*/ 10375894 w 12192001"/>
              <a:gd name="connsiteY51" fmla="*/ 1644598 h 2344739"/>
              <a:gd name="connsiteX52" fmla="*/ 10318190 w 12192001"/>
              <a:gd name="connsiteY52" fmla="*/ 1666221 h 2344739"/>
              <a:gd name="connsiteX53" fmla="*/ 10294319 w 12192001"/>
              <a:gd name="connsiteY53" fmla="*/ 1668079 h 2344739"/>
              <a:gd name="connsiteX54" fmla="*/ 10262295 w 12192001"/>
              <a:gd name="connsiteY54" fmla="*/ 1674948 h 2344739"/>
              <a:gd name="connsiteX55" fmla="*/ 10204270 w 12192001"/>
              <a:gd name="connsiteY55" fmla="*/ 1682149 h 2344739"/>
              <a:gd name="connsiteX56" fmla="*/ 10176611 w 12192001"/>
              <a:gd name="connsiteY56" fmla="*/ 1692943 h 2344739"/>
              <a:gd name="connsiteX57" fmla="*/ 10163922 w 12192001"/>
              <a:gd name="connsiteY57" fmla="*/ 1693739 h 2344739"/>
              <a:gd name="connsiteX58" fmla="*/ 10155160 w 12192001"/>
              <a:gd name="connsiteY58" fmla="*/ 1707487 h 2344739"/>
              <a:gd name="connsiteX59" fmla="*/ 10117119 w 12192001"/>
              <a:gd name="connsiteY59" fmla="*/ 1731142 h 2344739"/>
              <a:gd name="connsiteX60" fmla="*/ 10100445 w 12192001"/>
              <a:gd name="connsiteY60" fmla="*/ 1742432 h 2344739"/>
              <a:gd name="connsiteX61" fmla="*/ 10082169 w 12192001"/>
              <a:gd name="connsiteY61" fmla="*/ 1743296 h 2344739"/>
              <a:gd name="connsiteX62" fmla="*/ 10039240 w 12192001"/>
              <a:gd name="connsiteY62" fmla="*/ 1741632 h 2344739"/>
              <a:gd name="connsiteX63" fmla="*/ 9960019 w 12192001"/>
              <a:gd name="connsiteY63" fmla="*/ 1757147 h 2344739"/>
              <a:gd name="connsiteX64" fmla="*/ 9847792 w 12192001"/>
              <a:gd name="connsiteY64" fmla="*/ 1763915 h 2344739"/>
              <a:gd name="connsiteX65" fmla="*/ 9728309 w 12192001"/>
              <a:gd name="connsiteY65" fmla="*/ 1784122 h 2344739"/>
              <a:gd name="connsiteX66" fmla="*/ 9584507 w 12192001"/>
              <a:gd name="connsiteY66" fmla="*/ 1795542 h 2344739"/>
              <a:gd name="connsiteX67" fmla="*/ 9343052 w 12192001"/>
              <a:gd name="connsiteY67" fmla="*/ 1841244 h 2344739"/>
              <a:gd name="connsiteX68" fmla="*/ 9231370 w 12192001"/>
              <a:gd name="connsiteY68" fmla="*/ 1893149 h 2344739"/>
              <a:gd name="connsiteX69" fmla="*/ 9194810 w 12192001"/>
              <a:gd name="connsiteY69" fmla="*/ 1903228 h 2344739"/>
              <a:gd name="connsiteX70" fmla="*/ 9189246 w 12192001"/>
              <a:gd name="connsiteY70" fmla="*/ 1912467 h 2344739"/>
              <a:gd name="connsiteX71" fmla="*/ 9151232 w 12192001"/>
              <a:gd name="connsiteY71" fmla="*/ 1923669 h 2344739"/>
              <a:gd name="connsiteX72" fmla="*/ 9150210 w 12192001"/>
              <a:gd name="connsiteY72" fmla="*/ 1922604 h 2344739"/>
              <a:gd name="connsiteX73" fmla="*/ 9137318 w 12192001"/>
              <a:gd name="connsiteY73" fmla="*/ 1920435 h 2344739"/>
              <a:gd name="connsiteX74" fmla="*/ 9113812 w 12192001"/>
              <a:gd name="connsiteY74" fmla="*/ 1919069 h 2344739"/>
              <a:gd name="connsiteX75" fmla="*/ 9053453 w 12192001"/>
              <a:gd name="connsiteY75" fmla="*/ 1910755 h 2344739"/>
              <a:gd name="connsiteX76" fmla="*/ 9005486 w 12192001"/>
              <a:gd name="connsiteY76" fmla="*/ 1914040 h 2344739"/>
              <a:gd name="connsiteX77" fmla="*/ 9005201 w 12192001"/>
              <a:gd name="connsiteY77" fmla="*/ 1913800 h 2344739"/>
              <a:gd name="connsiteX78" fmla="*/ 8996232 w 12192001"/>
              <a:gd name="connsiteY78" fmla="*/ 1915011 h 2344739"/>
              <a:gd name="connsiteX79" fmla="*/ 8990394 w 12192001"/>
              <a:gd name="connsiteY79" fmla="*/ 1917072 h 2344739"/>
              <a:gd name="connsiteX80" fmla="*/ 8974337 w 12192001"/>
              <a:gd name="connsiteY80" fmla="*/ 1920298 h 2344739"/>
              <a:gd name="connsiteX81" fmla="*/ 8968011 w 12192001"/>
              <a:gd name="connsiteY81" fmla="*/ 1919598 h 2344739"/>
              <a:gd name="connsiteX82" fmla="*/ 8963048 w 12192001"/>
              <a:gd name="connsiteY82" fmla="*/ 1917373 h 2344739"/>
              <a:gd name="connsiteX83" fmla="*/ 8928988 w 12192001"/>
              <a:gd name="connsiteY83" fmla="*/ 1914185 h 2344739"/>
              <a:gd name="connsiteX84" fmla="*/ 8752444 w 12192001"/>
              <a:gd name="connsiteY84" fmla="*/ 1933417 h 2344739"/>
              <a:gd name="connsiteX85" fmla="*/ 8707847 w 12192001"/>
              <a:gd name="connsiteY85" fmla="*/ 1935518 h 2344739"/>
              <a:gd name="connsiteX86" fmla="*/ 8596071 w 12192001"/>
              <a:gd name="connsiteY86" fmla="*/ 1944090 h 2344739"/>
              <a:gd name="connsiteX87" fmla="*/ 8525230 w 12192001"/>
              <a:gd name="connsiteY87" fmla="*/ 1929248 h 2344739"/>
              <a:gd name="connsiteX88" fmla="*/ 8510983 w 12192001"/>
              <a:gd name="connsiteY88" fmla="*/ 1935163 h 2344739"/>
              <a:gd name="connsiteX89" fmla="*/ 8506167 w 12192001"/>
              <a:gd name="connsiteY89" fmla="*/ 1938164 h 2344739"/>
              <a:gd name="connsiteX90" fmla="*/ 8497968 w 12192001"/>
              <a:gd name="connsiteY90" fmla="*/ 1940902 h 2344739"/>
              <a:gd name="connsiteX91" fmla="*/ 8497594 w 12192001"/>
              <a:gd name="connsiteY91" fmla="*/ 1940723 h 2344739"/>
              <a:gd name="connsiteX92" fmla="*/ 8490249 w 12192001"/>
              <a:gd name="connsiteY92" fmla="*/ 1943773 h 2344739"/>
              <a:gd name="connsiteX93" fmla="*/ 8367182 w 12192001"/>
              <a:gd name="connsiteY93" fmla="*/ 1957815 h 2344739"/>
              <a:gd name="connsiteX94" fmla="*/ 8353799 w 12192001"/>
              <a:gd name="connsiteY94" fmla="*/ 1958009 h 2344739"/>
              <a:gd name="connsiteX95" fmla="*/ 8352373 w 12192001"/>
              <a:gd name="connsiteY95" fmla="*/ 1957169 h 2344739"/>
              <a:gd name="connsiteX96" fmla="*/ 8320104 w 12192001"/>
              <a:gd name="connsiteY96" fmla="*/ 1974587 h 2344739"/>
              <a:gd name="connsiteX97" fmla="*/ 8314433 w 12192001"/>
              <a:gd name="connsiteY97" fmla="*/ 1974913 h 2344739"/>
              <a:gd name="connsiteX98" fmla="*/ 8295174 w 12192001"/>
              <a:gd name="connsiteY98" fmla="*/ 1988808 h 2344739"/>
              <a:gd name="connsiteX99" fmla="*/ 8284276 w 12192001"/>
              <a:gd name="connsiteY99" fmla="*/ 1994631 h 2344739"/>
              <a:gd name="connsiteX100" fmla="*/ 8283150 w 12192001"/>
              <a:gd name="connsiteY100" fmla="*/ 1999074 h 2344739"/>
              <a:gd name="connsiteX101" fmla="*/ 8266076 w 12192001"/>
              <a:gd name="connsiteY101" fmla="*/ 2006249 h 2344739"/>
              <a:gd name="connsiteX102" fmla="*/ 8263377 w 12192001"/>
              <a:gd name="connsiteY102" fmla="*/ 2006019 h 2344739"/>
              <a:gd name="connsiteX103" fmla="*/ 8252033 w 12192001"/>
              <a:gd name="connsiteY103" fmla="*/ 2015862 h 2344739"/>
              <a:gd name="connsiteX104" fmla="*/ 8245834 w 12192001"/>
              <a:gd name="connsiteY104" fmla="*/ 2028854 h 2344739"/>
              <a:gd name="connsiteX105" fmla="*/ 8090272 w 12192001"/>
              <a:gd name="connsiteY105" fmla="*/ 2075015 h 2344739"/>
              <a:gd name="connsiteX106" fmla="*/ 7905407 w 12192001"/>
              <a:gd name="connsiteY106" fmla="*/ 2116988 h 2344739"/>
              <a:gd name="connsiteX107" fmla="*/ 7718745 w 12192001"/>
              <a:gd name="connsiteY107" fmla="*/ 2142703 h 2344739"/>
              <a:gd name="connsiteX108" fmla="*/ 7614347 w 12192001"/>
              <a:gd name="connsiteY108" fmla="*/ 2139232 h 2344739"/>
              <a:gd name="connsiteX109" fmla="*/ 7527543 w 12192001"/>
              <a:gd name="connsiteY109" fmla="*/ 2145060 h 2344739"/>
              <a:gd name="connsiteX110" fmla="*/ 7519571 w 12192001"/>
              <a:gd name="connsiteY110" fmla="*/ 2147613 h 2344739"/>
              <a:gd name="connsiteX111" fmla="*/ 7507411 w 12192001"/>
              <a:gd name="connsiteY111" fmla="*/ 2148948 h 2344739"/>
              <a:gd name="connsiteX112" fmla="*/ 7507040 w 12192001"/>
              <a:gd name="connsiteY112" fmla="*/ 2148621 h 2344739"/>
              <a:gd name="connsiteX113" fmla="*/ 7495795 w 12192001"/>
              <a:gd name="connsiteY113" fmla="*/ 2150573 h 2344739"/>
              <a:gd name="connsiteX114" fmla="*/ 7405391 w 12192001"/>
              <a:gd name="connsiteY114" fmla="*/ 2142468 h 2344739"/>
              <a:gd name="connsiteX115" fmla="*/ 7312180 w 12192001"/>
              <a:gd name="connsiteY115" fmla="*/ 2132873 h 2344739"/>
              <a:gd name="connsiteX116" fmla="*/ 7310853 w 12192001"/>
              <a:gd name="connsiteY116" fmla="*/ 2131431 h 2344739"/>
              <a:gd name="connsiteX117" fmla="*/ 7218559 w 12192001"/>
              <a:gd name="connsiteY117" fmla="*/ 2156680 h 2344739"/>
              <a:gd name="connsiteX118" fmla="*/ 7201101 w 12192001"/>
              <a:gd name="connsiteY118" fmla="*/ 2161230 h 2344739"/>
              <a:gd name="connsiteX119" fmla="*/ 7197004 w 12192001"/>
              <a:gd name="connsiteY119" fmla="*/ 2166588 h 2344739"/>
              <a:gd name="connsiteX120" fmla="*/ 7170808 w 12192001"/>
              <a:gd name="connsiteY120" fmla="*/ 2171236 h 2344739"/>
              <a:gd name="connsiteX121" fmla="*/ 7096988 w 12192001"/>
              <a:gd name="connsiteY121" fmla="*/ 2183464 h 2344739"/>
              <a:gd name="connsiteX122" fmla="*/ 7018496 w 12192001"/>
              <a:gd name="connsiteY122" fmla="*/ 2183090 h 2344739"/>
              <a:gd name="connsiteX123" fmla="*/ 6904146 w 12192001"/>
              <a:gd name="connsiteY123" fmla="*/ 2212596 h 2344739"/>
              <a:gd name="connsiteX124" fmla="*/ 6708222 w 12192001"/>
              <a:gd name="connsiteY124" fmla="*/ 2240551 h 2344739"/>
              <a:gd name="connsiteX125" fmla="*/ 6549454 w 12192001"/>
              <a:gd name="connsiteY125" fmla="*/ 2269327 h 2344739"/>
              <a:gd name="connsiteX126" fmla="*/ 6317560 w 12192001"/>
              <a:gd name="connsiteY126" fmla="*/ 2316127 h 2344739"/>
              <a:gd name="connsiteX127" fmla="*/ 6168674 w 12192001"/>
              <a:gd name="connsiteY127" fmla="*/ 2318214 h 2344739"/>
              <a:gd name="connsiteX128" fmla="*/ 6073848 w 12192001"/>
              <a:gd name="connsiteY128" fmla="*/ 2338676 h 2344739"/>
              <a:gd name="connsiteX129" fmla="*/ 6068529 w 12192001"/>
              <a:gd name="connsiteY129" fmla="*/ 2337139 h 2344739"/>
              <a:gd name="connsiteX130" fmla="*/ 6048638 w 12192001"/>
              <a:gd name="connsiteY130" fmla="*/ 2337822 h 2344739"/>
              <a:gd name="connsiteX131" fmla="*/ 6041285 w 12192001"/>
              <a:gd name="connsiteY131" fmla="*/ 2329473 h 2344739"/>
              <a:gd name="connsiteX132" fmla="*/ 6010090 w 12192001"/>
              <a:gd name="connsiteY132" fmla="*/ 2324380 h 2344739"/>
              <a:gd name="connsiteX133" fmla="*/ 5957375 w 12192001"/>
              <a:gd name="connsiteY133" fmla="*/ 2328024 h 2344739"/>
              <a:gd name="connsiteX134" fmla="*/ 5758919 w 12192001"/>
              <a:gd name="connsiteY134" fmla="*/ 2343716 h 2344739"/>
              <a:gd name="connsiteX135" fmla="*/ 5626960 w 12192001"/>
              <a:gd name="connsiteY135" fmla="*/ 2344739 h 2344739"/>
              <a:gd name="connsiteX136" fmla="*/ 5470906 w 12192001"/>
              <a:gd name="connsiteY136" fmla="*/ 2330719 h 2344739"/>
              <a:gd name="connsiteX137" fmla="*/ 5432761 w 12192001"/>
              <a:gd name="connsiteY137" fmla="*/ 2319466 h 2344739"/>
              <a:gd name="connsiteX138" fmla="*/ 5381669 w 12192001"/>
              <a:gd name="connsiteY138" fmla="*/ 2301764 h 2344739"/>
              <a:gd name="connsiteX139" fmla="*/ 5261764 w 12192001"/>
              <a:gd name="connsiteY139" fmla="*/ 2281347 h 2344739"/>
              <a:gd name="connsiteX140" fmla="*/ 5222961 w 12192001"/>
              <a:gd name="connsiteY140" fmla="*/ 2270223 h 2344739"/>
              <a:gd name="connsiteX141" fmla="*/ 5174660 w 12192001"/>
              <a:gd name="connsiteY141" fmla="*/ 2267233 h 2344739"/>
              <a:gd name="connsiteX142" fmla="*/ 5156554 w 12192001"/>
              <a:gd name="connsiteY142" fmla="*/ 2260010 h 2344739"/>
              <a:gd name="connsiteX143" fmla="*/ 5142599 w 12192001"/>
              <a:gd name="connsiteY143" fmla="*/ 2256610 h 2344739"/>
              <a:gd name="connsiteX144" fmla="*/ 5139596 w 12192001"/>
              <a:gd name="connsiteY144" fmla="*/ 2254509 h 2344739"/>
              <a:gd name="connsiteX145" fmla="*/ 5121659 w 12192001"/>
              <a:gd name="connsiteY145" fmla="*/ 2243656 h 2344739"/>
              <a:gd name="connsiteX146" fmla="*/ 5065790 w 12192001"/>
              <a:gd name="connsiteY146" fmla="*/ 2250227 h 2344739"/>
              <a:gd name="connsiteX147" fmla="*/ 5011514 w 12192001"/>
              <a:gd name="connsiteY147" fmla="*/ 2233846 h 2344739"/>
              <a:gd name="connsiteX148" fmla="*/ 4840441 w 12192001"/>
              <a:gd name="connsiteY148" fmla="*/ 2209829 h 2344739"/>
              <a:gd name="connsiteX149" fmla="*/ 4762447 w 12192001"/>
              <a:gd name="connsiteY149" fmla="*/ 2182061 h 2344739"/>
              <a:gd name="connsiteX150" fmla="*/ 4723186 w 12192001"/>
              <a:gd name="connsiteY150" fmla="*/ 2173047 h 2344739"/>
              <a:gd name="connsiteX151" fmla="*/ 4721176 w 12192001"/>
              <a:gd name="connsiteY151" fmla="*/ 2172298 h 2344739"/>
              <a:gd name="connsiteX152" fmla="*/ 4722111 w 12192001"/>
              <a:gd name="connsiteY152" fmla="*/ 2172087 h 2344739"/>
              <a:gd name="connsiteX153" fmla="*/ 4717202 w 12192001"/>
              <a:gd name="connsiteY153" fmla="*/ 2170817 h 2344739"/>
              <a:gd name="connsiteX154" fmla="*/ 4721176 w 12192001"/>
              <a:gd name="connsiteY154" fmla="*/ 2172298 h 2344739"/>
              <a:gd name="connsiteX155" fmla="*/ 4715526 w 12192001"/>
              <a:gd name="connsiteY155" fmla="*/ 2173573 h 2344739"/>
              <a:gd name="connsiteX156" fmla="*/ 4515814 w 12192001"/>
              <a:gd name="connsiteY156" fmla="*/ 2163671 h 2344739"/>
              <a:gd name="connsiteX157" fmla="*/ 4428543 w 12192001"/>
              <a:gd name="connsiteY157" fmla="*/ 2153020 h 2344739"/>
              <a:gd name="connsiteX158" fmla="*/ 4362875 w 12192001"/>
              <a:gd name="connsiteY158" fmla="*/ 2151674 h 2344739"/>
              <a:gd name="connsiteX159" fmla="*/ 4316966 w 12192001"/>
              <a:gd name="connsiteY159" fmla="*/ 2158289 h 2344739"/>
              <a:gd name="connsiteX160" fmla="*/ 4315110 w 12192001"/>
              <a:gd name="connsiteY160" fmla="*/ 2156948 h 2344739"/>
              <a:gd name="connsiteX161" fmla="*/ 4295144 w 12192001"/>
              <a:gd name="connsiteY161" fmla="*/ 2155069 h 2344739"/>
              <a:gd name="connsiteX162" fmla="*/ 4290064 w 12192001"/>
              <a:gd name="connsiteY162" fmla="*/ 2157986 h 2344739"/>
              <a:gd name="connsiteX163" fmla="*/ 4276142 w 12192001"/>
              <a:gd name="connsiteY163" fmla="*/ 2157740 h 2344739"/>
              <a:gd name="connsiteX164" fmla="*/ 4248117 w 12192001"/>
              <a:gd name="connsiteY164" fmla="*/ 2160064 h 2344739"/>
              <a:gd name="connsiteX165" fmla="*/ 4202051 w 12192001"/>
              <a:gd name="connsiteY165" fmla="*/ 2157269 h 2344739"/>
              <a:gd name="connsiteX166" fmla="*/ 4201745 w 12192001"/>
              <a:gd name="connsiteY166" fmla="*/ 2156010 h 2344739"/>
              <a:gd name="connsiteX167" fmla="*/ 4191248 w 12192001"/>
              <a:gd name="connsiteY167" fmla="*/ 2150376 h 2344739"/>
              <a:gd name="connsiteX168" fmla="*/ 4142745 w 12192001"/>
              <a:gd name="connsiteY168" fmla="*/ 2134511 h 2344739"/>
              <a:gd name="connsiteX169" fmla="*/ 4083097 w 12192001"/>
              <a:gd name="connsiteY169" fmla="*/ 2107978 h 2344739"/>
              <a:gd name="connsiteX170" fmla="*/ 4074546 w 12192001"/>
              <a:gd name="connsiteY170" fmla="*/ 2107143 h 2344739"/>
              <a:gd name="connsiteX171" fmla="*/ 4074427 w 12192001"/>
              <a:gd name="connsiteY171" fmla="*/ 2106844 h 2344739"/>
              <a:gd name="connsiteX172" fmla="*/ 4065510 w 12192001"/>
              <a:gd name="connsiteY172" fmla="*/ 2105400 h 2344739"/>
              <a:gd name="connsiteX173" fmla="*/ 4058954 w 12192001"/>
              <a:gd name="connsiteY173" fmla="*/ 2105618 h 2344739"/>
              <a:gd name="connsiteX174" fmla="*/ 4042364 w 12192001"/>
              <a:gd name="connsiteY174" fmla="*/ 2103997 h 2344739"/>
              <a:gd name="connsiteX175" fmla="*/ 4036997 w 12192001"/>
              <a:gd name="connsiteY175" fmla="*/ 2101563 h 2344739"/>
              <a:gd name="connsiteX176" fmla="*/ 4035363 w 12192001"/>
              <a:gd name="connsiteY176" fmla="*/ 2097896 h 2344739"/>
              <a:gd name="connsiteX177" fmla="*/ 4033778 w 12192001"/>
              <a:gd name="connsiteY177" fmla="*/ 2098131 h 2344739"/>
              <a:gd name="connsiteX178" fmla="*/ 4004538 w 12192001"/>
              <a:gd name="connsiteY178" fmla="*/ 2085563 h 2344739"/>
              <a:gd name="connsiteX179" fmla="*/ 3936846 w 12192001"/>
              <a:gd name="connsiteY179" fmla="*/ 2068106 h 2344739"/>
              <a:gd name="connsiteX180" fmla="*/ 3897275 w 12192001"/>
              <a:gd name="connsiteY180" fmla="*/ 2062451 h 2344739"/>
              <a:gd name="connsiteX181" fmla="*/ 3789760 w 12192001"/>
              <a:gd name="connsiteY181" fmla="*/ 2042213 h 2344739"/>
              <a:gd name="connsiteX182" fmla="*/ 3682513 w 12192001"/>
              <a:gd name="connsiteY182" fmla="*/ 2018290 h 2344739"/>
              <a:gd name="connsiteX183" fmla="*/ 3610035 w 12192001"/>
              <a:gd name="connsiteY183" fmla="*/ 1986019 h 2344739"/>
              <a:gd name="connsiteX184" fmla="*/ 3603855 w 12192001"/>
              <a:gd name="connsiteY184" fmla="*/ 1987381 h 2344739"/>
              <a:gd name="connsiteX185" fmla="*/ 3594736 w 12192001"/>
              <a:gd name="connsiteY185" fmla="*/ 1987545 h 2344739"/>
              <a:gd name="connsiteX186" fmla="*/ 3594501 w 12192001"/>
              <a:gd name="connsiteY186" fmla="*/ 1987276 h 2344739"/>
              <a:gd name="connsiteX187" fmla="*/ 3585978 w 12192001"/>
              <a:gd name="connsiteY187" fmla="*/ 1987966 h 2344739"/>
              <a:gd name="connsiteX188" fmla="*/ 3536135 w 12192001"/>
              <a:gd name="connsiteY188" fmla="*/ 1978267 h 2344739"/>
              <a:gd name="connsiteX189" fmla="*/ 3473223 w 12192001"/>
              <a:gd name="connsiteY189" fmla="*/ 1974606 h 2344739"/>
              <a:gd name="connsiteX190" fmla="*/ 3400728 w 12192001"/>
              <a:gd name="connsiteY190" fmla="*/ 1962558 h 2344739"/>
              <a:gd name="connsiteX191" fmla="*/ 3363888 w 12192001"/>
              <a:gd name="connsiteY191" fmla="*/ 1979510 h 2344739"/>
              <a:gd name="connsiteX192" fmla="*/ 3344026 w 12192001"/>
              <a:gd name="connsiteY192" fmla="*/ 1981192 h 2344739"/>
              <a:gd name="connsiteX193" fmla="*/ 3341698 w 12192001"/>
              <a:gd name="connsiteY193" fmla="*/ 1980217 h 2344739"/>
              <a:gd name="connsiteX194" fmla="*/ 3262356 w 12192001"/>
              <a:gd name="connsiteY194" fmla="*/ 1986094 h 2344739"/>
              <a:gd name="connsiteX195" fmla="*/ 3142556 w 12192001"/>
              <a:gd name="connsiteY195" fmla="*/ 1993869 h 2344739"/>
              <a:gd name="connsiteX196" fmla="*/ 3030291 w 12192001"/>
              <a:gd name="connsiteY196" fmla="*/ 1996512 h 2344739"/>
              <a:gd name="connsiteX197" fmla="*/ 2781569 w 12192001"/>
              <a:gd name="connsiteY197" fmla="*/ 2018333 h 2344739"/>
              <a:gd name="connsiteX198" fmla="*/ 2646527 w 12192001"/>
              <a:gd name="connsiteY198" fmla="*/ 2028869 h 2344739"/>
              <a:gd name="connsiteX199" fmla="*/ 2568028 w 12192001"/>
              <a:gd name="connsiteY199" fmla="*/ 2002628 h 2344739"/>
              <a:gd name="connsiteX200" fmla="*/ 2443255 w 12192001"/>
              <a:gd name="connsiteY200" fmla="*/ 2016529 h 2344739"/>
              <a:gd name="connsiteX201" fmla="*/ 2315112 w 12192001"/>
              <a:gd name="connsiteY201" fmla="*/ 2024996 h 2344739"/>
              <a:gd name="connsiteX202" fmla="*/ 2208578 w 12192001"/>
              <a:gd name="connsiteY202" fmla="*/ 2019763 h 2344739"/>
              <a:gd name="connsiteX203" fmla="*/ 2094665 w 12192001"/>
              <a:gd name="connsiteY203" fmla="*/ 2003052 h 2344739"/>
              <a:gd name="connsiteX204" fmla="*/ 1997356 w 12192001"/>
              <a:gd name="connsiteY204" fmla="*/ 1995032 h 2344739"/>
              <a:gd name="connsiteX205" fmla="*/ 1928172 w 12192001"/>
              <a:gd name="connsiteY205" fmla="*/ 2016977 h 2344739"/>
              <a:gd name="connsiteX206" fmla="*/ 1921650 w 12192001"/>
              <a:gd name="connsiteY206" fmla="*/ 2012146 h 2344739"/>
              <a:gd name="connsiteX207" fmla="*/ 1873080 w 12192001"/>
              <a:gd name="connsiteY207" fmla="*/ 2013741 h 2344739"/>
              <a:gd name="connsiteX208" fmla="*/ 1786655 w 12192001"/>
              <a:gd name="connsiteY208" fmla="*/ 2041363 h 2344739"/>
              <a:gd name="connsiteX209" fmla="*/ 1738204 w 12192001"/>
              <a:gd name="connsiteY209" fmla="*/ 2036312 h 2344739"/>
              <a:gd name="connsiteX210" fmla="*/ 1675071 w 12192001"/>
              <a:gd name="connsiteY210" fmla="*/ 2019963 h 2344739"/>
              <a:gd name="connsiteX211" fmla="*/ 1608669 w 12192001"/>
              <a:gd name="connsiteY211" fmla="*/ 2013066 h 2344739"/>
              <a:gd name="connsiteX212" fmla="*/ 1496110 w 12192001"/>
              <a:gd name="connsiteY212" fmla="*/ 1987476 h 2344739"/>
              <a:gd name="connsiteX213" fmla="*/ 1149979 w 12192001"/>
              <a:gd name="connsiteY213" fmla="*/ 1938041 h 2344739"/>
              <a:gd name="connsiteX214" fmla="*/ 858269 w 12192001"/>
              <a:gd name="connsiteY214" fmla="*/ 1928608 h 2344739"/>
              <a:gd name="connsiteX215" fmla="*/ 837540 w 12192001"/>
              <a:gd name="connsiteY215" fmla="*/ 1929821 h 2344739"/>
              <a:gd name="connsiteX216" fmla="*/ 816809 w 12192001"/>
              <a:gd name="connsiteY216" fmla="*/ 1927857 h 2344739"/>
              <a:gd name="connsiteX217" fmla="*/ 811506 w 12192001"/>
              <a:gd name="connsiteY217" fmla="*/ 1930751 h 2344739"/>
              <a:gd name="connsiteX218" fmla="*/ 797041 w 12192001"/>
              <a:gd name="connsiteY218" fmla="*/ 1930446 h 2344739"/>
              <a:gd name="connsiteX219" fmla="*/ 767901 w 12192001"/>
              <a:gd name="connsiteY219" fmla="*/ 1932653 h 2344739"/>
              <a:gd name="connsiteX220" fmla="*/ 763053 w 12192001"/>
              <a:gd name="connsiteY220" fmla="*/ 1930432 h 2344739"/>
              <a:gd name="connsiteX221" fmla="*/ 720047 w 12192001"/>
              <a:gd name="connsiteY221" fmla="*/ 1929661 h 2344739"/>
              <a:gd name="connsiteX222" fmla="*/ 719742 w 12192001"/>
              <a:gd name="connsiteY222" fmla="*/ 1928399 h 2344739"/>
              <a:gd name="connsiteX223" fmla="*/ 708875 w 12192001"/>
              <a:gd name="connsiteY223" fmla="*/ 1922722 h 2344739"/>
              <a:gd name="connsiteX224" fmla="*/ 596792 w 12192001"/>
              <a:gd name="connsiteY224" fmla="*/ 1879864 h 2344739"/>
              <a:gd name="connsiteX225" fmla="*/ 578535 w 12192001"/>
              <a:gd name="connsiteY225" fmla="*/ 1877212 h 2344739"/>
              <a:gd name="connsiteX226" fmla="*/ 571717 w 12192001"/>
              <a:gd name="connsiteY226" fmla="*/ 1877401 h 2344739"/>
              <a:gd name="connsiteX227" fmla="*/ 445099 w 12192001"/>
              <a:gd name="connsiteY227" fmla="*/ 1839371 h 2344739"/>
              <a:gd name="connsiteX228" fmla="*/ 404015 w 12192001"/>
              <a:gd name="connsiteY228" fmla="*/ 1833548 h 2344739"/>
              <a:gd name="connsiteX229" fmla="*/ 292435 w 12192001"/>
              <a:gd name="connsiteY229" fmla="*/ 1812852 h 2344739"/>
              <a:gd name="connsiteX230" fmla="*/ 118381 w 12192001"/>
              <a:gd name="connsiteY230" fmla="*/ 1761047 h 2344739"/>
              <a:gd name="connsiteX231" fmla="*/ 15526 w 12192001"/>
              <a:gd name="connsiteY231" fmla="*/ 1758191 h 2344739"/>
              <a:gd name="connsiteX232" fmla="*/ 2 w 12192001"/>
              <a:gd name="connsiteY232" fmla="*/ 1752722 h 2344739"/>
              <a:gd name="connsiteX233" fmla="*/ 1 w 12192001"/>
              <a:gd name="connsiteY233" fmla="*/ 762497 h 2344739"/>
              <a:gd name="connsiteX234" fmla="*/ 0 w 12192001"/>
              <a:gd name="connsiteY234" fmla="*/ 762497 h 2344739"/>
              <a:gd name="connsiteX235" fmla="*/ 0 w 12192001"/>
              <a:gd name="connsiteY235" fmla="*/ 222213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57107 w 12192001"/>
              <a:gd name="connsiteY22" fmla="*/ 792050 h 2344739"/>
              <a:gd name="connsiteX23" fmla="*/ 11810326 w 12192001"/>
              <a:gd name="connsiteY23" fmla="*/ 799074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94224 w 12192001"/>
              <a:gd name="connsiteY27" fmla="*/ 1283683 h 2344739"/>
              <a:gd name="connsiteX28" fmla="*/ 11245526 w 12192001"/>
              <a:gd name="connsiteY28" fmla="*/ 1274060 h 2344739"/>
              <a:gd name="connsiteX29" fmla="*/ 11227161 w 12192001"/>
              <a:gd name="connsiteY29" fmla="*/ 1276236 h 2344739"/>
              <a:gd name="connsiteX30" fmla="*/ 11216939 w 12192001"/>
              <a:gd name="connsiteY30" fmla="*/ 1275961 h 2344739"/>
              <a:gd name="connsiteX31" fmla="*/ 11216036 w 12192001"/>
              <a:gd name="connsiteY31" fmla="*/ 1275018 h 2344739"/>
              <a:gd name="connsiteX32" fmla="*/ 11187737 w 12192001"/>
              <a:gd name="connsiteY32" fmla="*/ 1292383 h 2344739"/>
              <a:gd name="connsiteX33" fmla="*/ 11183353 w 12192001"/>
              <a:gd name="connsiteY33" fmla="*/ 1292525 h 2344739"/>
              <a:gd name="connsiteX34" fmla="*/ 11165706 w 12192001"/>
              <a:gd name="connsiteY34" fmla="*/ 1306612 h 2344739"/>
              <a:gd name="connsiteX35" fmla="*/ 11156163 w 12192001"/>
              <a:gd name="connsiteY35" fmla="*/ 1312414 h 2344739"/>
              <a:gd name="connsiteX36" fmla="*/ 11154348 w 12192001"/>
              <a:gd name="connsiteY36" fmla="*/ 1317097 h 2344739"/>
              <a:gd name="connsiteX37" fmla="*/ 11139813 w 12192001"/>
              <a:gd name="connsiteY37" fmla="*/ 1324115 h 2344739"/>
              <a:gd name="connsiteX38" fmla="*/ 11137813 w 12192001"/>
              <a:gd name="connsiteY38" fmla="*/ 1323772 h 2344739"/>
              <a:gd name="connsiteX39" fmla="*/ 11127060 w 12192001"/>
              <a:gd name="connsiteY39" fmla="*/ 1333832 h 2344739"/>
              <a:gd name="connsiteX40" fmla="*/ 11119543 w 12192001"/>
              <a:gd name="connsiteY40" fmla="*/ 1347424 h 2344739"/>
              <a:gd name="connsiteX41" fmla="*/ 10893535 w 12192001"/>
              <a:gd name="connsiteY41" fmla="*/ 1473399 h 2344739"/>
              <a:gd name="connsiteX42" fmla="*/ 10772152 w 12192001"/>
              <a:gd name="connsiteY42" fmla="*/ 1523191 h 2344739"/>
              <a:gd name="connsiteX43" fmla="*/ 10626520 w 12192001"/>
              <a:gd name="connsiteY43" fmla="*/ 1559229 h 2344739"/>
              <a:gd name="connsiteX44" fmla="*/ 10580747 w 12192001"/>
              <a:gd name="connsiteY44" fmla="*/ 1568689 h 2344739"/>
              <a:gd name="connsiteX45" fmla="*/ 10546642 w 12192001"/>
              <a:gd name="connsiteY45" fmla="*/ 1598423 h 2344739"/>
              <a:gd name="connsiteX46" fmla="*/ 10528495 w 12192001"/>
              <a:gd name="connsiteY46" fmla="*/ 1596907 h 2344739"/>
              <a:gd name="connsiteX47" fmla="*/ 10525298 w 12192001"/>
              <a:gd name="connsiteY47" fmla="*/ 1596411 h 2344739"/>
              <a:gd name="connsiteX48" fmla="*/ 10513981 w 12192001"/>
              <a:gd name="connsiteY48" fmla="*/ 1599537 h 2344739"/>
              <a:gd name="connsiteX49" fmla="*/ 10490587 w 12192001"/>
              <a:gd name="connsiteY49" fmla="*/ 1594156 h 2344739"/>
              <a:gd name="connsiteX50" fmla="*/ 10470270 w 12192001"/>
              <a:gd name="connsiteY50" fmla="*/ 1601693 h 2344739"/>
              <a:gd name="connsiteX51" fmla="*/ 10375894 w 12192001"/>
              <a:gd name="connsiteY51" fmla="*/ 1644598 h 2344739"/>
              <a:gd name="connsiteX52" fmla="*/ 10318190 w 12192001"/>
              <a:gd name="connsiteY52" fmla="*/ 1666221 h 2344739"/>
              <a:gd name="connsiteX53" fmla="*/ 10294319 w 12192001"/>
              <a:gd name="connsiteY53" fmla="*/ 1668079 h 2344739"/>
              <a:gd name="connsiteX54" fmla="*/ 10262295 w 12192001"/>
              <a:gd name="connsiteY54" fmla="*/ 1674948 h 2344739"/>
              <a:gd name="connsiteX55" fmla="*/ 10204270 w 12192001"/>
              <a:gd name="connsiteY55" fmla="*/ 1682149 h 2344739"/>
              <a:gd name="connsiteX56" fmla="*/ 10176611 w 12192001"/>
              <a:gd name="connsiteY56" fmla="*/ 1692943 h 2344739"/>
              <a:gd name="connsiteX57" fmla="*/ 10163922 w 12192001"/>
              <a:gd name="connsiteY57" fmla="*/ 1693739 h 2344739"/>
              <a:gd name="connsiteX58" fmla="*/ 10155160 w 12192001"/>
              <a:gd name="connsiteY58" fmla="*/ 1707487 h 2344739"/>
              <a:gd name="connsiteX59" fmla="*/ 10117119 w 12192001"/>
              <a:gd name="connsiteY59" fmla="*/ 1731142 h 2344739"/>
              <a:gd name="connsiteX60" fmla="*/ 10100445 w 12192001"/>
              <a:gd name="connsiteY60" fmla="*/ 1742432 h 2344739"/>
              <a:gd name="connsiteX61" fmla="*/ 10082169 w 12192001"/>
              <a:gd name="connsiteY61" fmla="*/ 1743296 h 2344739"/>
              <a:gd name="connsiteX62" fmla="*/ 10039240 w 12192001"/>
              <a:gd name="connsiteY62" fmla="*/ 1741632 h 2344739"/>
              <a:gd name="connsiteX63" fmla="*/ 9960019 w 12192001"/>
              <a:gd name="connsiteY63" fmla="*/ 1757147 h 2344739"/>
              <a:gd name="connsiteX64" fmla="*/ 9847792 w 12192001"/>
              <a:gd name="connsiteY64" fmla="*/ 1763915 h 2344739"/>
              <a:gd name="connsiteX65" fmla="*/ 9728309 w 12192001"/>
              <a:gd name="connsiteY65" fmla="*/ 1784122 h 2344739"/>
              <a:gd name="connsiteX66" fmla="*/ 9584507 w 12192001"/>
              <a:gd name="connsiteY66" fmla="*/ 1795542 h 2344739"/>
              <a:gd name="connsiteX67" fmla="*/ 9343052 w 12192001"/>
              <a:gd name="connsiteY67" fmla="*/ 1841244 h 2344739"/>
              <a:gd name="connsiteX68" fmla="*/ 9231370 w 12192001"/>
              <a:gd name="connsiteY68" fmla="*/ 1893149 h 2344739"/>
              <a:gd name="connsiteX69" fmla="*/ 9194810 w 12192001"/>
              <a:gd name="connsiteY69" fmla="*/ 1903228 h 2344739"/>
              <a:gd name="connsiteX70" fmla="*/ 9189246 w 12192001"/>
              <a:gd name="connsiteY70" fmla="*/ 1912467 h 2344739"/>
              <a:gd name="connsiteX71" fmla="*/ 9151232 w 12192001"/>
              <a:gd name="connsiteY71" fmla="*/ 1923669 h 2344739"/>
              <a:gd name="connsiteX72" fmla="*/ 9150210 w 12192001"/>
              <a:gd name="connsiteY72" fmla="*/ 1922604 h 2344739"/>
              <a:gd name="connsiteX73" fmla="*/ 9137318 w 12192001"/>
              <a:gd name="connsiteY73" fmla="*/ 1920435 h 2344739"/>
              <a:gd name="connsiteX74" fmla="*/ 9113812 w 12192001"/>
              <a:gd name="connsiteY74" fmla="*/ 1919069 h 2344739"/>
              <a:gd name="connsiteX75" fmla="*/ 9053453 w 12192001"/>
              <a:gd name="connsiteY75" fmla="*/ 1910755 h 2344739"/>
              <a:gd name="connsiteX76" fmla="*/ 9005486 w 12192001"/>
              <a:gd name="connsiteY76" fmla="*/ 1914040 h 2344739"/>
              <a:gd name="connsiteX77" fmla="*/ 9005201 w 12192001"/>
              <a:gd name="connsiteY77" fmla="*/ 1913800 h 2344739"/>
              <a:gd name="connsiteX78" fmla="*/ 8996232 w 12192001"/>
              <a:gd name="connsiteY78" fmla="*/ 1915011 h 2344739"/>
              <a:gd name="connsiteX79" fmla="*/ 8990394 w 12192001"/>
              <a:gd name="connsiteY79" fmla="*/ 1917072 h 2344739"/>
              <a:gd name="connsiteX80" fmla="*/ 8974337 w 12192001"/>
              <a:gd name="connsiteY80" fmla="*/ 1920298 h 2344739"/>
              <a:gd name="connsiteX81" fmla="*/ 8968011 w 12192001"/>
              <a:gd name="connsiteY81" fmla="*/ 1919598 h 2344739"/>
              <a:gd name="connsiteX82" fmla="*/ 8963048 w 12192001"/>
              <a:gd name="connsiteY82" fmla="*/ 1917373 h 2344739"/>
              <a:gd name="connsiteX83" fmla="*/ 8928988 w 12192001"/>
              <a:gd name="connsiteY83" fmla="*/ 1914185 h 2344739"/>
              <a:gd name="connsiteX84" fmla="*/ 8752444 w 12192001"/>
              <a:gd name="connsiteY84" fmla="*/ 1933417 h 2344739"/>
              <a:gd name="connsiteX85" fmla="*/ 8707847 w 12192001"/>
              <a:gd name="connsiteY85" fmla="*/ 1935518 h 2344739"/>
              <a:gd name="connsiteX86" fmla="*/ 8596071 w 12192001"/>
              <a:gd name="connsiteY86" fmla="*/ 1944090 h 2344739"/>
              <a:gd name="connsiteX87" fmla="*/ 8525230 w 12192001"/>
              <a:gd name="connsiteY87" fmla="*/ 1929248 h 2344739"/>
              <a:gd name="connsiteX88" fmla="*/ 8510983 w 12192001"/>
              <a:gd name="connsiteY88" fmla="*/ 1935163 h 2344739"/>
              <a:gd name="connsiteX89" fmla="*/ 8506167 w 12192001"/>
              <a:gd name="connsiteY89" fmla="*/ 1938164 h 2344739"/>
              <a:gd name="connsiteX90" fmla="*/ 8497968 w 12192001"/>
              <a:gd name="connsiteY90" fmla="*/ 1940902 h 2344739"/>
              <a:gd name="connsiteX91" fmla="*/ 8497594 w 12192001"/>
              <a:gd name="connsiteY91" fmla="*/ 1940723 h 2344739"/>
              <a:gd name="connsiteX92" fmla="*/ 8490249 w 12192001"/>
              <a:gd name="connsiteY92" fmla="*/ 1943773 h 2344739"/>
              <a:gd name="connsiteX93" fmla="*/ 8367182 w 12192001"/>
              <a:gd name="connsiteY93" fmla="*/ 1957815 h 2344739"/>
              <a:gd name="connsiteX94" fmla="*/ 8353799 w 12192001"/>
              <a:gd name="connsiteY94" fmla="*/ 1958009 h 2344739"/>
              <a:gd name="connsiteX95" fmla="*/ 8352373 w 12192001"/>
              <a:gd name="connsiteY95" fmla="*/ 1957169 h 2344739"/>
              <a:gd name="connsiteX96" fmla="*/ 8320104 w 12192001"/>
              <a:gd name="connsiteY96" fmla="*/ 1974587 h 2344739"/>
              <a:gd name="connsiteX97" fmla="*/ 8314433 w 12192001"/>
              <a:gd name="connsiteY97" fmla="*/ 1974913 h 2344739"/>
              <a:gd name="connsiteX98" fmla="*/ 8295174 w 12192001"/>
              <a:gd name="connsiteY98" fmla="*/ 1988808 h 2344739"/>
              <a:gd name="connsiteX99" fmla="*/ 8284276 w 12192001"/>
              <a:gd name="connsiteY99" fmla="*/ 1994631 h 2344739"/>
              <a:gd name="connsiteX100" fmla="*/ 8283150 w 12192001"/>
              <a:gd name="connsiteY100" fmla="*/ 1999074 h 2344739"/>
              <a:gd name="connsiteX101" fmla="*/ 8266076 w 12192001"/>
              <a:gd name="connsiteY101" fmla="*/ 2006249 h 2344739"/>
              <a:gd name="connsiteX102" fmla="*/ 8263377 w 12192001"/>
              <a:gd name="connsiteY102" fmla="*/ 2006019 h 2344739"/>
              <a:gd name="connsiteX103" fmla="*/ 8252033 w 12192001"/>
              <a:gd name="connsiteY103" fmla="*/ 2015862 h 2344739"/>
              <a:gd name="connsiteX104" fmla="*/ 8245834 w 12192001"/>
              <a:gd name="connsiteY104" fmla="*/ 2028854 h 2344739"/>
              <a:gd name="connsiteX105" fmla="*/ 8090272 w 12192001"/>
              <a:gd name="connsiteY105" fmla="*/ 2075015 h 2344739"/>
              <a:gd name="connsiteX106" fmla="*/ 7905407 w 12192001"/>
              <a:gd name="connsiteY106" fmla="*/ 2116988 h 2344739"/>
              <a:gd name="connsiteX107" fmla="*/ 7718745 w 12192001"/>
              <a:gd name="connsiteY107" fmla="*/ 2142703 h 2344739"/>
              <a:gd name="connsiteX108" fmla="*/ 7614347 w 12192001"/>
              <a:gd name="connsiteY108" fmla="*/ 2139232 h 2344739"/>
              <a:gd name="connsiteX109" fmla="*/ 7527543 w 12192001"/>
              <a:gd name="connsiteY109" fmla="*/ 2145060 h 2344739"/>
              <a:gd name="connsiteX110" fmla="*/ 7519571 w 12192001"/>
              <a:gd name="connsiteY110" fmla="*/ 2147613 h 2344739"/>
              <a:gd name="connsiteX111" fmla="*/ 7507411 w 12192001"/>
              <a:gd name="connsiteY111" fmla="*/ 2148948 h 2344739"/>
              <a:gd name="connsiteX112" fmla="*/ 7507040 w 12192001"/>
              <a:gd name="connsiteY112" fmla="*/ 2148621 h 2344739"/>
              <a:gd name="connsiteX113" fmla="*/ 7495795 w 12192001"/>
              <a:gd name="connsiteY113" fmla="*/ 2150573 h 2344739"/>
              <a:gd name="connsiteX114" fmla="*/ 7405391 w 12192001"/>
              <a:gd name="connsiteY114" fmla="*/ 2142468 h 2344739"/>
              <a:gd name="connsiteX115" fmla="*/ 7312180 w 12192001"/>
              <a:gd name="connsiteY115" fmla="*/ 2132873 h 2344739"/>
              <a:gd name="connsiteX116" fmla="*/ 7310853 w 12192001"/>
              <a:gd name="connsiteY116" fmla="*/ 2131431 h 2344739"/>
              <a:gd name="connsiteX117" fmla="*/ 7218559 w 12192001"/>
              <a:gd name="connsiteY117" fmla="*/ 2156680 h 2344739"/>
              <a:gd name="connsiteX118" fmla="*/ 7201101 w 12192001"/>
              <a:gd name="connsiteY118" fmla="*/ 2161230 h 2344739"/>
              <a:gd name="connsiteX119" fmla="*/ 7197004 w 12192001"/>
              <a:gd name="connsiteY119" fmla="*/ 2166588 h 2344739"/>
              <a:gd name="connsiteX120" fmla="*/ 7170808 w 12192001"/>
              <a:gd name="connsiteY120" fmla="*/ 2171236 h 2344739"/>
              <a:gd name="connsiteX121" fmla="*/ 7096988 w 12192001"/>
              <a:gd name="connsiteY121" fmla="*/ 2183464 h 2344739"/>
              <a:gd name="connsiteX122" fmla="*/ 7018496 w 12192001"/>
              <a:gd name="connsiteY122" fmla="*/ 2183090 h 2344739"/>
              <a:gd name="connsiteX123" fmla="*/ 6904146 w 12192001"/>
              <a:gd name="connsiteY123" fmla="*/ 2212596 h 2344739"/>
              <a:gd name="connsiteX124" fmla="*/ 6708222 w 12192001"/>
              <a:gd name="connsiteY124" fmla="*/ 2240551 h 2344739"/>
              <a:gd name="connsiteX125" fmla="*/ 6549454 w 12192001"/>
              <a:gd name="connsiteY125" fmla="*/ 2269327 h 2344739"/>
              <a:gd name="connsiteX126" fmla="*/ 6317560 w 12192001"/>
              <a:gd name="connsiteY126" fmla="*/ 2316127 h 2344739"/>
              <a:gd name="connsiteX127" fmla="*/ 6168674 w 12192001"/>
              <a:gd name="connsiteY127" fmla="*/ 2318214 h 2344739"/>
              <a:gd name="connsiteX128" fmla="*/ 6073848 w 12192001"/>
              <a:gd name="connsiteY128" fmla="*/ 2338676 h 2344739"/>
              <a:gd name="connsiteX129" fmla="*/ 6068529 w 12192001"/>
              <a:gd name="connsiteY129" fmla="*/ 2337139 h 2344739"/>
              <a:gd name="connsiteX130" fmla="*/ 6048638 w 12192001"/>
              <a:gd name="connsiteY130" fmla="*/ 2337822 h 2344739"/>
              <a:gd name="connsiteX131" fmla="*/ 6041285 w 12192001"/>
              <a:gd name="connsiteY131" fmla="*/ 2329473 h 2344739"/>
              <a:gd name="connsiteX132" fmla="*/ 6010090 w 12192001"/>
              <a:gd name="connsiteY132" fmla="*/ 2324380 h 2344739"/>
              <a:gd name="connsiteX133" fmla="*/ 5957375 w 12192001"/>
              <a:gd name="connsiteY133" fmla="*/ 2328024 h 2344739"/>
              <a:gd name="connsiteX134" fmla="*/ 5758919 w 12192001"/>
              <a:gd name="connsiteY134" fmla="*/ 2343716 h 2344739"/>
              <a:gd name="connsiteX135" fmla="*/ 5626960 w 12192001"/>
              <a:gd name="connsiteY135" fmla="*/ 2344739 h 2344739"/>
              <a:gd name="connsiteX136" fmla="*/ 5470906 w 12192001"/>
              <a:gd name="connsiteY136" fmla="*/ 2330719 h 2344739"/>
              <a:gd name="connsiteX137" fmla="*/ 5432761 w 12192001"/>
              <a:gd name="connsiteY137" fmla="*/ 2319466 h 2344739"/>
              <a:gd name="connsiteX138" fmla="*/ 5381669 w 12192001"/>
              <a:gd name="connsiteY138" fmla="*/ 2301764 h 2344739"/>
              <a:gd name="connsiteX139" fmla="*/ 5261764 w 12192001"/>
              <a:gd name="connsiteY139" fmla="*/ 2281347 h 2344739"/>
              <a:gd name="connsiteX140" fmla="*/ 5222961 w 12192001"/>
              <a:gd name="connsiteY140" fmla="*/ 2270223 h 2344739"/>
              <a:gd name="connsiteX141" fmla="*/ 5174660 w 12192001"/>
              <a:gd name="connsiteY141" fmla="*/ 2267233 h 2344739"/>
              <a:gd name="connsiteX142" fmla="*/ 5156554 w 12192001"/>
              <a:gd name="connsiteY142" fmla="*/ 2260010 h 2344739"/>
              <a:gd name="connsiteX143" fmla="*/ 5142599 w 12192001"/>
              <a:gd name="connsiteY143" fmla="*/ 2256610 h 2344739"/>
              <a:gd name="connsiteX144" fmla="*/ 5139596 w 12192001"/>
              <a:gd name="connsiteY144" fmla="*/ 2254509 h 2344739"/>
              <a:gd name="connsiteX145" fmla="*/ 5121659 w 12192001"/>
              <a:gd name="connsiteY145" fmla="*/ 2243656 h 2344739"/>
              <a:gd name="connsiteX146" fmla="*/ 5065790 w 12192001"/>
              <a:gd name="connsiteY146" fmla="*/ 2250227 h 2344739"/>
              <a:gd name="connsiteX147" fmla="*/ 5011514 w 12192001"/>
              <a:gd name="connsiteY147" fmla="*/ 2233846 h 2344739"/>
              <a:gd name="connsiteX148" fmla="*/ 4840441 w 12192001"/>
              <a:gd name="connsiteY148" fmla="*/ 2209829 h 2344739"/>
              <a:gd name="connsiteX149" fmla="*/ 4762447 w 12192001"/>
              <a:gd name="connsiteY149" fmla="*/ 2182061 h 2344739"/>
              <a:gd name="connsiteX150" fmla="*/ 4723186 w 12192001"/>
              <a:gd name="connsiteY150" fmla="*/ 2173047 h 2344739"/>
              <a:gd name="connsiteX151" fmla="*/ 4721176 w 12192001"/>
              <a:gd name="connsiteY151" fmla="*/ 2172298 h 2344739"/>
              <a:gd name="connsiteX152" fmla="*/ 4722111 w 12192001"/>
              <a:gd name="connsiteY152" fmla="*/ 2172087 h 2344739"/>
              <a:gd name="connsiteX153" fmla="*/ 4717202 w 12192001"/>
              <a:gd name="connsiteY153" fmla="*/ 2170817 h 2344739"/>
              <a:gd name="connsiteX154" fmla="*/ 4721176 w 12192001"/>
              <a:gd name="connsiteY154" fmla="*/ 2172298 h 2344739"/>
              <a:gd name="connsiteX155" fmla="*/ 4715526 w 12192001"/>
              <a:gd name="connsiteY155" fmla="*/ 2173573 h 2344739"/>
              <a:gd name="connsiteX156" fmla="*/ 4515814 w 12192001"/>
              <a:gd name="connsiteY156" fmla="*/ 2163671 h 2344739"/>
              <a:gd name="connsiteX157" fmla="*/ 4428543 w 12192001"/>
              <a:gd name="connsiteY157" fmla="*/ 2153020 h 2344739"/>
              <a:gd name="connsiteX158" fmla="*/ 4362875 w 12192001"/>
              <a:gd name="connsiteY158" fmla="*/ 2151674 h 2344739"/>
              <a:gd name="connsiteX159" fmla="*/ 4316966 w 12192001"/>
              <a:gd name="connsiteY159" fmla="*/ 2158289 h 2344739"/>
              <a:gd name="connsiteX160" fmla="*/ 4315110 w 12192001"/>
              <a:gd name="connsiteY160" fmla="*/ 2156948 h 2344739"/>
              <a:gd name="connsiteX161" fmla="*/ 4295144 w 12192001"/>
              <a:gd name="connsiteY161" fmla="*/ 2155069 h 2344739"/>
              <a:gd name="connsiteX162" fmla="*/ 4290064 w 12192001"/>
              <a:gd name="connsiteY162" fmla="*/ 2157986 h 2344739"/>
              <a:gd name="connsiteX163" fmla="*/ 4276142 w 12192001"/>
              <a:gd name="connsiteY163" fmla="*/ 2157740 h 2344739"/>
              <a:gd name="connsiteX164" fmla="*/ 4248117 w 12192001"/>
              <a:gd name="connsiteY164" fmla="*/ 2160064 h 2344739"/>
              <a:gd name="connsiteX165" fmla="*/ 4202051 w 12192001"/>
              <a:gd name="connsiteY165" fmla="*/ 2157269 h 2344739"/>
              <a:gd name="connsiteX166" fmla="*/ 4201745 w 12192001"/>
              <a:gd name="connsiteY166" fmla="*/ 2156010 h 2344739"/>
              <a:gd name="connsiteX167" fmla="*/ 4191248 w 12192001"/>
              <a:gd name="connsiteY167" fmla="*/ 2150376 h 2344739"/>
              <a:gd name="connsiteX168" fmla="*/ 4142745 w 12192001"/>
              <a:gd name="connsiteY168" fmla="*/ 2134511 h 2344739"/>
              <a:gd name="connsiteX169" fmla="*/ 4083097 w 12192001"/>
              <a:gd name="connsiteY169" fmla="*/ 2107978 h 2344739"/>
              <a:gd name="connsiteX170" fmla="*/ 4074546 w 12192001"/>
              <a:gd name="connsiteY170" fmla="*/ 2107143 h 2344739"/>
              <a:gd name="connsiteX171" fmla="*/ 4074427 w 12192001"/>
              <a:gd name="connsiteY171" fmla="*/ 2106844 h 2344739"/>
              <a:gd name="connsiteX172" fmla="*/ 4065510 w 12192001"/>
              <a:gd name="connsiteY172" fmla="*/ 2105400 h 2344739"/>
              <a:gd name="connsiteX173" fmla="*/ 4058954 w 12192001"/>
              <a:gd name="connsiteY173" fmla="*/ 2105618 h 2344739"/>
              <a:gd name="connsiteX174" fmla="*/ 4042364 w 12192001"/>
              <a:gd name="connsiteY174" fmla="*/ 2103997 h 2344739"/>
              <a:gd name="connsiteX175" fmla="*/ 4036997 w 12192001"/>
              <a:gd name="connsiteY175" fmla="*/ 2101563 h 2344739"/>
              <a:gd name="connsiteX176" fmla="*/ 4035363 w 12192001"/>
              <a:gd name="connsiteY176" fmla="*/ 2097896 h 2344739"/>
              <a:gd name="connsiteX177" fmla="*/ 4033778 w 12192001"/>
              <a:gd name="connsiteY177" fmla="*/ 2098131 h 2344739"/>
              <a:gd name="connsiteX178" fmla="*/ 4004538 w 12192001"/>
              <a:gd name="connsiteY178" fmla="*/ 2085563 h 2344739"/>
              <a:gd name="connsiteX179" fmla="*/ 3936846 w 12192001"/>
              <a:gd name="connsiteY179" fmla="*/ 2068106 h 2344739"/>
              <a:gd name="connsiteX180" fmla="*/ 3897275 w 12192001"/>
              <a:gd name="connsiteY180" fmla="*/ 2062451 h 2344739"/>
              <a:gd name="connsiteX181" fmla="*/ 3789760 w 12192001"/>
              <a:gd name="connsiteY181" fmla="*/ 2042213 h 2344739"/>
              <a:gd name="connsiteX182" fmla="*/ 3682513 w 12192001"/>
              <a:gd name="connsiteY182" fmla="*/ 2018290 h 2344739"/>
              <a:gd name="connsiteX183" fmla="*/ 3610035 w 12192001"/>
              <a:gd name="connsiteY183" fmla="*/ 1986019 h 2344739"/>
              <a:gd name="connsiteX184" fmla="*/ 3603855 w 12192001"/>
              <a:gd name="connsiteY184" fmla="*/ 1987381 h 2344739"/>
              <a:gd name="connsiteX185" fmla="*/ 3594736 w 12192001"/>
              <a:gd name="connsiteY185" fmla="*/ 1987545 h 2344739"/>
              <a:gd name="connsiteX186" fmla="*/ 3594501 w 12192001"/>
              <a:gd name="connsiteY186" fmla="*/ 1987276 h 2344739"/>
              <a:gd name="connsiteX187" fmla="*/ 3585978 w 12192001"/>
              <a:gd name="connsiteY187" fmla="*/ 1987966 h 2344739"/>
              <a:gd name="connsiteX188" fmla="*/ 3536135 w 12192001"/>
              <a:gd name="connsiteY188" fmla="*/ 1978267 h 2344739"/>
              <a:gd name="connsiteX189" fmla="*/ 3473223 w 12192001"/>
              <a:gd name="connsiteY189" fmla="*/ 1974606 h 2344739"/>
              <a:gd name="connsiteX190" fmla="*/ 3400728 w 12192001"/>
              <a:gd name="connsiteY190" fmla="*/ 1962558 h 2344739"/>
              <a:gd name="connsiteX191" fmla="*/ 3363888 w 12192001"/>
              <a:gd name="connsiteY191" fmla="*/ 1979510 h 2344739"/>
              <a:gd name="connsiteX192" fmla="*/ 3344026 w 12192001"/>
              <a:gd name="connsiteY192" fmla="*/ 1981192 h 2344739"/>
              <a:gd name="connsiteX193" fmla="*/ 3341698 w 12192001"/>
              <a:gd name="connsiteY193" fmla="*/ 1980217 h 2344739"/>
              <a:gd name="connsiteX194" fmla="*/ 3262356 w 12192001"/>
              <a:gd name="connsiteY194" fmla="*/ 1986094 h 2344739"/>
              <a:gd name="connsiteX195" fmla="*/ 3142556 w 12192001"/>
              <a:gd name="connsiteY195" fmla="*/ 1993869 h 2344739"/>
              <a:gd name="connsiteX196" fmla="*/ 3030291 w 12192001"/>
              <a:gd name="connsiteY196" fmla="*/ 1996512 h 2344739"/>
              <a:gd name="connsiteX197" fmla="*/ 2781569 w 12192001"/>
              <a:gd name="connsiteY197" fmla="*/ 2018333 h 2344739"/>
              <a:gd name="connsiteX198" fmla="*/ 2646527 w 12192001"/>
              <a:gd name="connsiteY198" fmla="*/ 2028869 h 2344739"/>
              <a:gd name="connsiteX199" fmla="*/ 2568028 w 12192001"/>
              <a:gd name="connsiteY199" fmla="*/ 2002628 h 2344739"/>
              <a:gd name="connsiteX200" fmla="*/ 2443255 w 12192001"/>
              <a:gd name="connsiteY200" fmla="*/ 2016529 h 2344739"/>
              <a:gd name="connsiteX201" fmla="*/ 2315112 w 12192001"/>
              <a:gd name="connsiteY201" fmla="*/ 2024996 h 2344739"/>
              <a:gd name="connsiteX202" fmla="*/ 2208578 w 12192001"/>
              <a:gd name="connsiteY202" fmla="*/ 2019763 h 2344739"/>
              <a:gd name="connsiteX203" fmla="*/ 2094665 w 12192001"/>
              <a:gd name="connsiteY203" fmla="*/ 2003052 h 2344739"/>
              <a:gd name="connsiteX204" fmla="*/ 1997356 w 12192001"/>
              <a:gd name="connsiteY204" fmla="*/ 1995032 h 2344739"/>
              <a:gd name="connsiteX205" fmla="*/ 1928172 w 12192001"/>
              <a:gd name="connsiteY205" fmla="*/ 2016977 h 2344739"/>
              <a:gd name="connsiteX206" fmla="*/ 1921650 w 12192001"/>
              <a:gd name="connsiteY206" fmla="*/ 2012146 h 2344739"/>
              <a:gd name="connsiteX207" fmla="*/ 1873080 w 12192001"/>
              <a:gd name="connsiteY207" fmla="*/ 2013741 h 2344739"/>
              <a:gd name="connsiteX208" fmla="*/ 1786655 w 12192001"/>
              <a:gd name="connsiteY208" fmla="*/ 2041363 h 2344739"/>
              <a:gd name="connsiteX209" fmla="*/ 1738204 w 12192001"/>
              <a:gd name="connsiteY209" fmla="*/ 2036312 h 2344739"/>
              <a:gd name="connsiteX210" fmla="*/ 1675071 w 12192001"/>
              <a:gd name="connsiteY210" fmla="*/ 2019963 h 2344739"/>
              <a:gd name="connsiteX211" fmla="*/ 1608669 w 12192001"/>
              <a:gd name="connsiteY211" fmla="*/ 2013066 h 2344739"/>
              <a:gd name="connsiteX212" fmla="*/ 1496110 w 12192001"/>
              <a:gd name="connsiteY212" fmla="*/ 1987476 h 2344739"/>
              <a:gd name="connsiteX213" fmla="*/ 1149979 w 12192001"/>
              <a:gd name="connsiteY213" fmla="*/ 1938041 h 2344739"/>
              <a:gd name="connsiteX214" fmla="*/ 858269 w 12192001"/>
              <a:gd name="connsiteY214" fmla="*/ 1928608 h 2344739"/>
              <a:gd name="connsiteX215" fmla="*/ 837540 w 12192001"/>
              <a:gd name="connsiteY215" fmla="*/ 1929821 h 2344739"/>
              <a:gd name="connsiteX216" fmla="*/ 816809 w 12192001"/>
              <a:gd name="connsiteY216" fmla="*/ 1927857 h 2344739"/>
              <a:gd name="connsiteX217" fmla="*/ 811506 w 12192001"/>
              <a:gd name="connsiteY217" fmla="*/ 1930751 h 2344739"/>
              <a:gd name="connsiteX218" fmla="*/ 797041 w 12192001"/>
              <a:gd name="connsiteY218" fmla="*/ 1930446 h 2344739"/>
              <a:gd name="connsiteX219" fmla="*/ 767901 w 12192001"/>
              <a:gd name="connsiteY219" fmla="*/ 1932653 h 2344739"/>
              <a:gd name="connsiteX220" fmla="*/ 763053 w 12192001"/>
              <a:gd name="connsiteY220" fmla="*/ 1930432 h 2344739"/>
              <a:gd name="connsiteX221" fmla="*/ 720047 w 12192001"/>
              <a:gd name="connsiteY221" fmla="*/ 1929661 h 2344739"/>
              <a:gd name="connsiteX222" fmla="*/ 719742 w 12192001"/>
              <a:gd name="connsiteY222" fmla="*/ 1928399 h 2344739"/>
              <a:gd name="connsiteX223" fmla="*/ 708875 w 12192001"/>
              <a:gd name="connsiteY223" fmla="*/ 1922722 h 2344739"/>
              <a:gd name="connsiteX224" fmla="*/ 596792 w 12192001"/>
              <a:gd name="connsiteY224" fmla="*/ 1879864 h 2344739"/>
              <a:gd name="connsiteX225" fmla="*/ 578535 w 12192001"/>
              <a:gd name="connsiteY225" fmla="*/ 1877212 h 2344739"/>
              <a:gd name="connsiteX226" fmla="*/ 571717 w 12192001"/>
              <a:gd name="connsiteY226" fmla="*/ 1877401 h 2344739"/>
              <a:gd name="connsiteX227" fmla="*/ 445099 w 12192001"/>
              <a:gd name="connsiteY227" fmla="*/ 1839371 h 2344739"/>
              <a:gd name="connsiteX228" fmla="*/ 404015 w 12192001"/>
              <a:gd name="connsiteY228" fmla="*/ 1833548 h 2344739"/>
              <a:gd name="connsiteX229" fmla="*/ 292435 w 12192001"/>
              <a:gd name="connsiteY229" fmla="*/ 1812852 h 2344739"/>
              <a:gd name="connsiteX230" fmla="*/ 118381 w 12192001"/>
              <a:gd name="connsiteY230" fmla="*/ 1761047 h 2344739"/>
              <a:gd name="connsiteX231" fmla="*/ 15526 w 12192001"/>
              <a:gd name="connsiteY231" fmla="*/ 1758191 h 2344739"/>
              <a:gd name="connsiteX232" fmla="*/ 2 w 12192001"/>
              <a:gd name="connsiteY232" fmla="*/ 1752722 h 2344739"/>
              <a:gd name="connsiteX233" fmla="*/ 1 w 12192001"/>
              <a:gd name="connsiteY233" fmla="*/ 762497 h 2344739"/>
              <a:gd name="connsiteX234" fmla="*/ 0 w 12192001"/>
              <a:gd name="connsiteY234" fmla="*/ 762497 h 2344739"/>
              <a:gd name="connsiteX235" fmla="*/ 0 w 12192001"/>
              <a:gd name="connsiteY235" fmla="*/ 222213 h 2344739"/>
              <a:gd name="connsiteX236" fmla="*/ 0 w 12192001"/>
              <a:gd name="connsiteY236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57107 w 12192001"/>
              <a:gd name="connsiteY22" fmla="*/ 792050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94224 w 12192001"/>
              <a:gd name="connsiteY27" fmla="*/ 1283683 h 2344739"/>
              <a:gd name="connsiteX28" fmla="*/ 11245526 w 12192001"/>
              <a:gd name="connsiteY28" fmla="*/ 1274060 h 2344739"/>
              <a:gd name="connsiteX29" fmla="*/ 11227161 w 12192001"/>
              <a:gd name="connsiteY29" fmla="*/ 1276236 h 2344739"/>
              <a:gd name="connsiteX30" fmla="*/ 11216939 w 12192001"/>
              <a:gd name="connsiteY30" fmla="*/ 1275961 h 2344739"/>
              <a:gd name="connsiteX31" fmla="*/ 11216036 w 12192001"/>
              <a:gd name="connsiteY31" fmla="*/ 1275018 h 2344739"/>
              <a:gd name="connsiteX32" fmla="*/ 11187737 w 12192001"/>
              <a:gd name="connsiteY32" fmla="*/ 1292383 h 2344739"/>
              <a:gd name="connsiteX33" fmla="*/ 11183353 w 12192001"/>
              <a:gd name="connsiteY33" fmla="*/ 1292525 h 2344739"/>
              <a:gd name="connsiteX34" fmla="*/ 11165706 w 12192001"/>
              <a:gd name="connsiteY34" fmla="*/ 1306612 h 2344739"/>
              <a:gd name="connsiteX35" fmla="*/ 11156163 w 12192001"/>
              <a:gd name="connsiteY35" fmla="*/ 1312414 h 2344739"/>
              <a:gd name="connsiteX36" fmla="*/ 11154348 w 12192001"/>
              <a:gd name="connsiteY36" fmla="*/ 1317097 h 2344739"/>
              <a:gd name="connsiteX37" fmla="*/ 11139813 w 12192001"/>
              <a:gd name="connsiteY37" fmla="*/ 1324115 h 2344739"/>
              <a:gd name="connsiteX38" fmla="*/ 11137813 w 12192001"/>
              <a:gd name="connsiteY38" fmla="*/ 1323772 h 2344739"/>
              <a:gd name="connsiteX39" fmla="*/ 11127060 w 12192001"/>
              <a:gd name="connsiteY39" fmla="*/ 1333832 h 2344739"/>
              <a:gd name="connsiteX40" fmla="*/ 11119543 w 12192001"/>
              <a:gd name="connsiteY40" fmla="*/ 1347424 h 2344739"/>
              <a:gd name="connsiteX41" fmla="*/ 10893535 w 12192001"/>
              <a:gd name="connsiteY41" fmla="*/ 1473399 h 2344739"/>
              <a:gd name="connsiteX42" fmla="*/ 10772152 w 12192001"/>
              <a:gd name="connsiteY42" fmla="*/ 1523191 h 2344739"/>
              <a:gd name="connsiteX43" fmla="*/ 10626520 w 12192001"/>
              <a:gd name="connsiteY43" fmla="*/ 1559229 h 2344739"/>
              <a:gd name="connsiteX44" fmla="*/ 10580747 w 12192001"/>
              <a:gd name="connsiteY44" fmla="*/ 1568689 h 2344739"/>
              <a:gd name="connsiteX45" fmla="*/ 10546642 w 12192001"/>
              <a:gd name="connsiteY45" fmla="*/ 1598423 h 2344739"/>
              <a:gd name="connsiteX46" fmla="*/ 10528495 w 12192001"/>
              <a:gd name="connsiteY46" fmla="*/ 1596907 h 2344739"/>
              <a:gd name="connsiteX47" fmla="*/ 10525298 w 12192001"/>
              <a:gd name="connsiteY47" fmla="*/ 1596411 h 2344739"/>
              <a:gd name="connsiteX48" fmla="*/ 10513981 w 12192001"/>
              <a:gd name="connsiteY48" fmla="*/ 1599537 h 2344739"/>
              <a:gd name="connsiteX49" fmla="*/ 10490587 w 12192001"/>
              <a:gd name="connsiteY49" fmla="*/ 1594156 h 2344739"/>
              <a:gd name="connsiteX50" fmla="*/ 10470270 w 12192001"/>
              <a:gd name="connsiteY50" fmla="*/ 1601693 h 2344739"/>
              <a:gd name="connsiteX51" fmla="*/ 10375894 w 12192001"/>
              <a:gd name="connsiteY51" fmla="*/ 1644598 h 2344739"/>
              <a:gd name="connsiteX52" fmla="*/ 10318190 w 12192001"/>
              <a:gd name="connsiteY52" fmla="*/ 1666221 h 2344739"/>
              <a:gd name="connsiteX53" fmla="*/ 10294319 w 12192001"/>
              <a:gd name="connsiteY53" fmla="*/ 1668079 h 2344739"/>
              <a:gd name="connsiteX54" fmla="*/ 10262295 w 12192001"/>
              <a:gd name="connsiteY54" fmla="*/ 1674948 h 2344739"/>
              <a:gd name="connsiteX55" fmla="*/ 10204270 w 12192001"/>
              <a:gd name="connsiteY55" fmla="*/ 1682149 h 2344739"/>
              <a:gd name="connsiteX56" fmla="*/ 10176611 w 12192001"/>
              <a:gd name="connsiteY56" fmla="*/ 1692943 h 2344739"/>
              <a:gd name="connsiteX57" fmla="*/ 10163922 w 12192001"/>
              <a:gd name="connsiteY57" fmla="*/ 1693739 h 2344739"/>
              <a:gd name="connsiteX58" fmla="*/ 10155160 w 12192001"/>
              <a:gd name="connsiteY58" fmla="*/ 1707487 h 2344739"/>
              <a:gd name="connsiteX59" fmla="*/ 10117119 w 12192001"/>
              <a:gd name="connsiteY59" fmla="*/ 1731142 h 2344739"/>
              <a:gd name="connsiteX60" fmla="*/ 10100445 w 12192001"/>
              <a:gd name="connsiteY60" fmla="*/ 1742432 h 2344739"/>
              <a:gd name="connsiteX61" fmla="*/ 10082169 w 12192001"/>
              <a:gd name="connsiteY61" fmla="*/ 1743296 h 2344739"/>
              <a:gd name="connsiteX62" fmla="*/ 10039240 w 12192001"/>
              <a:gd name="connsiteY62" fmla="*/ 1741632 h 2344739"/>
              <a:gd name="connsiteX63" fmla="*/ 9960019 w 12192001"/>
              <a:gd name="connsiteY63" fmla="*/ 1757147 h 2344739"/>
              <a:gd name="connsiteX64" fmla="*/ 9847792 w 12192001"/>
              <a:gd name="connsiteY64" fmla="*/ 1763915 h 2344739"/>
              <a:gd name="connsiteX65" fmla="*/ 9728309 w 12192001"/>
              <a:gd name="connsiteY65" fmla="*/ 1784122 h 2344739"/>
              <a:gd name="connsiteX66" fmla="*/ 9584507 w 12192001"/>
              <a:gd name="connsiteY66" fmla="*/ 1795542 h 2344739"/>
              <a:gd name="connsiteX67" fmla="*/ 9343052 w 12192001"/>
              <a:gd name="connsiteY67" fmla="*/ 1841244 h 2344739"/>
              <a:gd name="connsiteX68" fmla="*/ 9231370 w 12192001"/>
              <a:gd name="connsiteY68" fmla="*/ 1893149 h 2344739"/>
              <a:gd name="connsiteX69" fmla="*/ 9194810 w 12192001"/>
              <a:gd name="connsiteY69" fmla="*/ 1903228 h 2344739"/>
              <a:gd name="connsiteX70" fmla="*/ 9189246 w 12192001"/>
              <a:gd name="connsiteY70" fmla="*/ 1912467 h 2344739"/>
              <a:gd name="connsiteX71" fmla="*/ 9151232 w 12192001"/>
              <a:gd name="connsiteY71" fmla="*/ 1923669 h 2344739"/>
              <a:gd name="connsiteX72" fmla="*/ 9150210 w 12192001"/>
              <a:gd name="connsiteY72" fmla="*/ 1922604 h 2344739"/>
              <a:gd name="connsiteX73" fmla="*/ 9137318 w 12192001"/>
              <a:gd name="connsiteY73" fmla="*/ 1920435 h 2344739"/>
              <a:gd name="connsiteX74" fmla="*/ 9113812 w 12192001"/>
              <a:gd name="connsiteY74" fmla="*/ 1919069 h 2344739"/>
              <a:gd name="connsiteX75" fmla="*/ 9053453 w 12192001"/>
              <a:gd name="connsiteY75" fmla="*/ 1910755 h 2344739"/>
              <a:gd name="connsiteX76" fmla="*/ 9005486 w 12192001"/>
              <a:gd name="connsiteY76" fmla="*/ 1914040 h 2344739"/>
              <a:gd name="connsiteX77" fmla="*/ 9005201 w 12192001"/>
              <a:gd name="connsiteY77" fmla="*/ 1913800 h 2344739"/>
              <a:gd name="connsiteX78" fmla="*/ 8996232 w 12192001"/>
              <a:gd name="connsiteY78" fmla="*/ 1915011 h 2344739"/>
              <a:gd name="connsiteX79" fmla="*/ 8990394 w 12192001"/>
              <a:gd name="connsiteY79" fmla="*/ 1917072 h 2344739"/>
              <a:gd name="connsiteX80" fmla="*/ 8974337 w 12192001"/>
              <a:gd name="connsiteY80" fmla="*/ 1920298 h 2344739"/>
              <a:gd name="connsiteX81" fmla="*/ 8968011 w 12192001"/>
              <a:gd name="connsiteY81" fmla="*/ 1919598 h 2344739"/>
              <a:gd name="connsiteX82" fmla="*/ 8963048 w 12192001"/>
              <a:gd name="connsiteY82" fmla="*/ 1917373 h 2344739"/>
              <a:gd name="connsiteX83" fmla="*/ 8928988 w 12192001"/>
              <a:gd name="connsiteY83" fmla="*/ 1914185 h 2344739"/>
              <a:gd name="connsiteX84" fmla="*/ 8752444 w 12192001"/>
              <a:gd name="connsiteY84" fmla="*/ 1933417 h 2344739"/>
              <a:gd name="connsiteX85" fmla="*/ 8707847 w 12192001"/>
              <a:gd name="connsiteY85" fmla="*/ 1935518 h 2344739"/>
              <a:gd name="connsiteX86" fmla="*/ 8596071 w 12192001"/>
              <a:gd name="connsiteY86" fmla="*/ 1944090 h 2344739"/>
              <a:gd name="connsiteX87" fmla="*/ 8525230 w 12192001"/>
              <a:gd name="connsiteY87" fmla="*/ 1929248 h 2344739"/>
              <a:gd name="connsiteX88" fmla="*/ 8510983 w 12192001"/>
              <a:gd name="connsiteY88" fmla="*/ 1935163 h 2344739"/>
              <a:gd name="connsiteX89" fmla="*/ 8506167 w 12192001"/>
              <a:gd name="connsiteY89" fmla="*/ 1938164 h 2344739"/>
              <a:gd name="connsiteX90" fmla="*/ 8497968 w 12192001"/>
              <a:gd name="connsiteY90" fmla="*/ 1940902 h 2344739"/>
              <a:gd name="connsiteX91" fmla="*/ 8497594 w 12192001"/>
              <a:gd name="connsiteY91" fmla="*/ 1940723 h 2344739"/>
              <a:gd name="connsiteX92" fmla="*/ 8490249 w 12192001"/>
              <a:gd name="connsiteY92" fmla="*/ 1943773 h 2344739"/>
              <a:gd name="connsiteX93" fmla="*/ 8367182 w 12192001"/>
              <a:gd name="connsiteY93" fmla="*/ 1957815 h 2344739"/>
              <a:gd name="connsiteX94" fmla="*/ 8353799 w 12192001"/>
              <a:gd name="connsiteY94" fmla="*/ 1958009 h 2344739"/>
              <a:gd name="connsiteX95" fmla="*/ 8352373 w 12192001"/>
              <a:gd name="connsiteY95" fmla="*/ 1957169 h 2344739"/>
              <a:gd name="connsiteX96" fmla="*/ 8320104 w 12192001"/>
              <a:gd name="connsiteY96" fmla="*/ 1974587 h 2344739"/>
              <a:gd name="connsiteX97" fmla="*/ 8314433 w 12192001"/>
              <a:gd name="connsiteY97" fmla="*/ 1974913 h 2344739"/>
              <a:gd name="connsiteX98" fmla="*/ 8295174 w 12192001"/>
              <a:gd name="connsiteY98" fmla="*/ 1988808 h 2344739"/>
              <a:gd name="connsiteX99" fmla="*/ 8284276 w 12192001"/>
              <a:gd name="connsiteY99" fmla="*/ 1994631 h 2344739"/>
              <a:gd name="connsiteX100" fmla="*/ 8283150 w 12192001"/>
              <a:gd name="connsiteY100" fmla="*/ 1999074 h 2344739"/>
              <a:gd name="connsiteX101" fmla="*/ 8266076 w 12192001"/>
              <a:gd name="connsiteY101" fmla="*/ 2006249 h 2344739"/>
              <a:gd name="connsiteX102" fmla="*/ 8263377 w 12192001"/>
              <a:gd name="connsiteY102" fmla="*/ 2006019 h 2344739"/>
              <a:gd name="connsiteX103" fmla="*/ 8252033 w 12192001"/>
              <a:gd name="connsiteY103" fmla="*/ 2015862 h 2344739"/>
              <a:gd name="connsiteX104" fmla="*/ 8245834 w 12192001"/>
              <a:gd name="connsiteY104" fmla="*/ 2028854 h 2344739"/>
              <a:gd name="connsiteX105" fmla="*/ 8090272 w 12192001"/>
              <a:gd name="connsiteY105" fmla="*/ 2075015 h 2344739"/>
              <a:gd name="connsiteX106" fmla="*/ 7905407 w 12192001"/>
              <a:gd name="connsiteY106" fmla="*/ 2116988 h 2344739"/>
              <a:gd name="connsiteX107" fmla="*/ 7718745 w 12192001"/>
              <a:gd name="connsiteY107" fmla="*/ 2142703 h 2344739"/>
              <a:gd name="connsiteX108" fmla="*/ 7614347 w 12192001"/>
              <a:gd name="connsiteY108" fmla="*/ 2139232 h 2344739"/>
              <a:gd name="connsiteX109" fmla="*/ 7527543 w 12192001"/>
              <a:gd name="connsiteY109" fmla="*/ 2145060 h 2344739"/>
              <a:gd name="connsiteX110" fmla="*/ 7519571 w 12192001"/>
              <a:gd name="connsiteY110" fmla="*/ 2147613 h 2344739"/>
              <a:gd name="connsiteX111" fmla="*/ 7507411 w 12192001"/>
              <a:gd name="connsiteY111" fmla="*/ 2148948 h 2344739"/>
              <a:gd name="connsiteX112" fmla="*/ 7507040 w 12192001"/>
              <a:gd name="connsiteY112" fmla="*/ 2148621 h 2344739"/>
              <a:gd name="connsiteX113" fmla="*/ 7495795 w 12192001"/>
              <a:gd name="connsiteY113" fmla="*/ 2150573 h 2344739"/>
              <a:gd name="connsiteX114" fmla="*/ 7405391 w 12192001"/>
              <a:gd name="connsiteY114" fmla="*/ 2142468 h 2344739"/>
              <a:gd name="connsiteX115" fmla="*/ 7312180 w 12192001"/>
              <a:gd name="connsiteY115" fmla="*/ 2132873 h 2344739"/>
              <a:gd name="connsiteX116" fmla="*/ 7310853 w 12192001"/>
              <a:gd name="connsiteY116" fmla="*/ 2131431 h 2344739"/>
              <a:gd name="connsiteX117" fmla="*/ 7218559 w 12192001"/>
              <a:gd name="connsiteY117" fmla="*/ 2156680 h 2344739"/>
              <a:gd name="connsiteX118" fmla="*/ 7201101 w 12192001"/>
              <a:gd name="connsiteY118" fmla="*/ 2161230 h 2344739"/>
              <a:gd name="connsiteX119" fmla="*/ 7197004 w 12192001"/>
              <a:gd name="connsiteY119" fmla="*/ 2166588 h 2344739"/>
              <a:gd name="connsiteX120" fmla="*/ 7170808 w 12192001"/>
              <a:gd name="connsiteY120" fmla="*/ 2171236 h 2344739"/>
              <a:gd name="connsiteX121" fmla="*/ 7096988 w 12192001"/>
              <a:gd name="connsiteY121" fmla="*/ 2183464 h 2344739"/>
              <a:gd name="connsiteX122" fmla="*/ 7018496 w 12192001"/>
              <a:gd name="connsiteY122" fmla="*/ 2183090 h 2344739"/>
              <a:gd name="connsiteX123" fmla="*/ 6904146 w 12192001"/>
              <a:gd name="connsiteY123" fmla="*/ 2212596 h 2344739"/>
              <a:gd name="connsiteX124" fmla="*/ 6708222 w 12192001"/>
              <a:gd name="connsiteY124" fmla="*/ 2240551 h 2344739"/>
              <a:gd name="connsiteX125" fmla="*/ 6549454 w 12192001"/>
              <a:gd name="connsiteY125" fmla="*/ 2269327 h 2344739"/>
              <a:gd name="connsiteX126" fmla="*/ 6317560 w 12192001"/>
              <a:gd name="connsiteY126" fmla="*/ 2316127 h 2344739"/>
              <a:gd name="connsiteX127" fmla="*/ 6168674 w 12192001"/>
              <a:gd name="connsiteY127" fmla="*/ 2318214 h 2344739"/>
              <a:gd name="connsiteX128" fmla="*/ 6073848 w 12192001"/>
              <a:gd name="connsiteY128" fmla="*/ 2338676 h 2344739"/>
              <a:gd name="connsiteX129" fmla="*/ 6068529 w 12192001"/>
              <a:gd name="connsiteY129" fmla="*/ 2337139 h 2344739"/>
              <a:gd name="connsiteX130" fmla="*/ 6048638 w 12192001"/>
              <a:gd name="connsiteY130" fmla="*/ 2337822 h 2344739"/>
              <a:gd name="connsiteX131" fmla="*/ 6041285 w 12192001"/>
              <a:gd name="connsiteY131" fmla="*/ 2329473 h 2344739"/>
              <a:gd name="connsiteX132" fmla="*/ 6010090 w 12192001"/>
              <a:gd name="connsiteY132" fmla="*/ 2324380 h 2344739"/>
              <a:gd name="connsiteX133" fmla="*/ 5957375 w 12192001"/>
              <a:gd name="connsiteY133" fmla="*/ 2328024 h 2344739"/>
              <a:gd name="connsiteX134" fmla="*/ 5758919 w 12192001"/>
              <a:gd name="connsiteY134" fmla="*/ 2343716 h 2344739"/>
              <a:gd name="connsiteX135" fmla="*/ 5626960 w 12192001"/>
              <a:gd name="connsiteY135" fmla="*/ 2344739 h 2344739"/>
              <a:gd name="connsiteX136" fmla="*/ 5470906 w 12192001"/>
              <a:gd name="connsiteY136" fmla="*/ 2330719 h 2344739"/>
              <a:gd name="connsiteX137" fmla="*/ 5432761 w 12192001"/>
              <a:gd name="connsiteY137" fmla="*/ 2319466 h 2344739"/>
              <a:gd name="connsiteX138" fmla="*/ 5381669 w 12192001"/>
              <a:gd name="connsiteY138" fmla="*/ 2301764 h 2344739"/>
              <a:gd name="connsiteX139" fmla="*/ 5261764 w 12192001"/>
              <a:gd name="connsiteY139" fmla="*/ 2281347 h 2344739"/>
              <a:gd name="connsiteX140" fmla="*/ 5222961 w 12192001"/>
              <a:gd name="connsiteY140" fmla="*/ 2270223 h 2344739"/>
              <a:gd name="connsiteX141" fmla="*/ 5174660 w 12192001"/>
              <a:gd name="connsiteY141" fmla="*/ 2267233 h 2344739"/>
              <a:gd name="connsiteX142" fmla="*/ 5156554 w 12192001"/>
              <a:gd name="connsiteY142" fmla="*/ 2260010 h 2344739"/>
              <a:gd name="connsiteX143" fmla="*/ 5142599 w 12192001"/>
              <a:gd name="connsiteY143" fmla="*/ 2256610 h 2344739"/>
              <a:gd name="connsiteX144" fmla="*/ 5139596 w 12192001"/>
              <a:gd name="connsiteY144" fmla="*/ 2254509 h 2344739"/>
              <a:gd name="connsiteX145" fmla="*/ 5121659 w 12192001"/>
              <a:gd name="connsiteY145" fmla="*/ 2243656 h 2344739"/>
              <a:gd name="connsiteX146" fmla="*/ 5065790 w 12192001"/>
              <a:gd name="connsiteY146" fmla="*/ 2250227 h 2344739"/>
              <a:gd name="connsiteX147" fmla="*/ 5011514 w 12192001"/>
              <a:gd name="connsiteY147" fmla="*/ 2233846 h 2344739"/>
              <a:gd name="connsiteX148" fmla="*/ 4840441 w 12192001"/>
              <a:gd name="connsiteY148" fmla="*/ 2209829 h 2344739"/>
              <a:gd name="connsiteX149" fmla="*/ 4762447 w 12192001"/>
              <a:gd name="connsiteY149" fmla="*/ 2182061 h 2344739"/>
              <a:gd name="connsiteX150" fmla="*/ 4723186 w 12192001"/>
              <a:gd name="connsiteY150" fmla="*/ 2173047 h 2344739"/>
              <a:gd name="connsiteX151" fmla="*/ 4721176 w 12192001"/>
              <a:gd name="connsiteY151" fmla="*/ 2172298 h 2344739"/>
              <a:gd name="connsiteX152" fmla="*/ 4722111 w 12192001"/>
              <a:gd name="connsiteY152" fmla="*/ 2172087 h 2344739"/>
              <a:gd name="connsiteX153" fmla="*/ 4717202 w 12192001"/>
              <a:gd name="connsiteY153" fmla="*/ 2170817 h 2344739"/>
              <a:gd name="connsiteX154" fmla="*/ 4721176 w 12192001"/>
              <a:gd name="connsiteY154" fmla="*/ 2172298 h 2344739"/>
              <a:gd name="connsiteX155" fmla="*/ 4715526 w 12192001"/>
              <a:gd name="connsiteY155" fmla="*/ 2173573 h 2344739"/>
              <a:gd name="connsiteX156" fmla="*/ 4515814 w 12192001"/>
              <a:gd name="connsiteY156" fmla="*/ 2163671 h 2344739"/>
              <a:gd name="connsiteX157" fmla="*/ 4428543 w 12192001"/>
              <a:gd name="connsiteY157" fmla="*/ 2153020 h 2344739"/>
              <a:gd name="connsiteX158" fmla="*/ 4362875 w 12192001"/>
              <a:gd name="connsiteY158" fmla="*/ 2151674 h 2344739"/>
              <a:gd name="connsiteX159" fmla="*/ 4316966 w 12192001"/>
              <a:gd name="connsiteY159" fmla="*/ 2158289 h 2344739"/>
              <a:gd name="connsiteX160" fmla="*/ 4315110 w 12192001"/>
              <a:gd name="connsiteY160" fmla="*/ 2156948 h 2344739"/>
              <a:gd name="connsiteX161" fmla="*/ 4295144 w 12192001"/>
              <a:gd name="connsiteY161" fmla="*/ 2155069 h 2344739"/>
              <a:gd name="connsiteX162" fmla="*/ 4290064 w 12192001"/>
              <a:gd name="connsiteY162" fmla="*/ 2157986 h 2344739"/>
              <a:gd name="connsiteX163" fmla="*/ 4276142 w 12192001"/>
              <a:gd name="connsiteY163" fmla="*/ 2157740 h 2344739"/>
              <a:gd name="connsiteX164" fmla="*/ 4248117 w 12192001"/>
              <a:gd name="connsiteY164" fmla="*/ 2160064 h 2344739"/>
              <a:gd name="connsiteX165" fmla="*/ 4202051 w 12192001"/>
              <a:gd name="connsiteY165" fmla="*/ 2157269 h 2344739"/>
              <a:gd name="connsiteX166" fmla="*/ 4201745 w 12192001"/>
              <a:gd name="connsiteY166" fmla="*/ 2156010 h 2344739"/>
              <a:gd name="connsiteX167" fmla="*/ 4191248 w 12192001"/>
              <a:gd name="connsiteY167" fmla="*/ 2150376 h 2344739"/>
              <a:gd name="connsiteX168" fmla="*/ 4142745 w 12192001"/>
              <a:gd name="connsiteY168" fmla="*/ 2134511 h 2344739"/>
              <a:gd name="connsiteX169" fmla="*/ 4083097 w 12192001"/>
              <a:gd name="connsiteY169" fmla="*/ 2107978 h 2344739"/>
              <a:gd name="connsiteX170" fmla="*/ 4074546 w 12192001"/>
              <a:gd name="connsiteY170" fmla="*/ 2107143 h 2344739"/>
              <a:gd name="connsiteX171" fmla="*/ 4074427 w 12192001"/>
              <a:gd name="connsiteY171" fmla="*/ 2106844 h 2344739"/>
              <a:gd name="connsiteX172" fmla="*/ 4065510 w 12192001"/>
              <a:gd name="connsiteY172" fmla="*/ 2105400 h 2344739"/>
              <a:gd name="connsiteX173" fmla="*/ 4058954 w 12192001"/>
              <a:gd name="connsiteY173" fmla="*/ 2105618 h 2344739"/>
              <a:gd name="connsiteX174" fmla="*/ 4042364 w 12192001"/>
              <a:gd name="connsiteY174" fmla="*/ 2103997 h 2344739"/>
              <a:gd name="connsiteX175" fmla="*/ 4036997 w 12192001"/>
              <a:gd name="connsiteY175" fmla="*/ 2101563 h 2344739"/>
              <a:gd name="connsiteX176" fmla="*/ 4035363 w 12192001"/>
              <a:gd name="connsiteY176" fmla="*/ 2097896 h 2344739"/>
              <a:gd name="connsiteX177" fmla="*/ 4033778 w 12192001"/>
              <a:gd name="connsiteY177" fmla="*/ 2098131 h 2344739"/>
              <a:gd name="connsiteX178" fmla="*/ 4004538 w 12192001"/>
              <a:gd name="connsiteY178" fmla="*/ 2085563 h 2344739"/>
              <a:gd name="connsiteX179" fmla="*/ 3936846 w 12192001"/>
              <a:gd name="connsiteY179" fmla="*/ 2068106 h 2344739"/>
              <a:gd name="connsiteX180" fmla="*/ 3897275 w 12192001"/>
              <a:gd name="connsiteY180" fmla="*/ 2062451 h 2344739"/>
              <a:gd name="connsiteX181" fmla="*/ 3789760 w 12192001"/>
              <a:gd name="connsiteY181" fmla="*/ 2042213 h 2344739"/>
              <a:gd name="connsiteX182" fmla="*/ 3682513 w 12192001"/>
              <a:gd name="connsiteY182" fmla="*/ 2018290 h 2344739"/>
              <a:gd name="connsiteX183" fmla="*/ 3610035 w 12192001"/>
              <a:gd name="connsiteY183" fmla="*/ 1986019 h 2344739"/>
              <a:gd name="connsiteX184" fmla="*/ 3603855 w 12192001"/>
              <a:gd name="connsiteY184" fmla="*/ 1987381 h 2344739"/>
              <a:gd name="connsiteX185" fmla="*/ 3594736 w 12192001"/>
              <a:gd name="connsiteY185" fmla="*/ 1987545 h 2344739"/>
              <a:gd name="connsiteX186" fmla="*/ 3594501 w 12192001"/>
              <a:gd name="connsiteY186" fmla="*/ 1987276 h 2344739"/>
              <a:gd name="connsiteX187" fmla="*/ 3585978 w 12192001"/>
              <a:gd name="connsiteY187" fmla="*/ 1987966 h 2344739"/>
              <a:gd name="connsiteX188" fmla="*/ 3536135 w 12192001"/>
              <a:gd name="connsiteY188" fmla="*/ 1978267 h 2344739"/>
              <a:gd name="connsiteX189" fmla="*/ 3473223 w 12192001"/>
              <a:gd name="connsiteY189" fmla="*/ 1974606 h 2344739"/>
              <a:gd name="connsiteX190" fmla="*/ 3400728 w 12192001"/>
              <a:gd name="connsiteY190" fmla="*/ 1962558 h 2344739"/>
              <a:gd name="connsiteX191" fmla="*/ 3363888 w 12192001"/>
              <a:gd name="connsiteY191" fmla="*/ 1979510 h 2344739"/>
              <a:gd name="connsiteX192" fmla="*/ 3344026 w 12192001"/>
              <a:gd name="connsiteY192" fmla="*/ 1981192 h 2344739"/>
              <a:gd name="connsiteX193" fmla="*/ 3341698 w 12192001"/>
              <a:gd name="connsiteY193" fmla="*/ 1980217 h 2344739"/>
              <a:gd name="connsiteX194" fmla="*/ 3262356 w 12192001"/>
              <a:gd name="connsiteY194" fmla="*/ 1986094 h 2344739"/>
              <a:gd name="connsiteX195" fmla="*/ 3142556 w 12192001"/>
              <a:gd name="connsiteY195" fmla="*/ 1993869 h 2344739"/>
              <a:gd name="connsiteX196" fmla="*/ 3030291 w 12192001"/>
              <a:gd name="connsiteY196" fmla="*/ 1996512 h 2344739"/>
              <a:gd name="connsiteX197" fmla="*/ 2781569 w 12192001"/>
              <a:gd name="connsiteY197" fmla="*/ 2018333 h 2344739"/>
              <a:gd name="connsiteX198" fmla="*/ 2646527 w 12192001"/>
              <a:gd name="connsiteY198" fmla="*/ 2028869 h 2344739"/>
              <a:gd name="connsiteX199" fmla="*/ 2568028 w 12192001"/>
              <a:gd name="connsiteY199" fmla="*/ 2002628 h 2344739"/>
              <a:gd name="connsiteX200" fmla="*/ 2443255 w 12192001"/>
              <a:gd name="connsiteY200" fmla="*/ 2016529 h 2344739"/>
              <a:gd name="connsiteX201" fmla="*/ 2315112 w 12192001"/>
              <a:gd name="connsiteY201" fmla="*/ 2024996 h 2344739"/>
              <a:gd name="connsiteX202" fmla="*/ 2208578 w 12192001"/>
              <a:gd name="connsiteY202" fmla="*/ 2019763 h 2344739"/>
              <a:gd name="connsiteX203" fmla="*/ 2094665 w 12192001"/>
              <a:gd name="connsiteY203" fmla="*/ 2003052 h 2344739"/>
              <a:gd name="connsiteX204" fmla="*/ 1997356 w 12192001"/>
              <a:gd name="connsiteY204" fmla="*/ 1995032 h 2344739"/>
              <a:gd name="connsiteX205" fmla="*/ 1928172 w 12192001"/>
              <a:gd name="connsiteY205" fmla="*/ 2016977 h 2344739"/>
              <a:gd name="connsiteX206" fmla="*/ 1921650 w 12192001"/>
              <a:gd name="connsiteY206" fmla="*/ 2012146 h 2344739"/>
              <a:gd name="connsiteX207" fmla="*/ 1873080 w 12192001"/>
              <a:gd name="connsiteY207" fmla="*/ 2013741 h 2344739"/>
              <a:gd name="connsiteX208" fmla="*/ 1786655 w 12192001"/>
              <a:gd name="connsiteY208" fmla="*/ 2041363 h 2344739"/>
              <a:gd name="connsiteX209" fmla="*/ 1738204 w 12192001"/>
              <a:gd name="connsiteY209" fmla="*/ 2036312 h 2344739"/>
              <a:gd name="connsiteX210" fmla="*/ 1675071 w 12192001"/>
              <a:gd name="connsiteY210" fmla="*/ 2019963 h 2344739"/>
              <a:gd name="connsiteX211" fmla="*/ 1608669 w 12192001"/>
              <a:gd name="connsiteY211" fmla="*/ 2013066 h 2344739"/>
              <a:gd name="connsiteX212" fmla="*/ 1496110 w 12192001"/>
              <a:gd name="connsiteY212" fmla="*/ 1987476 h 2344739"/>
              <a:gd name="connsiteX213" fmla="*/ 1149979 w 12192001"/>
              <a:gd name="connsiteY213" fmla="*/ 1938041 h 2344739"/>
              <a:gd name="connsiteX214" fmla="*/ 858269 w 12192001"/>
              <a:gd name="connsiteY214" fmla="*/ 1928608 h 2344739"/>
              <a:gd name="connsiteX215" fmla="*/ 837540 w 12192001"/>
              <a:gd name="connsiteY215" fmla="*/ 1929821 h 2344739"/>
              <a:gd name="connsiteX216" fmla="*/ 816809 w 12192001"/>
              <a:gd name="connsiteY216" fmla="*/ 1927857 h 2344739"/>
              <a:gd name="connsiteX217" fmla="*/ 811506 w 12192001"/>
              <a:gd name="connsiteY217" fmla="*/ 1930751 h 2344739"/>
              <a:gd name="connsiteX218" fmla="*/ 797041 w 12192001"/>
              <a:gd name="connsiteY218" fmla="*/ 1930446 h 2344739"/>
              <a:gd name="connsiteX219" fmla="*/ 767901 w 12192001"/>
              <a:gd name="connsiteY219" fmla="*/ 1932653 h 2344739"/>
              <a:gd name="connsiteX220" fmla="*/ 763053 w 12192001"/>
              <a:gd name="connsiteY220" fmla="*/ 1930432 h 2344739"/>
              <a:gd name="connsiteX221" fmla="*/ 720047 w 12192001"/>
              <a:gd name="connsiteY221" fmla="*/ 1929661 h 2344739"/>
              <a:gd name="connsiteX222" fmla="*/ 719742 w 12192001"/>
              <a:gd name="connsiteY222" fmla="*/ 1928399 h 2344739"/>
              <a:gd name="connsiteX223" fmla="*/ 708875 w 12192001"/>
              <a:gd name="connsiteY223" fmla="*/ 1922722 h 2344739"/>
              <a:gd name="connsiteX224" fmla="*/ 596792 w 12192001"/>
              <a:gd name="connsiteY224" fmla="*/ 1879864 h 2344739"/>
              <a:gd name="connsiteX225" fmla="*/ 578535 w 12192001"/>
              <a:gd name="connsiteY225" fmla="*/ 1877212 h 2344739"/>
              <a:gd name="connsiteX226" fmla="*/ 571717 w 12192001"/>
              <a:gd name="connsiteY226" fmla="*/ 1877401 h 2344739"/>
              <a:gd name="connsiteX227" fmla="*/ 445099 w 12192001"/>
              <a:gd name="connsiteY227" fmla="*/ 1839371 h 2344739"/>
              <a:gd name="connsiteX228" fmla="*/ 404015 w 12192001"/>
              <a:gd name="connsiteY228" fmla="*/ 1833548 h 2344739"/>
              <a:gd name="connsiteX229" fmla="*/ 292435 w 12192001"/>
              <a:gd name="connsiteY229" fmla="*/ 1812852 h 2344739"/>
              <a:gd name="connsiteX230" fmla="*/ 118381 w 12192001"/>
              <a:gd name="connsiteY230" fmla="*/ 1761047 h 2344739"/>
              <a:gd name="connsiteX231" fmla="*/ 15526 w 12192001"/>
              <a:gd name="connsiteY231" fmla="*/ 1758191 h 2344739"/>
              <a:gd name="connsiteX232" fmla="*/ 2 w 12192001"/>
              <a:gd name="connsiteY232" fmla="*/ 1752722 h 2344739"/>
              <a:gd name="connsiteX233" fmla="*/ 1 w 12192001"/>
              <a:gd name="connsiteY233" fmla="*/ 762497 h 2344739"/>
              <a:gd name="connsiteX234" fmla="*/ 0 w 12192001"/>
              <a:gd name="connsiteY234" fmla="*/ 762497 h 2344739"/>
              <a:gd name="connsiteX235" fmla="*/ 0 w 12192001"/>
              <a:gd name="connsiteY235" fmla="*/ 222213 h 2344739"/>
              <a:gd name="connsiteX236" fmla="*/ 0 w 12192001"/>
              <a:gd name="connsiteY236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94224 w 12192001"/>
              <a:gd name="connsiteY27" fmla="*/ 1283683 h 2344739"/>
              <a:gd name="connsiteX28" fmla="*/ 11245526 w 12192001"/>
              <a:gd name="connsiteY28" fmla="*/ 1274060 h 2344739"/>
              <a:gd name="connsiteX29" fmla="*/ 11227161 w 12192001"/>
              <a:gd name="connsiteY29" fmla="*/ 1276236 h 2344739"/>
              <a:gd name="connsiteX30" fmla="*/ 11216939 w 12192001"/>
              <a:gd name="connsiteY30" fmla="*/ 1275961 h 2344739"/>
              <a:gd name="connsiteX31" fmla="*/ 11216036 w 12192001"/>
              <a:gd name="connsiteY31" fmla="*/ 1275018 h 2344739"/>
              <a:gd name="connsiteX32" fmla="*/ 11187737 w 12192001"/>
              <a:gd name="connsiteY32" fmla="*/ 1292383 h 2344739"/>
              <a:gd name="connsiteX33" fmla="*/ 11183353 w 12192001"/>
              <a:gd name="connsiteY33" fmla="*/ 1292525 h 2344739"/>
              <a:gd name="connsiteX34" fmla="*/ 11165706 w 12192001"/>
              <a:gd name="connsiteY34" fmla="*/ 1306612 h 2344739"/>
              <a:gd name="connsiteX35" fmla="*/ 11156163 w 12192001"/>
              <a:gd name="connsiteY35" fmla="*/ 1312414 h 2344739"/>
              <a:gd name="connsiteX36" fmla="*/ 11154348 w 12192001"/>
              <a:gd name="connsiteY36" fmla="*/ 1317097 h 2344739"/>
              <a:gd name="connsiteX37" fmla="*/ 11139813 w 12192001"/>
              <a:gd name="connsiteY37" fmla="*/ 1324115 h 2344739"/>
              <a:gd name="connsiteX38" fmla="*/ 11137813 w 12192001"/>
              <a:gd name="connsiteY38" fmla="*/ 1323772 h 2344739"/>
              <a:gd name="connsiteX39" fmla="*/ 11127060 w 12192001"/>
              <a:gd name="connsiteY39" fmla="*/ 1333832 h 2344739"/>
              <a:gd name="connsiteX40" fmla="*/ 11119543 w 12192001"/>
              <a:gd name="connsiteY40" fmla="*/ 1347424 h 2344739"/>
              <a:gd name="connsiteX41" fmla="*/ 10893535 w 12192001"/>
              <a:gd name="connsiteY41" fmla="*/ 1473399 h 2344739"/>
              <a:gd name="connsiteX42" fmla="*/ 10772152 w 12192001"/>
              <a:gd name="connsiteY42" fmla="*/ 1523191 h 2344739"/>
              <a:gd name="connsiteX43" fmla="*/ 10626520 w 12192001"/>
              <a:gd name="connsiteY43" fmla="*/ 1559229 h 2344739"/>
              <a:gd name="connsiteX44" fmla="*/ 10580747 w 12192001"/>
              <a:gd name="connsiteY44" fmla="*/ 1568689 h 2344739"/>
              <a:gd name="connsiteX45" fmla="*/ 10546642 w 12192001"/>
              <a:gd name="connsiteY45" fmla="*/ 1598423 h 2344739"/>
              <a:gd name="connsiteX46" fmla="*/ 10528495 w 12192001"/>
              <a:gd name="connsiteY46" fmla="*/ 1596907 h 2344739"/>
              <a:gd name="connsiteX47" fmla="*/ 10525298 w 12192001"/>
              <a:gd name="connsiteY47" fmla="*/ 1596411 h 2344739"/>
              <a:gd name="connsiteX48" fmla="*/ 10513981 w 12192001"/>
              <a:gd name="connsiteY48" fmla="*/ 1599537 h 2344739"/>
              <a:gd name="connsiteX49" fmla="*/ 10490587 w 12192001"/>
              <a:gd name="connsiteY49" fmla="*/ 1594156 h 2344739"/>
              <a:gd name="connsiteX50" fmla="*/ 10470270 w 12192001"/>
              <a:gd name="connsiteY50" fmla="*/ 1601693 h 2344739"/>
              <a:gd name="connsiteX51" fmla="*/ 10375894 w 12192001"/>
              <a:gd name="connsiteY51" fmla="*/ 1644598 h 2344739"/>
              <a:gd name="connsiteX52" fmla="*/ 10318190 w 12192001"/>
              <a:gd name="connsiteY52" fmla="*/ 1666221 h 2344739"/>
              <a:gd name="connsiteX53" fmla="*/ 10294319 w 12192001"/>
              <a:gd name="connsiteY53" fmla="*/ 1668079 h 2344739"/>
              <a:gd name="connsiteX54" fmla="*/ 10262295 w 12192001"/>
              <a:gd name="connsiteY54" fmla="*/ 1674948 h 2344739"/>
              <a:gd name="connsiteX55" fmla="*/ 10204270 w 12192001"/>
              <a:gd name="connsiteY55" fmla="*/ 1682149 h 2344739"/>
              <a:gd name="connsiteX56" fmla="*/ 10176611 w 12192001"/>
              <a:gd name="connsiteY56" fmla="*/ 1692943 h 2344739"/>
              <a:gd name="connsiteX57" fmla="*/ 10163922 w 12192001"/>
              <a:gd name="connsiteY57" fmla="*/ 1693739 h 2344739"/>
              <a:gd name="connsiteX58" fmla="*/ 10155160 w 12192001"/>
              <a:gd name="connsiteY58" fmla="*/ 1707487 h 2344739"/>
              <a:gd name="connsiteX59" fmla="*/ 10117119 w 12192001"/>
              <a:gd name="connsiteY59" fmla="*/ 1731142 h 2344739"/>
              <a:gd name="connsiteX60" fmla="*/ 10100445 w 12192001"/>
              <a:gd name="connsiteY60" fmla="*/ 1742432 h 2344739"/>
              <a:gd name="connsiteX61" fmla="*/ 10082169 w 12192001"/>
              <a:gd name="connsiteY61" fmla="*/ 1743296 h 2344739"/>
              <a:gd name="connsiteX62" fmla="*/ 10039240 w 12192001"/>
              <a:gd name="connsiteY62" fmla="*/ 1741632 h 2344739"/>
              <a:gd name="connsiteX63" fmla="*/ 9960019 w 12192001"/>
              <a:gd name="connsiteY63" fmla="*/ 1757147 h 2344739"/>
              <a:gd name="connsiteX64" fmla="*/ 9847792 w 12192001"/>
              <a:gd name="connsiteY64" fmla="*/ 1763915 h 2344739"/>
              <a:gd name="connsiteX65" fmla="*/ 9728309 w 12192001"/>
              <a:gd name="connsiteY65" fmla="*/ 1784122 h 2344739"/>
              <a:gd name="connsiteX66" fmla="*/ 9584507 w 12192001"/>
              <a:gd name="connsiteY66" fmla="*/ 1795542 h 2344739"/>
              <a:gd name="connsiteX67" fmla="*/ 9343052 w 12192001"/>
              <a:gd name="connsiteY67" fmla="*/ 1841244 h 2344739"/>
              <a:gd name="connsiteX68" fmla="*/ 9231370 w 12192001"/>
              <a:gd name="connsiteY68" fmla="*/ 1893149 h 2344739"/>
              <a:gd name="connsiteX69" fmla="*/ 9194810 w 12192001"/>
              <a:gd name="connsiteY69" fmla="*/ 1903228 h 2344739"/>
              <a:gd name="connsiteX70" fmla="*/ 9189246 w 12192001"/>
              <a:gd name="connsiteY70" fmla="*/ 1912467 h 2344739"/>
              <a:gd name="connsiteX71" fmla="*/ 9151232 w 12192001"/>
              <a:gd name="connsiteY71" fmla="*/ 1923669 h 2344739"/>
              <a:gd name="connsiteX72" fmla="*/ 9150210 w 12192001"/>
              <a:gd name="connsiteY72" fmla="*/ 1922604 h 2344739"/>
              <a:gd name="connsiteX73" fmla="*/ 9137318 w 12192001"/>
              <a:gd name="connsiteY73" fmla="*/ 1920435 h 2344739"/>
              <a:gd name="connsiteX74" fmla="*/ 9113812 w 12192001"/>
              <a:gd name="connsiteY74" fmla="*/ 1919069 h 2344739"/>
              <a:gd name="connsiteX75" fmla="*/ 9053453 w 12192001"/>
              <a:gd name="connsiteY75" fmla="*/ 1910755 h 2344739"/>
              <a:gd name="connsiteX76" fmla="*/ 9005486 w 12192001"/>
              <a:gd name="connsiteY76" fmla="*/ 1914040 h 2344739"/>
              <a:gd name="connsiteX77" fmla="*/ 9005201 w 12192001"/>
              <a:gd name="connsiteY77" fmla="*/ 1913800 h 2344739"/>
              <a:gd name="connsiteX78" fmla="*/ 8996232 w 12192001"/>
              <a:gd name="connsiteY78" fmla="*/ 1915011 h 2344739"/>
              <a:gd name="connsiteX79" fmla="*/ 8990394 w 12192001"/>
              <a:gd name="connsiteY79" fmla="*/ 1917072 h 2344739"/>
              <a:gd name="connsiteX80" fmla="*/ 8974337 w 12192001"/>
              <a:gd name="connsiteY80" fmla="*/ 1920298 h 2344739"/>
              <a:gd name="connsiteX81" fmla="*/ 8968011 w 12192001"/>
              <a:gd name="connsiteY81" fmla="*/ 1919598 h 2344739"/>
              <a:gd name="connsiteX82" fmla="*/ 8963048 w 12192001"/>
              <a:gd name="connsiteY82" fmla="*/ 1917373 h 2344739"/>
              <a:gd name="connsiteX83" fmla="*/ 8928988 w 12192001"/>
              <a:gd name="connsiteY83" fmla="*/ 1914185 h 2344739"/>
              <a:gd name="connsiteX84" fmla="*/ 8752444 w 12192001"/>
              <a:gd name="connsiteY84" fmla="*/ 1933417 h 2344739"/>
              <a:gd name="connsiteX85" fmla="*/ 8707847 w 12192001"/>
              <a:gd name="connsiteY85" fmla="*/ 1935518 h 2344739"/>
              <a:gd name="connsiteX86" fmla="*/ 8596071 w 12192001"/>
              <a:gd name="connsiteY86" fmla="*/ 1944090 h 2344739"/>
              <a:gd name="connsiteX87" fmla="*/ 8525230 w 12192001"/>
              <a:gd name="connsiteY87" fmla="*/ 1929248 h 2344739"/>
              <a:gd name="connsiteX88" fmla="*/ 8510983 w 12192001"/>
              <a:gd name="connsiteY88" fmla="*/ 1935163 h 2344739"/>
              <a:gd name="connsiteX89" fmla="*/ 8506167 w 12192001"/>
              <a:gd name="connsiteY89" fmla="*/ 1938164 h 2344739"/>
              <a:gd name="connsiteX90" fmla="*/ 8497968 w 12192001"/>
              <a:gd name="connsiteY90" fmla="*/ 1940902 h 2344739"/>
              <a:gd name="connsiteX91" fmla="*/ 8497594 w 12192001"/>
              <a:gd name="connsiteY91" fmla="*/ 1940723 h 2344739"/>
              <a:gd name="connsiteX92" fmla="*/ 8490249 w 12192001"/>
              <a:gd name="connsiteY92" fmla="*/ 1943773 h 2344739"/>
              <a:gd name="connsiteX93" fmla="*/ 8367182 w 12192001"/>
              <a:gd name="connsiteY93" fmla="*/ 1957815 h 2344739"/>
              <a:gd name="connsiteX94" fmla="*/ 8353799 w 12192001"/>
              <a:gd name="connsiteY94" fmla="*/ 1958009 h 2344739"/>
              <a:gd name="connsiteX95" fmla="*/ 8352373 w 12192001"/>
              <a:gd name="connsiteY95" fmla="*/ 1957169 h 2344739"/>
              <a:gd name="connsiteX96" fmla="*/ 8320104 w 12192001"/>
              <a:gd name="connsiteY96" fmla="*/ 1974587 h 2344739"/>
              <a:gd name="connsiteX97" fmla="*/ 8314433 w 12192001"/>
              <a:gd name="connsiteY97" fmla="*/ 1974913 h 2344739"/>
              <a:gd name="connsiteX98" fmla="*/ 8295174 w 12192001"/>
              <a:gd name="connsiteY98" fmla="*/ 1988808 h 2344739"/>
              <a:gd name="connsiteX99" fmla="*/ 8284276 w 12192001"/>
              <a:gd name="connsiteY99" fmla="*/ 1994631 h 2344739"/>
              <a:gd name="connsiteX100" fmla="*/ 8283150 w 12192001"/>
              <a:gd name="connsiteY100" fmla="*/ 1999074 h 2344739"/>
              <a:gd name="connsiteX101" fmla="*/ 8266076 w 12192001"/>
              <a:gd name="connsiteY101" fmla="*/ 2006249 h 2344739"/>
              <a:gd name="connsiteX102" fmla="*/ 8263377 w 12192001"/>
              <a:gd name="connsiteY102" fmla="*/ 2006019 h 2344739"/>
              <a:gd name="connsiteX103" fmla="*/ 8252033 w 12192001"/>
              <a:gd name="connsiteY103" fmla="*/ 2015862 h 2344739"/>
              <a:gd name="connsiteX104" fmla="*/ 8245834 w 12192001"/>
              <a:gd name="connsiteY104" fmla="*/ 2028854 h 2344739"/>
              <a:gd name="connsiteX105" fmla="*/ 8090272 w 12192001"/>
              <a:gd name="connsiteY105" fmla="*/ 2075015 h 2344739"/>
              <a:gd name="connsiteX106" fmla="*/ 7905407 w 12192001"/>
              <a:gd name="connsiteY106" fmla="*/ 2116988 h 2344739"/>
              <a:gd name="connsiteX107" fmla="*/ 7718745 w 12192001"/>
              <a:gd name="connsiteY107" fmla="*/ 2142703 h 2344739"/>
              <a:gd name="connsiteX108" fmla="*/ 7614347 w 12192001"/>
              <a:gd name="connsiteY108" fmla="*/ 2139232 h 2344739"/>
              <a:gd name="connsiteX109" fmla="*/ 7527543 w 12192001"/>
              <a:gd name="connsiteY109" fmla="*/ 2145060 h 2344739"/>
              <a:gd name="connsiteX110" fmla="*/ 7519571 w 12192001"/>
              <a:gd name="connsiteY110" fmla="*/ 2147613 h 2344739"/>
              <a:gd name="connsiteX111" fmla="*/ 7507411 w 12192001"/>
              <a:gd name="connsiteY111" fmla="*/ 2148948 h 2344739"/>
              <a:gd name="connsiteX112" fmla="*/ 7507040 w 12192001"/>
              <a:gd name="connsiteY112" fmla="*/ 2148621 h 2344739"/>
              <a:gd name="connsiteX113" fmla="*/ 7495795 w 12192001"/>
              <a:gd name="connsiteY113" fmla="*/ 2150573 h 2344739"/>
              <a:gd name="connsiteX114" fmla="*/ 7405391 w 12192001"/>
              <a:gd name="connsiteY114" fmla="*/ 2142468 h 2344739"/>
              <a:gd name="connsiteX115" fmla="*/ 7312180 w 12192001"/>
              <a:gd name="connsiteY115" fmla="*/ 2132873 h 2344739"/>
              <a:gd name="connsiteX116" fmla="*/ 7310853 w 12192001"/>
              <a:gd name="connsiteY116" fmla="*/ 2131431 h 2344739"/>
              <a:gd name="connsiteX117" fmla="*/ 7218559 w 12192001"/>
              <a:gd name="connsiteY117" fmla="*/ 2156680 h 2344739"/>
              <a:gd name="connsiteX118" fmla="*/ 7201101 w 12192001"/>
              <a:gd name="connsiteY118" fmla="*/ 2161230 h 2344739"/>
              <a:gd name="connsiteX119" fmla="*/ 7197004 w 12192001"/>
              <a:gd name="connsiteY119" fmla="*/ 2166588 h 2344739"/>
              <a:gd name="connsiteX120" fmla="*/ 7170808 w 12192001"/>
              <a:gd name="connsiteY120" fmla="*/ 2171236 h 2344739"/>
              <a:gd name="connsiteX121" fmla="*/ 7096988 w 12192001"/>
              <a:gd name="connsiteY121" fmla="*/ 2183464 h 2344739"/>
              <a:gd name="connsiteX122" fmla="*/ 7018496 w 12192001"/>
              <a:gd name="connsiteY122" fmla="*/ 2183090 h 2344739"/>
              <a:gd name="connsiteX123" fmla="*/ 6904146 w 12192001"/>
              <a:gd name="connsiteY123" fmla="*/ 2212596 h 2344739"/>
              <a:gd name="connsiteX124" fmla="*/ 6708222 w 12192001"/>
              <a:gd name="connsiteY124" fmla="*/ 2240551 h 2344739"/>
              <a:gd name="connsiteX125" fmla="*/ 6549454 w 12192001"/>
              <a:gd name="connsiteY125" fmla="*/ 2269327 h 2344739"/>
              <a:gd name="connsiteX126" fmla="*/ 6317560 w 12192001"/>
              <a:gd name="connsiteY126" fmla="*/ 2316127 h 2344739"/>
              <a:gd name="connsiteX127" fmla="*/ 6168674 w 12192001"/>
              <a:gd name="connsiteY127" fmla="*/ 2318214 h 2344739"/>
              <a:gd name="connsiteX128" fmla="*/ 6073848 w 12192001"/>
              <a:gd name="connsiteY128" fmla="*/ 2338676 h 2344739"/>
              <a:gd name="connsiteX129" fmla="*/ 6068529 w 12192001"/>
              <a:gd name="connsiteY129" fmla="*/ 2337139 h 2344739"/>
              <a:gd name="connsiteX130" fmla="*/ 6048638 w 12192001"/>
              <a:gd name="connsiteY130" fmla="*/ 2337822 h 2344739"/>
              <a:gd name="connsiteX131" fmla="*/ 6041285 w 12192001"/>
              <a:gd name="connsiteY131" fmla="*/ 2329473 h 2344739"/>
              <a:gd name="connsiteX132" fmla="*/ 6010090 w 12192001"/>
              <a:gd name="connsiteY132" fmla="*/ 2324380 h 2344739"/>
              <a:gd name="connsiteX133" fmla="*/ 5957375 w 12192001"/>
              <a:gd name="connsiteY133" fmla="*/ 2328024 h 2344739"/>
              <a:gd name="connsiteX134" fmla="*/ 5758919 w 12192001"/>
              <a:gd name="connsiteY134" fmla="*/ 2343716 h 2344739"/>
              <a:gd name="connsiteX135" fmla="*/ 5626960 w 12192001"/>
              <a:gd name="connsiteY135" fmla="*/ 2344739 h 2344739"/>
              <a:gd name="connsiteX136" fmla="*/ 5470906 w 12192001"/>
              <a:gd name="connsiteY136" fmla="*/ 2330719 h 2344739"/>
              <a:gd name="connsiteX137" fmla="*/ 5432761 w 12192001"/>
              <a:gd name="connsiteY137" fmla="*/ 2319466 h 2344739"/>
              <a:gd name="connsiteX138" fmla="*/ 5381669 w 12192001"/>
              <a:gd name="connsiteY138" fmla="*/ 2301764 h 2344739"/>
              <a:gd name="connsiteX139" fmla="*/ 5261764 w 12192001"/>
              <a:gd name="connsiteY139" fmla="*/ 2281347 h 2344739"/>
              <a:gd name="connsiteX140" fmla="*/ 5222961 w 12192001"/>
              <a:gd name="connsiteY140" fmla="*/ 2270223 h 2344739"/>
              <a:gd name="connsiteX141" fmla="*/ 5174660 w 12192001"/>
              <a:gd name="connsiteY141" fmla="*/ 2267233 h 2344739"/>
              <a:gd name="connsiteX142" fmla="*/ 5156554 w 12192001"/>
              <a:gd name="connsiteY142" fmla="*/ 2260010 h 2344739"/>
              <a:gd name="connsiteX143" fmla="*/ 5142599 w 12192001"/>
              <a:gd name="connsiteY143" fmla="*/ 2256610 h 2344739"/>
              <a:gd name="connsiteX144" fmla="*/ 5139596 w 12192001"/>
              <a:gd name="connsiteY144" fmla="*/ 2254509 h 2344739"/>
              <a:gd name="connsiteX145" fmla="*/ 5121659 w 12192001"/>
              <a:gd name="connsiteY145" fmla="*/ 2243656 h 2344739"/>
              <a:gd name="connsiteX146" fmla="*/ 5065790 w 12192001"/>
              <a:gd name="connsiteY146" fmla="*/ 2250227 h 2344739"/>
              <a:gd name="connsiteX147" fmla="*/ 5011514 w 12192001"/>
              <a:gd name="connsiteY147" fmla="*/ 2233846 h 2344739"/>
              <a:gd name="connsiteX148" fmla="*/ 4840441 w 12192001"/>
              <a:gd name="connsiteY148" fmla="*/ 2209829 h 2344739"/>
              <a:gd name="connsiteX149" fmla="*/ 4762447 w 12192001"/>
              <a:gd name="connsiteY149" fmla="*/ 2182061 h 2344739"/>
              <a:gd name="connsiteX150" fmla="*/ 4723186 w 12192001"/>
              <a:gd name="connsiteY150" fmla="*/ 2173047 h 2344739"/>
              <a:gd name="connsiteX151" fmla="*/ 4721176 w 12192001"/>
              <a:gd name="connsiteY151" fmla="*/ 2172298 h 2344739"/>
              <a:gd name="connsiteX152" fmla="*/ 4722111 w 12192001"/>
              <a:gd name="connsiteY152" fmla="*/ 2172087 h 2344739"/>
              <a:gd name="connsiteX153" fmla="*/ 4717202 w 12192001"/>
              <a:gd name="connsiteY153" fmla="*/ 2170817 h 2344739"/>
              <a:gd name="connsiteX154" fmla="*/ 4721176 w 12192001"/>
              <a:gd name="connsiteY154" fmla="*/ 2172298 h 2344739"/>
              <a:gd name="connsiteX155" fmla="*/ 4715526 w 12192001"/>
              <a:gd name="connsiteY155" fmla="*/ 2173573 h 2344739"/>
              <a:gd name="connsiteX156" fmla="*/ 4515814 w 12192001"/>
              <a:gd name="connsiteY156" fmla="*/ 2163671 h 2344739"/>
              <a:gd name="connsiteX157" fmla="*/ 4428543 w 12192001"/>
              <a:gd name="connsiteY157" fmla="*/ 2153020 h 2344739"/>
              <a:gd name="connsiteX158" fmla="*/ 4362875 w 12192001"/>
              <a:gd name="connsiteY158" fmla="*/ 2151674 h 2344739"/>
              <a:gd name="connsiteX159" fmla="*/ 4316966 w 12192001"/>
              <a:gd name="connsiteY159" fmla="*/ 2158289 h 2344739"/>
              <a:gd name="connsiteX160" fmla="*/ 4315110 w 12192001"/>
              <a:gd name="connsiteY160" fmla="*/ 2156948 h 2344739"/>
              <a:gd name="connsiteX161" fmla="*/ 4295144 w 12192001"/>
              <a:gd name="connsiteY161" fmla="*/ 2155069 h 2344739"/>
              <a:gd name="connsiteX162" fmla="*/ 4290064 w 12192001"/>
              <a:gd name="connsiteY162" fmla="*/ 2157986 h 2344739"/>
              <a:gd name="connsiteX163" fmla="*/ 4276142 w 12192001"/>
              <a:gd name="connsiteY163" fmla="*/ 2157740 h 2344739"/>
              <a:gd name="connsiteX164" fmla="*/ 4248117 w 12192001"/>
              <a:gd name="connsiteY164" fmla="*/ 2160064 h 2344739"/>
              <a:gd name="connsiteX165" fmla="*/ 4202051 w 12192001"/>
              <a:gd name="connsiteY165" fmla="*/ 2157269 h 2344739"/>
              <a:gd name="connsiteX166" fmla="*/ 4201745 w 12192001"/>
              <a:gd name="connsiteY166" fmla="*/ 2156010 h 2344739"/>
              <a:gd name="connsiteX167" fmla="*/ 4191248 w 12192001"/>
              <a:gd name="connsiteY167" fmla="*/ 2150376 h 2344739"/>
              <a:gd name="connsiteX168" fmla="*/ 4142745 w 12192001"/>
              <a:gd name="connsiteY168" fmla="*/ 2134511 h 2344739"/>
              <a:gd name="connsiteX169" fmla="*/ 4083097 w 12192001"/>
              <a:gd name="connsiteY169" fmla="*/ 2107978 h 2344739"/>
              <a:gd name="connsiteX170" fmla="*/ 4074546 w 12192001"/>
              <a:gd name="connsiteY170" fmla="*/ 2107143 h 2344739"/>
              <a:gd name="connsiteX171" fmla="*/ 4074427 w 12192001"/>
              <a:gd name="connsiteY171" fmla="*/ 2106844 h 2344739"/>
              <a:gd name="connsiteX172" fmla="*/ 4065510 w 12192001"/>
              <a:gd name="connsiteY172" fmla="*/ 2105400 h 2344739"/>
              <a:gd name="connsiteX173" fmla="*/ 4058954 w 12192001"/>
              <a:gd name="connsiteY173" fmla="*/ 2105618 h 2344739"/>
              <a:gd name="connsiteX174" fmla="*/ 4042364 w 12192001"/>
              <a:gd name="connsiteY174" fmla="*/ 2103997 h 2344739"/>
              <a:gd name="connsiteX175" fmla="*/ 4036997 w 12192001"/>
              <a:gd name="connsiteY175" fmla="*/ 2101563 h 2344739"/>
              <a:gd name="connsiteX176" fmla="*/ 4035363 w 12192001"/>
              <a:gd name="connsiteY176" fmla="*/ 2097896 h 2344739"/>
              <a:gd name="connsiteX177" fmla="*/ 4033778 w 12192001"/>
              <a:gd name="connsiteY177" fmla="*/ 2098131 h 2344739"/>
              <a:gd name="connsiteX178" fmla="*/ 4004538 w 12192001"/>
              <a:gd name="connsiteY178" fmla="*/ 2085563 h 2344739"/>
              <a:gd name="connsiteX179" fmla="*/ 3936846 w 12192001"/>
              <a:gd name="connsiteY179" fmla="*/ 2068106 h 2344739"/>
              <a:gd name="connsiteX180" fmla="*/ 3897275 w 12192001"/>
              <a:gd name="connsiteY180" fmla="*/ 2062451 h 2344739"/>
              <a:gd name="connsiteX181" fmla="*/ 3789760 w 12192001"/>
              <a:gd name="connsiteY181" fmla="*/ 2042213 h 2344739"/>
              <a:gd name="connsiteX182" fmla="*/ 3682513 w 12192001"/>
              <a:gd name="connsiteY182" fmla="*/ 2018290 h 2344739"/>
              <a:gd name="connsiteX183" fmla="*/ 3610035 w 12192001"/>
              <a:gd name="connsiteY183" fmla="*/ 1986019 h 2344739"/>
              <a:gd name="connsiteX184" fmla="*/ 3603855 w 12192001"/>
              <a:gd name="connsiteY184" fmla="*/ 1987381 h 2344739"/>
              <a:gd name="connsiteX185" fmla="*/ 3594736 w 12192001"/>
              <a:gd name="connsiteY185" fmla="*/ 1987545 h 2344739"/>
              <a:gd name="connsiteX186" fmla="*/ 3594501 w 12192001"/>
              <a:gd name="connsiteY186" fmla="*/ 1987276 h 2344739"/>
              <a:gd name="connsiteX187" fmla="*/ 3585978 w 12192001"/>
              <a:gd name="connsiteY187" fmla="*/ 1987966 h 2344739"/>
              <a:gd name="connsiteX188" fmla="*/ 3536135 w 12192001"/>
              <a:gd name="connsiteY188" fmla="*/ 1978267 h 2344739"/>
              <a:gd name="connsiteX189" fmla="*/ 3473223 w 12192001"/>
              <a:gd name="connsiteY189" fmla="*/ 1974606 h 2344739"/>
              <a:gd name="connsiteX190" fmla="*/ 3400728 w 12192001"/>
              <a:gd name="connsiteY190" fmla="*/ 1962558 h 2344739"/>
              <a:gd name="connsiteX191" fmla="*/ 3363888 w 12192001"/>
              <a:gd name="connsiteY191" fmla="*/ 1979510 h 2344739"/>
              <a:gd name="connsiteX192" fmla="*/ 3344026 w 12192001"/>
              <a:gd name="connsiteY192" fmla="*/ 1981192 h 2344739"/>
              <a:gd name="connsiteX193" fmla="*/ 3341698 w 12192001"/>
              <a:gd name="connsiteY193" fmla="*/ 1980217 h 2344739"/>
              <a:gd name="connsiteX194" fmla="*/ 3262356 w 12192001"/>
              <a:gd name="connsiteY194" fmla="*/ 1986094 h 2344739"/>
              <a:gd name="connsiteX195" fmla="*/ 3142556 w 12192001"/>
              <a:gd name="connsiteY195" fmla="*/ 1993869 h 2344739"/>
              <a:gd name="connsiteX196" fmla="*/ 3030291 w 12192001"/>
              <a:gd name="connsiteY196" fmla="*/ 1996512 h 2344739"/>
              <a:gd name="connsiteX197" fmla="*/ 2781569 w 12192001"/>
              <a:gd name="connsiteY197" fmla="*/ 2018333 h 2344739"/>
              <a:gd name="connsiteX198" fmla="*/ 2646527 w 12192001"/>
              <a:gd name="connsiteY198" fmla="*/ 2028869 h 2344739"/>
              <a:gd name="connsiteX199" fmla="*/ 2568028 w 12192001"/>
              <a:gd name="connsiteY199" fmla="*/ 2002628 h 2344739"/>
              <a:gd name="connsiteX200" fmla="*/ 2443255 w 12192001"/>
              <a:gd name="connsiteY200" fmla="*/ 2016529 h 2344739"/>
              <a:gd name="connsiteX201" fmla="*/ 2315112 w 12192001"/>
              <a:gd name="connsiteY201" fmla="*/ 2024996 h 2344739"/>
              <a:gd name="connsiteX202" fmla="*/ 2208578 w 12192001"/>
              <a:gd name="connsiteY202" fmla="*/ 2019763 h 2344739"/>
              <a:gd name="connsiteX203" fmla="*/ 2094665 w 12192001"/>
              <a:gd name="connsiteY203" fmla="*/ 2003052 h 2344739"/>
              <a:gd name="connsiteX204" fmla="*/ 1997356 w 12192001"/>
              <a:gd name="connsiteY204" fmla="*/ 1995032 h 2344739"/>
              <a:gd name="connsiteX205" fmla="*/ 1928172 w 12192001"/>
              <a:gd name="connsiteY205" fmla="*/ 2016977 h 2344739"/>
              <a:gd name="connsiteX206" fmla="*/ 1921650 w 12192001"/>
              <a:gd name="connsiteY206" fmla="*/ 2012146 h 2344739"/>
              <a:gd name="connsiteX207" fmla="*/ 1873080 w 12192001"/>
              <a:gd name="connsiteY207" fmla="*/ 2013741 h 2344739"/>
              <a:gd name="connsiteX208" fmla="*/ 1786655 w 12192001"/>
              <a:gd name="connsiteY208" fmla="*/ 2041363 h 2344739"/>
              <a:gd name="connsiteX209" fmla="*/ 1738204 w 12192001"/>
              <a:gd name="connsiteY209" fmla="*/ 2036312 h 2344739"/>
              <a:gd name="connsiteX210" fmla="*/ 1675071 w 12192001"/>
              <a:gd name="connsiteY210" fmla="*/ 2019963 h 2344739"/>
              <a:gd name="connsiteX211" fmla="*/ 1608669 w 12192001"/>
              <a:gd name="connsiteY211" fmla="*/ 2013066 h 2344739"/>
              <a:gd name="connsiteX212" fmla="*/ 1496110 w 12192001"/>
              <a:gd name="connsiteY212" fmla="*/ 1987476 h 2344739"/>
              <a:gd name="connsiteX213" fmla="*/ 1149979 w 12192001"/>
              <a:gd name="connsiteY213" fmla="*/ 1938041 h 2344739"/>
              <a:gd name="connsiteX214" fmla="*/ 858269 w 12192001"/>
              <a:gd name="connsiteY214" fmla="*/ 1928608 h 2344739"/>
              <a:gd name="connsiteX215" fmla="*/ 837540 w 12192001"/>
              <a:gd name="connsiteY215" fmla="*/ 1929821 h 2344739"/>
              <a:gd name="connsiteX216" fmla="*/ 816809 w 12192001"/>
              <a:gd name="connsiteY216" fmla="*/ 1927857 h 2344739"/>
              <a:gd name="connsiteX217" fmla="*/ 811506 w 12192001"/>
              <a:gd name="connsiteY217" fmla="*/ 1930751 h 2344739"/>
              <a:gd name="connsiteX218" fmla="*/ 797041 w 12192001"/>
              <a:gd name="connsiteY218" fmla="*/ 1930446 h 2344739"/>
              <a:gd name="connsiteX219" fmla="*/ 767901 w 12192001"/>
              <a:gd name="connsiteY219" fmla="*/ 1932653 h 2344739"/>
              <a:gd name="connsiteX220" fmla="*/ 763053 w 12192001"/>
              <a:gd name="connsiteY220" fmla="*/ 1930432 h 2344739"/>
              <a:gd name="connsiteX221" fmla="*/ 720047 w 12192001"/>
              <a:gd name="connsiteY221" fmla="*/ 1929661 h 2344739"/>
              <a:gd name="connsiteX222" fmla="*/ 719742 w 12192001"/>
              <a:gd name="connsiteY222" fmla="*/ 1928399 h 2344739"/>
              <a:gd name="connsiteX223" fmla="*/ 708875 w 12192001"/>
              <a:gd name="connsiteY223" fmla="*/ 1922722 h 2344739"/>
              <a:gd name="connsiteX224" fmla="*/ 596792 w 12192001"/>
              <a:gd name="connsiteY224" fmla="*/ 1879864 h 2344739"/>
              <a:gd name="connsiteX225" fmla="*/ 578535 w 12192001"/>
              <a:gd name="connsiteY225" fmla="*/ 1877212 h 2344739"/>
              <a:gd name="connsiteX226" fmla="*/ 571717 w 12192001"/>
              <a:gd name="connsiteY226" fmla="*/ 1877401 h 2344739"/>
              <a:gd name="connsiteX227" fmla="*/ 445099 w 12192001"/>
              <a:gd name="connsiteY227" fmla="*/ 1839371 h 2344739"/>
              <a:gd name="connsiteX228" fmla="*/ 404015 w 12192001"/>
              <a:gd name="connsiteY228" fmla="*/ 1833548 h 2344739"/>
              <a:gd name="connsiteX229" fmla="*/ 292435 w 12192001"/>
              <a:gd name="connsiteY229" fmla="*/ 1812852 h 2344739"/>
              <a:gd name="connsiteX230" fmla="*/ 118381 w 12192001"/>
              <a:gd name="connsiteY230" fmla="*/ 1761047 h 2344739"/>
              <a:gd name="connsiteX231" fmla="*/ 15526 w 12192001"/>
              <a:gd name="connsiteY231" fmla="*/ 1758191 h 2344739"/>
              <a:gd name="connsiteX232" fmla="*/ 2 w 12192001"/>
              <a:gd name="connsiteY232" fmla="*/ 1752722 h 2344739"/>
              <a:gd name="connsiteX233" fmla="*/ 1 w 12192001"/>
              <a:gd name="connsiteY233" fmla="*/ 762497 h 2344739"/>
              <a:gd name="connsiteX234" fmla="*/ 0 w 12192001"/>
              <a:gd name="connsiteY234" fmla="*/ 762497 h 2344739"/>
              <a:gd name="connsiteX235" fmla="*/ 0 w 12192001"/>
              <a:gd name="connsiteY235" fmla="*/ 222213 h 2344739"/>
              <a:gd name="connsiteX236" fmla="*/ 0 w 12192001"/>
              <a:gd name="connsiteY236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415912 w 12192001"/>
              <a:gd name="connsiteY26" fmla="*/ 1173869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415912 w 12192001"/>
              <a:gd name="connsiteY26" fmla="*/ 1173869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415912 w 12192001"/>
              <a:gd name="connsiteY26" fmla="*/ 1173869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522499 w 12192001"/>
              <a:gd name="connsiteY26" fmla="*/ 1207528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522499 w 12192001"/>
              <a:gd name="connsiteY25" fmla="*/ 1207528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522499 w 12192001"/>
              <a:gd name="connsiteY25" fmla="*/ 1207528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522499 w 12192001"/>
              <a:gd name="connsiteY25" fmla="*/ 1207528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522499 w 12192001"/>
              <a:gd name="connsiteY25" fmla="*/ 999965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37318 w 12192001"/>
              <a:gd name="connsiteY70" fmla="*/ 1920435 h 2344739"/>
              <a:gd name="connsiteX71" fmla="*/ 9113812 w 12192001"/>
              <a:gd name="connsiteY71" fmla="*/ 1919069 h 2344739"/>
              <a:gd name="connsiteX72" fmla="*/ 9053453 w 12192001"/>
              <a:gd name="connsiteY72" fmla="*/ 1910755 h 2344739"/>
              <a:gd name="connsiteX73" fmla="*/ 9005486 w 12192001"/>
              <a:gd name="connsiteY73" fmla="*/ 1914040 h 2344739"/>
              <a:gd name="connsiteX74" fmla="*/ 9005201 w 12192001"/>
              <a:gd name="connsiteY74" fmla="*/ 1913800 h 2344739"/>
              <a:gd name="connsiteX75" fmla="*/ 8996232 w 12192001"/>
              <a:gd name="connsiteY75" fmla="*/ 1915011 h 2344739"/>
              <a:gd name="connsiteX76" fmla="*/ 8990394 w 12192001"/>
              <a:gd name="connsiteY76" fmla="*/ 1917072 h 2344739"/>
              <a:gd name="connsiteX77" fmla="*/ 8974337 w 12192001"/>
              <a:gd name="connsiteY77" fmla="*/ 1920298 h 2344739"/>
              <a:gd name="connsiteX78" fmla="*/ 8968011 w 12192001"/>
              <a:gd name="connsiteY78" fmla="*/ 1919598 h 2344739"/>
              <a:gd name="connsiteX79" fmla="*/ 8963048 w 12192001"/>
              <a:gd name="connsiteY79" fmla="*/ 1917373 h 2344739"/>
              <a:gd name="connsiteX80" fmla="*/ 8928988 w 12192001"/>
              <a:gd name="connsiteY80" fmla="*/ 1914185 h 2344739"/>
              <a:gd name="connsiteX81" fmla="*/ 8752444 w 12192001"/>
              <a:gd name="connsiteY81" fmla="*/ 1933417 h 2344739"/>
              <a:gd name="connsiteX82" fmla="*/ 8707847 w 12192001"/>
              <a:gd name="connsiteY82" fmla="*/ 1935518 h 2344739"/>
              <a:gd name="connsiteX83" fmla="*/ 8596071 w 12192001"/>
              <a:gd name="connsiteY83" fmla="*/ 1944090 h 2344739"/>
              <a:gd name="connsiteX84" fmla="*/ 8525230 w 12192001"/>
              <a:gd name="connsiteY84" fmla="*/ 1929248 h 2344739"/>
              <a:gd name="connsiteX85" fmla="*/ 8510983 w 12192001"/>
              <a:gd name="connsiteY85" fmla="*/ 1935163 h 2344739"/>
              <a:gd name="connsiteX86" fmla="*/ 8506167 w 12192001"/>
              <a:gd name="connsiteY86" fmla="*/ 1938164 h 2344739"/>
              <a:gd name="connsiteX87" fmla="*/ 8497968 w 12192001"/>
              <a:gd name="connsiteY87" fmla="*/ 1940902 h 2344739"/>
              <a:gd name="connsiteX88" fmla="*/ 8497594 w 12192001"/>
              <a:gd name="connsiteY88" fmla="*/ 1940723 h 2344739"/>
              <a:gd name="connsiteX89" fmla="*/ 8490249 w 12192001"/>
              <a:gd name="connsiteY89" fmla="*/ 1943773 h 2344739"/>
              <a:gd name="connsiteX90" fmla="*/ 8367182 w 12192001"/>
              <a:gd name="connsiteY90" fmla="*/ 1957815 h 2344739"/>
              <a:gd name="connsiteX91" fmla="*/ 8353799 w 12192001"/>
              <a:gd name="connsiteY91" fmla="*/ 1958009 h 2344739"/>
              <a:gd name="connsiteX92" fmla="*/ 8352373 w 12192001"/>
              <a:gd name="connsiteY92" fmla="*/ 1957169 h 2344739"/>
              <a:gd name="connsiteX93" fmla="*/ 8320104 w 12192001"/>
              <a:gd name="connsiteY93" fmla="*/ 1974587 h 2344739"/>
              <a:gd name="connsiteX94" fmla="*/ 8314433 w 12192001"/>
              <a:gd name="connsiteY94" fmla="*/ 1974913 h 2344739"/>
              <a:gd name="connsiteX95" fmla="*/ 8295174 w 12192001"/>
              <a:gd name="connsiteY95" fmla="*/ 1988808 h 2344739"/>
              <a:gd name="connsiteX96" fmla="*/ 8284276 w 12192001"/>
              <a:gd name="connsiteY96" fmla="*/ 1994631 h 2344739"/>
              <a:gd name="connsiteX97" fmla="*/ 8283150 w 12192001"/>
              <a:gd name="connsiteY97" fmla="*/ 1999074 h 2344739"/>
              <a:gd name="connsiteX98" fmla="*/ 8266076 w 12192001"/>
              <a:gd name="connsiteY98" fmla="*/ 2006249 h 2344739"/>
              <a:gd name="connsiteX99" fmla="*/ 8263377 w 12192001"/>
              <a:gd name="connsiteY99" fmla="*/ 2006019 h 2344739"/>
              <a:gd name="connsiteX100" fmla="*/ 8252033 w 12192001"/>
              <a:gd name="connsiteY100" fmla="*/ 2015862 h 2344739"/>
              <a:gd name="connsiteX101" fmla="*/ 8245834 w 12192001"/>
              <a:gd name="connsiteY101" fmla="*/ 2028854 h 2344739"/>
              <a:gd name="connsiteX102" fmla="*/ 8090272 w 12192001"/>
              <a:gd name="connsiteY102" fmla="*/ 2075015 h 2344739"/>
              <a:gd name="connsiteX103" fmla="*/ 7905407 w 12192001"/>
              <a:gd name="connsiteY103" fmla="*/ 2116988 h 2344739"/>
              <a:gd name="connsiteX104" fmla="*/ 7718745 w 12192001"/>
              <a:gd name="connsiteY104" fmla="*/ 2142703 h 2344739"/>
              <a:gd name="connsiteX105" fmla="*/ 7614347 w 12192001"/>
              <a:gd name="connsiteY105" fmla="*/ 2139232 h 2344739"/>
              <a:gd name="connsiteX106" fmla="*/ 7527543 w 12192001"/>
              <a:gd name="connsiteY106" fmla="*/ 2145060 h 2344739"/>
              <a:gd name="connsiteX107" fmla="*/ 7519571 w 12192001"/>
              <a:gd name="connsiteY107" fmla="*/ 2147613 h 2344739"/>
              <a:gd name="connsiteX108" fmla="*/ 7507411 w 12192001"/>
              <a:gd name="connsiteY108" fmla="*/ 2148948 h 2344739"/>
              <a:gd name="connsiteX109" fmla="*/ 7507040 w 12192001"/>
              <a:gd name="connsiteY109" fmla="*/ 2148621 h 2344739"/>
              <a:gd name="connsiteX110" fmla="*/ 7495795 w 12192001"/>
              <a:gd name="connsiteY110" fmla="*/ 2150573 h 2344739"/>
              <a:gd name="connsiteX111" fmla="*/ 7405391 w 12192001"/>
              <a:gd name="connsiteY111" fmla="*/ 2142468 h 2344739"/>
              <a:gd name="connsiteX112" fmla="*/ 7312180 w 12192001"/>
              <a:gd name="connsiteY112" fmla="*/ 2132873 h 2344739"/>
              <a:gd name="connsiteX113" fmla="*/ 7310853 w 12192001"/>
              <a:gd name="connsiteY113" fmla="*/ 2131431 h 2344739"/>
              <a:gd name="connsiteX114" fmla="*/ 7218559 w 12192001"/>
              <a:gd name="connsiteY114" fmla="*/ 2156680 h 2344739"/>
              <a:gd name="connsiteX115" fmla="*/ 7201101 w 12192001"/>
              <a:gd name="connsiteY115" fmla="*/ 2161230 h 2344739"/>
              <a:gd name="connsiteX116" fmla="*/ 7197004 w 12192001"/>
              <a:gd name="connsiteY116" fmla="*/ 2166588 h 2344739"/>
              <a:gd name="connsiteX117" fmla="*/ 7170808 w 12192001"/>
              <a:gd name="connsiteY117" fmla="*/ 2171236 h 2344739"/>
              <a:gd name="connsiteX118" fmla="*/ 7096988 w 12192001"/>
              <a:gd name="connsiteY118" fmla="*/ 2183464 h 2344739"/>
              <a:gd name="connsiteX119" fmla="*/ 7018496 w 12192001"/>
              <a:gd name="connsiteY119" fmla="*/ 2183090 h 2344739"/>
              <a:gd name="connsiteX120" fmla="*/ 6904146 w 12192001"/>
              <a:gd name="connsiteY120" fmla="*/ 2212596 h 2344739"/>
              <a:gd name="connsiteX121" fmla="*/ 6708222 w 12192001"/>
              <a:gd name="connsiteY121" fmla="*/ 2240551 h 2344739"/>
              <a:gd name="connsiteX122" fmla="*/ 6549454 w 12192001"/>
              <a:gd name="connsiteY122" fmla="*/ 2269327 h 2344739"/>
              <a:gd name="connsiteX123" fmla="*/ 6317560 w 12192001"/>
              <a:gd name="connsiteY123" fmla="*/ 2316127 h 2344739"/>
              <a:gd name="connsiteX124" fmla="*/ 6168674 w 12192001"/>
              <a:gd name="connsiteY124" fmla="*/ 2318214 h 2344739"/>
              <a:gd name="connsiteX125" fmla="*/ 6073848 w 12192001"/>
              <a:gd name="connsiteY125" fmla="*/ 2338676 h 2344739"/>
              <a:gd name="connsiteX126" fmla="*/ 6068529 w 12192001"/>
              <a:gd name="connsiteY126" fmla="*/ 2337139 h 2344739"/>
              <a:gd name="connsiteX127" fmla="*/ 6048638 w 12192001"/>
              <a:gd name="connsiteY127" fmla="*/ 2337822 h 2344739"/>
              <a:gd name="connsiteX128" fmla="*/ 6041285 w 12192001"/>
              <a:gd name="connsiteY128" fmla="*/ 2329473 h 2344739"/>
              <a:gd name="connsiteX129" fmla="*/ 6010090 w 12192001"/>
              <a:gd name="connsiteY129" fmla="*/ 2324380 h 2344739"/>
              <a:gd name="connsiteX130" fmla="*/ 5957375 w 12192001"/>
              <a:gd name="connsiteY130" fmla="*/ 2328024 h 2344739"/>
              <a:gd name="connsiteX131" fmla="*/ 5758919 w 12192001"/>
              <a:gd name="connsiteY131" fmla="*/ 2343716 h 2344739"/>
              <a:gd name="connsiteX132" fmla="*/ 5626960 w 12192001"/>
              <a:gd name="connsiteY132" fmla="*/ 2344739 h 2344739"/>
              <a:gd name="connsiteX133" fmla="*/ 5470906 w 12192001"/>
              <a:gd name="connsiteY133" fmla="*/ 2330719 h 2344739"/>
              <a:gd name="connsiteX134" fmla="*/ 5432761 w 12192001"/>
              <a:gd name="connsiteY134" fmla="*/ 2319466 h 2344739"/>
              <a:gd name="connsiteX135" fmla="*/ 5381669 w 12192001"/>
              <a:gd name="connsiteY135" fmla="*/ 2301764 h 2344739"/>
              <a:gd name="connsiteX136" fmla="*/ 5261764 w 12192001"/>
              <a:gd name="connsiteY136" fmla="*/ 2281347 h 2344739"/>
              <a:gd name="connsiteX137" fmla="*/ 5222961 w 12192001"/>
              <a:gd name="connsiteY137" fmla="*/ 2270223 h 2344739"/>
              <a:gd name="connsiteX138" fmla="*/ 5174660 w 12192001"/>
              <a:gd name="connsiteY138" fmla="*/ 2267233 h 2344739"/>
              <a:gd name="connsiteX139" fmla="*/ 5156554 w 12192001"/>
              <a:gd name="connsiteY139" fmla="*/ 2260010 h 2344739"/>
              <a:gd name="connsiteX140" fmla="*/ 5142599 w 12192001"/>
              <a:gd name="connsiteY140" fmla="*/ 2256610 h 2344739"/>
              <a:gd name="connsiteX141" fmla="*/ 5139596 w 12192001"/>
              <a:gd name="connsiteY141" fmla="*/ 2254509 h 2344739"/>
              <a:gd name="connsiteX142" fmla="*/ 5121659 w 12192001"/>
              <a:gd name="connsiteY142" fmla="*/ 2243656 h 2344739"/>
              <a:gd name="connsiteX143" fmla="*/ 5065790 w 12192001"/>
              <a:gd name="connsiteY143" fmla="*/ 2250227 h 2344739"/>
              <a:gd name="connsiteX144" fmla="*/ 5011514 w 12192001"/>
              <a:gd name="connsiteY144" fmla="*/ 2233846 h 2344739"/>
              <a:gd name="connsiteX145" fmla="*/ 4840441 w 12192001"/>
              <a:gd name="connsiteY145" fmla="*/ 2209829 h 2344739"/>
              <a:gd name="connsiteX146" fmla="*/ 4762447 w 12192001"/>
              <a:gd name="connsiteY146" fmla="*/ 2182061 h 2344739"/>
              <a:gd name="connsiteX147" fmla="*/ 4723186 w 12192001"/>
              <a:gd name="connsiteY147" fmla="*/ 2173047 h 2344739"/>
              <a:gd name="connsiteX148" fmla="*/ 4721176 w 12192001"/>
              <a:gd name="connsiteY148" fmla="*/ 2172298 h 2344739"/>
              <a:gd name="connsiteX149" fmla="*/ 4722111 w 12192001"/>
              <a:gd name="connsiteY149" fmla="*/ 2172087 h 2344739"/>
              <a:gd name="connsiteX150" fmla="*/ 4717202 w 12192001"/>
              <a:gd name="connsiteY150" fmla="*/ 2170817 h 2344739"/>
              <a:gd name="connsiteX151" fmla="*/ 4721176 w 12192001"/>
              <a:gd name="connsiteY151" fmla="*/ 2172298 h 2344739"/>
              <a:gd name="connsiteX152" fmla="*/ 4715526 w 12192001"/>
              <a:gd name="connsiteY152" fmla="*/ 2173573 h 2344739"/>
              <a:gd name="connsiteX153" fmla="*/ 4515814 w 12192001"/>
              <a:gd name="connsiteY153" fmla="*/ 2163671 h 2344739"/>
              <a:gd name="connsiteX154" fmla="*/ 4428543 w 12192001"/>
              <a:gd name="connsiteY154" fmla="*/ 2153020 h 2344739"/>
              <a:gd name="connsiteX155" fmla="*/ 4362875 w 12192001"/>
              <a:gd name="connsiteY155" fmla="*/ 2151674 h 2344739"/>
              <a:gd name="connsiteX156" fmla="*/ 4316966 w 12192001"/>
              <a:gd name="connsiteY156" fmla="*/ 2158289 h 2344739"/>
              <a:gd name="connsiteX157" fmla="*/ 4315110 w 12192001"/>
              <a:gd name="connsiteY157" fmla="*/ 2156948 h 2344739"/>
              <a:gd name="connsiteX158" fmla="*/ 4295144 w 12192001"/>
              <a:gd name="connsiteY158" fmla="*/ 2155069 h 2344739"/>
              <a:gd name="connsiteX159" fmla="*/ 4290064 w 12192001"/>
              <a:gd name="connsiteY159" fmla="*/ 2157986 h 2344739"/>
              <a:gd name="connsiteX160" fmla="*/ 4276142 w 12192001"/>
              <a:gd name="connsiteY160" fmla="*/ 2157740 h 2344739"/>
              <a:gd name="connsiteX161" fmla="*/ 4248117 w 12192001"/>
              <a:gd name="connsiteY161" fmla="*/ 2160064 h 2344739"/>
              <a:gd name="connsiteX162" fmla="*/ 4202051 w 12192001"/>
              <a:gd name="connsiteY162" fmla="*/ 2157269 h 2344739"/>
              <a:gd name="connsiteX163" fmla="*/ 4201745 w 12192001"/>
              <a:gd name="connsiteY163" fmla="*/ 2156010 h 2344739"/>
              <a:gd name="connsiteX164" fmla="*/ 4191248 w 12192001"/>
              <a:gd name="connsiteY164" fmla="*/ 2150376 h 2344739"/>
              <a:gd name="connsiteX165" fmla="*/ 4142745 w 12192001"/>
              <a:gd name="connsiteY165" fmla="*/ 2134511 h 2344739"/>
              <a:gd name="connsiteX166" fmla="*/ 4083097 w 12192001"/>
              <a:gd name="connsiteY166" fmla="*/ 2107978 h 2344739"/>
              <a:gd name="connsiteX167" fmla="*/ 4074546 w 12192001"/>
              <a:gd name="connsiteY167" fmla="*/ 2107143 h 2344739"/>
              <a:gd name="connsiteX168" fmla="*/ 4074427 w 12192001"/>
              <a:gd name="connsiteY168" fmla="*/ 2106844 h 2344739"/>
              <a:gd name="connsiteX169" fmla="*/ 4065510 w 12192001"/>
              <a:gd name="connsiteY169" fmla="*/ 2105400 h 2344739"/>
              <a:gd name="connsiteX170" fmla="*/ 4058954 w 12192001"/>
              <a:gd name="connsiteY170" fmla="*/ 2105618 h 2344739"/>
              <a:gd name="connsiteX171" fmla="*/ 4042364 w 12192001"/>
              <a:gd name="connsiteY171" fmla="*/ 2103997 h 2344739"/>
              <a:gd name="connsiteX172" fmla="*/ 4036997 w 12192001"/>
              <a:gd name="connsiteY172" fmla="*/ 2101563 h 2344739"/>
              <a:gd name="connsiteX173" fmla="*/ 4035363 w 12192001"/>
              <a:gd name="connsiteY173" fmla="*/ 2097896 h 2344739"/>
              <a:gd name="connsiteX174" fmla="*/ 4033778 w 12192001"/>
              <a:gd name="connsiteY174" fmla="*/ 2098131 h 2344739"/>
              <a:gd name="connsiteX175" fmla="*/ 4004538 w 12192001"/>
              <a:gd name="connsiteY175" fmla="*/ 2085563 h 2344739"/>
              <a:gd name="connsiteX176" fmla="*/ 3936846 w 12192001"/>
              <a:gd name="connsiteY176" fmla="*/ 2068106 h 2344739"/>
              <a:gd name="connsiteX177" fmla="*/ 3897275 w 12192001"/>
              <a:gd name="connsiteY177" fmla="*/ 2062451 h 2344739"/>
              <a:gd name="connsiteX178" fmla="*/ 3789760 w 12192001"/>
              <a:gd name="connsiteY178" fmla="*/ 2042213 h 2344739"/>
              <a:gd name="connsiteX179" fmla="*/ 3682513 w 12192001"/>
              <a:gd name="connsiteY179" fmla="*/ 2018290 h 2344739"/>
              <a:gd name="connsiteX180" fmla="*/ 3610035 w 12192001"/>
              <a:gd name="connsiteY180" fmla="*/ 1986019 h 2344739"/>
              <a:gd name="connsiteX181" fmla="*/ 3603855 w 12192001"/>
              <a:gd name="connsiteY181" fmla="*/ 1987381 h 2344739"/>
              <a:gd name="connsiteX182" fmla="*/ 3594736 w 12192001"/>
              <a:gd name="connsiteY182" fmla="*/ 1987545 h 2344739"/>
              <a:gd name="connsiteX183" fmla="*/ 3594501 w 12192001"/>
              <a:gd name="connsiteY183" fmla="*/ 1987276 h 2344739"/>
              <a:gd name="connsiteX184" fmla="*/ 3585978 w 12192001"/>
              <a:gd name="connsiteY184" fmla="*/ 1987966 h 2344739"/>
              <a:gd name="connsiteX185" fmla="*/ 3536135 w 12192001"/>
              <a:gd name="connsiteY185" fmla="*/ 1978267 h 2344739"/>
              <a:gd name="connsiteX186" fmla="*/ 3473223 w 12192001"/>
              <a:gd name="connsiteY186" fmla="*/ 1974606 h 2344739"/>
              <a:gd name="connsiteX187" fmla="*/ 3400728 w 12192001"/>
              <a:gd name="connsiteY187" fmla="*/ 1962558 h 2344739"/>
              <a:gd name="connsiteX188" fmla="*/ 3363888 w 12192001"/>
              <a:gd name="connsiteY188" fmla="*/ 1979510 h 2344739"/>
              <a:gd name="connsiteX189" fmla="*/ 3344026 w 12192001"/>
              <a:gd name="connsiteY189" fmla="*/ 1981192 h 2344739"/>
              <a:gd name="connsiteX190" fmla="*/ 3341698 w 12192001"/>
              <a:gd name="connsiteY190" fmla="*/ 1980217 h 2344739"/>
              <a:gd name="connsiteX191" fmla="*/ 3262356 w 12192001"/>
              <a:gd name="connsiteY191" fmla="*/ 1986094 h 2344739"/>
              <a:gd name="connsiteX192" fmla="*/ 3142556 w 12192001"/>
              <a:gd name="connsiteY192" fmla="*/ 1993869 h 2344739"/>
              <a:gd name="connsiteX193" fmla="*/ 3030291 w 12192001"/>
              <a:gd name="connsiteY193" fmla="*/ 1996512 h 2344739"/>
              <a:gd name="connsiteX194" fmla="*/ 2781569 w 12192001"/>
              <a:gd name="connsiteY194" fmla="*/ 2018333 h 2344739"/>
              <a:gd name="connsiteX195" fmla="*/ 2646527 w 12192001"/>
              <a:gd name="connsiteY195" fmla="*/ 2028869 h 2344739"/>
              <a:gd name="connsiteX196" fmla="*/ 2568028 w 12192001"/>
              <a:gd name="connsiteY196" fmla="*/ 2002628 h 2344739"/>
              <a:gd name="connsiteX197" fmla="*/ 2443255 w 12192001"/>
              <a:gd name="connsiteY197" fmla="*/ 2016529 h 2344739"/>
              <a:gd name="connsiteX198" fmla="*/ 2315112 w 12192001"/>
              <a:gd name="connsiteY198" fmla="*/ 2024996 h 2344739"/>
              <a:gd name="connsiteX199" fmla="*/ 2208578 w 12192001"/>
              <a:gd name="connsiteY199" fmla="*/ 2019763 h 2344739"/>
              <a:gd name="connsiteX200" fmla="*/ 2094665 w 12192001"/>
              <a:gd name="connsiteY200" fmla="*/ 2003052 h 2344739"/>
              <a:gd name="connsiteX201" fmla="*/ 1997356 w 12192001"/>
              <a:gd name="connsiteY201" fmla="*/ 1995032 h 2344739"/>
              <a:gd name="connsiteX202" fmla="*/ 1928172 w 12192001"/>
              <a:gd name="connsiteY202" fmla="*/ 2016977 h 2344739"/>
              <a:gd name="connsiteX203" fmla="*/ 1921650 w 12192001"/>
              <a:gd name="connsiteY203" fmla="*/ 2012146 h 2344739"/>
              <a:gd name="connsiteX204" fmla="*/ 1873080 w 12192001"/>
              <a:gd name="connsiteY204" fmla="*/ 2013741 h 2344739"/>
              <a:gd name="connsiteX205" fmla="*/ 1786655 w 12192001"/>
              <a:gd name="connsiteY205" fmla="*/ 2041363 h 2344739"/>
              <a:gd name="connsiteX206" fmla="*/ 1738204 w 12192001"/>
              <a:gd name="connsiteY206" fmla="*/ 2036312 h 2344739"/>
              <a:gd name="connsiteX207" fmla="*/ 1675071 w 12192001"/>
              <a:gd name="connsiteY207" fmla="*/ 2019963 h 2344739"/>
              <a:gd name="connsiteX208" fmla="*/ 1608669 w 12192001"/>
              <a:gd name="connsiteY208" fmla="*/ 2013066 h 2344739"/>
              <a:gd name="connsiteX209" fmla="*/ 1496110 w 12192001"/>
              <a:gd name="connsiteY209" fmla="*/ 1987476 h 2344739"/>
              <a:gd name="connsiteX210" fmla="*/ 1149979 w 12192001"/>
              <a:gd name="connsiteY210" fmla="*/ 1938041 h 2344739"/>
              <a:gd name="connsiteX211" fmla="*/ 858269 w 12192001"/>
              <a:gd name="connsiteY211" fmla="*/ 1928608 h 2344739"/>
              <a:gd name="connsiteX212" fmla="*/ 837540 w 12192001"/>
              <a:gd name="connsiteY212" fmla="*/ 1929821 h 2344739"/>
              <a:gd name="connsiteX213" fmla="*/ 816809 w 12192001"/>
              <a:gd name="connsiteY213" fmla="*/ 1927857 h 2344739"/>
              <a:gd name="connsiteX214" fmla="*/ 811506 w 12192001"/>
              <a:gd name="connsiteY214" fmla="*/ 1930751 h 2344739"/>
              <a:gd name="connsiteX215" fmla="*/ 797041 w 12192001"/>
              <a:gd name="connsiteY215" fmla="*/ 1930446 h 2344739"/>
              <a:gd name="connsiteX216" fmla="*/ 767901 w 12192001"/>
              <a:gd name="connsiteY216" fmla="*/ 1932653 h 2344739"/>
              <a:gd name="connsiteX217" fmla="*/ 763053 w 12192001"/>
              <a:gd name="connsiteY217" fmla="*/ 1930432 h 2344739"/>
              <a:gd name="connsiteX218" fmla="*/ 720047 w 12192001"/>
              <a:gd name="connsiteY218" fmla="*/ 1929661 h 2344739"/>
              <a:gd name="connsiteX219" fmla="*/ 719742 w 12192001"/>
              <a:gd name="connsiteY219" fmla="*/ 1928399 h 2344739"/>
              <a:gd name="connsiteX220" fmla="*/ 708875 w 12192001"/>
              <a:gd name="connsiteY220" fmla="*/ 1922722 h 2344739"/>
              <a:gd name="connsiteX221" fmla="*/ 596792 w 12192001"/>
              <a:gd name="connsiteY221" fmla="*/ 1879864 h 2344739"/>
              <a:gd name="connsiteX222" fmla="*/ 578535 w 12192001"/>
              <a:gd name="connsiteY222" fmla="*/ 1877212 h 2344739"/>
              <a:gd name="connsiteX223" fmla="*/ 571717 w 12192001"/>
              <a:gd name="connsiteY223" fmla="*/ 1877401 h 2344739"/>
              <a:gd name="connsiteX224" fmla="*/ 445099 w 12192001"/>
              <a:gd name="connsiteY224" fmla="*/ 1839371 h 2344739"/>
              <a:gd name="connsiteX225" fmla="*/ 404015 w 12192001"/>
              <a:gd name="connsiteY225" fmla="*/ 1833548 h 2344739"/>
              <a:gd name="connsiteX226" fmla="*/ 292435 w 12192001"/>
              <a:gd name="connsiteY226" fmla="*/ 1812852 h 2344739"/>
              <a:gd name="connsiteX227" fmla="*/ 118381 w 12192001"/>
              <a:gd name="connsiteY227" fmla="*/ 1761047 h 2344739"/>
              <a:gd name="connsiteX228" fmla="*/ 15526 w 12192001"/>
              <a:gd name="connsiteY228" fmla="*/ 1758191 h 2344739"/>
              <a:gd name="connsiteX229" fmla="*/ 2 w 12192001"/>
              <a:gd name="connsiteY229" fmla="*/ 1752722 h 2344739"/>
              <a:gd name="connsiteX230" fmla="*/ 1 w 12192001"/>
              <a:gd name="connsiteY230" fmla="*/ 762497 h 2344739"/>
              <a:gd name="connsiteX231" fmla="*/ 0 w 12192001"/>
              <a:gd name="connsiteY231" fmla="*/ 762497 h 2344739"/>
              <a:gd name="connsiteX232" fmla="*/ 0 w 12192001"/>
              <a:gd name="connsiteY232" fmla="*/ 222213 h 2344739"/>
              <a:gd name="connsiteX233" fmla="*/ 0 w 12192001"/>
              <a:gd name="connsiteY233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13812 w 12192001"/>
              <a:gd name="connsiteY70" fmla="*/ 1919069 h 2344739"/>
              <a:gd name="connsiteX71" fmla="*/ 9053453 w 12192001"/>
              <a:gd name="connsiteY71" fmla="*/ 1910755 h 2344739"/>
              <a:gd name="connsiteX72" fmla="*/ 9005486 w 12192001"/>
              <a:gd name="connsiteY72" fmla="*/ 1914040 h 2344739"/>
              <a:gd name="connsiteX73" fmla="*/ 9005201 w 12192001"/>
              <a:gd name="connsiteY73" fmla="*/ 1913800 h 2344739"/>
              <a:gd name="connsiteX74" fmla="*/ 8996232 w 12192001"/>
              <a:gd name="connsiteY74" fmla="*/ 1915011 h 2344739"/>
              <a:gd name="connsiteX75" fmla="*/ 8990394 w 12192001"/>
              <a:gd name="connsiteY75" fmla="*/ 1917072 h 2344739"/>
              <a:gd name="connsiteX76" fmla="*/ 8974337 w 12192001"/>
              <a:gd name="connsiteY76" fmla="*/ 1920298 h 2344739"/>
              <a:gd name="connsiteX77" fmla="*/ 8968011 w 12192001"/>
              <a:gd name="connsiteY77" fmla="*/ 1919598 h 2344739"/>
              <a:gd name="connsiteX78" fmla="*/ 8963048 w 12192001"/>
              <a:gd name="connsiteY78" fmla="*/ 1917373 h 2344739"/>
              <a:gd name="connsiteX79" fmla="*/ 8928988 w 12192001"/>
              <a:gd name="connsiteY79" fmla="*/ 1914185 h 2344739"/>
              <a:gd name="connsiteX80" fmla="*/ 8752444 w 12192001"/>
              <a:gd name="connsiteY80" fmla="*/ 1933417 h 2344739"/>
              <a:gd name="connsiteX81" fmla="*/ 8707847 w 12192001"/>
              <a:gd name="connsiteY81" fmla="*/ 1935518 h 2344739"/>
              <a:gd name="connsiteX82" fmla="*/ 8596071 w 12192001"/>
              <a:gd name="connsiteY82" fmla="*/ 1944090 h 2344739"/>
              <a:gd name="connsiteX83" fmla="*/ 8525230 w 12192001"/>
              <a:gd name="connsiteY83" fmla="*/ 1929248 h 2344739"/>
              <a:gd name="connsiteX84" fmla="*/ 8510983 w 12192001"/>
              <a:gd name="connsiteY84" fmla="*/ 1935163 h 2344739"/>
              <a:gd name="connsiteX85" fmla="*/ 8506167 w 12192001"/>
              <a:gd name="connsiteY85" fmla="*/ 1938164 h 2344739"/>
              <a:gd name="connsiteX86" fmla="*/ 8497968 w 12192001"/>
              <a:gd name="connsiteY86" fmla="*/ 1940902 h 2344739"/>
              <a:gd name="connsiteX87" fmla="*/ 8497594 w 12192001"/>
              <a:gd name="connsiteY87" fmla="*/ 1940723 h 2344739"/>
              <a:gd name="connsiteX88" fmla="*/ 8490249 w 12192001"/>
              <a:gd name="connsiteY88" fmla="*/ 1943773 h 2344739"/>
              <a:gd name="connsiteX89" fmla="*/ 8367182 w 12192001"/>
              <a:gd name="connsiteY89" fmla="*/ 1957815 h 2344739"/>
              <a:gd name="connsiteX90" fmla="*/ 8353799 w 12192001"/>
              <a:gd name="connsiteY90" fmla="*/ 1958009 h 2344739"/>
              <a:gd name="connsiteX91" fmla="*/ 8352373 w 12192001"/>
              <a:gd name="connsiteY91" fmla="*/ 1957169 h 2344739"/>
              <a:gd name="connsiteX92" fmla="*/ 8320104 w 12192001"/>
              <a:gd name="connsiteY92" fmla="*/ 1974587 h 2344739"/>
              <a:gd name="connsiteX93" fmla="*/ 8314433 w 12192001"/>
              <a:gd name="connsiteY93" fmla="*/ 1974913 h 2344739"/>
              <a:gd name="connsiteX94" fmla="*/ 8295174 w 12192001"/>
              <a:gd name="connsiteY94" fmla="*/ 1988808 h 2344739"/>
              <a:gd name="connsiteX95" fmla="*/ 8284276 w 12192001"/>
              <a:gd name="connsiteY95" fmla="*/ 1994631 h 2344739"/>
              <a:gd name="connsiteX96" fmla="*/ 8283150 w 12192001"/>
              <a:gd name="connsiteY96" fmla="*/ 1999074 h 2344739"/>
              <a:gd name="connsiteX97" fmla="*/ 8266076 w 12192001"/>
              <a:gd name="connsiteY97" fmla="*/ 2006249 h 2344739"/>
              <a:gd name="connsiteX98" fmla="*/ 8263377 w 12192001"/>
              <a:gd name="connsiteY98" fmla="*/ 2006019 h 2344739"/>
              <a:gd name="connsiteX99" fmla="*/ 8252033 w 12192001"/>
              <a:gd name="connsiteY99" fmla="*/ 2015862 h 2344739"/>
              <a:gd name="connsiteX100" fmla="*/ 8245834 w 12192001"/>
              <a:gd name="connsiteY100" fmla="*/ 2028854 h 2344739"/>
              <a:gd name="connsiteX101" fmla="*/ 8090272 w 12192001"/>
              <a:gd name="connsiteY101" fmla="*/ 2075015 h 2344739"/>
              <a:gd name="connsiteX102" fmla="*/ 7905407 w 12192001"/>
              <a:gd name="connsiteY102" fmla="*/ 2116988 h 2344739"/>
              <a:gd name="connsiteX103" fmla="*/ 7718745 w 12192001"/>
              <a:gd name="connsiteY103" fmla="*/ 2142703 h 2344739"/>
              <a:gd name="connsiteX104" fmla="*/ 7614347 w 12192001"/>
              <a:gd name="connsiteY104" fmla="*/ 2139232 h 2344739"/>
              <a:gd name="connsiteX105" fmla="*/ 7527543 w 12192001"/>
              <a:gd name="connsiteY105" fmla="*/ 2145060 h 2344739"/>
              <a:gd name="connsiteX106" fmla="*/ 7519571 w 12192001"/>
              <a:gd name="connsiteY106" fmla="*/ 2147613 h 2344739"/>
              <a:gd name="connsiteX107" fmla="*/ 7507411 w 12192001"/>
              <a:gd name="connsiteY107" fmla="*/ 2148948 h 2344739"/>
              <a:gd name="connsiteX108" fmla="*/ 7507040 w 12192001"/>
              <a:gd name="connsiteY108" fmla="*/ 2148621 h 2344739"/>
              <a:gd name="connsiteX109" fmla="*/ 7495795 w 12192001"/>
              <a:gd name="connsiteY109" fmla="*/ 2150573 h 2344739"/>
              <a:gd name="connsiteX110" fmla="*/ 7405391 w 12192001"/>
              <a:gd name="connsiteY110" fmla="*/ 2142468 h 2344739"/>
              <a:gd name="connsiteX111" fmla="*/ 7312180 w 12192001"/>
              <a:gd name="connsiteY111" fmla="*/ 2132873 h 2344739"/>
              <a:gd name="connsiteX112" fmla="*/ 7310853 w 12192001"/>
              <a:gd name="connsiteY112" fmla="*/ 2131431 h 2344739"/>
              <a:gd name="connsiteX113" fmla="*/ 7218559 w 12192001"/>
              <a:gd name="connsiteY113" fmla="*/ 2156680 h 2344739"/>
              <a:gd name="connsiteX114" fmla="*/ 7201101 w 12192001"/>
              <a:gd name="connsiteY114" fmla="*/ 2161230 h 2344739"/>
              <a:gd name="connsiteX115" fmla="*/ 7197004 w 12192001"/>
              <a:gd name="connsiteY115" fmla="*/ 2166588 h 2344739"/>
              <a:gd name="connsiteX116" fmla="*/ 7170808 w 12192001"/>
              <a:gd name="connsiteY116" fmla="*/ 2171236 h 2344739"/>
              <a:gd name="connsiteX117" fmla="*/ 7096988 w 12192001"/>
              <a:gd name="connsiteY117" fmla="*/ 2183464 h 2344739"/>
              <a:gd name="connsiteX118" fmla="*/ 7018496 w 12192001"/>
              <a:gd name="connsiteY118" fmla="*/ 2183090 h 2344739"/>
              <a:gd name="connsiteX119" fmla="*/ 6904146 w 12192001"/>
              <a:gd name="connsiteY119" fmla="*/ 2212596 h 2344739"/>
              <a:gd name="connsiteX120" fmla="*/ 6708222 w 12192001"/>
              <a:gd name="connsiteY120" fmla="*/ 2240551 h 2344739"/>
              <a:gd name="connsiteX121" fmla="*/ 6549454 w 12192001"/>
              <a:gd name="connsiteY121" fmla="*/ 2269327 h 2344739"/>
              <a:gd name="connsiteX122" fmla="*/ 6317560 w 12192001"/>
              <a:gd name="connsiteY122" fmla="*/ 2316127 h 2344739"/>
              <a:gd name="connsiteX123" fmla="*/ 6168674 w 12192001"/>
              <a:gd name="connsiteY123" fmla="*/ 2318214 h 2344739"/>
              <a:gd name="connsiteX124" fmla="*/ 6073848 w 12192001"/>
              <a:gd name="connsiteY124" fmla="*/ 2338676 h 2344739"/>
              <a:gd name="connsiteX125" fmla="*/ 6068529 w 12192001"/>
              <a:gd name="connsiteY125" fmla="*/ 2337139 h 2344739"/>
              <a:gd name="connsiteX126" fmla="*/ 6048638 w 12192001"/>
              <a:gd name="connsiteY126" fmla="*/ 2337822 h 2344739"/>
              <a:gd name="connsiteX127" fmla="*/ 6041285 w 12192001"/>
              <a:gd name="connsiteY127" fmla="*/ 2329473 h 2344739"/>
              <a:gd name="connsiteX128" fmla="*/ 6010090 w 12192001"/>
              <a:gd name="connsiteY128" fmla="*/ 2324380 h 2344739"/>
              <a:gd name="connsiteX129" fmla="*/ 5957375 w 12192001"/>
              <a:gd name="connsiteY129" fmla="*/ 2328024 h 2344739"/>
              <a:gd name="connsiteX130" fmla="*/ 5758919 w 12192001"/>
              <a:gd name="connsiteY130" fmla="*/ 2343716 h 2344739"/>
              <a:gd name="connsiteX131" fmla="*/ 5626960 w 12192001"/>
              <a:gd name="connsiteY131" fmla="*/ 2344739 h 2344739"/>
              <a:gd name="connsiteX132" fmla="*/ 5470906 w 12192001"/>
              <a:gd name="connsiteY132" fmla="*/ 2330719 h 2344739"/>
              <a:gd name="connsiteX133" fmla="*/ 5432761 w 12192001"/>
              <a:gd name="connsiteY133" fmla="*/ 2319466 h 2344739"/>
              <a:gd name="connsiteX134" fmla="*/ 5381669 w 12192001"/>
              <a:gd name="connsiteY134" fmla="*/ 2301764 h 2344739"/>
              <a:gd name="connsiteX135" fmla="*/ 5261764 w 12192001"/>
              <a:gd name="connsiteY135" fmla="*/ 2281347 h 2344739"/>
              <a:gd name="connsiteX136" fmla="*/ 5222961 w 12192001"/>
              <a:gd name="connsiteY136" fmla="*/ 2270223 h 2344739"/>
              <a:gd name="connsiteX137" fmla="*/ 5174660 w 12192001"/>
              <a:gd name="connsiteY137" fmla="*/ 2267233 h 2344739"/>
              <a:gd name="connsiteX138" fmla="*/ 5156554 w 12192001"/>
              <a:gd name="connsiteY138" fmla="*/ 2260010 h 2344739"/>
              <a:gd name="connsiteX139" fmla="*/ 5142599 w 12192001"/>
              <a:gd name="connsiteY139" fmla="*/ 2256610 h 2344739"/>
              <a:gd name="connsiteX140" fmla="*/ 5139596 w 12192001"/>
              <a:gd name="connsiteY140" fmla="*/ 2254509 h 2344739"/>
              <a:gd name="connsiteX141" fmla="*/ 5121659 w 12192001"/>
              <a:gd name="connsiteY141" fmla="*/ 2243656 h 2344739"/>
              <a:gd name="connsiteX142" fmla="*/ 5065790 w 12192001"/>
              <a:gd name="connsiteY142" fmla="*/ 2250227 h 2344739"/>
              <a:gd name="connsiteX143" fmla="*/ 5011514 w 12192001"/>
              <a:gd name="connsiteY143" fmla="*/ 2233846 h 2344739"/>
              <a:gd name="connsiteX144" fmla="*/ 4840441 w 12192001"/>
              <a:gd name="connsiteY144" fmla="*/ 2209829 h 2344739"/>
              <a:gd name="connsiteX145" fmla="*/ 4762447 w 12192001"/>
              <a:gd name="connsiteY145" fmla="*/ 2182061 h 2344739"/>
              <a:gd name="connsiteX146" fmla="*/ 4723186 w 12192001"/>
              <a:gd name="connsiteY146" fmla="*/ 2173047 h 2344739"/>
              <a:gd name="connsiteX147" fmla="*/ 4721176 w 12192001"/>
              <a:gd name="connsiteY147" fmla="*/ 2172298 h 2344739"/>
              <a:gd name="connsiteX148" fmla="*/ 4722111 w 12192001"/>
              <a:gd name="connsiteY148" fmla="*/ 2172087 h 2344739"/>
              <a:gd name="connsiteX149" fmla="*/ 4717202 w 12192001"/>
              <a:gd name="connsiteY149" fmla="*/ 2170817 h 2344739"/>
              <a:gd name="connsiteX150" fmla="*/ 4721176 w 12192001"/>
              <a:gd name="connsiteY150" fmla="*/ 2172298 h 2344739"/>
              <a:gd name="connsiteX151" fmla="*/ 4715526 w 12192001"/>
              <a:gd name="connsiteY151" fmla="*/ 2173573 h 2344739"/>
              <a:gd name="connsiteX152" fmla="*/ 4515814 w 12192001"/>
              <a:gd name="connsiteY152" fmla="*/ 2163671 h 2344739"/>
              <a:gd name="connsiteX153" fmla="*/ 4428543 w 12192001"/>
              <a:gd name="connsiteY153" fmla="*/ 2153020 h 2344739"/>
              <a:gd name="connsiteX154" fmla="*/ 4362875 w 12192001"/>
              <a:gd name="connsiteY154" fmla="*/ 2151674 h 2344739"/>
              <a:gd name="connsiteX155" fmla="*/ 4316966 w 12192001"/>
              <a:gd name="connsiteY155" fmla="*/ 2158289 h 2344739"/>
              <a:gd name="connsiteX156" fmla="*/ 4315110 w 12192001"/>
              <a:gd name="connsiteY156" fmla="*/ 2156948 h 2344739"/>
              <a:gd name="connsiteX157" fmla="*/ 4295144 w 12192001"/>
              <a:gd name="connsiteY157" fmla="*/ 2155069 h 2344739"/>
              <a:gd name="connsiteX158" fmla="*/ 4290064 w 12192001"/>
              <a:gd name="connsiteY158" fmla="*/ 2157986 h 2344739"/>
              <a:gd name="connsiteX159" fmla="*/ 4276142 w 12192001"/>
              <a:gd name="connsiteY159" fmla="*/ 2157740 h 2344739"/>
              <a:gd name="connsiteX160" fmla="*/ 4248117 w 12192001"/>
              <a:gd name="connsiteY160" fmla="*/ 2160064 h 2344739"/>
              <a:gd name="connsiteX161" fmla="*/ 4202051 w 12192001"/>
              <a:gd name="connsiteY161" fmla="*/ 2157269 h 2344739"/>
              <a:gd name="connsiteX162" fmla="*/ 4201745 w 12192001"/>
              <a:gd name="connsiteY162" fmla="*/ 2156010 h 2344739"/>
              <a:gd name="connsiteX163" fmla="*/ 4191248 w 12192001"/>
              <a:gd name="connsiteY163" fmla="*/ 2150376 h 2344739"/>
              <a:gd name="connsiteX164" fmla="*/ 4142745 w 12192001"/>
              <a:gd name="connsiteY164" fmla="*/ 2134511 h 2344739"/>
              <a:gd name="connsiteX165" fmla="*/ 4083097 w 12192001"/>
              <a:gd name="connsiteY165" fmla="*/ 2107978 h 2344739"/>
              <a:gd name="connsiteX166" fmla="*/ 4074546 w 12192001"/>
              <a:gd name="connsiteY166" fmla="*/ 2107143 h 2344739"/>
              <a:gd name="connsiteX167" fmla="*/ 4074427 w 12192001"/>
              <a:gd name="connsiteY167" fmla="*/ 2106844 h 2344739"/>
              <a:gd name="connsiteX168" fmla="*/ 4065510 w 12192001"/>
              <a:gd name="connsiteY168" fmla="*/ 2105400 h 2344739"/>
              <a:gd name="connsiteX169" fmla="*/ 4058954 w 12192001"/>
              <a:gd name="connsiteY169" fmla="*/ 2105618 h 2344739"/>
              <a:gd name="connsiteX170" fmla="*/ 4042364 w 12192001"/>
              <a:gd name="connsiteY170" fmla="*/ 2103997 h 2344739"/>
              <a:gd name="connsiteX171" fmla="*/ 4036997 w 12192001"/>
              <a:gd name="connsiteY171" fmla="*/ 2101563 h 2344739"/>
              <a:gd name="connsiteX172" fmla="*/ 4035363 w 12192001"/>
              <a:gd name="connsiteY172" fmla="*/ 2097896 h 2344739"/>
              <a:gd name="connsiteX173" fmla="*/ 4033778 w 12192001"/>
              <a:gd name="connsiteY173" fmla="*/ 2098131 h 2344739"/>
              <a:gd name="connsiteX174" fmla="*/ 4004538 w 12192001"/>
              <a:gd name="connsiteY174" fmla="*/ 2085563 h 2344739"/>
              <a:gd name="connsiteX175" fmla="*/ 3936846 w 12192001"/>
              <a:gd name="connsiteY175" fmla="*/ 2068106 h 2344739"/>
              <a:gd name="connsiteX176" fmla="*/ 3897275 w 12192001"/>
              <a:gd name="connsiteY176" fmla="*/ 2062451 h 2344739"/>
              <a:gd name="connsiteX177" fmla="*/ 3789760 w 12192001"/>
              <a:gd name="connsiteY177" fmla="*/ 2042213 h 2344739"/>
              <a:gd name="connsiteX178" fmla="*/ 3682513 w 12192001"/>
              <a:gd name="connsiteY178" fmla="*/ 2018290 h 2344739"/>
              <a:gd name="connsiteX179" fmla="*/ 3610035 w 12192001"/>
              <a:gd name="connsiteY179" fmla="*/ 1986019 h 2344739"/>
              <a:gd name="connsiteX180" fmla="*/ 3603855 w 12192001"/>
              <a:gd name="connsiteY180" fmla="*/ 1987381 h 2344739"/>
              <a:gd name="connsiteX181" fmla="*/ 3594736 w 12192001"/>
              <a:gd name="connsiteY181" fmla="*/ 1987545 h 2344739"/>
              <a:gd name="connsiteX182" fmla="*/ 3594501 w 12192001"/>
              <a:gd name="connsiteY182" fmla="*/ 1987276 h 2344739"/>
              <a:gd name="connsiteX183" fmla="*/ 3585978 w 12192001"/>
              <a:gd name="connsiteY183" fmla="*/ 1987966 h 2344739"/>
              <a:gd name="connsiteX184" fmla="*/ 3536135 w 12192001"/>
              <a:gd name="connsiteY184" fmla="*/ 1978267 h 2344739"/>
              <a:gd name="connsiteX185" fmla="*/ 3473223 w 12192001"/>
              <a:gd name="connsiteY185" fmla="*/ 1974606 h 2344739"/>
              <a:gd name="connsiteX186" fmla="*/ 3400728 w 12192001"/>
              <a:gd name="connsiteY186" fmla="*/ 1962558 h 2344739"/>
              <a:gd name="connsiteX187" fmla="*/ 3363888 w 12192001"/>
              <a:gd name="connsiteY187" fmla="*/ 1979510 h 2344739"/>
              <a:gd name="connsiteX188" fmla="*/ 3344026 w 12192001"/>
              <a:gd name="connsiteY188" fmla="*/ 1981192 h 2344739"/>
              <a:gd name="connsiteX189" fmla="*/ 3341698 w 12192001"/>
              <a:gd name="connsiteY189" fmla="*/ 1980217 h 2344739"/>
              <a:gd name="connsiteX190" fmla="*/ 3262356 w 12192001"/>
              <a:gd name="connsiteY190" fmla="*/ 1986094 h 2344739"/>
              <a:gd name="connsiteX191" fmla="*/ 3142556 w 12192001"/>
              <a:gd name="connsiteY191" fmla="*/ 1993869 h 2344739"/>
              <a:gd name="connsiteX192" fmla="*/ 3030291 w 12192001"/>
              <a:gd name="connsiteY192" fmla="*/ 1996512 h 2344739"/>
              <a:gd name="connsiteX193" fmla="*/ 2781569 w 12192001"/>
              <a:gd name="connsiteY193" fmla="*/ 2018333 h 2344739"/>
              <a:gd name="connsiteX194" fmla="*/ 2646527 w 12192001"/>
              <a:gd name="connsiteY194" fmla="*/ 2028869 h 2344739"/>
              <a:gd name="connsiteX195" fmla="*/ 2568028 w 12192001"/>
              <a:gd name="connsiteY195" fmla="*/ 2002628 h 2344739"/>
              <a:gd name="connsiteX196" fmla="*/ 2443255 w 12192001"/>
              <a:gd name="connsiteY196" fmla="*/ 2016529 h 2344739"/>
              <a:gd name="connsiteX197" fmla="*/ 2315112 w 12192001"/>
              <a:gd name="connsiteY197" fmla="*/ 2024996 h 2344739"/>
              <a:gd name="connsiteX198" fmla="*/ 2208578 w 12192001"/>
              <a:gd name="connsiteY198" fmla="*/ 2019763 h 2344739"/>
              <a:gd name="connsiteX199" fmla="*/ 2094665 w 12192001"/>
              <a:gd name="connsiteY199" fmla="*/ 2003052 h 2344739"/>
              <a:gd name="connsiteX200" fmla="*/ 1997356 w 12192001"/>
              <a:gd name="connsiteY200" fmla="*/ 1995032 h 2344739"/>
              <a:gd name="connsiteX201" fmla="*/ 1928172 w 12192001"/>
              <a:gd name="connsiteY201" fmla="*/ 2016977 h 2344739"/>
              <a:gd name="connsiteX202" fmla="*/ 1921650 w 12192001"/>
              <a:gd name="connsiteY202" fmla="*/ 2012146 h 2344739"/>
              <a:gd name="connsiteX203" fmla="*/ 1873080 w 12192001"/>
              <a:gd name="connsiteY203" fmla="*/ 2013741 h 2344739"/>
              <a:gd name="connsiteX204" fmla="*/ 1786655 w 12192001"/>
              <a:gd name="connsiteY204" fmla="*/ 2041363 h 2344739"/>
              <a:gd name="connsiteX205" fmla="*/ 1738204 w 12192001"/>
              <a:gd name="connsiteY205" fmla="*/ 2036312 h 2344739"/>
              <a:gd name="connsiteX206" fmla="*/ 1675071 w 12192001"/>
              <a:gd name="connsiteY206" fmla="*/ 2019963 h 2344739"/>
              <a:gd name="connsiteX207" fmla="*/ 1608669 w 12192001"/>
              <a:gd name="connsiteY207" fmla="*/ 2013066 h 2344739"/>
              <a:gd name="connsiteX208" fmla="*/ 1496110 w 12192001"/>
              <a:gd name="connsiteY208" fmla="*/ 1987476 h 2344739"/>
              <a:gd name="connsiteX209" fmla="*/ 1149979 w 12192001"/>
              <a:gd name="connsiteY209" fmla="*/ 1938041 h 2344739"/>
              <a:gd name="connsiteX210" fmla="*/ 858269 w 12192001"/>
              <a:gd name="connsiteY210" fmla="*/ 1928608 h 2344739"/>
              <a:gd name="connsiteX211" fmla="*/ 837540 w 12192001"/>
              <a:gd name="connsiteY211" fmla="*/ 1929821 h 2344739"/>
              <a:gd name="connsiteX212" fmla="*/ 816809 w 12192001"/>
              <a:gd name="connsiteY212" fmla="*/ 1927857 h 2344739"/>
              <a:gd name="connsiteX213" fmla="*/ 811506 w 12192001"/>
              <a:gd name="connsiteY213" fmla="*/ 1930751 h 2344739"/>
              <a:gd name="connsiteX214" fmla="*/ 797041 w 12192001"/>
              <a:gd name="connsiteY214" fmla="*/ 1930446 h 2344739"/>
              <a:gd name="connsiteX215" fmla="*/ 767901 w 12192001"/>
              <a:gd name="connsiteY215" fmla="*/ 1932653 h 2344739"/>
              <a:gd name="connsiteX216" fmla="*/ 763053 w 12192001"/>
              <a:gd name="connsiteY216" fmla="*/ 1930432 h 2344739"/>
              <a:gd name="connsiteX217" fmla="*/ 720047 w 12192001"/>
              <a:gd name="connsiteY217" fmla="*/ 1929661 h 2344739"/>
              <a:gd name="connsiteX218" fmla="*/ 719742 w 12192001"/>
              <a:gd name="connsiteY218" fmla="*/ 1928399 h 2344739"/>
              <a:gd name="connsiteX219" fmla="*/ 708875 w 12192001"/>
              <a:gd name="connsiteY219" fmla="*/ 1922722 h 2344739"/>
              <a:gd name="connsiteX220" fmla="*/ 596792 w 12192001"/>
              <a:gd name="connsiteY220" fmla="*/ 1879864 h 2344739"/>
              <a:gd name="connsiteX221" fmla="*/ 578535 w 12192001"/>
              <a:gd name="connsiteY221" fmla="*/ 1877212 h 2344739"/>
              <a:gd name="connsiteX222" fmla="*/ 571717 w 12192001"/>
              <a:gd name="connsiteY222" fmla="*/ 1877401 h 2344739"/>
              <a:gd name="connsiteX223" fmla="*/ 445099 w 12192001"/>
              <a:gd name="connsiteY223" fmla="*/ 1839371 h 2344739"/>
              <a:gd name="connsiteX224" fmla="*/ 404015 w 12192001"/>
              <a:gd name="connsiteY224" fmla="*/ 1833548 h 2344739"/>
              <a:gd name="connsiteX225" fmla="*/ 292435 w 12192001"/>
              <a:gd name="connsiteY225" fmla="*/ 1812852 h 2344739"/>
              <a:gd name="connsiteX226" fmla="*/ 118381 w 12192001"/>
              <a:gd name="connsiteY226" fmla="*/ 1761047 h 2344739"/>
              <a:gd name="connsiteX227" fmla="*/ 15526 w 12192001"/>
              <a:gd name="connsiteY227" fmla="*/ 1758191 h 2344739"/>
              <a:gd name="connsiteX228" fmla="*/ 2 w 12192001"/>
              <a:gd name="connsiteY228" fmla="*/ 1752722 h 2344739"/>
              <a:gd name="connsiteX229" fmla="*/ 1 w 12192001"/>
              <a:gd name="connsiteY229" fmla="*/ 762497 h 2344739"/>
              <a:gd name="connsiteX230" fmla="*/ 0 w 12192001"/>
              <a:gd name="connsiteY230" fmla="*/ 762497 h 2344739"/>
              <a:gd name="connsiteX231" fmla="*/ 0 w 12192001"/>
              <a:gd name="connsiteY231" fmla="*/ 222213 h 2344739"/>
              <a:gd name="connsiteX232" fmla="*/ 0 w 12192001"/>
              <a:gd name="connsiteY232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312180 w 12192001"/>
              <a:gd name="connsiteY110" fmla="*/ 2132873 h 2344739"/>
              <a:gd name="connsiteX111" fmla="*/ 7310853 w 12192001"/>
              <a:gd name="connsiteY111" fmla="*/ 2131431 h 2344739"/>
              <a:gd name="connsiteX112" fmla="*/ 7218559 w 12192001"/>
              <a:gd name="connsiteY112" fmla="*/ 2156680 h 2344739"/>
              <a:gd name="connsiteX113" fmla="*/ 7201101 w 12192001"/>
              <a:gd name="connsiteY113" fmla="*/ 2161230 h 2344739"/>
              <a:gd name="connsiteX114" fmla="*/ 7197004 w 12192001"/>
              <a:gd name="connsiteY114" fmla="*/ 2166588 h 2344739"/>
              <a:gd name="connsiteX115" fmla="*/ 7170808 w 12192001"/>
              <a:gd name="connsiteY115" fmla="*/ 2171236 h 2344739"/>
              <a:gd name="connsiteX116" fmla="*/ 7096988 w 12192001"/>
              <a:gd name="connsiteY116" fmla="*/ 2183464 h 2344739"/>
              <a:gd name="connsiteX117" fmla="*/ 7018496 w 12192001"/>
              <a:gd name="connsiteY117" fmla="*/ 2183090 h 2344739"/>
              <a:gd name="connsiteX118" fmla="*/ 6904146 w 12192001"/>
              <a:gd name="connsiteY118" fmla="*/ 2212596 h 2344739"/>
              <a:gd name="connsiteX119" fmla="*/ 6708222 w 12192001"/>
              <a:gd name="connsiteY119" fmla="*/ 2240551 h 2344739"/>
              <a:gd name="connsiteX120" fmla="*/ 6549454 w 12192001"/>
              <a:gd name="connsiteY120" fmla="*/ 2269327 h 2344739"/>
              <a:gd name="connsiteX121" fmla="*/ 6317560 w 12192001"/>
              <a:gd name="connsiteY121" fmla="*/ 2316127 h 2344739"/>
              <a:gd name="connsiteX122" fmla="*/ 6168674 w 12192001"/>
              <a:gd name="connsiteY122" fmla="*/ 2318214 h 2344739"/>
              <a:gd name="connsiteX123" fmla="*/ 6073848 w 12192001"/>
              <a:gd name="connsiteY123" fmla="*/ 2338676 h 2344739"/>
              <a:gd name="connsiteX124" fmla="*/ 6068529 w 12192001"/>
              <a:gd name="connsiteY124" fmla="*/ 2337139 h 2344739"/>
              <a:gd name="connsiteX125" fmla="*/ 6048638 w 12192001"/>
              <a:gd name="connsiteY125" fmla="*/ 2337822 h 2344739"/>
              <a:gd name="connsiteX126" fmla="*/ 6041285 w 12192001"/>
              <a:gd name="connsiteY126" fmla="*/ 2329473 h 2344739"/>
              <a:gd name="connsiteX127" fmla="*/ 6010090 w 12192001"/>
              <a:gd name="connsiteY127" fmla="*/ 2324380 h 2344739"/>
              <a:gd name="connsiteX128" fmla="*/ 5957375 w 12192001"/>
              <a:gd name="connsiteY128" fmla="*/ 2328024 h 2344739"/>
              <a:gd name="connsiteX129" fmla="*/ 5758919 w 12192001"/>
              <a:gd name="connsiteY129" fmla="*/ 2343716 h 2344739"/>
              <a:gd name="connsiteX130" fmla="*/ 5626960 w 12192001"/>
              <a:gd name="connsiteY130" fmla="*/ 2344739 h 2344739"/>
              <a:gd name="connsiteX131" fmla="*/ 5470906 w 12192001"/>
              <a:gd name="connsiteY131" fmla="*/ 2330719 h 2344739"/>
              <a:gd name="connsiteX132" fmla="*/ 5432761 w 12192001"/>
              <a:gd name="connsiteY132" fmla="*/ 2319466 h 2344739"/>
              <a:gd name="connsiteX133" fmla="*/ 5381669 w 12192001"/>
              <a:gd name="connsiteY133" fmla="*/ 2301764 h 2344739"/>
              <a:gd name="connsiteX134" fmla="*/ 5261764 w 12192001"/>
              <a:gd name="connsiteY134" fmla="*/ 2281347 h 2344739"/>
              <a:gd name="connsiteX135" fmla="*/ 5222961 w 12192001"/>
              <a:gd name="connsiteY135" fmla="*/ 2270223 h 2344739"/>
              <a:gd name="connsiteX136" fmla="*/ 5174660 w 12192001"/>
              <a:gd name="connsiteY136" fmla="*/ 2267233 h 2344739"/>
              <a:gd name="connsiteX137" fmla="*/ 5156554 w 12192001"/>
              <a:gd name="connsiteY137" fmla="*/ 2260010 h 2344739"/>
              <a:gd name="connsiteX138" fmla="*/ 5142599 w 12192001"/>
              <a:gd name="connsiteY138" fmla="*/ 2256610 h 2344739"/>
              <a:gd name="connsiteX139" fmla="*/ 5139596 w 12192001"/>
              <a:gd name="connsiteY139" fmla="*/ 2254509 h 2344739"/>
              <a:gd name="connsiteX140" fmla="*/ 5121659 w 12192001"/>
              <a:gd name="connsiteY140" fmla="*/ 2243656 h 2344739"/>
              <a:gd name="connsiteX141" fmla="*/ 5065790 w 12192001"/>
              <a:gd name="connsiteY141" fmla="*/ 2250227 h 2344739"/>
              <a:gd name="connsiteX142" fmla="*/ 5011514 w 12192001"/>
              <a:gd name="connsiteY142" fmla="*/ 2233846 h 2344739"/>
              <a:gd name="connsiteX143" fmla="*/ 4840441 w 12192001"/>
              <a:gd name="connsiteY143" fmla="*/ 2209829 h 2344739"/>
              <a:gd name="connsiteX144" fmla="*/ 4762447 w 12192001"/>
              <a:gd name="connsiteY144" fmla="*/ 2182061 h 2344739"/>
              <a:gd name="connsiteX145" fmla="*/ 4723186 w 12192001"/>
              <a:gd name="connsiteY145" fmla="*/ 2173047 h 2344739"/>
              <a:gd name="connsiteX146" fmla="*/ 4721176 w 12192001"/>
              <a:gd name="connsiteY146" fmla="*/ 2172298 h 2344739"/>
              <a:gd name="connsiteX147" fmla="*/ 4722111 w 12192001"/>
              <a:gd name="connsiteY147" fmla="*/ 2172087 h 2344739"/>
              <a:gd name="connsiteX148" fmla="*/ 4717202 w 12192001"/>
              <a:gd name="connsiteY148" fmla="*/ 2170817 h 2344739"/>
              <a:gd name="connsiteX149" fmla="*/ 4721176 w 12192001"/>
              <a:gd name="connsiteY149" fmla="*/ 2172298 h 2344739"/>
              <a:gd name="connsiteX150" fmla="*/ 4715526 w 12192001"/>
              <a:gd name="connsiteY150" fmla="*/ 2173573 h 2344739"/>
              <a:gd name="connsiteX151" fmla="*/ 4515814 w 12192001"/>
              <a:gd name="connsiteY151" fmla="*/ 2163671 h 2344739"/>
              <a:gd name="connsiteX152" fmla="*/ 4428543 w 12192001"/>
              <a:gd name="connsiteY152" fmla="*/ 2153020 h 2344739"/>
              <a:gd name="connsiteX153" fmla="*/ 4362875 w 12192001"/>
              <a:gd name="connsiteY153" fmla="*/ 2151674 h 2344739"/>
              <a:gd name="connsiteX154" fmla="*/ 4316966 w 12192001"/>
              <a:gd name="connsiteY154" fmla="*/ 2158289 h 2344739"/>
              <a:gd name="connsiteX155" fmla="*/ 4315110 w 12192001"/>
              <a:gd name="connsiteY155" fmla="*/ 2156948 h 2344739"/>
              <a:gd name="connsiteX156" fmla="*/ 4295144 w 12192001"/>
              <a:gd name="connsiteY156" fmla="*/ 2155069 h 2344739"/>
              <a:gd name="connsiteX157" fmla="*/ 4290064 w 12192001"/>
              <a:gd name="connsiteY157" fmla="*/ 2157986 h 2344739"/>
              <a:gd name="connsiteX158" fmla="*/ 4276142 w 12192001"/>
              <a:gd name="connsiteY158" fmla="*/ 2157740 h 2344739"/>
              <a:gd name="connsiteX159" fmla="*/ 4248117 w 12192001"/>
              <a:gd name="connsiteY159" fmla="*/ 2160064 h 2344739"/>
              <a:gd name="connsiteX160" fmla="*/ 4202051 w 12192001"/>
              <a:gd name="connsiteY160" fmla="*/ 2157269 h 2344739"/>
              <a:gd name="connsiteX161" fmla="*/ 4201745 w 12192001"/>
              <a:gd name="connsiteY161" fmla="*/ 2156010 h 2344739"/>
              <a:gd name="connsiteX162" fmla="*/ 4191248 w 12192001"/>
              <a:gd name="connsiteY162" fmla="*/ 2150376 h 2344739"/>
              <a:gd name="connsiteX163" fmla="*/ 4142745 w 12192001"/>
              <a:gd name="connsiteY163" fmla="*/ 2134511 h 2344739"/>
              <a:gd name="connsiteX164" fmla="*/ 4083097 w 12192001"/>
              <a:gd name="connsiteY164" fmla="*/ 2107978 h 2344739"/>
              <a:gd name="connsiteX165" fmla="*/ 4074546 w 12192001"/>
              <a:gd name="connsiteY165" fmla="*/ 2107143 h 2344739"/>
              <a:gd name="connsiteX166" fmla="*/ 4074427 w 12192001"/>
              <a:gd name="connsiteY166" fmla="*/ 2106844 h 2344739"/>
              <a:gd name="connsiteX167" fmla="*/ 4065510 w 12192001"/>
              <a:gd name="connsiteY167" fmla="*/ 2105400 h 2344739"/>
              <a:gd name="connsiteX168" fmla="*/ 4058954 w 12192001"/>
              <a:gd name="connsiteY168" fmla="*/ 2105618 h 2344739"/>
              <a:gd name="connsiteX169" fmla="*/ 4042364 w 12192001"/>
              <a:gd name="connsiteY169" fmla="*/ 2103997 h 2344739"/>
              <a:gd name="connsiteX170" fmla="*/ 4036997 w 12192001"/>
              <a:gd name="connsiteY170" fmla="*/ 2101563 h 2344739"/>
              <a:gd name="connsiteX171" fmla="*/ 4035363 w 12192001"/>
              <a:gd name="connsiteY171" fmla="*/ 2097896 h 2344739"/>
              <a:gd name="connsiteX172" fmla="*/ 4033778 w 12192001"/>
              <a:gd name="connsiteY172" fmla="*/ 2098131 h 2344739"/>
              <a:gd name="connsiteX173" fmla="*/ 4004538 w 12192001"/>
              <a:gd name="connsiteY173" fmla="*/ 2085563 h 2344739"/>
              <a:gd name="connsiteX174" fmla="*/ 3936846 w 12192001"/>
              <a:gd name="connsiteY174" fmla="*/ 2068106 h 2344739"/>
              <a:gd name="connsiteX175" fmla="*/ 3897275 w 12192001"/>
              <a:gd name="connsiteY175" fmla="*/ 2062451 h 2344739"/>
              <a:gd name="connsiteX176" fmla="*/ 3789760 w 12192001"/>
              <a:gd name="connsiteY176" fmla="*/ 2042213 h 2344739"/>
              <a:gd name="connsiteX177" fmla="*/ 3682513 w 12192001"/>
              <a:gd name="connsiteY177" fmla="*/ 2018290 h 2344739"/>
              <a:gd name="connsiteX178" fmla="*/ 3610035 w 12192001"/>
              <a:gd name="connsiteY178" fmla="*/ 1986019 h 2344739"/>
              <a:gd name="connsiteX179" fmla="*/ 3603855 w 12192001"/>
              <a:gd name="connsiteY179" fmla="*/ 1987381 h 2344739"/>
              <a:gd name="connsiteX180" fmla="*/ 3594736 w 12192001"/>
              <a:gd name="connsiteY180" fmla="*/ 1987545 h 2344739"/>
              <a:gd name="connsiteX181" fmla="*/ 3594501 w 12192001"/>
              <a:gd name="connsiteY181" fmla="*/ 1987276 h 2344739"/>
              <a:gd name="connsiteX182" fmla="*/ 3585978 w 12192001"/>
              <a:gd name="connsiteY182" fmla="*/ 1987966 h 2344739"/>
              <a:gd name="connsiteX183" fmla="*/ 3536135 w 12192001"/>
              <a:gd name="connsiteY183" fmla="*/ 1978267 h 2344739"/>
              <a:gd name="connsiteX184" fmla="*/ 3473223 w 12192001"/>
              <a:gd name="connsiteY184" fmla="*/ 1974606 h 2344739"/>
              <a:gd name="connsiteX185" fmla="*/ 3400728 w 12192001"/>
              <a:gd name="connsiteY185" fmla="*/ 1962558 h 2344739"/>
              <a:gd name="connsiteX186" fmla="*/ 3363888 w 12192001"/>
              <a:gd name="connsiteY186" fmla="*/ 1979510 h 2344739"/>
              <a:gd name="connsiteX187" fmla="*/ 3344026 w 12192001"/>
              <a:gd name="connsiteY187" fmla="*/ 1981192 h 2344739"/>
              <a:gd name="connsiteX188" fmla="*/ 3341698 w 12192001"/>
              <a:gd name="connsiteY188" fmla="*/ 1980217 h 2344739"/>
              <a:gd name="connsiteX189" fmla="*/ 3262356 w 12192001"/>
              <a:gd name="connsiteY189" fmla="*/ 1986094 h 2344739"/>
              <a:gd name="connsiteX190" fmla="*/ 3142556 w 12192001"/>
              <a:gd name="connsiteY190" fmla="*/ 1993869 h 2344739"/>
              <a:gd name="connsiteX191" fmla="*/ 3030291 w 12192001"/>
              <a:gd name="connsiteY191" fmla="*/ 1996512 h 2344739"/>
              <a:gd name="connsiteX192" fmla="*/ 2781569 w 12192001"/>
              <a:gd name="connsiteY192" fmla="*/ 2018333 h 2344739"/>
              <a:gd name="connsiteX193" fmla="*/ 2646527 w 12192001"/>
              <a:gd name="connsiteY193" fmla="*/ 2028869 h 2344739"/>
              <a:gd name="connsiteX194" fmla="*/ 2568028 w 12192001"/>
              <a:gd name="connsiteY194" fmla="*/ 2002628 h 2344739"/>
              <a:gd name="connsiteX195" fmla="*/ 2443255 w 12192001"/>
              <a:gd name="connsiteY195" fmla="*/ 2016529 h 2344739"/>
              <a:gd name="connsiteX196" fmla="*/ 2315112 w 12192001"/>
              <a:gd name="connsiteY196" fmla="*/ 2024996 h 2344739"/>
              <a:gd name="connsiteX197" fmla="*/ 2208578 w 12192001"/>
              <a:gd name="connsiteY197" fmla="*/ 2019763 h 2344739"/>
              <a:gd name="connsiteX198" fmla="*/ 2094665 w 12192001"/>
              <a:gd name="connsiteY198" fmla="*/ 2003052 h 2344739"/>
              <a:gd name="connsiteX199" fmla="*/ 1997356 w 12192001"/>
              <a:gd name="connsiteY199" fmla="*/ 1995032 h 2344739"/>
              <a:gd name="connsiteX200" fmla="*/ 1928172 w 12192001"/>
              <a:gd name="connsiteY200" fmla="*/ 2016977 h 2344739"/>
              <a:gd name="connsiteX201" fmla="*/ 1921650 w 12192001"/>
              <a:gd name="connsiteY201" fmla="*/ 2012146 h 2344739"/>
              <a:gd name="connsiteX202" fmla="*/ 1873080 w 12192001"/>
              <a:gd name="connsiteY202" fmla="*/ 2013741 h 2344739"/>
              <a:gd name="connsiteX203" fmla="*/ 1786655 w 12192001"/>
              <a:gd name="connsiteY203" fmla="*/ 2041363 h 2344739"/>
              <a:gd name="connsiteX204" fmla="*/ 1738204 w 12192001"/>
              <a:gd name="connsiteY204" fmla="*/ 2036312 h 2344739"/>
              <a:gd name="connsiteX205" fmla="*/ 1675071 w 12192001"/>
              <a:gd name="connsiteY205" fmla="*/ 2019963 h 2344739"/>
              <a:gd name="connsiteX206" fmla="*/ 1608669 w 12192001"/>
              <a:gd name="connsiteY206" fmla="*/ 2013066 h 2344739"/>
              <a:gd name="connsiteX207" fmla="*/ 1496110 w 12192001"/>
              <a:gd name="connsiteY207" fmla="*/ 1987476 h 2344739"/>
              <a:gd name="connsiteX208" fmla="*/ 1149979 w 12192001"/>
              <a:gd name="connsiteY208" fmla="*/ 1938041 h 2344739"/>
              <a:gd name="connsiteX209" fmla="*/ 858269 w 12192001"/>
              <a:gd name="connsiteY209" fmla="*/ 1928608 h 2344739"/>
              <a:gd name="connsiteX210" fmla="*/ 837540 w 12192001"/>
              <a:gd name="connsiteY210" fmla="*/ 1929821 h 2344739"/>
              <a:gd name="connsiteX211" fmla="*/ 816809 w 12192001"/>
              <a:gd name="connsiteY211" fmla="*/ 1927857 h 2344739"/>
              <a:gd name="connsiteX212" fmla="*/ 811506 w 12192001"/>
              <a:gd name="connsiteY212" fmla="*/ 1930751 h 2344739"/>
              <a:gd name="connsiteX213" fmla="*/ 797041 w 12192001"/>
              <a:gd name="connsiteY213" fmla="*/ 1930446 h 2344739"/>
              <a:gd name="connsiteX214" fmla="*/ 767901 w 12192001"/>
              <a:gd name="connsiteY214" fmla="*/ 1932653 h 2344739"/>
              <a:gd name="connsiteX215" fmla="*/ 763053 w 12192001"/>
              <a:gd name="connsiteY215" fmla="*/ 1930432 h 2344739"/>
              <a:gd name="connsiteX216" fmla="*/ 720047 w 12192001"/>
              <a:gd name="connsiteY216" fmla="*/ 1929661 h 2344739"/>
              <a:gd name="connsiteX217" fmla="*/ 719742 w 12192001"/>
              <a:gd name="connsiteY217" fmla="*/ 1928399 h 2344739"/>
              <a:gd name="connsiteX218" fmla="*/ 708875 w 12192001"/>
              <a:gd name="connsiteY218" fmla="*/ 1922722 h 2344739"/>
              <a:gd name="connsiteX219" fmla="*/ 596792 w 12192001"/>
              <a:gd name="connsiteY219" fmla="*/ 1879864 h 2344739"/>
              <a:gd name="connsiteX220" fmla="*/ 578535 w 12192001"/>
              <a:gd name="connsiteY220" fmla="*/ 1877212 h 2344739"/>
              <a:gd name="connsiteX221" fmla="*/ 571717 w 12192001"/>
              <a:gd name="connsiteY221" fmla="*/ 1877401 h 2344739"/>
              <a:gd name="connsiteX222" fmla="*/ 445099 w 12192001"/>
              <a:gd name="connsiteY222" fmla="*/ 1839371 h 2344739"/>
              <a:gd name="connsiteX223" fmla="*/ 404015 w 12192001"/>
              <a:gd name="connsiteY223" fmla="*/ 1833548 h 2344739"/>
              <a:gd name="connsiteX224" fmla="*/ 292435 w 12192001"/>
              <a:gd name="connsiteY224" fmla="*/ 1812852 h 2344739"/>
              <a:gd name="connsiteX225" fmla="*/ 118381 w 12192001"/>
              <a:gd name="connsiteY225" fmla="*/ 1761047 h 2344739"/>
              <a:gd name="connsiteX226" fmla="*/ 15526 w 12192001"/>
              <a:gd name="connsiteY226" fmla="*/ 1758191 h 2344739"/>
              <a:gd name="connsiteX227" fmla="*/ 2 w 12192001"/>
              <a:gd name="connsiteY227" fmla="*/ 1752722 h 2344739"/>
              <a:gd name="connsiteX228" fmla="*/ 1 w 12192001"/>
              <a:gd name="connsiteY228" fmla="*/ 762497 h 2344739"/>
              <a:gd name="connsiteX229" fmla="*/ 0 w 12192001"/>
              <a:gd name="connsiteY229" fmla="*/ 762497 h 2344739"/>
              <a:gd name="connsiteX230" fmla="*/ 0 w 12192001"/>
              <a:gd name="connsiteY230" fmla="*/ 222213 h 2344739"/>
              <a:gd name="connsiteX231" fmla="*/ 0 w 12192001"/>
              <a:gd name="connsiteY231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312180 w 12192001"/>
              <a:gd name="connsiteY110" fmla="*/ 2132873 h 2344739"/>
              <a:gd name="connsiteX111" fmla="*/ 7218559 w 12192001"/>
              <a:gd name="connsiteY111" fmla="*/ 2156680 h 2344739"/>
              <a:gd name="connsiteX112" fmla="*/ 7201101 w 12192001"/>
              <a:gd name="connsiteY112" fmla="*/ 2161230 h 2344739"/>
              <a:gd name="connsiteX113" fmla="*/ 7197004 w 12192001"/>
              <a:gd name="connsiteY113" fmla="*/ 2166588 h 2344739"/>
              <a:gd name="connsiteX114" fmla="*/ 7170808 w 12192001"/>
              <a:gd name="connsiteY114" fmla="*/ 2171236 h 2344739"/>
              <a:gd name="connsiteX115" fmla="*/ 7096988 w 12192001"/>
              <a:gd name="connsiteY115" fmla="*/ 2183464 h 2344739"/>
              <a:gd name="connsiteX116" fmla="*/ 7018496 w 12192001"/>
              <a:gd name="connsiteY116" fmla="*/ 2183090 h 2344739"/>
              <a:gd name="connsiteX117" fmla="*/ 6904146 w 12192001"/>
              <a:gd name="connsiteY117" fmla="*/ 2212596 h 2344739"/>
              <a:gd name="connsiteX118" fmla="*/ 6708222 w 12192001"/>
              <a:gd name="connsiteY118" fmla="*/ 2240551 h 2344739"/>
              <a:gd name="connsiteX119" fmla="*/ 6549454 w 12192001"/>
              <a:gd name="connsiteY119" fmla="*/ 2269327 h 2344739"/>
              <a:gd name="connsiteX120" fmla="*/ 6317560 w 12192001"/>
              <a:gd name="connsiteY120" fmla="*/ 2316127 h 2344739"/>
              <a:gd name="connsiteX121" fmla="*/ 6168674 w 12192001"/>
              <a:gd name="connsiteY121" fmla="*/ 2318214 h 2344739"/>
              <a:gd name="connsiteX122" fmla="*/ 6073848 w 12192001"/>
              <a:gd name="connsiteY122" fmla="*/ 2338676 h 2344739"/>
              <a:gd name="connsiteX123" fmla="*/ 6068529 w 12192001"/>
              <a:gd name="connsiteY123" fmla="*/ 2337139 h 2344739"/>
              <a:gd name="connsiteX124" fmla="*/ 6048638 w 12192001"/>
              <a:gd name="connsiteY124" fmla="*/ 2337822 h 2344739"/>
              <a:gd name="connsiteX125" fmla="*/ 6041285 w 12192001"/>
              <a:gd name="connsiteY125" fmla="*/ 2329473 h 2344739"/>
              <a:gd name="connsiteX126" fmla="*/ 6010090 w 12192001"/>
              <a:gd name="connsiteY126" fmla="*/ 2324380 h 2344739"/>
              <a:gd name="connsiteX127" fmla="*/ 5957375 w 12192001"/>
              <a:gd name="connsiteY127" fmla="*/ 2328024 h 2344739"/>
              <a:gd name="connsiteX128" fmla="*/ 5758919 w 12192001"/>
              <a:gd name="connsiteY128" fmla="*/ 2343716 h 2344739"/>
              <a:gd name="connsiteX129" fmla="*/ 5626960 w 12192001"/>
              <a:gd name="connsiteY129" fmla="*/ 2344739 h 2344739"/>
              <a:gd name="connsiteX130" fmla="*/ 5470906 w 12192001"/>
              <a:gd name="connsiteY130" fmla="*/ 2330719 h 2344739"/>
              <a:gd name="connsiteX131" fmla="*/ 5432761 w 12192001"/>
              <a:gd name="connsiteY131" fmla="*/ 2319466 h 2344739"/>
              <a:gd name="connsiteX132" fmla="*/ 5381669 w 12192001"/>
              <a:gd name="connsiteY132" fmla="*/ 2301764 h 2344739"/>
              <a:gd name="connsiteX133" fmla="*/ 5261764 w 12192001"/>
              <a:gd name="connsiteY133" fmla="*/ 2281347 h 2344739"/>
              <a:gd name="connsiteX134" fmla="*/ 5222961 w 12192001"/>
              <a:gd name="connsiteY134" fmla="*/ 2270223 h 2344739"/>
              <a:gd name="connsiteX135" fmla="*/ 5174660 w 12192001"/>
              <a:gd name="connsiteY135" fmla="*/ 2267233 h 2344739"/>
              <a:gd name="connsiteX136" fmla="*/ 5156554 w 12192001"/>
              <a:gd name="connsiteY136" fmla="*/ 2260010 h 2344739"/>
              <a:gd name="connsiteX137" fmla="*/ 5142599 w 12192001"/>
              <a:gd name="connsiteY137" fmla="*/ 2256610 h 2344739"/>
              <a:gd name="connsiteX138" fmla="*/ 5139596 w 12192001"/>
              <a:gd name="connsiteY138" fmla="*/ 2254509 h 2344739"/>
              <a:gd name="connsiteX139" fmla="*/ 5121659 w 12192001"/>
              <a:gd name="connsiteY139" fmla="*/ 2243656 h 2344739"/>
              <a:gd name="connsiteX140" fmla="*/ 5065790 w 12192001"/>
              <a:gd name="connsiteY140" fmla="*/ 2250227 h 2344739"/>
              <a:gd name="connsiteX141" fmla="*/ 5011514 w 12192001"/>
              <a:gd name="connsiteY141" fmla="*/ 2233846 h 2344739"/>
              <a:gd name="connsiteX142" fmla="*/ 4840441 w 12192001"/>
              <a:gd name="connsiteY142" fmla="*/ 2209829 h 2344739"/>
              <a:gd name="connsiteX143" fmla="*/ 4762447 w 12192001"/>
              <a:gd name="connsiteY143" fmla="*/ 2182061 h 2344739"/>
              <a:gd name="connsiteX144" fmla="*/ 4723186 w 12192001"/>
              <a:gd name="connsiteY144" fmla="*/ 2173047 h 2344739"/>
              <a:gd name="connsiteX145" fmla="*/ 4721176 w 12192001"/>
              <a:gd name="connsiteY145" fmla="*/ 2172298 h 2344739"/>
              <a:gd name="connsiteX146" fmla="*/ 4722111 w 12192001"/>
              <a:gd name="connsiteY146" fmla="*/ 2172087 h 2344739"/>
              <a:gd name="connsiteX147" fmla="*/ 4717202 w 12192001"/>
              <a:gd name="connsiteY147" fmla="*/ 2170817 h 2344739"/>
              <a:gd name="connsiteX148" fmla="*/ 4721176 w 12192001"/>
              <a:gd name="connsiteY148" fmla="*/ 2172298 h 2344739"/>
              <a:gd name="connsiteX149" fmla="*/ 4715526 w 12192001"/>
              <a:gd name="connsiteY149" fmla="*/ 2173573 h 2344739"/>
              <a:gd name="connsiteX150" fmla="*/ 4515814 w 12192001"/>
              <a:gd name="connsiteY150" fmla="*/ 2163671 h 2344739"/>
              <a:gd name="connsiteX151" fmla="*/ 4428543 w 12192001"/>
              <a:gd name="connsiteY151" fmla="*/ 2153020 h 2344739"/>
              <a:gd name="connsiteX152" fmla="*/ 4362875 w 12192001"/>
              <a:gd name="connsiteY152" fmla="*/ 2151674 h 2344739"/>
              <a:gd name="connsiteX153" fmla="*/ 4316966 w 12192001"/>
              <a:gd name="connsiteY153" fmla="*/ 2158289 h 2344739"/>
              <a:gd name="connsiteX154" fmla="*/ 4315110 w 12192001"/>
              <a:gd name="connsiteY154" fmla="*/ 2156948 h 2344739"/>
              <a:gd name="connsiteX155" fmla="*/ 4295144 w 12192001"/>
              <a:gd name="connsiteY155" fmla="*/ 2155069 h 2344739"/>
              <a:gd name="connsiteX156" fmla="*/ 4290064 w 12192001"/>
              <a:gd name="connsiteY156" fmla="*/ 2157986 h 2344739"/>
              <a:gd name="connsiteX157" fmla="*/ 4276142 w 12192001"/>
              <a:gd name="connsiteY157" fmla="*/ 2157740 h 2344739"/>
              <a:gd name="connsiteX158" fmla="*/ 4248117 w 12192001"/>
              <a:gd name="connsiteY158" fmla="*/ 2160064 h 2344739"/>
              <a:gd name="connsiteX159" fmla="*/ 4202051 w 12192001"/>
              <a:gd name="connsiteY159" fmla="*/ 2157269 h 2344739"/>
              <a:gd name="connsiteX160" fmla="*/ 4201745 w 12192001"/>
              <a:gd name="connsiteY160" fmla="*/ 2156010 h 2344739"/>
              <a:gd name="connsiteX161" fmla="*/ 4191248 w 12192001"/>
              <a:gd name="connsiteY161" fmla="*/ 2150376 h 2344739"/>
              <a:gd name="connsiteX162" fmla="*/ 4142745 w 12192001"/>
              <a:gd name="connsiteY162" fmla="*/ 2134511 h 2344739"/>
              <a:gd name="connsiteX163" fmla="*/ 4083097 w 12192001"/>
              <a:gd name="connsiteY163" fmla="*/ 2107978 h 2344739"/>
              <a:gd name="connsiteX164" fmla="*/ 4074546 w 12192001"/>
              <a:gd name="connsiteY164" fmla="*/ 2107143 h 2344739"/>
              <a:gd name="connsiteX165" fmla="*/ 4074427 w 12192001"/>
              <a:gd name="connsiteY165" fmla="*/ 2106844 h 2344739"/>
              <a:gd name="connsiteX166" fmla="*/ 4065510 w 12192001"/>
              <a:gd name="connsiteY166" fmla="*/ 2105400 h 2344739"/>
              <a:gd name="connsiteX167" fmla="*/ 4058954 w 12192001"/>
              <a:gd name="connsiteY167" fmla="*/ 2105618 h 2344739"/>
              <a:gd name="connsiteX168" fmla="*/ 4042364 w 12192001"/>
              <a:gd name="connsiteY168" fmla="*/ 2103997 h 2344739"/>
              <a:gd name="connsiteX169" fmla="*/ 4036997 w 12192001"/>
              <a:gd name="connsiteY169" fmla="*/ 2101563 h 2344739"/>
              <a:gd name="connsiteX170" fmla="*/ 4035363 w 12192001"/>
              <a:gd name="connsiteY170" fmla="*/ 2097896 h 2344739"/>
              <a:gd name="connsiteX171" fmla="*/ 4033778 w 12192001"/>
              <a:gd name="connsiteY171" fmla="*/ 2098131 h 2344739"/>
              <a:gd name="connsiteX172" fmla="*/ 4004538 w 12192001"/>
              <a:gd name="connsiteY172" fmla="*/ 2085563 h 2344739"/>
              <a:gd name="connsiteX173" fmla="*/ 3936846 w 12192001"/>
              <a:gd name="connsiteY173" fmla="*/ 2068106 h 2344739"/>
              <a:gd name="connsiteX174" fmla="*/ 3897275 w 12192001"/>
              <a:gd name="connsiteY174" fmla="*/ 2062451 h 2344739"/>
              <a:gd name="connsiteX175" fmla="*/ 3789760 w 12192001"/>
              <a:gd name="connsiteY175" fmla="*/ 2042213 h 2344739"/>
              <a:gd name="connsiteX176" fmla="*/ 3682513 w 12192001"/>
              <a:gd name="connsiteY176" fmla="*/ 2018290 h 2344739"/>
              <a:gd name="connsiteX177" fmla="*/ 3610035 w 12192001"/>
              <a:gd name="connsiteY177" fmla="*/ 1986019 h 2344739"/>
              <a:gd name="connsiteX178" fmla="*/ 3603855 w 12192001"/>
              <a:gd name="connsiteY178" fmla="*/ 1987381 h 2344739"/>
              <a:gd name="connsiteX179" fmla="*/ 3594736 w 12192001"/>
              <a:gd name="connsiteY179" fmla="*/ 1987545 h 2344739"/>
              <a:gd name="connsiteX180" fmla="*/ 3594501 w 12192001"/>
              <a:gd name="connsiteY180" fmla="*/ 1987276 h 2344739"/>
              <a:gd name="connsiteX181" fmla="*/ 3585978 w 12192001"/>
              <a:gd name="connsiteY181" fmla="*/ 1987966 h 2344739"/>
              <a:gd name="connsiteX182" fmla="*/ 3536135 w 12192001"/>
              <a:gd name="connsiteY182" fmla="*/ 1978267 h 2344739"/>
              <a:gd name="connsiteX183" fmla="*/ 3473223 w 12192001"/>
              <a:gd name="connsiteY183" fmla="*/ 1974606 h 2344739"/>
              <a:gd name="connsiteX184" fmla="*/ 3400728 w 12192001"/>
              <a:gd name="connsiteY184" fmla="*/ 1962558 h 2344739"/>
              <a:gd name="connsiteX185" fmla="*/ 3363888 w 12192001"/>
              <a:gd name="connsiteY185" fmla="*/ 1979510 h 2344739"/>
              <a:gd name="connsiteX186" fmla="*/ 3344026 w 12192001"/>
              <a:gd name="connsiteY186" fmla="*/ 1981192 h 2344739"/>
              <a:gd name="connsiteX187" fmla="*/ 3341698 w 12192001"/>
              <a:gd name="connsiteY187" fmla="*/ 1980217 h 2344739"/>
              <a:gd name="connsiteX188" fmla="*/ 3262356 w 12192001"/>
              <a:gd name="connsiteY188" fmla="*/ 1986094 h 2344739"/>
              <a:gd name="connsiteX189" fmla="*/ 3142556 w 12192001"/>
              <a:gd name="connsiteY189" fmla="*/ 1993869 h 2344739"/>
              <a:gd name="connsiteX190" fmla="*/ 3030291 w 12192001"/>
              <a:gd name="connsiteY190" fmla="*/ 1996512 h 2344739"/>
              <a:gd name="connsiteX191" fmla="*/ 2781569 w 12192001"/>
              <a:gd name="connsiteY191" fmla="*/ 2018333 h 2344739"/>
              <a:gd name="connsiteX192" fmla="*/ 2646527 w 12192001"/>
              <a:gd name="connsiteY192" fmla="*/ 2028869 h 2344739"/>
              <a:gd name="connsiteX193" fmla="*/ 2568028 w 12192001"/>
              <a:gd name="connsiteY193" fmla="*/ 2002628 h 2344739"/>
              <a:gd name="connsiteX194" fmla="*/ 2443255 w 12192001"/>
              <a:gd name="connsiteY194" fmla="*/ 2016529 h 2344739"/>
              <a:gd name="connsiteX195" fmla="*/ 2315112 w 12192001"/>
              <a:gd name="connsiteY195" fmla="*/ 2024996 h 2344739"/>
              <a:gd name="connsiteX196" fmla="*/ 2208578 w 12192001"/>
              <a:gd name="connsiteY196" fmla="*/ 2019763 h 2344739"/>
              <a:gd name="connsiteX197" fmla="*/ 2094665 w 12192001"/>
              <a:gd name="connsiteY197" fmla="*/ 2003052 h 2344739"/>
              <a:gd name="connsiteX198" fmla="*/ 1997356 w 12192001"/>
              <a:gd name="connsiteY198" fmla="*/ 1995032 h 2344739"/>
              <a:gd name="connsiteX199" fmla="*/ 1928172 w 12192001"/>
              <a:gd name="connsiteY199" fmla="*/ 2016977 h 2344739"/>
              <a:gd name="connsiteX200" fmla="*/ 1921650 w 12192001"/>
              <a:gd name="connsiteY200" fmla="*/ 2012146 h 2344739"/>
              <a:gd name="connsiteX201" fmla="*/ 1873080 w 12192001"/>
              <a:gd name="connsiteY201" fmla="*/ 2013741 h 2344739"/>
              <a:gd name="connsiteX202" fmla="*/ 1786655 w 12192001"/>
              <a:gd name="connsiteY202" fmla="*/ 2041363 h 2344739"/>
              <a:gd name="connsiteX203" fmla="*/ 1738204 w 12192001"/>
              <a:gd name="connsiteY203" fmla="*/ 2036312 h 2344739"/>
              <a:gd name="connsiteX204" fmla="*/ 1675071 w 12192001"/>
              <a:gd name="connsiteY204" fmla="*/ 2019963 h 2344739"/>
              <a:gd name="connsiteX205" fmla="*/ 1608669 w 12192001"/>
              <a:gd name="connsiteY205" fmla="*/ 2013066 h 2344739"/>
              <a:gd name="connsiteX206" fmla="*/ 1496110 w 12192001"/>
              <a:gd name="connsiteY206" fmla="*/ 1987476 h 2344739"/>
              <a:gd name="connsiteX207" fmla="*/ 1149979 w 12192001"/>
              <a:gd name="connsiteY207" fmla="*/ 1938041 h 2344739"/>
              <a:gd name="connsiteX208" fmla="*/ 858269 w 12192001"/>
              <a:gd name="connsiteY208" fmla="*/ 1928608 h 2344739"/>
              <a:gd name="connsiteX209" fmla="*/ 837540 w 12192001"/>
              <a:gd name="connsiteY209" fmla="*/ 1929821 h 2344739"/>
              <a:gd name="connsiteX210" fmla="*/ 816809 w 12192001"/>
              <a:gd name="connsiteY210" fmla="*/ 1927857 h 2344739"/>
              <a:gd name="connsiteX211" fmla="*/ 811506 w 12192001"/>
              <a:gd name="connsiteY211" fmla="*/ 1930751 h 2344739"/>
              <a:gd name="connsiteX212" fmla="*/ 797041 w 12192001"/>
              <a:gd name="connsiteY212" fmla="*/ 1930446 h 2344739"/>
              <a:gd name="connsiteX213" fmla="*/ 767901 w 12192001"/>
              <a:gd name="connsiteY213" fmla="*/ 1932653 h 2344739"/>
              <a:gd name="connsiteX214" fmla="*/ 763053 w 12192001"/>
              <a:gd name="connsiteY214" fmla="*/ 1930432 h 2344739"/>
              <a:gd name="connsiteX215" fmla="*/ 720047 w 12192001"/>
              <a:gd name="connsiteY215" fmla="*/ 1929661 h 2344739"/>
              <a:gd name="connsiteX216" fmla="*/ 719742 w 12192001"/>
              <a:gd name="connsiteY216" fmla="*/ 1928399 h 2344739"/>
              <a:gd name="connsiteX217" fmla="*/ 708875 w 12192001"/>
              <a:gd name="connsiteY217" fmla="*/ 1922722 h 2344739"/>
              <a:gd name="connsiteX218" fmla="*/ 596792 w 12192001"/>
              <a:gd name="connsiteY218" fmla="*/ 1879864 h 2344739"/>
              <a:gd name="connsiteX219" fmla="*/ 578535 w 12192001"/>
              <a:gd name="connsiteY219" fmla="*/ 1877212 h 2344739"/>
              <a:gd name="connsiteX220" fmla="*/ 571717 w 12192001"/>
              <a:gd name="connsiteY220" fmla="*/ 1877401 h 2344739"/>
              <a:gd name="connsiteX221" fmla="*/ 445099 w 12192001"/>
              <a:gd name="connsiteY221" fmla="*/ 1839371 h 2344739"/>
              <a:gd name="connsiteX222" fmla="*/ 404015 w 12192001"/>
              <a:gd name="connsiteY222" fmla="*/ 1833548 h 2344739"/>
              <a:gd name="connsiteX223" fmla="*/ 292435 w 12192001"/>
              <a:gd name="connsiteY223" fmla="*/ 1812852 h 2344739"/>
              <a:gd name="connsiteX224" fmla="*/ 118381 w 12192001"/>
              <a:gd name="connsiteY224" fmla="*/ 1761047 h 2344739"/>
              <a:gd name="connsiteX225" fmla="*/ 15526 w 12192001"/>
              <a:gd name="connsiteY225" fmla="*/ 1758191 h 2344739"/>
              <a:gd name="connsiteX226" fmla="*/ 2 w 12192001"/>
              <a:gd name="connsiteY226" fmla="*/ 1752722 h 2344739"/>
              <a:gd name="connsiteX227" fmla="*/ 1 w 12192001"/>
              <a:gd name="connsiteY227" fmla="*/ 762497 h 2344739"/>
              <a:gd name="connsiteX228" fmla="*/ 0 w 12192001"/>
              <a:gd name="connsiteY228" fmla="*/ 762497 h 2344739"/>
              <a:gd name="connsiteX229" fmla="*/ 0 w 12192001"/>
              <a:gd name="connsiteY229" fmla="*/ 222213 h 2344739"/>
              <a:gd name="connsiteX230" fmla="*/ 0 w 12192001"/>
              <a:gd name="connsiteY230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97041 w 12192001"/>
              <a:gd name="connsiteY211" fmla="*/ 1930446 h 2344739"/>
              <a:gd name="connsiteX212" fmla="*/ 767901 w 12192001"/>
              <a:gd name="connsiteY212" fmla="*/ 1932653 h 2344739"/>
              <a:gd name="connsiteX213" fmla="*/ 763053 w 12192001"/>
              <a:gd name="connsiteY213" fmla="*/ 1930432 h 2344739"/>
              <a:gd name="connsiteX214" fmla="*/ 720047 w 12192001"/>
              <a:gd name="connsiteY214" fmla="*/ 1929661 h 2344739"/>
              <a:gd name="connsiteX215" fmla="*/ 719742 w 12192001"/>
              <a:gd name="connsiteY215" fmla="*/ 1928399 h 2344739"/>
              <a:gd name="connsiteX216" fmla="*/ 708875 w 12192001"/>
              <a:gd name="connsiteY216" fmla="*/ 1922722 h 2344739"/>
              <a:gd name="connsiteX217" fmla="*/ 596792 w 12192001"/>
              <a:gd name="connsiteY217" fmla="*/ 1879864 h 2344739"/>
              <a:gd name="connsiteX218" fmla="*/ 578535 w 12192001"/>
              <a:gd name="connsiteY218" fmla="*/ 1877212 h 2344739"/>
              <a:gd name="connsiteX219" fmla="*/ 571717 w 12192001"/>
              <a:gd name="connsiteY219" fmla="*/ 1877401 h 2344739"/>
              <a:gd name="connsiteX220" fmla="*/ 445099 w 12192001"/>
              <a:gd name="connsiteY220" fmla="*/ 1839371 h 2344739"/>
              <a:gd name="connsiteX221" fmla="*/ 404015 w 12192001"/>
              <a:gd name="connsiteY221" fmla="*/ 1833548 h 2344739"/>
              <a:gd name="connsiteX222" fmla="*/ 292435 w 12192001"/>
              <a:gd name="connsiteY222" fmla="*/ 1812852 h 2344739"/>
              <a:gd name="connsiteX223" fmla="*/ 118381 w 12192001"/>
              <a:gd name="connsiteY223" fmla="*/ 1761047 h 2344739"/>
              <a:gd name="connsiteX224" fmla="*/ 15526 w 12192001"/>
              <a:gd name="connsiteY224" fmla="*/ 1758191 h 2344739"/>
              <a:gd name="connsiteX225" fmla="*/ 2 w 12192001"/>
              <a:gd name="connsiteY225" fmla="*/ 1752722 h 2344739"/>
              <a:gd name="connsiteX226" fmla="*/ 1 w 12192001"/>
              <a:gd name="connsiteY226" fmla="*/ 762497 h 2344739"/>
              <a:gd name="connsiteX227" fmla="*/ 0 w 12192001"/>
              <a:gd name="connsiteY227" fmla="*/ 762497 h 2344739"/>
              <a:gd name="connsiteX228" fmla="*/ 0 w 12192001"/>
              <a:gd name="connsiteY228" fmla="*/ 222213 h 2344739"/>
              <a:gd name="connsiteX229" fmla="*/ 0 w 12192001"/>
              <a:gd name="connsiteY229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97041 w 12192001"/>
              <a:gd name="connsiteY211" fmla="*/ 1930446 h 2344739"/>
              <a:gd name="connsiteX212" fmla="*/ 767901 w 12192001"/>
              <a:gd name="connsiteY212" fmla="*/ 1932653 h 2344739"/>
              <a:gd name="connsiteX213" fmla="*/ 763053 w 12192001"/>
              <a:gd name="connsiteY213" fmla="*/ 1930432 h 2344739"/>
              <a:gd name="connsiteX214" fmla="*/ 720047 w 12192001"/>
              <a:gd name="connsiteY214" fmla="*/ 1929661 h 2344739"/>
              <a:gd name="connsiteX215" fmla="*/ 719742 w 12192001"/>
              <a:gd name="connsiteY215" fmla="*/ 1928399 h 2344739"/>
              <a:gd name="connsiteX216" fmla="*/ 708875 w 12192001"/>
              <a:gd name="connsiteY216" fmla="*/ 1922722 h 2344739"/>
              <a:gd name="connsiteX217" fmla="*/ 596792 w 12192001"/>
              <a:gd name="connsiteY217" fmla="*/ 1879864 h 2344739"/>
              <a:gd name="connsiteX218" fmla="*/ 578535 w 12192001"/>
              <a:gd name="connsiteY218" fmla="*/ 1877212 h 2344739"/>
              <a:gd name="connsiteX219" fmla="*/ 571717 w 12192001"/>
              <a:gd name="connsiteY219" fmla="*/ 1877401 h 2344739"/>
              <a:gd name="connsiteX220" fmla="*/ 445099 w 12192001"/>
              <a:gd name="connsiteY220" fmla="*/ 1839371 h 2344739"/>
              <a:gd name="connsiteX221" fmla="*/ 404015 w 12192001"/>
              <a:gd name="connsiteY221" fmla="*/ 1833548 h 2344739"/>
              <a:gd name="connsiteX222" fmla="*/ 292435 w 12192001"/>
              <a:gd name="connsiteY222" fmla="*/ 1812852 h 2344739"/>
              <a:gd name="connsiteX223" fmla="*/ 118381 w 12192001"/>
              <a:gd name="connsiteY223" fmla="*/ 1761047 h 2344739"/>
              <a:gd name="connsiteX224" fmla="*/ 15526 w 12192001"/>
              <a:gd name="connsiteY224" fmla="*/ 1758191 h 2344739"/>
              <a:gd name="connsiteX225" fmla="*/ 2 w 12192001"/>
              <a:gd name="connsiteY225" fmla="*/ 1752722 h 2344739"/>
              <a:gd name="connsiteX226" fmla="*/ 1 w 12192001"/>
              <a:gd name="connsiteY226" fmla="*/ 762497 h 2344739"/>
              <a:gd name="connsiteX227" fmla="*/ 0 w 12192001"/>
              <a:gd name="connsiteY227" fmla="*/ 762497 h 2344739"/>
              <a:gd name="connsiteX228" fmla="*/ 0 w 12192001"/>
              <a:gd name="connsiteY228" fmla="*/ 222213 h 2344739"/>
              <a:gd name="connsiteX229" fmla="*/ 0 w 12192001"/>
              <a:gd name="connsiteY229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97041 w 12192001"/>
              <a:gd name="connsiteY211" fmla="*/ 1930446 h 2344739"/>
              <a:gd name="connsiteX212" fmla="*/ 767901 w 12192001"/>
              <a:gd name="connsiteY212" fmla="*/ 1932653 h 2344739"/>
              <a:gd name="connsiteX213" fmla="*/ 763053 w 12192001"/>
              <a:gd name="connsiteY213" fmla="*/ 1930432 h 2344739"/>
              <a:gd name="connsiteX214" fmla="*/ 720047 w 12192001"/>
              <a:gd name="connsiteY214" fmla="*/ 1929661 h 2344739"/>
              <a:gd name="connsiteX215" fmla="*/ 719742 w 12192001"/>
              <a:gd name="connsiteY215" fmla="*/ 1928399 h 2344739"/>
              <a:gd name="connsiteX216" fmla="*/ 708875 w 12192001"/>
              <a:gd name="connsiteY216" fmla="*/ 1922722 h 2344739"/>
              <a:gd name="connsiteX217" fmla="*/ 596792 w 12192001"/>
              <a:gd name="connsiteY217" fmla="*/ 1879864 h 2344739"/>
              <a:gd name="connsiteX218" fmla="*/ 578535 w 12192001"/>
              <a:gd name="connsiteY218" fmla="*/ 1877212 h 2344739"/>
              <a:gd name="connsiteX219" fmla="*/ 571717 w 12192001"/>
              <a:gd name="connsiteY219" fmla="*/ 1877401 h 2344739"/>
              <a:gd name="connsiteX220" fmla="*/ 445099 w 12192001"/>
              <a:gd name="connsiteY220" fmla="*/ 1839371 h 2344739"/>
              <a:gd name="connsiteX221" fmla="*/ 404015 w 12192001"/>
              <a:gd name="connsiteY221" fmla="*/ 1833548 h 2344739"/>
              <a:gd name="connsiteX222" fmla="*/ 292435 w 12192001"/>
              <a:gd name="connsiteY222" fmla="*/ 1812852 h 2344739"/>
              <a:gd name="connsiteX223" fmla="*/ 118381 w 12192001"/>
              <a:gd name="connsiteY223" fmla="*/ 1761047 h 2344739"/>
              <a:gd name="connsiteX224" fmla="*/ 15526 w 12192001"/>
              <a:gd name="connsiteY224" fmla="*/ 1758191 h 2344739"/>
              <a:gd name="connsiteX225" fmla="*/ 2 w 12192001"/>
              <a:gd name="connsiteY225" fmla="*/ 1752722 h 2344739"/>
              <a:gd name="connsiteX226" fmla="*/ 1 w 12192001"/>
              <a:gd name="connsiteY226" fmla="*/ 762497 h 2344739"/>
              <a:gd name="connsiteX227" fmla="*/ 0 w 12192001"/>
              <a:gd name="connsiteY227" fmla="*/ 762497 h 2344739"/>
              <a:gd name="connsiteX228" fmla="*/ 0 w 12192001"/>
              <a:gd name="connsiteY228" fmla="*/ 222213 h 2344739"/>
              <a:gd name="connsiteX229" fmla="*/ 0 w 12192001"/>
              <a:gd name="connsiteY229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97041 w 12192001"/>
              <a:gd name="connsiteY211" fmla="*/ 1930446 h 2344739"/>
              <a:gd name="connsiteX212" fmla="*/ 767901 w 12192001"/>
              <a:gd name="connsiteY212" fmla="*/ 1932653 h 2344739"/>
              <a:gd name="connsiteX213" fmla="*/ 720047 w 12192001"/>
              <a:gd name="connsiteY213" fmla="*/ 1929661 h 2344739"/>
              <a:gd name="connsiteX214" fmla="*/ 719742 w 12192001"/>
              <a:gd name="connsiteY214" fmla="*/ 1928399 h 2344739"/>
              <a:gd name="connsiteX215" fmla="*/ 708875 w 12192001"/>
              <a:gd name="connsiteY215" fmla="*/ 1922722 h 2344739"/>
              <a:gd name="connsiteX216" fmla="*/ 596792 w 12192001"/>
              <a:gd name="connsiteY216" fmla="*/ 1879864 h 2344739"/>
              <a:gd name="connsiteX217" fmla="*/ 578535 w 12192001"/>
              <a:gd name="connsiteY217" fmla="*/ 1877212 h 2344739"/>
              <a:gd name="connsiteX218" fmla="*/ 571717 w 12192001"/>
              <a:gd name="connsiteY218" fmla="*/ 1877401 h 2344739"/>
              <a:gd name="connsiteX219" fmla="*/ 445099 w 12192001"/>
              <a:gd name="connsiteY219" fmla="*/ 1839371 h 2344739"/>
              <a:gd name="connsiteX220" fmla="*/ 404015 w 12192001"/>
              <a:gd name="connsiteY220" fmla="*/ 1833548 h 2344739"/>
              <a:gd name="connsiteX221" fmla="*/ 292435 w 12192001"/>
              <a:gd name="connsiteY221" fmla="*/ 1812852 h 2344739"/>
              <a:gd name="connsiteX222" fmla="*/ 118381 w 12192001"/>
              <a:gd name="connsiteY222" fmla="*/ 1761047 h 2344739"/>
              <a:gd name="connsiteX223" fmla="*/ 15526 w 12192001"/>
              <a:gd name="connsiteY223" fmla="*/ 1758191 h 2344739"/>
              <a:gd name="connsiteX224" fmla="*/ 2 w 12192001"/>
              <a:gd name="connsiteY224" fmla="*/ 1752722 h 2344739"/>
              <a:gd name="connsiteX225" fmla="*/ 1 w 12192001"/>
              <a:gd name="connsiteY225" fmla="*/ 762497 h 2344739"/>
              <a:gd name="connsiteX226" fmla="*/ 0 w 12192001"/>
              <a:gd name="connsiteY226" fmla="*/ 762497 h 2344739"/>
              <a:gd name="connsiteX227" fmla="*/ 0 w 12192001"/>
              <a:gd name="connsiteY227" fmla="*/ 222213 h 2344739"/>
              <a:gd name="connsiteX228" fmla="*/ 0 w 12192001"/>
              <a:gd name="connsiteY228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67901 w 12192001"/>
              <a:gd name="connsiteY211" fmla="*/ 1932653 h 2344739"/>
              <a:gd name="connsiteX212" fmla="*/ 720047 w 12192001"/>
              <a:gd name="connsiteY212" fmla="*/ 1929661 h 2344739"/>
              <a:gd name="connsiteX213" fmla="*/ 719742 w 12192001"/>
              <a:gd name="connsiteY213" fmla="*/ 1928399 h 2344739"/>
              <a:gd name="connsiteX214" fmla="*/ 708875 w 12192001"/>
              <a:gd name="connsiteY214" fmla="*/ 1922722 h 2344739"/>
              <a:gd name="connsiteX215" fmla="*/ 596792 w 12192001"/>
              <a:gd name="connsiteY215" fmla="*/ 1879864 h 2344739"/>
              <a:gd name="connsiteX216" fmla="*/ 578535 w 12192001"/>
              <a:gd name="connsiteY216" fmla="*/ 1877212 h 2344739"/>
              <a:gd name="connsiteX217" fmla="*/ 571717 w 12192001"/>
              <a:gd name="connsiteY217" fmla="*/ 1877401 h 2344739"/>
              <a:gd name="connsiteX218" fmla="*/ 445099 w 12192001"/>
              <a:gd name="connsiteY218" fmla="*/ 1839371 h 2344739"/>
              <a:gd name="connsiteX219" fmla="*/ 404015 w 12192001"/>
              <a:gd name="connsiteY219" fmla="*/ 1833548 h 2344739"/>
              <a:gd name="connsiteX220" fmla="*/ 292435 w 12192001"/>
              <a:gd name="connsiteY220" fmla="*/ 1812852 h 2344739"/>
              <a:gd name="connsiteX221" fmla="*/ 118381 w 12192001"/>
              <a:gd name="connsiteY221" fmla="*/ 1761047 h 2344739"/>
              <a:gd name="connsiteX222" fmla="*/ 15526 w 12192001"/>
              <a:gd name="connsiteY222" fmla="*/ 1758191 h 2344739"/>
              <a:gd name="connsiteX223" fmla="*/ 2 w 12192001"/>
              <a:gd name="connsiteY223" fmla="*/ 1752722 h 2344739"/>
              <a:gd name="connsiteX224" fmla="*/ 1 w 12192001"/>
              <a:gd name="connsiteY224" fmla="*/ 762497 h 2344739"/>
              <a:gd name="connsiteX225" fmla="*/ 0 w 12192001"/>
              <a:gd name="connsiteY225" fmla="*/ 762497 h 2344739"/>
              <a:gd name="connsiteX226" fmla="*/ 0 w 12192001"/>
              <a:gd name="connsiteY226" fmla="*/ 222213 h 2344739"/>
              <a:gd name="connsiteX227" fmla="*/ 0 w 12192001"/>
              <a:gd name="connsiteY227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20047 w 12192001"/>
              <a:gd name="connsiteY211" fmla="*/ 1929661 h 2344739"/>
              <a:gd name="connsiteX212" fmla="*/ 719742 w 12192001"/>
              <a:gd name="connsiteY212" fmla="*/ 1928399 h 2344739"/>
              <a:gd name="connsiteX213" fmla="*/ 708875 w 12192001"/>
              <a:gd name="connsiteY213" fmla="*/ 1922722 h 2344739"/>
              <a:gd name="connsiteX214" fmla="*/ 596792 w 12192001"/>
              <a:gd name="connsiteY214" fmla="*/ 1879864 h 2344739"/>
              <a:gd name="connsiteX215" fmla="*/ 578535 w 12192001"/>
              <a:gd name="connsiteY215" fmla="*/ 1877212 h 2344739"/>
              <a:gd name="connsiteX216" fmla="*/ 571717 w 12192001"/>
              <a:gd name="connsiteY216" fmla="*/ 1877401 h 2344739"/>
              <a:gd name="connsiteX217" fmla="*/ 445099 w 12192001"/>
              <a:gd name="connsiteY217" fmla="*/ 1839371 h 2344739"/>
              <a:gd name="connsiteX218" fmla="*/ 404015 w 12192001"/>
              <a:gd name="connsiteY218" fmla="*/ 1833548 h 2344739"/>
              <a:gd name="connsiteX219" fmla="*/ 292435 w 12192001"/>
              <a:gd name="connsiteY219" fmla="*/ 1812852 h 2344739"/>
              <a:gd name="connsiteX220" fmla="*/ 118381 w 12192001"/>
              <a:gd name="connsiteY220" fmla="*/ 1761047 h 2344739"/>
              <a:gd name="connsiteX221" fmla="*/ 15526 w 12192001"/>
              <a:gd name="connsiteY221" fmla="*/ 1758191 h 2344739"/>
              <a:gd name="connsiteX222" fmla="*/ 2 w 12192001"/>
              <a:gd name="connsiteY222" fmla="*/ 1752722 h 2344739"/>
              <a:gd name="connsiteX223" fmla="*/ 1 w 12192001"/>
              <a:gd name="connsiteY223" fmla="*/ 762497 h 2344739"/>
              <a:gd name="connsiteX224" fmla="*/ 0 w 12192001"/>
              <a:gd name="connsiteY224" fmla="*/ 762497 h 2344739"/>
              <a:gd name="connsiteX225" fmla="*/ 0 w 12192001"/>
              <a:gd name="connsiteY225" fmla="*/ 222213 h 2344739"/>
              <a:gd name="connsiteX226" fmla="*/ 0 w 12192001"/>
              <a:gd name="connsiteY226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20047 w 12192001"/>
              <a:gd name="connsiteY211" fmla="*/ 1929661 h 2344739"/>
              <a:gd name="connsiteX212" fmla="*/ 719742 w 12192001"/>
              <a:gd name="connsiteY212" fmla="*/ 1928399 h 2344739"/>
              <a:gd name="connsiteX213" fmla="*/ 708875 w 12192001"/>
              <a:gd name="connsiteY213" fmla="*/ 1922722 h 2344739"/>
              <a:gd name="connsiteX214" fmla="*/ 596792 w 12192001"/>
              <a:gd name="connsiteY214" fmla="*/ 1879864 h 2344739"/>
              <a:gd name="connsiteX215" fmla="*/ 578535 w 12192001"/>
              <a:gd name="connsiteY215" fmla="*/ 1877212 h 2344739"/>
              <a:gd name="connsiteX216" fmla="*/ 571717 w 12192001"/>
              <a:gd name="connsiteY216" fmla="*/ 1877401 h 2344739"/>
              <a:gd name="connsiteX217" fmla="*/ 445099 w 12192001"/>
              <a:gd name="connsiteY217" fmla="*/ 1839371 h 2344739"/>
              <a:gd name="connsiteX218" fmla="*/ 404015 w 12192001"/>
              <a:gd name="connsiteY218" fmla="*/ 1833548 h 2344739"/>
              <a:gd name="connsiteX219" fmla="*/ 292435 w 12192001"/>
              <a:gd name="connsiteY219" fmla="*/ 1812852 h 2344739"/>
              <a:gd name="connsiteX220" fmla="*/ 118381 w 12192001"/>
              <a:gd name="connsiteY220" fmla="*/ 1761047 h 2344739"/>
              <a:gd name="connsiteX221" fmla="*/ 15526 w 12192001"/>
              <a:gd name="connsiteY221" fmla="*/ 1758191 h 2344739"/>
              <a:gd name="connsiteX222" fmla="*/ 2 w 12192001"/>
              <a:gd name="connsiteY222" fmla="*/ 1752722 h 2344739"/>
              <a:gd name="connsiteX223" fmla="*/ 1 w 12192001"/>
              <a:gd name="connsiteY223" fmla="*/ 762497 h 2344739"/>
              <a:gd name="connsiteX224" fmla="*/ 0 w 12192001"/>
              <a:gd name="connsiteY224" fmla="*/ 222213 h 2344739"/>
              <a:gd name="connsiteX225" fmla="*/ 0 w 12192001"/>
              <a:gd name="connsiteY225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95958 w 12193149"/>
              <a:gd name="connsiteY67" fmla="*/ 1903228 h 2344739"/>
              <a:gd name="connsiteX68" fmla="*/ 9190394 w 12193149"/>
              <a:gd name="connsiteY68" fmla="*/ 1912467 h 2344739"/>
              <a:gd name="connsiteX69" fmla="*/ 9114960 w 12193149"/>
              <a:gd name="connsiteY69" fmla="*/ 1919069 h 2344739"/>
              <a:gd name="connsiteX70" fmla="*/ 9054601 w 12193149"/>
              <a:gd name="connsiteY70" fmla="*/ 1910755 h 2344739"/>
              <a:gd name="connsiteX71" fmla="*/ 9006634 w 12193149"/>
              <a:gd name="connsiteY71" fmla="*/ 1914040 h 2344739"/>
              <a:gd name="connsiteX72" fmla="*/ 9006349 w 12193149"/>
              <a:gd name="connsiteY72" fmla="*/ 1913800 h 2344739"/>
              <a:gd name="connsiteX73" fmla="*/ 8997380 w 12193149"/>
              <a:gd name="connsiteY73" fmla="*/ 1915011 h 2344739"/>
              <a:gd name="connsiteX74" fmla="*/ 8991542 w 12193149"/>
              <a:gd name="connsiteY74" fmla="*/ 1917072 h 2344739"/>
              <a:gd name="connsiteX75" fmla="*/ 8975485 w 12193149"/>
              <a:gd name="connsiteY75" fmla="*/ 1920298 h 2344739"/>
              <a:gd name="connsiteX76" fmla="*/ 8969159 w 12193149"/>
              <a:gd name="connsiteY76" fmla="*/ 1919598 h 2344739"/>
              <a:gd name="connsiteX77" fmla="*/ 8964196 w 12193149"/>
              <a:gd name="connsiteY77" fmla="*/ 1917373 h 2344739"/>
              <a:gd name="connsiteX78" fmla="*/ 8930136 w 12193149"/>
              <a:gd name="connsiteY78" fmla="*/ 1914185 h 2344739"/>
              <a:gd name="connsiteX79" fmla="*/ 8753592 w 12193149"/>
              <a:gd name="connsiteY79" fmla="*/ 1933417 h 2344739"/>
              <a:gd name="connsiteX80" fmla="*/ 8708995 w 12193149"/>
              <a:gd name="connsiteY80" fmla="*/ 1935518 h 2344739"/>
              <a:gd name="connsiteX81" fmla="*/ 8597219 w 12193149"/>
              <a:gd name="connsiteY81" fmla="*/ 1944090 h 2344739"/>
              <a:gd name="connsiteX82" fmla="*/ 8526378 w 12193149"/>
              <a:gd name="connsiteY82" fmla="*/ 1929248 h 2344739"/>
              <a:gd name="connsiteX83" fmla="*/ 8512131 w 12193149"/>
              <a:gd name="connsiteY83" fmla="*/ 1935163 h 2344739"/>
              <a:gd name="connsiteX84" fmla="*/ 8507315 w 12193149"/>
              <a:gd name="connsiteY84" fmla="*/ 1938164 h 2344739"/>
              <a:gd name="connsiteX85" fmla="*/ 8499116 w 12193149"/>
              <a:gd name="connsiteY85" fmla="*/ 1940902 h 2344739"/>
              <a:gd name="connsiteX86" fmla="*/ 8498742 w 12193149"/>
              <a:gd name="connsiteY86" fmla="*/ 1940723 h 2344739"/>
              <a:gd name="connsiteX87" fmla="*/ 8491397 w 12193149"/>
              <a:gd name="connsiteY87" fmla="*/ 1943773 h 2344739"/>
              <a:gd name="connsiteX88" fmla="*/ 8368330 w 12193149"/>
              <a:gd name="connsiteY88" fmla="*/ 1957815 h 2344739"/>
              <a:gd name="connsiteX89" fmla="*/ 8354947 w 12193149"/>
              <a:gd name="connsiteY89" fmla="*/ 1958009 h 2344739"/>
              <a:gd name="connsiteX90" fmla="*/ 8353521 w 12193149"/>
              <a:gd name="connsiteY90" fmla="*/ 1957169 h 2344739"/>
              <a:gd name="connsiteX91" fmla="*/ 8321252 w 12193149"/>
              <a:gd name="connsiteY91" fmla="*/ 1974587 h 2344739"/>
              <a:gd name="connsiteX92" fmla="*/ 8315581 w 12193149"/>
              <a:gd name="connsiteY92" fmla="*/ 1974913 h 2344739"/>
              <a:gd name="connsiteX93" fmla="*/ 8296322 w 12193149"/>
              <a:gd name="connsiteY93" fmla="*/ 1988808 h 2344739"/>
              <a:gd name="connsiteX94" fmla="*/ 8285424 w 12193149"/>
              <a:gd name="connsiteY94" fmla="*/ 1994631 h 2344739"/>
              <a:gd name="connsiteX95" fmla="*/ 8284298 w 12193149"/>
              <a:gd name="connsiteY95" fmla="*/ 1999074 h 2344739"/>
              <a:gd name="connsiteX96" fmla="*/ 8267224 w 12193149"/>
              <a:gd name="connsiteY96" fmla="*/ 2006249 h 2344739"/>
              <a:gd name="connsiteX97" fmla="*/ 8264525 w 12193149"/>
              <a:gd name="connsiteY97" fmla="*/ 2006019 h 2344739"/>
              <a:gd name="connsiteX98" fmla="*/ 8253181 w 12193149"/>
              <a:gd name="connsiteY98" fmla="*/ 2015862 h 2344739"/>
              <a:gd name="connsiteX99" fmla="*/ 8246982 w 12193149"/>
              <a:gd name="connsiteY99" fmla="*/ 2028854 h 2344739"/>
              <a:gd name="connsiteX100" fmla="*/ 8091420 w 12193149"/>
              <a:gd name="connsiteY100" fmla="*/ 2075015 h 2344739"/>
              <a:gd name="connsiteX101" fmla="*/ 7906555 w 12193149"/>
              <a:gd name="connsiteY101" fmla="*/ 2116988 h 2344739"/>
              <a:gd name="connsiteX102" fmla="*/ 7719893 w 12193149"/>
              <a:gd name="connsiteY102" fmla="*/ 2142703 h 2344739"/>
              <a:gd name="connsiteX103" fmla="*/ 7615495 w 12193149"/>
              <a:gd name="connsiteY103" fmla="*/ 2139232 h 2344739"/>
              <a:gd name="connsiteX104" fmla="*/ 7528691 w 12193149"/>
              <a:gd name="connsiteY104" fmla="*/ 2145060 h 2344739"/>
              <a:gd name="connsiteX105" fmla="*/ 7520719 w 12193149"/>
              <a:gd name="connsiteY105" fmla="*/ 2147613 h 2344739"/>
              <a:gd name="connsiteX106" fmla="*/ 7508559 w 12193149"/>
              <a:gd name="connsiteY106" fmla="*/ 2148948 h 2344739"/>
              <a:gd name="connsiteX107" fmla="*/ 7508188 w 12193149"/>
              <a:gd name="connsiteY107" fmla="*/ 2148621 h 2344739"/>
              <a:gd name="connsiteX108" fmla="*/ 7496943 w 12193149"/>
              <a:gd name="connsiteY108" fmla="*/ 2150573 h 2344739"/>
              <a:gd name="connsiteX109" fmla="*/ 7406539 w 12193149"/>
              <a:gd name="connsiteY109" fmla="*/ 2142468 h 2344739"/>
              <a:gd name="connsiteX110" fmla="*/ 7219707 w 12193149"/>
              <a:gd name="connsiteY110" fmla="*/ 2156680 h 2344739"/>
              <a:gd name="connsiteX111" fmla="*/ 7202249 w 12193149"/>
              <a:gd name="connsiteY111" fmla="*/ 2161230 h 2344739"/>
              <a:gd name="connsiteX112" fmla="*/ 7198152 w 12193149"/>
              <a:gd name="connsiteY112" fmla="*/ 2166588 h 2344739"/>
              <a:gd name="connsiteX113" fmla="*/ 7171956 w 12193149"/>
              <a:gd name="connsiteY113" fmla="*/ 2171236 h 2344739"/>
              <a:gd name="connsiteX114" fmla="*/ 7098136 w 12193149"/>
              <a:gd name="connsiteY114" fmla="*/ 2183464 h 2344739"/>
              <a:gd name="connsiteX115" fmla="*/ 7019644 w 12193149"/>
              <a:gd name="connsiteY115" fmla="*/ 2183090 h 2344739"/>
              <a:gd name="connsiteX116" fmla="*/ 6905294 w 12193149"/>
              <a:gd name="connsiteY116" fmla="*/ 2212596 h 2344739"/>
              <a:gd name="connsiteX117" fmla="*/ 6709370 w 12193149"/>
              <a:gd name="connsiteY117" fmla="*/ 2240551 h 2344739"/>
              <a:gd name="connsiteX118" fmla="*/ 6550602 w 12193149"/>
              <a:gd name="connsiteY118" fmla="*/ 2269327 h 2344739"/>
              <a:gd name="connsiteX119" fmla="*/ 6318708 w 12193149"/>
              <a:gd name="connsiteY119" fmla="*/ 2316127 h 2344739"/>
              <a:gd name="connsiteX120" fmla="*/ 6169822 w 12193149"/>
              <a:gd name="connsiteY120" fmla="*/ 2318214 h 2344739"/>
              <a:gd name="connsiteX121" fmla="*/ 6074996 w 12193149"/>
              <a:gd name="connsiteY121" fmla="*/ 2338676 h 2344739"/>
              <a:gd name="connsiteX122" fmla="*/ 6069677 w 12193149"/>
              <a:gd name="connsiteY122" fmla="*/ 2337139 h 2344739"/>
              <a:gd name="connsiteX123" fmla="*/ 6049786 w 12193149"/>
              <a:gd name="connsiteY123" fmla="*/ 2337822 h 2344739"/>
              <a:gd name="connsiteX124" fmla="*/ 6042433 w 12193149"/>
              <a:gd name="connsiteY124" fmla="*/ 2329473 h 2344739"/>
              <a:gd name="connsiteX125" fmla="*/ 6011238 w 12193149"/>
              <a:gd name="connsiteY125" fmla="*/ 2324380 h 2344739"/>
              <a:gd name="connsiteX126" fmla="*/ 5958523 w 12193149"/>
              <a:gd name="connsiteY126" fmla="*/ 2328024 h 2344739"/>
              <a:gd name="connsiteX127" fmla="*/ 5760067 w 12193149"/>
              <a:gd name="connsiteY127" fmla="*/ 2343716 h 2344739"/>
              <a:gd name="connsiteX128" fmla="*/ 5628108 w 12193149"/>
              <a:gd name="connsiteY128" fmla="*/ 2344739 h 2344739"/>
              <a:gd name="connsiteX129" fmla="*/ 5472054 w 12193149"/>
              <a:gd name="connsiteY129" fmla="*/ 2330719 h 2344739"/>
              <a:gd name="connsiteX130" fmla="*/ 5433909 w 12193149"/>
              <a:gd name="connsiteY130" fmla="*/ 2319466 h 2344739"/>
              <a:gd name="connsiteX131" fmla="*/ 5382817 w 12193149"/>
              <a:gd name="connsiteY131" fmla="*/ 2301764 h 2344739"/>
              <a:gd name="connsiteX132" fmla="*/ 5262912 w 12193149"/>
              <a:gd name="connsiteY132" fmla="*/ 2281347 h 2344739"/>
              <a:gd name="connsiteX133" fmla="*/ 5224109 w 12193149"/>
              <a:gd name="connsiteY133" fmla="*/ 2270223 h 2344739"/>
              <a:gd name="connsiteX134" fmla="*/ 5175808 w 12193149"/>
              <a:gd name="connsiteY134" fmla="*/ 2267233 h 2344739"/>
              <a:gd name="connsiteX135" fmla="*/ 5157702 w 12193149"/>
              <a:gd name="connsiteY135" fmla="*/ 2260010 h 2344739"/>
              <a:gd name="connsiteX136" fmla="*/ 5143747 w 12193149"/>
              <a:gd name="connsiteY136" fmla="*/ 2256610 h 2344739"/>
              <a:gd name="connsiteX137" fmla="*/ 5140744 w 12193149"/>
              <a:gd name="connsiteY137" fmla="*/ 2254509 h 2344739"/>
              <a:gd name="connsiteX138" fmla="*/ 5122807 w 12193149"/>
              <a:gd name="connsiteY138" fmla="*/ 2243656 h 2344739"/>
              <a:gd name="connsiteX139" fmla="*/ 5066938 w 12193149"/>
              <a:gd name="connsiteY139" fmla="*/ 2250227 h 2344739"/>
              <a:gd name="connsiteX140" fmla="*/ 5012662 w 12193149"/>
              <a:gd name="connsiteY140" fmla="*/ 2233846 h 2344739"/>
              <a:gd name="connsiteX141" fmla="*/ 4841589 w 12193149"/>
              <a:gd name="connsiteY141" fmla="*/ 2209829 h 2344739"/>
              <a:gd name="connsiteX142" fmla="*/ 4763595 w 12193149"/>
              <a:gd name="connsiteY142" fmla="*/ 2182061 h 2344739"/>
              <a:gd name="connsiteX143" fmla="*/ 4724334 w 12193149"/>
              <a:gd name="connsiteY143" fmla="*/ 2173047 h 2344739"/>
              <a:gd name="connsiteX144" fmla="*/ 4722324 w 12193149"/>
              <a:gd name="connsiteY144" fmla="*/ 2172298 h 2344739"/>
              <a:gd name="connsiteX145" fmla="*/ 4723259 w 12193149"/>
              <a:gd name="connsiteY145" fmla="*/ 2172087 h 2344739"/>
              <a:gd name="connsiteX146" fmla="*/ 4718350 w 12193149"/>
              <a:gd name="connsiteY146" fmla="*/ 2170817 h 2344739"/>
              <a:gd name="connsiteX147" fmla="*/ 4722324 w 12193149"/>
              <a:gd name="connsiteY147" fmla="*/ 2172298 h 2344739"/>
              <a:gd name="connsiteX148" fmla="*/ 4716674 w 12193149"/>
              <a:gd name="connsiteY148" fmla="*/ 2173573 h 2344739"/>
              <a:gd name="connsiteX149" fmla="*/ 4516962 w 12193149"/>
              <a:gd name="connsiteY149" fmla="*/ 2163671 h 2344739"/>
              <a:gd name="connsiteX150" fmla="*/ 4429691 w 12193149"/>
              <a:gd name="connsiteY150" fmla="*/ 2153020 h 2344739"/>
              <a:gd name="connsiteX151" fmla="*/ 4364023 w 12193149"/>
              <a:gd name="connsiteY151" fmla="*/ 2151674 h 2344739"/>
              <a:gd name="connsiteX152" fmla="*/ 4318114 w 12193149"/>
              <a:gd name="connsiteY152" fmla="*/ 2158289 h 2344739"/>
              <a:gd name="connsiteX153" fmla="*/ 4316258 w 12193149"/>
              <a:gd name="connsiteY153" fmla="*/ 2156948 h 2344739"/>
              <a:gd name="connsiteX154" fmla="*/ 4296292 w 12193149"/>
              <a:gd name="connsiteY154" fmla="*/ 2155069 h 2344739"/>
              <a:gd name="connsiteX155" fmla="*/ 4291212 w 12193149"/>
              <a:gd name="connsiteY155" fmla="*/ 2157986 h 2344739"/>
              <a:gd name="connsiteX156" fmla="*/ 4277290 w 12193149"/>
              <a:gd name="connsiteY156" fmla="*/ 2157740 h 2344739"/>
              <a:gd name="connsiteX157" fmla="*/ 4249265 w 12193149"/>
              <a:gd name="connsiteY157" fmla="*/ 2160064 h 2344739"/>
              <a:gd name="connsiteX158" fmla="*/ 4203199 w 12193149"/>
              <a:gd name="connsiteY158" fmla="*/ 2157269 h 2344739"/>
              <a:gd name="connsiteX159" fmla="*/ 4202893 w 12193149"/>
              <a:gd name="connsiteY159" fmla="*/ 2156010 h 2344739"/>
              <a:gd name="connsiteX160" fmla="*/ 4192396 w 12193149"/>
              <a:gd name="connsiteY160" fmla="*/ 2150376 h 2344739"/>
              <a:gd name="connsiteX161" fmla="*/ 4143893 w 12193149"/>
              <a:gd name="connsiteY161" fmla="*/ 2134511 h 2344739"/>
              <a:gd name="connsiteX162" fmla="*/ 4084245 w 12193149"/>
              <a:gd name="connsiteY162" fmla="*/ 2107978 h 2344739"/>
              <a:gd name="connsiteX163" fmla="*/ 4075694 w 12193149"/>
              <a:gd name="connsiteY163" fmla="*/ 2107143 h 2344739"/>
              <a:gd name="connsiteX164" fmla="*/ 4075575 w 12193149"/>
              <a:gd name="connsiteY164" fmla="*/ 2106844 h 2344739"/>
              <a:gd name="connsiteX165" fmla="*/ 4066658 w 12193149"/>
              <a:gd name="connsiteY165" fmla="*/ 2105400 h 2344739"/>
              <a:gd name="connsiteX166" fmla="*/ 4060102 w 12193149"/>
              <a:gd name="connsiteY166" fmla="*/ 2105618 h 2344739"/>
              <a:gd name="connsiteX167" fmla="*/ 4043512 w 12193149"/>
              <a:gd name="connsiteY167" fmla="*/ 2103997 h 2344739"/>
              <a:gd name="connsiteX168" fmla="*/ 4038145 w 12193149"/>
              <a:gd name="connsiteY168" fmla="*/ 2101563 h 2344739"/>
              <a:gd name="connsiteX169" fmla="*/ 4036511 w 12193149"/>
              <a:gd name="connsiteY169" fmla="*/ 2097896 h 2344739"/>
              <a:gd name="connsiteX170" fmla="*/ 4034926 w 12193149"/>
              <a:gd name="connsiteY170" fmla="*/ 2098131 h 2344739"/>
              <a:gd name="connsiteX171" fmla="*/ 4005686 w 12193149"/>
              <a:gd name="connsiteY171" fmla="*/ 2085563 h 2344739"/>
              <a:gd name="connsiteX172" fmla="*/ 3937994 w 12193149"/>
              <a:gd name="connsiteY172" fmla="*/ 2068106 h 2344739"/>
              <a:gd name="connsiteX173" fmla="*/ 3898423 w 12193149"/>
              <a:gd name="connsiteY173" fmla="*/ 2062451 h 2344739"/>
              <a:gd name="connsiteX174" fmla="*/ 3790908 w 12193149"/>
              <a:gd name="connsiteY174" fmla="*/ 2042213 h 2344739"/>
              <a:gd name="connsiteX175" fmla="*/ 3683661 w 12193149"/>
              <a:gd name="connsiteY175" fmla="*/ 2018290 h 2344739"/>
              <a:gd name="connsiteX176" fmla="*/ 3611183 w 12193149"/>
              <a:gd name="connsiteY176" fmla="*/ 1986019 h 2344739"/>
              <a:gd name="connsiteX177" fmla="*/ 3605003 w 12193149"/>
              <a:gd name="connsiteY177" fmla="*/ 1987381 h 2344739"/>
              <a:gd name="connsiteX178" fmla="*/ 3595884 w 12193149"/>
              <a:gd name="connsiteY178" fmla="*/ 1987545 h 2344739"/>
              <a:gd name="connsiteX179" fmla="*/ 3595649 w 12193149"/>
              <a:gd name="connsiteY179" fmla="*/ 1987276 h 2344739"/>
              <a:gd name="connsiteX180" fmla="*/ 3587126 w 12193149"/>
              <a:gd name="connsiteY180" fmla="*/ 1987966 h 2344739"/>
              <a:gd name="connsiteX181" fmla="*/ 3537283 w 12193149"/>
              <a:gd name="connsiteY181" fmla="*/ 1978267 h 2344739"/>
              <a:gd name="connsiteX182" fmla="*/ 3474371 w 12193149"/>
              <a:gd name="connsiteY182" fmla="*/ 1974606 h 2344739"/>
              <a:gd name="connsiteX183" fmla="*/ 3401876 w 12193149"/>
              <a:gd name="connsiteY183" fmla="*/ 1962558 h 2344739"/>
              <a:gd name="connsiteX184" fmla="*/ 3365036 w 12193149"/>
              <a:gd name="connsiteY184" fmla="*/ 1979510 h 2344739"/>
              <a:gd name="connsiteX185" fmla="*/ 3345174 w 12193149"/>
              <a:gd name="connsiteY185" fmla="*/ 1981192 h 2344739"/>
              <a:gd name="connsiteX186" fmla="*/ 3342846 w 12193149"/>
              <a:gd name="connsiteY186" fmla="*/ 1980217 h 2344739"/>
              <a:gd name="connsiteX187" fmla="*/ 3263504 w 12193149"/>
              <a:gd name="connsiteY187" fmla="*/ 1986094 h 2344739"/>
              <a:gd name="connsiteX188" fmla="*/ 3143704 w 12193149"/>
              <a:gd name="connsiteY188" fmla="*/ 1993869 h 2344739"/>
              <a:gd name="connsiteX189" fmla="*/ 3031439 w 12193149"/>
              <a:gd name="connsiteY189" fmla="*/ 1996512 h 2344739"/>
              <a:gd name="connsiteX190" fmla="*/ 2782717 w 12193149"/>
              <a:gd name="connsiteY190" fmla="*/ 2018333 h 2344739"/>
              <a:gd name="connsiteX191" fmla="*/ 2647675 w 12193149"/>
              <a:gd name="connsiteY191" fmla="*/ 2028869 h 2344739"/>
              <a:gd name="connsiteX192" fmla="*/ 2569176 w 12193149"/>
              <a:gd name="connsiteY192" fmla="*/ 2002628 h 2344739"/>
              <a:gd name="connsiteX193" fmla="*/ 2444403 w 12193149"/>
              <a:gd name="connsiteY193" fmla="*/ 2016529 h 2344739"/>
              <a:gd name="connsiteX194" fmla="*/ 2316260 w 12193149"/>
              <a:gd name="connsiteY194" fmla="*/ 2024996 h 2344739"/>
              <a:gd name="connsiteX195" fmla="*/ 2209726 w 12193149"/>
              <a:gd name="connsiteY195" fmla="*/ 2019763 h 2344739"/>
              <a:gd name="connsiteX196" fmla="*/ 2095813 w 12193149"/>
              <a:gd name="connsiteY196" fmla="*/ 2003052 h 2344739"/>
              <a:gd name="connsiteX197" fmla="*/ 1998504 w 12193149"/>
              <a:gd name="connsiteY197" fmla="*/ 1995032 h 2344739"/>
              <a:gd name="connsiteX198" fmla="*/ 1929320 w 12193149"/>
              <a:gd name="connsiteY198" fmla="*/ 2016977 h 2344739"/>
              <a:gd name="connsiteX199" fmla="*/ 1922798 w 12193149"/>
              <a:gd name="connsiteY199" fmla="*/ 2012146 h 2344739"/>
              <a:gd name="connsiteX200" fmla="*/ 1874228 w 12193149"/>
              <a:gd name="connsiteY200" fmla="*/ 2013741 h 2344739"/>
              <a:gd name="connsiteX201" fmla="*/ 1787803 w 12193149"/>
              <a:gd name="connsiteY201" fmla="*/ 2041363 h 2344739"/>
              <a:gd name="connsiteX202" fmla="*/ 1739352 w 12193149"/>
              <a:gd name="connsiteY202" fmla="*/ 2036312 h 2344739"/>
              <a:gd name="connsiteX203" fmla="*/ 1676219 w 12193149"/>
              <a:gd name="connsiteY203" fmla="*/ 2019963 h 2344739"/>
              <a:gd name="connsiteX204" fmla="*/ 1609817 w 12193149"/>
              <a:gd name="connsiteY204" fmla="*/ 2013066 h 2344739"/>
              <a:gd name="connsiteX205" fmla="*/ 1497258 w 12193149"/>
              <a:gd name="connsiteY205" fmla="*/ 1987476 h 2344739"/>
              <a:gd name="connsiteX206" fmla="*/ 1151127 w 12193149"/>
              <a:gd name="connsiteY206" fmla="*/ 1938041 h 2344739"/>
              <a:gd name="connsiteX207" fmla="*/ 859417 w 12193149"/>
              <a:gd name="connsiteY207" fmla="*/ 1928608 h 2344739"/>
              <a:gd name="connsiteX208" fmla="*/ 838688 w 12193149"/>
              <a:gd name="connsiteY208" fmla="*/ 1929821 h 2344739"/>
              <a:gd name="connsiteX209" fmla="*/ 817957 w 12193149"/>
              <a:gd name="connsiteY209" fmla="*/ 1927857 h 2344739"/>
              <a:gd name="connsiteX210" fmla="*/ 812654 w 12193149"/>
              <a:gd name="connsiteY210" fmla="*/ 1930751 h 2344739"/>
              <a:gd name="connsiteX211" fmla="*/ 721195 w 12193149"/>
              <a:gd name="connsiteY211" fmla="*/ 1929661 h 2344739"/>
              <a:gd name="connsiteX212" fmla="*/ 720890 w 12193149"/>
              <a:gd name="connsiteY212" fmla="*/ 1928399 h 2344739"/>
              <a:gd name="connsiteX213" fmla="*/ 710023 w 12193149"/>
              <a:gd name="connsiteY213" fmla="*/ 1922722 h 2344739"/>
              <a:gd name="connsiteX214" fmla="*/ 597940 w 12193149"/>
              <a:gd name="connsiteY214" fmla="*/ 1879864 h 2344739"/>
              <a:gd name="connsiteX215" fmla="*/ 579683 w 12193149"/>
              <a:gd name="connsiteY215" fmla="*/ 1877212 h 2344739"/>
              <a:gd name="connsiteX216" fmla="*/ 572865 w 12193149"/>
              <a:gd name="connsiteY216" fmla="*/ 1877401 h 2344739"/>
              <a:gd name="connsiteX217" fmla="*/ 446247 w 12193149"/>
              <a:gd name="connsiteY217" fmla="*/ 1839371 h 2344739"/>
              <a:gd name="connsiteX218" fmla="*/ 405163 w 12193149"/>
              <a:gd name="connsiteY218" fmla="*/ 1833548 h 2344739"/>
              <a:gd name="connsiteX219" fmla="*/ 293583 w 12193149"/>
              <a:gd name="connsiteY219" fmla="*/ 1812852 h 2344739"/>
              <a:gd name="connsiteX220" fmla="*/ 119529 w 12193149"/>
              <a:gd name="connsiteY220" fmla="*/ 1761047 h 2344739"/>
              <a:gd name="connsiteX221" fmla="*/ 16674 w 12193149"/>
              <a:gd name="connsiteY221" fmla="*/ 1758191 h 2344739"/>
              <a:gd name="connsiteX222" fmla="*/ 1150 w 12193149"/>
              <a:gd name="connsiteY222" fmla="*/ 1752722 h 2344739"/>
              <a:gd name="connsiteX223" fmla="*/ 1148 w 12193149"/>
              <a:gd name="connsiteY223" fmla="*/ 222213 h 2344739"/>
              <a:gd name="connsiteX224" fmla="*/ 1148 w 12193149"/>
              <a:gd name="connsiteY224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95958 w 12193149"/>
              <a:gd name="connsiteY67" fmla="*/ 1903228 h 2344739"/>
              <a:gd name="connsiteX68" fmla="*/ 9190394 w 12193149"/>
              <a:gd name="connsiteY68" fmla="*/ 1912467 h 2344739"/>
              <a:gd name="connsiteX69" fmla="*/ 9114960 w 12193149"/>
              <a:gd name="connsiteY69" fmla="*/ 1919069 h 2344739"/>
              <a:gd name="connsiteX70" fmla="*/ 9054601 w 12193149"/>
              <a:gd name="connsiteY70" fmla="*/ 1910755 h 2344739"/>
              <a:gd name="connsiteX71" fmla="*/ 9006634 w 12193149"/>
              <a:gd name="connsiteY71" fmla="*/ 1914040 h 2344739"/>
              <a:gd name="connsiteX72" fmla="*/ 9006349 w 12193149"/>
              <a:gd name="connsiteY72" fmla="*/ 1913800 h 2344739"/>
              <a:gd name="connsiteX73" fmla="*/ 8997380 w 12193149"/>
              <a:gd name="connsiteY73" fmla="*/ 1915011 h 2344739"/>
              <a:gd name="connsiteX74" fmla="*/ 8991542 w 12193149"/>
              <a:gd name="connsiteY74" fmla="*/ 1917072 h 2344739"/>
              <a:gd name="connsiteX75" fmla="*/ 8975485 w 12193149"/>
              <a:gd name="connsiteY75" fmla="*/ 1920298 h 2344739"/>
              <a:gd name="connsiteX76" fmla="*/ 8969159 w 12193149"/>
              <a:gd name="connsiteY76" fmla="*/ 1919598 h 2344739"/>
              <a:gd name="connsiteX77" fmla="*/ 8964196 w 12193149"/>
              <a:gd name="connsiteY77" fmla="*/ 1917373 h 2344739"/>
              <a:gd name="connsiteX78" fmla="*/ 8930136 w 12193149"/>
              <a:gd name="connsiteY78" fmla="*/ 1914185 h 2344739"/>
              <a:gd name="connsiteX79" fmla="*/ 8753592 w 12193149"/>
              <a:gd name="connsiteY79" fmla="*/ 1933417 h 2344739"/>
              <a:gd name="connsiteX80" fmla="*/ 8708995 w 12193149"/>
              <a:gd name="connsiteY80" fmla="*/ 1935518 h 2344739"/>
              <a:gd name="connsiteX81" fmla="*/ 8597219 w 12193149"/>
              <a:gd name="connsiteY81" fmla="*/ 1944090 h 2344739"/>
              <a:gd name="connsiteX82" fmla="*/ 8526378 w 12193149"/>
              <a:gd name="connsiteY82" fmla="*/ 1929248 h 2344739"/>
              <a:gd name="connsiteX83" fmla="*/ 8512131 w 12193149"/>
              <a:gd name="connsiteY83" fmla="*/ 1935163 h 2344739"/>
              <a:gd name="connsiteX84" fmla="*/ 8507315 w 12193149"/>
              <a:gd name="connsiteY84" fmla="*/ 1938164 h 2344739"/>
              <a:gd name="connsiteX85" fmla="*/ 8499116 w 12193149"/>
              <a:gd name="connsiteY85" fmla="*/ 1940902 h 2344739"/>
              <a:gd name="connsiteX86" fmla="*/ 8498742 w 12193149"/>
              <a:gd name="connsiteY86" fmla="*/ 1940723 h 2344739"/>
              <a:gd name="connsiteX87" fmla="*/ 8491397 w 12193149"/>
              <a:gd name="connsiteY87" fmla="*/ 1943773 h 2344739"/>
              <a:gd name="connsiteX88" fmla="*/ 8368330 w 12193149"/>
              <a:gd name="connsiteY88" fmla="*/ 1957815 h 2344739"/>
              <a:gd name="connsiteX89" fmla="*/ 8354947 w 12193149"/>
              <a:gd name="connsiteY89" fmla="*/ 1958009 h 2344739"/>
              <a:gd name="connsiteX90" fmla="*/ 8321252 w 12193149"/>
              <a:gd name="connsiteY90" fmla="*/ 1974587 h 2344739"/>
              <a:gd name="connsiteX91" fmla="*/ 8315581 w 12193149"/>
              <a:gd name="connsiteY91" fmla="*/ 1974913 h 2344739"/>
              <a:gd name="connsiteX92" fmla="*/ 8296322 w 12193149"/>
              <a:gd name="connsiteY92" fmla="*/ 1988808 h 2344739"/>
              <a:gd name="connsiteX93" fmla="*/ 8285424 w 12193149"/>
              <a:gd name="connsiteY93" fmla="*/ 1994631 h 2344739"/>
              <a:gd name="connsiteX94" fmla="*/ 8284298 w 12193149"/>
              <a:gd name="connsiteY94" fmla="*/ 1999074 h 2344739"/>
              <a:gd name="connsiteX95" fmla="*/ 8267224 w 12193149"/>
              <a:gd name="connsiteY95" fmla="*/ 2006249 h 2344739"/>
              <a:gd name="connsiteX96" fmla="*/ 8264525 w 12193149"/>
              <a:gd name="connsiteY96" fmla="*/ 2006019 h 2344739"/>
              <a:gd name="connsiteX97" fmla="*/ 8253181 w 12193149"/>
              <a:gd name="connsiteY97" fmla="*/ 2015862 h 2344739"/>
              <a:gd name="connsiteX98" fmla="*/ 8246982 w 12193149"/>
              <a:gd name="connsiteY98" fmla="*/ 2028854 h 2344739"/>
              <a:gd name="connsiteX99" fmla="*/ 8091420 w 12193149"/>
              <a:gd name="connsiteY99" fmla="*/ 2075015 h 2344739"/>
              <a:gd name="connsiteX100" fmla="*/ 7906555 w 12193149"/>
              <a:gd name="connsiteY100" fmla="*/ 2116988 h 2344739"/>
              <a:gd name="connsiteX101" fmla="*/ 7719893 w 12193149"/>
              <a:gd name="connsiteY101" fmla="*/ 2142703 h 2344739"/>
              <a:gd name="connsiteX102" fmla="*/ 7615495 w 12193149"/>
              <a:gd name="connsiteY102" fmla="*/ 2139232 h 2344739"/>
              <a:gd name="connsiteX103" fmla="*/ 7528691 w 12193149"/>
              <a:gd name="connsiteY103" fmla="*/ 2145060 h 2344739"/>
              <a:gd name="connsiteX104" fmla="*/ 7520719 w 12193149"/>
              <a:gd name="connsiteY104" fmla="*/ 2147613 h 2344739"/>
              <a:gd name="connsiteX105" fmla="*/ 7508559 w 12193149"/>
              <a:gd name="connsiteY105" fmla="*/ 2148948 h 2344739"/>
              <a:gd name="connsiteX106" fmla="*/ 7508188 w 12193149"/>
              <a:gd name="connsiteY106" fmla="*/ 2148621 h 2344739"/>
              <a:gd name="connsiteX107" fmla="*/ 7496943 w 12193149"/>
              <a:gd name="connsiteY107" fmla="*/ 2150573 h 2344739"/>
              <a:gd name="connsiteX108" fmla="*/ 7406539 w 12193149"/>
              <a:gd name="connsiteY108" fmla="*/ 2142468 h 2344739"/>
              <a:gd name="connsiteX109" fmla="*/ 7219707 w 12193149"/>
              <a:gd name="connsiteY109" fmla="*/ 2156680 h 2344739"/>
              <a:gd name="connsiteX110" fmla="*/ 7202249 w 12193149"/>
              <a:gd name="connsiteY110" fmla="*/ 2161230 h 2344739"/>
              <a:gd name="connsiteX111" fmla="*/ 7198152 w 12193149"/>
              <a:gd name="connsiteY111" fmla="*/ 2166588 h 2344739"/>
              <a:gd name="connsiteX112" fmla="*/ 7171956 w 12193149"/>
              <a:gd name="connsiteY112" fmla="*/ 2171236 h 2344739"/>
              <a:gd name="connsiteX113" fmla="*/ 7098136 w 12193149"/>
              <a:gd name="connsiteY113" fmla="*/ 2183464 h 2344739"/>
              <a:gd name="connsiteX114" fmla="*/ 7019644 w 12193149"/>
              <a:gd name="connsiteY114" fmla="*/ 2183090 h 2344739"/>
              <a:gd name="connsiteX115" fmla="*/ 6905294 w 12193149"/>
              <a:gd name="connsiteY115" fmla="*/ 2212596 h 2344739"/>
              <a:gd name="connsiteX116" fmla="*/ 6709370 w 12193149"/>
              <a:gd name="connsiteY116" fmla="*/ 2240551 h 2344739"/>
              <a:gd name="connsiteX117" fmla="*/ 6550602 w 12193149"/>
              <a:gd name="connsiteY117" fmla="*/ 2269327 h 2344739"/>
              <a:gd name="connsiteX118" fmla="*/ 6318708 w 12193149"/>
              <a:gd name="connsiteY118" fmla="*/ 2316127 h 2344739"/>
              <a:gd name="connsiteX119" fmla="*/ 6169822 w 12193149"/>
              <a:gd name="connsiteY119" fmla="*/ 2318214 h 2344739"/>
              <a:gd name="connsiteX120" fmla="*/ 6074996 w 12193149"/>
              <a:gd name="connsiteY120" fmla="*/ 2338676 h 2344739"/>
              <a:gd name="connsiteX121" fmla="*/ 6069677 w 12193149"/>
              <a:gd name="connsiteY121" fmla="*/ 2337139 h 2344739"/>
              <a:gd name="connsiteX122" fmla="*/ 6049786 w 12193149"/>
              <a:gd name="connsiteY122" fmla="*/ 2337822 h 2344739"/>
              <a:gd name="connsiteX123" fmla="*/ 6042433 w 12193149"/>
              <a:gd name="connsiteY123" fmla="*/ 2329473 h 2344739"/>
              <a:gd name="connsiteX124" fmla="*/ 6011238 w 12193149"/>
              <a:gd name="connsiteY124" fmla="*/ 2324380 h 2344739"/>
              <a:gd name="connsiteX125" fmla="*/ 5958523 w 12193149"/>
              <a:gd name="connsiteY125" fmla="*/ 2328024 h 2344739"/>
              <a:gd name="connsiteX126" fmla="*/ 5760067 w 12193149"/>
              <a:gd name="connsiteY126" fmla="*/ 2343716 h 2344739"/>
              <a:gd name="connsiteX127" fmla="*/ 5628108 w 12193149"/>
              <a:gd name="connsiteY127" fmla="*/ 2344739 h 2344739"/>
              <a:gd name="connsiteX128" fmla="*/ 5472054 w 12193149"/>
              <a:gd name="connsiteY128" fmla="*/ 2330719 h 2344739"/>
              <a:gd name="connsiteX129" fmla="*/ 5433909 w 12193149"/>
              <a:gd name="connsiteY129" fmla="*/ 2319466 h 2344739"/>
              <a:gd name="connsiteX130" fmla="*/ 5382817 w 12193149"/>
              <a:gd name="connsiteY130" fmla="*/ 2301764 h 2344739"/>
              <a:gd name="connsiteX131" fmla="*/ 5262912 w 12193149"/>
              <a:gd name="connsiteY131" fmla="*/ 2281347 h 2344739"/>
              <a:gd name="connsiteX132" fmla="*/ 5224109 w 12193149"/>
              <a:gd name="connsiteY132" fmla="*/ 2270223 h 2344739"/>
              <a:gd name="connsiteX133" fmla="*/ 5175808 w 12193149"/>
              <a:gd name="connsiteY133" fmla="*/ 2267233 h 2344739"/>
              <a:gd name="connsiteX134" fmla="*/ 5157702 w 12193149"/>
              <a:gd name="connsiteY134" fmla="*/ 2260010 h 2344739"/>
              <a:gd name="connsiteX135" fmla="*/ 5143747 w 12193149"/>
              <a:gd name="connsiteY135" fmla="*/ 2256610 h 2344739"/>
              <a:gd name="connsiteX136" fmla="*/ 5140744 w 12193149"/>
              <a:gd name="connsiteY136" fmla="*/ 2254509 h 2344739"/>
              <a:gd name="connsiteX137" fmla="*/ 5122807 w 12193149"/>
              <a:gd name="connsiteY137" fmla="*/ 2243656 h 2344739"/>
              <a:gd name="connsiteX138" fmla="*/ 5066938 w 12193149"/>
              <a:gd name="connsiteY138" fmla="*/ 2250227 h 2344739"/>
              <a:gd name="connsiteX139" fmla="*/ 5012662 w 12193149"/>
              <a:gd name="connsiteY139" fmla="*/ 2233846 h 2344739"/>
              <a:gd name="connsiteX140" fmla="*/ 4841589 w 12193149"/>
              <a:gd name="connsiteY140" fmla="*/ 2209829 h 2344739"/>
              <a:gd name="connsiteX141" fmla="*/ 4763595 w 12193149"/>
              <a:gd name="connsiteY141" fmla="*/ 2182061 h 2344739"/>
              <a:gd name="connsiteX142" fmla="*/ 4724334 w 12193149"/>
              <a:gd name="connsiteY142" fmla="*/ 2173047 h 2344739"/>
              <a:gd name="connsiteX143" fmla="*/ 4722324 w 12193149"/>
              <a:gd name="connsiteY143" fmla="*/ 2172298 h 2344739"/>
              <a:gd name="connsiteX144" fmla="*/ 4723259 w 12193149"/>
              <a:gd name="connsiteY144" fmla="*/ 2172087 h 2344739"/>
              <a:gd name="connsiteX145" fmla="*/ 4718350 w 12193149"/>
              <a:gd name="connsiteY145" fmla="*/ 2170817 h 2344739"/>
              <a:gd name="connsiteX146" fmla="*/ 4722324 w 12193149"/>
              <a:gd name="connsiteY146" fmla="*/ 2172298 h 2344739"/>
              <a:gd name="connsiteX147" fmla="*/ 4716674 w 12193149"/>
              <a:gd name="connsiteY147" fmla="*/ 2173573 h 2344739"/>
              <a:gd name="connsiteX148" fmla="*/ 4516962 w 12193149"/>
              <a:gd name="connsiteY148" fmla="*/ 2163671 h 2344739"/>
              <a:gd name="connsiteX149" fmla="*/ 4429691 w 12193149"/>
              <a:gd name="connsiteY149" fmla="*/ 2153020 h 2344739"/>
              <a:gd name="connsiteX150" fmla="*/ 4364023 w 12193149"/>
              <a:gd name="connsiteY150" fmla="*/ 2151674 h 2344739"/>
              <a:gd name="connsiteX151" fmla="*/ 4318114 w 12193149"/>
              <a:gd name="connsiteY151" fmla="*/ 2158289 h 2344739"/>
              <a:gd name="connsiteX152" fmla="*/ 4316258 w 12193149"/>
              <a:gd name="connsiteY152" fmla="*/ 2156948 h 2344739"/>
              <a:gd name="connsiteX153" fmla="*/ 4296292 w 12193149"/>
              <a:gd name="connsiteY153" fmla="*/ 2155069 h 2344739"/>
              <a:gd name="connsiteX154" fmla="*/ 4291212 w 12193149"/>
              <a:gd name="connsiteY154" fmla="*/ 2157986 h 2344739"/>
              <a:gd name="connsiteX155" fmla="*/ 4277290 w 12193149"/>
              <a:gd name="connsiteY155" fmla="*/ 2157740 h 2344739"/>
              <a:gd name="connsiteX156" fmla="*/ 4249265 w 12193149"/>
              <a:gd name="connsiteY156" fmla="*/ 2160064 h 2344739"/>
              <a:gd name="connsiteX157" fmla="*/ 4203199 w 12193149"/>
              <a:gd name="connsiteY157" fmla="*/ 2157269 h 2344739"/>
              <a:gd name="connsiteX158" fmla="*/ 4202893 w 12193149"/>
              <a:gd name="connsiteY158" fmla="*/ 2156010 h 2344739"/>
              <a:gd name="connsiteX159" fmla="*/ 4192396 w 12193149"/>
              <a:gd name="connsiteY159" fmla="*/ 2150376 h 2344739"/>
              <a:gd name="connsiteX160" fmla="*/ 4143893 w 12193149"/>
              <a:gd name="connsiteY160" fmla="*/ 2134511 h 2344739"/>
              <a:gd name="connsiteX161" fmla="*/ 4084245 w 12193149"/>
              <a:gd name="connsiteY161" fmla="*/ 2107978 h 2344739"/>
              <a:gd name="connsiteX162" fmla="*/ 4075694 w 12193149"/>
              <a:gd name="connsiteY162" fmla="*/ 2107143 h 2344739"/>
              <a:gd name="connsiteX163" fmla="*/ 4075575 w 12193149"/>
              <a:gd name="connsiteY163" fmla="*/ 2106844 h 2344739"/>
              <a:gd name="connsiteX164" fmla="*/ 4066658 w 12193149"/>
              <a:gd name="connsiteY164" fmla="*/ 2105400 h 2344739"/>
              <a:gd name="connsiteX165" fmla="*/ 4060102 w 12193149"/>
              <a:gd name="connsiteY165" fmla="*/ 2105618 h 2344739"/>
              <a:gd name="connsiteX166" fmla="*/ 4043512 w 12193149"/>
              <a:gd name="connsiteY166" fmla="*/ 2103997 h 2344739"/>
              <a:gd name="connsiteX167" fmla="*/ 4038145 w 12193149"/>
              <a:gd name="connsiteY167" fmla="*/ 2101563 h 2344739"/>
              <a:gd name="connsiteX168" fmla="*/ 4036511 w 12193149"/>
              <a:gd name="connsiteY168" fmla="*/ 2097896 h 2344739"/>
              <a:gd name="connsiteX169" fmla="*/ 4034926 w 12193149"/>
              <a:gd name="connsiteY169" fmla="*/ 2098131 h 2344739"/>
              <a:gd name="connsiteX170" fmla="*/ 4005686 w 12193149"/>
              <a:gd name="connsiteY170" fmla="*/ 2085563 h 2344739"/>
              <a:gd name="connsiteX171" fmla="*/ 3937994 w 12193149"/>
              <a:gd name="connsiteY171" fmla="*/ 2068106 h 2344739"/>
              <a:gd name="connsiteX172" fmla="*/ 3898423 w 12193149"/>
              <a:gd name="connsiteY172" fmla="*/ 2062451 h 2344739"/>
              <a:gd name="connsiteX173" fmla="*/ 3790908 w 12193149"/>
              <a:gd name="connsiteY173" fmla="*/ 2042213 h 2344739"/>
              <a:gd name="connsiteX174" fmla="*/ 3683661 w 12193149"/>
              <a:gd name="connsiteY174" fmla="*/ 2018290 h 2344739"/>
              <a:gd name="connsiteX175" fmla="*/ 3611183 w 12193149"/>
              <a:gd name="connsiteY175" fmla="*/ 1986019 h 2344739"/>
              <a:gd name="connsiteX176" fmla="*/ 3605003 w 12193149"/>
              <a:gd name="connsiteY176" fmla="*/ 1987381 h 2344739"/>
              <a:gd name="connsiteX177" fmla="*/ 3595884 w 12193149"/>
              <a:gd name="connsiteY177" fmla="*/ 1987545 h 2344739"/>
              <a:gd name="connsiteX178" fmla="*/ 3595649 w 12193149"/>
              <a:gd name="connsiteY178" fmla="*/ 1987276 h 2344739"/>
              <a:gd name="connsiteX179" fmla="*/ 3587126 w 12193149"/>
              <a:gd name="connsiteY179" fmla="*/ 1987966 h 2344739"/>
              <a:gd name="connsiteX180" fmla="*/ 3537283 w 12193149"/>
              <a:gd name="connsiteY180" fmla="*/ 1978267 h 2344739"/>
              <a:gd name="connsiteX181" fmla="*/ 3474371 w 12193149"/>
              <a:gd name="connsiteY181" fmla="*/ 1974606 h 2344739"/>
              <a:gd name="connsiteX182" fmla="*/ 3401876 w 12193149"/>
              <a:gd name="connsiteY182" fmla="*/ 1962558 h 2344739"/>
              <a:gd name="connsiteX183" fmla="*/ 3365036 w 12193149"/>
              <a:gd name="connsiteY183" fmla="*/ 1979510 h 2344739"/>
              <a:gd name="connsiteX184" fmla="*/ 3345174 w 12193149"/>
              <a:gd name="connsiteY184" fmla="*/ 1981192 h 2344739"/>
              <a:gd name="connsiteX185" fmla="*/ 3342846 w 12193149"/>
              <a:gd name="connsiteY185" fmla="*/ 1980217 h 2344739"/>
              <a:gd name="connsiteX186" fmla="*/ 3263504 w 12193149"/>
              <a:gd name="connsiteY186" fmla="*/ 1986094 h 2344739"/>
              <a:gd name="connsiteX187" fmla="*/ 3143704 w 12193149"/>
              <a:gd name="connsiteY187" fmla="*/ 1993869 h 2344739"/>
              <a:gd name="connsiteX188" fmla="*/ 3031439 w 12193149"/>
              <a:gd name="connsiteY188" fmla="*/ 1996512 h 2344739"/>
              <a:gd name="connsiteX189" fmla="*/ 2782717 w 12193149"/>
              <a:gd name="connsiteY189" fmla="*/ 2018333 h 2344739"/>
              <a:gd name="connsiteX190" fmla="*/ 2647675 w 12193149"/>
              <a:gd name="connsiteY190" fmla="*/ 2028869 h 2344739"/>
              <a:gd name="connsiteX191" fmla="*/ 2569176 w 12193149"/>
              <a:gd name="connsiteY191" fmla="*/ 2002628 h 2344739"/>
              <a:gd name="connsiteX192" fmla="*/ 2444403 w 12193149"/>
              <a:gd name="connsiteY192" fmla="*/ 2016529 h 2344739"/>
              <a:gd name="connsiteX193" fmla="*/ 2316260 w 12193149"/>
              <a:gd name="connsiteY193" fmla="*/ 2024996 h 2344739"/>
              <a:gd name="connsiteX194" fmla="*/ 2209726 w 12193149"/>
              <a:gd name="connsiteY194" fmla="*/ 2019763 h 2344739"/>
              <a:gd name="connsiteX195" fmla="*/ 2095813 w 12193149"/>
              <a:gd name="connsiteY195" fmla="*/ 2003052 h 2344739"/>
              <a:gd name="connsiteX196" fmla="*/ 1998504 w 12193149"/>
              <a:gd name="connsiteY196" fmla="*/ 1995032 h 2344739"/>
              <a:gd name="connsiteX197" fmla="*/ 1929320 w 12193149"/>
              <a:gd name="connsiteY197" fmla="*/ 2016977 h 2344739"/>
              <a:gd name="connsiteX198" fmla="*/ 1922798 w 12193149"/>
              <a:gd name="connsiteY198" fmla="*/ 2012146 h 2344739"/>
              <a:gd name="connsiteX199" fmla="*/ 1874228 w 12193149"/>
              <a:gd name="connsiteY199" fmla="*/ 2013741 h 2344739"/>
              <a:gd name="connsiteX200" fmla="*/ 1787803 w 12193149"/>
              <a:gd name="connsiteY200" fmla="*/ 2041363 h 2344739"/>
              <a:gd name="connsiteX201" fmla="*/ 1739352 w 12193149"/>
              <a:gd name="connsiteY201" fmla="*/ 2036312 h 2344739"/>
              <a:gd name="connsiteX202" fmla="*/ 1676219 w 12193149"/>
              <a:gd name="connsiteY202" fmla="*/ 2019963 h 2344739"/>
              <a:gd name="connsiteX203" fmla="*/ 1609817 w 12193149"/>
              <a:gd name="connsiteY203" fmla="*/ 2013066 h 2344739"/>
              <a:gd name="connsiteX204" fmla="*/ 1497258 w 12193149"/>
              <a:gd name="connsiteY204" fmla="*/ 1987476 h 2344739"/>
              <a:gd name="connsiteX205" fmla="*/ 1151127 w 12193149"/>
              <a:gd name="connsiteY205" fmla="*/ 1938041 h 2344739"/>
              <a:gd name="connsiteX206" fmla="*/ 859417 w 12193149"/>
              <a:gd name="connsiteY206" fmla="*/ 1928608 h 2344739"/>
              <a:gd name="connsiteX207" fmla="*/ 838688 w 12193149"/>
              <a:gd name="connsiteY207" fmla="*/ 1929821 h 2344739"/>
              <a:gd name="connsiteX208" fmla="*/ 817957 w 12193149"/>
              <a:gd name="connsiteY208" fmla="*/ 1927857 h 2344739"/>
              <a:gd name="connsiteX209" fmla="*/ 812654 w 12193149"/>
              <a:gd name="connsiteY209" fmla="*/ 1930751 h 2344739"/>
              <a:gd name="connsiteX210" fmla="*/ 721195 w 12193149"/>
              <a:gd name="connsiteY210" fmla="*/ 1929661 h 2344739"/>
              <a:gd name="connsiteX211" fmla="*/ 720890 w 12193149"/>
              <a:gd name="connsiteY211" fmla="*/ 1928399 h 2344739"/>
              <a:gd name="connsiteX212" fmla="*/ 710023 w 12193149"/>
              <a:gd name="connsiteY212" fmla="*/ 1922722 h 2344739"/>
              <a:gd name="connsiteX213" fmla="*/ 597940 w 12193149"/>
              <a:gd name="connsiteY213" fmla="*/ 1879864 h 2344739"/>
              <a:gd name="connsiteX214" fmla="*/ 579683 w 12193149"/>
              <a:gd name="connsiteY214" fmla="*/ 1877212 h 2344739"/>
              <a:gd name="connsiteX215" fmla="*/ 572865 w 12193149"/>
              <a:gd name="connsiteY215" fmla="*/ 1877401 h 2344739"/>
              <a:gd name="connsiteX216" fmla="*/ 446247 w 12193149"/>
              <a:gd name="connsiteY216" fmla="*/ 1839371 h 2344739"/>
              <a:gd name="connsiteX217" fmla="*/ 405163 w 12193149"/>
              <a:gd name="connsiteY217" fmla="*/ 1833548 h 2344739"/>
              <a:gd name="connsiteX218" fmla="*/ 293583 w 12193149"/>
              <a:gd name="connsiteY218" fmla="*/ 1812852 h 2344739"/>
              <a:gd name="connsiteX219" fmla="*/ 119529 w 12193149"/>
              <a:gd name="connsiteY219" fmla="*/ 1761047 h 2344739"/>
              <a:gd name="connsiteX220" fmla="*/ 16674 w 12193149"/>
              <a:gd name="connsiteY220" fmla="*/ 1758191 h 2344739"/>
              <a:gd name="connsiteX221" fmla="*/ 1150 w 12193149"/>
              <a:gd name="connsiteY221" fmla="*/ 1752722 h 2344739"/>
              <a:gd name="connsiteX222" fmla="*/ 1148 w 12193149"/>
              <a:gd name="connsiteY222" fmla="*/ 222213 h 2344739"/>
              <a:gd name="connsiteX223" fmla="*/ 1148 w 12193149"/>
              <a:gd name="connsiteY223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95958 w 12193149"/>
              <a:gd name="connsiteY67" fmla="*/ 1903228 h 2344739"/>
              <a:gd name="connsiteX68" fmla="*/ 9114960 w 12193149"/>
              <a:gd name="connsiteY68" fmla="*/ 1919069 h 2344739"/>
              <a:gd name="connsiteX69" fmla="*/ 9054601 w 12193149"/>
              <a:gd name="connsiteY69" fmla="*/ 1910755 h 2344739"/>
              <a:gd name="connsiteX70" fmla="*/ 9006634 w 12193149"/>
              <a:gd name="connsiteY70" fmla="*/ 1914040 h 2344739"/>
              <a:gd name="connsiteX71" fmla="*/ 9006349 w 12193149"/>
              <a:gd name="connsiteY71" fmla="*/ 1913800 h 2344739"/>
              <a:gd name="connsiteX72" fmla="*/ 8997380 w 12193149"/>
              <a:gd name="connsiteY72" fmla="*/ 1915011 h 2344739"/>
              <a:gd name="connsiteX73" fmla="*/ 8991542 w 12193149"/>
              <a:gd name="connsiteY73" fmla="*/ 1917072 h 2344739"/>
              <a:gd name="connsiteX74" fmla="*/ 8975485 w 12193149"/>
              <a:gd name="connsiteY74" fmla="*/ 1920298 h 2344739"/>
              <a:gd name="connsiteX75" fmla="*/ 8969159 w 12193149"/>
              <a:gd name="connsiteY75" fmla="*/ 1919598 h 2344739"/>
              <a:gd name="connsiteX76" fmla="*/ 8964196 w 12193149"/>
              <a:gd name="connsiteY76" fmla="*/ 1917373 h 2344739"/>
              <a:gd name="connsiteX77" fmla="*/ 8930136 w 12193149"/>
              <a:gd name="connsiteY77" fmla="*/ 1914185 h 2344739"/>
              <a:gd name="connsiteX78" fmla="*/ 8753592 w 12193149"/>
              <a:gd name="connsiteY78" fmla="*/ 1933417 h 2344739"/>
              <a:gd name="connsiteX79" fmla="*/ 8708995 w 12193149"/>
              <a:gd name="connsiteY79" fmla="*/ 1935518 h 2344739"/>
              <a:gd name="connsiteX80" fmla="*/ 8597219 w 12193149"/>
              <a:gd name="connsiteY80" fmla="*/ 1944090 h 2344739"/>
              <a:gd name="connsiteX81" fmla="*/ 8526378 w 12193149"/>
              <a:gd name="connsiteY81" fmla="*/ 1929248 h 2344739"/>
              <a:gd name="connsiteX82" fmla="*/ 8512131 w 12193149"/>
              <a:gd name="connsiteY82" fmla="*/ 1935163 h 2344739"/>
              <a:gd name="connsiteX83" fmla="*/ 8507315 w 12193149"/>
              <a:gd name="connsiteY83" fmla="*/ 1938164 h 2344739"/>
              <a:gd name="connsiteX84" fmla="*/ 8499116 w 12193149"/>
              <a:gd name="connsiteY84" fmla="*/ 1940902 h 2344739"/>
              <a:gd name="connsiteX85" fmla="*/ 8498742 w 12193149"/>
              <a:gd name="connsiteY85" fmla="*/ 1940723 h 2344739"/>
              <a:gd name="connsiteX86" fmla="*/ 8491397 w 12193149"/>
              <a:gd name="connsiteY86" fmla="*/ 1943773 h 2344739"/>
              <a:gd name="connsiteX87" fmla="*/ 8368330 w 12193149"/>
              <a:gd name="connsiteY87" fmla="*/ 1957815 h 2344739"/>
              <a:gd name="connsiteX88" fmla="*/ 8354947 w 12193149"/>
              <a:gd name="connsiteY88" fmla="*/ 1958009 h 2344739"/>
              <a:gd name="connsiteX89" fmla="*/ 8321252 w 12193149"/>
              <a:gd name="connsiteY89" fmla="*/ 1974587 h 2344739"/>
              <a:gd name="connsiteX90" fmla="*/ 8315581 w 12193149"/>
              <a:gd name="connsiteY90" fmla="*/ 1974913 h 2344739"/>
              <a:gd name="connsiteX91" fmla="*/ 8296322 w 12193149"/>
              <a:gd name="connsiteY91" fmla="*/ 1988808 h 2344739"/>
              <a:gd name="connsiteX92" fmla="*/ 8285424 w 12193149"/>
              <a:gd name="connsiteY92" fmla="*/ 1994631 h 2344739"/>
              <a:gd name="connsiteX93" fmla="*/ 8284298 w 12193149"/>
              <a:gd name="connsiteY93" fmla="*/ 1999074 h 2344739"/>
              <a:gd name="connsiteX94" fmla="*/ 8267224 w 12193149"/>
              <a:gd name="connsiteY94" fmla="*/ 2006249 h 2344739"/>
              <a:gd name="connsiteX95" fmla="*/ 8264525 w 12193149"/>
              <a:gd name="connsiteY95" fmla="*/ 2006019 h 2344739"/>
              <a:gd name="connsiteX96" fmla="*/ 8253181 w 12193149"/>
              <a:gd name="connsiteY96" fmla="*/ 2015862 h 2344739"/>
              <a:gd name="connsiteX97" fmla="*/ 8246982 w 12193149"/>
              <a:gd name="connsiteY97" fmla="*/ 2028854 h 2344739"/>
              <a:gd name="connsiteX98" fmla="*/ 8091420 w 12193149"/>
              <a:gd name="connsiteY98" fmla="*/ 2075015 h 2344739"/>
              <a:gd name="connsiteX99" fmla="*/ 7906555 w 12193149"/>
              <a:gd name="connsiteY99" fmla="*/ 2116988 h 2344739"/>
              <a:gd name="connsiteX100" fmla="*/ 7719893 w 12193149"/>
              <a:gd name="connsiteY100" fmla="*/ 2142703 h 2344739"/>
              <a:gd name="connsiteX101" fmla="*/ 7615495 w 12193149"/>
              <a:gd name="connsiteY101" fmla="*/ 2139232 h 2344739"/>
              <a:gd name="connsiteX102" fmla="*/ 7528691 w 12193149"/>
              <a:gd name="connsiteY102" fmla="*/ 2145060 h 2344739"/>
              <a:gd name="connsiteX103" fmla="*/ 7520719 w 12193149"/>
              <a:gd name="connsiteY103" fmla="*/ 2147613 h 2344739"/>
              <a:gd name="connsiteX104" fmla="*/ 7508559 w 12193149"/>
              <a:gd name="connsiteY104" fmla="*/ 2148948 h 2344739"/>
              <a:gd name="connsiteX105" fmla="*/ 7508188 w 12193149"/>
              <a:gd name="connsiteY105" fmla="*/ 2148621 h 2344739"/>
              <a:gd name="connsiteX106" fmla="*/ 7496943 w 12193149"/>
              <a:gd name="connsiteY106" fmla="*/ 2150573 h 2344739"/>
              <a:gd name="connsiteX107" fmla="*/ 7406539 w 12193149"/>
              <a:gd name="connsiteY107" fmla="*/ 2142468 h 2344739"/>
              <a:gd name="connsiteX108" fmla="*/ 7219707 w 12193149"/>
              <a:gd name="connsiteY108" fmla="*/ 2156680 h 2344739"/>
              <a:gd name="connsiteX109" fmla="*/ 7202249 w 12193149"/>
              <a:gd name="connsiteY109" fmla="*/ 2161230 h 2344739"/>
              <a:gd name="connsiteX110" fmla="*/ 7198152 w 12193149"/>
              <a:gd name="connsiteY110" fmla="*/ 2166588 h 2344739"/>
              <a:gd name="connsiteX111" fmla="*/ 7171956 w 12193149"/>
              <a:gd name="connsiteY111" fmla="*/ 2171236 h 2344739"/>
              <a:gd name="connsiteX112" fmla="*/ 7098136 w 12193149"/>
              <a:gd name="connsiteY112" fmla="*/ 2183464 h 2344739"/>
              <a:gd name="connsiteX113" fmla="*/ 7019644 w 12193149"/>
              <a:gd name="connsiteY113" fmla="*/ 2183090 h 2344739"/>
              <a:gd name="connsiteX114" fmla="*/ 6905294 w 12193149"/>
              <a:gd name="connsiteY114" fmla="*/ 2212596 h 2344739"/>
              <a:gd name="connsiteX115" fmla="*/ 6709370 w 12193149"/>
              <a:gd name="connsiteY115" fmla="*/ 2240551 h 2344739"/>
              <a:gd name="connsiteX116" fmla="*/ 6550602 w 12193149"/>
              <a:gd name="connsiteY116" fmla="*/ 2269327 h 2344739"/>
              <a:gd name="connsiteX117" fmla="*/ 6318708 w 12193149"/>
              <a:gd name="connsiteY117" fmla="*/ 2316127 h 2344739"/>
              <a:gd name="connsiteX118" fmla="*/ 6169822 w 12193149"/>
              <a:gd name="connsiteY118" fmla="*/ 2318214 h 2344739"/>
              <a:gd name="connsiteX119" fmla="*/ 6074996 w 12193149"/>
              <a:gd name="connsiteY119" fmla="*/ 2338676 h 2344739"/>
              <a:gd name="connsiteX120" fmla="*/ 6069677 w 12193149"/>
              <a:gd name="connsiteY120" fmla="*/ 2337139 h 2344739"/>
              <a:gd name="connsiteX121" fmla="*/ 6049786 w 12193149"/>
              <a:gd name="connsiteY121" fmla="*/ 2337822 h 2344739"/>
              <a:gd name="connsiteX122" fmla="*/ 6042433 w 12193149"/>
              <a:gd name="connsiteY122" fmla="*/ 2329473 h 2344739"/>
              <a:gd name="connsiteX123" fmla="*/ 6011238 w 12193149"/>
              <a:gd name="connsiteY123" fmla="*/ 2324380 h 2344739"/>
              <a:gd name="connsiteX124" fmla="*/ 5958523 w 12193149"/>
              <a:gd name="connsiteY124" fmla="*/ 2328024 h 2344739"/>
              <a:gd name="connsiteX125" fmla="*/ 5760067 w 12193149"/>
              <a:gd name="connsiteY125" fmla="*/ 2343716 h 2344739"/>
              <a:gd name="connsiteX126" fmla="*/ 5628108 w 12193149"/>
              <a:gd name="connsiteY126" fmla="*/ 2344739 h 2344739"/>
              <a:gd name="connsiteX127" fmla="*/ 5472054 w 12193149"/>
              <a:gd name="connsiteY127" fmla="*/ 2330719 h 2344739"/>
              <a:gd name="connsiteX128" fmla="*/ 5433909 w 12193149"/>
              <a:gd name="connsiteY128" fmla="*/ 2319466 h 2344739"/>
              <a:gd name="connsiteX129" fmla="*/ 5382817 w 12193149"/>
              <a:gd name="connsiteY129" fmla="*/ 2301764 h 2344739"/>
              <a:gd name="connsiteX130" fmla="*/ 5262912 w 12193149"/>
              <a:gd name="connsiteY130" fmla="*/ 2281347 h 2344739"/>
              <a:gd name="connsiteX131" fmla="*/ 5224109 w 12193149"/>
              <a:gd name="connsiteY131" fmla="*/ 2270223 h 2344739"/>
              <a:gd name="connsiteX132" fmla="*/ 5175808 w 12193149"/>
              <a:gd name="connsiteY132" fmla="*/ 2267233 h 2344739"/>
              <a:gd name="connsiteX133" fmla="*/ 5157702 w 12193149"/>
              <a:gd name="connsiteY133" fmla="*/ 2260010 h 2344739"/>
              <a:gd name="connsiteX134" fmla="*/ 5143747 w 12193149"/>
              <a:gd name="connsiteY134" fmla="*/ 2256610 h 2344739"/>
              <a:gd name="connsiteX135" fmla="*/ 5140744 w 12193149"/>
              <a:gd name="connsiteY135" fmla="*/ 2254509 h 2344739"/>
              <a:gd name="connsiteX136" fmla="*/ 5122807 w 12193149"/>
              <a:gd name="connsiteY136" fmla="*/ 2243656 h 2344739"/>
              <a:gd name="connsiteX137" fmla="*/ 5066938 w 12193149"/>
              <a:gd name="connsiteY137" fmla="*/ 2250227 h 2344739"/>
              <a:gd name="connsiteX138" fmla="*/ 5012662 w 12193149"/>
              <a:gd name="connsiteY138" fmla="*/ 2233846 h 2344739"/>
              <a:gd name="connsiteX139" fmla="*/ 4841589 w 12193149"/>
              <a:gd name="connsiteY139" fmla="*/ 2209829 h 2344739"/>
              <a:gd name="connsiteX140" fmla="*/ 4763595 w 12193149"/>
              <a:gd name="connsiteY140" fmla="*/ 2182061 h 2344739"/>
              <a:gd name="connsiteX141" fmla="*/ 4724334 w 12193149"/>
              <a:gd name="connsiteY141" fmla="*/ 2173047 h 2344739"/>
              <a:gd name="connsiteX142" fmla="*/ 4722324 w 12193149"/>
              <a:gd name="connsiteY142" fmla="*/ 2172298 h 2344739"/>
              <a:gd name="connsiteX143" fmla="*/ 4723259 w 12193149"/>
              <a:gd name="connsiteY143" fmla="*/ 2172087 h 2344739"/>
              <a:gd name="connsiteX144" fmla="*/ 4718350 w 12193149"/>
              <a:gd name="connsiteY144" fmla="*/ 2170817 h 2344739"/>
              <a:gd name="connsiteX145" fmla="*/ 4722324 w 12193149"/>
              <a:gd name="connsiteY145" fmla="*/ 2172298 h 2344739"/>
              <a:gd name="connsiteX146" fmla="*/ 4716674 w 12193149"/>
              <a:gd name="connsiteY146" fmla="*/ 2173573 h 2344739"/>
              <a:gd name="connsiteX147" fmla="*/ 4516962 w 12193149"/>
              <a:gd name="connsiteY147" fmla="*/ 2163671 h 2344739"/>
              <a:gd name="connsiteX148" fmla="*/ 4429691 w 12193149"/>
              <a:gd name="connsiteY148" fmla="*/ 2153020 h 2344739"/>
              <a:gd name="connsiteX149" fmla="*/ 4364023 w 12193149"/>
              <a:gd name="connsiteY149" fmla="*/ 2151674 h 2344739"/>
              <a:gd name="connsiteX150" fmla="*/ 4318114 w 12193149"/>
              <a:gd name="connsiteY150" fmla="*/ 2158289 h 2344739"/>
              <a:gd name="connsiteX151" fmla="*/ 4316258 w 12193149"/>
              <a:gd name="connsiteY151" fmla="*/ 2156948 h 2344739"/>
              <a:gd name="connsiteX152" fmla="*/ 4296292 w 12193149"/>
              <a:gd name="connsiteY152" fmla="*/ 2155069 h 2344739"/>
              <a:gd name="connsiteX153" fmla="*/ 4291212 w 12193149"/>
              <a:gd name="connsiteY153" fmla="*/ 2157986 h 2344739"/>
              <a:gd name="connsiteX154" fmla="*/ 4277290 w 12193149"/>
              <a:gd name="connsiteY154" fmla="*/ 2157740 h 2344739"/>
              <a:gd name="connsiteX155" fmla="*/ 4249265 w 12193149"/>
              <a:gd name="connsiteY155" fmla="*/ 2160064 h 2344739"/>
              <a:gd name="connsiteX156" fmla="*/ 4203199 w 12193149"/>
              <a:gd name="connsiteY156" fmla="*/ 2157269 h 2344739"/>
              <a:gd name="connsiteX157" fmla="*/ 4202893 w 12193149"/>
              <a:gd name="connsiteY157" fmla="*/ 2156010 h 2344739"/>
              <a:gd name="connsiteX158" fmla="*/ 4192396 w 12193149"/>
              <a:gd name="connsiteY158" fmla="*/ 2150376 h 2344739"/>
              <a:gd name="connsiteX159" fmla="*/ 4143893 w 12193149"/>
              <a:gd name="connsiteY159" fmla="*/ 2134511 h 2344739"/>
              <a:gd name="connsiteX160" fmla="*/ 4084245 w 12193149"/>
              <a:gd name="connsiteY160" fmla="*/ 2107978 h 2344739"/>
              <a:gd name="connsiteX161" fmla="*/ 4075694 w 12193149"/>
              <a:gd name="connsiteY161" fmla="*/ 2107143 h 2344739"/>
              <a:gd name="connsiteX162" fmla="*/ 4075575 w 12193149"/>
              <a:gd name="connsiteY162" fmla="*/ 2106844 h 2344739"/>
              <a:gd name="connsiteX163" fmla="*/ 4066658 w 12193149"/>
              <a:gd name="connsiteY163" fmla="*/ 2105400 h 2344739"/>
              <a:gd name="connsiteX164" fmla="*/ 4060102 w 12193149"/>
              <a:gd name="connsiteY164" fmla="*/ 2105618 h 2344739"/>
              <a:gd name="connsiteX165" fmla="*/ 4043512 w 12193149"/>
              <a:gd name="connsiteY165" fmla="*/ 2103997 h 2344739"/>
              <a:gd name="connsiteX166" fmla="*/ 4038145 w 12193149"/>
              <a:gd name="connsiteY166" fmla="*/ 2101563 h 2344739"/>
              <a:gd name="connsiteX167" fmla="*/ 4036511 w 12193149"/>
              <a:gd name="connsiteY167" fmla="*/ 2097896 h 2344739"/>
              <a:gd name="connsiteX168" fmla="*/ 4034926 w 12193149"/>
              <a:gd name="connsiteY168" fmla="*/ 2098131 h 2344739"/>
              <a:gd name="connsiteX169" fmla="*/ 4005686 w 12193149"/>
              <a:gd name="connsiteY169" fmla="*/ 2085563 h 2344739"/>
              <a:gd name="connsiteX170" fmla="*/ 3937994 w 12193149"/>
              <a:gd name="connsiteY170" fmla="*/ 2068106 h 2344739"/>
              <a:gd name="connsiteX171" fmla="*/ 3898423 w 12193149"/>
              <a:gd name="connsiteY171" fmla="*/ 2062451 h 2344739"/>
              <a:gd name="connsiteX172" fmla="*/ 3790908 w 12193149"/>
              <a:gd name="connsiteY172" fmla="*/ 2042213 h 2344739"/>
              <a:gd name="connsiteX173" fmla="*/ 3683661 w 12193149"/>
              <a:gd name="connsiteY173" fmla="*/ 2018290 h 2344739"/>
              <a:gd name="connsiteX174" fmla="*/ 3611183 w 12193149"/>
              <a:gd name="connsiteY174" fmla="*/ 1986019 h 2344739"/>
              <a:gd name="connsiteX175" fmla="*/ 3605003 w 12193149"/>
              <a:gd name="connsiteY175" fmla="*/ 1987381 h 2344739"/>
              <a:gd name="connsiteX176" fmla="*/ 3595884 w 12193149"/>
              <a:gd name="connsiteY176" fmla="*/ 1987545 h 2344739"/>
              <a:gd name="connsiteX177" fmla="*/ 3595649 w 12193149"/>
              <a:gd name="connsiteY177" fmla="*/ 1987276 h 2344739"/>
              <a:gd name="connsiteX178" fmla="*/ 3587126 w 12193149"/>
              <a:gd name="connsiteY178" fmla="*/ 1987966 h 2344739"/>
              <a:gd name="connsiteX179" fmla="*/ 3537283 w 12193149"/>
              <a:gd name="connsiteY179" fmla="*/ 1978267 h 2344739"/>
              <a:gd name="connsiteX180" fmla="*/ 3474371 w 12193149"/>
              <a:gd name="connsiteY180" fmla="*/ 1974606 h 2344739"/>
              <a:gd name="connsiteX181" fmla="*/ 3401876 w 12193149"/>
              <a:gd name="connsiteY181" fmla="*/ 1962558 h 2344739"/>
              <a:gd name="connsiteX182" fmla="*/ 3365036 w 12193149"/>
              <a:gd name="connsiteY182" fmla="*/ 1979510 h 2344739"/>
              <a:gd name="connsiteX183" fmla="*/ 3345174 w 12193149"/>
              <a:gd name="connsiteY183" fmla="*/ 1981192 h 2344739"/>
              <a:gd name="connsiteX184" fmla="*/ 3342846 w 12193149"/>
              <a:gd name="connsiteY184" fmla="*/ 1980217 h 2344739"/>
              <a:gd name="connsiteX185" fmla="*/ 3263504 w 12193149"/>
              <a:gd name="connsiteY185" fmla="*/ 1986094 h 2344739"/>
              <a:gd name="connsiteX186" fmla="*/ 3143704 w 12193149"/>
              <a:gd name="connsiteY186" fmla="*/ 1993869 h 2344739"/>
              <a:gd name="connsiteX187" fmla="*/ 3031439 w 12193149"/>
              <a:gd name="connsiteY187" fmla="*/ 1996512 h 2344739"/>
              <a:gd name="connsiteX188" fmla="*/ 2782717 w 12193149"/>
              <a:gd name="connsiteY188" fmla="*/ 2018333 h 2344739"/>
              <a:gd name="connsiteX189" fmla="*/ 2647675 w 12193149"/>
              <a:gd name="connsiteY189" fmla="*/ 2028869 h 2344739"/>
              <a:gd name="connsiteX190" fmla="*/ 2569176 w 12193149"/>
              <a:gd name="connsiteY190" fmla="*/ 2002628 h 2344739"/>
              <a:gd name="connsiteX191" fmla="*/ 2444403 w 12193149"/>
              <a:gd name="connsiteY191" fmla="*/ 2016529 h 2344739"/>
              <a:gd name="connsiteX192" fmla="*/ 2316260 w 12193149"/>
              <a:gd name="connsiteY192" fmla="*/ 2024996 h 2344739"/>
              <a:gd name="connsiteX193" fmla="*/ 2209726 w 12193149"/>
              <a:gd name="connsiteY193" fmla="*/ 2019763 h 2344739"/>
              <a:gd name="connsiteX194" fmla="*/ 2095813 w 12193149"/>
              <a:gd name="connsiteY194" fmla="*/ 2003052 h 2344739"/>
              <a:gd name="connsiteX195" fmla="*/ 1998504 w 12193149"/>
              <a:gd name="connsiteY195" fmla="*/ 1995032 h 2344739"/>
              <a:gd name="connsiteX196" fmla="*/ 1929320 w 12193149"/>
              <a:gd name="connsiteY196" fmla="*/ 2016977 h 2344739"/>
              <a:gd name="connsiteX197" fmla="*/ 1922798 w 12193149"/>
              <a:gd name="connsiteY197" fmla="*/ 2012146 h 2344739"/>
              <a:gd name="connsiteX198" fmla="*/ 1874228 w 12193149"/>
              <a:gd name="connsiteY198" fmla="*/ 2013741 h 2344739"/>
              <a:gd name="connsiteX199" fmla="*/ 1787803 w 12193149"/>
              <a:gd name="connsiteY199" fmla="*/ 2041363 h 2344739"/>
              <a:gd name="connsiteX200" fmla="*/ 1739352 w 12193149"/>
              <a:gd name="connsiteY200" fmla="*/ 2036312 h 2344739"/>
              <a:gd name="connsiteX201" fmla="*/ 1676219 w 12193149"/>
              <a:gd name="connsiteY201" fmla="*/ 2019963 h 2344739"/>
              <a:gd name="connsiteX202" fmla="*/ 1609817 w 12193149"/>
              <a:gd name="connsiteY202" fmla="*/ 2013066 h 2344739"/>
              <a:gd name="connsiteX203" fmla="*/ 1497258 w 12193149"/>
              <a:gd name="connsiteY203" fmla="*/ 1987476 h 2344739"/>
              <a:gd name="connsiteX204" fmla="*/ 1151127 w 12193149"/>
              <a:gd name="connsiteY204" fmla="*/ 1938041 h 2344739"/>
              <a:gd name="connsiteX205" fmla="*/ 859417 w 12193149"/>
              <a:gd name="connsiteY205" fmla="*/ 1928608 h 2344739"/>
              <a:gd name="connsiteX206" fmla="*/ 838688 w 12193149"/>
              <a:gd name="connsiteY206" fmla="*/ 1929821 h 2344739"/>
              <a:gd name="connsiteX207" fmla="*/ 817957 w 12193149"/>
              <a:gd name="connsiteY207" fmla="*/ 1927857 h 2344739"/>
              <a:gd name="connsiteX208" fmla="*/ 812654 w 12193149"/>
              <a:gd name="connsiteY208" fmla="*/ 1930751 h 2344739"/>
              <a:gd name="connsiteX209" fmla="*/ 721195 w 12193149"/>
              <a:gd name="connsiteY209" fmla="*/ 1929661 h 2344739"/>
              <a:gd name="connsiteX210" fmla="*/ 720890 w 12193149"/>
              <a:gd name="connsiteY210" fmla="*/ 1928399 h 2344739"/>
              <a:gd name="connsiteX211" fmla="*/ 710023 w 12193149"/>
              <a:gd name="connsiteY211" fmla="*/ 1922722 h 2344739"/>
              <a:gd name="connsiteX212" fmla="*/ 597940 w 12193149"/>
              <a:gd name="connsiteY212" fmla="*/ 1879864 h 2344739"/>
              <a:gd name="connsiteX213" fmla="*/ 579683 w 12193149"/>
              <a:gd name="connsiteY213" fmla="*/ 1877212 h 2344739"/>
              <a:gd name="connsiteX214" fmla="*/ 572865 w 12193149"/>
              <a:gd name="connsiteY214" fmla="*/ 1877401 h 2344739"/>
              <a:gd name="connsiteX215" fmla="*/ 446247 w 12193149"/>
              <a:gd name="connsiteY215" fmla="*/ 1839371 h 2344739"/>
              <a:gd name="connsiteX216" fmla="*/ 405163 w 12193149"/>
              <a:gd name="connsiteY216" fmla="*/ 1833548 h 2344739"/>
              <a:gd name="connsiteX217" fmla="*/ 293583 w 12193149"/>
              <a:gd name="connsiteY217" fmla="*/ 1812852 h 2344739"/>
              <a:gd name="connsiteX218" fmla="*/ 119529 w 12193149"/>
              <a:gd name="connsiteY218" fmla="*/ 1761047 h 2344739"/>
              <a:gd name="connsiteX219" fmla="*/ 16674 w 12193149"/>
              <a:gd name="connsiteY219" fmla="*/ 1758191 h 2344739"/>
              <a:gd name="connsiteX220" fmla="*/ 1150 w 12193149"/>
              <a:gd name="connsiteY220" fmla="*/ 1752722 h 2344739"/>
              <a:gd name="connsiteX221" fmla="*/ 1148 w 12193149"/>
              <a:gd name="connsiteY221" fmla="*/ 222213 h 2344739"/>
              <a:gd name="connsiteX222" fmla="*/ 1148 w 12193149"/>
              <a:gd name="connsiteY222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95958 w 12193149"/>
              <a:gd name="connsiteY67" fmla="*/ 1903228 h 2344739"/>
              <a:gd name="connsiteX68" fmla="*/ 9054601 w 12193149"/>
              <a:gd name="connsiteY68" fmla="*/ 1910755 h 2344739"/>
              <a:gd name="connsiteX69" fmla="*/ 9006634 w 12193149"/>
              <a:gd name="connsiteY69" fmla="*/ 1914040 h 2344739"/>
              <a:gd name="connsiteX70" fmla="*/ 9006349 w 12193149"/>
              <a:gd name="connsiteY70" fmla="*/ 1913800 h 2344739"/>
              <a:gd name="connsiteX71" fmla="*/ 8997380 w 12193149"/>
              <a:gd name="connsiteY71" fmla="*/ 1915011 h 2344739"/>
              <a:gd name="connsiteX72" fmla="*/ 8991542 w 12193149"/>
              <a:gd name="connsiteY72" fmla="*/ 1917072 h 2344739"/>
              <a:gd name="connsiteX73" fmla="*/ 8975485 w 12193149"/>
              <a:gd name="connsiteY73" fmla="*/ 1920298 h 2344739"/>
              <a:gd name="connsiteX74" fmla="*/ 8969159 w 12193149"/>
              <a:gd name="connsiteY74" fmla="*/ 1919598 h 2344739"/>
              <a:gd name="connsiteX75" fmla="*/ 8964196 w 12193149"/>
              <a:gd name="connsiteY75" fmla="*/ 1917373 h 2344739"/>
              <a:gd name="connsiteX76" fmla="*/ 8930136 w 12193149"/>
              <a:gd name="connsiteY76" fmla="*/ 1914185 h 2344739"/>
              <a:gd name="connsiteX77" fmla="*/ 8753592 w 12193149"/>
              <a:gd name="connsiteY77" fmla="*/ 1933417 h 2344739"/>
              <a:gd name="connsiteX78" fmla="*/ 8708995 w 12193149"/>
              <a:gd name="connsiteY78" fmla="*/ 1935518 h 2344739"/>
              <a:gd name="connsiteX79" fmla="*/ 8597219 w 12193149"/>
              <a:gd name="connsiteY79" fmla="*/ 1944090 h 2344739"/>
              <a:gd name="connsiteX80" fmla="*/ 8526378 w 12193149"/>
              <a:gd name="connsiteY80" fmla="*/ 1929248 h 2344739"/>
              <a:gd name="connsiteX81" fmla="*/ 8512131 w 12193149"/>
              <a:gd name="connsiteY81" fmla="*/ 1935163 h 2344739"/>
              <a:gd name="connsiteX82" fmla="*/ 8507315 w 12193149"/>
              <a:gd name="connsiteY82" fmla="*/ 1938164 h 2344739"/>
              <a:gd name="connsiteX83" fmla="*/ 8499116 w 12193149"/>
              <a:gd name="connsiteY83" fmla="*/ 1940902 h 2344739"/>
              <a:gd name="connsiteX84" fmla="*/ 8498742 w 12193149"/>
              <a:gd name="connsiteY84" fmla="*/ 1940723 h 2344739"/>
              <a:gd name="connsiteX85" fmla="*/ 8491397 w 12193149"/>
              <a:gd name="connsiteY85" fmla="*/ 1943773 h 2344739"/>
              <a:gd name="connsiteX86" fmla="*/ 8368330 w 12193149"/>
              <a:gd name="connsiteY86" fmla="*/ 1957815 h 2344739"/>
              <a:gd name="connsiteX87" fmla="*/ 8354947 w 12193149"/>
              <a:gd name="connsiteY87" fmla="*/ 1958009 h 2344739"/>
              <a:gd name="connsiteX88" fmla="*/ 8321252 w 12193149"/>
              <a:gd name="connsiteY88" fmla="*/ 1974587 h 2344739"/>
              <a:gd name="connsiteX89" fmla="*/ 8315581 w 12193149"/>
              <a:gd name="connsiteY89" fmla="*/ 1974913 h 2344739"/>
              <a:gd name="connsiteX90" fmla="*/ 8296322 w 12193149"/>
              <a:gd name="connsiteY90" fmla="*/ 1988808 h 2344739"/>
              <a:gd name="connsiteX91" fmla="*/ 8285424 w 12193149"/>
              <a:gd name="connsiteY91" fmla="*/ 1994631 h 2344739"/>
              <a:gd name="connsiteX92" fmla="*/ 8284298 w 12193149"/>
              <a:gd name="connsiteY92" fmla="*/ 1999074 h 2344739"/>
              <a:gd name="connsiteX93" fmla="*/ 8267224 w 12193149"/>
              <a:gd name="connsiteY93" fmla="*/ 2006249 h 2344739"/>
              <a:gd name="connsiteX94" fmla="*/ 8264525 w 12193149"/>
              <a:gd name="connsiteY94" fmla="*/ 2006019 h 2344739"/>
              <a:gd name="connsiteX95" fmla="*/ 8253181 w 12193149"/>
              <a:gd name="connsiteY95" fmla="*/ 2015862 h 2344739"/>
              <a:gd name="connsiteX96" fmla="*/ 8246982 w 12193149"/>
              <a:gd name="connsiteY96" fmla="*/ 2028854 h 2344739"/>
              <a:gd name="connsiteX97" fmla="*/ 8091420 w 12193149"/>
              <a:gd name="connsiteY97" fmla="*/ 2075015 h 2344739"/>
              <a:gd name="connsiteX98" fmla="*/ 7906555 w 12193149"/>
              <a:gd name="connsiteY98" fmla="*/ 2116988 h 2344739"/>
              <a:gd name="connsiteX99" fmla="*/ 7719893 w 12193149"/>
              <a:gd name="connsiteY99" fmla="*/ 2142703 h 2344739"/>
              <a:gd name="connsiteX100" fmla="*/ 7615495 w 12193149"/>
              <a:gd name="connsiteY100" fmla="*/ 2139232 h 2344739"/>
              <a:gd name="connsiteX101" fmla="*/ 7528691 w 12193149"/>
              <a:gd name="connsiteY101" fmla="*/ 2145060 h 2344739"/>
              <a:gd name="connsiteX102" fmla="*/ 7520719 w 12193149"/>
              <a:gd name="connsiteY102" fmla="*/ 2147613 h 2344739"/>
              <a:gd name="connsiteX103" fmla="*/ 7508559 w 12193149"/>
              <a:gd name="connsiteY103" fmla="*/ 2148948 h 2344739"/>
              <a:gd name="connsiteX104" fmla="*/ 7508188 w 12193149"/>
              <a:gd name="connsiteY104" fmla="*/ 2148621 h 2344739"/>
              <a:gd name="connsiteX105" fmla="*/ 7496943 w 12193149"/>
              <a:gd name="connsiteY105" fmla="*/ 2150573 h 2344739"/>
              <a:gd name="connsiteX106" fmla="*/ 7406539 w 12193149"/>
              <a:gd name="connsiteY106" fmla="*/ 2142468 h 2344739"/>
              <a:gd name="connsiteX107" fmla="*/ 7219707 w 12193149"/>
              <a:gd name="connsiteY107" fmla="*/ 2156680 h 2344739"/>
              <a:gd name="connsiteX108" fmla="*/ 7202249 w 12193149"/>
              <a:gd name="connsiteY108" fmla="*/ 2161230 h 2344739"/>
              <a:gd name="connsiteX109" fmla="*/ 7198152 w 12193149"/>
              <a:gd name="connsiteY109" fmla="*/ 2166588 h 2344739"/>
              <a:gd name="connsiteX110" fmla="*/ 7171956 w 12193149"/>
              <a:gd name="connsiteY110" fmla="*/ 2171236 h 2344739"/>
              <a:gd name="connsiteX111" fmla="*/ 7098136 w 12193149"/>
              <a:gd name="connsiteY111" fmla="*/ 2183464 h 2344739"/>
              <a:gd name="connsiteX112" fmla="*/ 7019644 w 12193149"/>
              <a:gd name="connsiteY112" fmla="*/ 2183090 h 2344739"/>
              <a:gd name="connsiteX113" fmla="*/ 6905294 w 12193149"/>
              <a:gd name="connsiteY113" fmla="*/ 2212596 h 2344739"/>
              <a:gd name="connsiteX114" fmla="*/ 6709370 w 12193149"/>
              <a:gd name="connsiteY114" fmla="*/ 2240551 h 2344739"/>
              <a:gd name="connsiteX115" fmla="*/ 6550602 w 12193149"/>
              <a:gd name="connsiteY115" fmla="*/ 2269327 h 2344739"/>
              <a:gd name="connsiteX116" fmla="*/ 6318708 w 12193149"/>
              <a:gd name="connsiteY116" fmla="*/ 2316127 h 2344739"/>
              <a:gd name="connsiteX117" fmla="*/ 6169822 w 12193149"/>
              <a:gd name="connsiteY117" fmla="*/ 2318214 h 2344739"/>
              <a:gd name="connsiteX118" fmla="*/ 6074996 w 12193149"/>
              <a:gd name="connsiteY118" fmla="*/ 2338676 h 2344739"/>
              <a:gd name="connsiteX119" fmla="*/ 6069677 w 12193149"/>
              <a:gd name="connsiteY119" fmla="*/ 2337139 h 2344739"/>
              <a:gd name="connsiteX120" fmla="*/ 6049786 w 12193149"/>
              <a:gd name="connsiteY120" fmla="*/ 2337822 h 2344739"/>
              <a:gd name="connsiteX121" fmla="*/ 6042433 w 12193149"/>
              <a:gd name="connsiteY121" fmla="*/ 2329473 h 2344739"/>
              <a:gd name="connsiteX122" fmla="*/ 6011238 w 12193149"/>
              <a:gd name="connsiteY122" fmla="*/ 2324380 h 2344739"/>
              <a:gd name="connsiteX123" fmla="*/ 5958523 w 12193149"/>
              <a:gd name="connsiteY123" fmla="*/ 2328024 h 2344739"/>
              <a:gd name="connsiteX124" fmla="*/ 5760067 w 12193149"/>
              <a:gd name="connsiteY124" fmla="*/ 2343716 h 2344739"/>
              <a:gd name="connsiteX125" fmla="*/ 5628108 w 12193149"/>
              <a:gd name="connsiteY125" fmla="*/ 2344739 h 2344739"/>
              <a:gd name="connsiteX126" fmla="*/ 5472054 w 12193149"/>
              <a:gd name="connsiteY126" fmla="*/ 2330719 h 2344739"/>
              <a:gd name="connsiteX127" fmla="*/ 5433909 w 12193149"/>
              <a:gd name="connsiteY127" fmla="*/ 2319466 h 2344739"/>
              <a:gd name="connsiteX128" fmla="*/ 5382817 w 12193149"/>
              <a:gd name="connsiteY128" fmla="*/ 2301764 h 2344739"/>
              <a:gd name="connsiteX129" fmla="*/ 5262912 w 12193149"/>
              <a:gd name="connsiteY129" fmla="*/ 2281347 h 2344739"/>
              <a:gd name="connsiteX130" fmla="*/ 5224109 w 12193149"/>
              <a:gd name="connsiteY130" fmla="*/ 2270223 h 2344739"/>
              <a:gd name="connsiteX131" fmla="*/ 5175808 w 12193149"/>
              <a:gd name="connsiteY131" fmla="*/ 2267233 h 2344739"/>
              <a:gd name="connsiteX132" fmla="*/ 5157702 w 12193149"/>
              <a:gd name="connsiteY132" fmla="*/ 2260010 h 2344739"/>
              <a:gd name="connsiteX133" fmla="*/ 5143747 w 12193149"/>
              <a:gd name="connsiteY133" fmla="*/ 2256610 h 2344739"/>
              <a:gd name="connsiteX134" fmla="*/ 5140744 w 12193149"/>
              <a:gd name="connsiteY134" fmla="*/ 2254509 h 2344739"/>
              <a:gd name="connsiteX135" fmla="*/ 5122807 w 12193149"/>
              <a:gd name="connsiteY135" fmla="*/ 2243656 h 2344739"/>
              <a:gd name="connsiteX136" fmla="*/ 5066938 w 12193149"/>
              <a:gd name="connsiteY136" fmla="*/ 2250227 h 2344739"/>
              <a:gd name="connsiteX137" fmla="*/ 5012662 w 12193149"/>
              <a:gd name="connsiteY137" fmla="*/ 2233846 h 2344739"/>
              <a:gd name="connsiteX138" fmla="*/ 4841589 w 12193149"/>
              <a:gd name="connsiteY138" fmla="*/ 2209829 h 2344739"/>
              <a:gd name="connsiteX139" fmla="*/ 4763595 w 12193149"/>
              <a:gd name="connsiteY139" fmla="*/ 2182061 h 2344739"/>
              <a:gd name="connsiteX140" fmla="*/ 4724334 w 12193149"/>
              <a:gd name="connsiteY140" fmla="*/ 2173047 h 2344739"/>
              <a:gd name="connsiteX141" fmla="*/ 4722324 w 12193149"/>
              <a:gd name="connsiteY141" fmla="*/ 2172298 h 2344739"/>
              <a:gd name="connsiteX142" fmla="*/ 4723259 w 12193149"/>
              <a:gd name="connsiteY142" fmla="*/ 2172087 h 2344739"/>
              <a:gd name="connsiteX143" fmla="*/ 4718350 w 12193149"/>
              <a:gd name="connsiteY143" fmla="*/ 2170817 h 2344739"/>
              <a:gd name="connsiteX144" fmla="*/ 4722324 w 12193149"/>
              <a:gd name="connsiteY144" fmla="*/ 2172298 h 2344739"/>
              <a:gd name="connsiteX145" fmla="*/ 4716674 w 12193149"/>
              <a:gd name="connsiteY145" fmla="*/ 2173573 h 2344739"/>
              <a:gd name="connsiteX146" fmla="*/ 4516962 w 12193149"/>
              <a:gd name="connsiteY146" fmla="*/ 2163671 h 2344739"/>
              <a:gd name="connsiteX147" fmla="*/ 4429691 w 12193149"/>
              <a:gd name="connsiteY147" fmla="*/ 2153020 h 2344739"/>
              <a:gd name="connsiteX148" fmla="*/ 4364023 w 12193149"/>
              <a:gd name="connsiteY148" fmla="*/ 2151674 h 2344739"/>
              <a:gd name="connsiteX149" fmla="*/ 4318114 w 12193149"/>
              <a:gd name="connsiteY149" fmla="*/ 2158289 h 2344739"/>
              <a:gd name="connsiteX150" fmla="*/ 4316258 w 12193149"/>
              <a:gd name="connsiteY150" fmla="*/ 2156948 h 2344739"/>
              <a:gd name="connsiteX151" fmla="*/ 4296292 w 12193149"/>
              <a:gd name="connsiteY151" fmla="*/ 2155069 h 2344739"/>
              <a:gd name="connsiteX152" fmla="*/ 4291212 w 12193149"/>
              <a:gd name="connsiteY152" fmla="*/ 2157986 h 2344739"/>
              <a:gd name="connsiteX153" fmla="*/ 4277290 w 12193149"/>
              <a:gd name="connsiteY153" fmla="*/ 2157740 h 2344739"/>
              <a:gd name="connsiteX154" fmla="*/ 4249265 w 12193149"/>
              <a:gd name="connsiteY154" fmla="*/ 2160064 h 2344739"/>
              <a:gd name="connsiteX155" fmla="*/ 4203199 w 12193149"/>
              <a:gd name="connsiteY155" fmla="*/ 2157269 h 2344739"/>
              <a:gd name="connsiteX156" fmla="*/ 4202893 w 12193149"/>
              <a:gd name="connsiteY156" fmla="*/ 2156010 h 2344739"/>
              <a:gd name="connsiteX157" fmla="*/ 4192396 w 12193149"/>
              <a:gd name="connsiteY157" fmla="*/ 2150376 h 2344739"/>
              <a:gd name="connsiteX158" fmla="*/ 4143893 w 12193149"/>
              <a:gd name="connsiteY158" fmla="*/ 2134511 h 2344739"/>
              <a:gd name="connsiteX159" fmla="*/ 4084245 w 12193149"/>
              <a:gd name="connsiteY159" fmla="*/ 2107978 h 2344739"/>
              <a:gd name="connsiteX160" fmla="*/ 4075694 w 12193149"/>
              <a:gd name="connsiteY160" fmla="*/ 2107143 h 2344739"/>
              <a:gd name="connsiteX161" fmla="*/ 4075575 w 12193149"/>
              <a:gd name="connsiteY161" fmla="*/ 2106844 h 2344739"/>
              <a:gd name="connsiteX162" fmla="*/ 4066658 w 12193149"/>
              <a:gd name="connsiteY162" fmla="*/ 2105400 h 2344739"/>
              <a:gd name="connsiteX163" fmla="*/ 4060102 w 12193149"/>
              <a:gd name="connsiteY163" fmla="*/ 2105618 h 2344739"/>
              <a:gd name="connsiteX164" fmla="*/ 4043512 w 12193149"/>
              <a:gd name="connsiteY164" fmla="*/ 2103997 h 2344739"/>
              <a:gd name="connsiteX165" fmla="*/ 4038145 w 12193149"/>
              <a:gd name="connsiteY165" fmla="*/ 2101563 h 2344739"/>
              <a:gd name="connsiteX166" fmla="*/ 4036511 w 12193149"/>
              <a:gd name="connsiteY166" fmla="*/ 2097896 h 2344739"/>
              <a:gd name="connsiteX167" fmla="*/ 4034926 w 12193149"/>
              <a:gd name="connsiteY167" fmla="*/ 2098131 h 2344739"/>
              <a:gd name="connsiteX168" fmla="*/ 4005686 w 12193149"/>
              <a:gd name="connsiteY168" fmla="*/ 2085563 h 2344739"/>
              <a:gd name="connsiteX169" fmla="*/ 3937994 w 12193149"/>
              <a:gd name="connsiteY169" fmla="*/ 2068106 h 2344739"/>
              <a:gd name="connsiteX170" fmla="*/ 3898423 w 12193149"/>
              <a:gd name="connsiteY170" fmla="*/ 2062451 h 2344739"/>
              <a:gd name="connsiteX171" fmla="*/ 3790908 w 12193149"/>
              <a:gd name="connsiteY171" fmla="*/ 2042213 h 2344739"/>
              <a:gd name="connsiteX172" fmla="*/ 3683661 w 12193149"/>
              <a:gd name="connsiteY172" fmla="*/ 2018290 h 2344739"/>
              <a:gd name="connsiteX173" fmla="*/ 3611183 w 12193149"/>
              <a:gd name="connsiteY173" fmla="*/ 1986019 h 2344739"/>
              <a:gd name="connsiteX174" fmla="*/ 3605003 w 12193149"/>
              <a:gd name="connsiteY174" fmla="*/ 1987381 h 2344739"/>
              <a:gd name="connsiteX175" fmla="*/ 3595884 w 12193149"/>
              <a:gd name="connsiteY175" fmla="*/ 1987545 h 2344739"/>
              <a:gd name="connsiteX176" fmla="*/ 3595649 w 12193149"/>
              <a:gd name="connsiteY176" fmla="*/ 1987276 h 2344739"/>
              <a:gd name="connsiteX177" fmla="*/ 3587126 w 12193149"/>
              <a:gd name="connsiteY177" fmla="*/ 1987966 h 2344739"/>
              <a:gd name="connsiteX178" fmla="*/ 3537283 w 12193149"/>
              <a:gd name="connsiteY178" fmla="*/ 1978267 h 2344739"/>
              <a:gd name="connsiteX179" fmla="*/ 3474371 w 12193149"/>
              <a:gd name="connsiteY179" fmla="*/ 1974606 h 2344739"/>
              <a:gd name="connsiteX180" fmla="*/ 3401876 w 12193149"/>
              <a:gd name="connsiteY180" fmla="*/ 1962558 h 2344739"/>
              <a:gd name="connsiteX181" fmla="*/ 3365036 w 12193149"/>
              <a:gd name="connsiteY181" fmla="*/ 1979510 h 2344739"/>
              <a:gd name="connsiteX182" fmla="*/ 3345174 w 12193149"/>
              <a:gd name="connsiteY182" fmla="*/ 1981192 h 2344739"/>
              <a:gd name="connsiteX183" fmla="*/ 3342846 w 12193149"/>
              <a:gd name="connsiteY183" fmla="*/ 1980217 h 2344739"/>
              <a:gd name="connsiteX184" fmla="*/ 3263504 w 12193149"/>
              <a:gd name="connsiteY184" fmla="*/ 1986094 h 2344739"/>
              <a:gd name="connsiteX185" fmla="*/ 3143704 w 12193149"/>
              <a:gd name="connsiteY185" fmla="*/ 1993869 h 2344739"/>
              <a:gd name="connsiteX186" fmla="*/ 3031439 w 12193149"/>
              <a:gd name="connsiteY186" fmla="*/ 1996512 h 2344739"/>
              <a:gd name="connsiteX187" fmla="*/ 2782717 w 12193149"/>
              <a:gd name="connsiteY187" fmla="*/ 2018333 h 2344739"/>
              <a:gd name="connsiteX188" fmla="*/ 2647675 w 12193149"/>
              <a:gd name="connsiteY188" fmla="*/ 2028869 h 2344739"/>
              <a:gd name="connsiteX189" fmla="*/ 2569176 w 12193149"/>
              <a:gd name="connsiteY189" fmla="*/ 2002628 h 2344739"/>
              <a:gd name="connsiteX190" fmla="*/ 2444403 w 12193149"/>
              <a:gd name="connsiteY190" fmla="*/ 2016529 h 2344739"/>
              <a:gd name="connsiteX191" fmla="*/ 2316260 w 12193149"/>
              <a:gd name="connsiteY191" fmla="*/ 2024996 h 2344739"/>
              <a:gd name="connsiteX192" fmla="*/ 2209726 w 12193149"/>
              <a:gd name="connsiteY192" fmla="*/ 2019763 h 2344739"/>
              <a:gd name="connsiteX193" fmla="*/ 2095813 w 12193149"/>
              <a:gd name="connsiteY193" fmla="*/ 2003052 h 2344739"/>
              <a:gd name="connsiteX194" fmla="*/ 1998504 w 12193149"/>
              <a:gd name="connsiteY194" fmla="*/ 1995032 h 2344739"/>
              <a:gd name="connsiteX195" fmla="*/ 1929320 w 12193149"/>
              <a:gd name="connsiteY195" fmla="*/ 2016977 h 2344739"/>
              <a:gd name="connsiteX196" fmla="*/ 1922798 w 12193149"/>
              <a:gd name="connsiteY196" fmla="*/ 2012146 h 2344739"/>
              <a:gd name="connsiteX197" fmla="*/ 1874228 w 12193149"/>
              <a:gd name="connsiteY197" fmla="*/ 2013741 h 2344739"/>
              <a:gd name="connsiteX198" fmla="*/ 1787803 w 12193149"/>
              <a:gd name="connsiteY198" fmla="*/ 2041363 h 2344739"/>
              <a:gd name="connsiteX199" fmla="*/ 1739352 w 12193149"/>
              <a:gd name="connsiteY199" fmla="*/ 2036312 h 2344739"/>
              <a:gd name="connsiteX200" fmla="*/ 1676219 w 12193149"/>
              <a:gd name="connsiteY200" fmla="*/ 2019963 h 2344739"/>
              <a:gd name="connsiteX201" fmla="*/ 1609817 w 12193149"/>
              <a:gd name="connsiteY201" fmla="*/ 2013066 h 2344739"/>
              <a:gd name="connsiteX202" fmla="*/ 1497258 w 12193149"/>
              <a:gd name="connsiteY202" fmla="*/ 1987476 h 2344739"/>
              <a:gd name="connsiteX203" fmla="*/ 1151127 w 12193149"/>
              <a:gd name="connsiteY203" fmla="*/ 1938041 h 2344739"/>
              <a:gd name="connsiteX204" fmla="*/ 859417 w 12193149"/>
              <a:gd name="connsiteY204" fmla="*/ 1928608 h 2344739"/>
              <a:gd name="connsiteX205" fmla="*/ 838688 w 12193149"/>
              <a:gd name="connsiteY205" fmla="*/ 1929821 h 2344739"/>
              <a:gd name="connsiteX206" fmla="*/ 817957 w 12193149"/>
              <a:gd name="connsiteY206" fmla="*/ 1927857 h 2344739"/>
              <a:gd name="connsiteX207" fmla="*/ 812654 w 12193149"/>
              <a:gd name="connsiteY207" fmla="*/ 1930751 h 2344739"/>
              <a:gd name="connsiteX208" fmla="*/ 721195 w 12193149"/>
              <a:gd name="connsiteY208" fmla="*/ 1929661 h 2344739"/>
              <a:gd name="connsiteX209" fmla="*/ 720890 w 12193149"/>
              <a:gd name="connsiteY209" fmla="*/ 1928399 h 2344739"/>
              <a:gd name="connsiteX210" fmla="*/ 710023 w 12193149"/>
              <a:gd name="connsiteY210" fmla="*/ 1922722 h 2344739"/>
              <a:gd name="connsiteX211" fmla="*/ 597940 w 12193149"/>
              <a:gd name="connsiteY211" fmla="*/ 1879864 h 2344739"/>
              <a:gd name="connsiteX212" fmla="*/ 579683 w 12193149"/>
              <a:gd name="connsiteY212" fmla="*/ 1877212 h 2344739"/>
              <a:gd name="connsiteX213" fmla="*/ 572865 w 12193149"/>
              <a:gd name="connsiteY213" fmla="*/ 1877401 h 2344739"/>
              <a:gd name="connsiteX214" fmla="*/ 446247 w 12193149"/>
              <a:gd name="connsiteY214" fmla="*/ 1839371 h 2344739"/>
              <a:gd name="connsiteX215" fmla="*/ 405163 w 12193149"/>
              <a:gd name="connsiteY215" fmla="*/ 1833548 h 2344739"/>
              <a:gd name="connsiteX216" fmla="*/ 293583 w 12193149"/>
              <a:gd name="connsiteY216" fmla="*/ 1812852 h 2344739"/>
              <a:gd name="connsiteX217" fmla="*/ 119529 w 12193149"/>
              <a:gd name="connsiteY217" fmla="*/ 1761047 h 2344739"/>
              <a:gd name="connsiteX218" fmla="*/ 16674 w 12193149"/>
              <a:gd name="connsiteY218" fmla="*/ 1758191 h 2344739"/>
              <a:gd name="connsiteX219" fmla="*/ 1150 w 12193149"/>
              <a:gd name="connsiteY219" fmla="*/ 1752722 h 2344739"/>
              <a:gd name="connsiteX220" fmla="*/ 1148 w 12193149"/>
              <a:gd name="connsiteY220" fmla="*/ 222213 h 2344739"/>
              <a:gd name="connsiteX221" fmla="*/ 1148 w 12193149"/>
              <a:gd name="connsiteY221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56690 w 12193149"/>
              <a:gd name="connsiteY67" fmla="*/ 1903228 h 2344739"/>
              <a:gd name="connsiteX68" fmla="*/ 9054601 w 12193149"/>
              <a:gd name="connsiteY68" fmla="*/ 1910755 h 2344739"/>
              <a:gd name="connsiteX69" fmla="*/ 9006634 w 12193149"/>
              <a:gd name="connsiteY69" fmla="*/ 1914040 h 2344739"/>
              <a:gd name="connsiteX70" fmla="*/ 9006349 w 12193149"/>
              <a:gd name="connsiteY70" fmla="*/ 1913800 h 2344739"/>
              <a:gd name="connsiteX71" fmla="*/ 8997380 w 12193149"/>
              <a:gd name="connsiteY71" fmla="*/ 1915011 h 2344739"/>
              <a:gd name="connsiteX72" fmla="*/ 8991542 w 12193149"/>
              <a:gd name="connsiteY72" fmla="*/ 1917072 h 2344739"/>
              <a:gd name="connsiteX73" fmla="*/ 8975485 w 12193149"/>
              <a:gd name="connsiteY73" fmla="*/ 1920298 h 2344739"/>
              <a:gd name="connsiteX74" fmla="*/ 8969159 w 12193149"/>
              <a:gd name="connsiteY74" fmla="*/ 1919598 h 2344739"/>
              <a:gd name="connsiteX75" fmla="*/ 8964196 w 12193149"/>
              <a:gd name="connsiteY75" fmla="*/ 1917373 h 2344739"/>
              <a:gd name="connsiteX76" fmla="*/ 8930136 w 12193149"/>
              <a:gd name="connsiteY76" fmla="*/ 1914185 h 2344739"/>
              <a:gd name="connsiteX77" fmla="*/ 8753592 w 12193149"/>
              <a:gd name="connsiteY77" fmla="*/ 1933417 h 2344739"/>
              <a:gd name="connsiteX78" fmla="*/ 8708995 w 12193149"/>
              <a:gd name="connsiteY78" fmla="*/ 1935518 h 2344739"/>
              <a:gd name="connsiteX79" fmla="*/ 8597219 w 12193149"/>
              <a:gd name="connsiteY79" fmla="*/ 1944090 h 2344739"/>
              <a:gd name="connsiteX80" fmla="*/ 8526378 w 12193149"/>
              <a:gd name="connsiteY80" fmla="*/ 1929248 h 2344739"/>
              <a:gd name="connsiteX81" fmla="*/ 8512131 w 12193149"/>
              <a:gd name="connsiteY81" fmla="*/ 1935163 h 2344739"/>
              <a:gd name="connsiteX82" fmla="*/ 8507315 w 12193149"/>
              <a:gd name="connsiteY82" fmla="*/ 1938164 h 2344739"/>
              <a:gd name="connsiteX83" fmla="*/ 8499116 w 12193149"/>
              <a:gd name="connsiteY83" fmla="*/ 1940902 h 2344739"/>
              <a:gd name="connsiteX84" fmla="*/ 8498742 w 12193149"/>
              <a:gd name="connsiteY84" fmla="*/ 1940723 h 2344739"/>
              <a:gd name="connsiteX85" fmla="*/ 8491397 w 12193149"/>
              <a:gd name="connsiteY85" fmla="*/ 1943773 h 2344739"/>
              <a:gd name="connsiteX86" fmla="*/ 8368330 w 12193149"/>
              <a:gd name="connsiteY86" fmla="*/ 1957815 h 2344739"/>
              <a:gd name="connsiteX87" fmla="*/ 8354947 w 12193149"/>
              <a:gd name="connsiteY87" fmla="*/ 1958009 h 2344739"/>
              <a:gd name="connsiteX88" fmla="*/ 8321252 w 12193149"/>
              <a:gd name="connsiteY88" fmla="*/ 1974587 h 2344739"/>
              <a:gd name="connsiteX89" fmla="*/ 8315581 w 12193149"/>
              <a:gd name="connsiteY89" fmla="*/ 1974913 h 2344739"/>
              <a:gd name="connsiteX90" fmla="*/ 8296322 w 12193149"/>
              <a:gd name="connsiteY90" fmla="*/ 1988808 h 2344739"/>
              <a:gd name="connsiteX91" fmla="*/ 8285424 w 12193149"/>
              <a:gd name="connsiteY91" fmla="*/ 1994631 h 2344739"/>
              <a:gd name="connsiteX92" fmla="*/ 8284298 w 12193149"/>
              <a:gd name="connsiteY92" fmla="*/ 1999074 h 2344739"/>
              <a:gd name="connsiteX93" fmla="*/ 8267224 w 12193149"/>
              <a:gd name="connsiteY93" fmla="*/ 2006249 h 2344739"/>
              <a:gd name="connsiteX94" fmla="*/ 8264525 w 12193149"/>
              <a:gd name="connsiteY94" fmla="*/ 2006019 h 2344739"/>
              <a:gd name="connsiteX95" fmla="*/ 8253181 w 12193149"/>
              <a:gd name="connsiteY95" fmla="*/ 2015862 h 2344739"/>
              <a:gd name="connsiteX96" fmla="*/ 8246982 w 12193149"/>
              <a:gd name="connsiteY96" fmla="*/ 2028854 h 2344739"/>
              <a:gd name="connsiteX97" fmla="*/ 8091420 w 12193149"/>
              <a:gd name="connsiteY97" fmla="*/ 2075015 h 2344739"/>
              <a:gd name="connsiteX98" fmla="*/ 7906555 w 12193149"/>
              <a:gd name="connsiteY98" fmla="*/ 2116988 h 2344739"/>
              <a:gd name="connsiteX99" fmla="*/ 7719893 w 12193149"/>
              <a:gd name="connsiteY99" fmla="*/ 2142703 h 2344739"/>
              <a:gd name="connsiteX100" fmla="*/ 7615495 w 12193149"/>
              <a:gd name="connsiteY100" fmla="*/ 2139232 h 2344739"/>
              <a:gd name="connsiteX101" fmla="*/ 7528691 w 12193149"/>
              <a:gd name="connsiteY101" fmla="*/ 2145060 h 2344739"/>
              <a:gd name="connsiteX102" fmla="*/ 7520719 w 12193149"/>
              <a:gd name="connsiteY102" fmla="*/ 2147613 h 2344739"/>
              <a:gd name="connsiteX103" fmla="*/ 7508559 w 12193149"/>
              <a:gd name="connsiteY103" fmla="*/ 2148948 h 2344739"/>
              <a:gd name="connsiteX104" fmla="*/ 7508188 w 12193149"/>
              <a:gd name="connsiteY104" fmla="*/ 2148621 h 2344739"/>
              <a:gd name="connsiteX105" fmla="*/ 7496943 w 12193149"/>
              <a:gd name="connsiteY105" fmla="*/ 2150573 h 2344739"/>
              <a:gd name="connsiteX106" fmla="*/ 7406539 w 12193149"/>
              <a:gd name="connsiteY106" fmla="*/ 2142468 h 2344739"/>
              <a:gd name="connsiteX107" fmla="*/ 7219707 w 12193149"/>
              <a:gd name="connsiteY107" fmla="*/ 2156680 h 2344739"/>
              <a:gd name="connsiteX108" fmla="*/ 7202249 w 12193149"/>
              <a:gd name="connsiteY108" fmla="*/ 2161230 h 2344739"/>
              <a:gd name="connsiteX109" fmla="*/ 7198152 w 12193149"/>
              <a:gd name="connsiteY109" fmla="*/ 2166588 h 2344739"/>
              <a:gd name="connsiteX110" fmla="*/ 7171956 w 12193149"/>
              <a:gd name="connsiteY110" fmla="*/ 2171236 h 2344739"/>
              <a:gd name="connsiteX111" fmla="*/ 7098136 w 12193149"/>
              <a:gd name="connsiteY111" fmla="*/ 2183464 h 2344739"/>
              <a:gd name="connsiteX112" fmla="*/ 7019644 w 12193149"/>
              <a:gd name="connsiteY112" fmla="*/ 2183090 h 2344739"/>
              <a:gd name="connsiteX113" fmla="*/ 6905294 w 12193149"/>
              <a:gd name="connsiteY113" fmla="*/ 2212596 h 2344739"/>
              <a:gd name="connsiteX114" fmla="*/ 6709370 w 12193149"/>
              <a:gd name="connsiteY114" fmla="*/ 2240551 h 2344739"/>
              <a:gd name="connsiteX115" fmla="*/ 6550602 w 12193149"/>
              <a:gd name="connsiteY115" fmla="*/ 2269327 h 2344739"/>
              <a:gd name="connsiteX116" fmla="*/ 6318708 w 12193149"/>
              <a:gd name="connsiteY116" fmla="*/ 2316127 h 2344739"/>
              <a:gd name="connsiteX117" fmla="*/ 6169822 w 12193149"/>
              <a:gd name="connsiteY117" fmla="*/ 2318214 h 2344739"/>
              <a:gd name="connsiteX118" fmla="*/ 6074996 w 12193149"/>
              <a:gd name="connsiteY118" fmla="*/ 2338676 h 2344739"/>
              <a:gd name="connsiteX119" fmla="*/ 6069677 w 12193149"/>
              <a:gd name="connsiteY119" fmla="*/ 2337139 h 2344739"/>
              <a:gd name="connsiteX120" fmla="*/ 6049786 w 12193149"/>
              <a:gd name="connsiteY120" fmla="*/ 2337822 h 2344739"/>
              <a:gd name="connsiteX121" fmla="*/ 6042433 w 12193149"/>
              <a:gd name="connsiteY121" fmla="*/ 2329473 h 2344739"/>
              <a:gd name="connsiteX122" fmla="*/ 6011238 w 12193149"/>
              <a:gd name="connsiteY122" fmla="*/ 2324380 h 2344739"/>
              <a:gd name="connsiteX123" fmla="*/ 5958523 w 12193149"/>
              <a:gd name="connsiteY123" fmla="*/ 2328024 h 2344739"/>
              <a:gd name="connsiteX124" fmla="*/ 5760067 w 12193149"/>
              <a:gd name="connsiteY124" fmla="*/ 2343716 h 2344739"/>
              <a:gd name="connsiteX125" fmla="*/ 5628108 w 12193149"/>
              <a:gd name="connsiteY125" fmla="*/ 2344739 h 2344739"/>
              <a:gd name="connsiteX126" fmla="*/ 5472054 w 12193149"/>
              <a:gd name="connsiteY126" fmla="*/ 2330719 h 2344739"/>
              <a:gd name="connsiteX127" fmla="*/ 5433909 w 12193149"/>
              <a:gd name="connsiteY127" fmla="*/ 2319466 h 2344739"/>
              <a:gd name="connsiteX128" fmla="*/ 5382817 w 12193149"/>
              <a:gd name="connsiteY128" fmla="*/ 2301764 h 2344739"/>
              <a:gd name="connsiteX129" fmla="*/ 5262912 w 12193149"/>
              <a:gd name="connsiteY129" fmla="*/ 2281347 h 2344739"/>
              <a:gd name="connsiteX130" fmla="*/ 5224109 w 12193149"/>
              <a:gd name="connsiteY130" fmla="*/ 2270223 h 2344739"/>
              <a:gd name="connsiteX131" fmla="*/ 5175808 w 12193149"/>
              <a:gd name="connsiteY131" fmla="*/ 2267233 h 2344739"/>
              <a:gd name="connsiteX132" fmla="*/ 5157702 w 12193149"/>
              <a:gd name="connsiteY132" fmla="*/ 2260010 h 2344739"/>
              <a:gd name="connsiteX133" fmla="*/ 5143747 w 12193149"/>
              <a:gd name="connsiteY133" fmla="*/ 2256610 h 2344739"/>
              <a:gd name="connsiteX134" fmla="*/ 5140744 w 12193149"/>
              <a:gd name="connsiteY134" fmla="*/ 2254509 h 2344739"/>
              <a:gd name="connsiteX135" fmla="*/ 5122807 w 12193149"/>
              <a:gd name="connsiteY135" fmla="*/ 2243656 h 2344739"/>
              <a:gd name="connsiteX136" fmla="*/ 5066938 w 12193149"/>
              <a:gd name="connsiteY136" fmla="*/ 2250227 h 2344739"/>
              <a:gd name="connsiteX137" fmla="*/ 5012662 w 12193149"/>
              <a:gd name="connsiteY137" fmla="*/ 2233846 h 2344739"/>
              <a:gd name="connsiteX138" fmla="*/ 4841589 w 12193149"/>
              <a:gd name="connsiteY138" fmla="*/ 2209829 h 2344739"/>
              <a:gd name="connsiteX139" fmla="*/ 4763595 w 12193149"/>
              <a:gd name="connsiteY139" fmla="*/ 2182061 h 2344739"/>
              <a:gd name="connsiteX140" fmla="*/ 4724334 w 12193149"/>
              <a:gd name="connsiteY140" fmla="*/ 2173047 h 2344739"/>
              <a:gd name="connsiteX141" fmla="*/ 4722324 w 12193149"/>
              <a:gd name="connsiteY141" fmla="*/ 2172298 h 2344739"/>
              <a:gd name="connsiteX142" fmla="*/ 4723259 w 12193149"/>
              <a:gd name="connsiteY142" fmla="*/ 2172087 h 2344739"/>
              <a:gd name="connsiteX143" fmla="*/ 4718350 w 12193149"/>
              <a:gd name="connsiteY143" fmla="*/ 2170817 h 2344739"/>
              <a:gd name="connsiteX144" fmla="*/ 4722324 w 12193149"/>
              <a:gd name="connsiteY144" fmla="*/ 2172298 h 2344739"/>
              <a:gd name="connsiteX145" fmla="*/ 4716674 w 12193149"/>
              <a:gd name="connsiteY145" fmla="*/ 2173573 h 2344739"/>
              <a:gd name="connsiteX146" fmla="*/ 4516962 w 12193149"/>
              <a:gd name="connsiteY146" fmla="*/ 2163671 h 2344739"/>
              <a:gd name="connsiteX147" fmla="*/ 4429691 w 12193149"/>
              <a:gd name="connsiteY147" fmla="*/ 2153020 h 2344739"/>
              <a:gd name="connsiteX148" fmla="*/ 4364023 w 12193149"/>
              <a:gd name="connsiteY148" fmla="*/ 2151674 h 2344739"/>
              <a:gd name="connsiteX149" fmla="*/ 4318114 w 12193149"/>
              <a:gd name="connsiteY149" fmla="*/ 2158289 h 2344739"/>
              <a:gd name="connsiteX150" fmla="*/ 4316258 w 12193149"/>
              <a:gd name="connsiteY150" fmla="*/ 2156948 h 2344739"/>
              <a:gd name="connsiteX151" fmla="*/ 4296292 w 12193149"/>
              <a:gd name="connsiteY151" fmla="*/ 2155069 h 2344739"/>
              <a:gd name="connsiteX152" fmla="*/ 4291212 w 12193149"/>
              <a:gd name="connsiteY152" fmla="*/ 2157986 h 2344739"/>
              <a:gd name="connsiteX153" fmla="*/ 4277290 w 12193149"/>
              <a:gd name="connsiteY153" fmla="*/ 2157740 h 2344739"/>
              <a:gd name="connsiteX154" fmla="*/ 4249265 w 12193149"/>
              <a:gd name="connsiteY154" fmla="*/ 2160064 h 2344739"/>
              <a:gd name="connsiteX155" fmla="*/ 4203199 w 12193149"/>
              <a:gd name="connsiteY155" fmla="*/ 2157269 h 2344739"/>
              <a:gd name="connsiteX156" fmla="*/ 4202893 w 12193149"/>
              <a:gd name="connsiteY156" fmla="*/ 2156010 h 2344739"/>
              <a:gd name="connsiteX157" fmla="*/ 4192396 w 12193149"/>
              <a:gd name="connsiteY157" fmla="*/ 2150376 h 2344739"/>
              <a:gd name="connsiteX158" fmla="*/ 4143893 w 12193149"/>
              <a:gd name="connsiteY158" fmla="*/ 2134511 h 2344739"/>
              <a:gd name="connsiteX159" fmla="*/ 4084245 w 12193149"/>
              <a:gd name="connsiteY159" fmla="*/ 2107978 h 2344739"/>
              <a:gd name="connsiteX160" fmla="*/ 4075694 w 12193149"/>
              <a:gd name="connsiteY160" fmla="*/ 2107143 h 2344739"/>
              <a:gd name="connsiteX161" fmla="*/ 4075575 w 12193149"/>
              <a:gd name="connsiteY161" fmla="*/ 2106844 h 2344739"/>
              <a:gd name="connsiteX162" fmla="*/ 4066658 w 12193149"/>
              <a:gd name="connsiteY162" fmla="*/ 2105400 h 2344739"/>
              <a:gd name="connsiteX163" fmla="*/ 4060102 w 12193149"/>
              <a:gd name="connsiteY163" fmla="*/ 2105618 h 2344739"/>
              <a:gd name="connsiteX164" fmla="*/ 4043512 w 12193149"/>
              <a:gd name="connsiteY164" fmla="*/ 2103997 h 2344739"/>
              <a:gd name="connsiteX165" fmla="*/ 4038145 w 12193149"/>
              <a:gd name="connsiteY165" fmla="*/ 2101563 h 2344739"/>
              <a:gd name="connsiteX166" fmla="*/ 4036511 w 12193149"/>
              <a:gd name="connsiteY166" fmla="*/ 2097896 h 2344739"/>
              <a:gd name="connsiteX167" fmla="*/ 4034926 w 12193149"/>
              <a:gd name="connsiteY167" fmla="*/ 2098131 h 2344739"/>
              <a:gd name="connsiteX168" fmla="*/ 4005686 w 12193149"/>
              <a:gd name="connsiteY168" fmla="*/ 2085563 h 2344739"/>
              <a:gd name="connsiteX169" fmla="*/ 3937994 w 12193149"/>
              <a:gd name="connsiteY169" fmla="*/ 2068106 h 2344739"/>
              <a:gd name="connsiteX170" fmla="*/ 3898423 w 12193149"/>
              <a:gd name="connsiteY170" fmla="*/ 2062451 h 2344739"/>
              <a:gd name="connsiteX171" fmla="*/ 3790908 w 12193149"/>
              <a:gd name="connsiteY171" fmla="*/ 2042213 h 2344739"/>
              <a:gd name="connsiteX172" fmla="*/ 3683661 w 12193149"/>
              <a:gd name="connsiteY172" fmla="*/ 2018290 h 2344739"/>
              <a:gd name="connsiteX173" fmla="*/ 3611183 w 12193149"/>
              <a:gd name="connsiteY173" fmla="*/ 1986019 h 2344739"/>
              <a:gd name="connsiteX174" fmla="*/ 3605003 w 12193149"/>
              <a:gd name="connsiteY174" fmla="*/ 1987381 h 2344739"/>
              <a:gd name="connsiteX175" fmla="*/ 3595884 w 12193149"/>
              <a:gd name="connsiteY175" fmla="*/ 1987545 h 2344739"/>
              <a:gd name="connsiteX176" fmla="*/ 3595649 w 12193149"/>
              <a:gd name="connsiteY176" fmla="*/ 1987276 h 2344739"/>
              <a:gd name="connsiteX177" fmla="*/ 3587126 w 12193149"/>
              <a:gd name="connsiteY177" fmla="*/ 1987966 h 2344739"/>
              <a:gd name="connsiteX178" fmla="*/ 3537283 w 12193149"/>
              <a:gd name="connsiteY178" fmla="*/ 1978267 h 2344739"/>
              <a:gd name="connsiteX179" fmla="*/ 3474371 w 12193149"/>
              <a:gd name="connsiteY179" fmla="*/ 1974606 h 2344739"/>
              <a:gd name="connsiteX180" fmla="*/ 3401876 w 12193149"/>
              <a:gd name="connsiteY180" fmla="*/ 1962558 h 2344739"/>
              <a:gd name="connsiteX181" fmla="*/ 3365036 w 12193149"/>
              <a:gd name="connsiteY181" fmla="*/ 1979510 h 2344739"/>
              <a:gd name="connsiteX182" fmla="*/ 3345174 w 12193149"/>
              <a:gd name="connsiteY182" fmla="*/ 1981192 h 2344739"/>
              <a:gd name="connsiteX183" fmla="*/ 3342846 w 12193149"/>
              <a:gd name="connsiteY183" fmla="*/ 1980217 h 2344739"/>
              <a:gd name="connsiteX184" fmla="*/ 3263504 w 12193149"/>
              <a:gd name="connsiteY184" fmla="*/ 1986094 h 2344739"/>
              <a:gd name="connsiteX185" fmla="*/ 3143704 w 12193149"/>
              <a:gd name="connsiteY185" fmla="*/ 1993869 h 2344739"/>
              <a:gd name="connsiteX186" fmla="*/ 3031439 w 12193149"/>
              <a:gd name="connsiteY186" fmla="*/ 1996512 h 2344739"/>
              <a:gd name="connsiteX187" fmla="*/ 2782717 w 12193149"/>
              <a:gd name="connsiteY187" fmla="*/ 2018333 h 2344739"/>
              <a:gd name="connsiteX188" fmla="*/ 2647675 w 12193149"/>
              <a:gd name="connsiteY188" fmla="*/ 2028869 h 2344739"/>
              <a:gd name="connsiteX189" fmla="*/ 2569176 w 12193149"/>
              <a:gd name="connsiteY189" fmla="*/ 2002628 h 2344739"/>
              <a:gd name="connsiteX190" fmla="*/ 2444403 w 12193149"/>
              <a:gd name="connsiteY190" fmla="*/ 2016529 h 2344739"/>
              <a:gd name="connsiteX191" fmla="*/ 2316260 w 12193149"/>
              <a:gd name="connsiteY191" fmla="*/ 2024996 h 2344739"/>
              <a:gd name="connsiteX192" fmla="*/ 2209726 w 12193149"/>
              <a:gd name="connsiteY192" fmla="*/ 2019763 h 2344739"/>
              <a:gd name="connsiteX193" fmla="*/ 2095813 w 12193149"/>
              <a:gd name="connsiteY193" fmla="*/ 2003052 h 2344739"/>
              <a:gd name="connsiteX194" fmla="*/ 1998504 w 12193149"/>
              <a:gd name="connsiteY194" fmla="*/ 1995032 h 2344739"/>
              <a:gd name="connsiteX195" fmla="*/ 1929320 w 12193149"/>
              <a:gd name="connsiteY195" fmla="*/ 2016977 h 2344739"/>
              <a:gd name="connsiteX196" fmla="*/ 1922798 w 12193149"/>
              <a:gd name="connsiteY196" fmla="*/ 2012146 h 2344739"/>
              <a:gd name="connsiteX197" fmla="*/ 1874228 w 12193149"/>
              <a:gd name="connsiteY197" fmla="*/ 2013741 h 2344739"/>
              <a:gd name="connsiteX198" fmla="*/ 1787803 w 12193149"/>
              <a:gd name="connsiteY198" fmla="*/ 2041363 h 2344739"/>
              <a:gd name="connsiteX199" fmla="*/ 1739352 w 12193149"/>
              <a:gd name="connsiteY199" fmla="*/ 2036312 h 2344739"/>
              <a:gd name="connsiteX200" fmla="*/ 1676219 w 12193149"/>
              <a:gd name="connsiteY200" fmla="*/ 2019963 h 2344739"/>
              <a:gd name="connsiteX201" fmla="*/ 1609817 w 12193149"/>
              <a:gd name="connsiteY201" fmla="*/ 2013066 h 2344739"/>
              <a:gd name="connsiteX202" fmla="*/ 1497258 w 12193149"/>
              <a:gd name="connsiteY202" fmla="*/ 1987476 h 2344739"/>
              <a:gd name="connsiteX203" fmla="*/ 1151127 w 12193149"/>
              <a:gd name="connsiteY203" fmla="*/ 1938041 h 2344739"/>
              <a:gd name="connsiteX204" fmla="*/ 859417 w 12193149"/>
              <a:gd name="connsiteY204" fmla="*/ 1928608 h 2344739"/>
              <a:gd name="connsiteX205" fmla="*/ 838688 w 12193149"/>
              <a:gd name="connsiteY205" fmla="*/ 1929821 h 2344739"/>
              <a:gd name="connsiteX206" fmla="*/ 817957 w 12193149"/>
              <a:gd name="connsiteY206" fmla="*/ 1927857 h 2344739"/>
              <a:gd name="connsiteX207" fmla="*/ 812654 w 12193149"/>
              <a:gd name="connsiteY207" fmla="*/ 1930751 h 2344739"/>
              <a:gd name="connsiteX208" fmla="*/ 721195 w 12193149"/>
              <a:gd name="connsiteY208" fmla="*/ 1929661 h 2344739"/>
              <a:gd name="connsiteX209" fmla="*/ 720890 w 12193149"/>
              <a:gd name="connsiteY209" fmla="*/ 1928399 h 2344739"/>
              <a:gd name="connsiteX210" fmla="*/ 710023 w 12193149"/>
              <a:gd name="connsiteY210" fmla="*/ 1922722 h 2344739"/>
              <a:gd name="connsiteX211" fmla="*/ 597940 w 12193149"/>
              <a:gd name="connsiteY211" fmla="*/ 1879864 h 2344739"/>
              <a:gd name="connsiteX212" fmla="*/ 579683 w 12193149"/>
              <a:gd name="connsiteY212" fmla="*/ 1877212 h 2344739"/>
              <a:gd name="connsiteX213" fmla="*/ 572865 w 12193149"/>
              <a:gd name="connsiteY213" fmla="*/ 1877401 h 2344739"/>
              <a:gd name="connsiteX214" fmla="*/ 446247 w 12193149"/>
              <a:gd name="connsiteY214" fmla="*/ 1839371 h 2344739"/>
              <a:gd name="connsiteX215" fmla="*/ 405163 w 12193149"/>
              <a:gd name="connsiteY215" fmla="*/ 1833548 h 2344739"/>
              <a:gd name="connsiteX216" fmla="*/ 293583 w 12193149"/>
              <a:gd name="connsiteY216" fmla="*/ 1812852 h 2344739"/>
              <a:gd name="connsiteX217" fmla="*/ 119529 w 12193149"/>
              <a:gd name="connsiteY217" fmla="*/ 1761047 h 2344739"/>
              <a:gd name="connsiteX218" fmla="*/ 16674 w 12193149"/>
              <a:gd name="connsiteY218" fmla="*/ 1758191 h 2344739"/>
              <a:gd name="connsiteX219" fmla="*/ 1150 w 12193149"/>
              <a:gd name="connsiteY219" fmla="*/ 1752722 h 2344739"/>
              <a:gd name="connsiteX220" fmla="*/ 1148 w 12193149"/>
              <a:gd name="connsiteY220" fmla="*/ 222213 h 2344739"/>
              <a:gd name="connsiteX221" fmla="*/ 1148 w 12193149"/>
              <a:gd name="connsiteY221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38590 w 12193149"/>
              <a:gd name="connsiteY65" fmla="*/ 1869293 h 2344739"/>
              <a:gd name="connsiteX66" fmla="*/ 9232518 w 12193149"/>
              <a:gd name="connsiteY66" fmla="*/ 1893149 h 2344739"/>
              <a:gd name="connsiteX67" fmla="*/ 9156690 w 12193149"/>
              <a:gd name="connsiteY67" fmla="*/ 1903228 h 2344739"/>
              <a:gd name="connsiteX68" fmla="*/ 9054601 w 12193149"/>
              <a:gd name="connsiteY68" fmla="*/ 1910755 h 2344739"/>
              <a:gd name="connsiteX69" fmla="*/ 9006634 w 12193149"/>
              <a:gd name="connsiteY69" fmla="*/ 1914040 h 2344739"/>
              <a:gd name="connsiteX70" fmla="*/ 9006349 w 12193149"/>
              <a:gd name="connsiteY70" fmla="*/ 1913800 h 2344739"/>
              <a:gd name="connsiteX71" fmla="*/ 8997380 w 12193149"/>
              <a:gd name="connsiteY71" fmla="*/ 1915011 h 2344739"/>
              <a:gd name="connsiteX72" fmla="*/ 8991542 w 12193149"/>
              <a:gd name="connsiteY72" fmla="*/ 1917072 h 2344739"/>
              <a:gd name="connsiteX73" fmla="*/ 8975485 w 12193149"/>
              <a:gd name="connsiteY73" fmla="*/ 1920298 h 2344739"/>
              <a:gd name="connsiteX74" fmla="*/ 8969159 w 12193149"/>
              <a:gd name="connsiteY74" fmla="*/ 1919598 h 2344739"/>
              <a:gd name="connsiteX75" fmla="*/ 8964196 w 12193149"/>
              <a:gd name="connsiteY75" fmla="*/ 1917373 h 2344739"/>
              <a:gd name="connsiteX76" fmla="*/ 8930136 w 12193149"/>
              <a:gd name="connsiteY76" fmla="*/ 1914185 h 2344739"/>
              <a:gd name="connsiteX77" fmla="*/ 8753592 w 12193149"/>
              <a:gd name="connsiteY77" fmla="*/ 1933417 h 2344739"/>
              <a:gd name="connsiteX78" fmla="*/ 8708995 w 12193149"/>
              <a:gd name="connsiteY78" fmla="*/ 1935518 h 2344739"/>
              <a:gd name="connsiteX79" fmla="*/ 8597219 w 12193149"/>
              <a:gd name="connsiteY79" fmla="*/ 1944090 h 2344739"/>
              <a:gd name="connsiteX80" fmla="*/ 8526378 w 12193149"/>
              <a:gd name="connsiteY80" fmla="*/ 1929248 h 2344739"/>
              <a:gd name="connsiteX81" fmla="*/ 8512131 w 12193149"/>
              <a:gd name="connsiteY81" fmla="*/ 1935163 h 2344739"/>
              <a:gd name="connsiteX82" fmla="*/ 8507315 w 12193149"/>
              <a:gd name="connsiteY82" fmla="*/ 1938164 h 2344739"/>
              <a:gd name="connsiteX83" fmla="*/ 8499116 w 12193149"/>
              <a:gd name="connsiteY83" fmla="*/ 1940902 h 2344739"/>
              <a:gd name="connsiteX84" fmla="*/ 8498742 w 12193149"/>
              <a:gd name="connsiteY84" fmla="*/ 1940723 h 2344739"/>
              <a:gd name="connsiteX85" fmla="*/ 8491397 w 12193149"/>
              <a:gd name="connsiteY85" fmla="*/ 1943773 h 2344739"/>
              <a:gd name="connsiteX86" fmla="*/ 8368330 w 12193149"/>
              <a:gd name="connsiteY86" fmla="*/ 1957815 h 2344739"/>
              <a:gd name="connsiteX87" fmla="*/ 8354947 w 12193149"/>
              <a:gd name="connsiteY87" fmla="*/ 1958009 h 2344739"/>
              <a:gd name="connsiteX88" fmla="*/ 8321252 w 12193149"/>
              <a:gd name="connsiteY88" fmla="*/ 1974587 h 2344739"/>
              <a:gd name="connsiteX89" fmla="*/ 8315581 w 12193149"/>
              <a:gd name="connsiteY89" fmla="*/ 1974913 h 2344739"/>
              <a:gd name="connsiteX90" fmla="*/ 8296322 w 12193149"/>
              <a:gd name="connsiteY90" fmla="*/ 1988808 h 2344739"/>
              <a:gd name="connsiteX91" fmla="*/ 8285424 w 12193149"/>
              <a:gd name="connsiteY91" fmla="*/ 1994631 h 2344739"/>
              <a:gd name="connsiteX92" fmla="*/ 8284298 w 12193149"/>
              <a:gd name="connsiteY92" fmla="*/ 1999074 h 2344739"/>
              <a:gd name="connsiteX93" fmla="*/ 8267224 w 12193149"/>
              <a:gd name="connsiteY93" fmla="*/ 2006249 h 2344739"/>
              <a:gd name="connsiteX94" fmla="*/ 8264525 w 12193149"/>
              <a:gd name="connsiteY94" fmla="*/ 2006019 h 2344739"/>
              <a:gd name="connsiteX95" fmla="*/ 8253181 w 12193149"/>
              <a:gd name="connsiteY95" fmla="*/ 2015862 h 2344739"/>
              <a:gd name="connsiteX96" fmla="*/ 8246982 w 12193149"/>
              <a:gd name="connsiteY96" fmla="*/ 2028854 h 2344739"/>
              <a:gd name="connsiteX97" fmla="*/ 8091420 w 12193149"/>
              <a:gd name="connsiteY97" fmla="*/ 2075015 h 2344739"/>
              <a:gd name="connsiteX98" fmla="*/ 7906555 w 12193149"/>
              <a:gd name="connsiteY98" fmla="*/ 2116988 h 2344739"/>
              <a:gd name="connsiteX99" fmla="*/ 7719893 w 12193149"/>
              <a:gd name="connsiteY99" fmla="*/ 2142703 h 2344739"/>
              <a:gd name="connsiteX100" fmla="*/ 7615495 w 12193149"/>
              <a:gd name="connsiteY100" fmla="*/ 2139232 h 2344739"/>
              <a:gd name="connsiteX101" fmla="*/ 7528691 w 12193149"/>
              <a:gd name="connsiteY101" fmla="*/ 2145060 h 2344739"/>
              <a:gd name="connsiteX102" fmla="*/ 7520719 w 12193149"/>
              <a:gd name="connsiteY102" fmla="*/ 2147613 h 2344739"/>
              <a:gd name="connsiteX103" fmla="*/ 7508559 w 12193149"/>
              <a:gd name="connsiteY103" fmla="*/ 2148948 h 2344739"/>
              <a:gd name="connsiteX104" fmla="*/ 7508188 w 12193149"/>
              <a:gd name="connsiteY104" fmla="*/ 2148621 h 2344739"/>
              <a:gd name="connsiteX105" fmla="*/ 7496943 w 12193149"/>
              <a:gd name="connsiteY105" fmla="*/ 2150573 h 2344739"/>
              <a:gd name="connsiteX106" fmla="*/ 7406539 w 12193149"/>
              <a:gd name="connsiteY106" fmla="*/ 2142468 h 2344739"/>
              <a:gd name="connsiteX107" fmla="*/ 7219707 w 12193149"/>
              <a:gd name="connsiteY107" fmla="*/ 2156680 h 2344739"/>
              <a:gd name="connsiteX108" fmla="*/ 7202249 w 12193149"/>
              <a:gd name="connsiteY108" fmla="*/ 2161230 h 2344739"/>
              <a:gd name="connsiteX109" fmla="*/ 7198152 w 12193149"/>
              <a:gd name="connsiteY109" fmla="*/ 2166588 h 2344739"/>
              <a:gd name="connsiteX110" fmla="*/ 7171956 w 12193149"/>
              <a:gd name="connsiteY110" fmla="*/ 2171236 h 2344739"/>
              <a:gd name="connsiteX111" fmla="*/ 7098136 w 12193149"/>
              <a:gd name="connsiteY111" fmla="*/ 2183464 h 2344739"/>
              <a:gd name="connsiteX112" fmla="*/ 7019644 w 12193149"/>
              <a:gd name="connsiteY112" fmla="*/ 2183090 h 2344739"/>
              <a:gd name="connsiteX113" fmla="*/ 6905294 w 12193149"/>
              <a:gd name="connsiteY113" fmla="*/ 2212596 h 2344739"/>
              <a:gd name="connsiteX114" fmla="*/ 6709370 w 12193149"/>
              <a:gd name="connsiteY114" fmla="*/ 2240551 h 2344739"/>
              <a:gd name="connsiteX115" fmla="*/ 6550602 w 12193149"/>
              <a:gd name="connsiteY115" fmla="*/ 2269327 h 2344739"/>
              <a:gd name="connsiteX116" fmla="*/ 6318708 w 12193149"/>
              <a:gd name="connsiteY116" fmla="*/ 2316127 h 2344739"/>
              <a:gd name="connsiteX117" fmla="*/ 6169822 w 12193149"/>
              <a:gd name="connsiteY117" fmla="*/ 2318214 h 2344739"/>
              <a:gd name="connsiteX118" fmla="*/ 6074996 w 12193149"/>
              <a:gd name="connsiteY118" fmla="*/ 2338676 h 2344739"/>
              <a:gd name="connsiteX119" fmla="*/ 6069677 w 12193149"/>
              <a:gd name="connsiteY119" fmla="*/ 2337139 h 2344739"/>
              <a:gd name="connsiteX120" fmla="*/ 6049786 w 12193149"/>
              <a:gd name="connsiteY120" fmla="*/ 2337822 h 2344739"/>
              <a:gd name="connsiteX121" fmla="*/ 6042433 w 12193149"/>
              <a:gd name="connsiteY121" fmla="*/ 2329473 h 2344739"/>
              <a:gd name="connsiteX122" fmla="*/ 6011238 w 12193149"/>
              <a:gd name="connsiteY122" fmla="*/ 2324380 h 2344739"/>
              <a:gd name="connsiteX123" fmla="*/ 5958523 w 12193149"/>
              <a:gd name="connsiteY123" fmla="*/ 2328024 h 2344739"/>
              <a:gd name="connsiteX124" fmla="*/ 5760067 w 12193149"/>
              <a:gd name="connsiteY124" fmla="*/ 2343716 h 2344739"/>
              <a:gd name="connsiteX125" fmla="*/ 5628108 w 12193149"/>
              <a:gd name="connsiteY125" fmla="*/ 2344739 h 2344739"/>
              <a:gd name="connsiteX126" fmla="*/ 5472054 w 12193149"/>
              <a:gd name="connsiteY126" fmla="*/ 2330719 h 2344739"/>
              <a:gd name="connsiteX127" fmla="*/ 5433909 w 12193149"/>
              <a:gd name="connsiteY127" fmla="*/ 2319466 h 2344739"/>
              <a:gd name="connsiteX128" fmla="*/ 5382817 w 12193149"/>
              <a:gd name="connsiteY128" fmla="*/ 2301764 h 2344739"/>
              <a:gd name="connsiteX129" fmla="*/ 5262912 w 12193149"/>
              <a:gd name="connsiteY129" fmla="*/ 2281347 h 2344739"/>
              <a:gd name="connsiteX130" fmla="*/ 5224109 w 12193149"/>
              <a:gd name="connsiteY130" fmla="*/ 2270223 h 2344739"/>
              <a:gd name="connsiteX131" fmla="*/ 5175808 w 12193149"/>
              <a:gd name="connsiteY131" fmla="*/ 2267233 h 2344739"/>
              <a:gd name="connsiteX132" fmla="*/ 5157702 w 12193149"/>
              <a:gd name="connsiteY132" fmla="*/ 2260010 h 2344739"/>
              <a:gd name="connsiteX133" fmla="*/ 5143747 w 12193149"/>
              <a:gd name="connsiteY133" fmla="*/ 2256610 h 2344739"/>
              <a:gd name="connsiteX134" fmla="*/ 5140744 w 12193149"/>
              <a:gd name="connsiteY134" fmla="*/ 2254509 h 2344739"/>
              <a:gd name="connsiteX135" fmla="*/ 5122807 w 12193149"/>
              <a:gd name="connsiteY135" fmla="*/ 2243656 h 2344739"/>
              <a:gd name="connsiteX136" fmla="*/ 5066938 w 12193149"/>
              <a:gd name="connsiteY136" fmla="*/ 2250227 h 2344739"/>
              <a:gd name="connsiteX137" fmla="*/ 5012662 w 12193149"/>
              <a:gd name="connsiteY137" fmla="*/ 2233846 h 2344739"/>
              <a:gd name="connsiteX138" fmla="*/ 4841589 w 12193149"/>
              <a:gd name="connsiteY138" fmla="*/ 2209829 h 2344739"/>
              <a:gd name="connsiteX139" fmla="*/ 4763595 w 12193149"/>
              <a:gd name="connsiteY139" fmla="*/ 2182061 h 2344739"/>
              <a:gd name="connsiteX140" fmla="*/ 4724334 w 12193149"/>
              <a:gd name="connsiteY140" fmla="*/ 2173047 h 2344739"/>
              <a:gd name="connsiteX141" fmla="*/ 4722324 w 12193149"/>
              <a:gd name="connsiteY141" fmla="*/ 2172298 h 2344739"/>
              <a:gd name="connsiteX142" fmla="*/ 4723259 w 12193149"/>
              <a:gd name="connsiteY142" fmla="*/ 2172087 h 2344739"/>
              <a:gd name="connsiteX143" fmla="*/ 4718350 w 12193149"/>
              <a:gd name="connsiteY143" fmla="*/ 2170817 h 2344739"/>
              <a:gd name="connsiteX144" fmla="*/ 4722324 w 12193149"/>
              <a:gd name="connsiteY144" fmla="*/ 2172298 h 2344739"/>
              <a:gd name="connsiteX145" fmla="*/ 4716674 w 12193149"/>
              <a:gd name="connsiteY145" fmla="*/ 2173573 h 2344739"/>
              <a:gd name="connsiteX146" fmla="*/ 4516962 w 12193149"/>
              <a:gd name="connsiteY146" fmla="*/ 2163671 h 2344739"/>
              <a:gd name="connsiteX147" fmla="*/ 4429691 w 12193149"/>
              <a:gd name="connsiteY147" fmla="*/ 2153020 h 2344739"/>
              <a:gd name="connsiteX148" fmla="*/ 4364023 w 12193149"/>
              <a:gd name="connsiteY148" fmla="*/ 2151674 h 2344739"/>
              <a:gd name="connsiteX149" fmla="*/ 4318114 w 12193149"/>
              <a:gd name="connsiteY149" fmla="*/ 2158289 h 2344739"/>
              <a:gd name="connsiteX150" fmla="*/ 4316258 w 12193149"/>
              <a:gd name="connsiteY150" fmla="*/ 2156948 h 2344739"/>
              <a:gd name="connsiteX151" fmla="*/ 4296292 w 12193149"/>
              <a:gd name="connsiteY151" fmla="*/ 2155069 h 2344739"/>
              <a:gd name="connsiteX152" fmla="*/ 4291212 w 12193149"/>
              <a:gd name="connsiteY152" fmla="*/ 2157986 h 2344739"/>
              <a:gd name="connsiteX153" fmla="*/ 4277290 w 12193149"/>
              <a:gd name="connsiteY153" fmla="*/ 2157740 h 2344739"/>
              <a:gd name="connsiteX154" fmla="*/ 4249265 w 12193149"/>
              <a:gd name="connsiteY154" fmla="*/ 2160064 h 2344739"/>
              <a:gd name="connsiteX155" fmla="*/ 4203199 w 12193149"/>
              <a:gd name="connsiteY155" fmla="*/ 2157269 h 2344739"/>
              <a:gd name="connsiteX156" fmla="*/ 4202893 w 12193149"/>
              <a:gd name="connsiteY156" fmla="*/ 2156010 h 2344739"/>
              <a:gd name="connsiteX157" fmla="*/ 4192396 w 12193149"/>
              <a:gd name="connsiteY157" fmla="*/ 2150376 h 2344739"/>
              <a:gd name="connsiteX158" fmla="*/ 4143893 w 12193149"/>
              <a:gd name="connsiteY158" fmla="*/ 2134511 h 2344739"/>
              <a:gd name="connsiteX159" fmla="*/ 4084245 w 12193149"/>
              <a:gd name="connsiteY159" fmla="*/ 2107978 h 2344739"/>
              <a:gd name="connsiteX160" fmla="*/ 4075694 w 12193149"/>
              <a:gd name="connsiteY160" fmla="*/ 2107143 h 2344739"/>
              <a:gd name="connsiteX161" fmla="*/ 4075575 w 12193149"/>
              <a:gd name="connsiteY161" fmla="*/ 2106844 h 2344739"/>
              <a:gd name="connsiteX162" fmla="*/ 4066658 w 12193149"/>
              <a:gd name="connsiteY162" fmla="*/ 2105400 h 2344739"/>
              <a:gd name="connsiteX163" fmla="*/ 4060102 w 12193149"/>
              <a:gd name="connsiteY163" fmla="*/ 2105618 h 2344739"/>
              <a:gd name="connsiteX164" fmla="*/ 4043512 w 12193149"/>
              <a:gd name="connsiteY164" fmla="*/ 2103997 h 2344739"/>
              <a:gd name="connsiteX165" fmla="*/ 4038145 w 12193149"/>
              <a:gd name="connsiteY165" fmla="*/ 2101563 h 2344739"/>
              <a:gd name="connsiteX166" fmla="*/ 4036511 w 12193149"/>
              <a:gd name="connsiteY166" fmla="*/ 2097896 h 2344739"/>
              <a:gd name="connsiteX167" fmla="*/ 4034926 w 12193149"/>
              <a:gd name="connsiteY167" fmla="*/ 2098131 h 2344739"/>
              <a:gd name="connsiteX168" fmla="*/ 4005686 w 12193149"/>
              <a:gd name="connsiteY168" fmla="*/ 2085563 h 2344739"/>
              <a:gd name="connsiteX169" fmla="*/ 3937994 w 12193149"/>
              <a:gd name="connsiteY169" fmla="*/ 2068106 h 2344739"/>
              <a:gd name="connsiteX170" fmla="*/ 3898423 w 12193149"/>
              <a:gd name="connsiteY170" fmla="*/ 2062451 h 2344739"/>
              <a:gd name="connsiteX171" fmla="*/ 3790908 w 12193149"/>
              <a:gd name="connsiteY171" fmla="*/ 2042213 h 2344739"/>
              <a:gd name="connsiteX172" fmla="*/ 3683661 w 12193149"/>
              <a:gd name="connsiteY172" fmla="*/ 2018290 h 2344739"/>
              <a:gd name="connsiteX173" fmla="*/ 3611183 w 12193149"/>
              <a:gd name="connsiteY173" fmla="*/ 1986019 h 2344739"/>
              <a:gd name="connsiteX174" fmla="*/ 3605003 w 12193149"/>
              <a:gd name="connsiteY174" fmla="*/ 1987381 h 2344739"/>
              <a:gd name="connsiteX175" fmla="*/ 3595884 w 12193149"/>
              <a:gd name="connsiteY175" fmla="*/ 1987545 h 2344739"/>
              <a:gd name="connsiteX176" fmla="*/ 3595649 w 12193149"/>
              <a:gd name="connsiteY176" fmla="*/ 1987276 h 2344739"/>
              <a:gd name="connsiteX177" fmla="*/ 3587126 w 12193149"/>
              <a:gd name="connsiteY177" fmla="*/ 1987966 h 2344739"/>
              <a:gd name="connsiteX178" fmla="*/ 3537283 w 12193149"/>
              <a:gd name="connsiteY178" fmla="*/ 1978267 h 2344739"/>
              <a:gd name="connsiteX179" fmla="*/ 3474371 w 12193149"/>
              <a:gd name="connsiteY179" fmla="*/ 1974606 h 2344739"/>
              <a:gd name="connsiteX180" fmla="*/ 3401876 w 12193149"/>
              <a:gd name="connsiteY180" fmla="*/ 1962558 h 2344739"/>
              <a:gd name="connsiteX181" fmla="*/ 3365036 w 12193149"/>
              <a:gd name="connsiteY181" fmla="*/ 1979510 h 2344739"/>
              <a:gd name="connsiteX182" fmla="*/ 3345174 w 12193149"/>
              <a:gd name="connsiteY182" fmla="*/ 1981192 h 2344739"/>
              <a:gd name="connsiteX183" fmla="*/ 3342846 w 12193149"/>
              <a:gd name="connsiteY183" fmla="*/ 1980217 h 2344739"/>
              <a:gd name="connsiteX184" fmla="*/ 3263504 w 12193149"/>
              <a:gd name="connsiteY184" fmla="*/ 1986094 h 2344739"/>
              <a:gd name="connsiteX185" fmla="*/ 3143704 w 12193149"/>
              <a:gd name="connsiteY185" fmla="*/ 1993869 h 2344739"/>
              <a:gd name="connsiteX186" fmla="*/ 3031439 w 12193149"/>
              <a:gd name="connsiteY186" fmla="*/ 1996512 h 2344739"/>
              <a:gd name="connsiteX187" fmla="*/ 2782717 w 12193149"/>
              <a:gd name="connsiteY187" fmla="*/ 2018333 h 2344739"/>
              <a:gd name="connsiteX188" fmla="*/ 2647675 w 12193149"/>
              <a:gd name="connsiteY188" fmla="*/ 2028869 h 2344739"/>
              <a:gd name="connsiteX189" fmla="*/ 2569176 w 12193149"/>
              <a:gd name="connsiteY189" fmla="*/ 2002628 h 2344739"/>
              <a:gd name="connsiteX190" fmla="*/ 2444403 w 12193149"/>
              <a:gd name="connsiteY190" fmla="*/ 2016529 h 2344739"/>
              <a:gd name="connsiteX191" fmla="*/ 2316260 w 12193149"/>
              <a:gd name="connsiteY191" fmla="*/ 2024996 h 2344739"/>
              <a:gd name="connsiteX192" fmla="*/ 2209726 w 12193149"/>
              <a:gd name="connsiteY192" fmla="*/ 2019763 h 2344739"/>
              <a:gd name="connsiteX193" fmla="*/ 2095813 w 12193149"/>
              <a:gd name="connsiteY193" fmla="*/ 2003052 h 2344739"/>
              <a:gd name="connsiteX194" fmla="*/ 1998504 w 12193149"/>
              <a:gd name="connsiteY194" fmla="*/ 1995032 h 2344739"/>
              <a:gd name="connsiteX195" fmla="*/ 1929320 w 12193149"/>
              <a:gd name="connsiteY195" fmla="*/ 2016977 h 2344739"/>
              <a:gd name="connsiteX196" fmla="*/ 1922798 w 12193149"/>
              <a:gd name="connsiteY196" fmla="*/ 2012146 h 2344739"/>
              <a:gd name="connsiteX197" fmla="*/ 1874228 w 12193149"/>
              <a:gd name="connsiteY197" fmla="*/ 2013741 h 2344739"/>
              <a:gd name="connsiteX198" fmla="*/ 1787803 w 12193149"/>
              <a:gd name="connsiteY198" fmla="*/ 2041363 h 2344739"/>
              <a:gd name="connsiteX199" fmla="*/ 1739352 w 12193149"/>
              <a:gd name="connsiteY199" fmla="*/ 2036312 h 2344739"/>
              <a:gd name="connsiteX200" fmla="*/ 1676219 w 12193149"/>
              <a:gd name="connsiteY200" fmla="*/ 2019963 h 2344739"/>
              <a:gd name="connsiteX201" fmla="*/ 1609817 w 12193149"/>
              <a:gd name="connsiteY201" fmla="*/ 2013066 h 2344739"/>
              <a:gd name="connsiteX202" fmla="*/ 1497258 w 12193149"/>
              <a:gd name="connsiteY202" fmla="*/ 1987476 h 2344739"/>
              <a:gd name="connsiteX203" fmla="*/ 1151127 w 12193149"/>
              <a:gd name="connsiteY203" fmla="*/ 1938041 h 2344739"/>
              <a:gd name="connsiteX204" fmla="*/ 859417 w 12193149"/>
              <a:gd name="connsiteY204" fmla="*/ 1928608 h 2344739"/>
              <a:gd name="connsiteX205" fmla="*/ 838688 w 12193149"/>
              <a:gd name="connsiteY205" fmla="*/ 1929821 h 2344739"/>
              <a:gd name="connsiteX206" fmla="*/ 817957 w 12193149"/>
              <a:gd name="connsiteY206" fmla="*/ 1927857 h 2344739"/>
              <a:gd name="connsiteX207" fmla="*/ 812654 w 12193149"/>
              <a:gd name="connsiteY207" fmla="*/ 1930751 h 2344739"/>
              <a:gd name="connsiteX208" fmla="*/ 721195 w 12193149"/>
              <a:gd name="connsiteY208" fmla="*/ 1929661 h 2344739"/>
              <a:gd name="connsiteX209" fmla="*/ 720890 w 12193149"/>
              <a:gd name="connsiteY209" fmla="*/ 1928399 h 2344739"/>
              <a:gd name="connsiteX210" fmla="*/ 710023 w 12193149"/>
              <a:gd name="connsiteY210" fmla="*/ 1922722 h 2344739"/>
              <a:gd name="connsiteX211" fmla="*/ 597940 w 12193149"/>
              <a:gd name="connsiteY211" fmla="*/ 1879864 h 2344739"/>
              <a:gd name="connsiteX212" fmla="*/ 579683 w 12193149"/>
              <a:gd name="connsiteY212" fmla="*/ 1877212 h 2344739"/>
              <a:gd name="connsiteX213" fmla="*/ 572865 w 12193149"/>
              <a:gd name="connsiteY213" fmla="*/ 1877401 h 2344739"/>
              <a:gd name="connsiteX214" fmla="*/ 446247 w 12193149"/>
              <a:gd name="connsiteY214" fmla="*/ 1839371 h 2344739"/>
              <a:gd name="connsiteX215" fmla="*/ 405163 w 12193149"/>
              <a:gd name="connsiteY215" fmla="*/ 1833548 h 2344739"/>
              <a:gd name="connsiteX216" fmla="*/ 293583 w 12193149"/>
              <a:gd name="connsiteY216" fmla="*/ 1812852 h 2344739"/>
              <a:gd name="connsiteX217" fmla="*/ 119529 w 12193149"/>
              <a:gd name="connsiteY217" fmla="*/ 1761047 h 2344739"/>
              <a:gd name="connsiteX218" fmla="*/ 16674 w 12193149"/>
              <a:gd name="connsiteY218" fmla="*/ 1758191 h 2344739"/>
              <a:gd name="connsiteX219" fmla="*/ 1150 w 12193149"/>
              <a:gd name="connsiteY219" fmla="*/ 1752722 h 2344739"/>
              <a:gd name="connsiteX220" fmla="*/ 1148 w 12193149"/>
              <a:gd name="connsiteY220" fmla="*/ 222213 h 2344739"/>
              <a:gd name="connsiteX221" fmla="*/ 1148 w 12193149"/>
              <a:gd name="connsiteY221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083317 w 12193149"/>
              <a:gd name="connsiteY58" fmla="*/ 1743296 h 2344739"/>
              <a:gd name="connsiteX59" fmla="*/ 10040388 w 12193149"/>
              <a:gd name="connsiteY59" fmla="*/ 1741632 h 2344739"/>
              <a:gd name="connsiteX60" fmla="*/ 9961167 w 12193149"/>
              <a:gd name="connsiteY60" fmla="*/ 1757147 h 2344739"/>
              <a:gd name="connsiteX61" fmla="*/ 9848940 w 12193149"/>
              <a:gd name="connsiteY61" fmla="*/ 1763915 h 2344739"/>
              <a:gd name="connsiteX62" fmla="*/ 9729457 w 12193149"/>
              <a:gd name="connsiteY62" fmla="*/ 1784122 h 2344739"/>
              <a:gd name="connsiteX63" fmla="*/ 9585655 w 12193149"/>
              <a:gd name="connsiteY63" fmla="*/ 1795542 h 2344739"/>
              <a:gd name="connsiteX64" fmla="*/ 9338590 w 12193149"/>
              <a:gd name="connsiteY64" fmla="*/ 1869293 h 2344739"/>
              <a:gd name="connsiteX65" fmla="*/ 9232518 w 12193149"/>
              <a:gd name="connsiteY65" fmla="*/ 1893149 h 2344739"/>
              <a:gd name="connsiteX66" fmla="*/ 9156690 w 12193149"/>
              <a:gd name="connsiteY66" fmla="*/ 1903228 h 2344739"/>
              <a:gd name="connsiteX67" fmla="*/ 9054601 w 12193149"/>
              <a:gd name="connsiteY67" fmla="*/ 1910755 h 2344739"/>
              <a:gd name="connsiteX68" fmla="*/ 9006634 w 12193149"/>
              <a:gd name="connsiteY68" fmla="*/ 1914040 h 2344739"/>
              <a:gd name="connsiteX69" fmla="*/ 9006349 w 12193149"/>
              <a:gd name="connsiteY69" fmla="*/ 1913800 h 2344739"/>
              <a:gd name="connsiteX70" fmla="*/ 8997380 w 12193149"/>
              <a:gd name="connsiteY70" fmla="*/ 1915011 h 2344739"/>
              <a:gd name="connsiteX71" fmla="*/ 8991542 w 12193149"/>
              <a:gd name="connsiteY71" fmla="*/ 1917072 h 2344739"/>
              <a:gd name="connsiteX72" fmla="*/ 8975485 w 12193149"/>
              <a:gd name="connsiteY72" fmla="*/ 1920298 h 2344739"/>
              <a:gd name="connsiteX73" fmla="*/ 8969159 w 12193149"/>
              <a:gd name="connsiteY73" fmla="*/ 1919598 h 2344739"/>
              <a:gd name="connsiteX74" fmla="*/ 8964196 w 12193149"/>
              <a:gd name="connsiteY74" fmla="*/ 1917373 h 2344739"/>
              <a:gd name="connsiteX75" fmla="*/ 8930136 w 12193149"/>
              <a:gd name="connsiteY75" fmla="*/ 1914185 h 2344739"/>
              <a:gd name="connsiteX76" fmla="*/ 8753592 w 12193149"/>
              <a:gd name="connsiteY76" fmla="*/ 1933417 h 2344739"/>
              <a:gd name="connsiteX77" fmla="*/ 8708995 w 12193149"/>
              <a:gd name="connsiteY77" fmla="*/ 1935518 h 2344739"/>
              <a:gd name="connsiteX78" fmla="*/ 8597219 w 12193149"/>
              <a:gd name="connsiteY78" fmla="*/ 1944090 h 2344739"/>
              <a:gd name="connsiteX79" fmla="*/ 8526378 w 12193149"/>
              <a:gd name="connsiteY79" fmla="*/ 1929248 h 2344739"/>
              <a:gd name="connsiteX80" fmla="*/ 8512131 w 12193149"/>
              <a:gd name="connsiteY80" fmla="*/ 1935163 h 2344739"/>
              <a:gd name="connsiteX81" fmla="*/ 8507315 w 12193149"/>
              <a:gd name="connsiteY81" fmla="*/ 1938164 h 2344739"/>
              <a:gd name="connsiteX82" fmla="*/ 8499116 w 12193149"/>
              <a:gd name="connsiteY82" fmla="*/ 1940902 h 2344739"/>
              <a:gd name="connsiteX83" fmla="*/ 8498742 w 12193149"/>
              <a:gd name="connsiteY83" fmla="*/ 1940723 h 2344739"/>
              <a:gd name="connsiteX84" fmla="*/ 8491397 w 12193149"/>
              <a:gd name="connsiteY84" fmla="*/ 1943773 h 2344739"/>
              <a:gd name="connsiteX85" fmla="*/ 8368330 w 12193149"/>
              <a:gd name="connsiteY85" fmla="*/ 1957815 h 2344739"/>
              <a:gd name="connsiteX86" fmla="*/ 8354947 w 12193149"/>
              <a:gd name="connsiteY86" fmla="*/ 1958009 h 2344739"/>
              <a:gd name="connsiteX87" fmla="*/ 8321252 w 12193149"/>
              <a:gd name="connsiteY87" fmla="*/ 1974587 h 2344739"/>
              <a:gd name="connsiteX88" fmla="*/ 8315581 w 12193149"/>
              <a:gd name="connsiteY88" fmla="*/ 1974913 h 2344739"/>
              <a:gd name="connsiteX89" fmla="*/ 8296322 w 12193149"/>
              <a:gd name="connsiteY89" fmla="*/ 1988808 h 2344739"/>
              <a:gd name="connsiteX90" fmla="*/ 8285424 w 12193149"/>
              <a:gd name="connsiteY90" fmla="*/ 1994631 h 2344739"/>
              <a:gd name="connsiteX91" fmla="*/ 8284298 w 12193149"/>
              <a:gd name="connsiteY91" fmla="*/ 1999074 h 2344739"/>
              <a:gd name="connsiteX92" fmla="*/ 8267224 w 12193149"/>
              <a:gd name="connsiteY92" fmla="*/ 2006249 h 2344739"/>
              <a:gd name="connsiteX93" fmla="*/ 8264525 w 12193149"/>
              <a:gd name="connsiteY93" fmla="*/ 2006019 h 2344739"/>
              <a:gd name="connsiteX94" fmla="*/ 8253181 w 12193149"/>
              <a:gd name="connsiteY94" fmla="*/ 2015862 h 2344739"/>
              <a:gd name="connsiteX95" fmla="*/ 8246982 w 12193149"/>
              <a:gd name="connsiteY95" fmla="*/ 2028854 h 2344739"/>
              <a:gd name="connsiteX96" fmla="*/ 8091420 w 12193149"/>
              <a:gd name="connsiteY96" fmla="*/ 2075015 h 2344739"/>
              <a:gd name="connsiteX97" fmla="*/ 7906555 w 12193149"/>
              <a:gd name="connsiteY97" fmla="*/ 2116988 h 2344739"/>
              <a:gd name="connsiteX98" fmla="*/ 7719893 w 12193149"/>
              <a:gd name="connsiteY98" fmla="*/ 2142703 h 2344739"/>
              <a:gd name="connsiteX99" fmla="*/ 7615495 w 12193149"/>
              <a:gd name="connsiteY99" fmla="*/ 2139232 h 2344739"/>
              <a:gd name="connsiteX100" fmla="*/ 7528691 w 12193149"/>
              <a:gd name="connsiteY100" fmla="*/ 2145060 h 2344739"/>
              <a:gd name="connsiteX101" fmla="*/ 7520719 w 12193149"/>
              <a:gd name="connsiteY101" fmla="*/ 2147613 h 2344739"/>
              <a:gd name="connsiteX102" fmla="*/ 7508559 w 12193149"/>
              <a:gd name="connsiteY102" fmla="*/ 2148948 h 2344739"/>
              <a:gd name="connsiteX103" fmla="*/ 7508188 w 12193149"/>
              <a:gd name="connsiteY103" fmla="*/ 2148621 h 2344739"/>
              <a:gd name="connsiteX104" fmla="*/ 7496943 w 12193149"/>
              <a:gd name="connsiteY104" fmla="*/ 2150573 h 2344739"/>
              <a:gd name="connsiteX105" fmla="*/ 7406539 w 12193149"/>
              <a:gd name="connsiteY105" fmla="*/ 2142468 h 2344739"/>
              <a:gd name="connsiteX106" fmla="*/ 7219707 w 12193149"/>
              <a:gd name="connsiteY106" fmla="*/ 2156680 h 2344739"/>
              <a:gd name="connsiteX107" fmla="*/ 7202249 w 12193149"/>
              <a:gd name="connsiteY107" fmla="*/ 2161230 h 2344739"/>
              <a:gd name="connsiteX108" fmla="*/ 7198152 w 12193149"/>
              <a:gd name="connsiteY108" fmla="*/ 2166588 h 2344739"/>
              <a:gd name="connsiteX109" fmla="*/ 7171956 w 12193149"/>
              <a:gd name="connsiteY109" fmla="*/ 2171236 h 2344739"/>
              <a:gd name="connsiteX110" fmla="*/ 7098136 w 12193149"/>
              <a:gd name="connsiteY110" fmla="*/ 2183464 h 2344739"/>
              <a:gd name="connsiteX111" fmla="*/ 7019644 w 12193149"/>
              <a:gd name="connsiteY111" fmla="*/ 2183090 h 2344739"/>
              <a:gd name="connsiteX112" fmla="*/ 6905294 w 12193149"/>
              <a:gd name="connsiteY112" fmla="*/ 2212596 h 2344739"/>
              <a:gd name="connsiteX113" fmla="*/ 6709370 w 12193149"/>
              <a:gd name="connsiteY113" fmla="*/ 2240551 h 2344739"/>
              <a:gd name="connsiteX114" fmla="*/ 6550602 w 12193149"/>
              <a:gd name="connsiteY114" fmla="*/ 2269327 h 2344739"/>
              <a:gd name="connsiteX115" fmla="*/ 6318708 w 12193149"/>
              <a:gd name="connsiteY115" fmla="*/ 2316127 h 2344739"/>
              <a:gd name="connsiteX116" fmla="*/ 6169822 w 12193149"/>
              <a:gd name="connsiteY116" fmla="*/ 2318214 h 2344739"/>
              <a:gd name="connsiteX117" fmla="*/ 6074996 w 12193149"/>
              <a:gd name="connsiteY117" fmla="*/ 2338676 h 2344739"/>
              <a:gd name="connsiteX118" fmla="*/ 6069677 w 12193149"/>
              <a:gd name="connsiteY118" fmla="*/ 2337139 h 2344739"/>
              <a:gd name="connsiteX119" fmla="*/ 6049786 w 12193149"/>
              <a:gd name="connsiteY119" fmla="*/ 2337822 h 2344739"/>
              <a:gd name="connsiteX120" fmla="*/ 6042433 w 12193149"/>
              <a:gd name="connsiteY120" fmla="*/ 2329473 h 2344739"/>
              <a:gd name="connsiteX121" fmla="*/ 6011238 w 12193149"/>
              <a:gd name="connsiteY121" fmla="*/ 2324380 h 2344739"/>
              <a:gd name="connsiteX122" fmla="*/ 5958523 w 12193149"/>
              <a:gd name="connsiteY122" fmla="*/ 2328024 h 2344739"/>
              <a:gd name="connsiteX123" fmla="*/ 5760067 w 12193149"/>
              <a:gd name="connsiteY123" fmla="*/ 2343716 h 2344739"/>
              <a:gd name="connsiteX124" fmla="*/ 5628108 w 12193149"/>
              <a:gd name="connsiteY124" fmla="*/ 2344739 h 2344739"/>
              <a:gd name="connsiteX125" fmla="*/ 5472054 w 12193149"/>
              <a:gd name="connsiteY125" fmla="*/ 2330719 h 2344739"/>
              <a:gd name="connsiteX126" fmla="*/ 5433909 w 12193149"/>
              <a:gd name="connsiteY126" fmla="*/ 2319466 h 2344739"/>
              <a:gd name="connsiteX127" fmla="*/ 5382817 w 12193149"/>
              <a:gd name="connsiteY127" fmla="*/ 2301764 h 2344739"/>
              <a:gd name="connsiteX128" fmla="*/ 5262912 w 12193149"/>
              <a:gd name="connsiteY128" fmla="*/ 2281347 h 2344739"/>
              <a:gd name="connsiteX129" fmla="*/ 5224109 w 12193149"/>
              <a:gd name="connsiteY129" fmla="*/ 2270223 h 2344739"/>
              <a:gd name="connsiteX130" fmla="*/ 5175808 w 12193149"/>
              <a:gd name="connsiteY130" fmla="*/ 2267233 h 2344739"/>
              <a:gd name="connsiteX131" fmla="*/ 5157702 w 12193149"/>
              <a:gd name="connsiteY131" fmla="*/ 2260010 h 2344739"/>
              <a:gd name="connsiteX132" fmla="*/ 5143747 w 12193149"/>
              <a:gd name="connsiteY132" fmla="*/ 2256610 h 2344739"/>
              <a:gd name="connsiteX133" fmla="*/ 5140744 w 12193149"/>
              <a:gd name="connsiteY133" fmla="*/ 2254509 h 2344739"/>
              <a:gd name="connsiteX134" fmla="*/ 5122807 w 12193149"/>
              <a:gd name="connsiteY134" fmla="*/ 2243656 h 2344739"/>
              <a:gd name="connsiteX135" fmla="*/ 5066938 w 12193149"/>
              <a:gd name="connsiteY135" fmla="*/ 2250227 h 2344739"/>
              <a:gd name="connsiteX136" fmla="*/ 5012662 w 12193149"/>
              <a:gd name="connsiteY136" fmla="*/ 2233846 h 2344739"/>
              <a:gd name="connsiteX137" fmla="*/ 4841589 w 12193149"/>
              <a:gd name="connsiteY137" fmla="*/ 2209829 h 2344739"/>
              <a:gd name="connsiteX138" fmla="*/ 4763595 w 12193149"/>
              <a:gd name="connsiteY138" fmla="*/ 2182061 h 2344739"/>
              <a:gd name="connsiteX139" fmla="*/ 4724334 w 12193149"/>
              <a:gd name="connsiteY139" fmla="*/ 2173047 h 2344739"/>
              <a:gd name="connsiteX140" fmla="*/ 4722324 w 12193149"/>
              <a:gd name="connsiteY140" fmla="*/ 2172298 h 2344739"/>
              <a:gd name="connsiteX141" fmla="*/ 4723259 w 12193149"/>
              <a:gd name="connsiteY141" fmla="*/ 2172087 h 2344739"/>
              <a:gd name="connsiteX142" fmla="*/ 4718350 w 12193149"/>
              <a:gd name="connsiteY142" fmla="*/ 2170817 h 2344739"/>
              <a:gd name="connsiteX143" fmla="*/ 4722324 w 12193149"/>
              <a:gd name="connsiteY143" fmla="*/ 2172298 h 2344739"/>
              <a:gd name="connsiteX144" fmla="*/ 4716674 w 12193149"/>
              <a:gd name="connsiteY144" fmla="*/ 2173573 h 2344739"/>
              <a:gd name="connsiteX145" fmla="*/ 4516962 w 12193149"/>
              <a:gd name="connsiteY145" fmla="*/ 2163671 h 2344739"/>
              <a:gd name="connsiteX146" fmla="*/ 4429691 w 12193149"/>
              <a:gd name="connsiteY146" fmla="*/ 2153020 h 2344739"/>
              <a:gd name="connsiteX147" fmla="*/ 4364023 w 12193149"/>
              <a:gd name="connsiteY147" fmla="*/ 2151674 h 2344739"/>
              <a:gd name="connsiteX148" fmla="*/ 4318114 w 12193149"/>
              <a:gd name="connsiteY148" fmla="*/ 2158289 h 2344739"/>
              <a:gd name="connsiteX149" fmla="*/ 4316258 w 12193149"/>
              <a:gd name="connsiteY149" fmla="*/ 2156948 h 2344739"/>
              <a:gd name="connsiteX150" fmla="*/ 4296292 w 12193149"/>
              <a:gd name="connsiteY150" fmla="*/ 2155069 h 2344739"/>
              <a:gd name="connsiteX151" fmla="*/ 4291212 w 12193149"/>
              <a:gd name="connsiteY151" fmla="*/ 2157986 h 2344739"/>
              <a:gd name="connsiteX152" fmla="*/ 4277290 w 12193149"/>
              <a:gd name="connsiteY152" fmla="*/ 2157740 h 2344739"/>
              <a:gd name="connsiteX153" fmla="*/ 4249265 w 12193149"/>
              <a:gd name="connsiteY153" fmla="*/ 2160064 h 2344739"/>
              <a:gd name="connsiteX154" fmla="*/ 4203199 w 12193149"/>
              <a:gd name="connsiteY154" fmla="*/ 2157269 h 2344739"/>
              <a:gd name="connsiteX155" fmla="*/ 4202893 w 12193149"/>
              <a:gd name="connsiteY155" fmla="*/ 2156010 h 2344739"/>
              <a:gd name="connsiteX156" fmla="*/ 4192396 w 12193149"/>
              <a:gd name="connsiteY156" fmla="*/ 2150376 h 2344739"/>
              <a:gd name="connsiteX157" fmla="*/ 4143893 w 12193149"/>
              <a:gd name="connsiteY157" fmla="*/ 2134511 h 2344739"/>
              <a:gd name="connsiteX158" fmla="*/ 4084245 w 12193149"/>
              <a:gd name="connsiteY158" fmla="*/ 2107978 h 2344739"/>
              <a:gd name="connsiteX159" fmla="*/ 4075694 w 12193149"/>
              <a:gd name="connsiteY159" fmla="*/ 2107143 h 2344739"/>
              <a:gd name="connsiteX160" fmla="*/ 4075575 w 12193149"/>
              <a:gd name="connsiteY160" fmla="*/ 2106844 h 2344739"/>
              <a:gd name="connsiteX161" fmla="*/ 4066658 w 12193149"/>
              <a:gd name="connsiteY161" fmla="*/ 2105400 h 2344739"/>
              <a:gd name="connsiteX162" fmla="*/ 4060102 w 12193149"/>
              <a:gd name="connsiteY162" fmla="*/ 2105618 h 2344739"/>
              <a:gd name="connsiteX163" fmla="*/ 4043512 w 12193149"/>
              <a:gd name="connsiteY163" fmla="*/ 2103997 h 2344739"/>
              <a:gd name="connsiteX164" fmla="*/ 4038145 w 12193149"/>
              <a:gd name="connsiteY164" fmla="*/ 2101563 h 2344739"/>
              <a:gd name="connsiteX165" fmla="*/ 4036511 w 12193149"/>
              <a:gd name="connsiteY165" fmla="*/ 2097896 h 2344739"/>
              <a:gd name="connsiteX166" fmla="*/ 4034926 w 12193149"/>
              <a:gd name="connsiteY166" fmla="*/ 2098131 h 2344739"/>
              <a:gd name="connsiteX167" fmla="*/ 4005686 w 12193149"/>
              <a:gd name="connsiteY167" fmla="*/ 2085563 h 2344739"/>
              <a:gd name="connsiteX168" fmla="*/ 3937994 w 12193149"/>
              <a:gd name="connsiteY168" fmla="*/ 2068106 h 2344739"/>
              <a:gd name="connsiteX169" fmla="*/ 3898423 w 12193149"/>
              <a:gd name="connsiteY169" fmla="*/ 2062451 h 2344739"/>
              <a:gd name="connsiteX170" fmla="*/ 3790908 w 12193149"/>
              <a:gd name="connsiteY170" fmla="*/ 2042213 h 2344739"/>
              <a:gd name="connsiteX171" fmla="*/ 3683661 w 12193149"/>
              <a:gd name="connsiteY171" fmla="*/ 2018290 h 2344739"/>
              <a:gd name="connsiteX172" fmla="*/ 3611183 w 12193149"/>
              <a:gd name="connsiteY172" fmla="*/ 1986019 h 2344739"/>
              <a:gd name="connsiteX173" fmla="*/ 3605003 w 12193149"/>
              <a:gd name="connsiteY173" fmla="*/ 1987381 h 2344739"/>
              <a:gd name="connsiteX174" fmla="*/ 3595884 w 12193149"/>
              <a:gd name="connsiteY174" fmla="*/ 1987545 h 2344739"/>
              <a:gd name="connsiteX175" fmla="*/ 3595649 w 12193149"/>
              <a:gd name="connsiteY175" fmla="*/ 1987276 h 2344739"/>
              <a:gd name="connsiteX176" fmla="*/ 3587126 w 12193149"/>
              <a:gd name="connsiteY176" fmla="*/ 1987966 h 2344739"/>
              <a:gd name="connsiteX177" fmla="*/ 3537283 w 12193149"/>
              <a:gd name="connsiteY177" fmla="*/ 1978267 h 2344739"/>
              <a:gd name="connsiteX178" fmla="*/ 3474371 w 12193149"/>
              <a:gd name="connsiteY178" fmla="*/ 1974606 h 2344739"/>
              <a:gd name="connsiteX179" fmla="*/ 3401876 w 12193149"/>
              <a:gd name="connsiteY179" fmla="*/ 1962558 h 2344739"/>
              <a:gd name="connsiteX180" fmla="*/ 3365036 w 12193149"/>
              <a:gd name="connsiteY180" fmla="*/ 1979510 h 2344739"/>
              <a:gd name="connsiteX181" fmla="*/ 3345174 w 12193149"/>
              <a:gd name="connsiteY181" fmla="*/ 1981192 h 2344739"/>
              <a:gd name="connsiteX182" fmla="*/ 3342846 w 12193149"/>
              <a:gd name="connsiteY182" fmla="*/ 1980217 h 2344739"/>
              <a:gd name="connsiteX183" fmla="*/ 3263504 w 12193149"/>
              <a:gd name="connsiteY183" fmla="*/ 1986094 h 2344739"/>
              <a:gd name="connsiteX184" fmla="*/ 3143704 w 12193149"/>
              <a:gd name="connsiteY184" fmla="*/ 1993869 h 2344739"/>
              <a:gd name="connsiteX185" fmla="*/ 3031439 w 12193149"/>
              <a:gd name="connsiteY185" fmla="*/ 1996512 h 2344739"/>
              <a:gd name="connsiteX186" fmla="*/ 2782717 w 12193149"/>
              <a:gd name="connsiteY186" fmla="*/ 2018333 h 2344739"/>
              <a:gd name="connsiteX187" fmla="*/ 2647675 w 12193149"/>
              <a:gd name="connsiteY187" fmla="*/ 2028869 h 2344739"/>
              <a:gd name="connsiteX188" fmla="*/ 2569176 w 12193149"/>
              <a:gd name="connsiteY188" fmla="*/ 2002628 h 2344739"/>
              <a:gd name="connsiteX189" fmla="*/ 2444403 w 12193149"/>
              <a:gd name="connsiteY189" fmla="*/ 2016529 h 2344739"/>
              <a:gd name="connsiteX190" fmla="*/ 2316260 w 12193149"/>
              <a:gd name="connsiteY190" fmla="*/ 2024996 h 2344739"/>
              <a:gd name="connsiteX191" fmla="*/ 2209726 w 12193149"/>
              <a:gd name="connsiteY191" fmla="*/ 2019763 h 2344739"/>
              <a:gd name="connsiteX192" fmla="*/ 2095813 w 12193149"/>
              <a:gd name="connsiteY192" fmla="*/ 2003052 h 2344739"/>
              <a:gd name="connsiteX193" fmla="*/ 1998504 w 12193149"/>
              <a:gd name="connsiteY193" fmla="*/ 1995032 h 2344739"/>
              <a:gd name="connsiteX194" fmla="*/ 1929320 w 12193149"/>
              <a:gd name="connsiteY194" fmla="*/ 2016977 h 2344739"/>
              <a:gd name="connsiteX195" fmla="*/ 1922798 w 12193149"/>
              <a:gd name="connsiteY195" fmla="*/ 2012146 h 2344739"/>
              <a:gd name="connsiteX196" fmla="*/ 1874228 w 12193149"/>
              <a:gd name="connsiteY196" fmla="*/ 2013741 h 2344739"/>
              <a:gd name="connsiteX197" fmla="*/ 1787803 w 12193149"/>
              <a:gd name="connsiteY197" fmla="*/ 2041363 h 2344739"/>
              <a:gd name="connsiteX198" fmla="*/ 1739352 w 12193149"/>
              <a:gd name="connsiteY198" fmla="*/ 2036312 h 2344739"/>
              <a:gd name="connsiteX199" fmla="*/ 1676219 w 12193149"/>
              <a:gd name="connsiteY199" fmla="*/ 2019963 h 2344739"/>
              <a:gd name="connsiteX200" fmla="*/ 1609817 w 12193149"/>
              <a:gd name="connsiteY200" fmla="*/ 2013066 h 2344739"/>
              <a:gd name="connsiteX201" fmla="*/ 1497258 w 12193149"/>
              <a:gd name="connsiteY201" fmla="*/ 1987476 h 2344739"/>
              <a:gd name="connsiteX202" fmla="*/ 1151127 w 12193149"/>
              <a:gd name="connsiteY202" fmla="*/ 1938041 h 2344739"/>
              <a:gd name="connsiteX203" fmla="*/ 859417 w 12193149"/>
              <a:gd name="connsiteY203" fmla="*/ 1928608 h 2344739"/>
              <a:gd name="connsiteX204" fmla="*/ 838688 w 12193149"/>
              <a:gd name="connsiteY204" fmla="*/ 1929821 h 2344739"/>
              <a:gd name="connsiteX205" fmla="*/ 817957 w 12193149"/>
              <a:gd name="connsiteY205" fmla="*/ 1927857 h 2344739"/>
              <a:gd name="connsiteX206" fmla="*/ 812654 w 12193149"/>
              <a:gd name="connsiteY206" fmla="*/ 1930751 h 2344739"/>
              <a:gd name="connsiteX207" fmla="*/ 721195 w 12193149"/>
              <a:gd name="connsiteY207" fmla="*/ 1929661 h 2344739"/>
              <a:gd name="connsiteX208" fmla="*/ 720890 w 12193149"/>
              <a:gd name="connsiteY208" fmla="*/ 1928399 h 2344739"/>
              <a:gd name="connsiteX209" fmla="*/ 710023 w 12193149"/>
              <a:gd name="connsiteY209" fmla="*/ 1922722 h 2344739"/>
              <a:gd name="connsiteX210" fmla="*/ 597940 w 12193149"/>
              <a:gd name="connsiteY210" fmla="*/ 1879864 h 2344739"/>
              <a:gd name="connsiteX211" fmla="*/ 579683 w 12193149"/>
              <a:gd name="connsiteY211" fmla="*/ 1877212 h 2344739"/>
              <a:gd name="connsiteX212" fmla="*/ 572865 w 12193149"/>
              <a:gd name="connsiteY212" fmla="*/ 1877401 h 2344739"/>
              <a:gd name="connsiteX213" fmla="*/ 446247 w 12193149"/>
              <a:gd name="connsiteY213" fmla="*/ 1839371 h 2344739"/>
              <a:gd name="connsiteX214" fmla="*/ 405163 w 12193149"/>
              <a:gd name="connsiteY214" fmla="*/ 1833548 h 2344739"/>
              <a:gd name="connsiteX215" fmla="*/ 293583 w 12193149"/>
              <a:gd name="connsiteY215" fmla="*/ 1812852 h 2344739"/>
              <a:gd name="connsiteX216" fmla="*/ 119529 w 12193149"/>
              <a:gd name="connsiteY216" fmla="*/ 1761047 h 2344739"/>
              <a:gd name="connsiteX217" fmla="*/ 16674 w 12193149"/>
              <a:gd name="connsiteY217" fmla="*/ 1758191 h 2344739"/>
              <a:gd name="connsiteX218" fmla="*/ 1150 w 12193149"/>
              <a:gd name="connsiteY218" fmla="*/ 1752722 h 2344739"/>
              <a:gd name="connsiteX219" fmla="*/ 1148 w 12193149"/>
              <a:gd name="connsiteY219" fmla="*/ 222213 h 2344739"/>
              <a:gd name="connsiteX220" fmla="*/ 1148 w 12193149"/>
              <a:gd name="connsiteY220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083317 w 12193149"/>
              <a:gd name="connsiteY58" fmla="*/ 1743296 h 2344739"/>
              <a:gd name="connsiteX59" fmla="*/ 10040388 w 12193149"/>
              <a:gd name="connsiteY59" fmla="*/ 1741632 h 2344739"/>
              <a:gd name="connsiteX60" fmla="*/ 9961167 w 12193149"/>
              <a:gd name="connsiteY60" fmla="*/ 1757147 h 2344739"/>
              <a:gd name="connsiteX61" fmla="*/ 9848940 w 12193149"/>
              <a:gd name="connsiteY61" fmla="*/ 1763915 h 2344739"/>
              <a:gd name="connsiteX62" fmla="*/ 9729457 w 12193149"/>
              <a:gd name="connsiteY62" fmla="*/ 1784122 h 2344739"/>
              <a:gd name="connsiteX63" fmla="*/ 9613704 w 12193149"/>
              <a:gd name="connsiteY63" fmla="*/ 1812371 h 2344739"/>
              <a:gd name="connsiteX64" fmla="*/ 9338590 w 12193149"/>
              <a:gd name="connsiteY64" fmla="*/ 1869293 h 2344739"/>
              <a:gd name="connsiteX65" fmla="*/ 9232518 w 12193149"/>
              <a:gd name="connsiteY65" fmla="*/ 1893149 h 2344739"/>
              <a:gd name="connsiteX66" fmla="*/ 9156690 w 12193149"/>
              <a:gd name="connsiteY66" fmla="*/ 1903228 h 2344739"/>
              <a:gd name="connsiteX67" fmla="*/ 9054601 w 12193149"/>
              <a:gd name="connsiteY67" fmla="*/ 1910755 h 2344739"/>
              <a:gd name="connsiteX68" fmla="*/ 9006634 w 12193149"/>
              <a:gd name="connsiteY68" fmla="*/ 1914040 h 2344739"/>
              <a:gd name="connsiteX69" fmla="*/ 9006349 w 12193149"/>
              <a:gd name="connsiteY69" fmla="*/ 1913800 h 2344739"/>
              <a:gd name="connsiteX70" fmla="*/ 8997380 w 12193149"/>
              <a:gd name="connsiteY70" fmla="*/ 1915011 h 2344739"/>
              <a:gd name="connsiteX71" fmla="*/ 8991542 w 12193149"/>
              <a:gd name="connsiteY71" fmla="*/ 1917072 h 2344739"/>
              <a:gd name="connsiteX72" fmla="*/ 8975485 w 12193149"/>
              <a:gd name="connsiteY72" fmla="*/ 1920298 h 2344739"/>
              <a:gd name="connsiteX73" fmla="*/ 8969159 w 12193149"/>
              <a:gd name="connsiteY73" fmla="*/ 1919598 h 2344739"/>
              <a:gd name="connsiteX74" fmla="*/ 8964196 w 12193149"/>
              <a:gd name="connsiteY74" fmla="*/ 1917373 h 2344739"/>
              <a:gd name="connsiteX75" fmla="*/ 8930136 w 12193149"/>
              <a:gd name="connsiteY75" fmla="*/ 1914185 h 2344739"/>
              <a:gd name="connsiteX76" fmla="*/ 8753592 w 12193149"/>
              <a:gd name="connsiteY76" fmla="*/ 1933417 h 2344739"/>
              <a:gd name="connsiteX77" fmla="*/ 8708995 w 12193149"/>
              <a:gd name="connsiteY77" fmla="*/ 1935518 h 2344739"/>
              <a:gd name="connsiteX78" fmla="*/ 8597219 w 12193149"/>
              <a:gd name="connsiteY78" fmla="*/ 1944090 h 2344739"/>
              <a:gd name="connsiteX79" fmla="*/ 8526378 w 12193149"/>
              <a:gd name="connsiteY79" fmla="*/ 1929248 h 2344739"/>
              <a:gd name="connsiteX80" fmla="*/ 8512131 w 12193149"/>
              <a:gd name="connsiteY80" fmla="*/ 1935163 h 2344739"/>
              <a:gd name="connsiteX81" fmla="*/ 8507315 w 12193149"/>
              <a:gd name="connsiteY81" fmla="*/ 1938164 h 2344739"/>
              <a:gd name="connsiteX82" fmla="*/ 8499116 w 12193149"/>
              <a:gd name="connsiteY82" fmla="*/ 1940902 h 2344739"/>
              <a:gd name="connsiteX83" fmla="*/ 8498742 w 12193149"/>
              <a:gd name="connsiteY83" fmla="*/ 1940723 h 2344739"/>
              <a:gd name="connsiteX84" fmla="*/ 8491397 w 12193149"/>
              <a:gd name="connsiteY84" fmla="*/ 1943773 h 2344739"/>
              <a:gd name="connsiteX85" fmla="*/ 8368330 w 12193149"/>
              <a:gd name="connsiteY85" fmla="*/ 1957815 h 2344739"/>
              <a:gd name="connsiteX86" fmla="*/ 8354947 w 12193149"/>
              <a:gd name="connsiteY86" fmla="*/ 1958009 h 2344739"/>
              <a:gd name="connsiteX87" fmla="*/ 8321252 w 12193149"/>
              <a:gd name="connsiteY87" fmla="*/ 1974587 h 2344739"/>
              <a:gd name="connsiteX88" fmla="*/ 8315581 w 12193149"/>
              <a:gd name="connsiteY88" fmla="*/ 1974913 h 2344739"/>
              <a:gd name="connsiteX89" fmla="*/ 8296322 w 12193149"/>
              <a:gd name="connsiteY89" fmla="*/ 1988808 h 2344739"/>
              <a:gd name="connsiteX90" fmla="*/ 8285424 w 12193149"/>
              <a:gd name="connsiteY90" fmla="*/ 1994631 h 2344739"/>
              <a:gd name="connsiteX91" fmla="*/ 8284298 w 12193149"/>
              <a:gd name="connsiteY91" fmla="*/ 1999074 h 2344739"/>
              <a:gd name="connsiteX92" fmla="*/ 8267224 w 12193149"/>
              <a:gd name="connsiteY92" fmla="*/ 2006249 h 2344739"/>
              <a:gd name="connsiteX93" fmla="*/ 8264525 w 12193149"/>
              <a:gd name="connsiteY93" fmla="*/ 2006019 h 2344739"/>
              <a:gd name="connsiteX94" fmla="*/ 8253181 w 12193149"/>
              <a:gd name="connsiteY94" fmla="*/ 2015862 h 2344739"/>
              <a:gd name="connsiteX95" fmla="*/ 8246982 w 12193149"/>
              <a:gd name="connsiteY95" fmla="*/ 2028854 h 2344739"/>
              <a:gd name="connsiteX96" fmla="*/ 8091420 w 12193149"/>
              <a:gd name="connsiteY96" fmla="*/ 2075015 h 2344739"/>
              <a:gd name="connsiteX97" fmla="*/ 7906555 w 12193149"/>
              <a:gd name="connsiteY97" fmla="*/ 2116988 h 2344739"/>
              <a:gd name="connsiteX98" fmla="*/ 7719893 w 12193149"/>
              <a:gd name="connsiteY98" fmla="*/ 2142703 h 2344739"/>
              <a:gd name="connsiteX99" fmla="*/ 7615495 w 12193149"/>
              <a:gd name="connsiteY99" fmla="*/ 2139232 h 2344739"/>
              <a:gd name="connsiteX100" fmla="*/ 7528691 w 12193149"/>
              <a:gd name="connsiteY100" fmla="*/ 2145060 h 2344739"/>
              <a:gd name="connsiteX101" fmla="*/ 7520719 w 12193149"/>
              <a:gd name="connsiteY101" fmla="*/ 2147613 h 2344739"/>
              <a:gd name="connsiteX102" fmla="*/ 7508559 w 12193149"/>
              <a:gd name="connsiteY102" fmla="*/ 2148948 h 2344739"/>
              <a:gd name="connsiteX103" fmla="*/ 7508188 w 12193149"/>
              <a:gd name="connsiteY103" fmla="*/ 2148621 h 2344739"/>
              <a:gd name="connsiteX104" fmla="*/ 7496943 w 12193149"/>
              <a:gd name="connsiteY104" fmla="*/ 2150573 h 2344739"/>
              <a:gd name="connsiteX105" fmla="*/ 7406539 w 12193149"/>
              <a:gd name="connsiteY105" fmla="*/ 2142468 h 2344739"/>
              <a:gd name="connsiteX106" fmla="*/ 7219707 w 12193149"/>
              <a:gd name="connsiteY106" fmla="*/ 2156680 h 2344739"/>
              <a:gd name="connsiteX107" fmla="*/ 7202249 w 12193149"/>
              <a:gd name="connsiteY107" fmla="*/ 2161230 h 2344739"/>
              <a:gd name="connsiteX108" fmla="*/ 7198152 w 12193149"/>
              <a:gd name="connsiteY108" fmla="*/ 2166588 h 2344739"/>
              <a:gd name="connsiteX109" fmla="*/ 7171956 w 12193149"/>
              <a:gd name="connsiteY109" fmla="*/ 2171236 h 2344739"/>
              <a:gd name="connsiteX110" fmla="*/ 7098136 w 12193149"/>
              <a:gd name="connsiteY110" fmla="*/ 2183464 h 2344739"/>
              <a:gd name="connsiteX111" fmla="*/ 7019644 w 12193149"/>
              <a:gd name="connsiteY111" fmla="*/ 2183090 h 2344739"/>
              <a:gd name="connsiteX112" fmla="*/ 6905294 w 12193149"/>
              <a:gd name="connsiteY112" fmla="*/ 2212596 h 2344739"/>
              <a:gd name="connsiteX113" fmla="*/ 6709370 w 12193149"/>
              <a:gd name="connsiteY113" fmla="*/ 2240551 h 2344739"/>
              <a:gd name="connsiteX114" fmla="*/ 6550602 w 12193149"/>
              <a:gd name="connsiteY114" fmla="*/ 2269327 h 2344739"/>
              <a:gd name="connsiteX115" fmla="*/ 6318708 w 12193149"/>
              <a:gd name="connsiteY115" fmla="*/ 2316127 h 2344739"/>
              <a:gd name="connsiteX116" fmla="*/ 6169822 w 12193149"/>
              <a:gd name="connsiteY116" fmla="*/ 2318214 h 2344739"/>
              <a:gd name="connsiteX117" fmla="*/ 6074996 w 12193149"/>
              <a:gd name="connsiteY117" fmla="*/ 2338676 h 2344739"/>
              <a:gd name="connsiteX118" fmla="*/ 6069677 w 12193149"/>
              <a:gd name="connsiteY118" fmla="*/ 2337139 h 2344739"/>
              <a:gd name="connsiteX119" fmla="*/ 6049786 w 12193149"/>
              <a:gd name="connsiteY119" fmla="*/ 2337822 h 2344739"/>
              <a:gd name="connsiteX120" fmla="*/ 6042433 w 12193149"/>
              <a:gd name="connsiteY120" fmla="*/ 2329473 h 2344739"/>
              <a:gd name="connsiteX121" fmla="*/ 6011238 w 12193149"/>
              <a:gd name="connsiteY121" fmla="*/ 2324380 h 2344739"/>
              <a:gd name="connsiteX122" fmla="*/ 5958523 w 12193149"/>
              <a:gd name="connsiteY122" fmla="*/ 2328024 h 2344739"/>
              <a:gd name="connsiteX123" fmla="*/ 5760067 w 12193149"/>
              <a:gd name="connsiteY123" fmla="*/ 2343716 h 2344739"/>
              <a:gd name="connsiteX124" fmla="*/ 5628108 w 12193149"/>
              <a:gd name="connsiteY124" fmla="*/ 2344739 h 2344739"/>
              <a:gd name="connsiteX125" fmla="*/ 5472054 w 12193149"/>
              <a:gd name="connsiteY125" fmla="*/ 2330719 h 2344739"/>
              <a:gd name="connsiteX126" fmla="*/ 5433909 w 12193149"/>
              <a:gd name="connsiteY126" fmla="*/ 2319466 h 2344739"/>
              <a:gd name="connsiteX127" fmla="*/ 5382817 w 12193149"/>
              <a:gd name="connsiteY127" fmla="*/ 2301764 h 2344739"/>
              <a:gd name="connsiteX128" fmla="*/ 5262912 w 12193149"/>
              <a:gd name="connsiteY128" fmla="*/ 2281347 h 2344739"/>
              <a:gd name="connsiteX129" fmla="*/ 5224109 w 12193149"/>
              <a:gd name="connsiteY129" fmla="*/ 2270223 h 2344739"/>
              <a:gd name="connsiteX130" fmla="*/ 5175808 w 12193149"/>
              <a:gd name="connsiteY130" fmla="*/ 2267233 h 2344739"/>
              <a:gd name="connsiteX131" fmla="*/ 5157702 w 12193149"/>
              <a:gd name="connsiteY131" fmla="*/ 2260010 h 2344739"/>
              <a:gd name="connsiteX132" fmla="*/ 5143747 w 12193149"/>
              <a:gd name="connsiteY132" fmla="*/ 2256610 h 2344739"/>
              <a:gd name="connsiteX133" fmla="*/ 5140744 w 12193149"/>
              <a:gd name="connsiteY133" fmla="*/ 2254509 h 2344739"/>
              <a:gd name="connsiteX134" fmla="*/ 5122807 w 12193149"/>
              <a:gd name="connsiteY134" fmla="*/ 2243656 h 2344739"/>
              <a:gd name="connsiteX135" fmla="*/ 5066938 w 12193149"/>
              <a:gd name="connsiteY135" fmla="*/ 2250227 h 2344739"/>
              <a:gd name="connsiteX136" fmla="*/ 5012662 w 12193149"/>
              <a:gd name="connsiteY136" fmla="*/ 2233846 h 2344739"/>
              <a:gd name="connsiteX137" fmla="*/ 4841589 w 12193149"/>
              <a:gd name="connsiteY137" fmla="*/ 2209829 h 2344739"/>
              <a:gd name="connsiteX138" fmla="*/ 4763595 w 12193149"/>
              <a:gd name="connsiteY138" fmla="*/ 2182061 h 2344739"/>
              <a:gd name="connsiteX139" fmla="*/ 4724334 w 12193149"/>
              <a:gd name="connsiteY139" fmla="*/ 2173047 h 2344739"/>
              <a:gd name="connsiteX140" fmla="*/ 4722324 w 12193149"/>
              <a:gd name="connsiteY140" fmla="*/ 2172298 h 2344739"/>
              <a:gd name="connsiteX141" fmla="*/ 4723259 w 12193149"/>
              <a:gd name="connsiteY141" fmla="*/ 2172087 h 2344739"/>
              <a:gd name="connsiteX142" fmla="*/ 4718350 w 12193149"/>
              <a:gd name="connsiteY142" fmla="*/ 2170817 h 2344739"/>
              <a:gd name="connsiteX143" fmla="*/ 4722324 w 12193149"/>
              <a:gd name="connsiteY143" fmla="*/ 2172298 h 2344739"/>
              <a:gd name="connsiteX144" fmla="*/ 4716674 w 12193149"/>
              <a:gd name="connsiteY144" fmla="*/ 2173573 h 2344739"/>
              <a:gd name="connsiteX145" fmla="*/ 4516962 w 12193149"/>
              <a:gd name="connsiteY145" fmla="*/ 2163671 h 2344739"/>
              <a:gd name="connsiteX146" fmla="*/ 4429691 w 12193149"/>
              <a:gd name="connsiteY146" fmla="*/ 2153020 h 2344739"/>
              <a:gd name="connsiteX147" fmla="*/ 4364023 w 12193149"/>
              <a:gd name="connsiteY147" fmla="*/ 2151674 h 2344739"/>
              <a:gd name="connsiteX148" fmla="*/ 4318114 w 12193149"/>
              <a:gd name="connsiteY148" fmla="*/ 2158289 h 2344739"/>
              <a:gd name="connsiteX149" fmla="*/ 4316258 w 12193149"/>
              <a:gd name="connsiteY149" fmla="*/ 2156948 h 2344739"/>
              <a:gd name="connsiteX150" fmla="*/ 4296292 w 12193149"/>
              <a:gd name="connsiteY150" fmla="*/ 2155069 h 2344739"/>
              <a:gd name="connsiteX151" fmla="*/ 4291212 w 12193149"/>
              <a:gd name="connsiteY151" fmla="*/ 2157986 h 2344739"/>
              <a:gd name="connsiteX152" fmla="*/ 4277290 w 12193149"/>
              <a:gd name="connsiteY152" fmla="*/ 2157740 h 2344739"/>
              <a:gd name="connsiteX153" fmla="*/ 4249265 w 12193149"/>
              <a:gd name="connsiteY153" fmla="*/ 2160064 h 2344739"/>
              <a:gd name="connsiteX154" fmla="*/ 4203199 w 12193149"/>
              <a:gd name="connsiteY154" fmla="*/ 2157269 h 2344739"/>
              <a:gd name="connsiteX155" fmla="*/ 4202893 w 12193149"/>
              <a:gd name="connsiteY155" fmla="*/ 2156010 h 2344739"/>
              <a:gd name="connsiteX156" fmla="*/ 4192396 w 12193149"/>
              <a:gd name="connsiteY156" fmla="*/ 2150376 h 2344739"/>
              <a:gd name="connsiteX157" fmla="*/ 4143893 w 12193149"/>
              <a:gd name="connsiteY157" fmla="*/ 2134511 h 2344739"/>
              <a:gd name="connsiteX158" fmla="*/ 4084245 w 12193149"/>
              <a:gd name="connsiteY158" fmla="*/ 2107978 h 2344739"/>
              <a:gd name="connsiteX159" fmla="*/ 4075694 w 12193149"/>
              <a:gd name="connsiteY159" fmla="*/ 2107143 h 2344739"/>
              <a:gd name="connsiteX160" fmla="*/ 4075575 w 12193149"/>
              <a:gd name="connsiteY160" fmla="*/ 2106844 h 2344739"/>
              <a:gd name="connsiteX161" fmla="*/ 4066658 w 12193149"/>
              <a:gd name="connsiteY161" fmla="*/ 2105400 h 2344739"/>
              <a:gd name="connsiteX162" fmla="*/ 4060102 w 12193149"/>
              <a:gd name="connsiteY162" fmla="*/ 2105618 h 2344739"/>
              <a:gd name="connsiteX163" fmla="*/ 4043512 w 12193149"/>
              <a:gd name="connsiteY163" fmla="*/ 2103997 h 2344739"/>
              <a:gd name="connsiteX164" fmla="*/ 4038145 w 12193149"/>
              <a:gd name="connsiteY164" fmla="*/ 2101563 h 2344739"/>
              <a:gd name="connsiteX165" fmla="*/ 4036511 w 12193149"/>
              <a:gd name="connsiteY165" fmla="*/ 2097896 h 2344739"/>
              <a:gd name="connsiteX166" fmla="*/ 4034926 w 12193149"/>
              <a:gd name="connsiteY166" fmla="*/ 2098131 h 2344739"/>
              <a:gd name="connsiteX167" fmla="*/ 4005686 w 12193149"/>
              <a:gd name="connsiteY167" fmla="*/ 2085563 h 2344739"/>
              <a:gd name="connsiteX168" fmla="*/ 3937994 w 12193149"/>
              <a:gd name="connsiteY168" fmla="*/ 2068106 h 2344739"/>
              <a:gd name="connsiteX169" fmla="*/ 3898423 w 12193149"/>
              <a:gd name="connsiteY169" fmla="*/ 2062451 h 2344739"/>
              <a:gd name="connsiteX170" fmla="*/ 3790908 w 12193149"/>
              <a:gd name="connsiteY170" fmla="*/ 2042213 h 2344739"/>
              <a:gd name="connsiteX171" fmla="*/ 3683661 w 12193149"/>
              <a:gd name="connsiteY171" fmla="*/ 2018290 h 2344739"/>
              <a:gd name="connsiteX172" fmla="*/ 3611183 w 12193149"/>
              <a:gd name="connsiteY172" fmla="*/ 1986019 h 2344739"/>
              <a:gd name="connsiteX173" fmla="*/ 3605003 w 12193149"/>
              <a:gd name="connsiteY173" fmla="*/ 1987381 h 2344739"/>
              <a:gd name="connsiteX174" fmla="*/ 3595884 w 12193149"/>
              <a:gd name="connsiteY174" fmla="*/ 1987545 h 2344739"/>
              <a:gd name="connsiteX175" fmla="*/ 3595649 w 12193149"/>
              <a:gd name="connsiteY175" fmla="*/ 1987276 h 2344739"/>
              <a:gd name="connsiteX176" fmla="*/ 3587126 w 12193149"/>
              <a:gd name="connsiteY176" fmla="*/ 1987966 h 2344739"/>
              <a:gd name="connsiteX177" fmla="*/ 3537283 w 12193149"/>
              <a:gd name="connsiteY177" fmla="*/ 1978267 h 2344739"/>
              <a:gd name="connsiteX178" fmla="*/ 3474371 w 12193149"/>
              <a:gd name="connsiteY178" fmla="*/ 1974606 h 2344739"/>
              <a:gd name="connsiteX179" fmla="*/ 3401876 w 12193149"/>
              <a:gd name="connsiteY179" fmla="*/ 1962558 h 2344739"/>
              <a:gd name="connsiteX180" fmla="*/ 3365036 w 12193149"/>
              <a:gd name="connsiteY180" fmla="*/ 1979510 h 2344739"/>
              <a:gd name="connsiteX181" fmla="*/ 3345174 w 12193149"/>
              <a:gd name="connsiteY181" fmla="*/ 1981192 h 2344739"/>
              <a:gd name="connsiteX182" fmla="*/ 3342846 w 12193149"/>
              <a:gd name="connsiteY182" fmla="*/ 1980217 h 2344739"/>
              <a:gd name="connsiteX183" fmla="*/ 3263504 w 12193149"/>
              <a:gd name="connsiteY183" fmla="*/ 1986094 h 2344739"/>
              <a:gd name="connsiteX184" fmla="*/ 3143704 w 12193149"/>
              <a:gd name="connsiteY184" fmla="*/ 1993869 h 2344739"/>
              <a:gd name="connsiteX185" fmla="*/ 3031439 w 12193149"/>
              <a:gd name="connsiteY185" fmla="*/ 1996512 h 2344739"/>
              <a:gd name="connsiteX186" fmla="*/ 2782717 w 12193149"/>
              <a:gd name="connsiteY186" fmla="*/ 2018333 h 2344739"/>
              <a:gd name="connsiteX187" fmla="*/ 2647675 w 12193149"/>
              <a:gd name="connsiteY187" fmla="*/ 2028869 h 2344739"/>
              <a:gd name="connsiteX188" fmla="*/ 2569176 w 12193149"/>
              <a:gd name="connsiteY188" fmla="*/ 2002628 h 2344739"/>
              <a:gd name="connsiteX189" fmla="*/ 2444403 w 12193149"/>
              <a:gd name="connsiteY189" fmla="*/ 2016529 h 2344739"/>
              <a:gd name="connsiteX190" fmla="*/ 2316260 w 12193149"/>
              <a:gd name="connsiteY190" fmla="*/ 2024996 h 2344739"/>
              <a:gd name="connsiteX191" fmla="*/ 2209726 w 12193149"/>
              <a:gd name="connsiteY191" fmla="*/ 2019763 h 2344739"/>
              <a:gd name="connsiteX192" fmla="*/ 2095813 w 12193149"/>
              <a:gd name="connsiteY192" fmla="*/ 2003052 h 2344739"/>
              <a:gd name="connsiteX193" fmla="*/ 1998504 w 12193149"/>
              <a:gd name="connsiteY193" fmla="*/ 1995032 h 2344739"/>
              <a:gd name="connsiteX194" fmla="*/ 1929320 w 12193149"/>
              <a:gd name="connsiteY194" fmla="*/ 2016977 h 2344739"/>
              <a:gd name="connsiteX195" fmla="*/ 1922798 w 12193149"/>
              <a:gd name="connsiteY195" fmla="*/ 2012146 h 2344739"/>
              <a:gd name="connsiteX196" fmla="*/ 1874228 w 12193149"/>
              <a:gd name="connsiteY196" fmla="*/ 2013741 h 2344739"/>
              <a:gd name="connsiteX197" fmla="*/ 1787803 w 12193149"/>
              <a:gd name="connsiteY197" fmla="*/ 2041363 h 2344739"/>
              <a:gd name="connsiteX198" fmla="*/ 1739352 w 12193149"/>
              <a:gd name="connsiteY198" fmla="*/ 2036312 h 2344739"/>
              <a:gd name="connsiteX199" fmla="*/ 1676219 w 12193149"/>
              <a:gd name="connsiteY199" fmla="*/ 2019963 h 2344739"/>
              <a:gd name="connsiteX200" fmla="*/ 1609817 w 12193149"/>
              <a:gd name="connsiteY200" fmla="*/ 2013066 h 2344739"/>
              <a:gd name="connsiteX201" fmla="*/ 1497258 w 12193149"/>
              <a:gd name="connsiteY201" fmla="*/ 1987476 h 2344739"/>
              <a:gd name="connsiteX202" fmla="*/ 1151127 w 12193149"/>
              <a:gd name="connsiteY202" fmla="*/ 1938041 h 2344739"/>
              <a:gd name="connsiteX203" fmla="*/ 859417 w 12193149"/>
              <a:gd name="connsiteY203" fmla="*/ 1928608 h 2344739"/>
              <a:gd name="connsiteX204" fmla="*/ 838688 w 12193149"/>
              <a:gd name="connsiteY204" fmla="*/ 1929821 h 2344739"/>
              <a:gd name="connsiteX205" fmla="*/ 817957 w 12193149"/>
              <a:gd name="connsiteY205" fmla="*/ 1927857 h 2344739"/>
              <a:gd name="connsiteX206" fmla="*/ 812654 w 12193149"/>
              <a:gd name="connsiteY206" fmla="*/ 1930751 h 2344739"/>
              <a:gd name="connsiteX207" fmla="*/ 721195 w 12193149"/>
              <a:gd name="connsiteY207" fmla="*/ 1929661 h 2344739"/>
              <a:gd name="connsiteX208" fmla="*/ 720890 w 12193149"/>
              <a:gd name="connsiteY208" fmla="*/ 1928399 h 2344739"/>
              <a:gd name="connsiteX209" fmla="*/ 710023 w 12193149"/>
              <a:gd name="connsiteY209" fmla="*/ 1922722 h 2344739"/>
              <a:gd name="connsiteX210" fmla="*/ 597940 w 12193149"/>
              <a:gd name="connsiteY210" fmla="*/ 1879864 h 2344739"/>
              <a:gd name="connsiteX211" fmla="*/ 579683 w 12193149"/>
              <a:gd name="connsiteY211" fmla="*/ 1877212 h 2344739"/>
              <a:gd name="connsiteX212" fmla="*/ 572865 w 12193149"/>
              <a:gd name="connsiteY212" fmla="*/ 1877401 h 2344739"/>
              <a:gd name="connsiteX213" fmla="*/ 446247 w 12193149"/>
              <a:gd name="connsiteY213" fmla="*/ 1839371 h 2344739"/>
              <a:gd name="connsiteX214" fmla="*/ 405163 w 12193149"/>
              <a:gd name="connsiteY214" fmla="*/ 1833548 h 2344739"/>
              <a:gd name="connsiteX215" fmla="*/ 293583 w 12193149"/>
              <a:gd name="connsiteY215" fmla="*/ 1812852 h 2344739"/>
              <a:gd name="connsiteX216" fmla="*/ 119529 w 12193149"/>
              <a:gd name="connsiteY216" fmla="*/ 1761047 h 2344739"/>
              <a:gd name="connsiteX217" fmla="*/ 16674 w 12193149"/>
              <a:gd name="connsiteY217" fmla="*/ 1758191 h 2344739"/>
              <a:gd name="connsiteX218" fmla="*/ 1150 w 12193149"/>
              <a:gd name="connsiteY218" fmla="*/ 1752722 h 2344739"/>
              <a:gd name="connsiteX219" fmla="*/ 1148 w 12193149"/>
              <a:gd name="connsiteY219" fmla="*/ 222213 h 2344739"/>
              <a:gd name="connsiteX220" fmla="*/ 1148 w 12193149"/>
              <a:gd name="connsiteY220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083317 w 12193149"/>
              <a:gd name="connsiteY58" fmla="*/ 1743296 h 2344739"/>
              <a:gd name="connsiteX59" fmla="*/ 10040388 w 12193149"/>
              <a:gd name="connsiteY59" fmla="*/ 1741632 h 2344739"/>
              <a:gd name="connsiteX60" fmla="*/ 9961167 w 12193149"/>
              <a:gd name="connsiteY60" fmla="*/ 1757147 h 2344739"/>
              <a:gd name="connsiteX61" fmla="*/ 9848940 w 12193149"/>
              <a:gd name="connsiteY61" fmla="*/ 1763915 h 2344739"/>
              <a:gd name="connsiteX62" fmla="*/ 9729457 w 12193149"/>
              <a:gd name="connsiteY62" fmla="*/ 1784122 h 2344739"/>
              <a:gd name="connsiteX63" fmla="*/ 9613704 w 12193149"/>
              <a:gd name="connsiteY63" fmla="*/ 1812371 h 2344739"/>
              <a:gd name="connsiteX64" fmla="*/ 9338590 w 12193149"/>
              <a:gd name="connsiteY64" fmla="*/ 1869293 h 2344739"/>
              <a:gd name="connsiteX65" fmla="*/ 9232518 w 12193149"/>
              <a:gd name="connsiteY65" fmla="*/ 1893149 h 2344739"/>
              <a:gd name="connsiteX66" fmla="*/ 9156690 w 12193149"/>
              <a:gd name="connsiteY66" fmla="*/ 1903228 h 2344739"/>
              <a:gd name="connsiteX67" fmla="*/ 9054601 w 12193149"/>
              <a:gd name="connsiteY67" fmla="*/ 1910755 h 2344739"/>
              <a:gd name="connsiteX68" fmla="*/ 9006634 w 12193149"/>
              <a:gd name="connsiteY68" fmla="*/ 1914040 h 2344739"/>
              <a:gd name="connsiteX69" fmla="*/ 9006349 w 12193149"/>
              <a:gd name="connsiteY69" fmla="*/ 1913800 h 2344739"/>
              <a:gd name="connsiteX70" fmla="*/ 8997380 w 12193149"/>
              <a:gd name="connsiteY70" fmla="*/ 1915011 h 2344739"/>
              <a:gd name="connsiteX71" fmla="*/ 8991542 w 12193149"/>
              <a:gd name="connsiteY71" fmla="*/ 1917072 h 2344739"/>
              <a:gd name="connsiteX72" fmla="*/ 8975485 w 12193149"/>
              <a:gd name="connsiteY72" fmla="*/ 1920298 h 2344739"/>
              <a:gd name="connsiteX73" fmla="*/ 8969159 w 12193149"/>
              <a:gd name="connsiteY73" fmla="*/ 1919598 h 2344739"/>
              <a:gd name="connsiteX74" fmla="*/ 8964196 w 12193149"/>
              <a:gd name="connsiteY74" fmla="*/ 1917373 h 2344739"/>
              <a:gd name="connsiteX75" fmla="*/ 8930136 w 12193149"/>
              <a:gd name="connsiteY75" fmla="*/ 1914185 h 2344739"/>
              <a:gd name="connsiteX76" fmla="*/ 8753592 w 12193149"/>
              <a:gd name="connsiteY76" fmla="*/ 1933417 h 2344739"/>
              <a:gd name="connsiteX77" fmla="*/ 8708995 w 12193149"/>
              <a:gd name="connsiteY77" fmla="*/ 1935518 h 2344739"/>
              <a:gd name="connsiteX78" fmla="*/ 8597219 w 12193149"/>
              <a:gd name="connsiteY78" fmla="*/ 1944090 h 2344739"/>
              <a:gd name="connsiteX79" fmla="*/ 8526378 w 12193149"/>
              <a:gd name="connsiteY79" fmla="*/ 1929248 h 2344739"/>
              <a:gd name="connsiteX80" fmla="*/ 8512131 w 12193149"/>
              <a:gd name="connsiteY80" fmla="*/ 1935163 h 2344739"/>
              <a:gd name="connsiteX81" fmla="*/ 8507315 w 12193149"/>
              <a:gd name="connsiteY81" fmla="*/ 1938164 h 2344739"/>
              <a:gd name="connsiteX82" fmla="*/ 8499116 w 12193149"/>
              <a:gd name="connsiteY82" fmla="*/ 1940902 h 2344739"/>
              <a:gd name="connsiteX83" fmla="*/ 8498742 w 12193149"/>
              <a:gd name="connsiteY83" fmla="*/ 1940723 h 2344739"/>
              <a:gd name="connsiteX84" fmla="*/ 8491397 w 12193149"/>
              <a:gd name="connsiteY84" fmla="*/ 1943773 h 2344739"/>
              <a:gd name="connsiteX85" fmla="*/ 8368330 w 12193149"/>
              <a:gd name="connsiteY85" fmla="*/ 1957815 h 2344739"/>
              <a:gd name="connsiteX86" fmla="*/ 8354947 w 12193149"/>
              <a:gd name="connsiteY86" fmla="*/ 1958009 h 2344739"/>
              <a:gd name="connsiteX87" fmla="*/ 8321252 w 12193149"/>
              <a:gd name="connsiteY87" fmla="*/ 1974587 h 2344739"/>
              <a:gd name="connsiteX88" fmla="*/ 8315581 w 12193149"/>
              <a:gd name="connsiteY88" fmla="*/ 1974913 h 2344739"/>
              <a:gd name="connsiteX89" fmla="*/ 8296322 w 12193149"/>
              <a:gd name="connsiteY89" fmla="*/ 1988808 h 2344739"/>
              <a:gd name="connsiteX90" fmla="*/ 8285424 w 12193149"/>
              <a:gd name="connsiteY90" fmla="*/ 1994631 h 2344739"/>
              <a:gd name="connsiteX91" fmla="*/ 8284298 w 12193149"/>
              <a:gd name="connsiteY91" fmla="*/ 1999074 h 2344739"/>
              <a:gd name="connsiteX92" fmla="*/ 8267224 w 12193149"/>
              <a:gd name="connsiteY92" fmla="*/ 2006249 h 2344739"/>
              <a:gd name="connsiteX93" fmla="*/ 8264525 w 12193149"/>
              <a:gd name="connsiteY93" fmla="*/ 2006019 h 2344739"/>
              <a:gd name="connsiteX94" fmla="*/ 8253181 w 12193149"/>
              <a:gd name="connsiteY94" fmla="*/ 2015862 h 2344739"/>
              <a:gd name="connsiteX95" fmla="*/ 8246982 w 12193149"/>
              <a:gd name="connsiteY95" fmla="*/ 2028854 h 2344739"/>
              <a:gd name="connsiteX96" fmla="*/ 8091420 w 12193149"/>
              <a:gd name="connsiteY96" fmla="*/ 2075015 h 2344739"/>
              <a:gd name="connsiteX97" fmla="*/ 7906555 w 12193149"/>
              <a:gd name="connsiteY97" fmla="*/ 2116988 h 2344739"/>
              <a:gd name="connsiteX98" fmla="*/ 7719893 w 12193149"/>
              <a:gd name="connsiteY98" fmla="*/ 2142703 h 2344739"/>
              <a:gd name="connsiteX99" fmla="*/ 7615495 w 12193149"/>
              <a:gd name="connsiteY99" fmla="*/ 2139232 h 2344739"/>
              <a:gd name="connsiteX100" fmla="*/ 7528691 w 12193149"/>
              <a:gd name="connsiteY100" fmla="*/ 2145060 h 2344739"/>
              <a:gd name="connsiteX101" fmla="*/ 7520719 w 12193149"/>
              <a:gd name="connsiteY101" fmla="*/ 2147613 h 2344739"/>
              <a:gd name="connsiteX102" fmla="*/ 7508559 w 12193149"/>
              <a:gd name="connsiteY102" fmla="*/ 2148948 h 2344739"/>
              <a:gd name="connsiteX103" fmla="*/ 7508188 w 12193149"/>
              <a:gd name="connsiteY103" fmla="*/ 2148621 h 2344739"/>
              <a:gd name="connsiteX104" fmla="*/ 7496943 w 12193149"/>
              <a:gd name="connsiteY104" fmla="*/ 2150573 h 2344739"/>
              <a:gd name="connsiteX105" fmla="*/ 7219707 w 12193149"/>
              <a:gd name="connsiteY105" fmla="*/ 2156680 h 2344739"/>
              <a:gd name="connsiteX106" fmla="*/ 7202249 w 12193149"/>
              <a:gd name="connsiteY106" fmla="*/ 2161230 h 2344739"/>
              <a:gd name="connsiteX107" fmla="*/ 7198152 w 12193149"/>
              <a:gd name="connsiteY107" fmla="*/ 2166588 h 2344739"/>
              <a:gd name="connsiteX108" fmla="*/ 7171956 w 12193149"/>
              <a:gd name="connsiteY108" fmla="*/ 2171236 h 2344739"/>
              <a:gd name="connsiteX109" fmla="*/ 7098136 w 12193149"/>
              <a:gd name="connsiteY109" fmla="*/ 2183464 h 2344739"/>
              <a:gd name="connsiteX110" fmla="*/ 7019644 w 12193149"/>
              <a:gd name="connsiteY110" fmla="*/ 2183090 h 2344739"/>
              <a:gd name="connsiteX111" fmla="*/ 6905294 w 12193149"/>
              <a:gd name="connsiteY111" fmla="*/ 2212596 h 2344739"/>
              <a:gd name="connsiteX112" fmla="*/ 6709370 w 12193149"/>
              <a:gd name="connsiteY112" fmla="*/ 2240551 h 2344739"/>
              <a:gd name="connsiteX113" fmla="*/ 6550602 w 12193149"/>
              <a:gd name="connsiteY113" fmla="*/ 2269327 h 2344739"/>
              <a:gd name="connsiteX114" fmla="*/ 6318708 w 12193149"/>
              <a:gd name="connsiteY114" fmla="*/ 2316127 h 2344739"/>
              <a:gd name="connsiteX115" fmla="*/ 6169822 w 12193149"/>
              <a:gd name="connsiteY115" fmla="*/ 2318214 h 2344739"/>
              <a:gd name="connsiteX116" fmla="*/ 6074996 w 12193149"/>
              <a:gd name="connsiteY116" fmla="*/ 2338676 h 2344739"/>
              <a:gd name="connsiteX117" fmla="*/ 6069677 w 12193149"/>
              <a:gd name="connsiteY117" fmla="*/ 2337139 h 2344739"/>
              <a:gd name="connsiteX118" fmla="*/ 6049786 w 12193149"/>
              <a:gd name="connsiteY118" fmla="*/ 2337822 h 2344739"/>
              <a:gd name="connsiteX119" fmla="*/ 6042433 w 12193149"/>
              <a:gd name="connsiteY119" fmla="*/ 2329473 h 2344739"/>
              <a:gd name="connsiteX120" fmla="*/ 6011238 w 12193149"/>
              <a:gd name="connsiteY120" fmla="*/ 2324380 h 2344739"/>
              <a:gd name="connsiteX121" fmla="*/ 5958523 w 12193149"/>
              <a:gd name="connsiteY121" fmla="*/ 2328024 h 2344739"/>
              <a:gd name="connsiteX122" fmla="*/ 5760067 w 12193149"/>
              <a:gd name="connsiteY122" fmla="*/ 2343716 h 2344739"/>
              <a:gd name="connsiteX123" fmla="*/ 5628108 w 12193149"/>
              <a:gd name="connsiteY123" fmla="*/ 2344739 h 2344739"/>
              <a:gd name="connsiteX124" fmla="*/ 5472054 w 12193149"/>
              <a:gd name="connsiteY124" fmla="*/ 2330719 h 2344739"/>
              <a:gd name="connsiteX125" fmla="*/ 5433909 w 12193149"/>
              <a:gd name="connsiteY125" fmla="*/ 2319466 h 2344739"/>
              <a:gd name="connsiteX126" fmla="*/ 5382817 w 12193149"/>
              <a:gd name="connsiteY126" fmla="*/ 2301764 h 2344739"/>
              <a:gd name="connsiteX127" fmla="*/ 5262912 w 12193149"/>
              <a:gd name="connsiteY127" fmla="*/ 2281347 h 2344739"/>
              <a:gd name="connsiteX128" fmla="*/ 5224109 w 12193149"/>
              <a:gd name="connsiteY128" fmla="*/ 2270223 h 2344739"/>
              <a:gd name="connsiteX129" fmla="*/ 5175808 w 12193149"/>
              <a:gd name="connsiteY129" fmla="*/ 2267233 h 2344739"/>
              <a:gd name="connsiteX130" fmla="*/ 5157702 w 12193149"/>
              <a:gd name="connsiteY130" fmla="*/ 2260010 h 2344739"/>
              <a:gd name="connsiteX131" fmla="*/ 5143747 w 12193149"/>
              <a:gd name="connsiteY131" fmla="*/ 2256610 h 2344739"/>
              <a:gd name="connsiteX132" fmla="*/ 5140744 w 12193149"/>
              <a:gd name="connsiteY132" fmla="*/ 2254509 h 2344739"/>
              <a:gd name="connsiteX133" fmla="*/ 5122807 w 12193149"/>
              <a:gd name="connsiteY133" fmla="*/ 2243656 h 2344739"/>
              <a:gd name="connsiteX134" fmla="*/ 5066938 w 12193149"/>
              <a:gd name="connsiteY134" fmla="*/ 2250227 h 2344739"/>
              <a:gd name="connsiteX135" fmla="*/ 5012662 w 12193149"/>
              <a:gd name="connsiteY135" fmla="*/ 2233846 h 2344739"/>
              <a:gd name="connsiteX136" fmla="*/ 4841589 w 12193149"/>
              <a:gd name="connsiteY136" fmla="*/ 2209829 h 2344739"/>
              <a:gd name="connsiteX137" fmla="*/ 4763595 w 12193149"/>
              <a:gd name="connsiteY137" fmla="*/ 2182061 h 2344739"/>
              <a:gd name="connsiteX138" fmla="*/ 4724334 w 12193149"/>
              <a:gd name="connsiteY138" fmla="*/ 2173047 h 2344739"/>
              <a:gd name="connsiteX139" fmla="*/ 4722324 w 12193149"/>
              <a:gd name="connsiteY139" fmla="*/ 2172298 h 2344739"/>
              <a:gd name="connsiteX140" fmla="*/ 4723259 w 12193149"/>
              <a:gd name="connsiteY140" fmla="*/ 2172087 h 2344739"/>
              <a:gd name="connsiteX141" fmla="*/ 4718350 w 12193149"/>
              <a:gd name="connsiteY141" fmla="*/ 2170817 h 2344739"/>
              <a:gd name="connsiteX142" fmla="*/ 4722324 w 12193149"/>
              <a:gd name="connsiteY142" fmla="*/ 2172298 h 2344739"/>
              <a:gd name="connsiteX143" fmla="*/ 4716674 w 12193149"/>
              <a:gd name="connsiteY143" fmla="*/ 2173573 h 2344739"/>
              <a:gd name="connsiteX144" fmla="*/ 4516962 w 12193149"/>
              <a:gd name="connsiteY144" fmla="*/ 2163671 h 2344739"/>
              <a:gd name="connsiteX145" fmla="*/ 4429691 w 12193149"/>
              <a:gd name="connsiteY145" fmla="*/ 2153020 h 2344739"/>
              <a:gd name="connsiteX146" fmla="*/ 4364023 w 12193149"/>
              <a:gd name="connsiteY146" fmla="*/ 2151674 h 2344739"/>
              <a:gd name="connsiteX147" fmla="*/ 4318114 w 12193149"/>
              <a:gd name="connsiteY147" fmla="*/ 2158289 h 2344739"/>
              <a:gd name="connsiteX148" fmla="*/ 4316258 w 12193149"/>
              <a:gd name="connsiteY148" fmla="*/ 2156948 h 2344739"/>
              <a:gd name="connsiteX149" fmla="*/ 4296292 w 12193149"/>
              <a:gd name="connsiteY149" fmla="*/ 2155069 h 2344739"/>
              <a:gd name="connsiteX150" fmla="*/ 4291212 w 12193149"/>
              <a:gd name="connsiteY150" fmla="*/ 2157986 h 2344739"/>
              <a:gd name="connsiteX151" fmla="*/ 4277290 w 12193149"/>
              <a:gd name="connsiteY151" fmla="*/ 2157740 h 2344739"/>
              <a:gd name="connsiteX152" fmla="*/ 4249265 w 12193149"/>
              <a:gd name="connsiteY152" fmla="*/ 2160064 h 2344739"/>
              <a:gd name="connsiteX153" fmla="*/ 4203199 w 12193149"/>
              <a:gd name="connsiteY153" fmla="*/ 2157269 h 2344739"/>
              <a:gd name="connsiteX154" fmla="*/ 4202893 w 12193149"/>
              <a:gd name="connsiteY154" fmla="*/ 2156010 h 2344739"/>
              <a:gd name="connsiteX155" fmla="*/ 4192396 w 12193149"/>
              <a:gd name="connsiteY155" fmla="*/ 2150376 h 2344739"/>
              <a:gd name="connsiteX156" fmla="*/ 4143893 w 12193149"/>
              <a:gd name="connsiteY156" fmla="*/ 2134511 h 2344739"/>
              <a:gd name="connsiteX157" fmla="*/ 4084245 w 12193149"/>
              <a:gd name="connsiteY157" fmla="*/ 2107978 h 2344739"/>
              <a:gd name="connsiteX158" fmla="*/ 4075694 w 12193149"/>
              <a:gd name="connsiteY158" fmla="*/ 2107143 h 2344739"/>
              <a:gd name="connsiteX159" fmla="*/ 4075575 w 12193149"/>
              <a:gd name="connsiteY159" fmla="*/ 2106844 h 2344739"/>
              <a:gd name="connsiteX160" fmla="*/ 4066658 w 12193149"/>
              <a:gd name="connsiteY160" fmla="*/ 2105400 h 2344739"/>
              <a:gd name="connsiteX161" fmla="*/ 4060102 w 12193149"/>
              <a:gd name="connsiteY161" fmla="*/ 2105618 h 2344739"/>
              <a:gd name="connsiteX162" fmla="*/ 4043512 w 12193149"/>
              <a:gd name="connsiteY162" fmla="*/ 2103997 h 2344739"/>
              <a:gd name="connsiteX163" fmla="*/ 4038145 w 12193149"/>
              <a:gd name="connsiteY163" fmla="*/ 2101563 h 2344739"/>
              <a:gd name="connsiteX164" fmla="*/ 4036511 w 12193149"/>
              <a:gd name="connsiteY164" fmla="*/ 2097896 h 2344739"/>
              <a:gd name="connsiteX165" fmla="*/ 4034926 w 12193149"/>
              <a:gd name="connsiteY165" fmla="*/ 2098131 h 2344739"/>
              <a:gd name="connsiteX166" fmla="*/ 4005686 w 12193149"/>
              <a:gd name="connsiteY166" fmla="*/ 2085563 h 2344739"/>
              <a:gd name="connsiteX167" fmla="*/ 3937994 w 12193149"/>
              <a:gd name="connsiteY167" fmla="*/ 2068106 h 2344739"/>
              <a:gd name="connsiteX168" fmla="*/ 3898423 w 12193149"/>
              <a:gd name="connsiteY168" fmla="*/ 2062451 h 2344739"/>
              <a:gd name="connsiteX169" fmla="*/ 3790908 w 12193149"/>
              <a:gd name="connsiteY169" fmla="*/ 2042213 h 2344739"/>
              <a:gd name="connsiteX170" fmla="*/ 3683661 w 12193149"/>
              <a:gd name="connsiteY170" fmla="*/ 2018290 h 2344739"/>
              <a:gd name="connsiteX171" fmla="*/ 3611183 w 12193149"/>
              <a:gd name="connsiteY171" fmla="*/ 1986019 h 2344739"/>
              <a:gd name="connsiteX172" fmla="*/ 3605003 w 12193149"/>
              <a:gd name="connsiteY172" fmla="*/ 1987381 h 2344739"/>
              <a:gd name="connsiteX173" fmla="*/ 3595884 w 12193149"/>
              <a:gd name="connsiteY173" fmla="*/ 1987545 h 2344739"/>
              <a:gd name="connsiteX174" fmla="*/ 3595649 w 12193149"/>
              <a:gd name="connsiteY174" fmla="*/ 1987276 h 2344739"/>
              <a:gd name="connsiteX175" fmla="*/ 3587126 w 12193149"/>
              <a:gd name="connsiteY175" fmla="*/ 1987966 h 2344739"/>
              <a:gd name="connsiteX176" fmla="*/ 3537283 w 12193149"/>
              <a:gd name="connsiteY176" fmla="*/ 1978267 h 2344739"/>
              <a:gd name="connsiteX177" fmla="*/ 3474371 w 12193149"/>
              <a:gd name="connsiteY177" fmla="*/ 1974606 h 2344739"/>
              <a:gd name="connsiteX178" fmla="*/ 3401876 w 12193149"/>
              <a:gd name="connsiteY178" fmla="*/ 1962558 h 2344739"/>
              <a:gd name="connsiteX179" fmla="*/ 3365036 w 12193149"/>
              <a:gd name="connsiteY179" fmla="*/ 1979510 h 2344739"/>
              <a:gd name="connsiteX180" fmla="*/ 3345174 w 12193149"/>
              <a:gd name="connsiteY180" fmla="*/ 1981192 h 2344739"/>
              <a:gd name="connsiteX181" fmla="*/ 3342846 w 12193149"/>
              <a:gd name="connsiteY181" fmla="*/ 1980217 h 2344739"/>
              <a:gd name="connsiteX182" fmla="*/ 3263504 w 12193149"/>
              <a:gd name="connsiteY182" fmla="*/ 1986094 h 2344739"/>
              <a:gd name="connsiteX183" fmla="*/ 3143704 w 12193149"/>
              <a:gd name="connsiteY183" fmla="*/ 1993869 h 2344739"/>
              <a:gd name="connsiteX184" fmla="*/ 3031439 w 12193149"/>
              <a:gd name="connsiteY184" fmla="*/ 1996512 h 2344739"/>
              <a:gd name="connsiteX185" fmla="*/ 2782717 w 12193149"/>
              <a:gd name="connsiteY185" fmla="*/ 2018333 h 2344739"/>
              <a:gd name="connsiteX186" fmla="*/ 2647675 w 12193149"/>
              <a:gd name="connsiteY186" fmla="*/ 2028869 h 2344739"/>
              <a:gd name="connsiteX187" fmla="*/ 2569176 w 12193149"/>
              <a:gd name="connsiteY187" fmla="*/ 2002628 h 2344739"/>
              <a:gd name="connsiteX188" fmla="*/ 2444403 w 12193149"/>
              <a:gd name="connsiteY188" fmla="*/ 2016529 h 2344739"/>
              <a:gd name="connsiteX189" fmla="*/ 2316260 w 12193149"/>
              <a:gd name="connsiteY189" fmla="*/ 2024996 h 2344739"/>
              <a:gd name="connsiteX190" fmla="*/ 2209726 w 12193149"/>
              <a:gd name="connsiteY190" fmla="*/ 2019763 h 2344739"/>
              <a:gd name="connsiteX191" fmla="*/ 2095813 w 12193149"/>
              <a:gd name="connsiteY191" fmla="*/ 2003052 h 2344739"/>
              <a:gd name="connsiteX192" fmla="*/ 1998504 w 12193149"/>
              <a:gd name="connsiteY192" fmla="*/ 1995032 h 2344739"/>
              <a:gd name="connsiteX193" fmla="*/ 1929320 w 12193149"/>
              <a:gd name="connsiteY193" fmla="*/ 2016977 h 2344739"/>
              <a:gd name="connsiteX194" fmla="*/ 1922798 w 12193149"/>
              <a:gd name="connsiteY194" fmla="*/ 2012146 h 2344739"/>
              <a:gd name="connsiteX195" fmla="*/ 1874228 w 12193149"/>
              <a:gd name="connsiteY195" fmla="*/ 2013741 h 2344739"/>
              <a:gd name="connsiteX196" fmla="*/ 1787803 w 12193149"/>
              <a:gd name="connsiteY196" fmla="*/ 2041363 h 2344739"/>
              <a:gd name="connsiteX197" fmla="*/ 1739352 w 12193149"/>
              <a:gd name="connsiteY197" fmla="*/ 2036312 h 2344739"/>
              <a:gd name="connsiteX198" fmla="*/ 1676219 w 12193149"/>
              <a:gd name="connsiteY198" fmla="*/ 2019963 h 2344739"/>
              <a:gd name="connsiteX199" fmla="*/ 1609817 w 12193149"/>
              <a:gd name="connsiteY199" fmla="*/ 2013066 h 2344739"/>
              <a:gd name="connsiteX200" fmla="*/ 1497258 w 12193149"/>
              <a:gd name="connsiteY200" fmla="*/ 1987476 h 2344739"/>
              <a:gd name="connsiteX201" fmla="*/ 1151127 w 12193149"/>
              <a:gd name="connsiteY201" fmla="*/ 1938041 h 2344739"/>
              <a:gd name="connsiteX202" fmla="*/ 859417 w 12193149"/>
              <a:gd name="connsiteY202" fmla="*/ 1928608 h 2344739"/>
              <a:gd name="connsiteX203" fmla="*/ 838688 w 12193149"/>
              <a:gd name="connsiteY203" fmla="*/ 1929821 h 2344739"/>
              <a:gd name="connsiteX204" fmla="*/ 817957 w 12193149"/>
              <a:gd name="connsiteY204" fmla="*/ 1927857 h 2344739"/>
              <a:gd name="connsiteX205" fmla="*/ 812654 w 12193149"/>
              <a:gd name="connsiteY205" fmla="*/ 1930751 h 2344739"/>
              <a:gd name="connsiteX206" fmla="*/ 721195 w 12193149"/>
              <a:gd name="connsiteY206" fmla="*/ 1929661 h 2344739"/>
              <a:gd name="connsiteX207" fmla="*/ 720890 w 12193149"/>
              <a:gd name="connsiteY207" fmla="*/ 1928399 h 2344739"/>
              <a:gd name="connsiteX208" fmla="*/ 710023 w 12193149"/>
              <a:gd name="connsiteY208" fmla="*/ 1922722 h 2344739"/>
              <a:gd name="connsiteX209" fmla="*/ 597940 w 12193149"/>
              <a:gd name="connsiteY209" fmla="*/ 1879864 h 2344739"/>
              <a:gd name="connsiteX210" fmla="*/ 579683 w 12193149"/>
              <a:gd name="connsiteY210" fmla="*/ 1877212 h 2344739"/>
              <a:gd name="connsiteX211" fmla="*/ 572865 w 12193149"/>
              <a:gd name="connsiteY211" fmla="*/ 1877401 h 2344739"/>
              <a:gd name="connsiteX212" fmla="*/ 446247 w 12193149"/>
              <a:gd name="connsiteY212" fmla="*/ 1839371 h 2344739"/>
              <a:gd name="connsiteX213" fmla="*/ 405163 w 12193149"/>
              <a:gd name="connsiteY213" fmla="*/ 1833548 h 2344739"/>
              <a:gd name="connsiteX214" fmla="*/ 293583 w 12193149"/>
              <a:gd name="connsiteY214" fmla="*/ 1812852 h 2344739"/>
              <a:gd name="connsiteX215" fmla="*/ 119529 w 12193149"/>
              <a:gd name="connsiteY215" fmla="*/ 1761047 h 2344739"/>
              <a:gd name="connsiteX216" fmla="*/ 16674 w 12193149"/>
              <a:gd name="connsiteY216" fmla="*/ 1758191 h 2344739"/>
              <a:gd name="connsiteX217" fmla="*/ 1150 w 12193149"/>
              <a:gd name="connsiteY217" fmla="*/ 1752722 h 2344739"/>
              <a:gd name="connsiteX218" fmla="*/ 1148 w 12193149"/>
              <a:gd name="connsiteY218" fmla="*/ 222213 h 2344739"/>
              <a:gd name="connsiteX219" fmla="*/ 1148 w 12193149"/>
              <a:gd name="connsiteY219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590693 w 12193149"/>
              <a:gd name="connsiteY23" fmla="*/ 963777 h 2344739"/>
              <a:gd name="connsiteX24" fmla="*/ 11506817 w 12193149"/>
              <a:gd name="connsiteY24" fmla="*/ 1033623 h 2344739"/>
              <a:gd name="connsiteX25" fmla="*/ 11280332 w 12193149"/>
              <a:gd name="connsiteY25" fmla="*/ 1223571 h 2344739"/>
              <a:gd name="connsiteX26" fmla="*/ 11228309 w 12193149"/>
              <a:gd name="connsiteY26" fmla="*/ 1276236 h 2344739"/>
              <a:gd name="connsiteX27" fmla="*/ 11218087 w 12193149"/>
              <a:gd name="connsiteY27" fmla="*/ 1275961 h 2344739"/>
              <a:gd name="connsiteX28" fmla="*/ 11217184 w 12193149"/>
              <a:gd name="connsiteY28" fmla="*/ 1275018 h 2344739"/>
              <a:gd name="connsiteX29" fmla="*/ 11188885 w 12193149"/>
              <a:gd name="connsiteY29" fmla="*/ 1292383 h 2344739"/>
              <a:gd name="connsiteX30" fmla="*/ 11184501 w 12193149"/>
              <a:gd name="connsiteY30" fmla="*/ 1292525 h 2344739"/>
              <a:gd name="connsiteX31" fmla="*/ 11166854 w 12193149"/>
              <a:gd name="connsiteY31" fmla="*/ 1306612 h 2344739"/>
              <a:gd name="connsiteX32" fmla="*/ 11157311 w 12193149"/>
              <a:gd name="connsiteY32" fmla="*/ 1312414 h 2344739"/>
              <a:gd name="connsiteX33" fmla="*/ 11155496 w 12193149"/>
              <a:gd name="connsiteY33" fmla="*/ 1317097 h 2344739"/>
              <a:gd name="connsiteX34" fmla="*/ 11140961 w 12193149"/>
              <a:gd name="connsiteY34" fmla="*/ 1324115 h 2344739"/>
              <a:gd name="connsiteX35" fmla="*/ 11138961 w 12193149"/>
              <a:gd name="connsiteY35" fmla="*/ 1323772 h 2344739"/>
              <a:gd name="connsiteX36" fmla="*/ 11128208 w 12193149"/>
              <a:gd name="connsiteY36" fmla="*/ 1333832 h 2344739"/>
              <a:gd name="connsiteX37" fmla="*/ 11120691 w 12193149"/>
              <a:gd name="connsiteY37" fmla="*/ 1347424 h 2344739"/>
              <a:gd name="connsiteX38" fmla="*/ 10894683 w 12193149"/>
              <a:gd name="connsiteY38" fmla="*/ 1473399 h 2344739"/>
              <a:gd name="connsiteX39" fmla="*/ 10773300 w 12193149"/>
              <a:gd name="connsiteY39" fmla="*/ 1523191 h 2344739"/>
              <a:gd name="connsiteX40" fmla="*/ 10627668 w 12193149"/>
              <a:gd name="connsiteY40" fmla="*/ 1559229 h 2344739"/>
              <a:gd name="connsiteX41" fmla="*/ 10581895 w 12193149"/>
              <a:gd name="connsiteY41" fmla="*/ 1568689 h 2344739"/>
              <a:gd name="connsiteX42" fmla="*/ 10547790 w 12193149"/>
              <a:gd name="connsiteY42" fmla="*/ 1598423 h 2344739"/>
              <a:gd name="connsiteX43" fmla="*/ 10529643 w 12193149"/>
              <a:gd name="connsiteY43" fmla="*/ 1596907 h 2344739"/>
              <a:gd name="connsiteX44" fmla="*/ 10526446 w 12193149"/>
              <a:gd name="connsiteY44" fmla="*/ 1596411 h 2344739"/>
              <a:gd name="connsiteX45" fmla="*/ 10515129 w 12193149"/>
              <a:gd name="connsiteY45" fmla="*/ 1599537 h 2344739"/>
              <a:gd name="connsiteX46" fmla="*/ 10491735 w 12193149"/>
              <a:gd name="connsiteY46" fmla="*/ 1594156 h 2344739"/>
              <a:gd name="connsiteX47" fmla="*/ 10471418 w 12193149"/>
              <a:gd name="connsiteY47" fmla="*/ 1601693 h 2344739"/>
              <a:gd name="connsiteX48" fmla="*/ 10377042 w 12193149"/>
              <a:gd name="connsiteY48" fmla="*/ 1644598 h 2344739"/>
              <a:gd name="connsiteX49" fmla="*/ 10319338 w 12193149"/>
              <a:gd name="connsiteY49" fmla="*/ 1666221 h 2344739"/>
              <a:gd name="connsiteX50" fmla="*/ 10295467 w 12193149"/>
              <a:gd name="connsiteY50" fmla="*/ 1668079 h 2344739"/>
              <a:gd name="connsiteX51" fmla="*/ 10263443 w 12193149"/>
              <a:gd name="connsiteY51" fmla="*/ 1674948 h 2344739"/>
              <a:gd name="connsiteX52" fmla="*/ 10205418 w 12193149"/>
              <a:gd name="connsiteY52" fmla="*/ 1682149 h 2344739"/>
              <a:gd name="connsiteX53" fmla="*/ 10177759 w 12193149"/>
              <a:gd name="connsiteY53" fmla="*/ 1692943 h 2344739"/>
              <a:gd name="connsiteX54" fmla="*/ 10165070 w 12193149"/>
              <a:gd name="connsiteY54" fmla="*/ 1693739 h 2344739"/>
              <a:gd name="connsiteX55" fmla="*/ 10156308 w 12193149"/>
              <a:gd name="connsiteY55" fmla="*/ 1707487 h 2344739"/>
              <a:gd name="connsiteX56" fmla="*/ 10118267 w 12193149"/>
              <a:gd name="connsiteY56" fmla="*/ 1731142 h 2344739"/>
              <a:gd name="connsiteX57" fmla="*/ 10083317 w 12193149"/>
              <a:gd name="connsiteY57" fmla="*/ 1743296 h 2344739"/>
              <a:gd name="connsiteX58" fmla="*/ 10040388 w 12193149"/>
              <a:gd name="connsiteY58" fmla="*/ 1741632 h 2344739"/>
              <a:gd name="connsiteX59" fmla="*/ 9961167 w 12193149"/>
              <a:gd name="connsiteY59" fmla="*/ 1757147 h 2344739"/>
              <a:gd name="connsiteX60" fmla="*/ 9848940 w 12193149"/>
              <a:gd name="connsiteY60" fmla="*/ 1763915 h 2344739"/>
              <a:gd name="connsiteX61" fmla="*/ 9729457 w 12193149"/>
              <a:gd name="connsiteY61" fmla="*/ 1784122 h 2344739"/>
              <a:gd name="connsiteX62" fmla="*/ 9613704 w 12193149"/>
              <a:gd name="connsiteY62" fmla="*/ 1812371 h 2344739"/>
              <a:gd name="connsiteX63" fmla="*/ 9338590 w 12193149"/>
              <a:gd name="connsiteY63" fmla="*/ 1869293 h 2344739"/>
              <a:gd name="connsiteX64" fmla="*/ 9232518 w 12193149"/>
              <a:gd name="connsiteY64" fmla="*/ 1893149 h 2344739"/>
              <a:gd name="connsiteX65" fmla="*/ 9156690 w 12193149"/>
              <a:gd name="connsiteY65" fmla="*/ 1903228 h 2344739"/>
              <a:gd name="connsiteX66" fmla="*/ 9054601 w 12193149"/>
              <a:gd name="connsiteY66" fmla="*/ 1910755 h 2344739"/>
              <a:gd name="connsiteX67" fmla="*/ 9006634 w 12193149"/>
              <a:gd name="connsiteY67" fmla="*/ 1914040 h 2344739"/>
              <a:gd name="connsiteX68" fmla="*/ 9006349 w 12193149"/>
              <a:gd name="connsiteY68" fmla="*/ 1913800 h 2344739"/>
              <a:gd name="connsiteX69" fmla="*/ 8997380 w 12193149"/>
              <a:gd name="connsiteY69" fmla="*/ 1915011 h 2344739"/>
              <a:gd name="connsiteX70" fmla="*/ 8991542 w 12193149"/>
              <a:gd name="connsiteY70" fmla="*/ 1917072 h 2344739"/>
              <a:gd name="connsiteX71" fmla="*/ 8975485 w 12193149"/>
              <a:gd name="connsiteY71" fmla="*/ 1920298 h 2344739"/>
              <a:gd name="connsiteX72" fmla="*/ 8969159 w 12193149"/>
              <a:gd name="connsiteY72" fmla="*/ 1919598 h 2344739"/>
              <a:gd name="connsiteX73" fmla="*/ 8964196 w 12193149"/>
              <a:gd name="connsiteY73" fmla="*/ 1917373 h 2344739"/>
              <a:gd name="connsiteX74" fmla="*/ 8930136 w 12193149"/>
              <a:gd name="connsiteY74" fmla="*/ 1914185 h 2344739"/>
              <a:gd name="connsiteX75" fmla="*/ 8753592 w 12193149"/>
              <a:gd name="connsiteY75" fmla="*/ 1933417 h 2344739"/>
              <a:gd name="connsiteX76" fmla="*/ 8708995 w 12193149"/>
              <a:gd name="connsiteY76" fmla="*/ 1935518 h 2344739"/>
              <a:gd name="connsiteX77" fmla="*/ 8597219 w 12193149"/>
              <a:gd name="connsiteY77" fmla="*/ 1944090 h 2344739"/>
              <a:gd name="connsiteX78" fmla="*/ 8526378 w 12193149"/>
              <a:gd name="connsiteY78" fmla="*/ 1929248 h 2344739"/>
              <a:gd name="connsiteX79" fmla="*/ 8512131 w 12193149"/>
              <a:gd name="connsiteY79" fmla="*/ 1935163 h 2344739"/>
              <a:gd name="connsiteX80" fmla="*/ 8507315 w 12193149"/>
              <a:gd name="connsiteY80" fmla="*/ 1938164 h 2344739"/>
              <a:gd name="connsiteX81" fmla="*/ 8499116 w 12193149"/>
              <a:gd name="connsiteY81" fmla="*/ 1940902 h 2344739"/>
              <a:gd name="connsiteX82" fmla="*/ 8498742 w 12193149"/>
              <a:gd name="connsiteY82" fmla="*/ 1940723 h 2344739"/>
              <a:gd name="connsiteX83" fmla="*/ 8491397 w 12193149"/>
              <a:gd name="connsiteY83" fmla="*/ 1943773 h 2344739"/>
              <a:gd name="connsiteX84" fmla="*/ 8368330 w 12193149"/>
              <a:gd name="connsiteY84" fmla="*/ 1957815 h 2344739"/>
              <a:gd name="connsiteX85" fmla="*/ 8354947 w 12193149"/>
              <a:gd name="connsiteY85" fmla="*/ 1958009 h 2344739"/>
              <a:gd name="connsiteX86" fmla="*/ 8321252 w 12193149"/>
              <a:gd name="connsiteY86" fmla="*/ 1974587 h 2344739"/>
              <a:gd name="connsiteX87" fmla="*/ 8315581 w 12193149"/>
              <a:gd name="connsiteY87" fmla="*/ 1974913 h 2344739"/>
              <a:gd name="connsiteX88" fmla="*/ 8296322 w 12193149"/>
              <a:gd name="connsiteY88" fmla="*/ 1988808 h 2344739"/>
              <a:gd name="connsiteX89" fmla="*/ 8285424 w 12193149"/>
              <a:gd name="connsiteY89" fmla="*/ 1994631 h 2344739"/>
              <a:gd name="connsiteX90" fmla="*/ 8284298 w 12193149"/>
              <a:gd name="connsiteY90" fmla="*/ 1999074 h 2344739"/>
              <a:gd name="connsiteX91" fmla="*/ 8267224 w 12193149"/>
              <a:gd name="connsiteY91" fmla="*/ 2006249 h 2344739"/>
              <a:gd name="connsiteX92" fmla="*/ 8264525 w 12193149"/>
              <a:gd name="connsiteY92" fmla="*/ 2006019 h 2344739"/>
              <a:gd name="connsiteX93" fmla="*/ 8253181 w 12193149"/>
              <a:gd name="connsiteY93" fmla="*/ 2015862 h 2344739"/>
              <a:gd name="connsiteX94" fmla="*/ 8246982 w 12193149"/>
              <a:gd name="connsiteY94" fmla="*/ 2028854 h 2344739"/>
              <a:gd name="connsiteX95" fmla="*/ 8091420 w 12193149"/>
              <a:gd name="connsiteY95" fmla="*/ 2075015 h 2344739"/>
              <a:gd name="connsiteX96" fmla="*/ 7906555 w 12193149"/>
              <a:gd name="connsiteY96" fmla="*/ 2116988 h 2344739"/>
              <a:gd name="connsiteX97" fmla="*/ 7719893 w 12193149"/>
              <a:gd name="connsiteY97" fmla="*/ 2142703 h 2344739"/>
              <a:gd name="connsiteX98" fmla="*/ 7615495 w 12193149"/>
              <a:gd name="connsiteY98" fmla="*/ 2139232 h 2344739"/>
              <a:gd name="connsiteX99" fmla="*/ 7528691 w 12193149"/>
              <a:gd name="connsiteY99" fmla="*/ 2145060 h 2344739"/>
              <a:gd name="connsiteX100" fmla="*/ 7520719 w 12193149"/>
              <a:gd name="connsiteY100" fmla="*/ 2147613 h 2344739"/>
              <a:gd name="connsiteX101" fmla="*/ 7508559 w 12193149"/>
              <a:gd name="connsiteY101" fmla="*/ 2148948 h 2344739"/>
              <a:gd name="connsiteX102" fmla="*/ 7508188 w 12193149"/>
              <a:gd name="connsiteY102" fmla="*/ 2148621 h 2344739"/>
              <a:gd name="connsiteX103" fmla="*/ 7496943 w 12193149"/>
              <a:gd name="connsiteY103" fmla="*/ 2150573 h 2344739"/>
              <a:gd name="connsiteX104" fmla="*/ 7219707 w 12193149"/>
              <a:gd name="connsiteY104" fmla="*/ 2156680 h 2344739"/>
              <a:gd name="connsiteX105" fmla="*/ 7202249 w 12193149"/>
              <a:gd name="connsiteY105" fmla="*/ 2161230 h 2344739"/>
              <a:gd name="connsiteX106" fmla="*/ 7198152 w 12193149"/>
              <a:gd name="connsiteY106" fmla="*/ 2166588 h 2344739"/>
              <a:gd name="connsiteX107" fmla="*/ 7171956 w 12193149"/>
              <a:gd name="connsiteY107" fmla="*/ 2171236 h 2344739"/>
              <a:gd name="connsiteX108" fmla="*/ 7098136 w 12193149"/>
              <a:gd name="connsiteY108" fmla="*/ 2183464 h 2344739"/>
              <a:gd name="connsiteX109" fmla="*/ 7019644 w 12193149"/>
              <a:gd name="connsiteY109" fmla="*/ 2183090 h 2344739"/>
              <a:gd name="connsiteX110" fmla="*/ 6905294 w 12193149"/>
              <a:gd name="connsiteY110" fmla="*/ 2212596 h 2344739"/>
              <a:gd name="connsiteX111" fmla="*/ 6709370 w 12193149"/>
              <a:gd name="connsiteY111" fmla="*/ 2240551 h 2344739"/>
              <a:gd name="connsiteX112" fmla="*/ 6550602 w 12193149"/>
              <a:gd name="connsiteY112" fmla="*/ 2269327 h 2344739"/>
              <a:gd name="connsiteX113" fmla="*/ 6318708 w 12193149"/>
              <a:gd name="connsiteY113" fmla="*/ 2316127 h 2344739"/>
              <a:gd name="connsiteX114" fmla="*/ 6169822 w 12193149"/>
              <a:gd name="connsiteY114" fmla="*/ 2318214 h 2344739"/>
              <a:gd name="connsiteX115" fmla="*/ 6074996 w 12193149"/>
              <a:gd name="connsiteY115" fmla="*/ 2338676 h 2344739"/>
              <a:gd name="connsiteX116" fmla="*/ 6069677 w 12193149"/>
              <a:gd name="connsiteY116" fmla="*/ 2337139 h 2344739"/>
              <a:gd name="connsiteX117" fmla="*/ 6049786 w 12193149"/>
              <a:gd name="connsiteY117" fmla="*/ 2337822 h 2344739"/>
              <a:gd name="connsiteX118" fmla="*/ 6042433 w 12193149"/>
              <a:gd name="connsiteY118" fmla="*/ 2329473 h 2344739"/>
              <a:gd name="connsiteX119" fmla="*/ 6011238 w 12193149"/>
              <a:gd name="connsiteY119" fmla="*/ 2324380 h 2344739"/>
              <a:gd name="connsiteX120" fmla="*/ 5958523 w 12193149"/>
              <a:gd name="connsiteY120" fmla="*/ 2328024 h 2344739"/>
              <a:gd name="connsiteX121" fmla="*/ 5760067 w 12193149"/>
              <a:gd name="connsiteY121" fmla="*/ 2343716 h 2344739"/>
              <a:gd name="connsiteX122" fmla="*/ 5628108 w 12193149"/>
              <a:gd name="connsiteY122" fmla="*/ 2344739 h 2344739"/>
              <a:gd name="connsiteX123" fmla="*/ 5472054 w 12193149"/>
              <a:gd name="connsiteY123" fmla="*/ 2330719 h 2344739"/>
              <a:gd name="connsiteX124" fmla="*/ 5433909 w 12193149"/>
              <a:gd name="connsiteY124" fmla="*/ 2319466 h 2344739"/>
              <a:gd name="connsiteX125" fmla="*/ 5382817 w 12193149"/>
              <a:gd name="connsiteY125" fmla="*/ 2301764 h 2344739"/>
              <a:gd name="connsiteX126" fmla="*/ 5262912 w 12193149"/>
              <a:gd name="connsiteY126" fmla="*/ 2281347 h 2344739"/>
              <a:gd name="connsiteX127" fmla="*/ 5224109 w 12193149"/>
              <a:gd name="connsiteY127" fmla="*/ 2270223 h 2344739"/>
              <a:gd name="connsiteX128" fmla="*/ 5175808 w 12193149"/>
              <a:gd name="connsiteY128" fmla="*/ 2267233 h 2344739"/>
              <a:gd name="connsiteX129" fmla="*/ 5157702 w 12193149"/>
              <a:gd name="connsiteY129" fmla="*/ 2260010 h 2344739"/>
              <a:gd name="connsiteX130" fmla="*/ 5143747 w 12193149"/>
              <a:gd name="connsiteY130" fmla="*/ 2256610 h 2344739"/>
              <a:gd name="connsiteX131" fmla="*/ 5140744 w 12193149"/>
              <a:gd name="connsiteY131" fmla="*/ 2254509 h 2344739"/>
              <a:gd name="connsiteX132" fmla="*/ 5122807 w 12193149"/>
              <a:gd name="connsiteY132" fmla="*/ 2243656 h 2344739"/>
              <a:gd name="connsiteX133" fmla="*/ 5066938 w 12193149"/>
              <a:gd name="connsiteY133" fmla="*/ 2250227 h 2344739"/>
              <a:gd name="connsiteX134" fmla="*/ 5012662 w 12193149"/>
              <a:gd name="connsiteY134" fmla="*/ 2233846 h 2344739"/>
              <a:gd name="connsiteX135" fmla="*/ 4841589 w 12193149"/>
              <a:gd name="connsiteY135" fmla="*/ 2209829 h 2344739"/>
              <a:gd name="connsiteX136" fmla="*/ 4763595 w 12193149"/>
              <a:gd name="connsiteY136" fmla="*/ 2182061 h 2344739"/>
              <a:gd name="connsiteX137" fmla="*/ 4724334 w 12193149"/>
              <a:gd name="connsiteY137" fmla="*/ 2173047 h 2344739"/>
              <a:gd name="connsiteX138" fmla="*/ 4722324 w 12193149"/>
              <a:gd name="connsiteY138" fmla="*/ 2172298 h 2344739"/>
              <a:gd name="connsiteX139" fmla="*/ 4723259 w 12193149"/>
              <a:gd name="connsiteY139" fmla="*/ 2172087 h 2344739"/>
              <a:gd name="connsiteX140" fmla="*/ 4718350 w 12193149"/>
              <a:gd name="connsiteY140" fmla="*/ 2170817 h 2344739"/>
              <a:gd name="connsiteX141" fmla="*/ 4722324 w 12193149"/>
              <a:gd name="connsiteY141" fmla="*/ 2172298 h 2344739"/>
              <a:gd name="connsiteX142" fmla="*/ 4716674 w 12193149"/>
              <a:gd name="connsiteY142" fmla="*/ 2173573 h 2344739"/>
              <a:gd name="connsiteX143" fmla="*/ 4516962 w 12193149"/>
              <a:gd name="connsiteY143" fmla="*/ 2163671 h 2344739"/>
              <a:gd name="connsiteX144" fmla="*/ 4429691 w 12193149"/>
              <a:gd name="connsiteY144" fmla="*/ 2153020 h 2344739"/>
              <a:gd name="connsiteX145" fmla="*/ 4364023 w 12193149"/>
              <a:gd name="connsiteY145" fmla="*/ 2151674 h 2344739"/>
              <a:gd name="connsiteX146" fmla="*/ 4318114 w 12193149"/>
              <a:gd name="connsiteY146" fmla="*/ 2158289 h 2344739"/>
              <a:gd name="connsiteX147" fmla="*/ 4316258 w 12193149"/>
              <a:gd name="connsiteY147" fmla="*/ 2156948 h 2344739"/>
              <a:gd name="connsiteX148" fmla="*/ 4296292 w 12193149"/>
              <a:gd name="connsiteY148" fmla="*/ 2155069 h 2344739"/>
              <a:gd name="connsiteX149" fmla="*/ 4291212 w 12193149"/>
              <a:gd name="connsiteY149" fmla="*/ 2157986 h 2344739"/>
              <a:gd name="connsiteX150" fmla="*/ 4277290 w 12193149"/>
              <a:gd name="connsiteY150" fmla="*/ 2157740 h 2344739"/>
              <a:gd name="connsiteX151" fmla="*/ 4249265 w 12193149"/>
              <a:gd name="connsiteY151" fmla="*/ 2160064 h 2344739"/>
              <a:gd name="connsiteX152" fmla="*/ 4203199 w 12193149"/>
              <a:gd name="connsiteY152" fmla="*/ 2157269 h 2344739"/>
              <a:gd name="connsiteX153" fmla="*/ 4202893 w 12193149"/>
              <a:gd name="connsiteY153" fmla="*/ 2156010 h 2344739"/>
              <a:gd name="connsiteX154" fmla="*/ 4192396 w 12193149"/>
              <a:gd name="connsiteY154" fmla="*/ 2150376 h 2344739"/>
              <a:gd name="connsiteX155" fmla="*/ 4143893 w 12193149"/>
              <a:gd name="connsiteY155" fmla="*/ 2134511 h 2344739"/>
              <a:gd name="connsiteX156" fmla="*/ 4084245 w 12193149"/>
              <a:gd name="connsiteY156" fmla="*/ 2107978 h 2344739"/>
              <a:gd name="connsiteX157" fmla="*/ 4075694 w 12193149"/>
              <a:gd name="connsiteY157" fmla="*/ 2107143 h 2344739"/>
              <a:gd name="connsiteX158" fmla="*/ 4075575 w 12193149"/>
              <a:gd name="connsiteY158" fmla="*/ 2106844 h 2344739"/>
              <a:gd name="connsiteX159" fmla="*/ 4066658 w 12193149"/>
              <a:gd name="connsiteY159" fmla="*/ 2105400 h 2344739"/>
              <a:gd name="connsiteX160" fmla="*/ 4060102 w 12193149"/>
              <a:gd name="connsiteY160" fmla="*/ 2105618 h 2344739"/>
              <a:gd name="connsiteX161" fmla="*/ 4043512 w 12193149"/>
              <a:gd name="connsiteY161" fmla="*/ 2103997 h 2344739"/>
              <a:gd name="connsiteX162" fmla="*/ 4038145 w 12193149"/>
              <a:gd name="connsiteY162" fmla="*/ 2101563 h 2344739"/>
              <a:gd name="connsiteX163" fmla="*/ 4036511 w 12193149"/>
              <a:gd name="connsiteY163" fmla="*/ 2097896 h 2344739"/>
              <a:gd name="connsiteX164" fmla="*/ 4034926 w 12193149"/>
              <a:gd name="connsiteY164" fmla="*/ 2098131 h 2344739"/>
              <a:gd name="connsiteX165" fmla="*/ 4005686 w 12193149"/>
              <a:gd name="connsiteY165" fmla="*/ 2085563 h 2344739"/>
              <a:gd name="connsiteX166" fmla="*/ 3937994 w 12193149"/>
              <a:gd name="connsiteY166" fmla="*/ 2068106 h 2344739"/>
              <a:gd name="connsiteX167" fmla="*/ 3898423 w 12193149"/>
              <a:gd name="connsiteY167" fmla="*/ 2062451 h 2344739"/>
              <a:gd name="connsiteX168" fmla="*/ 3790908 w 12193149"/>
              <a:gd name="connsiteY168" fmla="*/ 2042213 h 2344739"/>
              <a:gd name="connsiteX169" fmla="*/ 3683661 w 12193149"/>
              <a:gd name="connsiteY169" fmla="*/ 2018290 h 2344739"/>
              <a:gd name="connsiteX170" fmla="*/ 3611183 w 12193149"/>
              <a:gd name="connsiteY170" fmla="*/ 1986019 h 2344739"/>
              <a:gd name="connsiteX171" fmla="*/ 3605003 w 12193149"/>
              <a:gd name="connsiteY171" fmla="*/ 1987381 h 2344739"/>
              <a:gd name="connsiteX172" fmla="*/ 3595884 w 12193149"/>
              <a:gd name="connsiteY172" fmla="*/ 1987545 h 2344739"/>
              <a:gd name="connsiteX173" fmla="*/ 3595649 w 12193149"/>
              <a:gd name="connsiteY173" fmla="*/ 1987276 h 2344739"/>
              <a:gd name="connsiteX174" fmla="*/ 3587126 w 12193149"/>
              <a:gd name="connsiteY174" fmla="*/ 1987966 h 2344739"/>
              <a:gd name="connsiteX175" fmla="*/ 3537283 w 12193149"/>
              <a:gd name="connsiteY175" fmla="*/ 1978267 h 2344739"/>
              <a:gd name="connsiteX176" fmla="*/ 3474371 w 12193149"/>
              <a:gd name="connsiteY176" fmla="*/ 1974606 h 2344739"/>
              <a:gd name="connsiteX177" fmla="*/ 3401876 w 12193149"/>
              <a:gd name="connsiteY177" fmla="*/ 1962558 h 2344739"/>
              <a:gd name="connsiteX178" fmla="*/ 3365036 w 12193149"/>
              <a:gd name="connsiteY178" fmla="*/ 1979510 h 2344739"/>
              <a:gd name="connsiteX179" fmla="*/ 3345174 w 12193149"/>
              <a:gd name="connsiteY179" fmla="*/ 1981192 h 2344739"/>
              <a:gd name="connsiteX180" fmla="*/ 3342846 w 12193149"/>
              <a:gd name="connsiteY180" fmla="*/ 1980217 h 2344739"/>
              <a:gd name="connsiteX181" fmla="*/ 3263504 w 12193149"/>
              <a:gd name="connsiteY181" fmla="*/ 1986094 h 2344739"/>
              <a:gd name="connsiteX182" fmla="*/ 3143704 w 12193149"/>
              <a:gd name="connsiteY182" fmla="*/ 1993869 h 2344739"/>
              <a:gd name="connsiteX183" fmla="*/ 3031439 w 12193149"/>
              <a:gd name="connsiteY183" fmla="*/ 1996512 h 2344739"/>
              <a:gd name="connsiteX184" fmla="*/ 2782717 w 12193149"/>
              <a:gd name="connsiteY184" fmla="*/ 2018333 h 2344739"/>
              <a:gd name="connsiteX185" fmla="*/ 2647675 w 12193149"/>
              <a:gd name="connsiteY185" fmla="*/ 2028869 h 2344739"/>
              <a:gd name="connsiteX186" fmla="*/ 2569176 w 12193149"/>
              <a:gd name="connsiteY186" fmla="*/ 2002628 h 2344739"/>
              <a:gd name="connsiteX187" fmla="*/ 2444403 w 12193149"/>
              <a:gd name="connsiteY187" fmla="*/ 2016529 h 2344739"/>
              <a:gd name="connsiteX188" fmla="*/ 2316260 w 12193149"/>
              <a:gd name="connsiteY188" fmla="*/ 2024996 h 2344739"/>
              <a:gd name="connsiteX189" fmla="*/ 2209726 w 12193149"/>
              <a:gd name="connsiteY189" fmla="*/ 2019763 h 2344739"/>
              <a:gd name="connsiteX190" fmla="*/ 2095813 w 12193149"/>
              <a:gd name="connsiteY190" fmla="*/ 2003052 h 2344739"/>
              <a:gd name="connsiteX191" fmla="*/ 1998504 w 12193149"/>
              <a:gd name="connsiteY191" fmla="*/ 1995032 h 2344739"/>
              <a:gd name="connsiteX192" fmla="*/ 1929320 w 12193149"/>
              <a:gd name="connsiteY192" fmla="*/ 2016977 h 2344739"/>
              <a:gd name="connsiteX193" fmla="*/ 1922798 w 12193149"/>
              <a:gd name="connsiteY193" fmla="*/ 2012146 h 2344739"/>
              <a:gd name="connsiteX194" fmla="*/ 1874228 w 12193149"/>
              <a:gd name="connsiteY194" fmla="*/ 2013741 h 2344739"/>
              <a:gd name="connsiteX195" fmla="*/ 1787803 w 12193149"/>
              <a:gd name="connsiteY195" fmla="*/ 2041363 h 2344739"/>
              <a:gd name="connsiteX196" fmla="*/ 1739352 w 12193149"/>
              <a:gd name="connsiteY196" fmla="*/ 2036312 h 2344739"/>
              <a:gd name="connsiteX197" fmla="*/ 1676219 w 12193149"/>
              <a:gd name="connsiteY197" fmla="*/ 2019963 h 2344739"/>
              <a:gd name="connsiteX198" fmla="*/ 1609817 w 12193149"/>
              <a:gd name="connsiteY198" fmla="*/ 2013066 h 2344739"/>
              <a:gd name="connsiteX199" fmla="*/ 1497258 w 12193149"/>
              <a:gd name="connsiteY199" fmla="*/ 1987476 h 2344739"/>
              <a:gd name="connsiteX200" fmla="*/ 1151127 w 12193149"/>
              <a:gd name="connsiteY200" fmla="*/ 1938041 h 2344739"/>
              <a:gd name="connsiteX201" fmla="*/ 859417 w 12193149"/>
              <a:gd name="connsiteY201" fmla="*/ 1928608 h 2344739"/>
              <a:gd name="connsiteX202" fmla="*/ 838688 w 12193149"/>
              <a:gd name="connsiteY202" fmla="*/ 1929821 h 2344739"/>
              <a:gd name="connsiteX203" fmla="*/ 817957 w 12193149"/>
              <a:gd name="connsiteY203" fmla="*/ 1927857 h 2344739"/>
              <a:gd name="connsiteX204" fmla="*/ 812654 w 12193149"/>
              <a:gd name="connsiteY204" fmla="*/ 1930751 h 2344739"/>
              <a:gd name="connsiteX205" fmla="*/ 721195 w 12193149"/>
              <a:gd name="connsiteY205" fmla="*/ 1929661 h 2344739"/>
              <a:gd name="connsiteX206" fmla="*/ 720890 w 12193149"/>
              <a:gd name="connsiteY206" fmla="*/ 1928399 h 2344739"/>
              <a:gd name="connsiteX207" fmla="*/ 710023 w 12193149"/>
              <a:gd name="connsiteY207" fmla="*/ 1922722 h 2344739"/>
              <a:gd name="connsiteX208" fmla="*/ 597940 w 12193149"/>
              <a:gd name="connsiteY208" fmla="*/ 1879864 h 2344739"/>
              <a:gd name="connsiteX209" fmla="*/ 579683 w 12193149"/>
              <a:gd name="connsiteY209" fmla="*/ 1877212 h 2344739"/>
              <a:gd name="connsiteX210" fmla="*/ 572865 w 12193149"/>
              <a:gd name="connsiteY210" fmla="*/ 1877401 h 2344739"/>
              <a:gd name="connsiteX211" fmla="*/ 446247 w 12193149"/>
              <a:gd name="connsiteY211" fmla="*/ 1839371 h 2344739"/>
              <a:gd name="connsiteX212" fmla="*/ 405163 w 12193149"/>
              <a:gd name="connsiteY212" fmla="*/ 1833548 h 2344739"/>
              <a:gd name="connsiteX213" fmla="*/ 293583 w 12193149"/>
              <a:gd name="connsiteY213" fmla="*/ 1812852 h 2344739"/>
              <a:gd name="connsiteX214" fmla="*/ 119529 w 12193149"/>
              <a:gd name="connsiteY214" fmla="*/ 1761047 h 2344739"/>
              <a:gd name="connsiteX215" fmla="*/ 16674 w 12193149"/>
              <a:gd name="connsiteY215" fmla="*/ 1758191 h 2344739"/>
              <a:gd name="connsiteX216" fmla="*/ 1150 w 12193149"/>
              <a:gd name="connsiteY216" fmla="*/ 1752722 h 2344739"/>
              <a:gd name="connsiteX217" fmla="*/ 1148 w 12193149"/>
              <a:gd name="connsiteY217" fmla="*/ 222213 h 2344739"/>
              <a:gd name="connsiteX218" fmla="*/ 1148 w 12193149"/>
              <a:gd name="connsiteY218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9 w 12193149"/>
              <a:gd name="connsiteY3" fmla="*/ 579739 h 2344739"/>
              <a:gd name="connsiteX4" fmla="*/ 12185986 w 12193149"/>
              <a:gd name="connsiteY4" fmla="*/ 584189 h 2344739"/>
              <a:gd name="connsiteX5" fmla="*/ 12156363 w 12193149"/>
              <a:gd name="connsiteY5" fmla="*/ 597366 h 2344739"/>
              <a:gd name="connsiteX6" fmla="*/ 12139215 w 12193149"/>
              <a:gd name="connsiteY6" fmla="*/ 623179 h 2344739"/>
              <a:gd name="connsiteX7" fmla="*/ 12126327 w 12193149"/>
              <a:gd name="connsiteY7" fmla="*/ 624690 h 2344739"/>
              <a:gd name="connsiteX8" fmla="*/ 12124007 w 12193149"/>
              <a:gd name="connsiteY8" fmla="*/ 624794 h 2344739"/>
              <a:gd name="connsiteX9" fmla="*/ 12116854 w 12193149"/>
              <a:gd name="connsiteY9" fmla="*/ 628608 h 2344739"/>
              <a:gd name="connsiteX10" fmla="*/ 12099497 w 12193149"/>
              <a:gd name="connsiteY10" fmla="*/ 628139 h 2344739"/>
              <a:gd name="connsiteX11" fmla="*/ 12087073 w 12193149"/>
              <a:gd name="connsiteY11" fmla="*/ 636341 h 2344739"/>
              <a:gd name="connsiteX12" fmla="*/ 12031073 w 12193149"/>
              <a:gd name="connsiteY12" fmla="*/ 680009 h 2344739"/>
              <a:gd name="connsiteX13" fmla="*/ 11995833 w 12193149"/>
              <a:gd name="connsiteY13" fmla="*/ 703458 h 2344739"/>
              <a:gd name="connsiteX14" fmla="*/ 11979717 w 12193149"/>
              <a:gd name="connsiteY14" fmla="*/ 708161 h 2344739"/>
              <a:gd name="connsiteX15" fmla="*/ 11959046 w 12193149"/>
              <a:gd name="connsiteY15" fmla="*/ 717558 h 2344739"/>
              <a:gd name="connsiteX16" fmla="*/ 11920454 w 12193149"/>
              <a:gd name="connsiteY16" fmla="*/ 730883 h 2344739"/>
              <a:gd name="connsiteX17" fmla="*/ 11903656 w 12193149"/>
              <a:gd name="connsiteY17" fmla="*/ 742426 h 2344739"/>
              <a:gd name="connsiteX18" fmla="*/ 11895048 w 12193149"/>
              <a:gd name="connsiteY18" fmla="*/ 744791 h 2344739"/>
              <a:gd name="connsiteX19" fmla="*/ 11891968 w 12193149"/>
              <a:gd name="connsiteY19" fmla="*/ 755729 h 2344739"/>
              <a:gd name="connsiteX20" fmla="*/ 11870776 w 12193149"/>
              <a:gd name="connsiteY20" fmla="*/ 777816 h 2344739"/>
              <a:gd name="connsiteX21" fmla="*/ 11813376 w 12193149"/>
              <a:gd name="connsiteY21" fmla="*/ 797659 h 2344739"/>
              <a:gd name="connsiteX22" fmla="*/ 11590693 w 12193149"/>
              <a:gd name="connsiteY22" fmla="*/ 963777 h 2344739"/>
              <a:gd name="connsiteX23" fmla="*/ 11506817 w 12193149"/>
              <a:gd name="connsiteY23" fmla="*/ 1033623 h 2344739"/>
              <a:gd name="connsiteX24" fmla="*/ 11280332 w 12193149"/>
              <a:gd name="connsiteY24" fmla="*/ 1223571 h 2344739"/>
              <a:gd name="connsiteX25" fmla="*/ 11228309 w 12193149"/>
              <a:gd name="connsiteY25" fmla="*/ 1276236 h 2344739"/>
              <a:gd name="connsiteX26" fmla="*/ 11218087 w 12193149"/>
              <a:gd name="connsiteY26" fmla="*/ 1275961 h 2344739"/>
              <a:gd name="connsiteX27" fmla="*/ 11217184 w 12193149"/>
              <a:gd name="connsiteY27" fmla="*/ 1275018 h 2344739"/>
              <a:gd name="connsiteX28" fmla="*/ 11188885 w 12193149"/>
              <a:gd name="connsiteY28" fmla="*/ 1292383 h 2344739"/>
              <a:gd name="connsiteX29" fmla="*/ 11184501 w 12193149"/>
              <a:gd name="connsiteY29" fmla="*/ 1292525 h 2344739"/>
              <a:gd name="connsiteX30" fmla="*/ 11166854 w 12193149"/>
              <a:gd name="connsiteY30" fmla="*/ 1306612 h 2344739"/>
              <a:gd name="connsiteX31" fmla="*/ 11157311 w 12193149"/>
              <a:gd name="connsiteY31" fmla="*/ 1312414 h 2344739"/>
              <a:gd name="connsiteX32" fmla="*/ 11155496 w 12193149"/>
              <a:gd name="connsiteY32" fmla="*/ 1317097 h 2344739"/>
              <a:gd name="connsiteX33" fmla="*/ 11140961 w 12193149"/>
              <a:gd name="connsiteY33" fmla="*/ 1324115 h 2344739"/>
              <a:gd name="connsiteX34" fmla="*/ 11138961 w 12193149"/>
              <a:gd name="connsiteY34" fmla="*/ 1323772 h 2344739"/>
              <a:gd name="connsiteX35" fmla="*/ 11128208 w 12193149"/>
              <a:gd name="connsiteY35" fmla="*/ 1333832 h 2344739"/>
              <a:gd name="connsiteX36" fmla="*/ 11120691 w 12193149"/>
              <a:gd name="connsiteY36" fmla="*/ 1347424 h 2344739"/>
              <a:gd name="connsiteX37" fmla="*/ 10894683 w 12193149"/>
              <a:gd name="connsiteY37" fmla="*/ 1473399 h 2344739"/>
              <a:gd name="connsiteX38" fmla="*/ 10773300 w 12193149"/>
              <a:gd name="connsiteY38" fmla="*/ 1523191 h 2344739"/>
              <a:gd name="connsiteX39" fmla="*/ 10627668 w 12193149"/>
              <a:gd name="connsiteY39" fmla="*/ 1559229 h 2344739"/>
              <a:gd name="connsiteX40" fmla="*/ 10581895 w 12193149"/>
              <a:gd name="connsiteY40" fmla="*/ 1568689 h 2344739"/>
              <a:gd name="connsiteX41" fmla="*/ 10547790 w 12193149"/>
              <a:gd name="connsiteY41" fmla="*/ 1598423 h 2344739"/>
              <a:gd name="connsiteX42" fmla="*/ 10529643 w 12193149"/>
              <a:gd name="connsiteY42" fmla="*/ 1596907 h 2344739"/>
              <a:gd name="connsiteX43" fmla="*/ 10526446 w 12193149"/>
              <a:gd name="connsiteY43" fmla="*/ 1596411 h 2344739"/>
              <a:gd name="connsiteX44" fmla="*/ 10515129 w 12193149"/>
              <a:gd name="connsiteY44" fmla="*/ 1599537 h 2344739"/>
              <a:gd name="connsiteX45" fmla="*/ 10491735 w 12193149"/>
              <a:gd name="connsiteY45" fmla="*/ 1594156 h 2344739"/>
              <a:gd name="connsiteX46" fmla="*/ 10471418 w 12193149"/>
              <a:gd name="connsiteY46" fmla="*/ 1601693 h 2344739"/>
              <a:gd name="connsiteX47" fmla="*/ 10377042 w 12193149"/>
              <a:gd name="connsiteY47" fmla="*/ 1644598 h 2344739"/>
              <a:gd name="connsiteX48" fmla="*/ 10319338 w 12193149"/>
              <a:gd name="connsiteY48" fmla="*/ 1666221 h 2344739"/>
              <a:gd name="connsiteX49" fmla="*/ 10295467 w 12193149"/>
              <a:gd name="connsiteY49" fmla="*/ 1668079 h 2344739"/>
              <a:gd name="connsiteX50" fmla="*/ 10263443 w 12193149"/>
              <a:gd name="connsiteY50" fmla="*/ 1674948 h 2344739"/>
              <a:gd name="connsiteX51" fmla="*/ 10205418 w 12193149"/>
              <a:gd name="connsiteY51" fmla="*/ 1682149 h 2344739"/>
              <a:gd name="connsiteX52" fmla="*/ 10177759 w 12193149"/>
              <a:gd name="connsiteY52" fmla="*/ 1692943 h 2344739"/>
              <a:gd name="connsiteX53" fmla="*/ 10165070 w 12193149"/>
              <a:gd name="connsiteY53" fmla="*/ 1693739 h 2344739"/>
              <a:gd name="connsiteX54" fmla="*/ 10156308 w 12193149"/>
              <a:gd name="connsiteY54" fmla="*/ 1707487 h 2344739"/>
              <a:gd name="connsiteX55" fmla="*/ 10118267 w 12193149"/>
              <a:gd name="connsiteY55" fmla="*/ 1731142 h 2344739"/>
              <a:gd name="connsiteX56" fmla="*/ 10083317 w 12193149"/>
              <a:gd name="connsiteY56" fmla="*/ 1743296 h 2344739"/>
              <a:gd name="connsiteX57" fmla="*/ 10040388 w 12193149"/>
              <a:gd name="connsiteY57" fmla="*/ 1741632 h 2344739"/>
              <a:gd name="connsiteX58" fmla="*/ 9961167 w 12193149"/>
              <a:gd name="connsiteY58" fmla="*/ 1757147 h 2344739"/>
              <a:gd name="connsiteX59" fmla="*/ 9848940 w 12193149"/>
              <a:gd name="connsiteY59" fmla="*/ 1763915 h 2344739"/>
              <a:gd name="connsiteX60" fmla="*/ 9729457 w 12193149"/>
              <a:gd name="connsiteY60" fmla="*/ 1784122 h 2344739"/>
              <a:gd name="connsiteX61" fmla="*/ 9613704 w 12193149"/>
              <a:gd name="connsiteY61" fmla="*/ 1812371 h 2344739"/>
              <a:gd name="connsiteX62" fmla="*/ 9338590 w 12193149"/>
              <a:gd name="connsiteY62" fmla="*/ 1869293 h 2344739"/>
              <a:gd name="connsiteX63" fmla="*/ 9232518 w 12193149"/>
              <a:gd name="connsiteY63" fmla="*/ 1893149 h 2344739"/>
              <a:gd name="connsiteX64" fmla="*/ 9156690 w 12193149"/>
              <a:gd name="connsiteY64" fmla="*/ 1903228 h 2344739"/>
              <a:gd name="connsiteX65" fmla="*/ 9054601 w 12193149"/>
              <a:gd name="connsiteY65" fmla="*/ 1910755 h 2344739"/>
              <a:gd name="connsiteX66" fmla="*/ 9006634 w 12193149"/>
              <a:gd name="connsiteY66" fmla="*/ 1914040 h 2344739"/>
              <a:gd name="connsiteX67" fmla="*/ 9006349 w 12193149"/>
              <a:gd name="connsiteY67" fmla="*/ 1913800 h 2344739"/>
              <a:gd name="connsiteX68" fmla="*/ 8997380 w 12193149"/>
              <a:gd name="connsiteY68" fmla="*/ 1915011 h 2344739"/>
              <a:gd name="connsiteX69" fmla="*/ 8991542 w 12193149"/>
              <a:gd name="connsiteY69" fmla="*/ 1917072 h 2344739"/>
              <a:gd name="connsiteX70" fmla="*/ 8975485 w 12193149"/>
              <a:gd name="connsiteY70" fmla="*/ 1920298 h 2344739"/>
              <a:gd name="connsiteX71" fmla="*/ 8969159 w 12193149"/>
              <a:gd name="connsiteY71" fmla="*/ 1919598 h 2344739"/>
              <a:gd name="connsiteX72" fmla="*/ 8964196 w 12193149"/>
              <a:gd name="connsiteY72" fmla="*/ 1917373 h 2344739"/>
              <a:gd name="connsiteX73" fmla="*/ 8930136 w 12193149"/>
              <a:gd name="connsiteY73" fmla="*/ 1914185 h 2344739"/>
              <a:gd name="connsiteX74" fmla="*/ 8753592 w 12193149"/>
              <a:gd name="connsiteY74" fmla="*/ 1933417 h 2344739"/>
              <a:gd name="connsiteX75" fmla="*/ 8708995 w 12193149"/>
              <a:gd name="connsiteY75" fmla="*/ 1935518 h 2344739"/>
              <a:gd name="connsiteX76" fmla="*/ 8597219 w 12193149"/>
              <a:gd name="connsiteY76" fmla="*/ 1944090 h 2344739"/>
              <a:gd name="connsiteX77" fmla="*/ 8526378 w 12193149"/>
              <a:gd name="connsiteY77" fmla="*/ 1929248 h 2344739"/>
              <a:gd name="connsiteX78" fmla="*/ 8512131 w 12193149"/>
              <a:gd name="connsiteY78" fmla="*/ 1935163 h 2344739"/>
              <a:gd name="connsiteX79" fmla="*/ 8507315 w 12193149"/>
              <a:gd name="connsiteY79" fmla="*/ 1938164 h 2344739"/>
              <a:gd name="connsiteX80" fmla="*/ 8499116 w 12193149"/>
              <a:gd name="connsiteY80" fmla="*/ 1940902 h 2344739"/>
              <a:gd name="connsiteX81" fmla="*/ 8498742 w 12193149"/>
              <a:gd name="connsiteY81" fmla="*/ 1940723 h 2344739"/>
              <a:gd name="connsiteX82" fmla="*/ 8491397 w 12193149"/>
              <a:gd name="connsiteY82" fmla="*/ 1943773 h 2344739"/>
              <a:gd name="connsiteX83" fmla="*/ 8368330 w 12193149"/>
              <a:gd name="connsiteY83" fmla="*/ 1957815 h 2344739"/>
              <a:gd name="connsiteX84" fmla="*/ 8354947 w 12193149"/>
              <a:gd name="connsiteY84" fmla="*/ 1958009 h 2344739"/>
              <a:gd name="connsiteX85" fmla="*/ 8321252 w 12193149"/>
              <a:gd name="connsiteY85" fmla="*/ 1974587 h 2344739"/>
              <a:gd name="connsiteX86" fmla="*/ 8315581 w 12193149"/>
              <a:gd name="connsiteY86" fmla="*/ 1974913 h 2344739"/>
              <a:gd name="connsiteX87" fmla="*/ 8296322 w 12193149"/>
              <a:gd name="connsiteY87" fmla="*/ 1988808 h 2344739"/>
              <a:gd name="connsiteX88" fmla="*/ 8285424 w 12193149"/>
              <a:gd name="connsiteY88" fmla="*/ 1994631 h 2344739"/>
              <a:gd name="connsiteX89" fmla="*/ 8284298 w 12193149"/>
              <a:gd name="connsiteY89" fmla="*/ 1999074 h 2344739"/>
              <a:gd name="connsiteX90" fmla="*/ 8267224 w 12193149"/>
              <a:gd name="connsiteY90" fmla="*/ 2006249 h 2344739"/>
              <a:gd name="connsiteX91" fmla="*/ 8264525 w 12193149"/>
              <a:gd name="connsiteY91" fmla="*/ 2006019 h 2344739"/>
              <a:gd name="connsiteX92" fmla="*/ 8253181 w 12193149"/>
              <a:gd name="connsiteY92" fmla="*/ 2015862 h 2344739"/>
              <a:gd name="connsiteX93" fmla="*/ 8246982 w 12193149"/>
              <a:gd name="connsiteY93" fmla="*/ 2028854 h 2344739"/>
              <a:gd name="connsiteX94" fmla="*/ 8091420 w 12193149"/>
              <a:gd name="connsiteY94" fmla="*/ 2075015 h 2344739"/>
              <a:gd name="connsiteX95" fmla="*/ 7906555 w 12193149"/>
              <a:gd name="connsiteY95" fmla="*/ 2116988 h 2344739"/>
              <a:gd name="connsiteX96" fmla="*/ 7719893 w 12193149"/>
              <a:gd name="connsiteY96" fmla="*/ 2142703 h 2344739"/>
              <a:gd name="connsiteX97" fmla="*/ 7615495 w 12193149"/>
              <a:gd name="connsiteY97" fmla="*/ 2139232 h 2344739"/>
              <a:gd name="connsiteX98" fmla="*/ 7528691 w 12193149"/>
              <a:gd name="connsiteY98" fmla="*/ 2145060 h 2344739"/>
              <a:gd name="connsiteX99" fmla="*/ 7520719 w 12193149"/>
              <a:gd name="connsiteY99" fmla="*/ 2147613 h 2344739"/>
              <a:gd name="connsiteX100" fmla="*/ 7508559 w 12193149"/>
              <a:gd name="connsiteY100" fmla="*/ 2148948 h 2344739"/>
              <a:gd name="connsiteX101" fmla="*/ 7508188 w 12193149"/>
              <a:gd name="connsiteY101" fmla="*/ 2148621 h 2344739"/>
              <a:gd name="connsiteX102" fmla="*/ 7496943 w 12193149"/>
              <a:gd name="connsiteY102" fmla="*/ 2150573 h 2344739"/>
              <a:gd name="connsiteX103" fmla="*/ 7219707 w 12193149"/>
              <a:gd name="connsiteY103" fmla="*/ 2156680 h 2344739"/>
              <a:gd name="connsiteX104" fmla="*/ 7202249 w 12193149"/>
              <a:gd name="connsiteY104" fmla="*/ 2161230 h 2344739"/>
              <a:gd name="connsiteX105" fmla="*/ 7198152 w 12193149"/>
              <a:gd name="connsiteY105" fmla="*/ 2166588 h 2344739"/>
              <a:gd name="connsiteX106" fmla="*/ 7171956 w 12193149"/>
              <a:gd name="connsiteY106" fmla="*/ 2171236 h 2344739"/>
              <a:gd name="connsiteX107" fmla="*/ 7098136 w 12193149"/>
              <a:gd name="connsiteY107" fmla="*/ 2183464 h 2344739"/>
              <a:gd name="connsiteX108" fmla="*/ 7019644 w 12193149"/>
              <a:gd name="connsiteY108" fmla="*/ 2183090 h 2344739"/>
              <a:gd name="connsiteX109" fmla="*/ 6905294 w 12193149"/>
              <a:gd name="connsiteY109" fmla="*/ 2212596 h 2344739"/>
              <a:gd name="connsiteX110" fmla="*/ 6709370 w 12193149"/>
              <a:gd name="connsiteY110" fmla="*/ 2240551 h 2344739"/>
              <a:gd name="connsiteX111" fmla="*/ 6550602 w 12193149"/>
              <a:gd name="connsiteY111" fmla="*/ 2269327 h 2344739"/>
              <a:gd name="connsiteX112" fmla="*/ 6318708 w 12193149"/>
              <a:gd name="connsiteY112" fmla="*/ 2316127 h 2344739"/>
              <a:gd name="connsiteX113" fmla="*/ 6169822 w 12193149"/>
              <a:gd name="connsiteY113" fmla="*/ 2318214 h 2344739"/>
              <a:gd name="connsiteX114" fmla="*/ 6074996 w 12193149"/>
              <a:gd name="connsiteY114" fmla="*/ 2338676 h 2344739"/>
              <a:gd name="connsiteX115" fmla="*/ 6069677 w 12193149"/>
              <a:gd name="connsiteY115" fmla="*/ 2337139 h 2344739"/>
              <a:gd name="connsiteX116" fmla="*/ 6049786 w 12193149"/>
              <a:gd name="connsiteY116" fmla="*/ 2337822 h 2344739"/>
              <a:gd name="connsiteX117" fmla="*/ 6042433 w 12193149"/>
              <a:gd name="connsiteY117" fmla="*/ 2329473 h 2344739"/>
              <a:gd name="connsiteX118" fmla="*/ 6011238 w 12193149"/>
              <a:gd name="connsiteY118" fmla="*/ 2324380 h 2344739"/>
              <a:gd name="connsiteX119" fmla="*/ 5958523 w 12193149"/>
              <a:gd name="connsiteY119" fmla="*/ 2328024 h 2344739"/>
              <a:gd name="connsiteX120" fmla="*/ 5760067 w 12193149"/>
              <a:gd name="connsiteY120" fmla="*/ 2343716 h 2344739"/>
              <a:gd name="connsiteX121" fmla="*/ 5628108 w 12193149"/>
              <a:gd name="connsiteY121" fmla="*/ 2344739 h 2344739"/>
              <a:gd name="connsiteX122" fmla="*/ 5472054 w 12193149"/>
              <a:gd name="connsiteY122" fmla="*/ 2330719 h 2344739"/>
              <a:gd name="connsiteX123" fmla="*/ 5433909 w 12193149"/>
              <a:gd name="connsiteY123" fmla="*/ 2319466 h 2344739"/>
              <a:gd name="connsiteX124" fmla="*/ 5382817 w 12193149"/>
              <a:gd name="connsiteY124" fmla="*/ 2301764 h 2344739"/>
              <a:gd name="connsiteX125" fmla="*/ 5262912 w 12193149"/>
              <a:gd name="connsiteY125" fmla="*/ 2281347 h 2344739"/>
              <a:gd name="connsiteX126" fmla="*/ 5224109 w 12193149"/>
              <a:gd name="connsiteY126" fmla="*/ 2270223 h 2344739"/>
              <a:gd name="connsiteX127" fmla="*/ 5175808 w 12193149"/>
              <a:gd name="connsiteY127" fmla="*/ 2267233 h 2344739"/>
              <a:gd name="connsiteX128" fmla="*/ 5157702 w 12193149"/>
              <a:gd name="connsiteY128" fmla="*/ 2260010 h 2344739"/>
              <a:gd name="connsiteX129" fmla="*/ 5143747 w 12193149"/>
              <a:gd name="connsiteY129" fmla="*/ 2256610 h 2344739"/>
              <a:gd name="connsiteX130" fmla="*/ 5140744 w 12193149"/>
              <a:gd name="connsiteY130" fmla="*/ 2254509 h 2344739"/>
              <a:gd name="connsiteX131" fmla="*/ 5122807 w 12193149"/>
              <a:gd name="connsiteY131" fmla="*/ 2243656 h 2344739"/>
              <a:gd name="connsiteX132" fmla="*/ 5066938 w 12193149"/>
              <a:gd name="connsiteY132" fmla="*/ 2250227 h 2344739"/>
              <a:gd name="connsiteX133" fmla="*/ 5012662 w 12193149"/>
              <a:gd name="connsiteY133" fmla="*/ 2233846 h 2344739"/>
              <a:gd name="connsiteX134" fmla="*/ 4841589 w 12193149"/>
              <a:gd name="connsiteY134" fmla="*/ 2209829 h 2344739"/>
              <a:gd name="connsiteX135" fmla="*/ 4763595 w 12193149"/>
              <a:gd name="connsiteY135" fmla="*/ 2182061 h 2344739"/>
              <a:gd name="connsiteX136" fmla="*/ 4724334 w 12193149"/>
              <a:gd name="connsiteY136" fmla="*/ 2173047 h 2344739"/>
              <a:gd name="connsiteX137" fmla="*/ 4722324 w 12193149"/>
              <a:gd name="connsiteY137" fmla="*/ 2172298 h 2344739"/>
              <a:gd name="connsiteX138" fmla="*/ 4723259 w 12193149"/>
              <a:gd name="connsiteY138" fmla="*/ 2172087 h 2344739"/>
              <a:gd name="connsiteX139" fmla="*/ 4718350 w 12193149"/>
              <a:gd name="connsiteY139" fmla="*/ 2170817 h 2344739"/>
              <a:gd name="connsiteX140" fmla="*/ 4722324 w 12193149"/>
              <a:gd name="connsiteY140" fmla="*/ 2172298 h 2344739"/>
              <a:gd name="connsiteX141" fmla="*/ 4716674 w 12193149"/>
              <a:gd name="connsiteY141" fmla="*/ 2173573 h 2344739"/>
              <a:gd name="connsiteX142" fmla="*/ 4516962 w 12193149"/>
              <a:gd name="connsiteY142" fmla="*/ 2163671 h 2344739"/>
              <a:gd name="connsiteX143" fmla="*/ 4429691 w 12193149"/>
              <a:gd name="connsiteY143" fmla="*/ 2153020 h 2344739"/>
              <a:gd name="connsiteX144" fmla="*/ 4364023 w 12193149"/>
              <a:gd name="connsiteY144" fmla="*/ 2151674 h 2344739"/>
              <a:gd name="connsiteX145" fmla="*/ 4318114 w 12193149"/>
              <a:gd name="connsiteY145" fmla="*/ 2158289 h 2344739"/>
              <a:gd name="connsiteX146" fmla="*/ 4316258 w 12193149"/>
              <a:gd name="connsiteY146" fmla="*/ 2156948 h 2344739"/>
              <a:gd name="connsiteX147" fmla="*/ 4296292 w 12193149"/>
              <a:gd name="connsiteY147" fmla="*/ 2155069 h 2344739"/>
              <a:gd name="connsiteX148" fmla="*/ 4291212 w 12193149"/>
              <a:gd name="connsiteY148" fmla="*/ 2157986 h 2344739"/>
              <a:gd name="connsiteX149" fmla="*/ 4277290 w 12193149"/>
              <a:gd name="connsiteY149" fmla="*/ 2157740 h 2344739"/>
              <a:gd name="connsiteX150" fmla="*/ 4249265 w 12193149"/>
              <a:gd name="connsiteY150" fmla="*/ 2160064 h 2344739"/>
              <a:gd name="connsiteX151" fmla="*/ 4203199 w 12193149"/>
              <a:gd name="connsiteY151" fmla="*/ 2157269 h 2344739"/>
              <a:gd name="connsiteX152" fmla="*/ 4202893 w 12193149"/>
              <a:gd name="connsiteY152" fmla="*/ 2156010 h 2344739"/>
              <a:gd name="connsiteX153" fmla="*/ 4192396 w 12193149"/>
              <a:gd name="connsiteY153" fmla="*/ 2150376 h 2344739"/>
              <a:gd name="connsiteX154" fmla="*/ 4143893 w 12193149"/>
              <a:gd name="connsiteY154" fmla="*/ 2134511 h 2344739"/>
              <a:gd name="connsiteX155" fmla="*/ 4084245 w 12193149"/>
              <a:gd name="connsiteY155" fmla="*/ 2107978 h 2344739"/>
              <a:gd name="connsiteX156" fmla="*/ 4075694 w 12193149"/>
              <a:gd name="connsiteY156" fmla="*/ 2107143 h 2344739"/>
              <a:gd name="connsiteX157" fmla="*/ 4075575 w 12193149"/>
              <a:gd name="connsiteY157" fmla="*/ 2106844 h 2344739"/>
              <a:gd name="connsiteX158" fmla="*/ 4066658 w 12193149"/>
              <a:gd name="connsiteY158" fmla="*/ 2105400 h 2344739"/>
              <a:gd name="connsiteX159" fmla="*/ 4060102 w 12193149"/>
              <a:gd name="connsiteY159" fmla="*/ 2105618 h 2344739"/>
              <a:gd name="connsiteX160" fmla="*/ 4043512 w 12193149"/>
              <a:gd name="connsiteY160" fmla="*/ 2103997 h 2344739"/>
              <a:gd name="connsiteX161" fmla="*/ 4038145 w 12193149"/>
              <a:gd name="connsiteY161" fmla="*/ 2101563 h 2344739"/>
              <a:gd name="connsiteX162" fmla="*/ 4036511 w 12193149"/>
              <a:gd name="connsiteY162" fmla="*/ 2097896 h 2344739"/>
              <a:gd name="connsiteX163" fmla="*/ 4034926 w 12193149"/>
              <a:gd name="connsiteY163" fmla="*/ 2098131 h 2344739"/>
              <a:gd name="connsiteX164" fmla="*/ 4005686 w 12193149"/>
              <a:gd name="connsiteY164" fmla="*/ 2085563 h 2344739"/>
              <a:gd name="connsiteX165" fmla="*/ 3937994 w 12193149"/>
              <a:gd name="connsiteY165" fmla="*/ 2068106 h 2344739"/>
              <a:gd name="connsiteX166" fmla="*/ 3898423 w 12193149"/>
              <a:gd name="connsiteY166" fmla="*/ 2062451 h 2344739"/>
              <a:gd name="connsiteX167" fmla="*/ 3790908 w 12193149"/>
              <a:gd name="connsiteY167" fmla="*/ 2042213 h 2344739"/>
              <a:gd name="connsiteX168" fmla="*/ 3683661 w 12193149"/>
              <a:gd name="connsiteY168" fmla="*/ 2018290 h 2344739"/>
              <a:gd name="connsiteX169" fmla="*/ 3611183 w 12193149"/>
              <a:gd name="connsiteY169" fmla="*/ 1986019 h 2344739"/>
              <a:gd name="connsiteX170" fmla="*/ 3605003 w 12193149"/>
              <a:gd name="connsiteY170" fmla="*/ 1987381 h 2344739"/>
              <a:gd name="connsiteX171" fmla="*/ 3595884 w 12193149"/>
              <a:gd name="connsiteY171" fmla="*/ 1987545 h 2344739"/>
              <a:gd name="connsiteX172" fmla="*/ 3595649 w 12193149"/>
              <a:gd name="connsiteY172" fmla="*/ 1987276 h 2344739"/>
              <a:gd name="connsiteX173" fmla="*/ 3587126 w 12193149"/>
              <a:gd name="connsiteY173" fmla="*/ 1987966 h 2344739"/>
              <a:gd name="connsiteX174" fmla="*/ 3537283 w 12193149"/>
              <a:gd name="connsiteY174" fmla="*/ 1978267 h 2344739"/>
              <a:gd name="connsiteX175" fmla="*/ 3474371 w 12193149"/>
              <a:gd name="connsiteY175" fmla="*/ 1974606 h 2344739"/>
              <a:gd name="connsiteX176" fmla="*/ 3401876 w 12193149"/>
              <a:gd name="connsiteY176" fmla="*/ 1962558 h 2344739"/>
              <a:gd name="connsiteX177" fmla="*/ 3365036 w 12193149"/>
              <a:gd name="connsiteY177" fmla="*/ 1979510 h 2344739"/>
              <a:gd name="connsiteX178" fmla="*/ 3345174 w 12193149"/>
              <a:gd name="connsiteY178" fmla="*/ 1981192 h 2344739"/>
              <a:gd name="connsiteX179" fmla="*/ 3342846 w 12193149"/>
              <a:gd name="connsiteY179" fmla="*/ 1980217 h 2344739"/>
              <a:gd name="connsiteX180" fmla="*/ 3263504 w 12193149"/>
              <a:gd name="connsiteY180" fmla="*/ 1986094 h 2344739"/>
              <a:gd name="connsiteX181" fmla="*/ 3143704 w 12193149"/>
              <a:gd name="connsiteY181" fmla="*/ 1993869 h 2344739"/>
              <a:gd name="connsiteX182" fmla="*/ 3031439 w 12193149"/>
              <a:gd name="connsiteY182" fmla="*/ 1996512 h 2344739"/>
              <a:gd name="connsiteX183" fmla="*/ 2782717 w 12193149"/>
              <a:gd name="connsiteY183" fmla="*/ 2018333 h 2344739"/>
              <a:gd name="connsiteX184" fmla="*/ 2647675 w 12193149"/>
              <a:gd name="connsiteY184" fmla="*/ 2028869 h 2344739"/>
              <a:gd name="connsiteX185" fmla="*/ 2569176 w 12193149"/>
              <a:gd name="connsiteY185" fmla="*/ 2002628 h 2344739"/>
              <a:gd name="connsiteX186" fmla="*/ 2444403 w 12193149"/>
              <a:gd name="connsiteY186" fmla="*/ 2016529 h 2344739"/>
              <a:gd name="connsiteX187" fmla="*/ 2316260 w 12193149"/>
              <a:gd name="connsiteY187" fmla="*/ 2024996 h 2344739"/>
              <a:gd name="connsiteX188" fmla="*/ 2209726 w 12193149"/>
              <a:gd name="connsiteY188" fmla="*/ 2019763 h 2344739"/>
              <a:gd name="connsiteX189" fmla="*/ 2095813 w 12193149"/>
              <a:gd name="connsiteY189" fmla="*/ 2003052 h 2344739"/>
              <a:gd name="connsiteX190" fmla="*/ 1998504 w 12193149"/>
              <a:gd name="connsiteY190" fmla="*/ 1995032 h 2344739"/>
              <a:gd name="connsiteX191" fmla="*/ 1929320 w 12193149"/>
              <a:gd name="connsiteY191" fmla="*/ 2016977 h 2344739"/>
              <a:gd name="connsiteX192" fmla="*/ 1922798 w 12193149"/>
              <a:gd name="connsiteY192" fmla="*/ 2012146 h 2344739"/>
              <a:gd name="connsiteX193" fmla="*/ 1874228 w 12193149"/>
              <a:gd name="connsiteY193" fmla="*/ 2013741 h 2344739"/>
              <a:gd name="connsiteX194" fmla="*/ 1787803 w 12193149"/>
              <a:gd name="connsiteY194" fmla="*/ 2041363 h 2344739"/>
              <a:gd name="connsiteX195" fmla="*/ 1739352 w 12193149"/>
              <a:gd name="connsiteY195" fmla="*/ 2036312 h 2344739"/>
              <a:gd name="connsiteX196" fmla="*/ 1676219 w 12193149"/>
              <a:gd name="connsiteY196" fmla="*/ 2019963 h 2344739"/>
              <a:gd name="connsiteX197" fmla="*/ 1609817 w 12193149"/>
              <a:gd name="connsiteY197" fmla="*/ 2013066 h 2344739"/>
              <a:gd name="connsiteX198" fmla="*/ 1497258 w 12193149"/>
              <a:gd name="connsiteY198" fmla="*/ 1987476 h 2344739"/>
              <a:gd name="connsiteX199" fmla="*/ 1151127 w 12193149"/>
              <a:gd name="connsiteY199" fmla="*/ 1938041 h 2344739"/>
              <a:gd name="connsiteX200" fmla="*/ 859417 w 12193149"/>
              <a:gd name="connsiteY200" fmla="*/ 1928608 h 2344739"/>
              <a:gd name="connsiteX201" fmla="*/ 838688 w 12193149"/>
              <a:gd name="connsiteY201" fmla="*/ 1929821 h 2344739"/>
              <a:gd name="connsiteX202" fmla="*/ 817957 w 12193149"/>
              <a:gd name="connsiteY202" fmla="*/ 1927857 h 2344739"/>
              <a:gd name="connsiteX203" fmla="*/ 812654 w 12193149"/>
              <a:gd name="connsiteY203" fmla="*/ 1930751 h 2344739"/>
              <a:gd name="connsiteX204" fmla="*/ 721195 w 12193149"/>
              <a:gd name="connsiteY204" fmla="*/ 1929661 h 2344739"/>
              <a:gd name="connsiteX205" fmla="*/ 720890 w 12193149"/>
              <a:gd name="connsiteY205" fmla="*/ 1928399 h 2344739"/>
              <a:gd name="connsiteX206" fmla="*/ 710023 w 12193149"/>
              <a:gd name="connsiteY206" fmla="*/ 1922722 h 2344739"/>
              <a:gd name="connsiteX207" fmla="*/ 597940 w 12193149"/>
              <a:gd name="connsiteY207" fmla="*/ 1879864 h 2344739"/>
              <a:gd name="connsiteX208" fmla="*/ 579683 w 12193149"/>
              <a:gd name="connsiteY208" fmla="*/ 1877212 h 2344739"/>
              <a:gd name="connsiteX209" fmla="*/ 572865 w 12193149"/>
              <a:gd name="connsiteY209" fmla="*/ 1877401 h 2344739"/>
              <a:gd name="connsiteX210" fmla="*/ 446247 w 12193149"/>
              <a:gd name="connsiteY210" fmla="*/ 1839371 h 2344739"/>
              <a:gd name="connsiteX211" fmla="*/ 405163 w 12193149"/>
              <a:gd name="connsiteY211" fmla="*/ 1833548 h 2344739"/>
              <a:gd name="connsiteX212" fmla="*/ 293583 w 12193149"/>
              <a:gd name="connsiteY212" fmla="*/ 1812852 h 2344739"/>
              <a:gd name="connsiteX213" fmla="*/ 119529 w 12193149"/>
              <a:gd name="connsiteY213" fmla="*/ 1761047 h 2344739"/>
              <a:gd name="connsiteX214" fmla="*/ 16674 w 12193149"/>
              <a:gd name="connsiteY214" fmla="*/ 1758191 h 2344739"/>
              <a:gd name="connsiteX215" fmla="*/ 1150 w 12193149"/>
              <a:gd name="connsiteY215" fmla="*/ 1752722 h 2344739"/>
              <a:gd name="connsiteX216" fmla="*/ 1148 w 12193149"/>
              <a:gd name="connsiteY216" fmla="*/ 222213 h 2344739"/>
              <a:gd name="connsiteX217" fmla="*/ 1148 w 12193149"/>
              <a:gd name="connsiteY217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9 w 12193149"/>
              <a:gd name="connsiteY2" fmla="*/ 579739 h 2344739"/>
              <a:gd name="connsiteX3" fmla="*/ 12185986 w 12193149"/>
              <a:gd name="connsiteY3" fmla="*/ 584189 h 2344739"/>
              <a:gd name="connsiteX4" fmla="*/ 12156363 w 12193149"/>
              <a:gd name="connsiteY4" fmla="*/ 597366 h 2344739"/>
              <a:gd name="connsiteX5" fmla="*/ 12139215 w 12193149"/>
              <a:gd name="connsiteY5" fmla="*/ 623179 h 2344739"/>
              <a:gd name="connsiteX6" fmla="*/ 12126327 w 12193149"/>
              <a:gd name="connsiteY6" fmla="*/ 624690 h 2344739"/>
              <a:gd name="connsiteX7" fmla="*/ 12124007 w 12193149"/>
              <a:gd name="connsiteY7" fmla="*/ 624794 h 2344739"/>
              <a:gd name="connsiteX8" fmla="*/ 12116854 w 12193149"/>
              <a:gd name="connsiteY8" fmla="*/ 628608 h 2344739"/>
              <a:gd name="connsiteX9" fmla="*/ 12099497 w 12193149"/>
              <a:gd name="connsiteY9" fmla="*/ 628139 h 2344739"/>
              <a:gd name="connsiteX10" fmla="*/ 12087073 w 12193149"/>
              <a:gd name="connsiteY10" fmla="*/ 636341 h 2344739"/>
              <a:gd name="connsiteX11" fmla="*/ 12031073 w 12193149"/>
              <a:gd name="connsiteY11" fmla="*/ 680009 h 2344739"/>
              <a:gd name="connsiteX12" fmla="*/ 11995833 w 12193149"/>
              <a:gd name="connsiteY12" fmla="*/ 703458 h 2344739"/>
              <a:gd name="connsiteX13" fmla="*/ 11979717 w 12193149"/>
              <a:gd name="connsiteY13" fmla="*/ 708161 h 2344739"/>
              <a:gd name="connsiteX14" fmla="*/ 11959046 w 12193149"/>
              <a:gd name="connsiteY14" fmla="*/ 717558 h 2344739"/>
              <a:gd name="connsiteX15" fmla="*/ 11920454 w 12193149"/>
              <a:gd name="connsiteY15" fmla="*/ 730883 h 2344739"/>
              <a:gd name="connsiteX16" fmla="*/ 11903656 w 12193149"/>
              <a:gd name="connsiteY16" fmla="*/ 742426 h 2344739"/>
              <a:gd name="connsiteX17" fmla="*/ 11895048 w 12193149"/>
              <a:gd name="connsiteY17" fmla="*/ 744791 h 2344739"/>
              <a:gd name="connsiteX18" fmla="*/ 11891968 w 12193149"/>
              <a:gd name="connsiteY18" fmla="*/ 755729 h 2344739"/>
              <a:gd name="connsiteX19" fmla="*/ 11870776 w 12193149"/>
              <a:gd name="connsiteY19" fmla="*/ 777816 h 2344739"/>
              <a:gd name="connsiteX20" fmla="*/ 11813376 w 12193149"/>
              <a:gd name="connsiteY20" fmla="*/ 797659 h 2344739"/>
              <a:gd name="connsiteX21" fmla="*/ 11590693 w 12193149"/>
              <a:gd name="connsiteY21" fmla="*/ 963777 h 2344739"/>
              <a:gd name="connsiteX22" fmla="*/ 11506817 w 12193149"/>
              <a:gd name="connsiteY22" fmla="*/ 1033623 h 2344739"/>
              <a:gd name="connsiteX23" fmla="*/ 11280332 w 12193149"/>
              <a:gd name="connsiteY23" fmla="*/ 1223571 h 2344739"/>
              <a:gd name="connsiteX24" fmla="*/ 11228309 w 12193149"/>
              <a:gd name="connsiteY24" fmla="*/ 1276236 h 2344739"/>
              <a:gd name="connsiteX25" fmla="*/ 11218087 w 12193149"/>
              <a:gd name="connsiteY25" fmla="*/ 1275961 h 2344739"/>
              <a:gd name="connsiteX26" fmla="*/ 11217184 w 12193149"/>
              <a:gd name="connsiteY26" fmla="*/ 1275018 h 2344739"/>
              <a:gd name="connsiteX27" fmla="*/ 11188885 w 12193149"/>
              <a:gd name="connsiteY27" fmla="*/ 1292383 h 2344739"/>
              <a:gd name="connsiteX28" fmla="*/ 11184501 w 12193149"/>
              <a:gd name="connsiteY28" fmla="*/ 1292525 h 2344739"/>
              <a:gd name="connsiteX29" fmla="*/ 11166854 w 12193149"/>
              <a:gd name="connsiteY29" fmla="*/ 1306612 h 2344739"/>
              <a:gd name="connsiteX30" fmla="*/ 11157311 w 12193149"/>
              <a:gd name="connsiteY30" fmla="*/ 1312414 h 2344739"/>
              <a:gd name="connsiteX31" fmla="*/ 11155496 w 12193149"/>
              <a:gd name="connsiteY31" fmla="*/ 1317097 h 2344739"/>
              <a:gd name="connsiteX32" fmla="*/ 11140961 w 12193149"/>
              <a:gd name="connsiteY32" fmla="*/ 1324115 h 2344739"/>
              <a:gd name="connsiteX33" fmla="*/ 11138961 w 12193149"/>
              <a:gd name="connsiteY33" fmla="*/ 1323772 h 2344739"/>
              <a:gd name="connsiteX34" fmla="*/ 11128208 w 12193149"/>
              <a:gd name="connsiteY34" fmla="*/ 1333832 h 2344739"/>
              <a:gd name="connsiteX35" fmla="*/ 11120691 w 12193149"/>
              <a:gd name="connsiteY35" fmla="*/ 1347424 h 2344739"/>
              <a:gd name="connsiteX36" fmla="*/ 10894683 w 12193149"/>
              <a:gd name="connsiteY36" fmla="*/ 1473399 h 2344739"/>
              <a:gd name="connsiteX37" fmla="*/ 10773300 w 12193149"/>
              <a:gd name="connsiteY37" fmla="*/ 1523191 h 2344739"/>
              <a:gd name="connsiteX38" fmla="*/ 10627668 w 12193149"/>
              <a:gd name="connsiteY38" fmla="*/ 1559229 h 2344739"/>
              <a:gd name="connsiteX39" fmla="*/ 10581895 w 12193149"/>
              <a:gd name="connsiteY39" fmla="*/ 1568689 h 2344739"/>
              <a:gd name="connsiteX40" fmla="*/ 10547790 w 12193149"/>
              <a:gd name="connsiteY40" fmla="*/ 1598423 h 2344739"/>
              <a:gd name="connsiteX41" fmla="*/ 10529643 w 12193149"/>
              <a:gd name="connsiteY41" fmla="*/ 1596907 h 2344739"/>
              <a:gd name="connsiteX42" fmla="*/ 10526446 w 12193149"/>
              <a:gd name="connsiteY42" fmla="*/ 1596411 h 2344739"/>
              <a:gd name="connsiteX43" fmla="*/ 10515129 w 12193149"/>
              <a:gd name="connsiteY43" fmla="*/ 1599537 h 2344739"/>
              <a:gd name="connsiteX44" fmla="*/ 10491735 w 12193149"/>
              <a:gd name="connsiteY44" fmla="*/ 1594156 h 2344739"/>
              <a:gd name="connsiteX45" fmla="*/ 10471418 w 12193149"/>
              <a:gd name="connsiteY45" fmla="*/ 1601693 h 2344739"/>
              <a:gd name="connsiteX46" fmla="*/ 10377042 w 12193149"/>
              <a:gd name="connsiteY46" fmla="*/ 1644598 h 2344739"/>
              <a:gd name="connsiteX47" fmla="*/ 10319338 w 12193149"/>
              <a:gd name="connsiteY47" fmla="*/ 1666221 h 2344739"/>
              <a:gd name="connsiteX48" fmla="*/ 10295467 w 12193149"/>
              <a:gd name="connsiteY48" fmla="*/ 1668079 h 2344739"/>
              <a:gd name="connsiteX49" fmla="*/ 10263443 w 12193149"/>
              <a:gd name="connsiteY49" fmla="*/ 1674948 h 2344739"/>
              <a:gd name="connsiteX50" fmla="*/ 10205418 w 12193149"/>
              <a:gd name="connsiteY50" fmla="*/ 1682149 h 2344739"/>
              <a:gd name="connsiteX51" fmla="*/ 10177759 w 12193149"/>
              <a:gd name="connsiteY51" fmla="*/ 1692943 h 2344739"/>
              <a:gd name="connsiteX52" fmla="*/ 10165070 w 12193149"/>
              <a:gd name="connsiteY52" fmla="*/ 1693739 h 2344739"/>
              <a:gd name="connsiteX53" fmla="*/ 10156308 w 12193149"/>
              <a:gd name="connsiteY53" fmla="*/ 1707487 h 2344739"/>
              <a:gd name="connsiteX54" fmla="*/ 10118267 w 12193149"/>
              <a:gd name="connsiteY54" fmla="*/ 1731142 h 2344739"/>
              <a:gd name="connsiteX55" fmla="*/ 10083317 w 12193149"/>
              <a:gd name="connsiteY55" fmla="*/ 1743296 h 2344739"/>
              <a:gd name="connsiteX56" fmla="*/ 10040388 w 12193149"/>
              <a:gd name="connsiteY56" fmla="*/ 1741632 h 2344739"/>
              <a:gd name="connsiteX57" fmla="*/ 9961167 w 12193149"/>
              <a:gd name="connsiteY57" fmla="*/ 1757147 h 2344739"/>
              <a:gd name="connsiteX58" fmla="*/ 9848940 w 12193149"/>
              <a:gd name="connsiteY58" fmla="*/ 1763915 h 2344739"/>
              <a:gd name="connsiteX59" fmla="*/ 9729457 w 12193149"/>
              <a:gd name="connsiteY59" fmla="*/ 1784122 h 2344739"/>
              <a:gd name="connsiteX60" fmla="*/ 9613704 w 12193149"/>
              <a:gd name="connsiteY60" fmla="*/ 1812371 h 2344739"/>
              <a:gd name="connsiteX61" fmla="*/ 9338590 w 12193149"/>
              <a:gd name="connsiteY61" fmla="*/ 1869293 h 2344739"/>
              <a:gd name="connsiteX62" fmla="*/ 9232518 w 12193149"/>
              <a:gd name="connsiteY62" fmla="*/ 1893149 h 2344739"/>
              <a:gd name="connsiteX63" fmla="*/ 9156690 w 12193149"/>
              <a:gd name="connsiteY63" fmla="*/ 1903228 h 2344739"/>
              <a:gd name="connsiteX64" fmla="*/ 9054601 w 12193149"/>
              <a:gd name="connsiteY64" fmla="*/ 1910755 h 2344739"/>
              <a:gd name="connsiteX65" fmla="*/ 9006634 w 12193149"/>
              <a:gd name="connsiteY65" fmla="*/ 1914040 h 2344739"/>
              <a:gd name="connsiteX66" fmla="*/ 9006349 w 12193149"/>
              <a:gd name="connsiteY66" fmla="*/ 1913800 h 2344739"/>
              <a:gd name="connsiteX67" fmla="*/ 8997380 w 12193149"/>
              <a:gd name="connsiteY67" fmla="*/ 1915011 h 2344739"/>
              <a:gd name="connsiteX68" fmla="*/ 8991542 w 12193149"/>
              <a:gd name="connsiteY68" fmla="*/ 1917072 h 2344739"/>
              <a:gd name="connsiteX69" fmla="*/ 8975485 w 12193149"/>
              <a:gd name="connsiteY69" fmla="*/ 1920298 h 2344739"/>
              <a:gd name="connsiteX70" fmla="*/ 8969159 w 12193149"/>
              <a:gd name="connsiteY70" fmla="*/ 1919598 h 2344739"/>
              <a:gd name="connsiteX71" fmla="*/ 8964196 w 12193149"/>
              <a:gd name="connsiteY71" fmla="*/ 1917373 h 2344739"/>
              <a:gd name="connsiteX72" fmla="*/ 8930136 w 12193149"/>
              <a:gd name="connsiteY72" fmla="*/ 1914185 h 2344739"/>
              <a:gd name="connsiteX73" fmla="*/ 8753592 w 12193149"/>
              <a:gd name="connsiteY73" fmla="*/ 1933417 h 2344739"/>
              <a:gd name="connsiteX74" fmla="*/ 8708995 w 12193149"/>
              <a:gd name="connsiteY74" fmla="*/ 1935518 h 2344739"/>
              <a:gd name="connsiteX75" fmla="*/ 8597219 w 12193149"/>
              <a:gd name="connsiteY75" fmla="*/ 1944090 h 2344739"/>
              <a:gd name="connsiteX76" fmla="*/ 8526378 w 12193149"/>
              <a:gd name="connsiteY76" fmla="*/ 1929248 h 2344739"/>
              <a:gd name="connsiteX77" fmla="*/ 8512131 w 12193149"/>
              <a:gd name="connsiteY77" fmla="*/ 1935163 h 2344739"/>
              <a:gd name="connsiteX78" fmla="*/ 8507315 w 12193149"/>
              <a:gd name="connsiteY78" fmla="*/ 1938164 h 2344739"/>
              <a:gd name="connsiteX79" fmla="*/ 8499116 w 12193149"/>
              <a:gd name="connsiteY79" fmla="*/ 1940902 h 2344739"/>
              <a:gd name="connsiteX80" fmla="*/ 8498742 w 12193149"/>
              <a:gd name="connsiteY80" fmla="*/ 1940723 h 2344739"/>
              <a:gd name="connsiteX81" fmla="*/ 8491397 w 12193149"/>
              <a:gd name="connsiteY81" fmla="*/ 1943773 h 2344739"/>
              <a:gd name="connsiteX82" fmla="*/ 8368330 w 12193149"/>
              <a:gd name="connsiteY82" fmla="*/ 1957815 h 2344739"/>
              <a:gd name="connsiteX83" fmla="*/ 8354947 w 12193149"/>
              <a:gd name="connsiteY83" fmla="*/ 1958009 h 2344739"/>
              <a:gd name="connsiteX84" fmla="*/ 8321252 w 12193149"/>
              <a:gd name="connsiteY84" fmla="*/ 1974587 h 2344739"/>
              <a:gd name="connsiteX85" fmla="*/ 8315581 w 12193149"/>
              <a:gd name="connsiteY85" fmla="*/ 1974913 h 2344739"/>
              <a:gd name="connsiteX86" fmla="*/ 8296322 w 12193149"/>
              <a:gd name="connsiteY86" fmla="*/ 1988808 h 2344739"/>
              <a:gd name="connsiteX87" fmla="*/ 8285424 w 12193149"/>
              <a:gd name="connsiteY87" fmla="*/ 1994631 h 2344739"/>
              <a:gd name="connsiteX88" fmla="*/ 8284298 w 12193149"/>
              <a:gd name="connsiteY88" fmla="*/ 1999074 h 2344739"/>
              <a:gd name="connsiteX89" fmla="*/ 8267224 w 12193149"/>
              <a:gd name="connsiteY89" fmla="*/ 2006249 h 2344739"/>
              <a:gd name="connsiteX90" fmla="*/ 8264525 w 12193149"/>
              <a:gd name="connsiteY90" fmla="*/ 2006019 h 2344739"/>
              <a:gd name="connsiteX91" fmla="*/ 8253181 w 12193149"/>
              <a:gd name="connsiteY91" fmla="*/ 2015862 h 2344739"/>
              <a:gd name="connsiteX92" fmla="*/ 8246982 w 12193149"/>
              <a:gd name="connsiteY92" fmla="*/ 2028854 h 2344739"/>
              <a:gd name="connsiteX93" fmla="*/ 8091420 w 12193149"/>
              <a:gd name="connsiteY93" fmla="*/ 2075015 h 2344739"/>
              <a:gd name="connsiteX94" fmla="*/ 7906555 w 12193149"/>
              <a:gd name="connsiteY94" fmla="*/ 2116988 h 2344739"/>
              <a:gd name="connsiteX95" fmla="*/ 7719893 w 12193149"/>
              <a:gd name="connsiteY95" fmla="*/ 2142703 h 2344739"/>
              <a:gd name="connsiteX96" fmla="*/ 7615495 w 12193149"/>
              <a:gd name="connsiteY96" fmla="*/ 2139232 h 2344739"/>
              <a:gd name="connsiteX97" fmla="*/ 7528691 w 12193149"/>
              <a:gd name="connsiteY97" fmla="*/ 2145060 h 2344739"/>
              <a:gd name="connsiteX98" fmla="*/ 7520719 w 12193149"/>
              <a:gd name="connsiteY98" fmla="*/ 2147613 h 2344739"/>
              <a:gd name="connsiteX99" fmla="*/ 7508559 w 12193149"/>
              <a:gd name="connsiteY99" fmla="*/ 2148948 h 2344739"/>
              <a:gd name="connsiteX100" fmla="*/ 7508188 w 12193149"/>
              <a:gd name="connsiteY100" fmla="*/ 2148621 h 2344739"/>
              <a:gd name="connsiteX101" fmla="*/ 7496943 w 12193149"/>
              <a:gd name="connsiteY101" fmla="*/ 2150573 h 2344739"/>
              <a:gd name="connsiteX102" fmla="*/ 7219707 w 12193149"/>
              <a:gd name="connsiteY102" fmla="*/ 2156680 h 2344739"/>
              <a:gd name="connsiteX103" fmla="*/ 7202249 w 12193149"/>
              <a:gd name="connsiteY103" fmla="*/ 2161230 h 2344739"/>
              <a:gd name="connsiteX104" fmla="*/ 7198152 w 12193149"/>
              <a:gd name="connsiteY104" fmla="*/ 2166588 h 2344739"/>
              <a:gd name="connsiteX105" fmla="*/ 7171956 w 12193149"/>
              <a:gd name="connsiteY105" fmla="*/ 2171236 h 2344739"/>
              <a:gd name="connsiteX106" fmla="*/ 7098136 w 12193149"/>
              <a:gd name="connsiteY106" fmla="*/ 2183464 h 2344739"/>
              <a:gd name="connsiteX107" fmla="*/ 7019644 w 12193149"/>
              <a:gd name="connsiteY107" fmla="*/ 2183090 h 2344739"/>
              <a:gd name="connsiteX108" fmla="*/ 6905294 w 12193149"/>
              <a:gd name="connsiteY108" fmla="*/ 2212596 h 2344739"/>
              <a:gd name="connsiteX109" fmla="*/ 6709370 w 12193149"/>
              <a:gd name="connsiteY109" fmla="*/ 2240551 h 2344739"/>
              <a:gd name="connsiteX110" fmla="*/ 6550602 w 12193149"/>
              <a:gd name="connsiteY110" fmla="*/ 2269327 h 2344739"/>
              <a:gd name="connsiteX111" fmla="*/ 6318708 w 12193149"/>
              <a:gd name="connsiteY111" fmla="*/ 2316127 h 2344739"/>
              <a:gd name="connsiteX112" fmla="*/ 6169822 w 12193149"/>
              <a:gd name="connsiteY112" fmla="*/ 2318214 h 2344739"/>
              <a:gd name="connsiteX113" fmla="*/ 6074996 w 12193149"/>
              <a:gd name="connsiteY113" fmla="*/ 2338676 h 2344739"/>
              <a:gd name="connsiteX114" fmla="*/ 6069677 w 12193149"/>
              <a:gd name="connsiteY114" fmla="*/ 2337139 h 2344739"/>
              <a:gd name="connsiteX115" fmla="*/ 6049786 w 12193149"/>
              <a:gd name="connsiteY115" fmla="*/ 2337822 h 2344739"/>
              <a:gd name="connsiteX116" fmla="*/ 6042433 w 12193149"/>
              <a:gd name="connsiteY116" fmla="*/ 2329473 h 2344739"/>
              <a:gd name="connsiteX117" fmla="*/ 6011238 w 12193149"/>
              <a:gd name="connsiteY117" fmla="*/ 2324380 h 2344739"/>
              <a:gd name="connsiteX118" fmla="*/ 5958523 w 12193149"/>
              <a:gd name="connsiteY118" fmla="*/ 2328024 h 2344739"/>
              <a:gd name="connsiteX119" fmla="*/ 5760067 w 12193149"/>
              <a:gd name="connsiteY119" fmla="*/ 2343716 h 2344739"/>
              <a:gd name="connsiteX120" fmla="*/ 5628108 w 12193149"/>
              <a:gd name="connsiteY120" fmla="*/ 2344739 h 2344739"/>
              <a:gd name="connsiteX121" fmla="*/ 5472054 w 12193149"/>
              <a:gd name="connsiteY121" fmla="*/ 2330719 h 2344739"/>
              <a:gd name="connsiteX122" fmla="*/ 5433909 w 12193149"/>
              <a:gd name="connsiteY122" fmla="*/ 2319466 h 2344739"/>
              <a:gd name="connsiteX123" fmla="*/ 5382817 w 12193149"/>
              <a:gd name="connsiteY123" fmla="*/ 2301764 h 2344739"/>
              <a:gd name="connsiteX124" fmla="*/ 5262912 w 12193149"/>
              <a:gd name="connsiteY124" fmla="*/ 2281347 h 2344739"/>
              <a:gd name="connsiteX125" fmla="*/ 5224109 w 12193149"/>
              <a:gd name="connsiteY125" fmla="*/ 2270223 h 2344739"/>
              <a:gd name="connsiteX126" fmla="*/ 5175808 w 12193149"/>
              <a:gd name="connsiteY126" fmla="*/ 2267233 h 2344739"/>
              <a:gd name="connsiteX127" fmla="*/ 5157702 w 12193149"/>
              <a:gd name="connsiteY127" fmla="*/ 2260010 h 2344739"/>
              <a:gd name="connsiteX128" fmla="*/ 5143747 w 12193149"/>
              <a:gd name="connsiteY128" fmla="*/ 2256610 h 2344739"/>
              <a:gd name="connsiteX129" fmla="*/ 5140744 w 12193149"/>
              <a:gd name="connsiteY129" fmla="*/ 2254509 h 2344739"/>
              <a:gd name="connsiteX130" fmla="*/ 5122807 w 12193149"/>
              <a:gd name="connsiteY130" fmla="*/ 2243656 h 2344739"/>
              <a:gd name="connsiteX131" fmla="*/ 5066938 w 12193149"/>
              <a:gd name="connsiteY131" fmla="*/ 2250227 h 2344739"/>
              <a:gd name="connsiteX132" fmla="*/ 5012662 w 12193149"/>
              <a:gd name="connsiteY132" fmla="*/ 2233846 h 2344739"/>
              <a:gd name="connsiteX133" fmla="*/ 4841589 w 12193149"/>
              <a:gd name="connsiteY133" fmla="*/ 2209829 h 2344739"/>
              <a:gd name="connsiteX134" fmla="*/ 4763595 w 12193149"/>
              <a:gd name="connsiteY134" fmla="*/ 2182061 h 2344739"/>
              <a:gd name="connsiteX135" fmla="*/ 4724334 w 12193149"/>
              <a:gd name="connsiteY135" fmla="*/ 2173047 h 2344739"/>
              <a:gd name="connsiteX136" fmla="*/ 4722324 w 12193149"/>
              <a:gd name="connsiteY136" fmla="*/ 2172298 h 2344739"/>
              <a:gd name="connsiteX137" fmla="*/ 4723259 w 12193149"/>
              <a:gd name="connsiteY137" fmla="*/ 2172087 h 2344739"/>
              <a:gd name="connsiteX138" fmla="*/ 4718350 w 12193149"/>
              <a:gd name="connsiteY138" fmla="*/ 2170817 h 2344739"/>
              <a:gd name="connsiteX139" fmla="*/ 4722324 w 12193149"/>
              <a:gd name="connsiteY139" fmla="*/ 2172298 h 2344739"/>
              <a:gd name="connsiteX140" fmla="*/ 4716674 w 12193149"/>
              <a:gd name="connsiteY140" fmla="*/ 2173573 h 2344739"/>
              <a:gd name="connsiteX141" fmla="*/ 4516962 w 12193149"/>
              <a:gd name="connsiteY141" fmla="*/ 2163671 h 2344739"/>
              <a:gd name="connsiteX142" fmla="*/ 4429691 w 12193149"/>
              <a:gd name="connsiteY142" fmla="*/ 2153020 h 2344739"/>
              <a:gd name="connsiteX143" fmla="*/ 4364023 w 12193149"/>
              <a:gd name="connsiteY143" fmla="*/ 2151674 h 2344739"/>
              <a:gd name="connsiteX144" fmla="*/ 4318114 w 12193149"/>
              <a:gd name="connsiteY144" fmla="*/ 2158289 h 2344739"/>
              <a:gd name="connsiteX145" fmla="*/ 4316258 w 12193149"/>
              <a:gd name="connsiteY145" fmla="*/ 2156948 h 2344739"/>
              <a:gd name="connsiteX146" fmla="*/ 4296292 w 12193149"/>
              <a:gd name="connsiteY146" fmla="*/ 2155069 h 2344739"/>
              <a:gd name="connsiteX147" fmla="*/ 4291212 w 12193149"/>
              <a:gd name="connsiteY147" fmla="*/ 2157986 h 2344739"/>
              <a:gd name="connsiteX148" fmla="*/ 4277290 w 12193149"/>
              <a:gd name="connsiteY148" fmla="*/ 2157740 h 2344739"/>
              <a:gd name="connsiteX149" fmla="*/ 4249265 w 12193149"/>
              <a:gd name="connsiteY149" fmla="*/ 2160064 h 2344739"/>
              <a:gd name="connsiteX150" fmla="*/ 4203199 w 12193149"/>
              <a:gd name="connsiteY150" fmla="*/ 2157269 h 2344739"/>
              <a:gd name="connsiteX151" fmla="*/ 4202893 w 12193149"/>
              <a:gd name="connsiteY151" fmla="*/ 2156010 h 2344739"/>
              <a:gd name="connsiteX152" fmla="*/ 4192396 w 12193149"/>
              <a:gd name="connsiteY152" fmla="*/ 2150376 h 2344739"/>
              <a:gd name="connsiteX153" fmla="*/ 4143893 w 12193149"/>
              <a:gd name="connsiteY153" fmla="*/ 2134511 h 2344739"/>
              <a:gd name="connsiteX154" fmla="*/ 4084245 w 12193149"/>
              <a:gd name="connsiteY154" fmla="*/ 2107978 h 2344739"/>
              <a:gd name="connsiteX155" fmla="*/ 4075694 w 12193149"/>
              <a:gd name="connsiteY155" fmla="*/ 2107143 h 2344739"/>
              <a:gd name="connsiteX156" fmla="*/ 4075575 w 12193149"/>
              <a:gd name="connsiteY156" fmla="*/ 2106844 h 2344739"/>
              <a:gd name="connsiteX157" fmla="*/ 4066658 w 12193149"/>
              <a:gd name="connsiteY157" fmla="*/ 2105400 h 2344739"/>
              <a:gd name="connsiteX158" fmla="*/ 4060102 w 12193149"/>
              <a:gd name="connsiteY158" fmla="*/ 2105618 h 2344739"/>
              <a:gd name="connsiteX159" fmla="*/ 4043512 w 12193149"/>
              <a:gd name="connsiteY159" fmla="*/ 2103997 h 2344739"/>
              <a:gd name="connsiteX160" fmla="*/ 4038145 w 12193149"/>
              <a:gd name="connsiteY160" fmla="*/ 2101563 h 2344739"/>
              <a:gd name="connsiteX161" fmla="*/ 4036511 w 12193149"/>
              <a:gd name="connsiteY161" fmla="*/ 2097896 h 2344739"/>
              <a:gd name="connsiteX162" fmla="*/ 4034926 w 12193149"/>
              <a:gd name="connsiteY162" fmla="*/ 2098131 h 2344739"/>
              <a:gd name="connsiteX163" fmla="*/ 4005686 w 12193149"/>
              <a:gd name="connsiteY163" fmla="*/ 2085563 h 2344739"/>
              <a:gd name="connsiteX164" fmla="*/ 3937994 w 12193149"/>
              <a:gd name="connsiteY164" fmla="*/ 2068106 h 2344739"/>
              <a:gd name="connsiteX165" fmla="*/ 3898423 w 12193149"/>
              <a:gd name="connsiteY165" fmla="*/ 2062451 h 2344739"/>
              <a:gd name="connsiteX166" fmla="*/ 3790908 w 12193149"/>
              <a:gd name="connsiteY166" fmla="*/ 2042213 h 2344739"/>
              <a:gd name="connsiteX167" fmla="*/ 3683661 w 12193149"/>
              <a:gd name="connsiteY167" fmla="*/ 2018290 h 2344739"/>
              <a:gd name="connsiteX168" fmla="*/ 3611183 w 12193149"/>
              <a:gd name="connsiteY168" fmla="*/ 1986019 h 2344739"/>
              <a:gd name="connsiteX169" fmla="*/ 3605003 w 12193149"/>
              <a:gd name="connsiteY169" fmla="*/ 1987381 h 2344739"/>
              <a:gd name="connsiteX170" fmla="*/ 3595884 w 12193149"/>
              <a:gd name="connsiteY170" fmla="*/ 1987545 h 2344739"/>
              <a:gd name="connsiteX171" fmla="*/ 3595649 w 12193149"/>
              <a:gd name="connsiteY171" fmla="*/ 1987276 h 2344739"/>
              <a:gd name="connsiteX172" fmla="*/ 3587126 w 12193149"/>
              <a:gd name="connsiteY172" fmla="*/ 1987966 h 2344739"/>
              <a:gd name="connsiteX173" fmla="*/ 3537283 w 12193149"/>
              <a:gd name="connsiteY173" fmla="*/ 1978267 h 2344739"/>
              <a:gd name="connsiteX174" fmla="*/ 3474371 w 12193149"/>
              <a:gd name="connsiteY174" fmla="*/ 1974606 h 2344739"/>
              <a:gd name="connsiteX175" fmla="*/ 3401876 w 12193149"/>
              <a:gd name="connsiteY175" fmla="*/ 1962558 h 2344739"/>
              <a:gd name="connsiteX176" fmla="*/ 3365036 w 12193149"/>
              <a:gd name="connsiteY176" fmla="*/ 1979510 h 2344739"/>
              <a:gd name="connsiteX177" fmla="*/ 3345174 w 12193149"/>
              <a:gd name="connsiteY177" fmla="*/ 1981192 h 2344739"/>
              <a:gd name="connsiteX178" fmla="*/ 3342846 w 12193149"/>
              <a:gd name="connsiteY178" fmla="*/ 1980217 h 2344739"/>
              <a:gd name="connsiteX179" fmla="*/ 3263504 w 12193149"/>
              <a:gd name="connsiteY179" fmla="*/ 1986094 h 2344739"/>
              <a:gd name="connsiteX180" fmla="*/ 3143704 w 12193149"/>
              <a:gd name="connsiteY180" fmla="*/ 1993869 h 2344739"/>
              <a:gd name="connsiteX181" fmla="*/ 3031439 w 12193149"/>
              <a:gd name="connsiteY181" fmla="*/ 1996512 h 2344739"/>
              <a:gd name="connsiteX182" fmla="*/ 2782717 w 12193149"/>
              <a:gd name="connsiteY182" fmla="*/ 2018333 h 2344739"/>
              <a:gd name="connsiteX183" fmla="*/ 2647675 w 12193149"/>
              <a:gd name="connsiteY183" fmla="*/ 2028869 h 2344739"/>
              <a:gd name="connsiteX184" fmla="*/ 2569176 w 12193149"/>
              <a:gd name="connsiteY184" fmla="*/ 2002628 h 2344739"/>
              <a:gd name="connsiteX185" fmla="*/ 2444403 w 12193149"/>
              <a:gd name="connsiteY185" fmla="*/ 2016529 h 2344739"/>
              <a:gd name="connsiteX186" fmla="*/ 2316260 w 12193149"/>
              <a:gd name="connsiteY186" fmla="*/ 2024996 h 2344739"/>
              <a:gd name="connsiteX187" fmla="*/ 2209726 w 12193149"/>
              <a:gd name="connsiteY187" fmla="*/ 2019763 h 2344739"/>
              <a:gd name="connsiteX188" fmla="*/ 2095813 w 12193149"/>
              <a:gd name="connsiteY188" fmla="*/ 2003052 h 2344739"/>
              <a:gd name="connsiteX189" fmla="*/ 1998504 w 12193149"/>
              <a:gd name="connsiteY189" fmla="*/ 1995032 h 2344739"/>
              <a:gd name="connsiteX190" fmla="*/ 1929320 w 12193149"/>
              <a:gd name="connsiteY190" fmla="*/ 2016977 h 2344739"/>
              <a:gd name="connsiteX191" fmla="*/ 1922798 w 12193149"/>
              <a:gd name="connsiteY191" fmla="*/ 2012146 h 2344739"/>
              <a:gd name="connsiteX192" fmla="*/ 1874228 w 12193149"/>
              <a:gd name="connsiteY192" fmla="*/ 2013741 h 2344739"/>
              <a:gd name="connsiteX193" fmla="*/ 1787803 w 12193149"/>
              <a:gd name="connsiteY193" fmla="*/ 2041363 h 2344739"/>
              <a:gd name="connsiteX194" fmla="*/ 1739352 w 12193149"/>
              <a:gd name="connsiteY194" fmla="*/ 2036312 h 2344739"/>
              <a:gd name="connsiteX195" fmla="*/ 1676219 w 12193149"/>
              <a:gd name="connsiteY195" fmla="*/ 2019963 h 2344739"/>
              <a:gd name="connsiteX196" fmla="*/ 1609817 w 12193149"/>
              <a:gd name="connsiteY196" fmla="*/ 2013066 h 2344739"/>
              <a:gd name="connsiteX197" fmla="*/ 1497258 w 12193149"/>
              <a:gd name="connsiteY197" fmla="*/ 1987476 h 2344739"/>
              <a:gd name="connsiteX198" fmla="*/ 1151127 w 12193149"/>
              <a:gd name="connsiteY198" fmla="*/ 1938041 h 2344739"/>
              <a:gd name="connsiteX199" fmla="*/ 859417 w 12193149"/>
              <a:gd name="connsiteY199" fmla="*/ 1928608 h 2344739"/>
              <a:gd name="connsiteX200" fmla="*/ 838688 w 12193149"/>
              <a:gd name="connsiteY200" fmla="*/ 1929821 h 2344739"/>
              <a:gd name="connsiteX201" fmla="*/ 817957 w 12193149"/>
              <a:gd name="connsiteY201" fmla="*/ 1927857 h 2344739"/>
              <a:gd name="connsiteX202" fmla="*/ 812654 w 12193149"/>
              <a:gd name="connsiteY202" fmla="*/ 1930751 h 2344739"/>
              <a:gd name="connsiteX203" fmla="*/ 721195 w 12193149"/>
              <a:gd name="connsiteY203" fmla="*/ 1929661 h 2344739"/>
              <a:gd name="connsiteX204" fmla="*/ 720890 w 12193149"/>
              <a:gd name="connsiteY204" fmla="*/ 1928399 h 2344739"/>
              <a:gd name="connsiteX205" fmla="*/ 710023 w 12193149"/>
              <a:gd name="connsiteY205" fmla="*/ 1922722 h 2344739"/>
              <a:gd name="connsiteX206" fmla="*/ 597940 w 12193149"/>
              <a:gd name="connsiteY206" fmla="*/ 1879864 h 2344739"/>
              <a:gd name="connsiteX207" fmla="*/ 579683 w 12193149"/>
              <a:gd name="connsiteY207" fmla="*/ 1877212 h 2344739"/>
              <a:gd name="connsiteX208" fmla="*/ 572865 w 12193149"/>
              <a:gd name="connsiteY208" fmla="*/ 1877401 h 2344739"/>
              <a:gd name="connsiteX209" fmla="*/ 446247 w 12193149"/>
              <a:gd name="connsiteY209" fmla="*/ 1839371 h 2344739"/>
              <a:gd name="connsiteX210" fmla="*/ 405163 w 12193149"/>
              <a:gd name="connsiteY210" fmla="*/ 1833548 h 2344739"/>
              <a:gd name="connsiteX211" fmla="*/ 293583 w 12193149"/>
              <a:gd name="connsiteY211" fmla="*/ 1812852 h 2344739"/>
              <a:gd name="connsiteX212" fmla="*/ 119529 w 12193149"/>
              <a:gd name="connsiteY212" fmla="*/ 1761047 h 2344739"/>
              <a:gd name="connsiteX213" fmla="*/ 16674 w 12193149"/>
              <a:gd name="connsiteY213" fmla="*/ 1758191 h 2344739"/>
              <a:gd name="connsiteX214" fmla="*/ 1150 w 12193149"/>
              <a:gd name="connsiteY214" fmla="*/ 1752722 h 2344739"/>
              <a:gd name="connsiteX215" fmla="*/ 1148 w 12193149"/>
              <a:gd name="connsiteY215" fmla="*/ 222213 h 2344739"/>
              <a:gd name="connsiteX216" fmla="*/ 1148 w 12193149"/>
              <a:gd name="connsiteY216" fmla="*/ 0 h 2344739"/>
              <a:gd name="connsiteX0" fmla="*/ 1148 w 12193149"/>
              <a:gd name="connsiteY0" fmla="*/ 818782 h 3163521"/>
              <a:gd name="connsiteX1" fmla="*/ 12181789 w 12193149"/>
              <a:gd name="connsiteY1" fmla="*/ 0 h 3163521"/>
              <a:gd name="connsiteX2" fmla="*/ 12193149 w 12193149"/>
              <a:gd name="connsiteY2" fmla="*/ 1398521 h 3163521"/>
              <a:gd name="connsiteX3" fmla="*/ 12185986 w 12193149"/>
              <a:gd name="connsiteY3" fmla="*/ 1402971 h 3163521"/>
              <a:gd name="connsiteX4" fmla="*/ 12156363 w 12193149"/>
              <a:gd name="connsiteY4" fmla="*/ 1416148 h 3163521"/>
              <a:gd name="connsiteX5" fmla="*/ 12139215 w 12193149"/>
              <a:gd name="connsiteY5" fmla="*/ 1441961 h 3163521"/>
              <a:gd name="connsiteX6" fmla="*/ 12126327 w 12193149"/>
              <a:gd name="connsiteY6" fmla="*/ 1443472 h 3163521"/>
              <a:gd name="connsiteX7" fmla="*/ 12124007 w 12193149"/>
              <a:gd name="connsiteY7" fmla="*/ 1443576 h 3163521"/>
              <a:gd name="connsiteX8" fmla="*/ 12116854 w 12193149"/>
              <a:gd name="connsiteY8" fmla="*/ 1447390 h 3163521"/>
              <a:gd name="connsiteX9" fmla="*/ 12099497 w 12193149"/>
              <a:gd name="connsiteY9" fmla="*/ 1446921 h 3163521"/>
              <a:gd name="connsiteX10" fmla="*/ 12087073 w 12193149"/>
              <a:gd name="connsiteY10" fmla="*/ 1455123 h 3163521"/>
              <a:gd name="connsiteX11" fmla="*/ 12031073 w 12193149"/>
              <a:gd name="connsiteY11" fmla="*/ 1498791 h 3163521"/>
              <a:gd name="connsiteX12" fmla="*/ 11995833 w 12193149"/>
              <a:gd name="connsiteY12" fmla="*/ 1522240 h 3163521"/>
              <a:gd name="connsiteX13" fmla="*/ 11979717 w 12193149"/>
              <a:gd name="connsiteY13" fmla="*/ 1526943 h 3163521"/>
              <a:gd name="connsiteX14" fmla="*/ 11959046 w 12193149"/>
              <a:gd name="connsiteY14" fmla="*/ 1536340 h 3163521"/>
              <a:gd name="connsiteX15" fmla="*/ 11920454 w 12193149"/>
              <a:gd name="connsiteY15" fmla="*/ 1549665 h 3163521"/>
              <a:gd name="connsiteX16" fmla="*/ 11903656 w 12193149"/>
              <a:gd name="connsiteY16" fmla="*/ 1561208 h 3163521"/>
              <a:gd name="connsiteX17" fmla="*/ 11895048 w 12193149"/>
              <a:gd name="connsiteY17" fmla="*/ 1563573 h 3163521"/>
              <a:gd name="connsiteX18" fmla="*/ 11891968 w 12193149"/>
              <a:gd name="connsiteY18" fmla="*/ 1574511 h 3163521"/>
              <a:gd name="connsiteX19" fmla="*/ 11870776 w 12193149"/>
              <a:gd name="connsiteY19" fmla="*/ 1596598 h 3163521"/>
              <a:gd name="connsiteX20" fmla="*/ 11813376 w 12193149"/>
              <a:gd name="connsiteY20" fmla="*/ 1616441 h 3163521"/>
              <a:gd name="connsiteX21" fmla="*/ 11590693 w 12193149"/>
              <a:gd name="connsiteY21" fmla="*/ 1782559 h 3163521"/>
              <a:gd name="connsiteX22" fmla="*/ 11506817 w 12193149"/>
              <a:gd name="connsiteY22" fmla="*/ 1852405 h 3163521"/>
              <a:gd name="connsiteX23" fmla="*/ 11280332 w 12193149"/>
              <a:gd name="connsiteY23" fmla="*/ 2042353 h 3163521"/>
              <a:gd name="connsiteX24" fmla="*/ 11228309 w 12193149"/>
              <a:gd name="connsiteY24" fmla="*/ 2095018 h 3163521"/>
              <a:gd name="connsiteX25" fmla="*/ 11218087 w 12193149"/>
              <a:gd name="connsiteY25" fmla="*/ 2094743 h 3163521"/>
              <a:gd name="connsiteX26" fmla="*/ 11217184 w 12193149"/>
              <a:gd name="connsiteY26" fmla="*/ 2093800 h 3163521"/>
              <a:gd name="connsiteX27" fmla="*/ 11188885 w 12193149"/>
              <a:gd name="connsiteY27" fmla="*/ 2111165 h 3163521"/>
              <a:gd name="connsiteX28" fmla="*/ 11184501 w 12193149"/>
              <a:gd name="connsiteY28" fmla="*/ 2111307 h 3163521"/>
              <a:gd name="connsiteX29" fmla="*/ 11166854 w 12193149"/>
              <a:gd name="connsiteY29" fmla="*/ 2125394 h 3163521"/>
              <a:gd name="connsiteX30" fmla="*/ 11157311 w 12193149"/>
              <a:gd name="connsiteY30" fmla="*/ 2131196 h 3163521"/>
              <a:gd name="connsiteX31" fmla="*/ 11155496 w 12193149"/>
              <a:gd name="connsiteY31" fmla="*/ 2135879 h 3163521"/>
              <a:gd name="connsiteX32" fmla="*/ 11140961 w 12193149"/>
              <a:gd name="connsiteY32" fmla="*/ 2142897 h 3163521"/>
              <a:gd name="connsiteX33" fmla="*/ 11138961 w 12193149"/>
              <a:gd name="connsiteY33" fmla="*/ 2142554 h 3163521"/>
              <a:gd name="connsiteX34" fmla="*/ 11128208 w 12193149"/>
              <a:gd name="connsiteY34" fmla="*/ 2152614 h 3163521"/>
              <a:gd name="connsiteX35" fmla="*/ 11120691 w 12193149"/>
              <a:gd name="connsiteY35" fmla="*/ 2166206 h 3163521"/>
              <a:gd name="connsiteX36" fmla="*/ 10894683 w 12193149"/>
              <a:gd name="connsiteY36" fmla="*/ 2292181 h 3163521"/>
              <a:gd name="connsiteX37" fmla="*/ 10773300 w 12193149"/>
              <a:gd name="connsiteY37" fmla="*/ 2341973 h 3163521"/>
              <a:gd name="connsiteX38" fmla="*/ 10627668 w 12193149"/>
              <a:gd name="connsiteY38" fmla="*/ 2378011 h 3163521"/>
              <a:gd name="connsiteX39" fmla="*/ 10581895 w 12193149"/>
              <a:gd name="connsiteY39" fmla="*/ 2387471 h 3163521"/>
              <a:gd name="connsiteX40" fmla="*/ 10547790 w 12193149"/>
              <a:gd name="connsiteY40" fmla="*/ 2417205 h 3163521"/>
              <a:gd name="connsiteX41" fmla="*/ 10529643 w 12193149"/>
              <a:gd name="connsiteY41" fmla="*/ 2415689 h 3163521"/>
              <a:gd name="connsiteX42" fmla="*/ 10526446 w 12193149"/>
              <a:gd name="connsiteY42" fmla="*/ 2415193 h 3163521"/>
              <a:gd name="connsiteX43" fmla="*/ 10515129 w 12193149"/>
              <a:gd name="connsiteY43" fmla="*/ 2418319 h 3163521"/>
              <a:gd name="connsiteX44" fmla="*/ 10491735 w 12193149"/>
              <a:gd name="connsiteY44" fmla="*/ 2412938 h 3163521"/>
              <a:gd name="connsiteX45" fmla="*/ 10471418 w 12193149"/>
              <a:gd name="connsiteY45" fmla="*/ 2420475 h 3163521"/>
              <a:gd name="connsiteX46" fmla="*/ 10377042 w 12193149"/>
              <a:gd name="connsiteY46" fmla="*/ 2463380 h 3163521"/>
              <a:gd name="connsiteX47" fmla="*/ 10319338 w 12193149"/>
              <a:gd name="connsiteY47" fmla="*/ 2485003 h 3163521"/>
              <a:gd name="connsiteX48" fmla="*/ 10295467 w 12193149"/>
              <a:gd name="connsiteY48" fmla="*/ 2486861 h 3163521"/>
              <a:gd name="connsiteX49" fmla="*/ 10263443 w 12193149"/>
              <a:gd name="connsiteY49" fmla="*/ 2493730 h 3163521"/>
              <a:gd name="connsiteX50" fmla="*/ 10205418 w 12193149"/>
              <a:gd name="connsiteY50" fmla="*/ 2500931 h 3163521"/>
              <a:gd name="connsiteX51" fmla="*/ 10177759 w 12193149"/>
              <a:gd name="connsiteY51" fmla="*/ 2511725 h 3163521"/>
              <a:gd name="connsiteX52" fmla="*/ 10165070 w 12193149"/>
              <a:gd name="connsiteY52" fmla="*/ 2512521 h 3163521"/>
              <a:gd name="connsiteX53" fmla="*/ 10156308 w 12193149"/>
              <a:gd name="connsiteY53" fmla="*/ 2526269 h 3163521"/>
              <a:gd name="connsiteX54" fmla="*/ 10118267 w 12193149"/>
              <a:gd name="connsiteY54" fmla="*/ 2549924 h 3163521"/>
              <a:gd name="connsiteX55" fmla="*/ 10083317 w 12193149"/>
              <a:gd name="connsiteY55" fmla="*/ 2562078 h 3163521"/>
              <a:gd name="connsiteX56" fmla="*/ 10040388 w 12193149"/>
              <a:gd name="connsiteY56" fmla="*/ 2560414 h 3163521"/>
              <a:gd name="connsiteX57" fmla="*/ 9961167 w 12193149"/>
              <a:gd name="connsiteY57" fmla="*/ 2575929 h 3163521"/>
              <a:gd name="connsiteX58" fmla="*/ 9848940 w 12193149"/>
              <a:gd name="connsiteY58" fmla="*/ 2582697 h 3163521"/>
              <a:gd name="connsiteX59" fmla="*/ 9729457 w 12193149"/>
              <a:gd name="connsiteY59" fmla="*/ 2602904 h 3163521"/>
              <a:gd name="connsiteX60" fmla="*/ 9613704 w 12193149"/>
              <a:gd name="connsiteY60" fmla="*/ 2631153 h 3163521"/>
              <a:gd name="connsiteX61" fmla="*/ 9338590 w 12193149"/>
              <a:gd name="connsiteY61" fmla="*/ 2688075 h 3163521"/>
              <a:gd name="connsiteX62" fmla="*/ 9232518 w 12193149"/>
              <a:gd name="connsiteY62" fmla="*/ 2711931 h 3163521"/>
              <a:gd name="connsiteX63" fmla="*/ 9156690 w 12193149"/>
              <a:gd name="connsiteY63" fmla="*/ 2722010 h 3163521"/>
              <a:gd name="connsiteX64" fmla="*/ 9054601 w 12193149"/>
              <a:gd name="connsiteY64" fmla="*/ 2729537 h 3163521"/>
              <a:gd name="connsiteX65" fmla="*/ 9006634 w 12193149"/>
              <a:gd name="connsiteY65" fmla="*/ 2732822 h 3163521"/>
              <a:gd name="connsiteX66" fmla="*/ 9006349 w 12193149"/>
              <a:gd name="connsiteY66" fmla="*/ 2732582 h 3163521"/>
              <a:gd name="connsiteX67" fmla="*/ 8997380 w 12193149"/>
              <a:gd name="connsiteY67" fmla="*/ 2733793 h 3163521"/>
              <a:gd name="connsiteX68" fmla="*/ 8991542 w 12193149"/>
              <a:gd name="connsiteY68" fmla="*/ 2735854 h 3163521"/>
              <a:gd name="connsiteX69" fmla="*/ 8975485 w 12193149"/>
              <a:gd name="connsiteY69" fmla="*/ 2739080 h 3163521"/>
              <a:gd name="connsiteX70" fmla="*/ 8969159 w 12193149"/>
              <a:gd name="connsiteY70" fmla="*/ 2738380 h 3163521"/>
              <a:gd name="connsiteX71" fmla="*/ 8964196 w 12193149"/>
              <a:gd name="connsiteY71" fmla="*/ 2736155 h 3163521"/>
              <a:gd name="connsiteX72" fmla="*/ 8930136 w 12193149"/>
              <a:gd name="connsiteY72" fmla="*/ 2732967 h 3163521"/>
              <a:gd name="connsiteX73" fmla="*/ 8753592 w 12193149"/>
              <a:gd name="connsiteY73" fmla="*/ 2752199 h 3163521"/>
              <a:gd name="connsiteX74" fmla="*/ 8708995 w 12193149"/>
              <a:gd name="connsiteY74" fmla="*/ 2754300 h 3163521"/>
              <a:gd name="connsiteX75" fmla="*/ 8597219 w 12193149"/>
              <a:gd name="connsiteY75" fmla="*/ 2762872 h 3163521"/>
              <a:gd name="connsiteX76" fmla="*/ 8526378 w 12193149"/>
              <a:gd name="connsiteY76" fmla="*/ 2748030 h 3163521"/>
              <a:gd name="connsiteX77" fmla="*/ 8512131 w 12193149"/>
              <a:gd name="connsiteY77" fmla="*/ 2753945 h 3163521"/>
              <a:gd name="connsiteX78" fmla="*/ 8507315 w 12193149"/>
              <a:gd name="connsiteY78" fmla="*/ 2756946 h 3163521"/>
              <a:gd name="connsiteX79" fmla="*/ 8499116 w 12193149"/>
              <a:gd name="connsiteY79" fmla="*/ 2759684 h 3163521"/>
              <a:gd name="connsiteX80" fmla="*/ 8498742 w 12193149"/>
              <a:gd name="connsiteY80" fmla="*/ 2759505 h 3163521"/>
              <a:gd name="connsiteX81" fmla="*/ 8491397 w 12193149"/>
              <a:gd name="connsiteY81" fmla="*/ 2762555 h 3163521"/>
              <a:gd name="connsiteX82" fmla="*/ 8368330 w 12193149"/>
              <a:gd name="connsiteY82" fmla="*/ 2776597 h 3163521"/>
              <a:gd name="connsiteX83" fmla="*/ 8354947 w 12193149"/>
              <a:gd name="connsiteY83" fmla="*/ 2776791 h 3163521"/>
              <a:gd name="connsiteX84" fmla="*/ 8321252 w 12193149"/>
              <a:gd name="connsiteY84" fmla="*/ 2793369 h 3163521"/>
              <a:gd name="connsiteX85" fmla="*/ 8315581 w 12193149"/>
              <a:gd name="connsiteY85" fmla="*/ 2793695 h 3163521"/>
              <a:gd name="connsiteX86" fmla="*/ 8296322 w 12193149"/>
              <a:gd name="connsiteY86" fmla="*/ 2807590 h 3163521"/>
              <a:gd name="connsiteX87" fmla="*/ 8285424 w 12193149"/>
              <a:gd name="connsiteY87" fmla="*/ 2813413 h 3163521"/>
              <a:gd name="connsiteX88" fmla="*/ 8284298 w 12193149"/>
              <a:gd name="connsiteY88" fmla="*/ 2817856 h 3163521"/>
              <a:gd name="connsiteX89" fmla="*/ 8267224 w 12193149"/>
              <a:gd name="connsiteY89" fmla="*/ 2825031 h 3163521"/>
              <a:gd name="connsiteX90" fmla="*/ 8264525 w 12193149"/>
              <a:gd name="connsiteY90" fmla="*/ 2824801 h 3163521"/>
              <a:gd name="connsiteX91" fmla="*/ 8253181 w 12193149"/>
              <a:gd name="connsiteY91" fmla="*/ 2834644 h 3163521"/>
              <a:gd name="connsiteX92" fmla="*/ 8246982 w 12193149"/>
              <a:gd name="connsiteY92" fmla="*/ 2847636 h 3163521"/>
              <a:gd name="connsiteX93" fmla="*/ 8091420 w 12193149"/>
              <a:gd name="connsiteY93" fmla="*/ 2893797 h 3163521"/>
              <a:gd name="connsiteX94" fmla="*/ 7906555 w 12193149"/>
              <a:gd name="connsiteY94" fmla="*/ 2935770 h 3163521"/>
              <a:gd name="connsiteX95" fmla="*/ 7719893 w 12193149"/>
              <a:gd name="connsiteY95" fmla="*/ 2961485 h 3163521"/>
              <a:gd name="connsiteX96" fmla="*/ 7615495 w 12193149"/>
              <a:gd name="connsiteY96" fmla="*/ 2958014 h 3163521"/>
              <a:gd name="connsiteX97" fmla="*/ 7528691 w 12193149"/>
              <a:gd name="connsiteY97" fmla="*/ 2963842 h 3163521"/>
              <a:gd name="connsiteX98" fmla="*/ 7520719 w 12193149"/>
              <a:gd name="connsiteY98" fmla="*/ 2966395 h 3163521"/>
              <a:gd name="connsiteX99" fmla="*/ 7508559 w 12193149"/>
              <a:gd name="connsiteY99" fmla="*/ 2967730 h 3163521"/>
              <a:gd name="connsiteX100" fmla="*/ 7508188 w 12193149"/>
              <a:gd name="connsiteY100" fmla="*/ 2967403 h 3163521"/>
              <a:gd name="connsiteX101" fmla="*/ 7496943 w 12193149"/>
              <a:gd name="connsiteY101" fmla="*/ 2969355 h 3163521"/>
              <a:gd name="connsiteX102" fmla="*/ 7219707 w 12193149"/>
              <a:gd name="connsiteY102" fmla="*/ 2975462 h 3163521"/>
              <a:gd name="connsiteX103" fmla="*/ 7202249 w 12193149"/>
              <a:gd name="connsiteY103" fmla="*/ 2980012 h 3163521"/>
              <a:gd name="connsiteX104" fmla="*/ 7198152 w 12193149"/>
              <a:gd name="connsiteY104" fmla="*/ 2985370 h 3163521"/>
              <a:gd name="connsiteX105" fmla="*/ 7171956 w 12193149"/>
              <a:gd name="connsiteY105" fmla="*/ 2990018 h 3163521"/>
              <a:gd name="connsiteX106" fmla="*/ 7098136 w 12193149"/>
              <a:gd name="connsiteY106" fmla="*/ 3002246 h 3163521"/>
              <a:gd name="connsiteX107" fmla="*/ 7019644 w 12193149"/>
              <a:gd name="connsiteY107" fmla="*/ 3001872 h 3163521"/>
              <a:gd name="connsiteX108" fmla="*/ 6905294 w 12193149"/>
              <a:gd name="connsiteY108" fmla="*/ 3031378 h 3163521"/>
              <a:gd name="connsiteX109" fmla="*/ 6709370 w 12193149"/>
              <a:gd name="connsiteY109" fmla="*/ 3059333 h 3163521"/>
              <a:gd name="connsiteX110" fmla="*/ 6550602 w 12193149"/>
              <a:gd name="connsiteY110" fmla="*/ 3088109 h 3163521"/>
              <a:gd name="connsiteX111" fmla="*/ 6318708 w 12193149"/>
              <a:gd name="connsiteY111" fmla="*/ 3134909 h 3163521"/>
              <a:gd name="connsiteX112" fmla="*/ 6169822 w 12193149"/>
              <a:gd name="connsiteY112" fmla="*/ 3136996 h 3163521"/>
              <a:gd name="connsiteX113" fmla="*/ 6074996 w 12193149"/>
              <a:gd name="connsiteY113" fmla="*/ 3157458 h 3163521"/>
              <a:gd name="connsiteX114" fmla="*/ 6069677 w 12193149"/>
              <a:gd name="connsiteY114" fmla="*/ 3155921 h 3163521"/>
              <a:gd name="connsiteX115" fmla="*/ 6049786 w 12193149"/>
              <a:gd name="connsiteY115" fmla="*/ 3156604 h 3163521"/>
              <a:gd name="connsiteX116" fmla="*/ 6042433 w 12193149"/>
              <a:gd name="connsiteY116" fmla="*/ 3148255 h 3163521"/>
              <a:gd name="connsiteX117" fmla="*/ 6011238 w 12193149"/>
              <a:gd name="connsiteY117" fmla="*/ 3143162 h 3163521"/>
              <a:gd name="connsiteX118" fmla="*/ 5958523 w 12193149"/>
              <a:gd name="connsiteY118" fmla="*/ 3146806 h 3163521"/>
              <a:gd name="connsiteX119" fmla="*/ 5760067 w 12193149"/>
              <a:gd name="connsiteY119" fmla="*/ 3162498 h 3163521"/>
              <a:gd name="connsiteX120" fmla="*/ 5628108 w 12193149"/>
              <a:gd name="connsiteY120" fmla="*/ 3163521 h 3163521"/>
              <a:gd name="connsiteX121" fmla="*/ 5472054 w 12193149"/>
              <a:gd name="connsiteY121" fmla="*/ 3149501 h 3163521"/>
              <a:gd name="connsiteX122" fmla="*/ 5433909 w 12193149"/>
              <a:gd name="connsiteY122" fmla="*/ 3138248 h 3163521"/>
              <a:gd name="connsiteX123" fmla="*/ 5382817 w 12193149"/>
              <a:gd name="connsiteY123" fmla="*/ 3120546 h 3163521"/>
              <a:gd name="connsiteX124" fmla="*/ 5262912 w 12193149"/>
              <a:gd name="connsiteY124" fmla="*/ 3100129 h 3163521"/>
              <a:gd name="connsiteX125" fmla="*/ 5224109 w 12193149"/>
              <a:gd name="connsiteY125" fmla="*/ 3089005 h 3163521"/>
              <a:gd name="connsiteX126" fmla="*/ 5175808 w 12193149"/>
              <a:gd name="connsiteY126" fmla="*/ 3086015 h 3163521"/>
              <a:gd name="connsiteX127" fmla="*/ 5157702 w 12193149"/>
              <a:gd name="connsiteY127" fmla="*/ 3078792 h 3163521"/>
              <a:gd name="connsiteX128" fmla="*/ 5143747 w 12193149"/>
              <a:gd name="connsiteY128" fmla="*/ 3075392 h 3163521"/>
              <a:gd name="connsiteX129" fmla="*/ 5140744 w 12193149"/>
              <a:gd name="connsiteY129" fmla="*/ 3073291 h 3163521"/>
              <a:gd name="connsiteX130" fmla="*/ 5122807 w 12193149"/>
              <a:gd name="connsiteY130" fmla="*/ 3062438 h 3163521"/>
              <a:gd name="connsiteX131" fmla="*/ 5066938 w 12193149"/>
              <a:gd name="connsiteY131" fmla="*/ 3069009 h 3163521"/>
              <a:gd name="connsiteX132" fmla="*/ 5012662 w 12193149"/>
              <a:gd name="connsiteY132" fmla="*/ 3052628 h 3163521"/>
              <a:gd name="connsiteX133" fmla="*/ 4841589 w 12193149"/>
              <a:gd name="connsiteY133" fmla="*/ 3028611 h 3163521"/>
              <a:gd name="connsiteX134" fmla="*/ 4763595 w 12193149"/>
              <a:gd name="connsiteY134" fmla="*/ 3000843 h 3163521"/>
              <a:gd name="connsiteX135" fmla="*/ 4724334 w 12193149"/>
              <a:gd name="connsiteY135" fmla="*/ 2991829 h 3163521"/>
              <a:gd name="connsiteX136" fmla="*/ 4722324 w 12193149"/>
              <a:gd name="connsiteY136" fmla="*/ 2991080 h 3163521"/>
              <a:gd name="connsiteX137" fmla="*/ 4723259 w 12193149"/>
              <a:gd name="connsiteY137" fmla="*/ 2990869 h 3163521"/>
              <a:gd name="connsiteX138" fmla="*/ 4718350 w 12193149"/>
              <a:gd name="connsiteY138" fmla="*/ 2989599 h 3163521"/>
              <a:gd name="connsiteX139" fmla="*/ 4722324 w 12193149"/>
              <a:gd name="connsiteY139" fmla="*/ 2991080 h 3163521"/>
              <a:gd name="connsiteX140" fmla="*/ 4716674 w 12193149"/>
              <a:gd name="connsiteY140" fmla="*/ 2992355 h 3163521"/>
              <a:gd name="connsiteX141" fmla="*/ 4516962 w 12193149"/>
              <a:gd name="connsiteY141" fmla="*/ 2982453 h 3163521"/>
              <a:gd name="connsiteX142" fmla="*/ 4429691 w 12193149"/>
              <a:gd name="connsiteY142" fmla="*/ 2971802 h 3163521"/>
              <a:gd name="connsiteX143" fmla="*/ 4364023 w 12193149"/>
              <a:gd name="connsiteY143" fmla="*/ 2970456 h 3163521"/>
              <a:gd name="connsiteX144" fmla="*/ 4318114 w 12193149"/>
              <a:gd name="connsiteY144" fmla="*/ 2977071 h 3163521"/>
              <a:gd name="connsiteX145" fmla="*/ 4316258 w 12193149"/>
              <a:gd name="connsiteY145" fmla="*/ 2975730 h 3163521"/>
              <a:gd name="connsiteX146" fmla="*/ 4296292 w 12193149"/>
              <a:gd name="connsiteY146" fmla="*/ 2973851 h 3163521"/>
              <a:gd name="connsiteX147" fmla="*/ 4291212 w 12193149"/>
              <a:gd name="connsiteY147" fmla="*/ 2976768 h 3163521"/>
              <a:gd name="connsiteX148" fmla="*/ 4277290 w 12193149"/>
              <a:gd name="connsiteY148" fmla="*/ 2976522 h 3163521"/>
              <a:gd name="connsiteX149" fmla="*/ 4249265 w 12193149"/>
              <a:gd name="connsiteY149" fmla="*/ 2978846 h 3163521"/>
              <a:gd name="connsiteX150" fmla="*/ 4203199 w 12193149"/>
              <a:gd name="connsiteY150" fmla="*/ 2976051 h 3163521"/>
              <a:gd name="connsiteX151" fmla="*/ 4202893 w 12193149"/>
              <a:gd name="connsiteY151" fmla="*/ 2974792 h 3163521"/>
              <a:gd name="connsiteX152" fmla="*/ 4192396 w 12193149"/>
              <a:gd name="connsiteY152" fmla="*/ 2969158 h 3163521"/>
              <a:gd name="connsiteX153" fmla="*/ 4143893 w 12193149"/>
              <a:gd name="connsiteY153" fmla="*/ 2953293 h 3163521"/>
              <a:gd name="connsiteX154" fmla="*/ 4084245 w 12193149"/>
              <a:gd name="connsiteY154" fmla="*/ 2926760 h 3163521"/>
              <a:gd name="connsiteX155" fmla="*/ 4075694 w 12193149"/>
              <a:gd name="connsiteY155" fmla="*/ 2925925 h 3163521"/>
              <a:gd name="connsiteX156" fmla="*/ 4075575 w 12193149"/>
              <a:gd name="connsiteY156" fmla="*/ 2925626 h 3163521"/>
              <a:gd name="connsiteX157" fmla="*/ 4066658 w 12193149"/>
              <a:gd name="connsiteY157" fmla="*/ 2924182 h 3163521"/>
              <a:gd name="connsiteX158" fmla="*/ 4060102 w 12193149"/>
              <a:gd name="connsiteY158" fmla="*/ 2924400 h 3163521"/>
              <a:gd name="connsiteX159" fmla="*/ 4043512 w 12193149"/>
              <a:gd name="connsiteY159" fmla="*/ 2922779 h 3163521"/>
              <a:gd name="connsiteX160" fmla="*/ 4038145 w 12193149"/>
              <a:gd name="connsiteY160" fmla="*/ 2920345 h 3163521"/>
              <a:gd name="connsiteX161" fmla="*/ 4036511 w 12193149"/>
              <a:gd name="connsiteY161" fmla="*/ 2916678 h 3163521"/>
              <a:gd name="connsiteX162" fmla="*/ 4034926 w 12193149"/>
              <a:gd name="connsiteY162" fmla="*/ 2916913 h 3163521"/>
              <a:gd name="connsiteX163" fmla="*/ 4005686 w 12193149"/>
              <a:gd name="connsiteY163" fmla="*/ 2904345 h 3163521"/>
              <a:gd name="connsiteX164" fmla="*/ 3937994 w 12193149"/>
              <a:gd name="connsiteY164" fmla="*/ 2886888 h 3163521"/>
              <a:gd name="connsiteX165" fmla="*/ 3898423 w 12193149"/>
              <a:gd name="connsiteY165" fmla="*/ 2881233 h 3163521"/>
              <a:gd name="connsiteX166" fmla="*/ 3790908 w 12193149"/>
              <a:gd name="connsiteY166" fmla="*/ 2860995 h 3163521"/>
              <a:gd name="connsiteX167" fmla="*/ 3683661 w 12193149"/>
              <a:gd name="connsiteY167" fmla="*/ 2837072 h 3163521"/>
              <a:gd name="connsiteX168" fmla="*/ 3611183 w 12193149"/>
              <a:gd name="connsiteY168" fmla="*/ 2804801 h 3163521"/>
              <a:gd name="connsiteX169" fmla="*/ 3605003 w 12193149"/>
              <a:gd name="connsiteY169" fmla="*/ 2806163 h 3163521"/>
              <a:gd name="connsiteX170" fmla="*/ 3595884 w 12193149"/>
              <a:gd name="connsiteY170" fmla="*/ 2806327 h 3163521"/>
              <a:gd name="connsiteX171" fmla="*/ 3595649 w 12193149"/>
              <a:gd name="connsiteY171" fmla="*/ 2806058 h 3163521"/>
              <a:gd name="connsiteX172" fmla="*/ 3587126 w 12193149"/>
              <a:gd name="connsiteY172" fmla="*/ 2806748 h 3163521"/>
              <a:gd name="connsiteX173" fmla="*/ 3537283 w 12193149"/>
              <a:gd name="connsiteY173" fmla="*/ 2797049 h 3163521"/>
              <a:gd name="connsiteX174" fmla="*/ 3474371 w 12193149"/>
              <a:gd name="connsiteY174" fmla="*/ 2793388 h 3163521"/>
              <a:gd name="connsiteX175" fmla="*/ 3401876 w 12193149"/>
              <a:gd name="connsiteY175" fmla="*/ 2781340 h 3163521"/>
              <a:gd name="connsiteX176" fmla="*/ 3365036 w 12193149"/>
              <a:gd name="connsiteY176" fmla="*/ 2798292 h 3163521"/>
              <a:gd name="connsiteX177" fmla="*/ 3345174 w 12193149"/>
              <a:gd name="connsiteY177" fmla="*/ 2799974 h 3163521"/>
              <a:gd name="connsiteX178" fmla="*/ 3342846 w 12193149"/>
              <a:gd name="connsiteY178" fmla="*/ 2798999 h 3163521"/>
              <a:gd name="connsiteX179" fmla="*/ 3263504 w 12193149"/>
              <a:gd name="connsiteY179" fmla="*/ 2804876 h 3163521"/>
              <a:gd name="connsiteX180" fmla="*/ 3143704 w 12193149"/>
              <a:gd name="connsiteY180" fmla="*/ 2812651 h 3163521"/>
              <a:gd name="connsiteX181" fmla="*/ 3031439 w 12193149"/>
              <a:gd name="connsiteY181" fmla="*/ 2815294 h 3163521"/>
              <a:gd name="connsiteX182" fmla="*/ 2782717 w 12193149"/>
              <a:gd name="connsiteY182" fmla="*/ 2837115 h 3163521"/>
              <a:gd name="connsiteX183" fmla="*/ 2647675 w 12193149"/>
              <a:gd name="connsiteY183" fmla="*/ 2847651 h 3163521"/>
              <a:gd name="connsiteX184" fmla="*/ 2569176 w 12193149"/>
              <a:gd name="connsiteY184" fmla="*/ 2821410 h 3163521"/>
              <a:gd name="connsiteX185" fmla="*/ 2444403 w 12193149"/>
              <a:gd name="connsiteY185" fmla="*/ 2835311 h 3163521"/>
              <a:gd name="connsiteX186" fmla="*/ 2316260 w 12193149"/>
              <a:gd name="connsiteY186" fmla="*/ 2843778 h 3163521"/>
              <a:gd name="connsiteX187" fmla="*/ 2209726 w 12193149"/>
              <a:gd name="connsiteY187" fmla="*/ 2838545 h 3163521"/>
              <a:gd name="connsiteX188" fmla="*/ 2095813 w 12193149"/>
              <a:gd name="connsiteY188" fmla="*/ 2821834 h 3163521"/>
              <a:gd name="connsiteX189" fmla="*/ 1998504 w 12193149"/>
              <a:gd name="connsiteY189" fmla="*/ 2813814 h 3163521"/>
              <a:gd name="connsiteX190" fmla="*/ 1929320 w 12193149"/>
              <a:gd name="connsiteY190" fmla="*/ 2835759 h 3163521"/>
              <a:gd name="connsiteX191" fmla="*/ 1922798 w 12193149"/>
              <a:gd name="connsiteY191" fmla="*/ 2830928 h 3163521"/>
              <a:gd name="connsiteX192" fmla="*/ 1874228 w 12193149"/>
              <a:gd name="connsiteY192" fmla="*/ 2832523 h 3163521"/>
              <a:gd name="connsiteX193" fmla="*/ 1787803 w 12193149"/>
              <a:gd name="connsiteY193" fmla="*/ 2860145 h 3163521"/>
              <a:gd name="connsiteX194" fmla="*/ 1739352 w 12193149"/>
              <a:gd name="connsiteY194" fmla="*/ 2855094 h 3163521"/>
              <a:gd name="connsiteX195" fmla="*/ 1676219 w 12193149"/>
              <a:gd name="connsiteY195" fmla="*/ 2838745 h 3163521"/>
              <a:gd name="connsiteX196" fmla="*/ 1609817 w 12193149"/>
              <a:gd name="connsiteY196" fmla="*/ 2831848 h 3163521"/>
              <a:gd name="connsiteX197" fmla="*/ 1497258 w 12193149"/>
              <a:gd name="connsiteY197" fmla="*/ 2806258 h 3163521"/>
              <a:gd name="connsiteX198" fmla="*/ 1151127 w 12193149"/>
              <a:gd name="connsiteY198" fmla="*/ 2756823 h 3163521"/>
              <a:gd name="connsiteX199" fmla="*/ 859417 w 12193149"/>
              <a:gd name="connsiteY199" fmla="*/ 2747390 h 3163521"/>
              <a:gd name="connsiteX200" fmla="*/ 838688 w 12193149"/>
              <a:gd name="connsiteY200" fmla="*/ 2748603 h 3163521"/>
              <a:gd name="connsiteX201" fmla="*/ 817957 w 12193149"/>
              <a:gd name="connsiteY201" fmla="*/ 2746639 h 3163521"/>
              <a:gd name="connsiteX202" fmla="*/ 812654 w 12193149"/>
              <a:gd name="connsiteY202" fmla="*/ 2749533 h 3163521"/>
              <a:gd name="connsiteX203" fmla="*/ 721195 w 12193149"/>
              <a:gd name="connsiteY203" fmla="*/ 2748443 h 3163521"/>
              <a:gd name="connsiteX204" fmla="*/ 720890 w 12193149"/>
              <a:gd name="connsiteY204" fmla="*/ 2747181 h 3163521"/>
              <a:gd name="connsiteX205" fmla="*/ 710023 w 12193149"/>
              <a:gd name="connsiteY205" fmla="*/ 2741504 h 3163521"/>
              <a:gd name="connsiteX206" fmla="*/ 597940 w 12193149"/>
              <a:gd name="connsiteY206" fmla="*/ 2698646 h 3163521"/>
              <a:gd name="connsiteX207" fmla="*/ 579683 w 12193149"/>
              <a:gd name="connsiteY207" fmla="*/ 2695994 h 3163521"/>
              <a:gd name="connsiteX208" fmla="*/ 572865 w 12193149"/>
              <a:gd name="connsiteY208" fmla="*/ 2696183 h 3163521"/>
              <a:gd name="connsiteX209" fmla="*/ 446247 w 12193149"/>
              <a:gd name="connsiteY209" fmla="*/ 2658153 h 3163521"/>
              <a:gd name="connsiteX210" fmla="*/ 405163 w 12193149"/>
              <a:gd name="connsiteY210" fmla="*/ 2652330 h 3163521"/>
              <a:gd name="connsiteX211" fmla="*/ 293583 w 12193149"/>
              <a:gd name="connsiteY211" fmla="*/ 2631634 h 3163521"/>
              <a:gd name="connsiteX212" fmla="*/ 119529 w 12193149"/>
              <a:gd name="connsiteY212" fmla="*/ 2579829 h 3163521"/>
              <a:gd name="connsiteX213" fmla="*/ 16674 w 12193149"/>
              <a:gd name="connsiteY213" fmla="*/ 2576973 h 3163521"/>
              <a:gd name="connsiteX214" fmla="*/ 1150 w 12193149"/>
              <a:gd name="connsiteY214" fmla="*/ 2571504 h 3163521"/>
              <a:gd name="connsiteX215" fmla="*/ 1148 w 12193149"/>
              <a:gd name="connsiteY215" fmla="*/ 1040995 h 3163521"/>
              <a:gd name="connsiteX216" fmla="*/ 1148 w 12193149"/>
              <a:gd name="connsiteY216" fmla="*/ 818782 h 3163521"/>
              <a:gd name="connsiteX0" fmla="*/ 1148 w 12193149"/>
              <a:gd name="connsiteY0" fmla="*/ 0 h 3171710"/>
              <a:gd name="connsiteX1" fmla="*/ 12181789 w 12193149"/>
              <a:gd name="connsiteY1" fmla="*/ 8189 h 3171710"/>
              <a:gd name="connsiteX2" fmla="*/ 12193149 w 12193149"/>
              <a:gd name="connsiteY2" fmla="*/ 1406710 h 3171710"/>
              <a:gd name="connsiteX3" fmla="*/ 12185986 w 12193149"/>
              <a:gd name="connsiteY3" fmla="*/ 1411160 h 3171710"/>
              <a:gd name="connsiteX4" fmla="*/ 12156363 w 12193149"/>
              <a:gd name="connsiteY4" fmla="*/ 1424337 h 3171710"/>
              <a:gd name="connsiteX5" fmla="*/ 12139215 w 12193149"/>
              <a:gd name="connsiteY5" fmla="*/ 1450150 h 3171710"/>
              <a:gd name="connsiteX6" fmla="*/ 12126327 w 12193149"/>
              <a:gd name="connsiteY6" fmla="*/ 1451661 h 3171710"/>
              <a:gd name="connsiteX7" fmla="*/ 12124007 w 12193149"/>
              <a:gd name="connsiteY7" fmla="*/ 1451765 h 3171710"/>
              <a:gd name="connsiteX8" fmla="*/ 12116854 w 12193149"/>
              <a:gd name="connsiteY8" fmla="*/ 1455579 h 3171710"/>
              <a:gd name="connsiteX9" fmla="*/ 12099497 w 12193149"/>
              <a:gd name="connsiteY9" fmla="*/ 1455110 h 3171710"/>
              <a:gd name="connsiteX10" fmla="*/ 12087073 w 12193149"/>
              <a:gd name="connsiteY10" fmla="*/ 1463312 h 3171710"/>
              <a:gd name="connsiteX11" fmla="*/ 12031073 w 12193149"/>
              <a:gd name="connsiteY11" fmla="*/ 1506980 h 3171710"/>
              <a:gd name="connsiteX12" fmla="*/ 11995833 w 12193149"/>
              <a:gd name="connsiteY12" fmla="*/ 1530429 h 3171710"/>
              <a:gd name="connsiteX13" fmla="*/ 11979717 w 12193149"/>
              <a:gd name="connsiteY13" fmla="*/ 1535132 h 3171710"/>
              <a:gd name="connsiteX14" fmla="*/ 11959046 w 12193149"/>
              <a:gd name="connsiteY14" fmla="*/ 1544529 h 3171710"/>
              <a:gd name="connsiteX15" fmla="*/ 11920454 w 12193149"/>
              <a:gd name="connsiteY15" fmla="*/ 1557854 h 3171710"/>
              <a:gd name="connsiteX16" fmla="*/ 11903656 w 12193149"/>
              <a:gd name="connsiteY16" fmla="*/ 1569397 h 3171710"/>
              <a:gd name="connsiteX17" fmla="*/ 11895048 w 12193149"/>
              <a:gd name="connsiteY17" fmla="*/ 1571762 h 3171710"/>
              <a:gd name="connsiteX18" fmla="*/ 11891968 w 12193149"/>
              <a:gd name="connsiteY18" fmla="*/ 1582700 h 3171710"/>
              <a:gd name="connsiteX19" fmla="*/ 11870776 w 12193149"/>
              <a:gd name="connsiteY19" fmla="*/ 1604787 h 3171710"/>
              <a:gd name="connsiteX20" fmla="*/ 11813376 w 12193149"/>
              <a:gd name="connsiteY20" fmla="*/ 1624630 h 3171710"/>
              <a:gd name="connsiteX21" fmla="*/ 11590693 w 12193149"/>
              <a:gd name="connsiteY21" fmla="*/ 1790748 h 3171710"/>
              <a:gd name="connsiteX22" fmla="*/ 11506817 w 12193149"/>
              <a:gd name="connsiteY22" fmla="*/ 1860594 h 3171710"/>
              <a:gd name="connsiteX23" fmla="*/ 11280332 w 12193149"/>
              <a:gd name="connsiteY23" fmla="*/ 2050542 h 3171710"/>
              <a:gd name="connsiteX24" fmla="*/ 11228309 w 12193149"/>
              <a:gd name="connsiteY24" fmla="*/ 2103207 h 3171710"/>
              <a:gd name="connsiteX25" fmla="*/ 11218087 w 12193149"/>
              <a:gd name="connsiteY25" fmla="*/ 2102932 h 3171710"/>
              <a:gd name="connsiteX26" fmla="*/ 11217184 w 12193149"/>
              <a:gd name="connsiteY26" fmla="*/ 2101989 h 3171710"/>
              <a:gd name="connsiteX27" fmla="*/ 11188885 w 12193149"/>
              <a:gd name="connsiteY27" fmla="*/ 2119354 h 3171710"/>
              <a:gd name="connsiteX28" fmla="*/ 11184501 w 12193149"/>
              <a:gd name="connsiteY28" fmla="*/ 2119496 h 3171710"/>
              <a:gd name="connsiteX29" fmla="*/ 11166854 w 12193149"/>
              <a:gd name="connsiteY29" fmla="*/ 2133583 h 3171710"/>
              <a:gd name="connsiteX30" fmla="*/ 11157311 w 12193149"/>
              <a:gd name="connsiteY30" fmla="*/ 2139385 h 3171710"/>
              <a:gd name="connsiteX31" fmla="*/ 11155496 w 12193149"/>
              <a:gd name="connsiteY31" fmla="*/ 2144068 h 3171710"/>
              <a:gd name="connsiteX32" fmla="*/ 11140961 w 12193149"/>
              <a:gd name="connsiteY32" fmla="*/ 2151086 h 3171710"/>
              <a:gd name="connsiteX33" fmla="*/ 11138961 w 12193149"/>
              <a:gd name="connsiteY33" fmla="*/ 2150743 h 3171710"/>
              <a:gd name="connsiteX34" fmla="*/ 11128208 w 12193149"/>
              <a:gd name="connsiteY34" fmla="*/ 2160803 h 3171710"/>
              <a:gd name="connsiteX35" fmla="*/ 11120691 w 12193149"/>
              <a:gd name="connsiteY35" fmla="*/ 2174395 h 3171710"/>
              <a:gd name="connsiteX36" fmla="*/ 10894683 w 12193149"/>
              <a:gd name="connsiteY36" fmla="*/ 2300370 h 3171710"/>
              <a:gd name="connsiteX37" fmla="*/ 10773300 w 12193149"/>
              <a:gd name="connsiteY37" fmla="*/ 2350162 h 3171710"/>
              <a:gd name="connsiteX38" fmla="*/ 10627668 w 12193149"/>
              <a:gd name="connsiteY38" fmla="*/ 2386200 h 3171710"/>
              <a:gd name="connsiteX39" fmla="*/ 10581895 w 12193149"/>
              <a:gd name="connsiteY39" fmla="*/ 2395660 h 3171710"/>
              <a:gd name="connsiteX40" fmla="*/ 10547790 w 12193149"/>
              <a:gd name="connsiteY40" fmla="*/ 2425394 h 3171710"/>
              <a:gd name="connsiteX41" fmla="*/ 10529643 w 12193149"/>
              <a:gd name="connsiteY41" fmla="*/ 2423878 h 3171710"/>
              <a:gd name="connsiteX42" fmla="*/ 10526446 w 12193149"/>
              <a:gd name="connsiteY42" fmla="*/ 2423382 h 3171710"/>
              <a:gd name="connsiteX43" fmla="*/ 10515129 w 12193149"/>
              <a:gd name="connsiteY43" fmla="*/ 2426508 h 3171710"/>
              <a:gd name="connsiteX44" fmla="*/ 10491735 w 12193149"/>
              <a:gd name="connsiteY44" fmla="*/ 2421127 h 3171710"/>
              <a:gd name="connsiteX45" fmla="*/ 10471418 w 12193149"/>
              <a:gd name="connsiteY45" fmla="*/ 2428664 h 3171710"/>
              <a:gd name="connsiteX46" fmla="*/ 10377042 w 12193149"/>
              <a:gd name="connsiteY46" fmla="*/ 2471569 h 3171710"/>
              <a:gd name="connsiteX47" fmla="*/ 10319338 w 12193149"/>
              <a:gd name="connsiteY47" fmla="*/ 2493192 h 3171710"/>
              <a:gd name="connsiteX48" fmla="*/ 10295467 w 12193149"/>
              <a:gd name="connsiteY48" fmla="*/ 2495050 h 3171710"/>
              <a:gd name="connsiteX49" fmla="*/ 10263443 w 12193149"/>
              <a:gd name="connsiteY49" fmla="*/ 2501919 h 3171710"/>
              <a:gd name="connsiteX50" fmla="*/ 10205418 w 12193149"/>
              <a:gd name="connsiteY50" fmla="*/ 2509120 h 3171710"/>
              <a:gd name="connsiteX51" fmla="*/ 10177759 w 12193149"/>
              <a:gd name="connsiteY51" fmla="*/ 2519914 h 3171710"/>
              <a:gd name="connsiteX52" fmla="*/ 10165070 w 12193149"/>
              <a:gd name="connsiteY52" fmla="*/ 2520710 h 3171710"/>
              <a:gd name="connsiteX53" fmla="*/ 10156308 w 12193149"/>
              <a:gd name="connsiteY53" fmla="*/ 2534458 h 3171710"/>
              <a:gd name="connsiteX54" fmla="*/ 10118267 w 12193149"/>
              <a:gd name="connsiteY54" fmla="*/ 2558113 h 3171710"/>
              <a:gd name="connsiteX55" fmla="*/ 10083317 w 12193149"/>
              <a:gd name="connsiteY55" fmla="*/ 2570267 h 3171710"/>
              <a:gd name="connsiteX56" fmla="*/ 10040388 w 12193149"/>
              <a:gd name="connsiteY56" fmla="*/ 2568603 h 3171710"/>
              <a:gd name="connsiteX57" fmla="*/ 9961167 w 12193149"/>
              <a:gd name="connsiteY57" fmla="*/ 2584118 h 3171710"/>
              <a:gd name="connsiteX58" fmla="*/ 9848940 w 12193149"/>
              <a:gd name="connsiteY58" fmla="*/ 2590886 h 3171710"/>
              <a:gd name="connsiteX59" fmla="*/ 9729457 w 12193149"/>
              <a:gd name="connsiteY59" fmla="*/ 2611093 h 3171710"/>
              <a:gd name="connsiteX60" fmla="*/ 9613704 w 12193149"/>
              <a:gd name="connsiteY60" fmla="*/ 2639342 h 3171710"/>
              <a:gd name="connsiteX61" fmla="*/ 9338590 w 12193149"/>
              <a:gd name="connsiteY61" fmla="*/ 2696264 h 3171710"/>
              <a:gd name="connsiteX62" fmla="*/ 9232518 w 12193149"/>
              <a:gd name="connsiteY62" fmla="*/ 2720120 h 3171710"/>
              <a:gd name="connsiteX63" fmla="*/ 9156690 w 12193149"/>
              <a:gd name="connsiteY63" fmla="*/ 2730199 h 3171710"/>
              <a:gd name="connsiteX64" fmla="*/ 9054601 w 12193149"/>
              <a:gd name="connsiteY64" fmla="*/ 2737726 h 3171710"/>
              <a:gd name="connsiteX65" fmla="*/ 9006634 w 12193149"/>
              <a:gd name="connsiteY65" fmla="*/ 2741011 h 3171710"/>
              <a:gd name="connsiteX66" fmla="*/ 9006349 w 12193149"/>
              <a:gd name="connsiteY66" fmla="*/ 2740771 h 3171710"/>
              <a:gd name="connsiteX67" fmla="*/ 8997380 w 12193149"/>
              <a:gd name="connsiteY67" fmla="*/ 2741982 h 3171710"/>
              <a:gd name="connsiteX68" fmla="*/ 8991542 w 12193149"/>
              <a:gd name="connsiteY68" fmla="*/ 2744043 h 3171710"/>
              <a:gd name="connsiteX69" fmla="*/ 8975485 w 12193149"/>
              <a:gd name="connsiteY69" fmla="*/ 2747269 h 3171710"/>
              <a:gd name="connsiteX70" fmla="*/ 8969159 w 12193149"/>
              <a:gd name="connsiteY70" fmla="*/ 2746569 h 3171710"/>
              <a:gd name="connsiteX71" fmla="*/ 8964196 w 12193149"/>
              <a:gd name="connsiteY71" fmla="*/ 2744344 h 3171710"/>
              <a:gd name="connsiteX72" fmla="*/ 8930136 w 12193149"/>
              <a:gd name="connsiteY72" fmla="*/ 2741156 h 3171710"/>
              <a:gd name="connsiteX73" fmla="*/ 8753592 w 12193149"/>
              <a:gd name="connsiteY73" fmla="*/ 2760388 h 3171710"/>
              <a:gd name="connsiteX74" fmla="*/ 8708995 w 12193149"/>
              <a:gd name="connsiteY74" fmla="*/ 2762489 h 3171710"/>
              <a:gd name="connsiteX75" fmla="*/ 8597219 w 12193149"/>
              <a:gd name="connsiteY75" fmla="*/ 2771061 h 3171710"/>
              <a:gd name="connsiteX76" fmla="*/ 8526378 w 12193149"/>
              <a:gd name="connsiteY76" fmla="*/ 2756219 h 3171710"/>
              <a:gd name="connsiteX77" fmla="*/ 8512131 w 12193149"/>
              <a:gd name="connsiteY77" fmla="*/ 2762134 h 3171710"/>
              <a:gd name="connsiteX78" fmla="*/ 8507315 w 12193149"/>
              <a:gd name="connsiteY78" fmla="*/ 2765135 h 3171710"/>
              <a:gd name="connsiteX79" fmla="*/ 8499116 w 12193149"/>
              <a:gd name="connsiteY79" fmla="*/ 2767873 h 3171710"/>
              <a:gd name="connsiteX80" fmla="*/ 8498742 w 12193149"/>
              <a:gd name="connsiteY80" fmla="*/ 2767694 h 3171710"/>
              <a:gd name="connsiteX81" fmla="*/ 8491397 w 12193149"/>
              <a:gd name="connsiteY81" fmla="*/ 2770744 h 3171710"/>
              <a:gd name="connsiteX82" fmla="*/ 8368330 w 12193149"/>
              <a:gd name="connsiteY82" fmla="*/ 2784786 h 3171710"/>
              <a:gd name="connsiteX83" fmla="*/ 8354947 w 12193149"/>
              <a:gd name="connsiteY83" fmla="*/ 2784980 h 3171710"/>
              <a:gd name="connsiteX84" fmla="*/ 8321252 w 12193149"/>
              <a:gd name="connsiteY84" fmla="*/ 2801558 h 3171710"/>
              <a:gd name="connsiteX85" fmla="*/ 8315581 w 12193149"/>
              <a:gd name="connsiteY85" fmla="*/ 2801884 h 3171710"/>
              <a:gd name="connsiteX86" fmla="*/ 8296322 w 12193149"/>
              <a:gd name="connsiteY86" fmla="*/ 2815779 h 3171710"/>
              <a:gd name="connsiteX87" fmla="*/ 8285424 w 12193149"/>
              <a:gd name="connsiteY87" fmla="*/ 2821602 h 3171710"/>
              <a:gd name="connsiteX88" fmla="*/ 8284298 w 12193149"/>
              <a:gd name="connsiteY88" fmla="*/ 2826045 h 3171710"/>
              <a:gd name="connsiteX89" fmla="*/ 8267224 w 12193149"/>
              <a:gd name="connsiteY89" fmla="*/ 2833220 h 3171710"/>
              <a:gd name="connsiteX90" fmla="*/ 8264525 w 12193149"/>
              <a:gd name="connsiteY90" fmla="*/ 2832990 h 3171710"/>
              <a:gd name="connsiteX91" fmla="*/ 8253181 w 12193149"/>
              <a:gd name="connsiteY91" fmla="*/ 2842833 h 3171710"/>
              <a:gd name="connsiteX92" fmla="*/ 8246982 w 12193149"/>
              <a:gd name="connsiteY92" fmla="*/ 2855825 h 3171710"/>
              <a:gd name="connsiteX93" fmla="*/ 8091420 w 12193149"/>
              <a:gd name="connsiteY93" fmla="*/ 2901986 h 3171710"/>
              <a:gd name="connsiteX94" fmla="*/ 7906555 w 12193149"/>
              <a:gd name="connsiteY94" fmla="*/ 2943959 h 3171710"/>
              <a:gd name="connsiteX95" fmla="*/ 7719893 w 12193149"/>
              <a:gd name="connsiteY95" fmla="*/ 2969674 h 3171710"/>
              <a:gd name="connsiteX96" fmla="*/ 7615495 w 12193149"/>
              <a:gd name="connsiteY96" fmla="*/ 2966203 h 3171710"/>
              <a:gd name="connsiteX97" fmla="*/ 7528691 w 12193149"/>
              <a:gd name="connsiteY97" fmla="*/ 2972031 h 3171710"/>
              <a:gd name="connsiteX98" fmla="*/ 7520719 w 12193149"/>
              <a:gd name="connsiteY98" fmla="*/ 2974584 h 3171710"/>
              <a:gd name="connsiteX99" fmla="*/ 7508559 w 12193149"/>
              <a:gd name="connsiteY99" fmla="*/ 2975919 h 3171710"/>
              <a:gd name="connsiteX100" fmla="*/ 7508188 w 12193149"/>
              <a:gd name="connsiteY100" fmla="*/ 2975592 h 3171710"/>
              <a:gd name="connsiteX101" fmla="*/ 7496943 w 12193149"/>
              <a:gd name="connsiteY101" fmla="*/ 2977544 h 3171710"/>
              <a:gd name="connsiteX102" fmla="*/ 7219707 w 12193149"/>
              <a:gd name="connsiteY102" fmla="*/ 2983651 h 3171710"/>
              <a:gd name="connsiteX103" fmla="*/ 7202249 w 12193149"/>
              <a:gd name="connsiteY103" fmla="*/ 2988201 h 3171710"/>
              <a:gd name="connsiteX104" fmla="*/ 7198152 w 12193149"/>
              <a:gd name="connsiteY104" fmla="*/ 2993559 h 3171710"/>
              <a:gd name="connsiteX105" fmla="*/ 7171956 w 12193149"/>
              <a:gd name="connsiteY105" fmla="*/ 2998207 h 3171710"/>
              <a:gd name="connsiteX106" fmla="*/ 7098136 w 12193149"/>
              <a:gd name="connsiteY106" fmla="*/ 3010435 h 3171710"/>
              <a:gd name="connsiteX107" fmla="*/ 7019644 w 12193149"/>
              <a:gd name="connsiteY107" fmla="*/ 3010061 h 3171710"/>
              <a:gd name="connsiteX108" fmla="*/ 6905294 w 12193149"/>
              <a:gd name="connsiteY108" fmla="*/ 3039567 h 3171710"/>
              <a:gd name="connsiteX109" fmla="*/ 6709370 w 12193149"/>
              <a:gd name="connsiteY109" fmla="*/ 3067522 h 3171710"/>
              <a:gd name="connsiteX110" fmla="*/ 6550602 w 12193149"/>
              <a:gd name="connsiteY110" fmla="*/ 3096298 h 3171710"/>
              <a:gd name="connsiteX111" fmla="*/ 6318708 w 12193149"/>
              <a:gd name="connsiteY111" fmla="*/ 3143098 h 3171710"/>
              <a:gd name="connsiteX112" fmla="*/ 6169822 w 12193149"/>
              <a:gd name="connsiteY112" fmla="*/ 3145185 h 3171710"/>
              <a:gd name="connsiteX113" fmla="*/ 6074996 w 12193149"/>
              <a:gd name="connsiteY113" fmla="*/ 3165647 h 3171710"/>
              <a:gd name="connsiteX114" fmla="*/ 6069677 w 12193149"/>
              <a:gd name="connsiteY114" fmla="*/ 3164110 h 3171710"/>
              <a:gd name="connsiteX115" fmla="*/ 6049786 w 12193149"/>
              <a:gd name="connsiteY115" fmla="*/ 3164793 h 3171710"/>
              <a:gd name="connsiteX116" fmla="*/ 6042433 w 12193149"/>
              <a:gd name="connsiteY116" fmla="*/ 3156444 h 3171710"/>
              <a:gd name="connsiteX117" fmla="*/ 6011238 w 12193149"/>
              <a:gd name="connsiteY117" fmla="*/ 3151351 h 3171710"/>
              <a:gd name="connsiteX118" fmla="*/ 5958523 w 12193149"/>
              <a:gd name="connsiteY118" fmla="*/ 3154995 h 3171710"/>
              <a:gd name="connsiteX119" fmla="*/ 5760067 w 12193149"/>
              <a:gd name="connsiteY119" fmla="*/ 3170687 h 3171710"/>
              <a:gd name="connsiteX120" fmla="*/ 5628108 w 12193149"/>
              <a:gd name="connsiteY120" fmla="*/ 3171710 h 3171710"/>
              <a:gd name="connsiteX121" fmla="*/ 5472054 w 12193149"/>
              <a:gd name="connsiteY121" fmla="*/ 3157690 h 3171710"/>
              <a:gd name="connsiteX122" fmla="*/ 5433909 w 12193149"/>
              <a:gd name="connsiteY122" fmla="*/ 3146437 h 3171710"/>
              <a:gd name="connsiteX123" fmla="*/ 5382817 w 12193149"/>
              <a:gd name="connsiteY123" fmla="*/ 3128735 h 3171710"/>
              <a:gd name="connsiteX124" fmla="*/ 5262912 w 12193149"/>
              <a:gd name="connsiteY124" fmla="*/ 3108318 h 3171710"/>
              <a:gd name="connsiteX125" fmla="*/ 5224109 w 12193149"/>
              <a:gd name="connsiteY125" fmla="*/ 3097194 h 3171710"/>
              <a:gd name="connsiteX126" fmla="*/ 5175808 w 12193149"/>
              <a:gd name="connsiteY126" fmla="*/ 3094204 h 3171710"/>
              <a:gd name="connsiteX127" fmla="*/ 5157702 w 12193149"/>
              <a:gd name="connsiteY127" fmla="*/ 3086981 h 3171710"/>
              <a:gd name="connsiteX128" fmla="*/ 5143747 w 12193149"/>
              <a:gd name="connsiteY128" fmla="*/ 3083581 h 3171710"/>
              <a:gd name="connsiteX129" fmla="*/ 5140744 w 12193149"/>
              <a:gd name="connsiteY129" fmla="*/ 3081480 h 3171710"/>
              <a:gd name="connsiteX130" fmla="*/ 5122807 w 12193149"/>
              <a:gd name="connsiteY130" fmla="*/ 3070627 h 3171710"/>
              <a:gd name="connsiteX131" fmla="*/ 5066938 w 12193149"/>
              <a:gd name="connsiteY131" fmla="*/ 3077198 h 3171710"/>
              <a:gd name="connsiteX132" fmla="*/ 5012662 w 12193149"/>
              <a:gd name="connsiteY132" fmla="*/ 3060817 h 3171710"/>
              <a:gd name="connsiteX133" fmla="*/ 4841589 w 12193149"/>
              <a:gd name="connsiteY133" fmla="*/ 3036800 h 3171710"/>
              <a:gd name="connsiteX134" fmla="*/ 4763595 w 12193149"/>
              <a:gd name="connsiteY134" fmla="*/ 3009032 h 3171710"/>
              <a:gd name="connsiteX135" fmla="*/ 4724334 w 12193149"/>
              <a:gd name="connsiteY135" fmla="*/ 3000018 h 3171710"/>
              <a:gd name="connsiteX136" fmla="*/ 4722324 w 12193149"/>
              <a:gd name="connsiteY136" fmla="*/ 2999269 h 3171710"/>
              <a:gd name="connsiteX137" fmla="*/ 4723259 w 12193149"/>
              <a:gd name="connsiteY137" fmla="*/ 2999058 h 3171710"/>
              <a:gd name="connsiteX138" fmla="*/ 4718350 w 12193149"/>
              <a:gd name="connsiteY138" fmla="*/ 2997788 h 3171710"/>
              <a:gd name="connsiteX139" fmla="*/ 4722324 w 12193149"/>
              <a:gd name="connsiteY139" fmla="*/ 2999269 h 3171710"/>
              <a:gd name="connsiteX140" fmla="*/ 4716674 w 12193149"/>
              <a:gd name="connsiteY140" fmla="*/ 3000544 h 3171710"/>
              <a:gd name="connsiteX141" fmla="*/ 4516962 w 12193149"/>
              <a:gd name="connsiteY141" fmla="*/ 2990642 h 3171710"/>
              <a:gd name="connsiteX142" fmla="*/ 4429691 w 12193149"/>
              <a:gd name="connsiteY142" fmla="*/ 2979991 h 3171710"/>
              <a:gd name="connsiteX143" fmla="*/ 4364023 w 12193149"/>
              <a:gd name="connsiteY143" fmla="*/ 2978645 h 3171710"/>
              <a:gd name="connsiteX144" fmla="*/ 4318114 w 12193149"/>
              <a:gd name="connsiteY144" fmla="*/ 2985260 h 3171710"/>
              <a:gd name="connsiteX145" fmla="*/ 4316258 w 12193149"/>
              <a:gd name="connsiteY145" fmla="*/ 2983919 h 3171710"/>
              <a:gd name="connsiteX146" fmla="*/ 4296292 w 12193149"/>
              <a:gd name="connsiteY146" fmla="*/ 2982040 h 3171710"/>
              <a:gd name="connsiteX147" fmla="*/ 4291212 w 12193149"/>
              <a:gd name="connsiteY147" fmla="*/ 2984957 h 3171710"/>
              <a:gd name="connsiteX148" fmla="*/ 4277290 w 12193149"/>
              <a:gd name="connsiteY148" fmla="*/ 2984711 h 3171710"/>
              <a:gd name="connsiteX149" fmla="*/ 4249265 w 12193149"/>
              <a:gd name="connsiteY149" fmla="*/ 2987035 h 3171710"/>
              <a:gd name="connsiteX150" fmla="*/ 4203199 w 12193149"/>
              <a:gd name="connsiteY150" fmla="*/ 2984240 h 3171710"/>
              <a:gd name="connsiteX151" fmla="*/ 4202893 w 12193149"/>
              <a:gd name="connsiteY151" fmla="*/ 2982981 h 3171710"/>
              <a:gd name="connsiteX152" fmla="*/ 4192396 w 12193149"/>
              <a:gd name="connsiteY152" fmla="*/ 2977347 h 3171710"/>
              <a:gd name="connsiteX153" fmla="*/ 4143893 w 12193149"/>
              <a:gd name="connsiteY153" fmla="*/ 2961482 h 3171710"/>
              <a:gd name="connsiteX154" fmla="*/ 4084245 w 12193149"/>
              <a:gd name="connsiteY154" fmla="*/ 2934949 h 3171710"/>
              <a:gd name="connsiteX155" fmla="*/ 4075694 w 12193149"/>
              <a:gd name="connsiteY155" fmla="*/ 2934114 h 3171710"/>
              <a:gd name="connsiteX156" fmla="*/ 4075575 w 12193149"/>
              <a:gd name="connsiteY156" fmla="*/ 2933815 h 3171710"/>
              <a:gd name="connsiteX157" fmla="*/ 4066658 w 12193149"/>
              <a:gd name="connsiteY157" fmla="*/ 2932371 h 3171710"/>
              <a:gd name="connsiteX158" fmla="*/ 4060102 w 12193149"/>
              <a:gd name="connsiteY158" fmla="*/ 2932589 h 3171710"/>
              <a:gd name="connsiteX159" fmla="*/ 4043512 w 12193149"/>
              <a:gd name="connsiteY159" fmla="*/ 2930968 h 3171710"/>
              <a:gd name="connsiteX160" fmla="*/ 4038145 w 12193149"/>
              <a:gd name="connsiteY160" fmla="*/ 2928534 h 3171710"/>
              <a:gd name="connsiteX161" fmla="*/ 4036511 w 12193149"/>
              <a:gd name="connsiteY161" fmla="*/ 2924867 h 3171710"/>
              <a:gd name="connsiteX162" fmla="*/ 4034926 w 12193149"/>
              <a:gd name="connsiteY162" fmla="*/ 2925102 h 3171710"/>
              <a:gd name="connsiteX163" fmla="*/ 4005686 w 12193149"/>
              <a:gd name="connsiteY163" fmla="*/ 2912534 h 3171710"/>
              <a:gd name="connsiteX164" fmla="*/ 3937994 w 12193149"/>
              <a:gd name="connsiteY164" fmla="*/ 2895077 h 3171710"/>
              <a:gd name="connsiteX165" fmla="*/ 3898423 w 12193149"/>
              <a:gd name="connsiteY165" fmla="*/ 2889422 h 3171710"/>
              <a:gd name="connsiteX166" fmla="*/ 3790908 w 12193149"/>
              <a:gd name="connsiteY166" fmla="*/ 2869184 h 3171710"/>
              <a:gd name="connsiteX167" fmla="*/ 3683661 w 12193149"/>
              <a:gd name="connsiteY167" fmla="*/ 2845261 h 3171710"/>
              <a:gd name="connsiteX168" fmla="*/ 3611183 w 12193149"/>
              <a:gd name="connsiteY168" fmla="*/ 2812990 h 3171710"/>
              <a:gd name="connsiteX169" fmla="*/ 3605003 w 12193149"/>
              <a:gd name="connsiteY169" fmla="*/ 2814352 h 3171710"/>
              <a:gd name="connsiteX170" fmla="*/ 3595884 w 12193149"/>
              <a:gd name="connsiteY170" fmla="*/ 2814516 h 3171710"/>
              <a:gd name="connsiteX171" fmla="*/ 3595649 w 12193149"/>
              <a:gd name="connsiteY171" fmla="*/ 2814247 h 3171710"/>
              <a:gd name="connsiteX172" fmla="*/ 3587126 w 12193149"/>
              <a:gd name="connsiteY172" fmla="*/ 2814937 h 3171710"/>
              <a:gd name="connsiteX173" fmla="*/ 3537283 w 12193149"/>
              <a:gd name="connsiteY173" fmla="*/ 2805238 h 3171710"/>
              <a:gd name="connsiteX174" fmla="*/ 3474371 w 12193149"/>
              <a:gd name="connsiteY174" fmla="*/ 2801577 h 3171710"/>
              <a:gd name="connsiteX175" fmla="*/ 3401876 w 12193149"/>
              <a:gd name="connsiteY175" fmla="*/ 2789529 h 3171710"/>
              <a:gd name="connsiteX176" fmla="*/ 3365036 w 12193149"/>
              <a:gd name="connsiteY176" fmla="*/ 2806481 h 3171710"/>
              <a:gd name="connsiteX177" fmla="*/ 3345174 w 12193149"/>
              <a:gd name="connsiteY177" fmla="*/ 2808163 h 3171710"/>
              <a:gd name="connsiteX178" fmla="*/ 3342846 w 12193149"/>
              <a:gd name="connsiteY178" fmla="*/ 2807188 h 3171710"/>
              <a:gd name="connsiteX179" fmla="*/ 3263504 w 12193149"/>
              <a:gd name="connsiteY179" fmla="*/ 2813065 h 3171710"/>
              <a:gd name="connsiteX180" fmla="*/ 3143704 w 12193149"/>
              <a:gd name="connsiteY180" fmla="*/ 2820840 h 3171710"/>
              <a:gd name="connsiteX181" fmla="*/ 3031439 w 12193149"/>
              <a:gd name="connsiteY181" fmla="*/ 2823483 h 3171710"/>
              <a:gd name="connsiteX182" fmla="*/ 2782717 w 12193149"/>
              <a:gd name="connsiteY182" fmla="*/ 2845304 h 3171710"/>
              <a:gd name="connsiteX183" fmla="*/ 2647675 w 12193149"/>
              <a:gd name="connsiteY183" fmla="*/ 2855840 h 3171710"/>
              <a:gd name="connsiteX184" fmla="*/ 2569176 w 12193149"/>
              <a:gd name="connsiteY184" fmla="*/ 2829599 h 3171710"/>
              <a:gd name="connsiteX185" fmla="*/ 2444403 w 12193149"/>
              <a:gd name="connsiteY185" fmla="*/ 2843500 h 3171710"/>
              <a:gd name="connsiteX186" fmla="*/ 2316260 w 12193149"/>
              <a:gd name="connsiteY186" fmla="*/ 2851967 h 3171710"/>
              <a:gd name="connsiteX187" fmla="*/ 2209726 w 12193149"/>
              <a:gd name="connsiteY187" fmla="*/ 2846734 h 3171710"/>
              <a:gd name="connsiteX188" fmla="*/ 2095813 w 12193149"/>
              <a:gd name="connsiteY188" fmla="*/ 2830023 h 3171710"/>
              <a:gd name="connsiteX189" fmla="*/ 1998504 w 12193149"/>
              <a:gd name="connsiteY189" fmla="*/ 2822003 h 3171710"/>
              <a:gd name="connsiteX190" fmla="*/ 1929320 w 12193149"/>
              <a:gd name="connsiteY190" fmla="*/ 2843948 h 3171710"/>
              <a:gd name="connsiteX191" fmla="*/ 1922798 w 12193149"/>
              <a:gd name="connsiteY191" fmla="*/ 2839117 h 3171710"/>
              <a:gd name="connsiteX192" fmla="*/ 1874228 w 12193149"/>
              <a:gd name="connsiteY192" fmla="*/ 2840712 h 3171710"/>
              <a:gd name="connsiteX193" fmla="*/ 1787803 w 12193149"/>
              <a:gd name="connsiteY193" fmla="*/ 2868334 h 3171710"/>
              <a:gd name="connsiteX194" fmla="*/ 1739352 w 12193149"/>
              <a:gd name="connsiteY194" fmla="*/ 2863283 h 3171710"/>
              <a:gd name="connsiteX195" fmla="*/ 1676219 w 12193149"/>
              <a:gd name="connsiteY195" fmla="*/ 2846934 h 3171710"/>
              <a:gd name="connsiteX196" fmla="*/ 1609817 w 12193149"/>
              <a:gd name="connsiteY196" fmla="*/ 2840037 h 3171710"/>
              <a:gd name="connsiteX197" fmla="*/ 1497258 w 12193149"/>
              <a:gd name="connsiteY197" fmla="*/ 2814447 h 3171710"/>
              <a:gd name="connsiteX198" fmla="*/ 1151127 w 12193149"/>
              <a:gd name="connsiteY198" fmla="*/ 2765012 h 3171710"/>
              <a:gd name="connsiteX199" fmla="*/ 859417 w 12193149"/>
              <a:gd name="connsiteY199" fmla="*/ 2755579 h 3171710"/>
              <a:gd name="connsiteX200" fmla="*/ 838688 w 12193149"/>
              <a:gd name="connsiteY200" fmla="*/ 2756792 h 3171710"/>
              <a:gd name="connsiteX201" fmla="*/ 817957 w 12193149"/>
              <a:gd name="connsiteY201" fmla="*/ 2754828 h 3171710"/>
              <a:gd name="connsiteX202" fmla="*/ 812654 w 12193149"/>
              <a:gd name="connsiteY202" fmla="*/ 2757722 h 3171710"/>
              <a:gd name="connsiteX203" fmla="*/ 721195 w 12193149"/>
              <a:gd name="connsiteY203" fmla="*/ 2756632 h 3171710"/>
              <a:gd name="connsiteX204" fmla="*/ 720890 w 12193149"/>
              <a:gd name="connsiteY204" fmla="*/ 2755370 h 3171710"/>
              <a:gd name="connsiteX205" fmla="*/ 710023 w 12193149"/>
              <a:gd name="connsiteY205" fmla="*/ 2749693 h 3171710"/>
              <a:gd name="connsiteX206" fmla="*/ 597940 w 12193149"/>
              <a:gd name="connsiteY206" fmla="*/ 2706835 h 3171710"/>
              <a:gd name="connsiteX207" fmla="*/ 579683 w 12193149"/>
              <a:gd name="connsiteY207" fmla="*/ 2704183 h 3171710"/>
              <a:gd name="connsiteX208" fmla="*/ 572865 w 12193149"/>
              <a:gd name="connsiteY208" fmla="*/ 2704372 h 3171710"/>
              <a:gd name="connsiteX209" fmla="*/ 446247 w 12193149"/>
              <a:gd name="connsiteY209" fmla="*/ 2666342 h 3171710"/>
              <a:gd name="connsiteX210" fmla="*/ 405163 w 12193149"/>
              <a:gd name="connsiteY210" fmla="*/ 2660519 h 3171710"/>
              <a:gd name="connsiteX211" fmla="*/ 293583 w 12193149"/>
              <a:gd name="connsiteY211" fmla="*/ 2639823 h 3171710"/>
              <a:gd name="connsiteX212" fmla="*/ 119529 w 12193149"/>
              <a:gd name="connsiteY212" fmla="*/ 2588018 h 3171710"/>
              <a:gd name="connsiteX213" fmla="*/ 16674 w 12193149"/>
              <a:gd name="connsiteY213" fmla="*/ 2585162 h 3171710"/>
              <a:gd name="connsiteX214" fmla="*/ 1150 w 12193149"/>
              <a:gd name="connsiteY214" fmla="*/ 2579693 h 3171710"/>
              <a:gd name="connsiteX215" fmla="*/ 1148 w 12193149"/>
              <a:gd name="connsiteY215" fmla="*/ 1049184 h 3171710"/>
              <a:gd name="connsiteX216" fmla="*/ 1148 w 12193149"/>
              <a:gd name="connsiteY216" fmla="*/ 0 h 3171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</a:cxnLst>
            <a:rect l="l" t="t" r="r" b="b"/>
            <a:pathLst>
              <a:path w="12193149" h="3171710">
                <a:moveTo>
                  <a:pt x="1148" y="0"/>
                </a:moveTo>
                <a:lnTo>
                  <a:pt x="12181789" y="8189"/>
                </a:lnTo>
                <a:cubicBezTo>
                  <a:pt x="12181789" y="201435"/>
                  <a:pt x="12193149" y="1213464"/>
                  <a:pt x="12193149" y="1406710"/>
                </a:cubicBezTo>
                <a:lnTo>
                  <a:pt x="12185986" y="1411160"/>
                </a:lnTo>
                <a:cubicBezTo>
                  <a:pt x="12156393" y="1404401"/>
                  <a:pt x="12176978" y="1415299"/>
                  <a:pt x="12156363" y="1424337"/>
                </a:cubicBezTo>
                <a:cubicBezTo>
                  <a:pt x="12172308" y="1438279"/>
                  <a:pt x="12127905" y="1429847"/>
                  <a:pt x="12139215" y="1450150"/>
                </a:cubicBezTo>
                <a:cubicBezTo>
                  <a:pt x="12135103" y="1451151"/>
                  <a:pt x="12130766" y="1451483"/>
                  <a:pt x="12126327" y="1451661"/>
                </a:cubicBezTo>
                <a:lnTo>
                  <a:pt x="12124007" y="1451765"/>
                </a:lnTo>
                <a:lnTo>
                  <a:pt x="12116854" y="1455579"/>
                </a:lnTo>
                <a:lnTo>
                  <a:pt x="12099497" y="1455110"/>
                </a:lnTo>
                <a:cubicBezTo>
                  <a:pt x="12095162" y="1456775"/>
                  <a:pt x="12090978" y="1459336"/>
                  <a:pt x="12087073" y="1463312"/>
                </a:cubicBezTo>
                <a:cubicBezTo>
                  <a:pt x="12078890" y="1483714"/>
                  <a:pt x="12040481" y="1480817"/>
                  <a:pt x="12031073" y="1506980"/>
                </a:cubicBezTo>
                <a:cubicBezTo>
                  <a:pt x="12026399" y="1515225"/>
                  <a:pt x="12004497" y="1532326"/>
                  <a:pt x="11995833" y="1530429"/>
                </a:cubicBezTo>
                <a:cubicBezTo>
                  <a:pt x="11990333" y="1532938"/>
                  <a:pt x="11986699" y="1539016"/>
                  <a:pt x="11979717" y="1535132"/>
                </a:cubicBezTo>
                <a:cubicBezTo>
                  <a:pt x="11970382" y="1531211"/>
                  <a:pt x="11963763" y="1554233"/>
                  <a:pt x="11959046" y="1544529"/>
                </a:cubicBezTo>
                <a:lnTo>
                  <a:pt x="11920454" y="1557854"/>
                </a:lnTo>
                <a:cubicBezTo>
                  <a:pt x="11919152" y="1564914"/>
                  <a:pt x="11912619" y="1567116"/>
                  <a:pt x="11903656" y="1569397"/>
                </a:cubicBezTo>
                <a:lnTo>
                  <a:pt x="11895048" y="1571762"/>
                </a:lnTo>
                <a:lnTo>
                  <a:pt x="11891968" y="1582700"/>
                </a:lnTo>
                <a:cubicBezTo>
                  <a:pt x="11881074" y="1573372"/>
                  <a:pt x="11884523" y="1604713"/>
                  <a:pt x="11870776" y="1604787"/>
                </a:cubicBezTo>
                <a:lnTo>
                  <a:pt x="11813376" y="1624630"/>
                </a:lnTo>
                <a:lnTo>
                  <a:pt x="11590693" y="1790748"/>
                </a:lnTo>
                <a:cubicBezTo>
                  <a:pt x="11550201" y="1817685"/>
                  <a:pt x="11542649" y="1767741"/>
                  <a:pt x="11506817" y="1860594"/>
                </a:cubicBezTo>
                <a:cubicBezTo>
                  <a:pt x="11450023" y="1916431"/>
                  <a:pt x="11337127" y="2017145"/>
                  <a:pt x="11280332" y="2050542"/>
                </a:cubicBezTo>
                <a:cubicBezTo>
                  <a:pt x="11267547" y="2058142"/>
                  <a:pt x="11229147" y="2123560"/>
                  <a:pt x="11228309" y="2103207"/>
                </a:cubicBezTo>
                <a:cubicBezTo>
                  <a:pt x="11223950" y="2105174"/>
                  <a:pt x="11220761" y="2104651"/>
                  <a:pt x="11218087" y="2102932"/>
                </a:cubicBezTo>
                <a:lnTo>
                  <a:pt x="11217184" y="2101989"/>
                </a:lnTo>
                <a:lnTo>
                  <a:pt x="11188885" y="2119354"/>
                </a:lnTo>
                <a:lnTo>
                  <a:pt x="11184501" y="2119496"/>
                </a:lnTo>
                <a:lnTo>
                  <a:pt x="11166854" y="2133583"/>
                </a:lnTo>
                <a:lnTo>
                  <a:pt x="11157311" y="2139385"/>
                </a:lnTo>
                <a:lnTo>
                  <a:pt x="11155496" y="2144068"/>
                </a:lnTo>
                <a:cubicBezTo>
                  <a:pt x="11153045" y="2147436"/>
                  <a:pt x="11148902" y="2150083"/>
                  <a:pt x="11140961" y="2151086"/>
                </a:cubicBezTo>
                <a:lnTo>
                  <a:pt x="11138961" y="2150743"/>
                </a:lnTo>
                <a:lnTo>
                  <a:pt x="11128208" y="2160803"/>
                </a:lnTo>
                <a:cubicBezTo>
                  <a:pt x="11124962" y="2164785"/>
                  <a:pt x="11122359" y="2169258"/>
                  <a:pt x="11120691" y="2174395"/>
                </a:cubicBezTo>
                <a:cubicBezTo>
                  <a:pt x="11081770" y="2197656"/>
                  <a:pt x="10952581" y="2271077"/>
                  <a:pt x="10894683" y="2300370"/>
                </a:cubicBezTo>
                <a:cubicBezTo>
                  <a:pt x="10861781" y="2315405"/>
                  <a:pt x="10817803" y="2335857"/>
                  <a:pt x="10773300" y="2350162"/>
                </a:cubicBezTo>
                <a:cubicBezTo>
                  <a:pt x="10733414" y="2394390"/>
                  <a:pt x="10677791" y="2353706"/>
                  <a:pt x="10627668" y="2386200"/>
                </a:cubicBezTo>
                <a:cubicBezTo>
                  <a:pt x="10590276" y="2369074"/>
                  <a:pt x="10613693" y="2389253"/>
                  <a:pt x="10581895" y="2395660"/>
                </a:cubicBezTo>
                <a:cubicBezTo>
                  <a:pt x="10597733" y="2418627"/>
                  <a:pt x="10540912" y="2395212"/>
                  <a:pt x="10547790" y="2425394"/>
                </a:cubicBezTo>
                <a:cubicBezTo>
                  <a:pt x="10541784" y="2425603"/>
                  <a:pt x="10535750" y="2424857"/>
                  <a:pt x="10529643" y="2423878"/>
                </a:cubicBezTo>
                <a:lnTo>
                  <a:pt x="10526446" y="2423382"/>
                </a:lnTo>
                <a:lnTo>
                  <a:pt x="10515129" y="2426508"/>
                </a:lnTo>
                <a:lnTo>
                  <a:pt x="10491735" y="2421127"/>
                </a:lnTo>
                <a:cubicBezTo>
                  <a:pt x="10485147" y="2422161"/>
                  <a:pt x="10478389" y="2424430"/>
                  <a:pt x="10471418" y="2428664"/>
                </a:cubicBezTo>
                <a:cubicBezTo>
                  <a:pt x="10451763" y="2453636"/>
                  <a:pt x="10400774" y="2439247"/>
                  <a:pt x="10377042" y="2471569"/>
                </a:cubicBezTo>
                <a:cubicBezTo>
                  <a:pt x="10367240" y="2481286"/>
                  <a:pt x="10330319" y="2498097"/>
                  <a:pt x="10319338" y="2493192"/>
                </a:cubicBezTo>
                <a:cubicBezTo>
                  <a:pt x="10310813" y="2495031"/>
                  <a:pt x="10303331" y="2502144"/>
                  <a:pt x="10295467" y="2495050"/>
                </a:cubicBezTo>
                <a:cubicBezTo>
                  <a:pt x="10284420" y="2487261"/>
                  <a:pt x="10265794" y="2516157"/>
                  <a:pt x="10263443" y="2501919"/>
                </a:cubicBezTo>
                <a:lnTo>
                  <a:pt x="10205418" y="2509120"/>
                </a:lnTo>
                <a:cubicBezTo>
                  <a:pt x="10200696" y="2518180"/>
                  <a:pt x="10190895" y="2519327"/>
                  <a:pt x="10177759" y="2519914"/>
                </a:cubicBezTo>
                <a:lnTo>
                  <a:pt x="10165070" y="2520710"/>
                </a:lnTo>
                <a:lnTo>
                  <a:pt x="10156308" y="2534458"/>
                </a:lnTo>
                <a:cubicBezTo>
                  <a:pt x="10145406" y="2519028"/>
                  <a:pt x="10136981" y="2561781"/>
                  <a:pt x="10118267" y="2558113"/>
                </a:cubicBezTo>
                <a:lnTo>
                  <a:pt x="10083317" y="2570267"/>
                </a:lnTo>
                <a:cubicBezTo>
                  <a:pt x="10075718" y="2568198"/>
                  <a:pt x="10048011" y="2569526"/>
                  <a:pt x="10040388" y="2568603"/>
                </a:cubicBezTo>
                <a:cubicBezTo>
                  <a:pt x="9999609" y="2578704"/>
                  <a:pt x="9985545" y="2579194"/>
                  <a:pt x="9961167" y="2584118"/>
                </a:cubicBezTo>
                <a:cubicBezTo>
                  <a:pt x="9920131" y="2584260"/>
                  <a:pt x="9889892" y="2581061"/>
                  <a:pt x="9848940" y="2590886"/>
                </a:cubicBezTo>
                <a:lnTo>
                  <a:pt x="9729457" y="2611093"/>
                </a:lnTo>
                <a:cubicBezTo>
                  <a:pt x="9676207" y="2601507"/>
                  <a:pt x="9631235" y="2626730"/>
                  <a:pt x="9613704" y="2639342"/>
                </a:cubicBezTo>
                <a:cubicBezTo>
                  <a:pt x="9548152" y="2653618"/>
                  <a:pt x="9410970" y="2690964"/>
                  <a:pt x="9338590" y="2696264"/>
                </a:cubicBezTo>
                <a:lnTo>
                  <a:pt x="9232518" y="2720120"/>
                </a:lnTo>
                <a:lnTo>
                  <a:pt x="9156690" y="2730199"/>
                </a:lnTo>
                <a:lnTo>
                  <a:pt x="9054601" y="2737726"/>
                </a:lnTo>
                <a:lnTo>
                  <a:pt x="9006634" y="2741011"/>
                </a:lnTo>
                <a:lnTo>
                  <a:pt x="9006349" y="2740771"/>
                </a:lnTo>
                <a:cubicBezTo>
                  <a:pt x="9004294" y="2740551"/>
                  <a:pt x="9001475" y="2740879"/>
                  <a:pt x="8997380" y="2741982"/>
                </a:cubicBezTo>
                <a:lnTo>
                  <a:pt x="8991542" y="2744043"/>
                </a:lnTo>
                <a:lnTo>
                  <a:pt x="8975485" y="2747269"/>
                </a:lnTo>
                <a:lnTo>
                  <a:pt x="8969159" y="2746569"/>
                </a:lnTo>
                <a:lnTo>
                  <a:pt x="8964196" y="2744344"/>
                </a:lnTo>
                <a:cubicBezTo>
                  <a:pt x="8955841" y="2752295"/>
                  <a:pt x="8956668" y="2761243"/>
                  <a:pt x="8930136" y="2741156"/>
                </a:cubicBezTo>
                <a:cubicBezTo>
                  <a:pt x="8899182" y="2742176"/>
                  <a:pt x="8790451" y="2756831"/>
                  <a:pt x="8753592" y="2760388"/>
                </a:cubicBezTo>
                <a:cubicBezTo>
                  <a:pt x="8720970" y="2771108"/>
                  <a:pt x="8749345" y="2757447"/>
                  <a:pt x="8708995" y="2762489"/>
                </a:cubicBezTo>
                <a:cubicBezTo>
                  <a:pt x="8672757" y="2782024"/>
                  <a:pt x="8640293" y="2765584"/>
                  <a:pt x="8597219" y="2771061"/>
                </a:cubicBezTo>
                <a:lnTo>
                  <a:pt x="8526378" y="2756219"/>
                </a:lnTo>
                <a:lnTo>
                  <a:pt x="8512131" y="2762134"/>
                </a:lnTo>
                <a:lnTo>
                  <a:pt x="8507315" y="2765135"/>
                </a:lnTo>
                <a:cubicBezTo>
                  <a:pt x="8503797" y="2766912"/>
                  <a:pt x="8501196" y="2767723"/>
                  <a:pt x="8499116" y="2767873"/>
                </a:cubicBezTo>
                <a:lnTo>
                  <a:pt x="8498742" y="2767694"/>
                </a:lnTo>
                <a:lnTo>
                  <a:pt x="8491397" y="2770744"/>
                </a:lnTo>
                <a:lnTo>
                  <a:pt x="8368330" y="2784786"/>
                </a:lnTo>
                <a:cubicBezTo>
                  <a:pt x="8363173" y="2786811"/>
                  <a:pt x="8358881" y="2786463"/>
                  <a:pt x="8354947" y="2784980"/>
                </a:cubicBezTo>
                <a:lnTo>
                  <a:pt x="8321252" y="2801558"/>
                </a:lnTo>
                <a:lnTo>
                  <a:pt x="8315581" y="2801884"/>
                </a:lnTo>
                <a:lnTo>
                  <a:pt x="8296322" y="2815779"/>
                </a:lnTo>
                <a:lnTo>
                  <a:pt x="8285424" y="2821602"/>
                </a:lnTo>
                <a:lnTo>
                  <a:pt x="8284298" y="2826045"/>
                </a:lnTo>
                <a:cubicBezTo>
                  <a:pt x="8281994" y="2829290"/>
                  <a:pt x="8277300" y="2831938"/>
                  <a:pt x="8267224" y="2833220"/>
                </a:cubicBezTo>
                <a:lnTo>
                  <a:pt x="8264525" y="2832990"/>
                </a:lnTo>
                <a:lnTo>
                  <a:pt x="8253181" y="2842833"/>
                </a:lnTo>
                <a:cubicBezTo>
                  <a:pt x="8250007" y="2846683"/>
                  <a:pt x="8247795" y="2850965"/>
                  <a:pt x="8246982" y="2855825"/>
                </a:cubicBezTo>
                <a:cubicBezTo>
                  <a:pt x="8182975" y="2852918"/>
                  <a:pt x="8148279" y="2887040"/>
                  <a:pt x="8091420" y="2901986"/>
                </a:cubicBezTo>
                <a:cubicBezTo>
                  <a:pt x="8026616" y="2925128"/>
                  <a:pt x="7968218" y="2946364"/>
                  <a:pt x="7906555" y="2943959"/>
                </a:cubicBezTo>
                <a:cubicBezTo>
                  <a:pt x="7836267" y="2958871"/>
                  <a:pt x="7782114" y="2961102"/>
                  <a:pt x="7719893" y="2969674"/>
                </a:cubicBezTo>
                <a:lnTo>
                  <a:pt x="7615495" y="2966203"/>
                </a:lnTo>
                <a:lnTo>
                  <a:pt x="7528691" y="2972031"/>
                </a:lnTo>
                <a:lnTo>
                  <a:pt x="7520719" y="2974584"/>
                </a:lnTo>
                <a:cubicBezTo>
                  <a:pt x="7515141" y="2975923"/>
                  <a:pt x="7511320" y="2976273"/>
                  <a:pt x="7508559" y="2975919"/>
                </a:cubicBezTo>
                <a:lnTo>
                  <a:pt x="7508188" y="2975592"/>
                </a:lnTo>
                <a:lnTo>
                  <a:pt x="7496943" y="2977544"/>
                </a:lnTo>
                <a:lnTo>
                  <a:pt x="7219707" y="2983651"/>
                </a:lnTo>
                <a:lnTo>
                  <a:pt x="7202249" y="2988201"/>
                </a:lnTo>
                <a:lnTo>
                  <a:pt x="7198152" y="2993559"/>
                </a:lnTo>
                <a:cubicBezTo>
                  <a:pt x="7193259" y="2997082"/>
                  <a:pt x="7185654" y="2999221"/>
                  <a:pt x="7171956" y="2998207"/>
                </a:cubicBezTo>
                <a:lnTo>
                  <a:pt x="7098136" y="3010435"/>
                </a:lnTo>
                <a:cubicBezTo>
                  <a:pt x="7062296" y="3011413"/>
                  <a:pt x="7051336" y="3012390"/>
                  <a:pt x="7019644" y="3010061"/>
                </a:cubicBezTo>
                <a:cubicBezTo>
                  <a:pt x="6938675" y="3020999"/>
                  <a:pt x="6944793" y="3045165"/>
                  <a:pt x="6905294" y="3039567"/>
                </a:cubicBezTo>
                <a:cubicBezTo>
                  <a:pt x="6873070" y="3034359"/>
                  <a:pt x="6789137" y="3053433"/>
                  <a:pt x="6709370" y="3067522"/>
                </a:cubicBezTo>
                <a:cubicBezTo>
                  <a:pt x="6650254" y="3076977"/>
                  <a:pt x="6629253" y="3091078"/>
                  <a:pt x="6550602" y="3096298"/>
                </a:cubicBezTo>
                <a:cubicBezTo>
                  <a:pt x="6473302" y="3140388"/>
                  <a:pt x="6410843" y="3116665"/>
                  <a:pt x="6318708" y="3143098"/>
                </a:cubicBezTo>
                <a:cubicBezTo>
                  <a:pt x="6298698" y="3158620"/>
                  <a:pt x="6210439" y="3141427"/>
                  <a:pt x="6169822" y="3145185"/>
                </a:cubicBezTo>
                <a:cubicBezTo>
                  <a:pt x="6129203" y="3148943"/>
                  <a:pt x="6091688" y="3162491"/>
                  <a:pt x="6074996" y="3165647"/>
                </a:cubicBezTo>
                <a:lnTo>
                  <a:pt x="6069677" y="3164110"/>
                </a:lnTo>
                <a:lnTo>
                  <a:pt x="6049786" y="3164793"/>
                </a:lnTo>
                <a:lnTo>
                  <a:pt x="6042433" y="3156444"/>
                </a:lnTo>
                <a:lnTo>
                  <a:pt x="6011238" y="3151351"/>
                </a:lnTo>
                <a:cubicBezTo>
                  <a:pt x="5999830" y="3150764"/>
                  <a:pt x="5971276" y="3151677"/>
                  <a:pt x="5958523" y="3154995"/>
                </a:cubicBezTo>
                <a:lnTo>
                  <a:pt x="5760067" y="3170687"/>
                </a:lnTo>
                <a:lnTo>
                  <a:pt x="5628108" y="3171710"/>
                </a:lnTo>
                <a:lnTo>
                  <a:pt x="5472054" y="3157690"/>
                </a:lnTo>
                <a:cubicBezTo>
                  <a:pt x="5479284" y="3144662"/>
                  <a:pt x="5440157" y="3158728"/>
                  <a:pt x="5433909" y="3146437"/>
                </a:cubicBezTo>
                <a:cubicBezTo>
                  <a:pt x="5430517" y="3136405"/>
                  <a:pt x="5392976" y="3131721"/>
                  <a:pt x="5382817" y="3128735"/>
                </a:cubicBezTo>
                <a:lnTo>
                  <a:pt x="5262912" y="3108318"/>
                </a:lnTo>
                <a:cubicBezTo>
                  <a:pt x="5252746" y="3108134"/>
                  <a:pt x="5231699" y="3099824"/>
                  <a:pt x="5224109" y="3097194"/>
                </a:cubicBezTo>
                <a:lnTo>
                  <a:pt x="5175808" y="3094204"/>
                </a:lnTo>
                <a:lnTo>
                  <a:pt x="5157702" y="3086981"/>
                </a:lnTo>
                <a:lnTo>
                  <a:pt x="5143747" y="3083581"/>
                </a:lnTo>
                <a:lnTo>
                  <a:pt x="5140744" y="3081480"/>
                </a:lnTo>
                <a:cubicBezTo>
                  <a:pt x="5135026" y="3077440"/>
                  <a:pt x="5129229" y="3073629"/>
                  <a:pt x="5122807" y="3070627"/>
                </a:cubicBezTo>
                <a:cubicBezTo>
                  <a:pt x="5109467" y="3099246"/>
                  <a:pt x="5066004" y="3049810"/>
                  <a:pt x="5066938" y="3077198"/>
                </a:cubicBezTo>
                <a:cubicBezTo>
                  <a:pt x="5029345" y="3065682"/>
                  <a:pt x="5040096" y="3094771"/>
                  <a:pt x="5012662" y="3060817"/>
                </a:cubicBezTo>
                <a:cubicBezTo>
                  <a:pt x="4938174" y="3061200"/>
                  <a:pt x="4917504" y="3074207"/>
                  <a:pt x="4841589" y="3036800"/>
                </a:cubicBezTo>
                <a:cubicBezTo>
                  <a:pt x="4807890" y="3020158"/>
                  <a:pt x="4785258" y="3009012"/>
                  <a:pt x="4763595" y="3009032"/>
                </a:cubicBezTo>
                <a:cubicBezTo>
                  <a:pt x="4742475" y="3004532"/>
                  <a:pt x="4730631" y="3001709"/>
                  <a:pt x="4724334" y="3000018"/>
                </a:cubicBezTo>
                <a:lnTo>
                  <a:pt x="4722324" y="2999269"/>
                </a:lnTo>
                <a:lnTo>
                  <a:pt x="4723259" y="2999058"/>
                </a:lnTo>
                <a:cubicBezTo>
                  <a:pt x="4722296" y="2998416"/>
                  <a:pt x="4719415" y="2997810"/>
                  <a:pt x="4718350" y="2997788"/>
                </a:cubicBezTo>
                <a:lnTo>
                  <a:pt x="4722324" y="2999269"/>
                </a:lnTo>
                <a:lnTo>
                  <a:pt x="4716674" y="3000544"/>
                </a:lnTo>
                <a:cubicBezTo>
                  <a:pt x="4681300" y="2993588"/>
                  <a:pt x="4525895" y="2992780"/>
                  <a:pt x="4516962" y="2990642"/>
                </a:cubicBezTo>
                <a:cubicBezTo>
                  <a:pt x="4458971" y="2977530"/>
                  <a:pt x="4463810" y="2976789"/>
                  <a:pt x="4429691" y="2979991"/>
                </a:cubicBezTo>
                <a:cubicBezTo>
                  <a:pt x="4424455" y="2983362"/>
                  <a:pt x="4370126" y="2977068"/>
                  <a:pt x="4364023" y="2978645"/>
                </a:cubicBezTo>
                <a:lnTo>
                  <a:pt x="4318114" y="2985260"/>
                </a:lnTo>
                <a:lnTo>
                  <a:pt x="4316258" y="2983919"/>
                </a:lnTo>
                <a:cubicBezTo>
                  <a:pt x="4307275" y="2980548"/>
                  <a:pt x="4301145" y="2980549"/>
                  <a:pt x="4296292" y="2982040"/>
                </a:cubicBezTo>
                <a:lnTo>
                  <a:pt x="4291212" y="2984957"/>
                </a:lnTo>
                <a:lnTo>
                  <a:pt x="4277290" y="2984711"/>
                </a:lnTo>
                <a:lnTo>
                  <a:pt x="4249265" y="2987035"/>
                </a:lnTo>
                <a:lnTo>
                  <a:pt x="4203199" y="2984240"/>
                </a:lnTo>
                <a:cubicBezTo>
                  <a:pt x="4203096" y="2983820"/>
                  <a:pt x="4202995" y="2983401"/>
                  <a:pt x="4202893" y="2982981"/>
                </a:cubicBezTo>
                <a:cubicBezTo>
                  <a:pt x="4201267" y="2980144"/>
                  <a:pt x="4198292" y="2978025"/>
                  <a:pt x="4192396" y="2977347"/>
                </a:cubicBezTo>
                <a:cubicBezTo>
                  <a:pt x="4205365" y="2960058"/>
                  <a:pt x="4162425" y="2961953"/>
                  <a:pt x="4143893" y="2961482"/>
                </a:cubicBezTo>
                <a:cubicBezTo>
                  <a:pt x="4125868" y="2954416"/>
                  <a:pt x="4100250" y="2940836"/>
                  <a:pt x="4084245" y="2934949"/>
                </a:cubicBezTo>
                <a:lnTo>
                  <a:pt x="4075694" y="2934114"/>
                </a:lnTo>
                <a:cubicBezTo>
                  <a:pt x="4075655" y="2934013"/>
                  <a:pt x="4075614" y="2933914"/>
                  <a:pt x="4075575" y="2933815"/>
                </a:cubicBezTo>
                <a:cubicBezTo>
                  <a:pt x="4073829" y="2933031"/>
                  <a:pt x="4071057" y="2932530"/>
                  <a:pt x="4066658" y="2932371"/>
                </a:cubicBezTo>
                <a:lnTo>
                  <a:pt x="4060102" y="2932589"/>
                </a:lnTo>
                <a:lnTo>
                  <a:pt x="4043512" y="2930968"/>
                </a:lnTo>
                <a:lnTo>
                  <a:pt x="4038145" y="2928534"/>
                </a:lnTo>
                <a:lnTo>
                  <a:pt x="4036511" y="2924867"/>
                </a:lnTo>
                <a:lnTo>
                  <a:pt x="4034926" y="2925102"/>
                </a:lnTo>
                <a:cubicBezTo>
                  <a:pt x="4022576" y="2929966"/>
                  <a:pt x="4018025" y="2938342"/>
                  <a:pt x="4005686" y="2912534"/>
                </a:cubicBezTo>
                <a:lnTo>
                  <a:pt x="3937994" y="2895077"/>
                </a:lnTo>
                <a:cubicBezTo>
                  <a:pt x="3921658" y="2902801"/>
                  <a:pt x="3909686" y="2898112"/>
                  <a:pt x="3898423" y="2889422"/>
                </a:cubicBezTo>
                <a:cubicBezTo>
                  <a:pt x="3862243" y="2889918"/>
                  <a:pt x="3830779" y="2876048"/>
                  <a:pt x="3790908" y="2869184"/>
                </a:cubicBezTo>
                <a:cubicBezTo>
                  <a:pt x="3742158" y="2854478"/>
                  <a:pt x="3726280" y="2852501"/>
                  <a:pt x="3683661" y="2845261"/>
                </a:cubicBezTo>
                <a:lnTo>
                  <a:pt x="3611183" y="2812990"/>
                </a:lnTo>
                <a:lnTo>
                  <a:pt x="3605003" y="2814352"/>
                </a:lnTo>
                <a:cubicBezTo>
                  <a:pt x="3600731" y="2814971"/>
                  <a:pt x="3597877" y="2814971"/>
                  <a:pt x="3595884" y="2814516"/>
                </a:cubicBezTo>
                <a:lnTo>
                  <a:pt x="3595649" y="2814247"/>
                </a:lnTo>
                <a:lnTo>
                  <a:pt x="3587126" y="2814937"/>
                </a:lnTo>
                <a:cubicBezTo>
                  <a:pt x="3572774" y="2816728"/>
                  <a:pt x="3550540" y="2802529"/>
                  <a:pt x="3537283" y="2805238"/>
                </a:cubicBezTo>
                <a:cubicBezTo>
                  <a:pt x="3515092" y="2800942"/>
                  <a:pt x="3489773" y="2807207"/>
                  <a:pt x="3474371" y="2801577"/>
                </a:cubicBezTo>
                <a:lnTo>
                  <a:pt x="3401876" y="2789529"/>
                </a:lnTo>
                <a:lnTo>
                  <a:pt x="3365036" y="2806481"/>
                </a:lnTo>
                <a:cubicBezTo>
                  <a:pt x="3361007" y="2808779"/>
                  <a:pt x="3355145" y="2809857"/>
                  <a:pt x="3345174" y="2808163"/>
                </a:cubicBezTo>
                <a:lnTo>
                  <a:pt x="3342846" y="2807188"/>
                </a:lnTo>
                <a:cubicBezTo>
                  <a:pt x="3337528" y="2809659"/>
                  <a:pt x="3296694" y="2810789"/>
                  <a:pt x="3263504" y="2813065"/>
                </a:cubicBezTo>
                <a:cubicBezTo>
                  <a:pt x="3210873" y="2815406"/>
                  <a:pt x="3204538" y="2823378"/>
                  <a:pt x="3143704" y="2820840"/>
                </a:cubicBezTo>
                <a:cubicBezTo>
                  <a:pt x="3083839" y="2822069"/>
                  <a:pt x="3073438" y="2828075"/>
                  <a:pt x="3031439" y="2823483"/>
                </a:cubicBezTo>
                <a:lnTo>
                  <a:pt x="2782717" y="2845304"/>
                </a:lnTo>
                <a:cubicBezTo>
                  <a:pt x="2720447" y="2872959"/>
                  <a:pt x="2718750" y="2842390"/>
                  <a:pt x="2647675" y="2855840"/>
                </a:cubicBezTo>
                <a:cubicBezTo>
                  <a:pt x="2583664" y="2795905"/>
                  <a:pt x="2609849" y="2834173"/>
                  <a:pt x="2569176" y="2829599"/>
                </a:cubicBezTo>
                <a:lnTo>
                  <a:pt x="2444403" y="2843500"/>
                </a:lnTo>
                <a:cubicBezTo>
                  <a:pt x="2412730" y="2860060"/>
                  <a:pt x="2355175" y="2829971"/>
                  <a:pt x="2316260" y="2851967"/>
                </a:cubicBezTo>
                <a:cubicBezTo>
                  <a:pt x="2277148" y="2852505"/>
                  <a:pt x="2234330" y="2848310"/>
                  <a:pt x="2209726" y="2846734"/>
                </a:cubicBezTo>
                <a:cubicBezTo>
                  <a:pt x="2172984" y="2843077"/>
                  <a:pt x="2131016" y="2834145"/>
                  <a:pt x="2095813" y="2830023"/>
                </a:cubicBezTo>
                <a:cubicBezTo>
                  <a:pt x="2078687" y="2843632"/>
                  <a:pt x="2046700" y="2821328"/>
                  <a:pt x="1998504" y="2822003"/>
                </a:cubicBezTo>
                <a:cubicBezTo>
                  <a:pt x="1979851" y="2837650"/>
                  <a:pt x="1965997" y="2822267"/>
                  <a:pt x="1929320" y="2843948"/>
                </a:cubicBezTo>
                <a:cubicBezTo>
                  <a:pt x="1927506" y="2842156"/>
                  <a:pt x="1925308" y="2840529"/>
                  <a:pt x="1922798" y="2839117"/>
                </a:cubicBezTo>
                <a:cubicBezTo>
                  <a:pt x="1908224" y="2830923"/>
                  <a:pt x="1886476" y="2831636"/>
                  <a:pt x="1874228" y="2840712"/>
                </a:cubicBezTo>
                <a:cubicBezTo>
                  <a:pt x="1844711" y="2855471"/>
                  <a:pt x="1815838" y="2863248"/>
                  <a:pt x="1787803" y="2868334"/>
                </a:cubicBezTo>
                <a:lnTo>
                  <a:pt x="1739352" y="2863283"/>
                </a:lnTo>
                <a:cubicBezTo>
                  <a:pt x="1720756" y="2859717"/>
                  <a:pt x="1697809" y="2850808"/>
                  <a:pt x="1676219" y="2846934"/>
                </a:cubicBezTo>
                <a:cubicBezTo>
                  <a:pt x="1653856" y="2845729"/>
                  <a:pt x="1629782" y="2852334"/>
                  <a:pt x="1609817" y="2840037"/>
                </a:cubicBezTo>
                <a:cubicBezTo>
                  <a:pt x="1570834" y="2828361"/>
                  <a:pt x="1525521" y="2848516"/>
                  <a:pt x="1497258" y="2814447"/>
                </a:cubicBezTo>
                <a:cubicBezTo>
                  <a:pt x="1419429" y="2799738"/>
                  <a:pt x="1265224" y="2779725"/>
                  <a:pt x="1151127" y="2765012"/>
                </a:cubicBezTo>
                <a:cubicBezTo>
                  <a:pt x="1044820" y="2755201"/>
                  <a:pt x="911490" y="2756949"/>
                  <a:pt x="859417" y="2755579"/>
                </a:cubicBezTo>
                <a:lnTo>
                  <a:pt x="838688" y="2756792"/>
                </a:lnTo>
                <a:cubicBezTo>
                  <a:pt x="829380" y="2753383"/>
                  <a:pt x="823010" y="2753358"/>
                  <a:pt x="817957" y="2754828"/>
                </a:cubicBezTo>
                <a:lnTo>
                  <a:pt x="812654" y="2757722"/>
                </a:lnTo>
                <a:lnTo>
                  <a:pt x="721195" y="2756632"/>
                </a:lnTo>
                <a:cubicBezTo>
                  <a:pt x="721095" y="2756212"/>
                  <a:pt x="720991" y="2755791"/>
                  <a:pt x="720890" y="2755370"/>
                </a:cubicBezTo>
                <a:cubicBezTo>
                  <a:pt x="719222" y="2752527"/>
                  <a:pt x="716144" y="2750395"/>
                  <a:pt x="710023" y="2749693"/>
                </a:cubicBezTo>
                <a:cubicBezTo>
                  <a:pt x="689532" y="2741604"/>
                  <a:pt x="619665" y="2714421"/>
                  <a:pt x="597940" y="2706835"/>
                </a:cubicBezTo>
                <a:cubicBezTo>
                  <a:pt x="587430" y="2706236"/>
                  <a:pt x="583862" y="2704593"/>
                  <a:pt x="579683" y="2704183"/>
                </a:cubicBezTo>
                <a:lnTo>
                  <a:pt x="572865" y="2704372"/>
                </a:lnTo>
                <a:cubicBezTo>
                  <a:pt x="550627" y="2698066"/>
                  <a:pt x="474197" y="2673651"/>
                  <a:pt x="446247" y="2666342"/>
                </a:cubicBezTo>
                <a:cubicBezTo>
                  <a:pt x="429213" y="2673994"/>
                  <a:pt x="416808" y="2669256"/>
                  <a:pt x="405163" y="2660519"/>
                </a:cubicBezTo>
                <a:cubicBezTo>
                  <a:pt x="367566" y="2660861"/>
                  <a:pt x="334968" y="2646856"/>
                  <a:pt x="293583" y="2639823"/>
                </a:cubicBezTo>
                <a:lnTo>
                  <a:pt x="119529" y="2588018"/>
                </a:lnTo>
                <a:cubicBezTo>
                  <a:pt x="73377" y="2578908"/>
                  <a:pt x="36403" y="2586550"/>
                  <a:pt x="16674" y="2585162"/>
                </a:cubicBezTo>
                <a:lnTo>
                  <a:pt x="1150" y="2579693"/>
                </a:lnTo>
                <a:cubicBezTo>
                  <a:pt x="-1438" y="2323697"/>
                  <a:pt x="1148" y="1341304"/>
                  <a:pt x="1148" y="1049184"/>
                </a:cubicBezTo>
                <a:lnTo>
                  <a:pt x="1148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6013B6-22C5-C5C2-3703-5A033EC84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6" y="548640"/>
            <a:ext cx="9916632" cy="1188720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chemeClr val="tx1">
                    <a:lumMod val="85000"/>
                    <a:lumOff val="15000"/>
                  </a:schemeClr>
                </a:solidFill>
              </a:rPr>
              <a:t>Working Group Member Roll Call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D5494F-5A5D-A52F-E47A-0CC0583B1B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1815" y="2624204"/>
            <a:ext cx="8276026" cy="3685156"/>
          </a:xfrm>
        </p:spPr>
        <p:txBody>
          <a:bodyPr anchor="ctr">
            <a:noAutofit/>
          </a:bodyPr>
          <a:lstStyle/>
          <a:p>
            <a:pPr marL="609600" indent="-457200"/>
            <a:r>
              <a:rPr lang="en-US" sz="2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Jason Snyder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ea typeface="Noto Sans Light" panose="020B0402040504020204" pitchFamily="34" charset="0"/>
                <a:cs typeface="Noto Sans Light" panose="020B0402040504020204" pitchFamily="34" charset="0"/>
              </a:rPr>
              <a:t>Secretary, Executive Office of Technology Services and Security</a:t>
            </a:r>
          </a:p>
          <a:p>
            <a:pPr marL="609600" indent="-457200"/>
            <a:r>
              <a:rPr lang="en-US" sz="2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Ashley Bloom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CIAO, Executive Office of Technology Services and Security</a:t>
            </a:r>
          </a:p>
          <a:p>
            <a:pPr marL="609600" indent="-457200"/>
            <a:r>
              <a:rPr lang="en-US" sz="2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Antoine Harrison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Secretariat CIO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ea typeface="Noto Sans Light" panose="020B0402040504020204" pitchFamily="34" charset="0"/>
                <a:cs typeface="Noto Sans Light" panose="020B0402040504020204" pitchFamily="34" charset="0"/>
              </a:rPr>
              <a:t>, Executive Office of Education</a:t>
            </a:r>
          </a:p>
          <a:p>
            <a:pPr marL="609600" indent="-457200"/>
            <a:r>
              <a:rPr lang="en-US" sz="2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Faye Boardman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ea typeface="Noto Sans Light" panose="020B0402040504020204" pitchFamily="34" charset="0"/>
                <a:cs typeface="Noto Sans Light" panose="020B0402040504020204" pitchFamily="34" charset="0"/>
              </a:rPr>
              <a:t>, COO, Executive Office of Energy and Environmental Affairs</a:t>
            </a:r>
          </a:p>
          <a:p>
            <a:pPr marL="609600" indent="-457200"/>
            <a:r>
              <a:rPr lang="en-US" sz="2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Yarlennys Villaman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ea typeface="Noto Sans Light" panose="020B0402040504020204" pitchFamily="34" charset="0"/>
                <a:cs typeface="Noto Sans Light" panose="020B0402040504020204" pitchFamily="34" charset="0"/>
              </a:rPr>
              <a:t>, Senior  Director of Community Affairs, Governor’s Office</a:t>
            </a:r>
          </a:p>
          <a:p>
            <a:pPr marL="609600" indent="-457200"/>
            <a:r>
              <a:rPr lang="en-US" sz="2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John Oliveira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ea typeface="Noto Sans Light" panose="020B0402040504020204" pitchFamily="34" charset="0"/>
                <a:cs typeface="Noto Sans Light" panose="020B0402040504020204" pitchFamily="34" charset="0"/>
              </a:rPr>
              <a:t>, Commissioner, Massachusetts Commission for the Blind</a:t>
            </a:r>
          </a:p>
          <a:p>
            <a:pPr marL="609600" indent="-457200"/>
            <a:r>
              <a:rPr 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ea typeface="Noto Sans Light" panose="020B0402040504020204" pitchFamily="34" charset="0"/>
                <a:cs typeface="Noto Sans Light" panose="020B0402040504020204" pitchFamily="34" charset="0"/>
              </a:rPr>
              <a:t>Minh Ha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ea typeface="Noto Sans Light" panose="020B0402040504020204" pitchFamily="34" charset="0"/>
                <a:cs typeface="Noto Sans Light" panose="020B0402040504020204" pitchFamily="34" charset="0"/>
              </a:rPr>
              <a:t>, Public Member</a:t>
            </a:r>
          </a:p>
        </p:txBody>
      </p:sp>
    </p:spTree>
    <p:extLst>
      <p:ext uri="{BB962C8B-B14F-4D97-AF65-F5344CB8AC3E}">
        <p14:creationId xmlns:p14="http://schemas.microsoft.com/office/powerpoint/2010/main" val="36460403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EBC224-3E84-716D-8D23-88E192793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597"/>
            <a:ext cx="9392421" cy="1330841"/>
          </a:xfrm>
        </p:spPr>
        <p:txBody>
          <a:bodyPr>
            <a:normAutofit/>
          </a:bodyPr>
          <a:lstStyle/>
          <a:p>
            <a:r>
              <a:rPr lang="en-US" b="1" dirty="0"/>
              <a:t>Updates from Last Meeting 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99E59C-C604-04E8-E705-775F1A4828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67361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b="1" i="1" dirty="0"/>
              <a:t>Approved two objectives: </a:t>
            </a:r>
          </a:p>
          <a:p>
            <a:r>
              <a:rPr lang="en-US" sz="2200" b="1" dirty="0"/>
              <a:t>Goal 1:  </a:t>
            </a:r>
            <a:r>
              <a:rPr lang="en-US" sz="2400" dirty="0">
                <a:effectLst/>
                <a:ea typeface="DengXian" panose="02010600030101010101" pitchFamily="2" charset="-122"/>
                <a:cs typeface="Cordia New" panose="020B0304020202020204" pitchFamily="34" charset="-34"/>
              </a:rPr>
              <a:t>Create a feedback form or survey to share with the public on the working group website and community partners across Massachusetts to obtain qualitative information to improve accessibility. </a:t>
            </a:r>
            <a:endParaRPr lang="en-US" sz="2200" b="1" dirty="0"/>
          </a:p>
          <a:p>
            <a:endParaRPr lang="en-US" sz="2200" b="1" i="1" dirty="0"/>
          </a:p>
          <a:p>
            <a:r>
              <a:rPr lang="en-US" sz="2400" b="1" i="1" dirty="0"/>
              <a:t>Goal 2:  </a:t>
            </a:r>
            <a:r>
              <a:rPr lang="en-US" sz="2400" dirty="0">
                <a:effectLst/>
                <a:ea typeface="DengXian" panose="02010600030101010101" pitchFamily="2" charset="-122"/>
                <a:cs typeface="Cordia New" panose="020B0304020202020204" pitchFamily="34" charset="-34"/>
              </a:rPr>
              <a:t>Plan town hall listening sessions hybrid: in person or online to hear from all residents across Massachusetts and continue to engage communities across the commonwealth. </a:t>
            </a:r>
          </a:p>
          <a:p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28906220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F821940F-7A1D-4ACC-85B4-A932898A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16674508-81D3-48CF-96BF-7FC60EAA57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741994" cy="6858000"/>
          </a:xfrm>
          <a:custGeom>
            <a:avLst/>
            <a:gdLst>
              <a:gd name="connsiteX0" fmla="*/ 0 w 6568309"/>
              <a:gd name="connsiteY0" fmla="*/ 0 h 6858000"/>
              <a:gd name="connsiteX1" fmla="*/ 362841 w 6568309"/>
              <a:gd name="connsiteY1" fmla="*/ 0 h 6858000"/>
              <a:gd name="connsiteX2" fmla="*/ 523269 w 6568309"/>
              <a:gd name="connsiteY2" fmla="*/ 0 h 6858000"/>
              <a:gd name="connsiteX3" fmla="*/ 1343025 w 6568309"/>
              <a:gd name="connsiteY3" fmla="*/ 0 h 6858000"/>
              <a:gd name="connsiteX4" fmla="*/ 1705866 w 6568309"/>
              <a:gd name="connsiteY4" fmla="*/ 0 h 6858000"/>
              <a:gd name="connsiteX5" fmla="*/ 1866294 w 6568309"/>
              <a:gd name="connsiteY5" fmla="*/ 0 h 6858000"/>
              <a:gd name="connsiteX6" fmla="*/ 5225154 w 6568309"/>
              <a:gd name="connsiteY6" fmla="*/ 0 h 6858000"/>
              <a:gd name="connsiteX7" fmla="*/ 6568179 w 6568309"/>
              <a:gd name="connsiteY7" fmla="*/ 0 h 6858000"/>
              <a:gd name="connsiteX8" fmla="*/ 6568309 w 6568309"/>
              <a:gd name="connsiteY8" fmla="*/ 1 h 6858000"/>
              <a:gd name="connsiteX9" fmla="*/ 6562951 w 6568309"/>
              <a:gd name="connsiteY9" fmla="*/ 30700 h 6858000"/>
              <a:gd name="connsiteX10" fmla="*/ 6547446 w 6568309"/>
              <a:gd name="connsiteY10" fmla="*/ 310025 h 6858000"/>
              <a:gd name="connsiteX11" fmla="*/ 6558316 w 6568309"/>
              <a:gd name="connsiteY11" fmla="*/ 443960 h 6858000"/>
              <a:gd name="connsiteX12" fmla="*/ 6528896 w 6568309"/>
              <a:gd name="connsiteY12" fmla="*/ 642659 h 6858000"/>
              <a:gd name="connsiteX13" fmla="*/ 6523095 w 6568309"/>
              <a:gd name="connsiteY13" fmla="*/ 673307 h 6858000"/>
              <a:gd name="connsiteX14" fmla="*/ 6496169 w 6568309"/>
              <a:gd name="connsiteY14" fmla="*/ 839641 h 6858000"/>
              <a:gd name="connsiteX15" fmla="*/ 6450789 w 6568309"/>
              <a:gd name="connsiteY15" fmla="*/ 958357 h 6858000"/>
              <a:gd name="connsiteX16" fmla="*/ 6453996 w 6568309"/>
              <a:gd name="connsiteY16" fmla="*/ 963398 h 6858000"/>
              <a:gd name="connsiteX17" fmla="*/ 6419467 w 6568309"/>
              <a:gd name="connsiteY17" fmla="*/ 1117169 h 6858000"/>
              <a:gd name="connsiteX18" fmla="*/ 6417348 w 6568309"/>
              <a:gd name="connsiteY18" fmla="*/ 1144352 h 6858000"/>
              <a:gd name="connsiteX19" fmla="*/ 6418473 w 6568309"/>
              <a:gd name="connsiteY19" fmla="*/ 1164484 h 6858000"/>
              <a:gd name="connsiteX20" fmla="*/ 6406979 w 6568309"/>
              <a:gd name="connsiteY20" fmla="*/ 1213829 h 6858000"/>
              <a:gd name="connsiteX21" fmla="*/ 6381928 w 6568309"/>
              <a:gd name="connsiteY21" fmla="*/ 1294823 h 6858000"/>
              <a:gd name="connsiteX22" fmla="*/ 6377948 w 6568309"/>
              <a:gd name="connsiteY22" fmla="*/ 1312193 h 6858000"/>
              <a:gd name="connsiteX23" fmla="*/ 6379894 w 6568309"/>
              <a:gd name="connsiteY23" fmla="*/ 1327626 h 6858000"/>
              <a:gd name="connsiteX24" fmla="*/ 6385024 w 6568309"/>
              <a:gd name="connsiteY24" fmla="*/ 1331644 h 6858000"/>
              <a:gd name="connsiteX25" fmla="*/ 6383696 w 6568309"/>
              <a:gd name="connsiteY25" fmla="*/ 1341276 h 6858000"/>
              <a:gd name="connsiteX26" fmla="*/ 6384464 w 6568309"/>
              <a:gd name="connsiteY26" fmla="*/ 1343945 h 6858000"/>
              <a:gd name="connsiteX27" fmla="*/ 6387748 w 6568309"/>
              <a:gd name="connsiteY27" fmla="*/ 1359134 h 6858000"/>
              <a:gd name="connsiteX28" fmla="*/ 6364157 w 6568309"/>
              <a:gd name="connsiteY28" fmla="*/ 1427803 h 6858000"/>
              <a:gd name="connsiteX29" fmla="*/ 6335874 w 6568309"/>
              <a:gd name="connsiteY29" fmla="*/ 1540278 h 6858000"/>
              <a:gd name="connsiteX30" fmla="*/ 6331892 w 6568309"/>
              <a:gd name="connsiteY30" fmla="*/ 1547262 h 6858000"/>
              <a:gd name="connsiteX31" fmla="*/ 6332744 w 6568309"/>
              <a:gd name="connsiteY31" fmla="*/ 1577056 h 6858000"/>
              <a:gd name="connsiteX32" fmla="*/ 6333604 w 6568309"/>
              <a:gd name="connsiteY32" fmla="*/ 1595898 h 6858000"/>
              <a:gd name="connsiteX33" fmla="*/ 6324749 w 6568309"/>
              <a:gd name="connsiteY33" fmla="*/ 1703726 h 6858000"/>
              <a:gd name="connsiteX34" fmla="*/ 6329594 w 6568309"/>
              <a:gd name="connsiteY34" fmla="*/ 1809535 h 6858000"/>
              <a:gd name="connsiteX35" fmla="*/ 6329062 w 6568309"/>
              <a:gd name="connsiteY35" fmla="*/ 2018310 h 6858000"/>
              <a:gd name="connsiteX36" fmla="*/ 6321735 w 6568309"/>
              <a:gd name="connsiteY36" fmla="*/ 2071355 h 6858000"/>
              <a:gd name="connsiteX37" fmla="*/ 6322678 w 6568309"/>
              <a:gd name="connsiteY37" fmla="*/ 2141166 h 6858000"/>
              <a:gd name="connsiteX38" fmla="*/ 6321340 w 6568309"/>
              <a:gd name="connsiteY38" fmla="*/ 2154548 h 6858000"/>
              <a:gd name="connsiteX39" fmla="*/ 6316582 w 6568309"/>
              <a:gd name="connsiteY39" fmla="*/ 2158153 h 6858000"/>
              <a:gd name="connsiteX40" fmla="*/ 6311428 w 6568309"/>
              <a:gd name="connsiteY40" fmla="*/ 2178174 h 6858000"/>
              <a:gd name="connsiteX41" fmla="*/ 6310192 w 6568309"/>
              <a:gd name="connsiteY41" fmla="*/ 2202858 h 6858000"/>
              <a:gd name="connsiteX42" fmla="*/ 6309211 w 6568309"/>
              <a:gd name="connsiteY42" fmla="*/ 2320214 h 6858000"/>
              <a:gd name="connsiteX43" fmla="*/ 6300151 w 6568309"/>
              <a:gd name="connsiteY43" fmla="*/ 2417011 h 6858000"/>
              <a:gd name="connsiteX44" fmla="*/ 6295176 w 6568309"/>
              <a:gd name="connsiteY44" fmla="*/ 2454207 h 6858000"/>
              <a:gd name="connsiteX45" fmla="*/ 6293727 w 6568309"/>
              <a:gd name="connsiteY45" fmla="*/ 2487203 h 6858000"/>
              <a:gd name="connsiteX46" fmla="*/ 6285477 w 6568309"/>
              <a:gd name="connsiteY46" fmla="*/ 2512282 h 6858000"/>
              <a:gd name="connsiteX47" fmla="*/ 6286205 w 6568309"/>
              <a:gd name="connsiteY47" fmla="*/ 2514318 h 6858000"/>
              <a:gd name="connsiteX48" fmla="*/ 6304629 w 6568309"/>
              <a:gd name="connsiteY48" fmla="*/ 2574334 h 6858000"/>
              <a:gd name="connsiteX49" fmla="*/ 6303842 w 6568309"/>
              <a:gd name="connsiteY49" fmla="*/ 2579877 h 6858000"/>
              <a:gd name="connsiteX50" fmla="*/ 6303953 w 6568309"/>
              <a:gd name="connsiteY50" fmla="*/ 2608928 h 6858000"/>
              <a:gd name="connsiteX51" fmla="*/ 6303530 w 6568309"/>
              <a:gd name="connsiteY51" fmla="*/ 2613111 h 6858000"/>
              <a:gd name="connsiteX52" fmla="*/ 6297474 w 6568309"/>
              <a:gd name="connsiteY52" fmla="*/ 2621996 h 6858000"/>
              <a:gd name="connsiteX53" fmla="*/ 6299263 w 6568309"/>
              <a:gd name="connsiteY53" fmla="*/ 2634265 h 6858000"/>
              <a:gd name="connsiteX54" fmla="*/ 6293065 w 6568309"/>
              <a:gd name="connsiteY54" fmla="*/ 2647237 h 6858000"/>
              <a:gd name="connsiteX55" fmla="*/ 6297496 w 6568309"/>
              <a:gd name="connsiteY55" fmla="*/ 2650786 h 6858000"/>
              <a:gd name="connsiteX56" fmla="*/ 6301708 w 6568309"/>
              <a:gd name="connsiteY56" fmla="*/ 2661993 h 6858000"/>
              <a:gd name="connsiteX57" fmla="*/ 6295884 w 6568309"/>
              <a:gd name="connsiteY57" fmla="*/ 2670949 h 6858000"/>
              <a:gd name="connsiteX58" fmla="*/ 6291714 w 6568309"/>
              <a:gd name="connsiteY58" fmla="*/ 2690255 h 6858000"/>
              <a:gd name="connsiteX59" fmla="*/ 6292327 w 6568309"/>
              <a:gd name="connsiteY59" fmla="*/ 2695683 h 6858000"/>
              <a:gd name="connsiteX60" fmla="*/ 6284410 w 6568309"/>
              <a:gd name="connsiteY60" fmla="*/ 2713964 h 6858000"/>
              <a:gd name="connsiteX61" fmla="*/ 6280410 w 6568309"/>
              <a:gd name="connsiteY61" fmla="*/ 2730175 h 6858000"/>
              <a:gd name="connsiteX62" fmla="*/ 6288082 w 6568309"/>
              <a:gd name="connsiteY62" fmla="*/ 2763497 h 6858000"/>
              <a:gd name="connsiteX63" fmla="*/ 6260924 w 6568309"/>
              <a:gd name="connsiteY63" fmla="*/ 3051539 h 6858000"/>
              <a:gd name="connsiteX64" fmla="*/ 6210151 w 6568309"/>
              <a:gd name="connsiteY64" fmla="*/ 3335396 h 6858000"/>
              <a:gd name="connsiteX65" fmla="*/ 6212034 w 6568309"/>
              <a:gd name="connsiteY65" fmla="*/ 3456509 h 6858000"/>
              <a:gd name="connsiteX66" fmla="*/ 6197490 w 6568309"/>
              <a:gd name="connsiteY66" fmla="*/ 3531827 h 6858000"/>
              <a:gd name="connsiteX67" fmla="*/ 6208018 w 6568309"/>
              <a:gd name="connsiteY67" fmla="*/ 3570877 h 6858000"/>
              <a:gd name="connsiteX68" fmla="*/ 6205920 w 6568309"/>
              <a:gd name="connsiteY68" fmla="*/ 3583849 h 6858000"/>
              <a:gd name="connsiteX69" fmla="*/ 6199616 w 6568309"/>
              <a:gd name="connsiteY69" fmla="*/ 3592763 h 6858000"/>
              <a:gd name="connsiteX70" fmla="*/ 6181288 w 6568309"/>
              <a:gd name="connsiteY70" fmla="*/ 3653485 h 6858000"/>
              <a:gd name="connsiteX71" fmla="*/ 6175963 w 6568309"/>
              <a:gd name="connsiteY71" fmla="*/ 3670528 h 6858000"/>
              <a:gd name="connsiteX72" fmla="*/ 6176722 w 6568309"/>
              <a:gd name="connsiteY72" fmla="*/ 3685990 h 6858000"/>
              <a:gd name="connsiteX73" fmla="*/ 6181549 w 6568309"/>
              <a:gd name="connsiteY73" fmla="*/ 3690283 h 6858000"/>
              <a:gd name="connsiteX74" fmla="*/ 6179476 w 6568309"/>
              <a:gd name="connsiteY74" fmla="*/ 3699787 h 6858000"/>
              <a:gd name="connsiteX75" fmla="*/ 6180040 w 6568309"/>
              <a:gd name="connsiteY75" fmla="*/ 3702486 h 6858000"/>
              <a:gd name="connsiteX76" fmla="*/ 6182155 w 6568309"/>
              <a:gd name="connsiteY76" fmla="*/ 3717784 h 6858000"/>
              <a:gd name="connsiteX77" fmla="*/ 6158980 w 6568309"/>
              <a:gd name="connsiteY77" fmla="*/ 3746229 h 6858000"/>
              <a:gd name="connsiteX78" fmla="*/ 6096049 w 6568309"/>
              <a:gd name="connsiteY78" fmla="*/ 3924910 h 6858000"/>
              <a:gd name="connsiteX79" fmla="*/ 6069712 w 6568309"/>
              <a:gd name="connsiteY79" fmla="*/ 3989353 h 6858000"/>
              <a:gd name="connsiteX80" fmla="*/ 6067330 w 6568309"/>
              <a:gd name="connsiteY80" fmla="*/ 4033899 h 6858000"/>
              <a:gd name="connsiteX81" fmla="*/ 6061081 w 6568309"/>
              <a:gd name="connsiteY81" fmla="*/ 4142250 h 6858000"/>
              <a:gd name="connsiteX82" fmla="*/ 6042858 w 6568309"/>
              <a:gd name="connsiteY82" fmla="*/ 4329442 h 6858000"/>
              <a:gd name="connsiteX83" fmla="*/ 6034182 w 6568309"/>
              <a:gd name="connsiteY83" fmla="*/ 4456184 h 6858000"/>
              <a:gd name="connsiteX84" fmla="*/ 6029178 w 6568309"/>
              <a:gd name="connsiteY84" fmla="*/ 4468478 h 6858000"/>
              <a:gd name="connsiteX85" fmla="*/ 6029974 w 6568309"/>
              <a:gd name="connsiteY85" fmla="*/ 4469862 h 6858000"/>
              <a:gd name="connsiteX86" fmla="*/ 6028340 w 6568309"/>
              <a:gd name="connsiteY86" fmla="*/ 4483797 h 6858000"/>
              <a:gd name="connsiteX87" fmla="*/ 6025168 w 6568309"/>
              <a:gd name="connsiteY87" fmla="*/ 4487091 h 6858000"/>
              <a:gd name="connsiteX88" fmla="*/ 6023164 w 6568309"/>
              <a:gd name="connsiteY88" fmla="*/ 4496728 h 6858000"/>
              <a:gd name="connsiteX89" fmla="*/ 6016839 w 6568309"/>
              <a:gd name="connsiteY89" fmla="*/ 4515918 h 6858000"/>
              <a:gd name="connsiteX90" fmla="*/ 6017886 w 6568309"/>
              <a:gd name="connsiteY90" fmla="*/ 4519316 h 6858000"/>
              <a:gd name="connsiteX91" fmla="*/ 6011819 w 6568309"/>
              <a:gd name="connsiteY91" fmla="*/ 4547957 h 6858000"/>
              <a:gd name="connsiteX92" fmla="*/ 6012791 w 6568309"/>
              <a:gd name="connsiteY92" fmla="*/ 4548262 h 6858000"/>
              <a:gd name="connsiteX93" fmla="*/ 6015703 w 6568309"/>
              <a:gd name="connsiteY93" fmla="*/ 4555939 h 6858000"/>
              <a:gd name="connsiteX94" fmla="*/ 6018854 w 6568309"/>
              <a:gd name="connsiteY94" fmla="*/ 4570815 h 6858000"/>
              <a:gd name="connsiteX95" fmla="*/ 6033000 w 6568309"/>
              <a:gd name="connsiteY95" fmla="*/ 4633846 h 6858000"/>
              <a:gd name="connsiteX96" fmla="*/ 6032325 w 6568309"/>
              <a:gd name="connsiteY96" fmla="*/ 4639816 h 6858000"/>
              <a:gd name="connsiteX97" fmla="*/ 6032549 w 6568309"/>
              <a:gd name="connsiteY97" fmla="*/ 4639923 h 6858000"/>
              <a:gd name="connsiteX98" fmla="*/ 6032309 w 6568309"/>
              <a:gd name="connsiteY98" fmla="*/ 4646192 h 6858000"/>
              <a:gd name="connsiteX99" fmla="*/ 6031095 w 6568309"/>
              <a:gd name="connsiteY99" fmla="*/ 4650706 h 6858000"/>
              <a:gd name="connsiteX100" fmla="*/ 6029786 w 6568309"/>
              <a:gd name="connsiteY100" fmla="*/ 4662290 h 6858000"/>
              <a:gd name="connsiteX101" fmla="*/ 6030911 w 6568309"/>
              <a:gd name="connsiteY101" fmla="*/ 4666180 h 6858000"/>
              <a:gd name="connsiteX102" fmla="*/ 6033630 w 6568309"/>
              <a:gd name="connsiteY102" fmla="*/ 4667585 h 6858000"/>
              <a:gd name="connsiteX103" fmla="*/ 6033189 w 6568309"/>
              <a:gd name="connsiteY103" fmla="*/ 4668660 h 6858000"/>
              <a:gd name="connsiteX104" fmla="*/ 6038764 w 6568309"/>
              <a:gd name="connsiteY104" fmla="*/ 4689807 h 6858000"/>
              <a:gd name="connsiteX105" fmla="*/ 6042217 w 6568309"/>
              <a:gd name="connsiteY105" fmla="*/ 4737890 h 6858000"/>
              <a:gd name="connsiteX106" fmla="*/ 6040543 w 6568309"/>
              <a:gd name="connsiteY106" fmla="*/ 4765657 h 6858000"/>
              <a:gd name="connsiteX107" fmla="*/ 6039956 w 6568309"/>
              <a:gd name="connsiteY107" fmla="*/ 4841463 h 6858000"/>
              <a:gd name="connsiteX108" fmla="*/ 6057123 w 6568309"/>
              <a:gd name="connsiteY108" fmla="*/ 4969863 h 6858000"/>
              <a:gd name="connsiteX109" fmla="*/ 6055039 w 6568309"/>
              <a:gd name="connsiteY109" fmla="*/ 4974028 h 6858000"/>
              <a:gd name="connsiteX110" fmla="*/ 6053462 w 6568309"/>
              <a:gd name="connsiteY110" fmla="*/ 4980318 h 6858000"/>
              <a:gd name="connsiteX111" fmla="*/ 6053643 w 6568309"/>
              <a:gd name="connsiteY111" fmla="*/ 4980501 h 6858000"/>
              <a:gd name="connsiteX112" fmla="*/ 6051733 w 6568309"/>
              <a:gd name="connsiteY112" fmla="*/ 4986338 h 6858000"/>
              <a:gd name="connsiteX113" fmla="*/ 6049602 w 6568309"/>
              <a:gd name="connsiteY113" fmla="*/ 4991296 h 6858000"/>
              <a:gd name="connsiteX114" fmla="*/ 6075165 w 6568309"/>
              <a:gd name="connsiteY114" fmla="*/ 5076895 h 6858000"/>
              <a:gd name="connsiteX115" fmla="*/ 6073751 w 6568309"/>
              <a:gd name="connsiteY115" fmla="*/ 5081568 h 6858000"/>
              <a:gd name="connsiteX116" fmla="*/ 6073150 w 6568309"/>
              <a:gd name="connsiteY116" fmla="*/ 5088173 h 6858000"/>
              <a:gd name="connsiteX117" fmla="*/ 6073355 w 6568309"/>
              <a:gd name="connsiteY117" fmla="*/ 5088300 h 6858000"/>
              <a:gd name="connsiteX118" fmla="*/ 6072362 w 6568309"/>
              <a:gd name="connsiteY118" fmla="*/ 5094558 h 6858000"/>
              <a:gd name="connsiteX119" fmla="*/ 6064726 w 6568309"/>
              <a:gd name="connsiteY119" fmla="*/ 5125620 h 6858000"/>
              <a:gd name="connsiteX120" fmla="*/ 6065415 w 6568309"/>
              <a:gd name="connsiteY120" fmla="*/ 5268004 h 6858000"/>
              <a:gd name="connsiteX121" fmla="*/ 6066081 w 6568309"/>
              <a:gd name="connsiteY121" fmla="*/ 5269530 h 6858000"/>
              <a:gd name="connsiteX122" fmla="*/ 6043407 w 6568309"/>
              <a:gd name="connsiteY122" fmla="*/ 5390941 h 6858000"/>
              <a:gd name="connsiteX123" fmla="*/ 6025377 w 6568309"/>
              <a:gd name="connsiteY123" fmla="*/ 5539927 h 6858000"/>
              <a:gd name="connsiteX124" fmla="*/ 6010052 w 6568309"/>
              <a:gd name="connsiteY124" fmla="*/ 5791594 h 6858000"/>
              <a:gd name="connsiteX125" fmla="*/ 5994220 w 6568309"/>
              <a:gd name="connsiteY125" fmla="*/ 5855206 h 6858000"/>
              <a:gd name="connsiteX126" fmla="*/ 5982580 w 6568309"/>
              <a:gd name="connsiteY126" fmla="*/ 5873582 h 6858000"/>
              <a:gd name="connsiteX127" fmla="*/ 5983608 w 6568309"/>
              <a:gd name="connsiteY127" fmla="*/ 5876037 h 6858000"/>
              <a:gd name="connsiteX128" fmla="*/ 5983535 w 6568309"/>
              <a:gd name="connsiteY128" fmla="*/ 5886534 h 6858000"/>
              <a:gd name="connsiteX129" fmla="*/ 5988737 w 6568309"/>
              <a:gd name="connsiteY129" fmla="*/ 5888644 h 6858000"/>
              <a:gd name="connsiteX130" fmla="*/ 5992371 w 6568309"/>
              <a:gd name="connsiteY130" fmla="*/ 5903832 h 6858000"/>
              <a:gd name="connsiteX131" fmla="*/ 5990780 w 6568309"/>
              <a:gd name="connsiteY131" fmla="*/ 5923391 h 6858000"/>
              <a:gd name="connsiteX132" fmla="*/ 5993870 w 6568309"/>
              <a:gd name="connsiteY132" fmla="*/ 6013205 h 6858000"/>
              <a:gd name="connsiteX133" fmla="*/ 5997673 w 6568309"/>
              <a:gd name="connsiteY133" fmla="*/ 6074018 h 6858000"/>
              <a:gd name="connsiteX134" fmla="*/ 6014840 w 6568309"/>
              <a:gd name="connsiteY134" fmla="*/ 6130837 h 6858000"/>
              <a:gd name="connsiteX135" fmla="*/ 6010704 w 6568309"/>
              <a:gd name="connsiteY135" fmla="*/ 6152982 h 6858000"/>
              <a:gd name="connsiteX136" fmla="*/ 6038294 w 6568309"/>
              <a:gd name="connsiteY136" fmla="*/ 6221100 h 6858000"/>
              <a:gd name="connsiteX137" fmla="*/ 6052331 w 6568309"/>
              <a:gd name="connsiteY137" fmla="*/ 6287550 h 6858000"/>
              <a:gd name="connsiteX138" fmla="*/ 6074143 w 6568309"/>
              <a:gd name="connsiteY138" fmla="*/ 6401595 h 6858000"/>
              <a:gd name="connsiteX139" fmla="*/ 6060199 w 6568309"/>
              <a:gd name="connsiteY139" fmla="*/ 6487110 h 6858000"/>
              <a:gd name="connsiteX140" fmla="*/ 6081156 w 6568309"/>
              <a:gd name="connsiteY140" fmla="*/ 6588589 h 6858000"/>
              <a:gd name="connsiteX141" fmla="*/ 6114944 w 6568309"/>
              <a:gd name="connsiteY141" fmla="*/ 6769963 h 6858000"/>
              <a:gd name="connsiteX142" fmla="*/ 6128950 w 6568309"/>
              <a:gd name="connsiteY142" fmla="*/ 6835814 h 6858000"/>
              <a:gd name="connsiteX143" fmla="*/ 6132536 w 6568309"/>
              <a:gd name="connsiteY143" fmla="*/ 6858000 h 6858000"/>
              <a:gd name="connsiteX144" fmla="*/ 4789511 w 6568309"/>
              <a:gd name="connsiteY144" fmla="*/ 6858000 h 6858000"/>
              <a:gd name="connsiteX145" fmla="*/ 1866294 w 6568309"/>
              <a:gd name="connsiteY145" fmla="*/ 6858000 h 6858000"/>
              <a:gd name="connsiteX146" fmla="*/ 1705866 w 6568309"/>
              <a:gd name="connsiteY146" fmla="*/ 6858000 h 6858000"/>
              <a:gd name="connsiteX147" fmla="*/ 1343025 w 6568309"/>
              <a:gd name="connsiteY147" fmla="*/ 6858000 h 6858000"/>
              <a:gd name="connsiteX148" fmla="*/ 523269 w 6568309"/>
              <a:gd name="connsiteY148" fmla="*/ 6858000 h 6858000"/>
              <a:gd name="connsiteX149" fmla="*/ 362841 w 6568309"/>
              <a:gd name="connsiteY149" fmla="*/ 6858000 h 6858000"/>
              <a:gd name="connsiteX150" fmla="*/ 0 w 6568309"/>
              <a:gd name="connsiteY15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</a:cxnLst>
            <a:rect l="l" t="t" r="r" b="b"/>
            <a:pathLst>
              <a:path w="6568309" h="6858000">
                <a:moveTo>
                  <a:pt x="0" y="0"/>
                </a:moveTo>
                <a:lnTo>
                  <a:pt x="362841" y="0"/>
                </a:lnTo>
                <a:lnTo>
                  <a:pt x="523269" y="0"/>
                </a:lnTo>
                <a:lnTo>
                  <a:pt x="1343025" y="0"/>
                </a:lnTo>
                <a:lnTo>
                  <a:pt x="1705866" y="0"/>
                </a:lnTo>
                <a:lnTo>
                  <a:pt x="1866294" y="0"/>
                </a:lnTo>
                <a:lnTo>
                  <a:pt x="5225154" y="0"/>
                </a:lnTo>
                <a:lnTo>
                  <a:pt x="6568179" y="0"/>
                </a:lnTo>
                <a:lnTo>
                  <a:pt x="6568309" y="1"/>
                </a:lnTo>
                <a:lnTo>
                  <a:pt x="6562951" y="30700"/>
                </a:lnTo>
                <a:cubicBezTo>
                  <a:pt x="6559126" y="84364"/>
                  <a:pt x="6548218" y="241149"/>
                  <a:pt x="6547446" y="310025"/>
                </a:cubicBezTo>
                <a:cubicBezTo>
                  <a:pt x="6550151" y="367544"/>
                  <a:pt x="6557712" y="408251"/>
                  <a:pt x="6558316" y="443960"/>
                </a:cubicBezTo>
                <a:cubicBezTo>
                  <a:pt x="6555224" y="499397"/>
                  <a:pt x="6534767" y="604434"/>
                  <a:pt x="6528896" y="642659"/>
                </a:cubicBezTo>
                <a:cubicBezTo>
                  <a:pt x="6535204" y="657287"/>
                  <a:pt x="6515365" y="658191"/>
                  <a:pt x="6523095" y="673307"/>
                </a:cubicBezTo>
                <a:cubicBezTo>
                  <a:pt x="6523388" y="693769"/>
                  <a:pt x="6506868" y="797295"/>
                  <a:pt x="6496169" y="839641"/>
                </a:cubicBezTo>
                <a:cubicBezTo>
                  <a:pt x="6484119" y="887148"/>
                  <a:pt x="6457817" y="937731"/>
                  <a:pt x="6450789" y="958357"/>
                </a:cubicBezTo>
                <a:cubicBezTo>
                  <a:pt x="6443760" y="978983"/>
                  <a:pt x="6459217" y="936930"/>
                  <a:pt x="6453996" y="963398"/>
                </a:cubicBezTo>
                <a:cubicBezTo>
                  <a:pt x="6448777" y="989867"/>
                  <a:pt x="6425575" y="1087010"/>
                  <a:pt x="6419467" y="1117169"/>
                </a:cubicBezTo>
                <a:cubicBezTo>
                  <a:pt x="6431540" y="1118586"/>
                  <a:pt x="6409651" y="1135372"/>
                  <a:pt x="6417348" y="1144352"/>
                </a:cubicBezTo>
                <a:cubicBezTo>
                  <a:pt x="6424109" y="1150681"/>
                  <a:pt x="6419047" y="1157251"/>
                  <a:pt x="6418473" y="1164484"/>
                </a:cubicBezTo>
                <a:cubicBezTo>
                  <a:pt x="6423767" y="1173524"/>
                  <a:pt x="6413947" y="1205209"/>
                  <a:pt x="6406979" y="1213829"/>
                </a:cubicBezTo>
                <a:cubicBezTo>
                  <a:pt x="6382818" y="1235037"/>
                  <a:pt x="6400452" y="1277327"/>
                  <a:pt x="6381928" y="1294823"/>
                </a:cubicBezTo>
                <a:cubicBezTo>
                  <a:pt x="6379195" y="1300845"/>
                  <a:pt x="6378069" y="1306615"/>
                  <a:pt x="6377948" y="1312193"/>
                </a:cubicBezTo>
                <a:lnTo>
                  <a:pt x="6379894" y="1327626"/>
                </a:lnTo>
                <a:lnTo>
                  <a:pt x="6385024" y="1331644"/>
                </a:lnTo>
                <a:lnTo>
                  <a:pt x="6383696" y="1341276"/>
                </a:lnTo>
                <a:cubicBezTo>
                  <a:pt x="6383952" y="1342166"/>
                  <a:pt x="6384208" y="1343055"/>
                  <a:pt x="6384464" y="1343945"/>
                </a:cubicBezTo>
                <a:cubicBezTo>
                  <a:pt x="6385957" y="1349040"/>
                  <a:pt x="6387253" y="1354080"/>
                  <a:pt x="6387748" y="1359134"/>
                </a:cubicBezTo>
                <a:cubicBezTo>
                  <a:pt x="6384363" y="1373109"/>
                  <a:pt x="6372802" y="1397612"/>
                  <a:pt x="6364157" y="1427803"/>
                </a:cubicBezTo>
                <a:cubicBezTo>
                  <a:pt x="6348141" y="1460349"/>
                  <a:pt x="6348362" y="1505076"/>
                  <a:pt x="6335874" y="1540278"/>
                </a:cubicBezTo>
                <a:lnTo>
                  <a:pt x="6331892" y="1547262"/>
                </a:lnTo>
                <a:lnTo>
                  <a:pt x="6332744" y="1577056"/>
                </a:lnTo>
                <a:cubicBezTo>
                  <a:pt x="6335859" y="1582205"/>
                  <a:pt x="6336674" y="1589568"/>
                  <a:pt x="6333604" y="1595898"/>
                </a:cubicBezTo>
                <a:lnTo>
                  <a:pt x="6324749" y="1703726"/>
                </a:lnTo>
                <a:cubicBezTo>
                  <a:pt x="6324080" y="1739332"/>
                  <a:pt x="6318019" y="1754453"/>
                  <a:pt x="6329594" y="1809535"/>
                </a:cubicBezTo>
                <a:cubicBezTo>
                  <a:pt x="6344930" y="1868036"/>
                  <a:pt x="6323725" y="1952670"/>
                  <a:pt x="6329062" y="2018310"/>
                </a:cubicBezTo>
                <a:cubicBezTo>
                  <a:pt x="6308075" y="2053162"/>
                  <a:pt x="6326925" y="2034561"/>
                  <a:pt x="6321735" y="2071355"/>
                </a:cubicBezTo>
                <a:lnTo>
                  <a:pt x="6322678" y="2141166"/>
                </a:lnTo>
                <a:lnTo>
                  <a:pt x="6321340" y="2154548"/>
                </a:lnTo>
                <a:lnTo>
                  <a:pt x="6316582" y="2158153"/>
                </a:lnTo>
                <a:lnTo>
                  <a:pt x="6311428" y="2178174"/>
                </a:lnTo>
                <a:cubicBezTo>
                  <a:pt x="6310177" y="2185696"/>
                  <a:pt x="6309622" y="2193828"/>
                  <a:pt x="6310192" y="2202858"/>
                </a:cubicBezTo>
                <a:cubicBezTo>
                  <a:pt x="6319667" y="2232772"/>
                  <a:pt x="6296459" y="2283357"/>
                  <a:pt x="6309211" y="2320214"/>
                </a:cubicBezTo>
                <a:cubicBezTo>
                  <a:pt x="6307537" y="2355906"/>
                  <a:pt x="6302490" y="2394678"/>
                  <a:pt x="6300151" y="2417011"/>
                </a:cubicBezTo>
                <a:cubicBezTo>
                  <a:pt x="6292303" y="2426377"/>
                  <a:pt x="6304439" y="2456509"/>
                  <a:pt x="6295176" y="2454207"/>
                </a:cubicBezTo>
                <a:cubicBezTo>
                  <a:pt x="6299335" y="2464947"/>
                  <a:pt x="6297305" y="2476105"/>
                  <a:pt x="6293727" y="2487203"/>
                </a:cubicBezTo>
                <a:lnTo>
                  <a:pt x="6285477" y="2512282"/>
                </a:lnTo>
                <a:cubicBezTo>
                  <a:pt x="6285720" y="2512961"/>
                  <a:pt x="6285962" y="2513640"/>
                  <a:pt x="6286205" y="2514318"/>
                </a:cubicBezTo>
                <a:cubicBezTo>
                  <a:pt x="6292347" y="2534324"/>
                  <a:pt x="6298487" y="2554328"/>
                  <a:pt x="6304629" y="2574334"/>
                </a:cubicBezTo>
                <a:lnTo>
                  <a:pt x="6303842" y="2579877"/>
                </a:lnTo>
                <a:cubicBezTo>
                  <a:pt x="6303729" y="2585644"/>
                  <a:pt x="6304006" y="2603388"/>
                  <a:pt x="6303953" y="2608928"/>
                </a:cubicBezTo>
                <a:lnTo>
                  <a:pt x="6303530" y="2613111"/>
                </a:lnTo>
                <a:lnTo>
                  <a:pt x="6297474" y="2621996"/>
                </a:lnTo>
                <a:lnTo>
                  <a:pt x="6299263" y="2634265"/>
                </a:lnTo>
                <a:lnTo>
                  <a:pt x="6293065" y="2647237"/>
                </a:lnTo>
                <a:cubicBezTo>
                  <a:pt x="6294685" y="2648158"/>
                  <a:pt x="6296180" y="2649356"/>
                  <a:pt x="6297496" y="2650786"/>
                </a:cubicBezTo>
                <a:lnTo>
                  <a:pt x="6301708" y="2661993"/>
                </a:lnTo>
                <a:lnTo>
                  <a:pt x="6295884" y="2670949"/>
                </a:lnTo>
                <a:cubicBezTo>
                  <a:pt x="6304913" y="2672007"/>
                  <a:pt x="6294429" y="2681695"/>
                  <a:pt x="6291714" y="2690255"/>
                </a:cubicBezTo>
                <a:lnTo>
                  <a:pt x="6292327" y="2695683"/>
                </a:lnTo>
                <a:lnTo>
                  <a:pt x="6284410" y="2713964"/>
                </a:lnTo>
                <a:lnTo>
                  <a:pt x="6280410" y="2730175"/>
                </a:lnTo>
                <a:lnTo>
                  <a:pt x="6288082" y="2763497"/>
                </a:lnTo>
                <a:lnTo>
                  <a:pt x="6260924" y="3051539"/>
                </a:lnTo>
                <a:cubicBezTo>
                  <a:pt x="6251455" y="3165645"/>
                  <a:pt x="6222174" y="3216611"/>
                  <a:pt x="6210151" y="3335396"/>
                </a:cubicBezTo>
                <a:lnTo>
                  <a:pt x="6212034" y="3456509"/>
                </a:lnTo>
                <a:lnTo>
                  <a:pt x="6197490" y="3531827"/>
                </a:lnTo>
                <a:lnTo>
                  <a:pt x="6208018" y="3570877"/>
                </a:lnTo>
                <a:lnTo>
                  <a:pt x="6205920" y="3583849"/>
                </a:lnTo>
                <a:lnTo>
                  <a:pt x="6199616" y="3592763"/>
                </a:lnTo>
                <a:cubicBezTo>
                  <a:pt x="6191839" y="3613948"/>
                  <a:pt x="6196204" y="3641245"/>
                  <a:pt x="6181288" y="3653485"/>
                </a:cubicBezTo>
                <a:cubicBezTo>
                  <a:pt x="6178087" y="3659316"/>
                  <a:pt x="6176516" y="3664985"/>
                  <a:pt x="6175963" y="3670528"/>
                </a:cubicBezTo>
                <a:lnTo>
                  <a:pt x="6176722" y="3685990"/>
                </a:lnTo>
                <a:lnTo>
                  <a:pt x="6181549" y="3690283"/>
                </a:lnTo>
                <a:lnTo>
                  <a:pt x="6179476" y="3699787"/>
                </a:lnTo>
                <a:cubicBezTo>
                  <a:pt x="6179664" y="3700686"/>
                  <a:pt x="6179852" y="3701586"/>
                  <a:pt x="6180040" y="3702486"/>
                </a:cubicBezTo>
                <a:cubicBezTo>
                  <a:pt x="6181140" y="3707637"/>
                  <a:pt x="6182047" y="3712728"/>
                  <a:pt x="6182155" y="3717784"/>
                </a:cubicBezTo>
                <a:cubicBezTo>
                  <a:pt x="6156678" y="3711701"/>
                  <a:pt x="6178864" y="3759789"/>
                  <a:pt x="6158980" y="3746229"/>
                </a:cubicBezTo>
                <a:cubicBezTo>
                  <a:pt x="6144630" y="3780750"/>
                  <a:pt x="6117520" y="3867558"/>
                  <a:pt x="6096049" y="3924910"/>
                </a:cubicBezTo>
                <a:lnTo>
                  <a:pt x="6069712" y="3989353"/>
                </a:lnTo>
                <a:lnTo>
                  <a:pt x="6067330" y="4033899"/>
                </a:lnTo>
                <a:cubicBezTo>
                  <a:pt x="6065506" y="4070470"/>
                  <a:pt x="6063599" y="4110146"/>
                  <a:pt x="6061081" y="4142250"/>
                </a:cubicBezTo>
                <a:cubicBezTo>
                  <a:pt x="6055260" y="4200007"/>
                  <a:pt x="6045907" y="4278998"/>
                  <a:pt x="6042858" y="4329442"/>
                </a:cubicBezTo>
                <a:cubicBezTo>
                  <a:pt x="6038376" y="4381764"/>
                  <a:pt x="6036461" y="4433012"/>
                  <a:pt x="6034182" y="4456184"/>
                </a:cubicBezTo>
                <a:lnTo>
                  <a:pt x="6029178" y="4468478"/>
                </a:lnTo>
                <a:lnTo>
                  <a:pt x="6029974" y="4469862"/>
                </a:lnTo>
                <a:cubicBezTo>
                  <a:pt x="6031287" y="4476321"/>
                  <a:pt x="6030316" y="4480555"/>
                  <a:pt x="6028340" y="4483797"/>
                </a:cubicBezTo>
                <a:lnTo>
                  <a:pt x="6025168" y="4487091"/>
                </a:lnTo>
                <a:lnTo>
                  <a:pt x="6023164" y="4496728"/>
                </a:lnTo>
                <a:lnTo>
                  <a:pt x="6016839" y="4515918"/>
                </a:lnTo>
                <a:cubicBezTo>
                  <a:pt x="6017189" y="4517049"/>
                  <a:pt x="6017537" y="4518182"/>
                  <a:pt x="6017886" y="4519316"/>
                </a:cubicBezTo>
                <a:lnTo>
                  <a:pt x="6011819" y="4547957"/>
                </a:lnTo>
                <a:lnTo>
                  <a:pt x="6012791" y="4548262"/>
                </a:lnTo>
                <a:cubicBezTo>
                  <a:pt x="6014837" y="4549595"/>
                  <a:pt x="6016087" y="4551811"/>
                  <a:pt x="6015703" y="4555939"/>
                </a:cubicBezTo>
                <a:cubicBezTo>
                  <a:pt x="6031790" y="4548276"/>
                  <a:pt x="6021405" y="4557977"/>
                  <a:pt x="6018854" y="4570815"/>
                </a:cubicBezTo>
                <a:cubicBezTo>
                  <a:pt x="6021736" y="4583801"/>
                  <a:pt x="6030754" y="4622347"/>
                  <a:pt x="6033000" y="4633846"/>
                </a:cubicBezTo>
                <a:lnTo>
                  <a:pt x="6032325" y="4639816"/>
                </a:lnTo>
                <a:lnTo>
                  <a:pt x="6032549" y="4639923"/>
                </a:lnTo>
                <a:cubicBezTo>
                  <a:pt x="6032911" y="4641190"/>
                  <a:pt x="6032878" y="4643141"/>
                  <a:pt x="6032309" y="4646192"/>
                </a:cubicBezTo>
                <a:lnTo>
                  <a:pt x="6031095" y="4650706"/>
                </a:lnTo>
                <a:lnTo>
                  <a:pt x="6029786" y="4662290"/>
                </a:lnTo>
                <a:cubicBezTo>
                  <a:pt x="6030161" y="4663587"/>
                  <a:pt x="6030536" y="4664883"/>
                  <a:pt x="6030911" y="4666180"/>
                </a:cubicBezTo>
                <a:lnTo>
                  <a:pt x="6033630" y="4667585"/>
                </a:lnTo>
                <a:lnTo>
                  <a:pt x="6033189" y="4668660"/>
                </a:lnTo>
                <a:cubicBezTo>
                  <a:pt x="6027286" y="4676831"/>
                  <a:pt x="6019767" y="4679345"/>
                  <a:pt x="6038764" y="4689807"/>
                </a:cubicBezTo>
                <a:cubicBezTo>
                  <a:pt x="6028616" y="4708535"/>
                  <a:pt x="6040474" y="4712235"/>
                  <a:pt x="6042217" y="4737890"/>
                </a:cubicBezTo>
                <a:cubicBezTo>
                  <a:pt x="6033362" y="4748600"/>
                  <a:pt x="6035273" y="4757223"/>
                  <a:pt x="6040543" y="4765657"/>
                </a:cubicBezTo>
                <a:cubicBezTo>
                  <a:pt x="6034416" y="4790618"/>
                  <a:pt x="6040696" y="4813399"/>
                  <a:pt x="6039956" y="4841463"/>
                </a:cubicBezTo>
                <a:lnTo>
                  <a:pt x="6057123" y="4969863"/>
                </a:lnTo>
                <a:lnTo>
                  <a:pt x="6055039" y="4974028"/>
                </a:lnTo>
                <a:cubicBezTo>
                  <a:pt x="6053860" y="4976933"/>
                  <a:pt x="6053409" y="4978909"/>
                  <a:pt x="6053462" y="4980318"/>
                </a:cubicBezTo>
                <a:lnTo>
                  <a:pt x="6053643" y="4980501"/>
                </a:lnTo>
                <a:lnTo>
                  <a:pt x="6051733" y="4986338"/>
                </a:lnTo>
                <a:lnTo>
                  <a:pt x="6049602" y="4991296"/>
                </a:lnTo>
                <a:cubicBezTo>
                  <a:pt x="6058123" y="5019829"/>
                  <a:pt x="6066643" y="5048361"/>
                  <a:pt x="6075165" y="5076895"/>
                </a:cubicBezTo>
                <a:lnTo>
                  <a:pt x="6073751" y="5081568"/>
                </a:lnTo>
                <a:cubicBezTo>
                  <a:pt x="6073034" y="5084748"/>
                  <a:pt x="6072888" y="5086810"/>
                  <a:pt x="6073150" y="5088173"/>
                </a:cubicBezTo>
                <a:lnTo>
                  <a:pt x="6073355" y="5088300"/>
                </a:lnTo>
                <a:lnTo>
                  <a:pt x="6072362" y="5094558"/>
                </a:lnTo>
                <a:cubicBezTo>
                  <a:pt x="6070184" y="5105196"/>
                  <a:pt x="6067588" y="5115626"/>
                  <a:pt x="6064726" y="5125620"/>
                </a:cubicBezTo>
                <a:cubicBezTo>
                  <a:pt x="6063568" y="5154527"/>
                  <a:pt x="6065189" y="5244020"/>
                  <a:pt x="6065415" y="5268004"/>
                </a:cubicBezTo>
                <a:cubicBezTo>
                  <a:pt x="6065637" y="5268513"/>
                  <a:pt x="6065860" y="5269021"/>
                  <a:pt x="6066081" y="5269530"/>
                </a:cubicBezTo>
                <a:lnTo>
                  <a:pt x="6043407" y="5390941"/>
                </a:lnTo>
                <a:cubicBezTo>
                  <a:pt x="6032545" y="5438194"/>
                  <a:pt x="6020942" y="5465286"/>
                  <a:pt x="6025377" y="5539927"/>
                </a:cubicBezTo>
                <a:cubicBezTo>
                  <a:pt x="6019787" y="5610775"/>
                  <a:pt x="6013913" y="5740573"/>
                  <a:pt x="6010052" y="5791594"/>
                </a:cubicBezTo>
                <a:cubicBezTo>
                  <a:pt x="5989401" y="5787060"/>
                  <a:pt x="6018524" y="5849672"/>
                  <a:pt x="5994220" y="5855206"/>
                </a:cubicBezTo>
                <a:cubicBezTo>
                  <a:pt x="5995282" y="5860240"/>
                  <a:pt x="5980598" y="5868910"/>
                  <a:pt x="5982580" y="5873582"/>
                </a:cubicBezTo>
                <a:cubicBezTo>
                  <a:pt x="5982922" y="5874401"/>
                  <a:pt x="5983265" y="5875218"/>
                  <a:pt x="5983608" y="5876037"/>
                </a:cubicBezTo>
                <a:lnTo>
                  <a:pt x="5983535" y="5886534"/>
                </a:lnTo>
                <a:lnTo>
                  <a:pt x="5988737" y="5888644"/>
                </a:lnTo>
                <a:cubicBezTo>
                  <a:pt x="5989948" y="5893707"/>
                  <a:pt x="5991159" y="5898769"/>
                  <a:pt x="5992371" y="5903832"/>
                </a:cubicBezTo>
                <a:cubicBezTo>
                  <a:pt x="5992924" y="5909651"/>
                  <a:pt x="5992578" y="5916068"/>
                  <a:pt x="5990780" y="5923391"/>
                </a:cubicBezTo>
                <a:cubicBezTo>
                  <a:pt x="5975822" y="5948880"/>
                  <a:pt x="6013580" y="5981626"/>
                  <a:pt x="5993870" y="6013205"/>
                </a:cubicBezTo>
                <a:cubicBezTo>
                  <a:pt x="5988486" y="6024901"/>
                  <a:pt x="5991718" y="6066777"/>
                  <a:pt x="5997673" y="6074018"/>
                </a:cubicBezTo>
                <a:cubicBezTo>
                  <a:pt x="5998007" y="6081731"/>
                  <a:pt x="6007861" y="6126985"/>
                  <a:pt x="6014840" y="6130837"/>
                </a:cubicBezTo>
                <a:cubicBezTo>
                  <a:pt x="6022998" y="6137057"/>
                  <a:pt x="5999420" y="6156330"/>
                  <a:pt x="6010704" y="6152982"/>
                </a:cubicBezTo>
                <a:cubicBezTo>
                  <a:pt x="6008682" y="6186619"/>
                  <a:pt x="6039938" y="6191636"/>
                  <a:pt x="6038294" y="6221100"/>
                </a:cubicBezTo>
                <a:cubicBezTo>
                  <a:pt x="6039643" y="6222126"/>
                  <a:pt x="6046356" y="6257468"/>
                  <a:pt x="6052331" y="6287550"/>
                </a:cubicBezTo>
                <a:cubicBezTo>
                  <a:pt x="6058307" y="6317632"/>
                  <a:pt x="6082079" y="6391312"/>
                  <a:pt x="6074143" y="6401595"/>
                </a:cubicBezTo>
                <a:cubicBezTo>
                  <a:pt x="6074931" y="6423902"/>
                  <a:pt x="6059614" y="6432919"/>
                  <a:pt x="6060199" y="6487110"/>
                </a:cubicBezTo>
                <a:cubicBezTo>
                  <a:pt x="6075583" y="6574474"/>
                  <a:pt x="6076150" y="6553611"/>
                  <a:pt x="6081156" y="6588589"/>
                </a:cubicBezTo>
                <a:cubicBezTo>
                  <a:pt x="6102088" y="6637976"/>
                  <a:pt x="6067660" y="6687723"/>
                  <a:pt x="6114944" y="6769963"/>
                </a:cubicBezTo>
                <a:cubicBezTo>
                  <a:pt x="6130462" y="6819284"/>
                  <a:pt x="6119243" y="6817955"/>
                  <a:pt x="6128950" y="6835814"/>
                </a:cubicBezTo>
                <a:lnTo>
                  <a:pt x="6132536" y="6858000"/>
                </a:lnTo>
                <a:lnTo>
                  <a:pt x="4789511" y="6858000"/>
                </a:lnTo>
                <a:lnTo>
                  <a:pt x="1866294" y="6858000"/>
                </a:lnTo>
                <a:lnTo>
                  <a:pt x="1705866" y="6858000"/>
                </a:lnTo>
                <a:lnTo>
                  <a:pt x="1343025" y="6858000"/>
                </a:lnTo>
                <a:lnTo>
                  <a:pt x="523269" y="6858000"/>
                </a:lnTo>
                <a:lnTo>
                  <a:pt x="362841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6013B6-22C5-C5C2-3703-5A033EC84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600"/>
            <a:ext cx="4784796" cy="1330840"/>
          </a:xfrm>
        </p:spPr>
        <p:txBody>
          <a:bodyPr>
            <a:normAutofit/>
          </a:bodyPr>
          <a:lstStyle/>
          <a:p>
            <a:r>
              <a:rPr lang="en-US" b="1" dirty="0"/>
              <a:t>Listening Sessions Timeline for FY25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D5494F-5A5D-A52F-E47A-0CC0583B1B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4" y="2219041"/>
            <a:ext cx="4438036" cy="3908585"/>
          </a:xfrm>
        </p:spPr>
        <p:txBody>
          <a:bodyPr>
            <a:noAutofit/>
          </a:bodyPr>
          <a:lstStyle/>
          <a:p>
            <a:pPr marL="495300" indent="-342900">
              <a:buFont typeface="Wingdings" panose="05000000000000000000" pitchFamily="2" charset="2"/>
              <a:buChar char="Ø"/>
            </a:pPr>
            <a:r>
              <a:rPr lang="en-US" sz="2200" b="1" dirty="0">
                <a:ea typeface="Noto Sans Light" panose="020B0402040504020204" pitchFamily="34" charset="0"/>
                <a:cs typeface="Noto Sans Light" panose="020B0402040504020204" pitchFamily="34" charset="0"/>
              </a:rPr>
              <a:t>Step 1: </a:t>
            </a:r>
            <a:r>
              <a:rPr lang="en-US" sz="2200" dirty="0">
                <a:ea typeface="Noto Sans Light" panose="020B0402040504020204" pitchFamily="34" charset="0"/>
                <a:cs typeface="Noto Sans Light" panose="020B0402040504020204" pitchFamily="34" charset="0"/>
              </a:rPr>
              <a:t>Jan  Working Group Meeting </a:t>
            </a:r>
          </a:p>
          <a:p>
            <a:pPr marL="495300" indent="-342900">
              <a:buFont typeface="Wingdings" panose="05000000000000000000" pitchFamily="2" charset="2"/>
              <a:buChar char="Ø"/>
            </a:pPr>
            <a:r>
              <a:rPr lang="en-US" sz="2200" b="1" dirty="0">
                <a:ea typeface="Noto Sans Light" panose="020B0402040504020204" pitchFamily="34" charset="0"/>
                <a:cs typeface="Noto Sans Light" panose="020B0402040504020204" pitchFamily="34" charset="0"/>
              </a:rPr>
              <a:t>Step 2: </a:t>
            </a:r>
            <a:r>
              <a:rPr lang="en-US" sz="2200" dirty="0">
                <a:ea typeface="Noto Sans Light" panose="020B0402040504020204" pitchFamily="34" charset="0"/>
                <a:cs typeface="Noto Sans Light" panose="020B0402040504020204" pitchFamily="34" charset="0"/>
              </a:rPr>
              <a:t>March Disability Awareness Month host two listening sessions, one for public and one for internal staff </a:t>
            </a:r>
          </a:p>
          <a:p>
            <a:pPr marL="495300" indent="-342900">
              <a:buFont typeface="Wingdings" panose="05000000000000000000" pitchFamily="2" charset="2"/>
              <a:buChar char="Ø"/>
            </a:pPr>
            <a:r>
              <a:rPr lang="en-US" sz="2200" b="1" dirty="0">
                <a:ea typeface="Noto Sans Light" panose="020B0402040504020204" pitchFamily="34" charset="0"/>
                <a:cs typeface="Noto Sans Light" panose="020B0402040504020204" pitchFamily="34" charset="0"/>
              </a:rPr>
              <a:t>Step 3</a:t>
            </a:r>
            <a:r>
              <a:rPr lang="en-US" sz="2200" dirty="0">
                <a:ea typeface="Noto Sans Light" panose="020B0402040504020204" pitchFamily="34" charset="0"/>
                <a:cs typeface="Noto Sans Light" panose="020B0402040504020204" pitchFamily="34" charset="0"/>
              </a:rPr>
              <a:t>: March launch feedback form and updated website </a:t>
            </a:r>
          </a:p>
          <a:p>
            <a:pPr marL="495300" indent="-342900">
              <a:buFont typeface="Wingdings" panose="05000000000000000000" pitchFamily="2" charset="2"/>
              <a:buChar char="Ø"/>
            </a:pPr>
            <a:r>
              <a:rPr lang="en-US" sz="2200" b="1" dirty="0">
                <a:ea typeface="Noto Sans Light" panose="020B0402040504020204" pitchFamily="34" charset="0"/>
                <a:cs typeface="Noto Sans Light" panose="020B0402040504020204" pitchFamily="34" charset="0"/>
              </a:rPr>
              <a:t>Step 4: </a:t>
            </a:r>
            <a:r>
              <a:rPr lang="en-US" sz="2200" dirty="0">
                <a:ea typeface="Noto Sans Light" panose="020B0402040504020204" pitchFamily="34" charset="0"/>
                <a:cs typeface="Noto Sans Light" panose="020B0402040504020204" pitchFamily="34" charset="0"/>
              </a:rPr>
              <a:t>Plan next listening session most likely June as Ashley and her team would like to potential do 1 listening session quarterly.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8FED4C-5305-8E80-0FCA-DEF16B5020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0610" y="1053605"/>
            <a:ext cx="4737650" cy="4773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6357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EBC224-3E84-716D-8D23-88E192793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597"/>
            <a:ext cx="9392421" cy="1330841"/>
          </a:xfrm>
        </p:spPr>
        <p:txBody>
          <a:bodyPr>
            <a:normAutofit/>
          </a:bodyPr>
          <a:lstStyle/>
          <a:p>
            <a:r>
              <a:rPr lang="en-US" b="1" dirty="0"/>
              <a:t>Sharing Outreach List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99E59C-C604-04E8-E705-775F1A4828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50035"/>
            <a:ext cx="10515600" cy="4351338"/>
          </a:xfrm>
        </p:spPr>
        <p:txBody>
          <a:bodyPr/>
          <a:lstStyle/>
          <a:p>
            <a:r>
              <a:rPr lang="en-US" dirty="0"/>
              <a:t>List of constituents for outreach has been shared to working group members.</a:t>
            </a:r>
          </a:p>
          <a:p>
            <a:r>
              <a:rPr lang="en-US" dirty="0"/>
              <a:t>Identify additional groups to target for outreach and information dissemination.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64582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EBC224-3E84-716D-8D23-88E192793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597"/>
            <a:ext cx="9392421" cy="1330841"/>
          </a:xfrm>
        </p:spPr>
        <p:txBody>
          <a:bodyPr>
            <a:normAutofit/>
          </a:bodyPr>
          <a:lstStyle/>
          <a:p>
            <a:r>
              <a:rPr lang="en-US" b="1"/>
              <a:t>Next Steps   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99E59C-C604-04E8-E705-775F1A4828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61836"/>
            <a:ext cx="10515600" cy="4351338"/>
          </a:xfrm>
        </p:spPr>
        <p:txBody>
          <a:bodyPr/>
          <a:lstStyle/>
          <a:p>
            <a:r>
              <a:rPr lang="en-US" dirty="0"/>
              <a:t>Community Outreach Meeting in January</a:t>
            </a:r>
          </a:p>
          <a:p>
            <a:r>
              <a:rPr lang="en-US" dirty="0"/>
              <a:t>Providing next steps to DAEGB Board Meeting in January</a:t>
            </a:r>
          </a:p>
          <a:p>
            <a:r>
              <a:rPr lang="en-US" dirty="0"/>
              <a:t>Finalize materials and outreach plan for FY25 listening sessions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82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3C54F4CE-85F0-46ED-80DA-9518C9251A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DADD1FCA-8ACB-4958-81DD-4CDD6D3E19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802086" cy="6858000"/>
          </a:xfrm>
          <a:custGeom>
            <a:avLst/>
            <a:gdLst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9647 w 5734864"/>
              <a:gd name="connsiteY33" fmla="*/ 1936120 h 6858000"/>
              <a:gd name="connsiteX34" fmla="*/ 714660 w 5734864"/>
              <a:gd name="connsiteY34" fmla="*/ 1982709 h 6858000"/>
              <a:gd name="connsiteX35" fmla="*/ 710759 w 5734864"/>
              <a:gd name="connsiteY35" fmla="*/ 2013010 h 6858000"/>
              <a:gd name="connsiteX36" fmla="*/ 697927 w 5734864"/>
              <a:gd name="connsiteY36" fmla="*/ 2069833 h 6858000"/>
              <a:gd name="connsiteX37" fmla="*/ 693594 w 5734864"/>
              <a:gd name="connsiteY37" fmla="*/ 2103731 h 6858000"/>
              <a:gd name="connsiteX38" fmla="*/ 691109 w 5734864"/>
              <a:gd name="connsiteY38" fmla="*/ 2124027 h 6858000"/>
              <a:gd name="connsiteX39" fmla="*/ 676593 w 5734864"/>
              <a:gd name="connsiteY39" fmla="*/ 2176182 h 6858000"/>
              <a:gd name="connsiteX40" fmla="*/ 633227 w 5734864"/>
              <a:gd name="connsiteY40" fmla="*/ 2258036 h 6858000"/>
              <a:gd name="connsiteX41" fmla="*/ 625564 w 5734864"/>
              <a:gd name="connsiteY41" fmla="*/ 2284567 h 6858000"/>
              <a:gd name="connsiteX42" fmla="*/ 627074 w 5734864"/>
              <a:gd name="connsiteY42" fmla="*/ 2289605 h 6858000"/>
              <a:gd name="connsiteX43" fmla="*/ 614574 w 5734864"/>
              <a:gd name="connsiteY43" fmla="*/ 2308717 h 6858000"/>
              <a:gd name="connsiteX44" fmla="*/ 606890 w 5734864"/>
              <a:gd name="connsiteY44" fmla="*/ 2320662 h 6858000"/>
              <a:gd name="connsiteX45" fmla="*/ 605558 w 5734864"/>
              <a:gd name="connsiteY45" fmla="*/ 2327897 h 6858000"/>
              <a:gd name="connsiteX46" fmla="*/ 602202 w 5734864"/>
              <a:gd name="connsiteY46" fmla="*/ 2357749 h 6858000"/>
              <a:gd name="connsiteX47" fmla="*/ 600213 w 5734864"/>
              <a:gd name="connsiteY47" fmla="*/ 2364905 h 6858000"/>
              <a:gd name="connsiteX48" fmla="*/ 597160 w 5734864"/>
              <a:gd name="connsiteY48" fmla="*/ 2388351 h 6858000"/>
              <a:gd name="connsiteX49" fmla="*/ 597982 w 5734864"/>
              <a:gd name="connsiteY49" fmla="*/ 2402296 h 6858000"/>
              <a:gd name="connsiteX50" fmla="*/ 593150 w 5734864"/>
              <a:gd name="connsiteY50" fmla="*/ 2420015 h 6858000"/>
              <a:gd name="connsiteX51" fmla="*/ 592833 w 5734864"/>
              <a:gd name="connsiteY51" fmla="*/ 2422749 h 6858000"/>
              <a:gd name="connsiteX52" fmla="*/ 594479 w 5734864"/>
              <a:gd name="connsiteY52" fmla="*/ 2426002 h 6858000"/>
              <a:gd name="connsiteX53" fmla="*/ 591963 w 5734864"/>
              <a:gd name="connsiteY53" fmla="*/ 2431950 h 6858000"/>
              <a:gd name="connsiteX54" fmla="*/ 591544 w 5734864"/>
              <a:gd name="connsiteY54" fmla="*/ 2433897 h 6858000"/>
              <a:gd name="connsiteX55" fmla="*/ 589519 w 5734864"/>
              <a:gd name="connsiteY55" fmla="*/ 2451398 h 6858000"/>
              <a:gd name="connsiteX56" fmla="*/ 590037 w 5734864"/>
              <a:gd name="connsiteY56" fmla="*/ 2455536 h 6858000"/>
              <a:gd name="connsiteX57" fmla="*/ 588179 w 5734864"/>
              <a:gd name="connsiteY57" fmla="*/ 2462981 h 6858000"/>
              <a:gd name="connsiteX58" fmla="*/ 583434 w 5734864"/>
              <a:gd name="connsiteY58" fmla="*/ 2503991 h 6858000"/>
              <a:gd name="connsiteX59" fmla="*/ 567942 w 5734864"/>
              <a:gd name="connsiteY59" fmla="*/ 2652936 h 6858000"/>
              <a:gd name="connsiteX60" fmla="*/ 573869 w 5734864"/>
              <a:gd name="connsiteY60" fmla="*/ 2670188 h 6858000"/>
              <a:gd name="connsiteX61" fmla="*/ 575243 w 5734864"/>
              <a:gd name="connsiteY61" fmla="*/ 2688114 h 6858000"/>
              <a:gd name="connsiteX62" fmla="*/ 573824 w 5734864"/>
              <a:gd name="connsiteY62" fmla="*/ 2689856 h 6858000"/>
              <a:gd name="connsiteX63" fmla="*/ 570699 w 5734864"/>
              <a:gd name="connsiteY63" fmla="*/ 2709353 h 6858000"/>
              <a:gd name="connsiteX64" fmla="*/ 573192 w 5734864"/>
              <a:gd name="connsiteY64" fmla="*/ 2714527 h 6858000"/>
              <a:gd name="connsiteX65" fmla="*/ 572044 w 5734864"/>
              <a:gd name="connsiteY65" fmla="*/ 2728187 h 6858000"/>
              <a:gd name="connsiteX66" fmla="*/ 572465 w 5734864"/>
              <a:gd name="connsiteY66" fmla="*/ 2755863 h 6858000"/>
              <a:gd name="connsiteX67" fmla="*/ 570028 w 5734864"/>
              <a:gd name="connsiteY67" fmla="*/ 2760324 h 6858000"/>
              <a:gd name="connsiteX68" fmla="*/ 566748 w 5734864"/>
              <a:gd name="connsiteY68" fmla="*/ 2800948 h 6858000"/>
              <a:gd name="connsiteX69" fmla="*/ 565509 w 5734864"/>
              <a:gd name="connsiteY69" fmla="*/ 2801167 h 6858000"/>
              <a:gd name="connsiteX70" fmla="*/ 559367 w 5734864"/>
              <a:gd name="connsiteY70" fmla="*/ 2811129 h 6858000"/>
              <a:gd name="connsiteX71" fmla="*/ 550354 w 5734864"/>
              <a:gd name="connsiteY71" fmla="*/ 2830949 h 6858000"/>
              <a:gd name="connsiteX72" fmla="*/ 514795 w 5734864"/>
              <a:gd name="connsiteY72" fmla="*/ 2872433 h 6858000"/>
              <a:gd name="connsiteX73" fmla="*/ 509875 w 5734864"/>
              <a:gd name="connsiteY73" fmla="*/ 2923099 h 6858000"/>
              <a:gd name="connsiteX74" fmla="*/ 509577 w 5734864"/>
              <a:gd name="connsiteY74" fmla="*/ 2923197 h 6858000"/>
              <a:gd name="connsiteX75" fmla="*/ 507597 w 5734864"/>
              <a:gd name="connsiteY75" fmla="*/ 2931868 h 6858000"/>
              <a:gd name="connsiteX76" fmla="*/ 507379 w 5734864"/>
              <a:gd name="connsiteY76" fmla="*/ 2938322 h 6858000"/>
              <a:gd name="connsiteX77" fmla="*/ 504725 w 5734864"/>
              <a:gd name="connsiteY77" fmla="*/ 2954519 h 6858000"/>
              <a:gd name="connsiteX78" fmla="*/ 502018 w 5734864"/>
              <a:gd name="connsiteY78" fmla="*/ 2959643 h 6858000"/>
              <a:gd name="connsiteX79" fmla="*/ 498360 w 5734864"/>
              <a:gd name="connsiteY79" fmla="*/ 2961019 h 6858000"/>
              <a:gd name="connsiteX80" fmla="*/ 498483 w 5734864"/>
              <a:gd name="connsiteY80" fmla="*/ 2962590 h 6858000"/>
              <a:gd name="connsiteX81" fmla="*/ 484403 w 5734864"/>
              <a:gd name="connsiteY81" fmla="*/ 2990538 h 6858000"/>
              <a:gd name="connsiteX82" fmla="*/ 463075 w 5734864"/>
              <a:gd name="connsiteY82" fmla="*/ 3055956 h 6858000"/>
              <a:gd name="connsiteX83" fmla="*/ 455013 w 5734864"/>
              <a:gd name="connsiteY83" fmla="*/ 3094482 h 6858000"/>
              <a:gd name="connsiteX84" fmla="*/ 428391 w 5734864"/>
              <a:gd name="connsiteY84" fmla="*/ 3198850 h 6858000"/>
              <a:gd name="connsiteX85" fmla="*/ 401440 w 5734864"/>
              <a:gd name="connsiteY85" fmla="*/ 3307560 h 6858000"/>
              <a:gd name="connsiteX86" fmla="*/ 386076 w 5734864"/>
              <a:gd name="connsiteY86" fmla="*/ 3373943 h 6858000"/>
              <a:gd name="connsiteX87" fmla="*/ 374726 w 5734864"/>
              <a:gd name="connsiteY87" fmla="*/ 3381364 h 6858000"/>
              <a:gd name="connsiteX88" fmla="*/ 369145 w 5734864"/>
              <a:gd name="connsiteY88" fmla="*/ 3383729 h 6858000"/>
              <a:gd name="connsiteX89" fmla="*/ 364294 w 5734864"/>
              <a:gd name="connsiteY89" fmla="*/ 3414159 h 6858000"/>
              <a:gd name="connsiteX90" fmla="*/ 366450 w 5734864"/>
              <a:gd name="connsiteY90" fmla="*/ 3436925 h 6858000"/>
              <a:gd name="connsiteX91" fmla="*/ 351743 w 5734864"/>
              <a:gd name="connsiteY91" fmla="*/ 3521619 h 6858000"/>
              <a:gd name="connsiteX92" fmla="*/ 345784 w 5734864"/>
              <a:gd name="connsiteY92" fmla="*/ 3603757 h 6858000"/>
              <a:gd name="connsiteX93" fmla="*/ 344198 w 5734864"/>
              <a:gd name="connsiteY93" fmla="*/ 3652424 h 6858000"/>
              <a:gd name="connsiteX94" fmla="*/ 352450 w 5734864"/>
              <a:gd name="connsiteY94" fmla="*/ 3665222 h 6858000"/>
              <a:gd name="connsiteX95" fmla="*/ 342621 w 5734864"/>
              <a:gd name="connsiteY95" fmla="*/ 3700804 h 6858000"/>
              <a:gd name="connsiteX96" fmla="*/ 341514 w 5734864"/>
              <a:gd name="connsiteY96" fmla="*/ 3734774 h 6858000"/>
              <a:gd name="connsiteX97" fmla="*/ 340607 w 5734864"/>
              <a:gd name="connsiteY97" fmla="*/ 3785153 h 6858000"/>
              <a:gd name="connsiteX98" fmla="*/ 340707 w 5734864"/>
              <a:gd name="connsiteY98" fmla="*/ 3788177 h 6858000"/>
              <a:gd name="connsiteX99" fmla="*/ 340361 w 5734864"/>
              <a:gd name="connsiteY99" fmla="*/ 3798803 h 6858000"/>
              <a:gd name="connsiteX100" fmla="*/ 339642 w 5734864"/>
              <a:gd name="connsiteY100" fmla="*/ 3838750 h 6858000"/>
              <a:gd name="connsiteX101" fmla="*/ 360295 w 5734864"/>
              <a:gd name="connsiteY101" fmla="*/ 4015196 h 6858000"/>
              <a:gd name="connsiteX102" fmla="*/ 339043 w 5734864"/>
              <a:gd name="connsiteY102" fmla="*/ 4052778 h 6858000"/>
              <a:gd name="connsiteX103" fmla="*/ 339343 w 5734864"/>
              <a:gd name="connsiteY103" fmla="*/ 4096257 h 6858000"/>
              <a:gd name="connsiteX104" fmla="*/ 340786 w 5734864"/>
              <a:gd name="connsiteY104" fmla="*/ 4321136 h 6858000"/>
              <a:gd name="connsiteX105" fmla="*/ 343158 w 5734864"/>
              <a:gd name="connsiteY105" fmla="*/ 4429174 h 6858000"/>
              <a:gd name="connsiteX106" fmla="*/ 334599 w 5734864"/>
              <a:gd name="connsiteY106" fmla="*/ 4449938 h 6858000"/>
              <a:gd name="connsiteX107" fmla="*/ 332890 w 5734864"/>
              <a:gd name="connsiteY107" fmla="*/ 4453515 h 6858000"/>
              <a:gd name="connsiteX108" fmla="*/ 331105 w 5734864"/>
              <a:gd name="connsiteY108" fmla="*/ 4467941 h 6858000"/>
              <a:gd name="connsiteX109" fmla="*/ 324289 w 5734864"/>
              <a:gd name="connsiteY109" fmla="*/ 4471861 h 6858000"/>
              <a:gd name="connsiteX110" fmla="*/ 317079 w 5734864"/>
              <a:gd name="connsiteY110" fmla="*/ 4493468 h 6858000"/>
              <a:gd name="connsiteX111" fmla="*/ 315557 w 5734864"/>
              <a:gd name="connsiteY111" fmla="*/ 4520067 h 6858000"/>
              <a:gd name="connsiteX112" fmla="*/ 315240 w 5734864"/>
              <a:gd name="connsiteY112" fmla="*/ 4536872 h 6858000"/>
              <a:gd name="connsiteX113" fmla="*/ 316200 w 5734864"/>
              <a:gd name="connsiteY113" fmla="*/ 4538297 h 6858000"/>
              <a:gd name="connsiteX114" fmla="*/ 317507 w 5734864"/>
              <a:gd name="connsiteY114" fmla="*/ 4547582 h 6858000"/>
              <a:gd name="connsiteX115" fmla="*/ 323078 w 5734864"/>
              <a:gd name="connsiteY115" fmla="*/ 4592102 h 6858000"/>
              <a:gd name="connsiteX116" fmla="*/ 328722 w 5734864"/>
              <a:gd name="connsiteY116" fmla="*/ 4667914 h 6858000"/>
              <a:gd name="connsiteX117" fmla="*/ 335597 w 5734864"/>
              <a:gd name="connsiteY117" fmla="*/ 4695035 h 6858000"/>
              <a:gd name="connsiteX118" fmla="*/ 339485 w 5734864"/>
              <a:gd name="connsiteY118" fmla="*/ 4695979 h 6858000"/>
              <a:gd name="connsiteX119" fmla="*/ 341089 w 5734864"/>
              <a:gd name="connsiteY119" fmla="*/ 4704268 h 6858000"/>
              <a:gd name="connsiteX120" fmla="*/ 342177 w 5734864"/>
              <a:gd name="connsiteY120" fmla="*/ 4706060 h 6858000"/>
              <a:gd name="connsiteX121" fmla="*/ 347751 w 5734864"/>
              <a:gd name="connsiteY121" fmla="*/ 4716754 h 6858000"/>
              <a:gd name="connsiteX122" fmla="*/ 344125 w 5734864"/>
              <a:gd name="connsiteY122" fmla="*/ 4764669 h 6858000"/>
              <a:gd name="connsiteX123" fmla="*/ 340188 w 5734864"/>
              <a:gd name="connsiteY123" fmla="*/ 4779386 h 6858000"/>
              <a:gd name="connsiteX124" fmla="*/ 335146 w 5734864"/>
              <a:gd name="connsiteY124" fmla="*/ 4787491 h 6858000"/>
              <a:gd name="connsiteX125" fmla="*/ 319124 w 5734864"/>
              <a:gd name="connsiteY125" fmla="*/ 4843514 h 6858000"/>
              <a:gd name="connsiteX126" fmla="*/ 305956 w 5734864"/>
              <a:gd name="connsiteY126" fmla="*/ 4881505 h 6858000"/>
              <a:gd name="connsiteX127" fmla="*/ 301062 w 5734864"/>
              <a:gd name="connsiteY127" fmla="*/ 4889332 h 6858000"/>
              <a:gd name="connsiteX128" fmla="*/ 302141 w 5734864"/>
              <a:gd name="connsiteY128" fmla="*/ 4899400 h 6858000"/>
              <a:gd name="connsiteX129" fmla="*/ 304424 w 5734864"/>
              <a:gd name="connsiteY129" fmla="*/ 4902664 h 6858000"/>
              <a:gd name="connsiteX130" fmla="*/ 293123 w 5734864"/>
              <a:gd name="connsiteY130" fmla="*/ 4932769 h 6858000"/>
              <a:gd name="connsiteX131" fmla="*/ 292275 w 5734864"/>
              <a:gd name="connsiteY131" fmla="*/ 4936482 h 6858000"/>
              <a:gd name="connsiteX132" fmla="*/ 288304 w 5734864"/>
              <a:gd name="connsiteY132" fmla="*/ 4962325 h 6858000"/>
              <a:gd name="connsiteX133" fmla="*/ 287420 w 5734864"/>
              <a:gd name="connsiteY133" fmla="*/ 5042193 h 6858000"/>
              <a:gd name="connsiteX134" fmla="*/ 287020 w 5734864"/>
              <a:gd name="connsiteY134" fmla="*/ 5065655 h 6858000"/>
              <a:gd name="connsiteX135" fmla="*/ 288488 w 5734864"/>
              <a:gd name="connsiteY135" fmla="*/ 5082216 h 6858000"/>
              <a:gd name="connsiteX136" fmla="*/ 282763 w 5734864"/>
              <a:gd name="connsiteY136" fmla="*/ 5127114 h 6858000"/>
              <a:gd name="connsiteX137" fmla="*/ 269316 w 5734864"/>
              <a:gd name="connsiteY137" fmla="*/ 5202682 h 6858000"/>
              <a:gd name="connsiteX138" fmla="*/ 269174 w 5734864"/>
              <a:gd name="connsiteY138" fmla="*/ 5230835 h 6858000"/>
              <a:gd name="connsiteX139" fmla="*/ 272679 w 5734864"/>
              <a:gd name="connsiteY139" fmla="*/ 5232660 h 6858000"/>
              <a:gd name="connsiteX140" fmla="*/ 272160 w 5734864"/>
              <a:gd name="connsiteY140" fmla="*/ 5241150 h 6858000"/>
              <a:gd name="connsiteX141" fmla="*/ 272760 w 5734864"/>
              <a:gd name="connsiteY141" fmla="*/ 5243156 h 6858000"/>
              <a:gd name="connsiteX142" fmla="*/ 275462 w 5734864"/>
              <a:gd name="connsiteY142" fmla="*/ 5254919 h 6858000"/>
              <a:gd name="connsiteX143" fmla="*/ 262897 w 5734864"/>
              <a:gd name="connsiteY143" fmla="*/ 5286259 h 6858000"/>
              <a:gd name="connsiteX144" fmla="*/ 252761 w 5734864"/>
              <a:gd name="connsiteY144" fmla="*/ 5357801 h 6858000"/>
              <a:gd name="connsiteX145" fmla="*/ 242360 w 5734864"/>
              <a:gd name="connsiteY145" fmla="*/ 5460080 h 6858000"/>
              <a:gd name="connsiteX146" fmla="*/ 229880 w 5734864"/>
              <a:gd name="connsiteY146" fmla="*/ 5539714 h 6858000"/>
              <a:gd name="connsiteX147" fmla="*/ 204283 w 5734864"/>
              <a:gd name="connsiteY147" fmla="*/ 5639080 h 6858000"/>
              <a:gd name="connsiteX148" fmla="*/ 198948 w 5734864"/>
              <a:gd name="connsiteY148" fmla="*/ 5710958 h 6858000"/>
              <a:gd name="connsiteX149" fmla="*/ 192367 w 5734864"/>
              <a:gd name="connsiteY149" fmla="*/ 5719859 h 6858000"/>
              <a:gd name="connsiteX150" fmla="*/ 188035 w 5734864"/>
              <a:gd name="connsiteY150" fmla="*/ 5729935 h 6858000"/>
              <a:gd name="connsiteX151" fmla="*/ 188428 w 5734864"/>
              <a:gd name="connsiteY151" fmla="*/ 5731182 h 6858000"/>
              <a:gd name="connsiteX152" fmla="*/ 181635 w 5734864"/>
              <a:gd name="connsiteY152" fmla="*/ 5753538 h 6858000"/>
              <a:gd name="connsiteX153" fmla="*/ 169744 w 5734864"/>
              <a:gd name="connsiteY153" fmla="*/ 5796307 h 6858000"/>
              <a:gd name="connsiteX154" fmla="*/ 170351 w 5734864"/>
              <a:gd name="connsiteY154" fmla="*/ 5796644 h 6858000"/>
              <a:gd name="connsiteX155" fmla="*/ 171559 w 5734864"/>
              <a:gd name="connsiteY155" fmla="*/ 5803435 h 6858000"/>
              <a:gd name="connsiteX156" fmla="*/ 172284 w 5734864"/>
              <a:gd name="connsiteY156" fmla="*/ 5816391 h 6858000"/>
              <a:gd name="connsiteX157" fmla="*/ 182542 w 5734864"/>
              <a:gd name="connsiteY157" fmla="*/ 5846382 h 6858000"/>
              <a:gd name="connsiteX158" fmla="*/ 175877 w 5734864"/>
              <a:gd name="connsiteY158" fmla="*/ 5871336 h 6858000"/>
              <a:gd name="connsiteX159" fmla="*/ 174910 w 5734864"/>
              <a:gd name="connsiteY159" fmla="*/ 5876376 h 6858000"/>
              <a:gd name="connsiteX160" fmla="*/ 175047 w 5734864"/>
              <a:gd name="connsiteY160" fmla="*/ 5876483 h 6858000"/>
              <a:gd name="connsiteX161" fmla="*/ 174335 w 5734864"/>
              <a:gd name="connsiteY161" fmla="*/ 5881814 h 6858000"/>
              <a:gd name="connsiteX162" fmla="*/ 171273 w 5734864"/>
              <a:gd name="connsiteY162" fmla="*/ 5895339 h 6858000"/>
              <a:gd name="connsiteX163" fmla="*/ 171658 w 5734864"/>
              <a:gd name="connsiteY163" fmla="*/ 5898749 h 6858000"/>
              <a:gd name="connsiteX164" fmla="*/ 174658 w 5734864"/>
              <a:gd name="connsiteY164" fmla="*/ 5919558 h 6858000"/>
              <a:gd name="connsiteX165" fmla="*/ 169099 w 5734864"/>
              <a:gd name="connsiteY165" fmla="*/ 5984417 h 6858000"/>
              <a:gd name="connsiteX166" fmla="*/ 162007 w 5734864"/>
              <a:gd name="connsiteY166" fmla="*/ 6049043 h 6858000"/>
              <a:gd name="connsiteX167" fmla="*/ 156875 w 5734864"/>
              <a:gd name="connsiteY167" fmla="*/ 6114000 h 6858000"/>
              <a:gd name="connsiteX168" fmla="*/ 165441 w 5734864"/>
              <a:gd name="connsiteY168" fmla="*/ 6146938 h 6858000"/>
              <a:gd name="connsiteX169" fmla="*/ 165177 w 5734864"/>
              <a:gd name="connsiteY169" fmla="*/ 6150658 h 6858000"/>
              <a:gd name="connsiteX170" fmla="*/ 161772 w 5734864"/>
              <a:gd name="connsiteY170" fmla="*/ 6160011 h 6858000"/>
              <a:gd name="connsiteX171" fmla="*/ 160051 w 5734864"/>
              <a:gd name="connsiteY171" fmla="*/ 6163393 h 6858000"/>
              <a:gd name="connsiteX172" fmla="*/ 158473 w 5734864"/>
              <a:gd name="connsiteY172" fmla="*/ 6168628 h 6858000"/>
              <a:gd name="connsiteX173" fmla="*/ 158573 w 5734864"/>
              <a:gd name="connsiteY173" fmla="*/ 6168799 h 6858000"/>
              <a:gd name="connsiteX174" fmla="*/ 146463 w 5734864"/>
              <a:gd name="connsiteY174" fmla="*/ 6196671 h 6858000"/>
              <a:gd name="connsiteX175" fmla="*/ 150209 w 5734864"/>
              <a:gd name="connsiteY175" fmla="*/ 6232365 h 6858000"/>
              <a:gd name="connsiteX176" fmla="*/ 148544 w 5734864"/>
              <a:gd name="connsiteY176" fmla="*/ 6246162 h 6858000"/>
              <a:gd name="connsiteX177" fmla="*/ 148403 w 5734864"/>
              <a:gd name="connsiteY177" fmla="*/ 6253754 h 6858000"/>
              <a:gd name="connsiteX178" fmla="*/ 138880 w 5734864"/>
              <a:gd name="connsiteY178" fmla="*/ 6276449 h 6858000"/>
              <a:gd name="connsiteX179" fmla="*/ 138683 w 5734864"/>
              <a:gd name="connsiteY179" fmla="*/ 6279721 h 6858000"/>
              <a:gd name="connsiteX180" fmla="*/ 130721 w 5734864"/>
              <a:gd name="connsiteY180" fmla="*/ 6293675 h 6858000"/>
              <a:gd name="connsiteX181" fmla="*/ 120717 w 5734864"/>
              <a:gd name="connsiteY181" fmla="*/ 6313967 h 6858000"/>
              <a:gd name="connsiteX182" fmla="*/ 120841 w 5734864"/>
              <a:gd name="connsiteY182" fmla="*/ 6315437 h 6858000"/>
              <a:gd name="connsiteX183" fmla="*/ 115208 w 5734864"/>
              <a:gd name="connsiteY183" fmla="*/ 6324024 h 6858000"/>
              <a:gd name="connsiteX184" fmla="*/ 101217 w 5734864"/>
              <a:gd name="connsiteY184" fmla="*/ 6365923 h 6858000"/>
              <a:gd name="connsiteX185" fmla="*/ 74946 w 5734864"/>
              <a:gd name="connsiteY185" fmla="*/ 6556817 h 6858000"/>
              <a:gd name="connsiteX186" fmla="*/ 16001 w 5734864"/>
              <a:gd name="connsiteY186" fmla="*/ 6808678 h 6858000"/>
              <a:gd name="connsiteX187" fmla="*/ 0 w 5734864"/>
              <a:gd name="connsiteY187" fmla="*/ 6858000 h 6858000"/>
              <a:gd name="connsiteX188" fmla="*/ 5734864 w 5734864"/>
              <a:gd name="connsiteY188" fmla="*/ 685800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4660 w 5734864"/>
              <a:gd name="connsiteY33" fmla="*/ 1982709 h 6858000"/>
              <a:gd name="connsiteX34" fmla="*/ 710759 w 5734864"/>
              <a:gd name="connsiteY34" fmla="*/ 2013010 h 6858000"/>
              <a:gd name="connsiteX35" fmla="*/ 697927 w 5734864"/>
              <a:gd name="connsiteY35" fmla="*/ 2069833 h 6858000"/>
              <a:gd name="connsiteX36" fmla="*/ 693594 w 5734864"/>
              <a:gd name="connsiteY36" fmla="*/ 2103731 h 6858000"/>
              <a:gd name="connsiteX37" fmla="*/ 691109 w 5734864"/>
              <a:gd name="connsiteY37" fmla="*/ 2124027 h 6858000"/>
              <a:gd name="connsiteX38" fmla="*/ 676593 w 5734864"/>
              <a:gd name="connsiteY38" fmla="*/ 2176182 h 6858000"/>
              <a:gd name="connsiteX39" fmla="*/ 633227 w 5734864"/>
              <a:gd name="connsiteY39" fmla="*/ 2258036 h 6858000"/>
              <a:gd name="connsiteX40" fmla="*/ 625564 w 5734864"/>
              <a:gd name="connsiteY40" fmla="*/ 2284567 h 6858000"/>
              <a:gd name="connsiteX41" fmla="*/ 627074 w 5734864"/>
              <a:gd name="connsiteY41" fmla="*/ 2289605 h 6858000"/>
              <a:gd name="connsiteX42" fmla="*/ 614574 w 5734864"/>
              <a:gd name="connsiteY42" fmla="*/ 2308717 h 6858000"/>
              <a:gd name="connsiteX43" fmla="*/ 606890 w 5734864"/>
              <a:gd name="connsiteY43" fmla="*/ 2320662 h 6858000"/>
              <a:gd name="connsiteX44" fmla="*/ 605558 w 5734864"/>
              <a:gd name="connsiteY44" fmla="*/ 2327897 h 6858000"/>
              <a:gd name="connsiteX45" fmla="*/ 602202 w 5734864"/>
              <a:gd name="connsiteY45" fmla="*/ 2357749 h 6858000"/>
              <a:gd name="connsiteX46" fmla="*/ 600213 w 5734864"/>
              <a:gd name="connsiteY46" fmla="*/ 2364905 h 6858000"/>
              <a:gd name="connsiteX47" fmla="*/ 597160 w 5734864"/>
              <a:gd name="connsiteY47" fmla="*/ 2388351 h 6858000"/>
              <a:gd name="connsiteX48" fmla="*/ 597982 w 5734864"/>
              <a:gd name="connsiteY48" fmla="*/ 2402296 h 6858000"/>
              <a:gd name="connsiteX49" fmla="*/ 593150 w 5734864"/>
              <a:gd name="connsiteY49" fmla="*/ 2420015 h 6858000"/>
              <a:gd name="connsiteX50" fmla="*/ 592833 w 5734864"/>
              <a:gd name="connsiteY50" fmla="*/ 2422749 h 6858000"/>
              <a:gd name="connsiteX51" fmla="*/ 594479 w 5734864"/>
              <a:gd name="connsiteY51" fmla="*/ 2426002 h 6858000"/>
              <a:gd name="connsiteX52" fmla="*/ 591963 w 5734864"/>
              <a:gd name="connsiteY52" fmla="*/ 2431950 h 6858000"/>
              <a:gd name="connsiteX53" fmla="*/ 591544 w 5734864"/>
              <a:gd name="connsiteY53" fmla="*/ 2433897 h 6858000"/>
              <a:gd name="connsiteX54" fmla="*/ 589519 w 5734864"/>
              <a:gd name="connsiteY54" fmla="*/ 2451398 h 6858000"/>
              <a:gd name="connsiteX55" fmla="*/ 590037 w 5734864"/>
              <a:gd name="connsiteY55" fmla="*/ 2455536 h 6858000"/>
              <a:gd name="connsiteX56" fmla="*/ 588179 w 5734864"/>
              <a:gd name="connsiteY56" fmla="*/ 2462981 h 6858000"/>
              <a:gd name="connsiteX57" fmla="*/ 583434 w 5734864"/>
              <a:gd name="connsiteY57" fmla="*/ 2503991 h 6858000"/>
              <a:gd name="connsiteX58" fmla="*/ 567942 w 5734864"/>
              <a:gd name="connsiteY58" fmla="*/ 2652936 h 6858000"/>
              <a:gd name="connsiteX59" fmla="*/ 573869 w 5734864"/>
              <a:gd name="connsiteY59" fmla="*/ 2670188 h 6858000"/>
              <a:gd name="connsiteX60" fmla="*/ 575243 w 5734864"/>
              <a:gd name="connsiteY60" fmla="*/ 2688114 h 6858000"/>
              <a:gd name="connsiteX61" fmla="*/ 573824 w 5734864"/>
              <a:gd name="connsiteY61" fmla="*/ 2689856 h 6858000"/>
              <a:gd name="connsiteX62" fmla="*/ 570699 w 5734864"/>
              <a:gd name="connsiteY62" fmla="*/ 2709353 h 6858000"/>
              <a:gd name="connsiteX63" fmla="*/ 573192 w 5734864"/>
              <a:gd name="connsiteY63" fmla="*/ 2714527 h 6858000"/>
              <a:gd name="connsiteX64" fmla="*/ 572044 w 5734864"/>
              <a:gd name="connsiteY64" fmla="*/ 2728187 h 6858000"/>
              <a:gd name="connsiteX65" fmla="*/ 572465 w 5734864"/>
              <a:gd name="connsiteY65" fmla="*/ 2755863 h 6858000"/>
              <a:gd name="connsiteX66" fmla="*/ 570028 w 5734864"/>
              <a:gd name="connsiteY66" fmla="*/ 2760324 h 6858000"/>
              <a:gd name="connsiteX67" fmla="*/ 566748 w 5734864"/>
              <a:gd name="connsiteY67" fmla="*/ 2800948 h 6858000"/>
              <a:gd name="connsiteX68" fmla="*/ 565509 w 5734864"/>
              <a:gd name="connsiteY68" fmla="*/ 2801167 h 6858000"/>
              <a:gd name="connsiteX69" fmla="*/ 559367 w 5734864"/>
              <a:gd name="connsiteY69" fmla="*/ 2811129 h 6858000"/>
              <a:gd name="connsiteX70" fmla="*/ 550354 w 5734864"/>
              <a:gd name="connsiteY70" fmla="*/ 2830949 h 6858000"/>
              <a:gd name="connsiteX71" fmla="*/ 514795 w 5734864"/>
              <a:gd name="connsiteY71" fmla="*/ 2872433 h 6858000"/>
              <a:gd name="connsiteX72" fmla="*/ 509875 w 5734864"/>
              <a:gd name="connsiteY72" fmla="*/ 2923099 h 6858000"/>
              <a:gd name="connsiteX73" fmla="*/ 509577 w 5734864"/>
              <a:gd name="connsiteY73" fmla="*/ 2923197 h 6858000"/>
              <a:gd name="connsiteX74" fmla="*/ 507597 w 5734864"/>
              <a:gd name="connsiteY74" fmla="*/ 2931868 h 6858000"/>
              <a:gd name="connsiteX75" fmla="*/ 507379 w 5734864"/>
              <a:gd name="connsiteY75" fmla="*/ 2938322 h 6858000"/>
              <a:gd name="connsiteX76" fmla="*/ 504725 w 5734864"/>
              <a:gd name="connsiteY76" fmla="*/ 2954519 h 6858000"/>
              <a:gd name="connsiteX77" fmla="*/ 502018 w 5734864"/>
              <a:gd name="connsiteY77" fmla="*/ 2959643 h 6858000"/>
              <a:gd name="connsiteX78" fmla="*/ 498360 w 5734864"/>
              <a:gd name="connsiteY78" fmla="*/ 2961019 h 6858000"/>
              <a:gd name="connsiteX79" fmla="*/ 498483 w 5734864"/>
              <a:gd name="connsiteY79" fmla="*/ 2962590 h 6858000"/>
              <a:gd name="connsiteX80" fmla="*/ 484403 w 5734864"/>
              <a:gd name="connsiteY80" fmla="*/ 2990538 h 6858000"/>
              <a:gd name="connsiteX81" fmla="*/ 463075 w 5734864"/>
              <a:gd name="connsiteY81" fmla="*/ 3055956 h 6858000"/>
              <a:gd name="connsiteX82" fmla="*/ 455013 w 5734864"/>
              <a:gd name="connsiteY82" fmla="*/ 3094482 h 6858000"/>
              <a:gd name="connsiteX83" fmla="*/ 428391 w 5734864"/>
              <a:gd name="connsiteY83" fmla="*/ 3198850 h 6858000"/>
              <a:gd name="connsiteX84" fmla="*/ 401440 w 5734864"/>
              <a:gd name="connsiteY84" fmla="*/ 3307560 h 6858000"/>
              <a:gd name="connsiteX85" fmla="*/ 386076 w 5734864"/>
              <a:gd name="connsiteY85" fmla="*/ 3373943 h 6858000"/>
              <a:gd name="connsiteX86" fmla="*/ 374726 w 5734864"/>
              <a:gd name="connsiteY86" fmla="*/ 3381364 h 6858000"/>
              <a:gd name="connsiteX87" fmla="*/ 369145 w 5734864"/>
              <a:gd name="connsiteY87" fmla="*/ 3383729 h 6858000"/>
              <a:gd name="connsiteX88" fmla="*/ 364294 w 5734864"/>
              <a:gd name="connsiteY88" fmla="*/ 3414159 h 6858000"/>
              <a:gd name="connsiteX89" fmla="*/ 366450 w 5734864"/>
              <a:gd name="connsiteY89" fmla="*/ 3436925 h 6858000"/>
              <a:gd name="connsiteX90" fmla="*/ 351743 w 5734864"/>
              <a:gd name="connsiteY90" fmla="*/ 3521619 h 6858000"/>
              <a:gd name="connsiteX91" fmla="*/ 345784 w 5734864"/>
              <a:gd name="connsiteY91" fmla="*/ 3603757 h 6858000"/>
              <a:gd name="connsiteX92" fmla="*/ 344198 w 5734864"/>
              <a:gd name="connsiteY92" fmla="*/ 3652424 h 6858000"/>
              <a:gd name="connsiteX93" fmla="*/ 352450 w 5734864"/>
              <a:gd name="connsiteY93" fmla="*/ 3665222 h 6858000"/>
              <a:gd name="connsiteX94" fmla="*/ 342621 w 5734864"/>
              <a:gd name="connsiteY94" fmla="*/ 3700804 h 6858000"/>
              <a:gd name="connsiteX95" fmla="*/ 341514 w 5734864"/>
              <a:gd name="connsiteY95" fmla="*/ 3734774 h 6858000"/>
              <a:gd name="connsiteX96" fmla="*/ 340607 w 5734864"/>
              <a:gd name="connsiteY96" fmla="*/ 3785153 h 6858000"/>
              <a:gd name="connsiteX97" fmla="*/ 340707 w 5734864"/>
              <a:gd name="connsiteY97" fmla="*/ 3788177 h 6858000"/>
              <a:gd name="connsiteX98" fmla="*/ 340361 w 5734864"/>
              <a:gd name="connsiteY98" fmla="*/ 3798803 h 6858000"/>
              <a:gd name="connsiteX99" fmla="*/ 339642 w 5734864"/>
              <a:gd name="connsiteY99" fmla="*/ 3838750 h 6858000"/>
              <a:gd name="connsiteX100" fmla="*/ 360295 w 5734864"/>
              <a:gd name="connsiteY100" fmla="*/ 4015196 h 6858000"/>
              <a:gd name="connsiteX101" fmla="*/ 339043 w 5734864"/>
              <a:gd name="connsiteY101" fmla="*/ 4052778 h 6858000"/>
              <a:gd name="connsiteX102" fmla="*/ 339343 w 5734864"/>
              <a:gd name="connsiteY102" fmla="*/ 4096257 h 6858000"/>
              <a:gd name="connsiteX103" fmla="*/ 340786 w 5734864"/>
              <a:gd name="connsiteY103" fmla="*/ 4321136 h 6858000"/>
              <a:gd name="connsiteX104" fmla="*/ 343158 w 5734864"/>
              <a:gd name="connsiteY104" fmla="*/ 4429174 h 6858000"/>
              <a:gd name="connsiteX105" fmla="*/ 334599 w 5734864"/>
              <a:gd name="connsiteY105" fmla="*/ 4449938 h 6858000"/>
              <a:gd name="connsiteX106" fmla="*/ 332890 w 5734864"/>
              <a:gd name="connsiteY106" fmla="*/ 4453515 h 6858000"/>
              <a:gd name="connsiteX107" fmla="*/ 331105 w 5734864"/>
              <a:gd name="connsiteY107" fmla="*/ 4467941 h 6858000"/>
              <a:gd name="connsiteX108" fmla="*/ 324289 w 5734864"/>
              <a:gd name="connsiteY108" fmla="*/ 4471861 h 6858000"/>
              <a:gd name="connsiteX109" fmla="*/ 317079 w 5734864"/>
              <a:gd name="connsiteY109" fmla="*/ 4493468 h 6858000"/>
              <a:gd name="connsiteX110" fmla="*/ 315557 w 5734864"/>
              <a:gd name="connsiteY110" fmla="*/ 4520067 h 6858000"/>
              <a:gd name="connsiteX111" fmla="*/ 315240 w 5734864"/>
              <a:gd name="connsiteY111" fmla="*/ 4536872 h 6858000"/>
              <a:gd name="connsiteX112" fmla="*/ 316200 w 5734864"/>
              <a:gd name="connsiteY112" fmla="*/ 4538297 h 6858000"/>
              <a:gd name="connsiteX113" fmla="*/ 317507 w 5734864"/>
              <a:gd name="connsiteY113" fmla="*/ 4547582 h 6858000"/>
              <a:gd name="connsiteX114" fmla="*/ 323078 w 5734864"/>
              <a:gd name="connsiteY114" fmla="*/ 4592102 h 6858000"/>
              <a:gd name="connsiteX115" fmla="*/ 328722 w 5734864"/>
              <a:gd name="connsiteY115" fmla="*/ 4667914 h 6858000"/>
              <a:gd name="connsiteX116" fmla="*/ 335597 w 5734864"/>
              <a:gd name="connsiteY116" fmla="*/ 4695035 h 6858000"/>
              <a:gd name="connsiteX117" fmla="*/ 339485 w 5734864"/>
              <a:gd name="connsiteY117" fmla="*/ 4695979 h 6858000"/>
              <a:gd name="connsiteX118" fmla="*/ 341089 w 5734864"/>
              <a:gd name="connsiteY118" fmla="*/ 4704268 h 6858000"/>
              <a:gd name="connsiteX119" fmla="*/ 342177 w 5734864"/>
              <a:gd name="connsiteY119" fmla="*/ 4706060 h 6858000"/>
              <a:gd name="connsiteX120" fmla="*/ 347751 w 5734864"/>
              <a:gd name="connsiteY120" fmla="*/ 4716754 h 6858000"/>
              <a:gd name="connsiteX121" fmla="*/ 344125 w 5734864"/>
              <a:gd name="connsiteY121" fmla="*/ 4764669 h 6858000"/>
              <a:gd name="connsiteX122" fmla="*/ 340188 w 5734864"/>
              <a:gd name="connsiteY122" fmla="*/ 4779386 h 6858000"/>
              <a:gd name="connsiteX123" fmla="*/ 335146 w 5734864"/>
              <a:gd name="connsiteY123" fmla="*/ 4787491 h 6858000"/>
              <a:gd name="connsiteX124" fmla="*/ 319124 w 5734864"/>
              <a:gd name="connsiteY124" fmla="*/ 4843514 h 6858000"/>
              <a:gd name="connsiteX125" fmla="*/ 305956 w 5734864"/>
              <a:gd name="connsiteY125" fmla="*/ 4881505 h 6858000"/>
              <a:gd name="connsiteX126" fmla="*/ 301062 w 5734864"/>
              <a:gd name="connsiteY126" fmla="*/ 4889332 h 6858000"/>
              <a:gd name="connsiteX127" fmla="*/ 302141 w 5734864"/>
              <a:gd name="connsiteY127" fmla="*/ 4899400 h 6858000"/>
              <a:gd name="connsiteX128" fmla="*/ 304424 w 5734864"/>
              <a:gd name="connsiteY128" fmla="*/ 4902664 h 6858000"/>
              <a:gd name="connsiteX129" fmla="*/ 293123 w 5734864"/>
              <a:gd name="connsiteY129" fmla="*/ 4932769 h 6858000"/>
              <a:gd name="connsiteX130" fmla="*/ 292275 w 5734864"/>
              <a:gd name="connsiteY130" fmla="*/ 4936482 h 6858000"/>
              <a:gd name="connsiteX131" fmla="*/ 288304 w 5734864"/>
              <a:gd name="connsiteY131" fmla="*/ 4962325 h 6858000"/>
              <a:gd name="connsiteX132" fmla="*/ 287420 w 5734864"/>
              <a:gd name="connsiteY132" fmla="*/ 5042193 h 6858000"/>
              <a:gd name="connsiteX133" fmla="*/ 287020 w 5734864"/>
              <a:gd name="connsiteY133" fmla="*/ 5065655 h 6858000"/>
              <a:gd name="connsiteX134" fmla="*/ 288488 w 5734864"/>
              <a:gd name="connsiteY134" fmla="*/ 5082216 h 6858000"/>
              <a:gd name="connsiteX135" fmla="*/ 282763 w 5734864"/>
              <a:gd name="connsiteY135" fmla="*/ 5127114 h 6858000"/>
              <a:gd name="connsiteX136" fmla="*/ 269316 w 5734864"/>
              <a:gd name="connsiteY136" fmla="*/ 5202682 h 6858000"/>
              <a:gd name="connsiteX137" fmla="*/ 269174 w 5734864"/>
              <a:gd name="connsiteY137" fmla="*/ 5230835 h 6858000"/>
              <a:gd name="connsiteX138" fmla="*/ 272679 w 5734864"/>
              <a:gd name="connsiteY138" fmla="*/ 5232660 h 6858000"/>
              <a:gd name="connsiteX139" fmla="*/ 272160 w 5734864"/>
              <a:gd name="connsiteY139" fmla="*/ 5241150 h 6858000"/>
              <a:gd name="connsiteX140" fmla="*/ 272760 w 5734864"/>
              <a:gd name="connsiteY140" fmla="*/ 5243156 h 6858000"/>
              <a:gd name="connsiteX141" fmla="*/ 275462 w 5734864"/>
              <a:gd name="connsiteY141" fmla="*/ 5254919 h 6858000"/>
              <a:gd name="connsiteX142" fmla="*/ 262897 w 5734864"/>
              <a:gd name="connsiteY142" fmla="*/ 5286259 h 6858000"/>
              <a:gd name="connsiteX143" fmla="*/ 252761 w 5734864"/>
              <a:gd name="connsiteY143" fmla="*/ 5357801 h 6858000"/>
              <a:gd name="connsiteX144" fmla="*/ 242360 w 5734864"/>
              <a:gd name="connsiteY144" fmla="*/ 5460080 h 6858000"/>
              <a:gd name="connsiteX145" fmla="*/ 229880 w 5734864"/>
              <a:gd name="connsiteY145" fmla="*/ 5539714 h 6858000"/>
              <a:gd name="connsiteX146" fmla="*/ 204283 w 5734864"/>
              <a:gd name="connsiteY146" fmla="*/ 5639080 h 6858000"/>
              <a:gd name="connsiteX147" fmla="*/ 198948 w 5734864"/>
              <a:gd name="connsiteY147" fmla="*/ 5710958 h 6858000"/>
              <a:gd name="connsiteX148" fmla="*/ 192367 w 5734864"/>
              <a:gd name="connsiteY148" fmla="*/ 5719859 h 6858000"/>
              <a:gd name="connsiteX149" fmla="*/ 188035 w 5734864"/>
              <a:gd name="connsiteY149" fmla="*/ 5729935 h 6858000"/>
              <a:gd name="connsiteX150" fmla="*/ 188428 w 5734864"/>
              <a:gd name="connsiteY150" fmla="*/ 5731182 h 6858000"/>
              <a:gd name="connsiteX151" fmla="*/ 181635 w 5734864"/>
              <a:gd name="connsiteY151" fmla="*/ 5753538 h 6858000"/>
              <a:gd name="connsiteX152" fmla="*/ 169744 w 5734864"/>
              <a:gd name="connsiteY152" fmla="*/ 5796307 h 6858000"/>
              <a:gd name="connsiteX153" fmla="*/ 170351 w 5734864"/>
              <a:gd name="connsiteY153" fmla="*/ 5796644 h 6858000"/>
              <a:gd name="connsiteX154" fmla="*/ 171559 w 5734864"/>
              <a:gd name="connsiteY154" fmla="*/ 5803435 h 6858000"/>
              <a:gd name="connsiteX155" fmla="*/ 172284 w 5734864"/>
              <a:gd name="connsiteY155" fmla="*/ 5816391 h 6858000"/>
              <a:gd name="connsiteX156" fmla="*/ 182542 w 5734864"/>
              <a:gd name="connsiteY156" fmla="*/ 5846382 h 6858000"/>
              <a:gd name="connsiteX157" fmla="*/ 175877 w 5734864"/>
              <a:gd name="connsiteY157" fmla="*/ 5871336 h 6858000"/>
              <a:gd name="connsiteX158" fmla="*/ 174910 w 5734864"/>
              <a:gd name="connsiteY158" fmla="*/ 5876376 h 6858000"/>
              <a:gd name="connsiteX159" fmla="*/ 175047 w 5734864"/>
              <a:gd name="connsiteY159" fmla="*/ 5876483 h 6858000"/>
              <a:gd name="connsiteX160" fmla="*/ 174335 w 5734864"/>
              <a:gd name="connsiteY160" fmla="*/ 5881814 h 6858000"/>
              <a:gd name="connsiteX161" fmla="*/ 171273 w 5734864"/>
              <a:gd name="connsiteY161" fmla="*/ 5895339 h 6858000"/>
              <a:gd name="connsiteX162" fmla="*/ 171658 w 5734864"/>
              <a:gd name="connsiteY162" fmla="*/ 5898749 h 6858000"/>
              <a:gd name="connsiteX163" fmla="*/ 174658 w 5734864"/>
              <a:gd name="connsiteY163" fmla="*/ 5919558 h 6858000"/>
              <a:gd name="connsiteX164" fmla="*/ 169099 w 5734864"/>
              <a:gd name="connsiteY164" fmla="*/ 5984417 h 6858000"/>
              <a:gd name="connsiteX165" fmla="*/ 162007 w 5734864"/>
              <a:gd name="connsiteY165" fmla="*/ 6049043 h 6858000"/>
              <a:gd name="connsiteX166" fmla="*/ 156875 w 5734864"/>
              <a:gd name="connsiteY166" fmla="*/ 6114000 h 6858000"/>
              <a:gd name="connsiteX167" fmla="*/ 165441 w 5734864"/>
              <a:gd name="connsiteY167" fmla="*/ 6146938 h 6858000"/>
              <a:gd name="connsiteX168" fmla="*/ 165177 w 5734864"/>
              <a:gd name="connsiteY168" fmla="*/ 6150658 h 6858000"/>
              <a:gd name="connsiteX169" fmla="*/ 161772 w 5734864"/>
              <a:gd name="connsiteY169" fmla="*/ 6160011 h 6858000"/>
              <a:gd name="connsiteX170" fmla="*/ 160051 w 5734864"/>
              <a:gd name="connsiteY170" fmla="*/ 6163393 h 6858000"/>
              <a:gd name="connsiteX171" fmla="*/ 158473 w 5734864"/>
              <a:gd name="connsiteY171" fmla="*/ 6168628 h 6858000"/>
              <a:gd name="connsiteX172" fmla="*/ 158573 w 5734864"/>
              <a:gd name="connsiteY172" fmla="*/ 6168799 h 6858000"/>
              <a:gd name="connsiteX173" fmla="*/ 146463 w 5734864"/>
              <a:gd name="connsiteY173" fmla="*/ 6196671 h 6858000"/>
              <a:gd name="connsiteX174" fmla="*/ 150209 w 5734864"/>
              <a:gd name="connsiteY174" fmla="*/ 6232365 h 6858000"/>
              <a:gd name="connsiteX175" fmla="*/ 148544 w 5734864"/>
              <a:gd name="connsiteY175" fmla="*/ 6246162 h 6858000"/>
              <a:gd name="connsiteX176" fmla="*/ 148403 w 5734864"/>
              <a:gd name="connsiteY176" fmla="*/ 6253754 h 6858000"/>
              <a:gd name="connsiteX177" fmla="*/ 138880 w 5734864"/>
              <a:gd name="connsiteY177" fmla="*/ 6276449 h 6858000"/>
              <a:gd name="connsiteX178" fmla="*/ 138683 w 5734864"/>
              <a:gd name="connsiteY178" fmla="*/ 6279721 h 6858000"/>
              <a:gd name="connsiteX179" fmla="*/ 130721 w 5734864"/>
              <a:gd name="connsiteY179" fmla="*/ 6293675 h 6858000"/>
              <a:gd name="connsiteX180" fmla="*/ 120717 w 5734864"/>
              <a:gd name="connsiteY180" fmla="*/ 6313967 h 6858000"/>
              <a:gd name="connsiteX181" fmla="*/ 120841 w 5734864"/>
              <a:gd name="connsiteY181" fmla="*/ 6315437 h 6858000"/>
              <a:gd name="connsiteX182" fmla="*/ 115208 w 5734864"/>
              <a:gd name="connsiteY182" fmla="*/ 6324024 h 6858000"/>
              <a:gd name="connsiteX183" fmla="*/ 101217 w 5734864"/>
              <a:gd name="connsiteY183" fmla="*/ 6365923 h 6858000"/>
              <a:gd name="connsiteX184" fmla="*/ 74946 w 5734864"/>
              <a:gd name="connsiteY184" fmla="*/ 6556817 h 6858000"/>
              <a:gd name="connsiteX185" fmla="*/ 16001 w 5734864"/>
              <a:gd name="connsiteY185" fmla="*/ 6808678 h 6858000"/>
              <a:gd name="connsiteX186" fmla="*/ 0 w 5734864"/>
              <a:gd name="connsiteY186" fmla="*/ 6858000 h 6858000"/>
              <a:gd name="connsiteX187" fmla="*/ 5734864 w 5734864"/>
              <a:gd name="connsiteY187" fmla="*/ 6858000 h 6858000"/>
              <a:gd name="connsiteX188" fmla="*/ 5734864 w 5734864"/>
              <a:gd name="connsiteY188" fmla="*/ 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7865 w 5734864"/>
              <a:gd name="connsiteY13" fmla="*/ 1070795 h 6858000"/>
              <a:gd name="connsiteX14" fmla="*/ 862786 w 5734864"/>
              <a:gd name="connsiteY14" fmla="*/ 1238994 h 6858000"/>
              <a:gd name="connsiteX15" fmla="*/ 859345 w 5734864"/>
              <a:gd name="connsiteY15" fmla="*/ 1380427 h 6858000"/>
              <a:gd name="connsiteX16" fmla="*/ 855172 w 5734864"/>
              <a:gd name="connsiteY16" fmla="*/ 1435262 h 6858000"/>
              <a:gd name="connsiteX17" fmla="*/ 860494 w 5734864"/>
              <a:gd name="connsiteY17" fmla="*/ 1453861 h 6858000"/>
              <a:gd name="connsiteX18" fmla="*/ 853731 w 5734864"/>
              <a:gd name="connsiteY18" fmla="*/ 1467047 h 6858000"/>
              <a:gd name="connsiteX19" fmla="*/ 845847 w 5734864"/>
              <a:gd name="connsiteY19" fmla="*/ 1502307 h 6858000"/>
              <a:gd name="connsiteX20" fmla="*/ 817613 w 5734864"/>
              <a:gd name="connsiteY20" fmla="*/ 1565166 h 6858000"/>
              <a:gd name="connsiteX21" fmla="*/ 804223 w 5734864"/>
              <a:gd name="connsiteY21" fmla="*/ 1601941 h 6858000"/>
              <a:gd name="connsiteX22" fmla="*/ 791773 w 5734864"/>
              <a:gd name="connsiteY22" fmla="*/ 1627005 h 6858000"/>
              <a:gd name="connsiteX23" fmla="*/ 774645 w 5734864"/>
              <a:gd name="connsiteY23" fmla="*/ 1699922 h 6858000"/>
              <a:gd name="connsiteX24" fmla="*/ 752343 w 5734864"/>
              <a:gd name="connsiteY24" fmla="*/ 1824604 h 6858000"/>
              <a:gd name="connsiteX25" fmla="*/ 746254 w 5734864"/>
              <a:gd name="connsiteY25" fmla="*/ 1850222 h 6858000"/>
              <a:gd name="connsiteX26" fmla="*/ 728600 w 5734864"/>
              <a:gd name="connsiteY26" fmla="*/ 1869603 h 6858000"/>
              <a:gd name="connsiteX27" fmla="*/ 724396 w 5734864"/>
              <a:gd name="connsiteY27" fmla="*/ 1883104 h 6858000"/>
              <a:gd name="connsiteX28" fmla="*/ 722165 w 5734864"/>
              <a:gd name="connsiteY28" fmla="*/ 1885924 h 6858000"/>
              <a:gd name="connsiteX29" fmla="*/ 721338 w 5734864"/>
              <a:gd name="connsiteY29" fmla="*/ 1887123 h 6858000"/>
              <a:gd name="connsiteX30" fmla="*/ 714840 w 5734864"/>
              <a:gd name="connsiteY30" fmla="*/ 1902274 h 6858000"/>
              <a:gd name="connsiteX31" fmla="*/ 722847 w 5734864"/>
              <a:gd name="connsiteY31" fmla="*/ 1929891 h 6858000"/>
              <a:gd name="connsiteX32" fmla="*/ 714660 w 5734864"/>
              <a:gd name="connsiteY32" fmla="*/ 1982709 h 6858000"/>
              <a:gd name="connsiteX33" fmla="*/ 710759 w 5734864"/>
              <a:gd name="connsiteY33" fmla="*/ 2013010 h 6858000"/>
              <a:gd name="connsiteX34" fmla="*/ 697927 w 5734864"/>
              <a:gd name="connsiteY34" fmla="*/ 2069833 h 6858000"/>
              <a:gd name="connsiteX35" fmla="*/ 693594 w 5734864"/>
              <a:gd name="connsiteY35" fmla="*/ 2103731 h 6858000"/>
              <a:gd name="connsiteX36" fmla="*/ 691109 w 5734864"/>
              <a:gd name="connsiteY36" fmla="*/ 2124027 h 6858000"/>
              <a:gd name="connsiteX37" fmla="*/ 676593 w 5734864"/>
              <a:gd name="connsiteY37" fmla="*/ 2176182 h 6858000"/>
              <a:gd name="connsiteX38" fmla="*/ 633227 w 5734864"/>
              <a:gd name="connsiteY38" fmla="*/ 2258036 h 6858000"/>
              <a:gd name="connsiteX39" fmla="*/ 625564 w 5734864"/>
              <a:gd name="connsiteY39" fmla="*/ 2284567 h 6858000"/>
              <a:gd name="connsiteX40" fmla="*/ 627074 w 5734864"/>
              <a:gd name="connsiteY40" fmla="*/ 2289605 h 6858000"/>
              <a:gd name="connsiteX41" fmla="*/ 614574 w 5734864"/>
              <a:gd name="connsiteY41" fmla="*/ 2308717 h 6858000"/>
              <a:gd name="connsiteX42" fmla="*/ 606890 w 5734864"/>
              <a:gd name="connsiteY42" fmla="*/ 2320662 h 6858000"/>
              <a:gd name="connsiteX43" fmla="*/ 605558 w 5734864"/>
              <a:gd name="connsiteY43" fmla="*/ 2327897 h 6858000"/>
              <a:gd name="connsiteX44" fmla="*/ 602202 w 5734864"/>
              <a:gd name="connsiteY44" fmla="*/ 2357749 h 6858000"/>
              <a:gd name="connsiteX45" fmla="*/ 600213 w 5734864"/>
              <a:gd name="connsiteY45" fmla="*/ 2364905 h 6858000"/>
              <a:gd name="connsiteX46" fmla="*/ 597160 w 5734864"/>
              <a:gd name="connsiteY46" fmla="*/ 2388351 h 6858000"/>
              <a:gd name="connsiteX47" fmla="*/ 597982 w 5734864"/>
              <a:gd name="connsiteY47" fmla="*/ 2402296 h 6858000"/>
              <a:gd name="connsiteX48" fmla="*/ 593150 w 5734864"/>
              <a:gd name="connsiteY48" fmla="*/ 2420015 h 6858000"/>
              <a:gd name="connsiteX49" fmla="*/ 592833 w 5734864"/>
              <a:gd name="connsiteY49" fmla="*/ 2422749 h 6858000"/>
              <a:gd name="connsiteX50" fmla="*/ 594479 w 5734864"/>
              <a:gd name="connsiteY50" fmla="*/ 2426002 h 6858000"/>
              <a:gd name="connsiteX51" fmla="*/ 591963 w 5734864"/>
              <a:gd name="connsiteY51" fmla="*/ 2431950 h 6858000"/>
              <a:gd name="connsiteX52" fmla="*/ 591544 w 5734864"/>
              <a:gd name="connsiteY52" fmla="*/ 2433897 h 6858000"/>
              <a:gd name="connsiteX53" fmla="*/ 589519 w 5734864"/>
              <a:gd name="connsiteY53" fmla="*/ 2451398 h 6858000"/>
              <a:gd name="connsiteX54" fmla="*/ 590037 w 5734864"/>
              <a:gd name="connsiteY54" fmla="*/ 2455536 h 6858000"/>
              <a:gd name="connsiteX55" fmla="*/ 588179 w 5734864"/>
              <a:gd name="connsiteY55" fmla="*/ 2462981 h 6858000"/>
              <a:gd name="connsiteX56" fmla="*/ 583434 w 5734864"/>
              <a:gd name="connsiteY56" fmla="*/ 2503991 h 6858000"/>
              <a:gd name="connsiteX57" fmla="*/ 567942 w 5734864"/>
              <a:gd name="connsiteY57" fmla="*/ 2652936 h 6858000"/>
              <a:gd name="connsiteX58" fmla="*/ 573869 w 5734864"/>
              <a:gd name="connsiteY58" fmla="*/ 2670188 h 6858000"/>
              <a:gd name="connsiteX59" fmla="*/ 575243 w 5734864"/>
              <a:gd name="connsiteY59" fmla="*/ 2688114 h 6858000"/>
              <a:gd name="connsiteX60" fmla="*/ 573824 w 5734864"/>
              <a:gd name="connsiteY60" fmla="*/ 2689856 h 6858000"/>
              <a:gd name="connsiteX61" fmla="*/ 570699 w 5734864"/>
              <a:gd name="connsiteY61" fmla="*/ 2709353 h 6858000"/>
              <a:gd name="connsiteX62" fmla="*/ 573192 w 5734864"/>
              <a:gd name="connsiteY62" fmla="*/ 2714527 h 6858000"/>
              <a:gd name="connsiteX63" fmla="*/ 572044 w 5734864"/>
              <a:gd name="connsiteY63" fmla="*/ 2728187 h 6858000"/>
              <a:gd name="connsiteX64" fmla="*/ 572465 w 5734864"/>
              <a:gd name="connsiteY64" fmla="*/ 2755863 h 6858000"/>
              <a:gd name="connsiteX65" fmla="*/ 570028 w 5734864"/>
              <a:gd name="connsiteY65" fmla="*/ 2760324 h 6858000"/>
              <a:gd name="connsiteX66" fmla="*/ 566748 w 5734864"/>
              <a:gd name="connsiteY66" fmla="*/ 2800948 h 6858000"/>
              <a:gd name="connsiteX67" fmla="*/ 565509 w 5734864"/>
              <a:gd name="connsiteY67" fmla="*/ 2801167 h 6858000"/>
              <a:gd name="connsiteX68" fmla="*/ 559367 w 5734864"/>
              <a:gd name="connsiteY68" fmla="*/ 2811129 h 6858000"/>
              <a:gd name="connsiteX69" fmla="*/ 550354 w 5734864"/>
              <a:gd name="connsiteY69" fmla="*/ 2830949 h 6858000"/>
              <a:gd name="connsiteX70" fmla="*/ 514795 w 5734864"/>
              <a:gd name="connsiteY70" fmla="*/ 2872433 h 6858000"/>
              <a:gd name="connsiteX71" fmla="*/ 509875 w 5734864"/>
              <a:gd name="connsiteY71" fmla="*/ 2923099 h 6858000"/>
              <a:gd name="connsiteX72" fmla="*/ 509577 w 5734864"/>
              <a:gd name="connsiteY72" fmla="*/ 2923197 h 6858000"/>
              <a:gd name="connsiteX73" fmla="*/ 507597 w 5734864"/>
              <a:gd name="connsiteY73" fmla="*/ 2931868 h 6858000"/>
              <a:gd name="connsiteX74" fmla="*/ 507379 w 5734864"/>
              <a:gd name="connsiteY74" fmla="*/ 2938322 h 6858000"/>
              <a:gd name="connsiteX75" fmla="*/ 504725 w 5734864"/>
              <a:gd name="connsiteY75" fmla="*/ 2954519 h 6858000"/>
              <a:gd name="connsiteX76" fmla="*/ 502018 w 5734864"/>
              <a:gd name="connsiteY76" fmla="*/ 2959643 h 6858000"/>
              <a:gd name="connsiteX77" fmla="*/ 498360 w 5734864"/>
              <a:gd name="connsiteY77" fmla="*/ 2961019 h 6858000"/>
              <a:gd name="connsiteX78" fmla="*/ 498483 w 5734864"/>
              <a:gd name="connsiteY78" fmla="*/ 2962590 h 6858000"/>
              <a:gd name="connsiteX79" fmla="*/ 484403 w 5734864"/>
              <a:gd name="connsiteY79" fmla="*/ 2990538 h 6858000"/>
              <a:gd name="connsiteX80" fmla="*/ 463075 w 5734864"/>
              <a:gd name="connsiteY80" fmla="*/ 3055956 h 6858000"/>
              <a:gd name="connsiteX81" fmla="*/ 455013 w 5734864"/>
              <a:gd name="connsiteY81" fmla="*/ 3094482 h 6858000"/>
              <a:gd name="connsiteX82" fmla="*/ 428391 w 5734864"/>
              <a:gd name="connsiteY82" fmla="*/ 3198850 h 6858000"/>
              <a:gd name="connsiteX83" fmla="*/ 401440 w 5734864"/>
              <a:gd name="connsiteY83" fmla="*/ 3307560 h 6858000"/>
              <a:gd name="connsiteX84" fmla="*/ 386076 w 5734864"/>
              <a:gd name="connsiteY84" fmla="*/ 3373943 h 6858000"/>
              <a:gd name="connsiteX85" fmla="*/ 374726 w 5734864"/>
              <a:gd name="connsiteY85" fmla="*/ 3381364 h 6858000"/>
              <a:gd name="connsiteX86" fmla="*/ 369145 w 5734864"/>
              <a:gd name="connsiteY86" fmla="*/ 3383729 h 6858000"/>
              <a:gd name="connsiteX87" fmla="*/ 364294 w 5734864"/>
              <a:gd name="connsiteY87" fmla="*/ 3414159 h 6858000"/>
              <a:gd name="connsiteX88" fmla="*/ 366450 w 5734864"/>
              <a:gd name="connsiteY88" fmla="*/ 3436925 h 6858000"/>
              <a:gd name="connsiteX89" fmla="*/ 351743 w 5734864"/>
              <a:gd name="connsiteY89" fmla="*/ 3521619 h 6858000"/>
              <a:gd name="connsiteX90" fmla="*/ 345784 w 5734864"/>
              <a:gd name="connsiteY90" fmla="*/ 3603757 h 6858000"/>
              <a:gd name="connsiteX91" fmla="*/ 344198 w 5734864"/>
              <a:gd name="connsiteY91" fmla="*/ 3652424 h 6858000"/>
              <a:gd name="connsiteX92" fmla="*/ 352450 w 5734864"/>
              <a:gd name="connsiteY92" fmla="*/ 3665222 h 6858000"/>
              <a:gd name="connsiteX93" fmla="*/ 342621 w 5734864"/>
              <a:gd name="connsiteY93" fmla="*/ 3700804 h 6858000"/>
              <a:gd name="connsiteX94" fmla="*/ 341514 w 5734864"/>
              <a:gd name="connsiteY94" fmla="*/ 3734774 h 6858000"/>
              <a:gd name="connsiteX95" fmla="*/ 340607 w 5734864"/>
              <a:gd name="connsiteY95" fmla="*/ 3785153 h 6858000"/>
              <a:gd name="connsiteX96" fmla="*/ 340707 w 5734864"/>
              <a:gd name="connsiteY96" fmla="*/ 3788177 h 6858000"/>
              <a:gd name="connsiteX97" fmla="*/ 340361 w 5734864"/>
              <a:gd name="connsiteY97" fmla="*/ 3798803 h 6858000"/>
              <a:gd name="connsiteX98" fmla="*/ 339642 w 5734864"/>
              <a:gd name="connsiteY98" fmla="*/ 3838750 h 6858000"/>
              <a:gd name="connsiteX99" fmla="*/ 360295 w 5734864"/>
              <a:gd name="connsiteY99" fmla="*/ 4015196 h 6858000"/>
              <a:gd name="connsiteX100" fmla="*/ 339043 w 5734864"/>
              <a:gd name="connsiteY100" fmla="*/ 4052778 h 6858000"/>
              <a:gd name="connsiteX101" fmla="*/ 339343 w 5734864"/>
              <a:gd name="connsiteY101" fmla="*/ 4096257 h 6858000"/>
              <a:gd name="connsiteX102" fmla="*/ 340786 w 5734864"/>
              <a:gd name="connsiteY102" fmla="*/ 4321136 h 6858000"/>
              <a:gd name="connsiteX103" fmla="*/ 343158 w 5734864"/>
              <a:gd name="connsiteY103" fmla="*/ 4429174 h 6858000"/>
              <a:gd name="connsiteX104" fmla="*/ 334599 w 5734864"/>
              <a:gd name="connsiteY104" fmla="*/ 4449938 h 6858000"/>
              <a:gd name="connsiteX105" fmla="*/ 332890 w 5734864"/>
              <a:gd name="connsiteY105" fmla="*/ 4453515 h 6858000"/>
              <a:gd name="connsiteX106" fmla="*/ 331105 w 5734864"/>
              <a:gd name="connsiteY106" fmla="*/ 4467941 h 6858000"/>
              <a:gd name="connsiteX107" fmla="*/ 324289 w 5734864"/>
              <a:gd name="connsiteY107" fmla="*/ 4471861 h 6858000"/>
              <a:gd name="connsiteX108" fmla="*/ 317079 w 5734864"/>
              <a:gd name="connsiteY108" fmla="*/ 4493468 h 6858000"/>
              <a:gd name="connsiteX109" fmla="*/ 315557 w 5734864"/>
              <a:gd name="connsiteY109" fmla="*/ 4520067 h 6858000"/>
              <a:gd name="connsiteX110" fmla="*/ 315240 w 5734864"/>
              <a:gd name="connsiteY110" fmla="*/ 4536872 h 6858000"/>
              <a:gd name="connsiteX111" fmla="*/ 316200 w 5734864"/>
              <a:gd name="connsiteY111" fmla="*/ 4538297 h 6858000"/>
              <a:gd name="connsiteX112" fmla="*/ 317507 w 5734864"/>
              <a:gd name="connsiteY112" fmla="*/ 4547582 h 6858000"/>
              <a:gd name="connsiteX113" fmla="*/ 323078 w 5734864"/>
              <a:gd name="connsiteY113" fmla="*/ 4592102 h 6858000"/>
              <a:gd name="connsiteX114" fmla="*/ 328722 w 5734864"/>
              <a:gd name="connsiteY114" fmla="*/ 4667914 h 6858000"/>
              <a:gd name="connsiteX115" fmla="*/ 335597 w 5734864"/>
              <a:gd name="connsiteY115" fmla="*/ 4695035 h 6858000"/>
              <a:gd name="connsiteX116" fmla="*/ 339485 w 5734864"/>
              <a:gd name="connsiteY116" fmla="*/ 4695979 h 6858000"/>
              <a:gd name="connsiteX117" fmla="*/ 341089 w 5734864"/>
              <a:gd name="connsiteY117" fmla="*/ 4704268 h 6858000"/>
              <a:gd name="connsiteX118" fmla="*/ 342177 w 5734864"/>
              <a:gd name="connsiteY118" fmla="*/ 4706060 h 6858000"/>
              <a:gd name="connsiteX119" fmla="*/ 347751 w 5734864"/>
              <a:gd name="connsiteY119" fmla="*/ 4716754 h 6858000"/>
              <a:gd name="connsiteX120" fmla="*/ 344125 w 5734864"/>
              <a:gd name="connsiteY120" fmla="*/ 4764669 h 6858000"/>
              <a:gd name="connsiteX121" fmla="*/ 340188 w 5734864"/>
              <a:gd name="connsiteY121" fmla="*/ 4779386 h 6858000"/>
              <a:gd name="connsiteX122" fmla="*/ 335146 w 5734864"/>
              <a:gd name="connsiteY122" fmla="*/ 4787491 h 6858000"/>
              <a:gd name="connsiteX123" fmla="*/ 319124 w 5734864"/>
              <a:gd name="connsiteY123" fmla="*/ 4843514 h 6858000"/>
              <a:gd name="connsiteX124" fmla="*/ 305956 w 5734864"/>
              <a:gd name="connsiteY124" fmla="*/ 4881505 h 6858000"/>
              <a:gd name="connsiteX125" fmla="*/ 301062 w 5734864"/>
              <a:gd name="connsiteY125" fmla="*/ 4889332 h 6858000"/>
              <a:gd name="connsiteX126" fmla="*/ 302141 w 5734864"/>
              <a:gd name="connsiteY126" fmla="*/ 4899400 h 6858000"/>
              <a:gd name="connsiteX127" fmla="*/ 304424 w 5734864"/>
              <a:gd name="connsiteY127" fmla="*/ 4902664 h 6858000"/>
              <a:gd name="connsiteX128" fmla="*/ 293123 w 5734864"/>
              <a:gd name="connsiteY128" fmla="*/ 4932769 h 6858000"/>
              <a:gd name="connsiteX129" fmla="*/ 292275 w 5734864"/>
              <a:gd name="connsiteY129" fmla="*/ 4936482 h 6858000"/>
              <a:gd name="connsiteX130" fmla="*/ 288304 w 5734864"/>
              <a:gd name="connsiteY130" fmla="*/ 4962325 h 6858000"/>
              <a:gd name="connsiteX131" fmla="*/ 287420 w 5734864"/>
              <a:gd name="connsiteY131" fmla="*/ 5042193 h 6858000"/>
              <a:gd name="connsiteX132" fmla="*/ 287020 w 5734864"/>
              <a:gd name="connsiteY132" fmla="*/ 5065655 h 6858000"/>
              <a:gd name="connsiteX133" fmla="*/ 288488 w 5734864"/>
              <a:gd name="connsiteY133" fmla="*/ 5082216 h 6858000"/>
              <a:gd name="connsiteX134" fmla="*/ 282763 w 5734864"/>
              <a:gd name="connsiteY134" fmla="*/ 5127114 h 6858000"/>
              <a:gd name="connsiteX135" fmla="*/ 269316 w 5734864"/>
              <a:gd name="connsiteY135" fmla="*/ 5202682 h 6858000"/>
              <a:gd name="connsiteX136" fmla="*/ 269174 w 5734864"/>
              <a:gd name="connsiteY136" fmla="*/ 5230835 h 6858000"/>
              <a:gd name="connsiteX137" fmla="*/ 272679 w 5734864"/>
              <a:gd name="connsiteY137" fmla="*/ 5232660 h 6858000"/>
              <a:gd name="connsiteX138" fmla="*/ 272160 w 5734864"/>
              <a:gd name="connsiteY138" fmla="*/ 5241150 h 6858000"/>
              <a:gd name="connsiteX139" fmla="*/ 272760 w 5734864"/>
              <a:gd name="connsiteY139" fmla="*/ 5243156 h 6858000"/>
              <a:gd name="connsiteX140" fmla="*/ 275462 w 5734864"/>
              <a:gd name="connsiteY140" fmla="*/ 5254919 h 6858000"/>
              <a:gd name="connsiteX141" fmla="*/ 262897 w 5734864"/>
              <a:gd name="connsiteY141" fmla="*/ 5286259 h 6858000"/>
              <a:gd name="connsiteX142" fmla="*/ 252761 w 5734864"/>
              <a:gd name="connsiteY142" fmla="*/ 5357801 h 6858000"/>
              <a:gd name="connsiteX143" fmla="*/ 242360 w 5734864"/>
              <a:gd name="connsiteY143" fmla="*/ 5460080 h 6858000"/>
              <a:gd name="connsiteX144" fmla="*/ 229880 w 5734864"/>
              <a:gd name="connsiteY144" fmla="*/ 5539714 h 6858000"/>
              <a:gd name="connsiteX145" fmla="*/ 204283 w 5734864"/>
              <a:gd name="connsiteY145" fmla="*/ 5639080 h 6858000"/>
              <a:gd name="connsiteX146" fmla="*/ 198948 w 5734864"/>
              <a:gd name="connsiteY146" fmla="*/ 5710958 h 6858000"/>
              <a:gd name="connsiteX147" fmla="*/ 192367 w 5734864"/>
              <a:gd name="connsiteY147" fmla="*/ 5719859 h 6858000"/>
              <a:gd name="connsiteX148" fmla="*/ 188035 w 5734864"/>
              <a:gd name="connsiteY148" fmla="*/ 5729935 h 6858000"/>
              <a:gd name="connsiteX149" fmla="*/ 188428 w 5734864"/>
              <a:gd name="connsiteY149" fmla="*/ 5731182 h 6858000"/>
              <a:gd name="connsiteX150" fmla="*/ 181635 w 5734864"/>
              <a:gd name="connsiteY150" fmla="*/ 5753538 h 6858000"/>
              <a:gd name="connsiteX151" fmla="*/ 169744 w 5734864"/>
              <a:gd name="connsiteY151" fmla="*/ 5796307 h 6858000"/>
              <a:gd name="connsiteX152" fmla="*/ 170351 w 5734864"/>
              <a:gd name="connsiteY152" fmla="*/ 5796644 h 6858000"/>
              <a:gd name="connsiteX153" fmla="*/ 171559 w 5734864"/>
              <a:gd name="connsiteY153" fmla="*/ 5803435 h 6858000"/>
              <a:gd name="connsiteX154" fmla="*/ 172284 w 5734864"/>
              <a:gd name="connsiteY154" fmla="*/ 5816391 h 6858000"/>
              <a:gd name="connsiteX155" fmla="*/ 182542 w 5734864"/>
              <a:gd name="connsiteY155" fmla="*/ 5846382 h 6858000"/>
              <a:gd name="connsiteX156" fmla="*/ 175877 w 5734864"/>
              <a:gd name="connsiteY156" fmla="*/ 5871336 h 6858000"/>
              <a:gd name="connsiteX157" fmla="*/ 174910 w 5734864"/>
              <a:gd name="connsiteY157" fmla="*/ 5876376 h 6858000"/>
              <a:gd name="connsiteX158" fmla="*/ 175047 w 5734864"/>
              <a:gd name="connsiteY158" fmla="*/ 5876483 h 6858000"/>
              <a:gd name="connsiteX159" fmla="*/ 174335 w 5734864"/>
              <a:gd name="connsiteY159" fmla="*/ 5881814 h 6858000"/>
              <a:gd name="connsiteX160" fmla="*/ 171273 w 5734864"/>
              <a:gd name="connsiteY160" fmla="*/ 5895339 h 6858000"/>
              <a:gd name="connsiteX161" fmla="*/ 171658 w 5734864"/>
              <a:gd name="connsiteY161" fmla="*/ 5898749 h 6858000"/>
              <a:gd name="connsiteX162" fmla="*/ 174658 w 5734864"/>
              <a:gd name="connsiteY162" fmla="*/ 5919558 h 6858000"/>
              <a:gd name="connsiteX163" fmla="*/ 169099 w 5734864"/>
              <a:gd name="connsiteY163" fmla="*/ 5984417 h 6858000"/>
              <a:gd name="connsiteX164" fmla="*/ 162007 w 5734864"/>
              <a:gd name="connsiteY164" fmla="*/ 6049043 h 6858000"/>
              <a:gd name="connsiteX165" fmla="*/ 156875 w 5734864"/>
              <a:gd name="connsiteY165" fmla="*/ 6114000 h 6858000"/>
              <a:gd name="connsiteX166" fmla="*/ 165441 w 5734864"/>
              <a:gd name="connsiteY166" fmla="*/ 6146938 h 6858000"/>
              <a:gd name="connsiteX167" fmla="*/ 165177 w 5734864"/>
              <a:gd name="connsiteY167" fmla="*/ 6150658 h 6858000"/>
              <a:gd name="connsiteX168" fmla="*/ 161772 w 5734864"/>
              <a:gd name="connsiteY168" fmla="*/ 6160011 h 6858000"/>
              <a:gd name="connsiteX169" fmla="*/ 160051 w 5734864"/>
              <a:gd name="connsiteY169" fmla="*/ 6163393 h 6858000"/>
              <a:gd name="connsiteX170" fmla="*/ 158473 w 5734864"/>
              <a:gd name="connsiteY170" fmla="*/ 6168628 h 6858000"/>
              <a:gd name="connsiteX171" fmla="*/ 158573 w 5734864"/>
              <a:gd name="connsiteY171" fmla="*/ 6168799 h 6858000"/>
              <a:gd name="connsiteX172" fmla="*/ 146463 w 5734864"/>
              <a:gd name="connsiteY172" fmla="*/ 6196671 h 6858000"/>
              <a:gd name="connsiteX173" fmla="*/ 150209 w 5734864"/>
              <a:gd name="connsiteY173" fmla="*/ 6232365 h 6858000"/>
              <a:gd name="connsiteX174" fmla="*/ 148544 w 5734864"/>
              <a:gd name="connsiteY174" fmla="*/ 6246162 h 6858000"/>
              <a:gd name="connsiteX175" fmla="*/ 148403 w 5734864"/>
              <a:gd name="connsiteY175" fmla="*/ 6253754 h 6858000"/>
              <a:gd name="connsiteX176" fmla="*/ 138880 w 5734864"/>
              <a:gd name="connsiteY176" fmla="*/ 6276449 h 6858000"/>
              <a:gd name="connsiteX177" fmla="*/ 138683 w 5734864"/>
              <a:gd name="connsiteY177" fmla="*/ 6279721 h 6858000"/>
              <a:gd name="connsiteX178" fmla="*/ 130721 w 5734864"/>
              <a:gd name="connsiteY178" fmla="*/ 6293675 h 6858000"/>
              <a:gd name="connsiteX179" fmla="*/ 120717 w 5734864"/>
              <a:gd name="connsiteY179" fmla="*/ 6313967 h 6858000"/>
              <a:gd name="connsiteX180" fmla="*/ 120841 w 5734864"/>
              <a:gd name="connsiteY180" fmla="*/ 6315437 h 6858000"/>
              <a:gd name="connsiteX181" fmla="*/ 115208 w 5734864"/>
              <a:gd name="connsiteY181" fmla="*/ 6324024 h 6858000"/>
              <a:gd name="connsiteX182" fmla="*/ 101217 w 5734864"/>
              <a:gd name="connsiteY182" fmla="*/ 6365923 h 6858000"/>
              <a:gd name="connsiteX183" fmla="*/ 74946 w 5734864"/>
              <a:gd name="connsiteY183" fmla="*/ 6556817 h 6858000"/>
              <a:gd name="connsiteX184" fmla="*/ 16001 w 5734864"/>
              <a:gd name="connsiteY184" fmla="*/ 6808678 h 6858000"/>
              <a:gd name="connsiteX185" fmla="*/ 0 w 5734864"/>
              <a:gd name="connsiteY185" fmla="*/ 6858000 h 6858000"/>
              <a:gd name="connsiteX186" fmla="*/ 5734864 w 5734864"/>
              <a:gd name="connsiteY186" fmla="*/ 6858000 h 6858000"/>
              <a:gd name="connsiteX187" fmla="*/ 5734864 w 5734864"/>
              <a:gd name="connsiteY18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</a:cxnLst>
            <a:rect l="l" t="t" r="r" b="b"/>
            <a:pathLst>
              <a:path w="5734864" h="6858000">
                <a:moveTo>
                  <a:pt x="5734864" y="0"/>
                </a:moveTo>
                <a:lnTo>
                  <a:pt x="771611" y="0"/>
                </a:lnTo>
                <a:cubicBezTo>
                  <a:pt x="771634" y="16369"/>
                  <a:pt x="771656" y="32739"/>
                  <a:pt x="771679" y="49108"/>
                </a:cubicBezTo>
                <a:cubicBezTo>
                  <a:pt x="775201" y="55622"/>
                  <a:pt x="788724" y="196721"/>
                  <a:pt x="794248" y="200968"/>
                </a:cubicBezTo>
                <a:lnTo>
                  <a:pt x="801749" y="414071"/>
                </a:lnTo>
                <a:cubicBezTo>
                  <a:pt x="807329" y="440933"/>
                  <a:pt x="835107" y="598697"/>
                  <a:pt x="818548" y="585467"/>
                </a:cubicBezTo>
                <a:cubicBezTo>
                  <a:pt x="856197" y="664140"/>
                  <a:pt x="837895" y="708473"/>
                  <a:pt x="857476" y="800623"/>
                </a:cubicBezTo>
                <a:cubicBezTo>
                  <a:pt x="822401" y="857344"/>
                  <a:pt x="855723" y="824571"/>
                  <a:pt x="851083" y="878903"/>
                </a:cubicBezTo>
                <a:cubicBezTo>
                  <a:pt x="884811" y="859448"/>
                  <a:pt x="834648" y="946397"/>
                  <a:pt x="873564" y="943826"/>
                </a:cubicBezTo>
                <a:cubicBezTo>
                  <a:pt x="871487" y="953795"/>
                  <a:pt x="868248" y="963533"/>
                  <a:pt x="864705" y="973328"/>
                </a:cubicBezTo>
                <a:lnTo>
                  <a:pt x="862869" y="978457"/>
                </a:lnTo>
                <a:lnTo>
                  <a:pt x="862233" y="998041"/>
                </a:lnTo>
                <a:lnTo>
                  <a:pt x="853665" y="1004750"/>
                </a:lnTo>
                <a:lnTo>
                  <a:pt x="847865" y="1070795"/>
                </a:lnTo>
                <a:cubicBezTo>
                  <a:pt x="870234" y="1110486"/>
                  <a:pt x="833172" y="1190441"/>
                  <a:pt x="862786" y="1238994"/>
                </a:cubicBezTo>
                <a:cubicBezTo>
                  <a:pt x="864699" y="1290599"/>
                  <a:pt x="860615" y="1347716"/>
                  <a:pt x="859345" y="1380427"/>
                </a:cubicBezTo>
                <a:cubicBezTo>
                  <a:pt x="845703" y="1396391"/>
                  <a:pt x="873184" y="1435525"/>
                  <a:pt x="855172" y="1435262"/>
                </a:cubicBezTo>
                <a:lnTo>
                  <a:pt x="860494" y="1453861"/>
                </a:lnTo>
                <a:lnTo>
                  <a:pt x="853731" y="1467047"/>
                </a:lnTo>
                <a:cubicBezTo>
                  <a:pt x="846549" y="1480528"/>
                  <a:pt x="841728" y="1491093"/>
                  <a:pt x="845847" y="1502307"/>
                </a:cubicBezTo>
                <a:lnTo>
                  <a:pt x="817613" y="1565166"/>
                </a:lnTo>
                <a:cubicBezTo>
                  <a:pt x="805468" y="1557258"/>
                  <a:pt x="816534" y="1596564"/>
                  <a:pt x="804223" y="1601941"/>
                </a:cubicBezTo>
                <a:cubicBezTo>
                  <a:pt x="794287" y="1604654"/>
                  <a:pt x="795328" y="1617209"/>
                  <a:pt x="791773" y="1627005"/>
                </a:cubicBezTo>
                <a:cubicBezTo>
                  <a:pt x="781684" y="1634393"/>
                  <a:pt x="772978" y="1683187"/>
                  <a:pt x="774645" y="1699922"/>
                </a:cubicBezTo>
                <a:cubicBezTo>
                  <a:pt x="785341" y="1746767"/>
                  <a:pt x="744845" y="1787099"/>
                  <a:pt x="752343" y="1824604"/>
                </a:cubicBezTo>
                <a:cubicBezTo>
                  <a:pt x="751502" y="1834578"/>
                  <a:pt x="749297" y="1842929"/>
                  <a:pt x="746254" y="1850222"/>
                </a:cubicBezTo>
                <a:lnTo>
                  <a:pt x="728600" y="1869603"/>
                </a:lnTo>
                <a:lnTo>
                  <a:pt x="724396" y="1883104"/>
                </a:lnTo>
                <a:lnTo>
                  <a:pt x="722165" y="1885924"/>
                </a:lnTo>
                <a:lnTo>
                  <a:pt x="721338" y="1887123"/>
                </a:lnTo>
                <a:lnTo>
                  <a:pt x="714840" y="1902274"/>
                </a:lnTo>
                <a:lnTo>
                  <a:pt x="722847" y="1929891"/>
                </a:lnTo>
                <a:lnTo>
                  <a:pt x="714660" y="1982709"/>
                </a:lnTo>
                <a:cubicBezTo>
                  <a:pt x="727725" y="2006201"/>
                  <a:pt x="714739" y="1997091"/>
                  <a:pt x="710759" y="2013010"/>
                </a:cubicBezTo>
                <a:cubicBezTo>
                  <a:pt x="707970" y="2027531"/>
                  <a:pt x="700788" y="2054714"/>
                  <a:pt x="697927" y="2069833"/>
                </a:cubicBezTo>
                <a:cubicBezTo>
                  <a:pt x="685211" y="2080229"/>
                  <a:pt x="698762" y="2088241"/>
                  <a:pt x="693594" y="2103731"/>
                </a:cubicBezTo>
                <a:cubicBezTo>
                  <a:pt x="688481" y="2110649"/>
                  <a:pt x="687183" y="2115973"/>
                  <a:pt x="691109" y="2124027"/>
                </a:cubicBezTo>
                <a:cubicBezTo>
                  <a:pt x="666413" y="2155740"/>
                  <a:pt x="688031" y="2144874"/>
                  <a:pt x="676593" y="2176182"/>
                </a:cubicBezTo>
                <a:cubicBezTo>
                  <a:pt x="665190" y="2202944"/>
                  <a:pt x="656416" y="2233857"/>
                  <a:pt x="633227" y="2258036"/>
                </a:cubicBezTo>
                <a:cubicBezTo>
                  <a:pt x="626930" y="2262191"/>
                  <a:pt x="623498" y="2274069"/>
                  <a:pt x="625564" y="2284567"/>
                </a:cubicBezTo>
                <a:cubicBezTo>
                  <a:pt x="625918" y="2286374"/>
                  <a:pt x="626427" y="2288071"/>
                  <a:pt x="627074" y="2289605"/>
                </a:cubicBezTo>
                <a:cubicBezTo>
                  <a:pt x="619029" y="2296628"/>
                  <a:pt x="616453" y="2303188"/>
                  <a:pt x="614574" y="2308717"/>
                </a:cubicBezTo>
                <a:lnTo>
                  <a:pt x="606890" y="2320662"/>
                </a:lnTo>
                <a:lnTo>
                  <a:pt x="605558" y="2327897"/>
                </a:lnTo>
                <a:lnTo>
                  <a:pt x="602202" y="2357749"/>
                </a:lnTo>
                <a:lnTo>
                  <a:pt x="600213" y="2364905"/>
                </a:lnTo>
                <a:lnTo>
                  <a:pt x="597160" y="2388351"/>
                </a:lnTo>
                <a:lnTo>
                  <a:pt x="597982" y="2402296"/>
                </a:lnTo>
                <a:lnTo>
                  <a:pt x="593150" y="2420015"/>
                </a:lnTo>
                <a:cubicBezTo>
                  <a:pt x="593044" y="2420926"/>
                  <a:pt x="592939" y="2421838"/>
                  <a:pt x="592833" y="2422749"/>
                </a:cubicBezTo>
                <a:lnTo>
                  <a:pt x="594479" y="2426002"/>
                </a:lnTo>
                <a:cubicBezTo>
                  <a:pt x="594168" y="2427683"/>
                  <a:pt x="593118" y="2429721"/>
                  <a:pt x="591963" y="2431950"/>
                </a:cubicBezTo>
                <a:cubicBezTo>
                  <a:pt x="591823" y="2432599"/>
                  <a:pt x="591684" y="2433248"/>
                  <a:pt x="591544" y="2433897"/>
                </a:cubicBezTo>
                <a:lnTo>
                  <a:pt x="589519" y="2451398"/>
                </a:lnTo>
                <a:cubicBezTo>
                  <a:pt x="589692" y="2452777"/>
                  <a:pt x="589864" y="2454157"/>
                  <a:pt x="590037" y="2455536"/>
                </a:cubicBezTo>
                <a:lnTo>
                  <a:pt x="588179" y="2462981"/>
                </a:lnTo>
                <a:lnTo>
                  <a:pt x="583434" y="2503991"/>
                </a:lnTo>
                <a:cubicBezTo>
                  <a:pt x="576530" y="2566058"/>
                  <a:pt x="570433" y="2625224"/>
                  <a:pt x="567942" y="2652936"/>
                </a:cubicBezTo>
                <a:cubicBezTo>
                  <a:pt x="570864" y="2658290"/>
                  <a:pt x="572739" y="2664095"/>
                  <a:pt x="573869" y="2670188"/>
                </a:cubicBezTo>
                <a:lnTo>
                  <a:pt x="575243" y="2688114"/>
                </a:lnTo>
                <a:lnTo>
                  <a:pt x="573824" y="2689856"/>
                </a:lnTo>
                <a:cubicBezTo>
                  <a:pt x="569972" y="2698471"/>
                  <a:pt x="569572" y="2704494"/>
                  <a:pt x="570699" y="2709353"/>
                </a:cubicBezTo>
                <a:lnTo>
                  <a:pt x="573192" y="2714527"/>
                </a:lnTo>
                <a:cubicBezTo>
                  <a:pt x="572809" y="2719080"/>
                  <a:pt x="572427" y="2723634"/>
                  <a:pt x="572044" y="2728187"/>
                </a:cubicBezTo>
                <a:cubicBezTo>
                  <a:pt x="572184" y="2737412"/>
                  <a:pt x="572325" y="2746638"/>
                  <a:pt x="572465" y="2755863"/>
                </a:cubicBezTo>
                <a:lnTo>
                  <a:pt x="570028" y="2760324"/>
                </a:lnTo>
                <a:lnTo>
                  <a:pt x="566748" y="2800948"/>
                </a:lnTo>
                <a:lnTo>
                  <a:pt x="565509" y="2801167"/>
                </a:lnTo>
                <a:cubicBezTo>
                  <a:pt x="562655" y="2802587"/>
                  <a:pt x="560408" y="2805381"/>
                  <a:pt x="559367" y="2811129"/>
                </a:cubicBezTo>
                <a:cubicBezTo>
                  <a:pt x="543471" y="2797318"/>
                  <a:pt x="552020" y="2812773"/>
                  <a:pt x="550354" y="2830949"/>
                </a:cubicBezTo>
                <a:cubicBezTo>
                  <a:pt x="525292" y="2813553"/>
                  <a:pt x="531129" y="2868192"/>
                  <a:pt x="514795" y="2872433"/>
                </a:cubicBezTo>
                <a:lnTo>
                  <a:pt x="509875" y="2923099"/>
                </a:lnTo>
                <a:lnTo>
                  <a:pt x="509577" y="2923197"/>
                </a:lnTo>
                <a:cubicBezTo>
                  <a:pt x="508704" y="2924865"/>
                  <a:pt x="508038" y="2927556"/>
                  <a:pt x="507597" y="2931868"/>
                </a:cubicBezTo>
                <a:cubicBezTo>
                  <a:pt x="507524" y="2934019"/>
                  <a:pt x="507452" y="2936171"/>
                  <a:pt x="507379" y="2938322"/>
                </a:cubicBezTo>
                <a:lnTo>
                  <a:pt x="504725" y="2954519"/>
                </a:lnTo>
                <a:lnTo>
                  <a:pt x="502018" y="2959643"/>
                </a:lnTo>
                <a:lnTo>
                  <a:pt x="498360" y="2961019"/>
                </a:lnTo>
                <a:lnTo>
                  <a:pt x="498483" y="2962590"/>
                </a:lnTo>
                <a:cubicBezTo>
                  <a:pt x="502388" y="2975027"/>
                  <a:pt x="510202" y="2980016"/>
                  <a:pt x="484403" y="2990538"/>
                </a:cubicBezTo>
                <a:cubicBezTo>
                  <a:pt x="489425" y="3018352"/>
                  <a:pt x="474337" y="3021029"/>
                  <a:pt x="463075" y="3055956"/>
                </a:cubicBezTo>
                <a:cubicBezTo>
                  <a:pt x="469487" y="3072485"/>
                  <a:pt x="464165" y="3083955"/>
                  <a:pt x="455013" y="3094482"/>
                </a:cubicBezTo>
                <a:cubicBezTo>
                  <a:pt x="453131" y="3130054"/>
                  <a:pt x="437643" y="3160106"/>
                  <a:pt x="428391" y="3198850"/>
                </a:cubicBezTo>
                <a:lnTo>
                  <a:pt x="401440" y="3307560"/>
                </a:lnTo>
                <a:lnTo>
                  <a:pt x="386076" y="3373943"/>
                </a:lnTo>
                <a:cubicBezTo>
                  <a:pt x="386236" y="3376061"/>
                  <a:pt x="380537" y="3378856"/>
                  <a:pt x="374726" y="3381364"/>
                </a:cubicBezTo>
                <a:lnTo>
                  <a:pt x="369145" y="3383729"/>
                </a:lnTo>
                <a:lnTo>
                  <a:pt x="364294" y="3414159"/>
                </a:lnTo>
                <a:lnTo>
                  <a:pt x="366450" y="3436925"/>
                </a:lnTo>
                <a:lnTo>
                  <a:pt x="351743" y="3521619"/>
                </a:lnTo>
                <a:lnTo>
                  <a:pt x="345784" y="3603757"/>
                </a:lnTo>
                <a:cubicBezTo>
                  <a:pt x="345255" y="3619979"/>
                  <a:pt x="344727" y="3636202"/>
                  <a:pt x="344198" y="3652424"/>
                </a:cubicBezTo>
                <a:lnTo>
                  <a:pt x="352450" y="3665222"/>
                </a:lnTo>
                <a:lnTo>
                  <a:pt x="342621" y="3700804"/>
                </a:lnTo>
                <a:lnTo>
                  <a:pt x="341514" y="3734774"/>
                </a:lnTo>
                <a:cubicBezTo>
                  <a:pt x="341212" y="3751567"/>
                  <a:pt x="340909" y="3768360"/>
                  <a:pt x="340607" y="3785153"/>
                </a:cubicBezTo>
                <a:cubicBezTo>
                  <a:pt x="340640" y="3786161"/>
                  <a:pt x="340674" y="3787169"/>
                  <a:pt x="340707" y="3788177"/>
                </a:cubicBezTo>
                <a:cubicBezTo>
                  <a:pt x="340592" y="3791719"/>
                  <a:pt x="340476" y="3795261"/>
                  <a:pt x="340361" y="3798803"/>
                </a:cubicBezTo>
                <a:cubicBezTo>
                  <a:pt x="340121" y="3812119"/>
                  <a:pt x="339882" y="3825434"/>
                  <a:pt x="339642" y="3838750"/>
                </a:cubicBezTo>
                <a:cubicBezTo>
                  <a:pt x="337363" y="3949044"/>
                  <a:pt x="361794" y="3960437"/>
                  <a:pt x="360295" y="4015196"/>
                </a:cubicBezTo>
                <a:lnTo>
                  <a:pt x="339043" y="4052778"/>
                </a:lnTo>
                <a:lnTo>
                  <a:pt x="339343" y="4096257"/>
                </a:lnTo>
                <a:cubicBezTo>
                  <a:pt x="362058" y="4159145"/>
                  <a:pt x="332404" y="4250479"/>
                  <a:pt x="340786" y="4321136"/>
                </a:cubicBezTo>
                <a:cubicBezTo>
                  <a:pt x="341421" y="4376624"/>
                  <a:pt x="344189" y="4407708"/>
                  <a:pt x="343158" y="4429174"/>
                </a:cubicBezTo>
                <a:cubicBezTo>
                  <a:pt x="340948" y="4436304"/>
                  <a:pt x="337887" y="4443121"/>
                  <a:pt x="334599" y="4449938"/>
                </a:cubicBezTo>
                <a:lnTo>
                  <a:pt x="332890" y="4453515"/>
                </a:lnTo>
                <a:lnTo>
                  <a:pt x="331105" y="4467941"/>
                </a:lnTo>
                <a:lnTo>
                  <a:pt x="324289" y="4471861"/>
                </a:lnTo>
                <a:lnTo>
                  <a:pt x="317079" y="4493468"/>
                </a:lnTo>
                <a:cubicBezTo>
                  <a:pt x="315353" y="4501584"/>
                  <a:pt x="314639" y="4510343"/>
                  <a:pt x="315557" y="4520067"/>
                </a:cubicBezTo>
                <a:cubicBezTo>
                  <a:pt x="315451" y="4525669"/>
                  <a:pt x="315346" y="4531270"/>
                  <a:pt x="315240" y="4536872"/>
                </a:cubicBezTo>
                <a:lnTo>
                  <a:pt x="316200" y="4538297"/>
                </a:lnTo>
                <a:cubicBezTo>
                  <a:pt x="316738" y="4541182"/>
                  <a:pt x="316785" y="4544563"/>
                  <a:pt x="317507" y="4547582"/>
                </a:cubicBezTo>
                <a:cubicBezTo>
                  <a:pt x="322716" y="4552468"/>
                  <a:pt x="324912" y="4582137"/>
                  <a:pt x="323078" y="4592102"/>
                </a:cubicBezTo>
                <a:cubicBezTo>
                  <a:pt x="314597" y="4619728"/>
                  <a:pt x="334923" y="4645745"/>
                  <a:pt x="328722" y="4667914"/>
                </a:cubicBezTo>
                <a:cubicBezTo>
                  <a:pt x="330810" y="4685069"/>
                  <a:pt x="333803" y="4690356"/>
                  <a:pt x="335597" y="4695035"/>
                </a:cubicBezTo>
                <a:lnTo>
                  <a:pt x="339485" y="4695979"/>
                </a:lnTo>
                <a:lnTo>
                  <a:pt x="341089" y="4704268"/>
                </a:lnTo>
                <a:lnTo>
                  <a:pt x="342177" y="4706060"/>
                </a:lnTo>
                <a:cubicBezTo>
                  <a:pt x="344268" y="4709474"/>
                  <a:pt x="346234" y="4712931"/>
                  <a:pt x="347751" y="4716754"/>
                </a:cubicBezTo>
                <a:lnTo>
                  <a:pt x="344125" y="4764669"/>
                </a:lnTo>
                <a:lnTo>
                  <a:pt x="340188" y="4779386"/>
                </a:lnTo>
                <a:lnTo>
                  <a:pt x="335146" y="4787491"/>
                </a:lnTo>
                <a:lnTo>
                  <a:pt x="319124" y="4843514"/>
                </a:lnTo>
                <a:lnTo>
                  <a:pt x="305956" y="4881505"/>
                </a:lnTo>
                <a:lnTo>
                  <a:pt x="301062" y="4889332"/>
                </a:lnTo>
                <a:lnTo>
                  <a:pt x="302141" y="4899400"/>
                </a:lnTo>
                <a:cubicBezTo>
                  <a:pt x="302767" y="4900706"/>
                  <a:pt x="303536" y="4901803"/>
                  <a:pt x="304424" y="4902664"/>
                </a:cubicBezTo>
                <a:lnTo>
                  <a:pt x="293123" y="4932769"/>
                </a:lnTo>
                <a:lnTo>
                  <a:pt x="292275" y="4936482"/>
                </a:lnTo>
                <a:lnTo>
                  <a:pt x="288304" y="4962325"/>
                </a:lnTo>
                <a:cubicBezTo>
                  <a:pt x="288009" y="4988948"/>
                  <a:pt x="287715" y="5015570"/>
                  <a:pt x="287420" y="5042193"/>
                </a:cubicBezTo>
                <a:cubicBezTo>
                  <a:pt x="295373" y="5039737"/>
                  <a:pt x="281659" y="5060438"/>
                  <a:pt x="287020" y="5065655"/>
                </a:cubicBezTo>
                <a:cubicBezTo>
                  <a:pt x="291675" y="5068928"/>
                  <a:pt x="288601" y="5075970"/>
                  <a:pt x="288488" y="5082216"/>
                </a:cubicBezTo>
                <a:cubicBezTo>
                  <a:pt x="292282" y="5088207"/>
                  <a:pt x="287008" y="5117775"/>
                  <a:pt x="282763" y="5127114"/>
                </a:cubicBezTo>
                <a:cubicBezTo>
                  <a:pt x="267723" y="5152218"/>
                  <a:pt x="280799" y="5182399"/>
                  <a:pt x="269316" y="5202682"/>
                </a:cubicBezTo>
                <a:cubicBezTo>
                  <a:pt x="267050" y="5219969"/>
                  <a:pt x="268614" y="5225841"/>
                  <a:pt x="269174" y="5230835"/>
                </a:cubicBezTo>
                <a:lnTo>
                  <a:pt x="272679" y="5232660"/>
                </a:lnTo>
                <a:lnTo>
                  <a:pt x="272160" y="5241150"/>
                </a:lnTo>
                <a:lnTo>
                  <a:pt x="272760" y="5243156"/>
                </a:lnTo>
                <a:cubicBezTo>
                  <a:pt x="273922" y="5246984"/>
                  <a:pt x="274952" y="5250824"/>
                  <a:pt x="275462" y="5254919"/>
                </a:cubicBezTo>
                <a:cubicBezTo>
                  <a:pt x="258407" y="5258851"/>
                  <a:pt x="276976" y="5290392"/>
                  <a:pt x="262897" y="5286259"/>
                </a:cubicBezTo>
                <a:cubicBezTo>
                  <a:pt x="262724" y="5309439"/>
                  <a:pt x="239612" y="5337531"/>
                  <a:pt x="252761" y="5357801"/>
                </a:cubicBezTo>
                <a:cubicBezTo>
                  <a:pt x="248775" y="5392256"/>
                  <a:pt x="247799" y="5423412"/>
                  <a:pt x="242360" y="5460080"/>
                </a:cubicBezTo>
                <a:cubicBezTo>
                  <a:pt x="232632" y="5488478"/>
                  <a:pt x="242025" y="5519143"/>
                  <a:pt x="229880" y="5539714"/>
                </a:cubicBezTo>
                <a:cubicBezTo>
                  <a:pt x="230558" y="5572454"/>
                  <a:pt x="222150" y="5613340"/>
                  <a:pt x="204283" y="5639080"/>
                </a:cubicBezTo>
                <a:cubicBezTo>
                  <a:pt x="201596" y="5674226"/>
                  <a:pt x="191051" y="5680198"/>
                  <a:pt x="198948" y="5710958"/>
                </a:cubicBezTo>
                <a:cubicBezTo>
                  <a:pt x="196338" y="5713534"/>
                  <a:pt x="194185" y="5716550"/>
                  <a:pt x="192367" y="5719859"/>
                </a:cubicBezTo>
                <a:lnTo>
                  <a:pt x="188035" y="5729935"/>
                </a:lnTo>
                <a:lnTo>
                  <a:pt x="188428" y="5731182"/>
                </a:lnTo>
                <a:lnTo>
                  <a:pt x="181635" y="5753538"/>
                </a:lnTo>
                <a:lnTo>
                  <a:pt x="169744" y="5796307"/>
                </a:lnTo>
                <a:lnTo>
                  <a:pt x="170351" y="5796644"/>
                </a:lnTo>
                <a:cubicBezTo>
                  <a:pt x="171558" y="5797954"/>
                  <a:pt x="172173" y="5799948"/>
                  <a:pt x="171559" y="5803435"/>
                </a:cubicBezTo>
                <a:cubicBezTo>
                  <a:pt x="182664" y="5798231"/>
                  <a:pt x="175075" y="5805646"/>
                  <a:pt x="172284" y="5816391"/>
                </a:cubicBezTo>
                <a:cubicBezTo>
                  <a:pt x="188911" y="5810703"/>
                  <a:pt x="174844" y="5841128"/>
                  <a:pt x="182542" y="5846382"/>
                </a:cubicBezTo>
                <a:cubicBezTo>
                  <a:pt x="180118" y="5854404"/>
                  <a:pt x="177856" y="5862781"/>
                  <a:pt x="175877" y="5871336"/>
                </a:cubicBezTo>
                <a:lnTo>
                  <a:pt x="174910" y="5876376"/>
                </a:lnTo>
                <a:lnTo>
                  <a:pt x="175047" y="5876483"/>
                </a:lnTo>
                <a:cubicBezTo>
                  <a:pt x="175167" y="5877594"/>
                  <a:pt x="174973" y="5879257"/>
                  <a:pt x="174335" y="5881814"/>
                </a:cubicBezTo>
                <a:lnTo>
                  <a:pt x="171273" y="5895339"/>
                </a:lnTo>
                <a:cubicBezTo>
                  <a:pt x="171401" y="5896476"/>
                  <a:pt x="171530" y="5897612"/>
                  <a:pt x="171658" y="5898749"/>
                </a:cubicBezTo>
                <a:lnTo>
                  <a:pt x="174658" y="5919558"/>
                </a:lnTo>
                <a:cubicBezTo>
                  <a:pt x="173958" y="5933601"/>
                  <a:pt x="171208" y="5962838"/>
                  <a:pt x="169099" y="5984417"/>
                </a:cubicBezTo>
                <a:cubicBezTo>
                  <a:pt x="162916" y="6005205"/>
                  <a:pt x="164971" y="6025162"/>
                  <a:pt x="162007" y="6049043"/>
                </a:cubicBezTo>
                <a:cubicBezTo>
                  <a:pt x="150795" y="6073830"/>
                  <a:pt x="160091" y="6088483"/>
                  <a:pt x="156875" y="6114000"/>
                </a:cubicBezTo>
                <a:cubicBezTo>
                  <a:pt x="141597" y="6134477"/>
                  <a:pt x="163381" y="6133378"/>
                  <a:pt x="165441" y="6146938"/>
                </a:cubicBezTo>
                <a:lnTo>
                  <a:pt x="165177" y="6150658"/>
                </a:lnTo>
                <a:lnTo>
                  <a:pt x="161772" y="6160011"/>
                </a:lnTo>
                <a:lnTo>
                  <a:pt x="160051" y="6163393"/>
                </a:lnTo>
                <a:cubicBezTo>
                  <a:pt x="159032" y="6165775"/>
                  <a:pt x="158564" y="6167421"/>
                  <a:pt x="158473" y="6168628"/>
                </a:cubicBezTo>
                <a:cubicBezTo>
                  <a:pt x="158506" y="6168685"/>
                  <a:pt x="158540" y="6168742"/>
                  <a:pt x="158573" y="6168799"/>
                </a:cubicBezTo>
                <a:lnTo>
                  <a:pt x="146463" y="6196671"/>
                </a:lnTo>
                <a:cubicBezTo>
                  <a:pt x="152348" y="6205503"/>
                  <a:pt x="134460" y="6231012"/>
                  <a:pt x="150209" y="6232365"/>
                </a:cubicBezTo>
                <a:cubicBezTo>
                  <a:pt x="145821" y="6242321"/>
                  <a:pt x="137774" y="6246719"/>
                  <a:pt x="148544" y="6246162"/>
                </a:cubicBezTo>
                <a:cubicBezTo>
                  <a:pt x="147378" y="6249522"/>
                  <a:pt x="147566" y="6251866"/>
                  <a:pt x="148403" y="6253754"/>
                </a:cubicBezTo>
                <a:lnTo>
                  <a:pt x="138880" y="6276449"/>
                </a:lnTo>
                <a:cubicBezTo>
                  <a:pt x="138814" y="6277540"/>
                  <a:pt x="138749" y="6278630"/>
                  <a:pt x="138683" y="6279721"/>
                </a:cubicBezTo>
                <a:lnTo>
                  <a:pt x="130721" y="6293675"/>
                </a:lnTo>
                <a:lnTo>
                  <a:pt x="120717" y="6313967"/>
                </a:lnTo>
                <a:cubicBezTo>
                  <a:pt x="120758" y="6314457"/>
                  <a:pt x="120800" y="6314947"/>
                  <a:pt x="120841" y="6315437"/>
                </a:cubicBezTo>
                <a:lnTo>
                  <a:pt x="115208" y="6324024"/>
                </a:lnTo>
                <a:cubicBezTo>
                  <a:pt x="113007" y="6326672"/>
                  <a:pt x="103991" y="6364381"/>
                  <a:pt x="101217" y="6365923"/>
                </a:cubicBezTo>
                <a:lnTo>
                  <a:pt x="74946" y="6556817"/>
                </a:lnTo>
                <a:cubicBezTo>
                  <a:pt x="55357" y="6665926"/>
                  <a:pt x="35695" y="6744075"/>
                  <a:pt x="16001" y="6808678"/>
                </a:cubicBezTo>
                <a:lnTo>
                  <a:pt x="0" y="6858000"/>
                </a:lnTo>
                <a:lnTo>
                  <a:pt x="5734864" y="6858000"/>
                </a:lnTo>
                <a:lnTo>
                  <a:pt x="5734864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7FC3462-5C38-484B-3D71-AD84862000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3408" y="992094"/>
            <a:ext cx="3616913" cy="2795160"/>
          </a:xfrm>
        </p:spPr>
        <p:txBody>
          <a:bodyPr>
            <a:normAutofit/>
          </a:bodyPr>
          <a:lstStyle/>
          <a:p>
            <a:r>
              <a:rPr lang="en-US" sz="4400" b="1"/>
              <a:t>Working Group Remarks </a:t>
            </a:r>
          </a:p>
        </p:txBody>
      </p:sp>
      <p:pic>
        <p:nvPicPr>
          <p:cNvPr id="2" name="Picture 1" descr="A blue and green circular logo&#10;&#10;Description automatically generated">
            <a:extLst>
              <a:ext uri="{FF2B5EF4-FFF2-40B4-BE49-F238E27FC236}">
                <a16:creationId xmlns:a16="http://schemas.microsoft.com/office/drawing/2014/main" id="{D336C49D-EEC7-0FE5-769C-E19822F84A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4801" y="578738"/>
            <a:ext cx="5670549" cy="5670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9196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7BBADF4AFC01646AFAF8D960EF394B8" ma:contentTypeVersion="14" ma:contentTypeDescription="Create a new document." ma:contentTypeScope="" ma:versionID="4ddb1733bac1ae297e8c064319bc2fa3">
  <xsd:schema xmlns:xsd="http://www.w3.org/2001/XMLSchema" xmlns:xs="http://www.w3.org/2001/XMLSchema" xmlns:p="http://schemas.microsoft.com/office/2006/metadata/properties" xmlns:ns3="537c21cf-a901-4330-a404-4d13aa255467" xmlns:ns4="d9043c29-df20-4c2a-bf5e-f4d02ede6652" targetNamespace="http://schemas.microsoft.com/office/2006/metadata/properties" ma:root="true" ma:fieldsID="7de165203e99f5a3bf49bdc2bdc4c28c" ns3:_="" ns4:_="">
    <xsd:import namespace="537c21cf-a901-4330-a404-4d13aa255467"/>
    <xsd:import namespace="d9043c29-df20-4c2a-bf5e-f4d02ede665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ObjectDetectorVersions" minOccurs="0"/>
                <xsd:element ref="ns3:MediaServiceSearchProperties" minOccurs="0"/>
                <xsd:element ref="ns3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7c21cf-a901-4330-a404-4d13aa25546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_activity" ma:index="10" nillable="true" ma:displayName="_activity" ma:hidden="true" ma:internalName="_activity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SystemTags" ma:index="21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043c29-df20-4c2a-bf5e-f4d02ede6652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3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537c21cf-a901-4330-a404-4d13aa255467" xsi:nil="true"/>
  </documentManagement>
</p:properties>
</file>

<file path=customXml/itemProps1.xml><?xml version="1.0" encoding="utf-8"?>
<ds:datastoreItem xmlns:ds="http://schemas.openxmlformats.org/officeDocument/2006/customXml" ds:itemID="{3D7118F4-5485-468C-B310-212F0967BC77}">
  <ds:schemaRefs>
    <ds:schemaRef ds:uri="537c21cf-a901-4330-a404-4d13aa255467"/>
    <ds:schemaRef ds:uri="d9043c29-df20-4c2a-bf5e-f4d02ede665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724E3F6D-E5D6-4FC5-8B0C-1393D9298C9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DB8C304-4744-4CBD-85A0-CE6728CB5F71}">
  <ds:schemaRefs>
    <ds:schemaRef ds:uri="537c21cf-a901-4330-a404-4d13aa255467"/>
    <ds:schemaRef ds:uri="d9043c29-df20-4c2a-bf5e-f4d02ede6652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432</Words>
  <Application>Microsoft Office PowerPoint</Application>
  <PresentationFormat>Widescreen</PresentationFormat>
  <Paragraphs>59</Paragraphs>
  <Slides>12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Aptos</vt:lpstr>
      <vt:lpstr>Aptos Display</vt:lpstr>
      <vt:lpstr>Arial</vt:lpstr>
      <vt:lpstr>Wingdings</vt:lpstr>
      <vt:lpstr>Office Theme</vt:lpstr>
      <vt:lpstr>Digital Accessibility and Equity Governance Board  Community Outreach  Working Group Meeting</vt:lpstr>
      <vt:lpstr>Meeting Agenda</vt:lpstr>
      <vt:lpstr>Welcome &amp; Roll Call</vt:lpstr>
      <vt:lpstr>Working Group Member Roll Call</vt:lpstr>
      <vt:lpstr>Updates from Last Meeting </vt:lpstr>
      <vt:lpstr>Listening Sessions Timeline for FY25</vt:lpstr>
      <vt:lpstr>Sharing Outreach List</vt:lpstr>
      <vt:lpstr>Next Steps   </vt:lpstr>
      <vt:lpstr>Working Group Remarks </vt:lpstr>
      <vt:lpstr>Public Remarks  </vt:lpstr>
      <vt:lpstr>Guidelines for Public Remarks</vt:lpstr>
      <vt:lpstr>Meeting Adjourn. </vt:lpstr>
    </vt:vector>
  </TitlesOfParts>
  <Company>Commonwealth of Massachusetts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Accessibility and Equity Governance board Meeting</dc:title>
  <dc:creator>Bloom, Ashley (EOTSS)</dc:creator>
  <cp:lastModifiedBy>Minh Ha</cp:lastModifiedBy>
  <cp:revision>34</cp:revision>
  <dcterms:created xsi:type="dcterms:W3CDTF">2024-03-08T14:56:14Z</dcterms:created>
  <dcterms:modified xsi:type="dcterms:W3CDTF">2024-10-31T19:04:58Z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0x010100A7BBADF4AFC01646AFAF8D960EF394B8</vt:lpwstr>
  </property>
</Properties>
</file>