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4"/>
  </p:notesMasterIdLst>
  <p:sldIdLst>
    <p:sldId id="256" r:id="rId4"/>
    <p:sldId id="257" r:id="rId5"/>
    <p:sldId id="258" r:id="rId6"/>
    <p:sldId id="259" r:id="rId7"/>
    <p:sldId id="327" r:id="rId8"/>
    <p:sldId id="338" r:id="rId9"/>
    <p:sldId id="339" r:id="rId10"/>
    <p:sldId id="344" r:id="rId11"/>
    <p:sldId id="343" r:id="rId12"/>
    <p:sldId id="341" r:id="rId13"/>
    <p:sldId id="340" r:id="rId14"/>
    <p:sldId id="346" r:id="rId15"/>
    <p:sldId id="345" r:id="rId16"/>
    <p:sldId id="342" r:id="rId17"/>
    <p:sldId id="333" r:id="rId18"/>
    <p:sldId id="275" r:id="rId19"/>
    <p:sldId id="266" r:id="rId20"/>
    <p:sldId id="267" r:id="rId21"/>
    <p:sldId id="269" r:id="rId22"/>
    <p:sldId id="27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2177" autoAdjust="0"/>
  </p:normalViewPr>
  <p:slideViewPr>
    <p:cSldViewPr snapToGrid="0">
      <p:cViewPr varScale="1">
        <p:scale>
          <a:sx n="76" d="100"/>
          <a:sy n="76" d="100"/>
        </p:scale>
        <p:origin x="18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oom, Ashley (EOTSS)" userId="72d0e8ae-2e4f-4bb9-94cd-a4385f38aed0" providerId="ADAL" clId="{4134DF12-6A7D-4455-B2FC-866E5B71D9D5}"/>
    <pc:docChg chg="custSel addSld delSld modSld">
      <pc:chgData name="Bloom, Ashley (EOTSS)" userId="72d0e8ae-2e4f-4bb9-94cd-a4385f38aed0" providerId="ADAL" clId="{4134DF12-6A7D-4455-B2FC-866E5B71D9D5}" dt="2024-09-05T18:55:18.557" v="2428" actId="20577"/>
      <pc:docMkLst>
        <pc:docMk/>
      </pc:docMkLst>
      <pc:sldChg chg="modSp mod">
        <pc:chgData name="Bloom, Ashley (EOTSS)" userId="72d0e8ae-2e4f-4bb9-94cd-a4385f38aed0" providerId="ADAL" clId="{4134DF12-6A7D-4455-B2FC-866E5B71D9D5}" dt="2024-08-29T17:26:59.395" v="31" actId="20577"/>
        <pc:sldMkLst>
          <pc:docMk/>
          <pc:sldMk cId="4274120308" sldId="256"/>
        </pc:sldMkLst>
        <pc:spChg chg="mod">
          <ac:chgData name="Bloom, Ashley (EOTSS)" userId="72d0e8ae-2e4f-4bb9-94cd-a4385f38aed0" providerId="ADAL" clId="{4134DF12-6A7D-4455-B2FC-866E5B71D9D5}" dt="2024-08-29T17:26:59.395" v="31" actId="20577"/>
          <ac:spMkLst>
            <pc:docMk/>
            <pc:sldMk cId="4274120308" sldId="256"/>
            <ac:spMk id="3" creationId="{73DF786E-4EF4-B345-0F01-3F2D068BD41E}"/>
          </ac:spMkLst>
        </pc:spChg>
      </pc:sldChg>
      <pc:sldChg chg="modSp mod">
        <pc:chgData name="Bloom, Ashley (EOTSS)" userId="72d0e8ae-2e4f-4bb9-94cd-a4385f38aed0" providerId="ADAL" clId="{4134DF12-6A7D-4455-B2FC-866E5B71D9D5}" dt="2024-08-29T19:38:00.382" v="1196" actId="20577"/>
        <pc:sldMkLst>
          <pc:docMk/>
          <pc:sldMk cId="907641570" sldId="257"/>
        </pc:sldMkLst>
        <pc:spChg chg="mod">
          <ac:chgData name="Bloom, Ashley (EOTSS)" userId="72d0e8ae-2e4f-4bb9-94cd-a4385f38aed0" providerId="ADAL" clId="{4134DF12-6A7D-4455-B2FC-866E5B71D9D5}" dt="2024-08-29T19:38:00.382" v="1196" actId="20577"/>
          <ac:spMkLst>
            <pc:docMk/>
            <pc:sldMk cId="907641570" sldId="257"/>
            <ac:spMk id="3" creationId="{044C0BF8-ACE0-1642-E7A4-63B54E626902}"/>
          </ac:spMkLst>
        </pc:spChg>
      </pc:sldChg>
      <pc:sldChg chg="modSp mod">
        <pc:chgData name="Bloom, Ashley (EOTSS)" userId="72d0e8ae-2e4f-4bb9-94cd-a4385f38aed0" providerId="ADAL" clId="{4134DF12-6A7D-4455-B2FC-866E5B71D9D5}" dt="2024-09-05T18:55:18.557" v="2428" actId="20577"/>
        <pc:sldMkLst>
          <pc:docMk/>
          <pc:sldMk cId="2890622037" sldId="275"/>
        </pc:sldMkLst>
        <pc:spChg chg="mod">
          <ac:chgData name="Bloom, Ashley (EOTSS)" userId="72d0e8ae-2e4f-4bb9-94cd-a4385f38aed0" providerId="ADAL" clId="{4134DF12-6A7D-4455-B2FC-866E5B71D9D5}" dt="2024-09-05T18:55:18.557" v="2428" actId="20577"/>
          <ac:spMkLst>
            <pc:docMk/>
            <pc:sldMk cId="2890622037" sldId="275"/>
            <ac:spMk id="3" creationId="{4DBBF46A-1C58-3DFA-BEE3-38876A216B60}"/>
          </ac:spMkLst>
        </pc:spChg>
      </pc:sldChg>
      <pc:sldChg chg="addSp delSp modSp new mod setBg modClrScheme chgLayout">
        <pc:chgData name="Bloom, Ashley (EOTSS)" userId="72d0e8ae-2e4f-4bb9-94cd-a4385f38aed0" providerId="ADAL" clId="{4134DF12-6A7D-4455-B2FC-866E5B71D9D5}" dt="2024-08-29T17:40:20.543" v="678"/>
        <pc:sldMkLst>
          <pc:docMk/>
          <pc:sldMk cId="1451364275" sldId="339"/>
        </pc:sldMkLst>
        <pc:spChg chg="del mod ord">
          <ac:chgData name="Bloom, Ashley (EOTSS)" userId="72d0e8ae-2e4f-4bb9-94cd-a4385f38aed0" providerId="ADAL" clId="{4134DF12-6A7D-4455-B2FC-866E5B71D9D5}" dt="2024-08-29T17:29:12.816" v="150" actId="700"/>
          <ac:spMkLst>
            <pc:docMk/>
            <pc:sldMk cId="1451364275" sldId="339"/>
            <ac:spMk id="2" creationId="{1B2C7C87-9F81-DB68-4AE1-BE12C57CACF2}"/>
          </ac:spMkLst>
        </pc:spChg>
        <pc:spChg chg="del mod ord">
          <ac:chgData name="Bloom, Ashley (EOTSS)" userId="72d0e8ae-2e4f-4bb9-94cd-a4385f38aed0" providerId="ADAL" clId="{4134DF12-6A7D-4455-B2FC-866E5B71D9D5}" dt="2024-08-29T17:29:12.816" v="150" actId="700"/>
          <ac:spMkLst>
            <pc:docMk/>
            <pc:sldMk cId="1451364275" sldId="339"/>
            <ac:spMk id="3" creationId="{713143E7-EFDA-C1D6-C680-3F18EBEA248B}"/>
          </ac:spMkLst>
        </pc:spChg>
        <pc:spChg chg="add mod ord">
          <ac:chgData name="Bloom, Ashley (EOTSS)" userId="72d0e8ae-2e4f-4bb9-94cd-a4385f38aed0" providerId="ADAL" clId="{4134DF12-6A7D-4455-B2FC-866E5B71D9D5}" dt="2024-08-29T17:30:45.064" v="196" actId="947"/>
          <ac:spMkLst>
            <pc:docMk/>
            <pc:sldMk cId="1451364275" sldId="339"/>
            <ac:spMk id="4" creationId="{D62AA073-EEE5-17C7-9C76-5ED45613061E}"/>
          </ac:spMkLst>
        </pc:spChg>
        <pc:spChg chg="add mod ord">
          <ac:chgData name="Bloom, Ashley (EOTSS)" userId="72d0e8ae-2e4f-4bb9-94cd-a4385f38aed0" providerId="ADAL" clId="{4134DF12-6A7D-4455-B2FC-866E5B71D9D5}" dt="2024-08-29T17:29:12.816" v="150" actId="700"/>
          <ac:spMkLst>
            <pc:docMk/>
            <pc:sldMk cId="1451364275" sldId="339"/>
            <ac:spMk id="5" creationId="{1A882438-0202-AD37-2403-E958878C21A8}"/>
          </ac:spMkLst>
        </pc:spChg>
      </pc:sldChg>
      <pc:sldChg chg="modSp new mod">
        <pc:chgData name="Bloom, Ashley (EOTSS)" userId="72d0e8ae-2e4f-4bb9-94cd-a4385f38aed0" providerId="ADAL" clId="{4134DF12-6A7D-4455-B2FC-866E5B71D9D5}" dt="2024-08-29T17:35:52.608" v="617" actId="12"/>
        <pc:sldMkLst>
          <pc:docMk/>
          <pc:sldMk cId="2636467834" sldId="340"/>
        </pc:sldMkLst>
        <pc:spChg chg="mod">
          <ac:chgData name="Bloom, Ashley (EOTSS)" userId="72d0e8ae-2e4f-4bb9-94cd-a4385f38aed0" providerId="ADAL" clId="{4134DF12-6A7D-4455-B2FC-866E5B71D9D5}" dt="2024-08-29T17:31:13.580" v="230" actId="122"/>
          <ac:spMkLst>
            <pc:docMk/>
            <pc:sldMk cId="2636467834" sldId="340"/>
            <ac:spMk id="2" creationId="{3D08B2C1-63E7-C30C-0043-F1C67DBD9AFB}"/>
          </ac:spMkLst>
        </pc:spChg>
        <pc:spChg chg="mod">
          <ac:chgData name="Bloom, Ashley (EOTSS)" userId="72d0e8ae-2e4f-4bb9-94cd-a4385f38aed0" providerId="ADAL" clId="{4134DF12-6A7D-4455-B2FC-866E5B71D9D5}" dt="2024-08-29T17:35:52.608" v="617" actId="12"/>
          <ac:spMkLst>
            <pc:docMk/>
            <pc:sldMk cId="2636467834" sldId="340"/>
            <ac:spMk id="3" creationId="{8B8D2E79-13C1-9E06-D93C-A05EEC0EFA89}"/>
          </ac:spMkLst>
        </pc:spChg>
      </pc:sldChg>
      <pc:sldChg chg="addSp delSp modSp new mod setBg modClrScheme chgLayout">
        <pc:chgData name="Bloom, Ashley (EOTSS)" userId="72d0e8ae-2e4f-4bb9-94cd-a4385f38aed0" providerId="ADAL" clId="{4134DF12-6A7D-4455-B2FC-866E5B71D9D5}" dt="2024-08-29T17:40:49.042" v="679"/>
        <pc:sldMkLst>
          <pc:docMk/>
          <pc:sldMk cId="875351053" sldId="341"/>
        </pc:sldMkLst>
        <pc:spChg chg="del mod ord">
          <ac:chgData name="Bloom, Ashley (EOTSS)" userId="72d0e8ae-2e4f-4bb9-94cd-a4385f38aed0" providerId="ADAL" clId="{4134DF12-6A7D-4455-B2FC-866E5B71D9D5}" dt="2024-08-29T17:38:25.116" v="647" actId="700"/>
          <ac:spMkLst>
            <pc:docMk/>
            <pc:sldMk cId="875351053" sldId="341"/>
            <ac:spMk id="2" creationId="{AF5758A3-D179-A5EA-C065-D5D15F79FD6B}"/>
          </ac:spMkLst>
        </pc:spChg>
        <pc:spChg chg="mod ord">
          <ac:chgData name="Bloom, Ashley (EOTSS)" userId="72d0e8ae-2e4f-4bb9-94cd-a4385f38aed0" providerId="ADAL" clId="{4134DF12-6A7D-4455-B2FC-866E5B71D9D5}" dt="2024-08-29T17:38:25.116" v="647" actId="700"/>
          <ac:spMkLst>
            <pc:docMk/>
            <pc:sldMk cId="875351053" sldId="341"/>
            <ac:spMk id="3" creationId="{819515FF-0DA9-BA2A-2BFF-F5060E931188}"/>
          </ac:spMkLst>
        </pc:spChg>
        <pc:spChg chg="add mod ord">
          <ac:chgData name="Bloom, Ashley (EOTSS)" userId="72d0e8ae-2e4f-4bb9-94cd-a4385f38aed0" providerId="ADAL" clId="{4134DF12-6A7D-4455-B2FC-866E5B71D9D5}" dt="2024-08-29T17:39:15.282" v="676" actId="947"/>
          <ac:spMkLst>
            <pc:docMk/>
            <pc:sldMk cId="875351053" sldId="341"/>
            <ac:spMk id="4" creationId="{536D487A-4CD6-681A-6EF4-35CFEDD189A2}"/>
          </ac:spMkLst>
        </pc:spChg>
      </pc:sldChg>
      <pc:sldChg chg="modSp new mod">
        <pc:chgData name="Bloom, Ashley (EOTSS)" userId="72d0e8ae-2e4f-4bb9-94cd-a4385f38aed0" providerId="ADAL" clId="{4134DF12-6A7D-4455-B2FC-866E5B71D9D5}" dt="2024-08-29T19:43:46.947" v="1667" actId="20577"/>
        <pc:sldMkLst>
          <pc:docMk/>
          <pc:sldMk cId="3010108517" sldId="342"/>
        </pc:sldMkLst>
        <pc:spChg chg="mod">
          <ac:chgData name="Bloom, Ashley (EOTSS)" userId="72d0e8ae-2e4f-4bb9-94cd-a4385f38aed0" providerId="ADAL" clId="{4134DF12-6A7D-4455-B2FC-866E5B71D9D5}" dt="2024-08-29T17:45:36.591" v="1028" actId="122"/>
          <ac:spMkLst>
            <pc:docMk/>
            <pc:sldMk cId="3010108517" sldId="342"/>
            <ac:spMk id="2" creationId="{BE546871-1E56-CC42-6F9A-311E80F242E5}"/>
          </ac:spMkLst>
        </pc:spChg>
        <pc:spChg chg="mod">
          <ac:chgData name="Bloom, Ashley (EOTSS)" userId="72d0e8ae-2e4f-4bb9-94cd-a4385f38aed0" providerId="ADAL" clId="{4134DF12-6A7D-4455-B2FC-866E5B71D9D5}" dt="2024-08-29T19:43:46.947" v="1667" actId="20577"/>
          <ac:spMkLst>
            <pc:docMk/>
            <pc:sldMk cId="3010108517" sldId="342"/>
            <ac:spMk id="3" creationId="{84808A42-024C-600A-AE68-1D81A08EB52E}"/>
          </ac:spMkLst>
        </pc:spChg>
      </pc:sldChg>
      <pc:sldChg chg="modSp new del mod">
        <pc:chgData name="Bloom, Ashley (EOTSS)" userId="72d0e8ae-2e4f-4bb9-94cd-a4385f38aed0" providerId="ADAL" clId="{4134DF12-6A7D-4455-B2FC-866E5B71D9D5}" dt="2024-08-29T17:45:13.671" v="1010" actId="2696"/>
        <pc:sldMkLst>
          <pc:docMk/>
          <pc:sldMk cId="4017964846" sldId="342"/>
        </pc:sldMkLst>
        <pc:spChg chg="mod">
          <ac:chgData name="Bloom, Ashley (EOTSS)" userId="72d0e8ae-2e4f-4bb9-94cd-a4385f38aed0" providerId="ADAL" clId="{4134DF12-6A7D-4455-B2FC-866E5B71D9D5}" dt="2024-08-29T17:44:14.593" v="1009" actId="122"/>
          <ac:spMkLst>
            <pc:docMk/>
            <pc:sldMk cId="4017964846" sldId="342"/>
            <ac:spMk id="3" creationId="{2FDA7EB0-C45A-73FE-6E31-D6EE5AE237CB}"/>
          </ac:spMkLst>
        </pc:spChg>
      </pc:sldChg>
      <pc:sldChg chg="modSp new mod">
        <pc:chgData name="Bloom, Ashley (EOTSS)" userId="72d0e8ae-2e4f-4bb9-94cd-a4385f38aed0" providerId="ADAL" clId="{4134DF12-6A7D-4455-B2FC-866E5B71D9D5}" dt="2024-08-29T19:51:14.588" v="2232" actId="20577"/>
        <pc:sldMkLst>
          <pc:docMk/>
          <pc:sldMk cId="1652699071" sldId="343"/>
        </pc:sldMkLst>
        <pc:spChg chg="mod">
          <ac:chgData name="Bloom, Ashley (EOTSS)" userId="72d0e8ae-2e4f-4bb9-94cd-a4385f38aed0" providerId="ADAL" clId="{4134DF12-6A7D-4455-B2FC-866E5B71D9D5}" dt="2024-08-29T19:50:45.189" v="2215" actId="20577"/>
          <ac:spMkLst>
            <pc:docMk/>
            <pc:sldMk cId="1652699071" sldId="343"/>
            <ac:spMk id="2" creationId="{49E2B765-92D4-C654-22CF-EDEE60804D3A}"/>
          </ac:spMkLst>
        </pc:spChg>
        <pc:spChg chg="mod">
          <ac:chgData name="Bloom, Ashley (EOTSS)" userId="72d0e8ae-2e4f-4bb9-94cd-a4385f38aed0" providerId="ADAL" clId="{4134DF12-6A7D-4455-B2FC-866E5B71D9D5}" dt="2024-08-29T19:51:14.588" v="2232" actId="20577"/>
          <ac:spMkLst>
            <pc:docMk/>
            <pc:sldMk cId="1652699071" sldId="343"/>
            <ac:spMk id="3" creationId="{F75A2BED-937E-27BA-64D6-97B573E9CA44}"/>
          </ac:spMkLst>
        </pc:spChg>
      </pc:sldChg>
    </pc:docChg>
  </pc:docChgLst>
  <pc:docChgLst>
    <pc:chgData name="Bloom, Ashley (EOTSS)" userId="72d0e8ae-2e4f-4bb9-94cd-a4385f38aed0" providerId="ADAL" clId="{6341E99F-FE11-443E-99D1-906ADAF04BEC}"/>
    <pc:docChg chg="custSel modSld">
      <pc:chgData name="Bloom, Ashley (EOTSS)" userId="72d0e8ae-2e4f-4bb9-94cd-a4385f38aed0" providerId="ADAL" clId="{6341E99F-FE11-443E-99D1-906ADAF04BEC}" dt="2024-07-19T14:59:48.548" v="425" actId="20577"/>
      <pc:docMkLst>
        <pc:docMk/>
      </pc:docMkLst>
      <pc:sldChg chg="modSp mod">
        <pc:chgData name="Bloom, Ashley (EOTSS)" userId="72d0e8ae-2e4f-4bb9-94cd-a4385f38aed0" providerId="ADAL" clId="{6341E99F-FE11-443E-99D1-906ADAF04BEC}" dt="2024-07-18T18:15:16.884" v="1" actId="20577"/>
        <pc:sldMkLst>
          <pc:docMk/>
          <pc:sldMk cId="4274120308" sldId="256"/>
        </pc:sldMkLst>
        <pc:spChg chg="mod">
          <ac:chgData name="Bloom, Ashley (EOTSS)" userId="72d0e8ae-2e4f-4bb9-94cd-a4385f38aed0" providerId="ADAL" clId="{6341E99F-FE11-443E-99D1-906ADAF04BEC}" dt="2024-07-18T18:15:16.884" v="1" actId="20577"/>
          <ac:spMkLst>
            <pc:docMk/>
            <pc:sldMk cId="4274120308" sldId="256"/>
            <ac:spMk id="2" creationId="{5688927A-E7A3-ED63-CCF9-F733A80C60E4}"/>
          </ac:spMkLst>
        </pc:spChg>
      </pc:sldChg>
      <pc:sldChg chg="modSp mod">
        <pc:chgData name="Bloom, Ashley (EOTSS)" userId="72d0e8ae-2e4f-4bb9-94cd-a4385f38aed0" providerId="ADAL" clId="{6341E99F-FE11-443E-99D1-906ADAF04BEC}" dt="2024-07-18T18:18:11.050" v="4" actId="20577"/>
        <pc:sldMkLst>
          <pc:docMk/>
          <pc:sldMk cId="3377139557" sldId="328"/>
        </pc:sldMkLst>
        <pc:spChg chg="mod">
          <ac:chgData name="Bloom, Ashley (EOTSS)" userId="72d0e8ae-2e4f-4bb9-94cd-a4385f38aed0" providerId="ADAL" clId="{6341E99F-FE11-443E-99D1-906ADAF04BEC}" dt="2024-07-18T18:18:11.050" v="4" actId="20577"/>
          <ac:spMkLst>
            <pc:docMk/>
            <pc:sldMk cId="3377139557" sldId="328"/>
            <ac:spMk id="3" creationId="{86789A9A-004D-B769-8591-EF871F7F365D}"/>
          </ac:spMkLst>
        </pc:spChg>
      </pc:sldChg>
      <pc:sldChg chg="modSp mod">
        <pc:chgData name="Bloom, Ashley (EOTSS)" userId="72d0e8ae-2e4f-4bb9-94cd-a4385f38aed0" providerId="ADAL" clId="{6341E99F-FE11-443E-99D1-906ADAF04BEC}" dt="2024-07-19T14:59:48.548" v="425" actId="20577"/>
        <pc:sldMkLst>
          <pc:docMk/>
          <pc:sldMk cId="2168029450" sldId="330"/>
        </pc:sldMkLst>
        <pc:spChg chg="mod">
          <ac:chgData name="Bloom, Ashley (EOTSS)" userId="72d0e8ae-2e4f-4bb9-94cd-a4385f38aed0" providerId="ADAL" clId="{6341E99F-FE11-443E-99D1-906ADAF04BEC}" dt="2024-07-19T14:59:48.548" v="425" actId="20577"/>
          <ac:spMkLst>
            <pc:docMk/>
            <pc:sldMk cId="2168029450" sldId="330"/>
            <ac:spMk id="3" creationId="{D34D7FE2-4446-AC83-3094-617F85DA032C}"/>
          </ac:spMkLst>
        </pc:spChg>
      </pc:sldChg>
      <pc:sldChg chg="modSp mod">
        <pc:chgData name="Bloom, Ashley (EOTSS)" userId="72d0e8ae-2e4f-4bb9-94cd-a4385f38aed0" providerId="ADAL" clId="{6341E99F-FE11-443E-99D1-906ADAF04BEC}" dt="2024-07-19T14:56:10.304" v="402" actId="20577"/>
        <pc:sldMkLst>
          <pc:docMk/>
          <pc:sldMk cId="2729007047" sldId="331"/>
        </pc:sldMkLst>
        <pc:spChg chg="mod">
          <ac:chgData name="Bloom, Ashley (EOTSS)" userId="72d0e8ae-2e4f-4bb9-94cd-a4385f38aed0" providerId="ADAL" clId="{6341E99F-FE11-443E-99D1-906ADAF04BEC}" dt="2024-07-19T14:56:10.304" v="402" actId="20577"/>
          <ac:spMkLst>
            <pc:docMk/>
            <pc:sldMk cId="2729007047" sldId="331"/>
            <ac:spMk id="3" creationId="{1AD71305-76BE-1773-4108-7FEE0C7B1892}"/>
          </ac:spMkLst>
        </pc:spChg>
      </pc:sldChg>
      <pc:sldChg chg="modSp mod">
        <pc:chgData name="Bloom, Ashley (EOTSS)" userId="72d0e8ae-2e4f-4bb9-94cd-a4385f38aed0" providerId="ADAL" clId="{6341E99F-FE11-443E-99D1-906ADAF04BEC}" dt="2024-07-19T13:30:37.259" v="292" actId="1035"/>
        <pc:sldMkLst>
          <pc:docMk/>
          <pc:sldMk cId="1017622597" sldId="334"/>
        </pc:sldMkLst>
        <pc:spChg chg="mod">
          <ac:chgData name="Bloom, Ashley (EOTSS)" userId="72d0e8ae-2e4f-4bb9-94cd-a4385f38aed0" providerId="ADAL" clId="{6341E99F-FE11-443E-99D1-906ADAF04BEC}" dt="2024-07-19T13:30:37.259" v="292" actId="1035"/>
          <ac:spMkLst>
            <pc:docMk/>
            <pc:sldMk cId="1017622597" sldId="334"/>
            <ac:spMk id="3" creationId="{D6C15BC3-19DB-C3F3-F10B-C1FCA7FD29CB}"/>
          </ac:spMkLst>
        </pc:spChg>
      </pc:sldChg>
    </pc:docChg>
  </pc:docChgLst>
  <pc:docChgLst>
    <pc:chgData name="Bloom, Ashley (EOTSS)" userId="72d0e8ae-2e4f-4bb9-94cd-a4385f38aed0" providerId="ADAL" clId="{22E14732-C1F2-4214-BF17-C33A70748E2C}"/>
    <pc:docChg chg="undo custSel addSld delSld modSld">
      <pc:chgData name="Bloom, Ashley (EOTSS)" userId="72d0e8ae-2e4f-4bb9-94cd-a4385f38aed0" providerId="ADAL" clId="{22E14732-C1F2-4214-BF17-C33A70748E2C}" dt="2024-08-06T17:12:12.384" v="2716" actId="20577"/>
      <pc:docMkLst>
        <pc:docMk/>
      </pc:docMkLst>
      <pc:sldChg chg="modSp mod">
        <pc:chgData name="Bloom, Ashley (EOTSS)" userId="72d0e8ae-2e4f-4bb9-94cd-a4385f38aed0" providerId="ADAL" clId="{22E14732-C1F2-4214-BF17-C33A70748E2C}" dt="2024-08-05T21:24:43.893" v="2224" actId="20577"/>
        <pc:sldMkLst>
          <pc:docMk/>
          <pc:sldMk cId="4274120308" sldId="256"/>
        </pc:sldMkLst>
        <pc:spChg chg="mod">
          <ac:chgData name="Bloom, Ashley (EOTSS)" userId="72d0e8ae-2e4f-4bb9-94cd-a4385f38aed0" providerId="ADAL" clId="{22E14732-C1F2-4214-BF17-C33A70748E2C}" dt="2024-08-05T12:59:06.253" v="44" actId="20577"/>
          <ac:spMkLst>
            <pc:docMk/>
            <pc:sldMk cId="4274120308" sldId="256"/>
            <ac:spMk id="2" creationId="{5688927A-E7A3-ED63-CCF9-F733A80C60E4}"/>
          </ac:spMkLst>
        </pc:spChg>
        <pc:spChg chg="mod">
          <ac:chgData name="Bloom, Ashley (EOTSS)" userId="72d0e8ae-2e4f-4bb9-94cd-a4385f38aed0" providerId="ADAL" clId="{22E14732-C1F2-4214-BF17-C33A70748E2C}" dt="2024-08-05T21:24:43.893" v="2224" actId="20577"/>
          <ac:spMkLst>
            <pc:docMk/>
            <pc:sldMk cId="4274120308" sldId="256"/>
            <ac:spMk id="3" creationId="{73DF786E-4EF4-B345-0F01-3F2D068BD41E}"/>
          </ac:spMkLst>
        </pc:spChg>
      </pc:sldChg>
      <pc:sldChg chg="modSp mod">
        <pc:chgData name="Bloom, Ashley (EOTSS)" userId="72d0e8ae-2e4f-4bb9-94cd-a4385f38aed0" providerId="ADAL" clId="{22E14732-C1F2-4214-BF17-C33A70748E2C}" dt="2024-08-05T13:02:46.754" v="200" actId="20577"/>
        <pc:sldMkLst>
          <pc:docMk/>
          <pc:sldMk cId="907641570" sldId="257"/>
        </pc:sldMkLst>
        <pc:spChg chg="mod">
          <ac:chgData name="Bloom, Ashley (EOTSS)" userId="72d0e8ae-2e4f-4bb9-94cd-a4385f38aed0" providerId="ADAL" clId="{22E14732-C1F2-4214-BF17-C33A70748E2C}" dt="2024-08-05T13:02:46.754" v="200" actId="20577"/>
          <ac:spMkLst>
            <pc:docMk/>
            <pc:sldMk cId="907641570" sldId="257"/>
            <ac:spMk id="3" creationId="{044C0BF8-ACE0-1642-E7A4-63B54E626902}"/>
          </ac:spMkLst>
        </pc:spChg>
      </pc:sldChg>
      <pc:sldChg chg="modSp mod">
        <pc:chgData name="Bloom, Ashley (EOTSS)" userId="72d0e8ae-2e4f-4bb9-94cd-a4385f38aed0" providerId="ADAL" clId="{22E14732-C1F2-4214-BF17-C33A70748E2C}" dt="2024-08-06T16:58:18.797" v="2343" actId="20577"/>
        <pc:sldMkLst>
          <pc:docMk/>
          <pc:sldMk cId="3646040335" sldId="259"/>
        </pc:sldMkLst>
        <pc:spChg chg="mod">
          <ac:chgData name="Bloom, Ashley (EOTSS)" userId="72d0e8ae-2e4f-4bb9-94cd-a4385f38aed0" providerId="ADAL" clId="{22E14732-C1F2-4214-BF17-C33A70748E2C}" dt="2024-08-05T13:21:23.748" v="218" actId="20577"/>
          <ac:spMkLst>
            <pc:docMk/>
            <pc:sldMk cId="3646040335" sldId="259"/>
            <ac:spMk id="2" creationId="{9F6013B6-22C5-C5C2-3703-5A033EC84952}"/>
          </ac:spMkLst>
        </pc:spChg>
        <pc:spChg chg="mod">
          <ac:chgData name="Bloom, Ashley (EOTSS)" userId="72d0e8ae-2e4f-4bb9-94cd-a4385f38aed0" providerId="ADAL" clId="{22E14732-C1F2-4214-BF17-C33A70748E2C}" dt="2024-08-06T16:58:18.797" v="2343" actId="20577"/>
          <ac:spMkLst>
            <pc:docMk/>
            <pc:sldMk cId="3646040335" sldId="259"/>
            <ac:spMk id="3" creationId="{81D5494F-5A5D-A52F-E47A-0CC0583B1BDA}"/>
          </ac:spMkLst>
        </pc:spChg>
      </pc:sldChg>
      <pc:sldChg chg="del">
        <pc:chgData name="Bloom, Ashley (EOTSS)" userId="72d0e8ae-2e4f-4bb9-94cd-a4385f38aed0" providerId="ADAL" clId="{22E14732-C1F2-4214-BF17-C33A70748E2C}" dt="2024-08-05T13:32:06.317" v="682" actId="2696"/>
        <pc:sldMkLst>
          <pc:docMk/>
          <pc:sldMk cId="2592970796" sldId="265"/>
        </pc:sldMkLst>
      </pc:sldChg>
      <pc:sldChg chg="modSp mod">
        <pc:chgData name="Bloom, Ashley (EOTSS)" userId="72d0e8ae-2e4f-4bb9-94cd-a4385f38aed0" providerId="ADAL" clId="{22E14732-C1F2-4214-BF17-C33A70748E2C}" dt="2024-08-05T13:32:30.501" v="701" actId="20577"/>
        <pc:sldMkLst>
          <pc:docMk/>
          <pc:sldMk cId="3153082572" sldId="266"/>
        </pc:sldMkLst>
        <pc:spChg chg="mod">
          <ac:chgData name="Bloom, Ashley (EOTSS)" userId="72d0e8ae-2e4f-4bb9-94cd-a4385f38aed0" providerId="ADAL" clId="{22E14732-C1F2-4214-BF17-C33A70748E2C}" dt="2024-08-05T13:32:30.501" v="701" actId="20577"/>
          <ac:spMkLst>
            <pc:docMk/>
            <pc:sldMk cId="3153082572" sldId="266"/>
            <ac:spMk id="4" creationId="{75A6813C-6E89-1EE2-AC63-6B853BC1137D}"/>
          </ac:spMkLst>
        </pc:spChg>
      </pc:sldChg>
      <pc:sldChg chg="del">
        <pc:chgData name="Bloom, Ashley (EOTSS)" userId="72d0e8ae-2e4f-4bb9-94cd-a4385f38aed0" providerId="ADAL" clId="{22E14732-C1F2-4214-BF17-C33A70748E2C}" dt="2024-08-05T13:32:13.896" v="683" actId="2696"/>
        <pc:sldMkLst>
          <pc:docMk/>
          <pc:sldMk cId="2033392093" sldId="268"/>
        </pc:sldMkLst>
      </pc:sldChg>
      <pc:sldChg chg="modSp mod">
        <pc:chgData name="Bloom, Ashley (EOTSS)" userId="72d0e8ae-2e4f-4bb9-94cd-a4385f38aed0" providerId="ADAL" clId="{22E14732-C1F2-4214-BF17-C33A70748E2C}" dt="2024-08-05T16:40:56.039" v="2033" actId="20577"/>
        <pc:sldMkLst>
          <pc:docMk/>
          <pc:sldMk cId="2890622037" sldId="275"/>
        </pc:sldMkLst>
        <pc:spChg chg="mod">
          <ac:chgData name="Bloom, Ashley (EOTSS)" userId="72d0e8ae-2e4f-4bb9-94cd-a4385f38aed0" providerId="ADAL" clId="{22E14732-C1F2-4214-BF17-C33A70748E2C}" dt="2024-08-05T16:31:40.255" v="1478" actId="122"/>
          <ac:spMkLst>
            <pc:docMk/>
            <pc:sldMk cId="2890622037" sldId="275"/>
            <ac:spMk id="2" creationId="{12EBC224-3E84-716D-8D23-88E192793268}"/>
          </ac:spMkLst>
        </pc:spChg>
        <pc:spChg chg="mod">
          <ac:chgData name="Bloom, Ashley (EOTSS)" userId="72d0e8ae-2e4f-4bb9-94cd-a4385f38aed0" providerId="ADAL" clId="{22E14732-C1F2-4214-BF17-C33A70748E2C}" dt="2024-08-05T16:40:56.039" v="2033" actId="20577"/>
          <ac:spMkLst>
            <pc:docMk/>
            <pc:sldMk cId="2890622037" sldId="275"/>
            <ac:spMk id="3" creationId="{4DBBF46A-1C58-3DFA-BEE3-38876A216B60}"/>
          </ac:spMkLst>
        </pc:spChg>
      </pc:sldChg>
      <pc:sldChg chg="del">
        <pc:chgData name="Bloom, Ashley (EOTSS)" userId="72d0e8ae-2e4f-4bb9-94cd-a4385f38aed0" providerId="ADAL" clId="{22E14732-C1F2-4214-BF17-C33A70748E2C}" dt="2024-08-05T13:21:59.871" v="219" actId="2696"/>
        <pc:sldMkLst>
          <pc:docMk/>
          <pc:sldMk cId="587953114" sldId="307"/>
        </pc:sldMkLst>
      </pc:sldChg>
      <pc:sldChg chg="modSp mod">
        <pc:chgData name="Bloom, Ashley (EOTSS)" userId="72d0e8ae-2e4f-4bb9-94cd-a4385f38aed0" providerId="ADAL" clId="{22E14732-C1F2-4214-BF17-C33A70748E2C}" dt="2024-08-05T13:26:43.245" v="568" actId="20577"/>
        <pc:sldMkLst>
          <pc:docMk/>
          <pc:sldMk cId="2354202818" sldId="311"/>
        </pc:sldMkLst>
        <pc:spChg chg="mod">
          <ac:chgData name="Bloom, Ashley (EOTSS)" userId="72d0e8ae-2e4f-4bb9-94cd-a4385f38aed0" providerId="ADAL" clId="{22E14732-C1F2-4214-BF17-C33A70748E2C}" dt="2024-08-05T13:26:43.245" v="568" actId="20577"/>
          <ac:spMkLst>
            <pc:docMk/>
            <pc:sldMk cId="2354202818" sldId="311"/>
            <ac:spMk id="4" creationId="{FD10731A-A3C1-9E72-06BF-8198567D139F}"/>
          </ac:spMkLst>
        </pc:spChg>
      </pc:sldChg>
      <pc:sldChg chg="del">
        <pc:chgData name="Bloom, Ashley (EOTSS)" userId="72d0e8ae-2e4f-4bb9-94cd-a4385f38aed0" providerId="ADAL" clId="{22E14732-C1F2-4214-BF17-C33A70748E2C}" dt="2024-08-05T13:31:35.929" v="681" actId="2696"/>
        <pc:sldMkLst>
          <pc:docMk/>
          <pc:sldMk cId="1100024755" sldId="314"/>
        </pc:sldMkLst>
      </pc:sldChg>
      <pc:sldChg chg="del">
        <pc:chgData name="Bloom, Ashley (EOTSS)" userId="72d0e8ae-2e4f-4bb9-94cd-a4385f38aed0" providerId="ADAL" clId="{22E14732-C1F2-4214-BF17-C33A70748E2C}" dt="2024-08-05T13:22:09.826" v="220" actId="2696"/>
        <pc:sldMkLst>
          <pc:docMk/>
          <pc:sldMk cId="2249525821" sldId="316"/>
        </pc:sldMkLst>
      </pc:sldChg>
      <pc:sldChg chg="del">
        <pc:chgData name="Bloom, Ashley (EOTSS)" userId="72d0e8ae-2e4f-4bb9-94cd-a4385f38aed0" providerId="ADAL" clId="{22E14732-C1F2-4214-BF17-C33A70748E2C}" dt="2024-08-05T13:22:20.011" v="221" actId="2696"/>
        <pc:sldMkLst>
          <pc:docMk/>
          <pc:sldMk cId="1257757619" sldId="317"/>
        </pc:sldMkLst>
      </pc:sldChg>
      <pc:sldChg chg="modSp mod">
        <pc:chgData name="Bloom, Ashley (EOTSS)" userId="72d0e8ae-2e4f-4bb9-94cd-a4385f38aed0" providerId="ADAL" clId="{22E14732-C1F2-4214-BF17-C33A70748E2C}" dt="2024-08-05T13:22:53.939" v="251" actId="20577"/>
        <pc:sldMkLst>
          <pc:docMk/>
          <pc:sldMk cId="2694205135" sldId="318"/>
        </pc:sldMkLst>
        <pc:spChg chg="mod">
          <ac:chgData name="Bloom, Ashley (EOTSS)" userId="72d0e8ae-2e4f-4bb9-94cd-a4385f38aed0" providerId="ADAL" clId="{22E14732-C1F2-4214-BF17-C33A70748E2C}" dt="2024-08-05T13:22:53.939" v="251" actId="20577"/>
          <ac:spMkLst>
            <pc:docMk/>
            <pc:sldMk cId="2694205135" sldId="318"/>
            <ac:spMk id="4" creationId="{585C4FBB-C0C9-1809-323F-D5D3DC4617DA}"/>
          </ac:spMkLst>
        </pc:spChg>
      </pc:sldChg>
      <pc:sldChg chg="modSp mod">
        <pc:chgData name="Bloom, Ashley (EOTSS)" userId="72d0e8ae-2e4f-4bb9-94cd-a4385f38aed0" providerId="ADAL" clId="{22E14732-C1F2-4214-BF17-C33A70748E2C}" dt="2024-08-06T17:12:12.384" v="2716" actId="20577"/>
        <pc:sldMkLst>
          <pc:docMk/>
          <pc:sldMk cId="518607733" sldId="321"/>
        </pc:sldMkLst>
        <pc:spChg chg="mod">
          <ac:chgData name="Bloom, Ashley (EOTSS)" userId="72d0e8ae-2e4f-4bb9-94cd-a4385f38aed0" providerId="ADAL" clId="{22E14732-C1F2-4214-BF17-C33A70748E2C}" dt="2024-08-06T17:12:12.384" v="2716" actId="20577"/>
          <ac:spMkLst>
            <pc:docMk/>
            <pc:sldMk cId="518607733" sldId="321"/>
            <ac:spMk id="2" creationId="{F294EE36-9757-A459-D27E-8B9B078AA112}"/>
          </ac:spMkLst>
        </pc:spChg>
        <pc:spChg chg="mod">
          <ac:chgData name="Bloom, Ashley (EOTSS)" userId="72d0e8ae-2e4f-4bb9-94cd-a4385f38aed0" providerId="ADAL" clId="{22E14732-C1F2-4214-BF17-C33A70748E2C}" dt="2024-08-05T13:29:42.716" v="612" actId="20577"/>
          <ac:spMkLst>
            <pc:docMk/>
            <pc:sldMk cId="518607733" sldId="321"/>
            <ac:spMk id="4" creationId="{585C4FBB-C0C9-1809-323F-D5D3DC4617DA}"/>
          </ac:spMkLst>
        </pc:spChg>
      </pc:sldChg>
      <pc:sldChg chg="del">
        <pc:chgData name="Bloom, Ashley (EOTSS)" userId="72d0e8ae-2e4f-4bb9-94cd-a4385f38aed0" providerId="ADAL" clId="{22E14732-C1F2-4214-BF17-C33A70748E2C}" dt="2024-08-05T13:26:19.316" v="567" actId="2696"/>
        <pc:sldMkLst>
          <pc:docMk/>
          <pc:sldMk cId="3439405254" sldId="322"/>
        </pc:sldMkLst>
      </pc:sldChg>
      <pc:sldChg chg="del">
        <pc:chgData name="Bloom, Ashley (EOTSS)" userId="72d0e8ae-2e4f-4bb9-94cd-a4385f38aed0" providerId="ADAL" clId="{22E14732-C1F2-4214-BF17-C33A70748E2C}" dt="2024-08-05T13:31:27.469" v="680" actId="2696"/>
        <pc:sldMkLst>
          <pc:docMk/>
          <pc:sldMk cId="3872346313" sldId="323"/>
        </pc:sldMkLst>
      </pc:sldChg>
      <pc:sldChg chg="modSp del mod">
        <pc:chgData name="Bloom, Ashley (EOTSS)" userId="72d0e8ae-2e4f-4bb9-94cd-a4385f38aed0" providerId="ADAL" clId="{22E14732-C1F2-4214-BF17-C33A70748E2C}" dt="2024-08-05T21:27:18.482" v="2225" actId="2696"/>
        <pc:sldMkLst>
          <pc:docMk/>
          <pc:sldMk cId="2333721303" sldId="324"/>
        </pc:sldMkLst>
        <pc:spChg chg="mod">
          <ac:chgData name="Bloom, Ashley (EOTSS)" userId="72d0e8ae-2e4f-4bb9-94cd-a4385f38aed0" providerId="ADAL" clId="{22E14732-C1F2-4214-BF17-C33A70748E2C}" dt="2024-08-05T21:15:29.800" v="2091" actId="20577"/>
          <ac:spMkLst>
            <pc:docMk/>
            <pc:sldMk cId="2333721303" sldId="324"/>
            <ac:spMk id="2" creationId="{0B56161C-0C76-62D2-9A51-489513EB7E21}"/>
          </ac:spMkLst>
        </pc:spChg>
      </pc:sldChg>
      <pc:sldChg chg="modSp mod">
        <pc:chgData name="Bloom, Ashley (EOTSS)" userId="72d0e8ae-2e4f-4bb9-94cd-a4385f38aed0" providerId="ADAL" clId="{22E14732-C1F2-4214-BF17-C33A70748E2C}" dt="2024-08-06T17:04:07.852" v="2677" actId="27636"/>
        <pc:sldMkLst>
          <pc:docMk/>
          <pc:sldMk cId="2689717624" sldId="327"/>
        </pc:sldMkLst>
        <pc:spChg chg="mod">
          <ac:chgData name="Bloom, Ashley (EOTSS)" userId="72d0e8ae-2e4f-4bb9-94cd-a4385f38aed0" providerId="ADAL" clId="{22E14732-C1F2-4214-BF17-C33A70748E2C}" dt="2024-08-06T16:53:28.845" v="2339" actId="20577"/>
          <ac:spMkLst>
            <pc:docMk/>
            <pc:sldMk cId="2689717624" sldId="327"/>
            <ac:spMk id="2" creationId="{1D3CAAB8-B132-3A81-DBAE-46A8248008CB}"/>
          </ac:spMkLst>
        </pc:spChg>
        <pc:spChg chg="mod">
          <ac:chgData name="Bloom, Ashley (EOTSS)" userId="72d0e8ae-2e4f-4bb9-94cd-a4385f38aed0" providerId="ADAL" clId="{22E14732-C1F2-4214-BF17-C33A70748E2C}" dt="2024-08-06T17:04:07.852" v="2677" actId="27636"/>
          <ac:spMkLst>
            <pc:docMk/>
            <pc:sldMk cId="2689717624" sldId="327"/>
            <ac:spMk id="3" creationId="{333CE3B7-3719-182B-AB68-E73D8C9E816F}"/>
          </ac:spMkLst>
        </pc:spChg>
      </pc:sldChg>
      <pc:sldChg chg="del">
        <pc:chgData name="Bloom, Ashley (EOTSS)" userId="72d0e8ae-2e4f-4bb9-94cd-a4385f38aed0" providerId="ADAL" clId="{22E14732-C1F2-4214-BF17-C33A70748E2C}" dt="2024-08-05T21:16:24.315" v="2093" actId="2696"/>
        <pc:sldMkLst>
          <pc:docMk/>
          <pc:sldMk cId="3377139557" sldId="328"/>
        </pc:sldMkLst>
      </pc:sldChg>
      <pc:sldChg chg="del">
        <pc:chgData name="Bloom, Ashley (EOTSS)" userId="72d0e8ae-2e4f-4bb9-94cd-a4385f38aed0" providerId="ADAL" clId="{22E14732-C1F2-4214-BF17-C33A70748E2C}" dt="2024-08-05T21:16:16.147" v="2092" actId="2696"/>
        <pc:sldMkLst>
          <pc:docMk/>
          <pc:sldMk cId="4168508011" sldId="329"/>
        </pc:sldMkLst>
      </pc:sldChg>
      <pc:sldChg chg="del">
        <pc:chgData name="Bloom, Ashley (EOTSS)" userId="72d0e8ae-2e4f-4bb9-94cd-a4385f38aed0" providerId="ADAL" clId="{22E14732-C1F2-4214-BF17-C33A70748E2C}" dt="2024-08-05T16:31:15.040" v="1422" actId="2696"/>
        <pc:sldMkLst>
          <pc:docMk/>
          <pc:sldMk cId="2168029450" sldId="330"/>
        </pc:sldMkLst>
      </pc:sldChg>
      <pc:sldChg chg="modSp del mod">
        <pc:chgData name="Bloom, Ashley (EOTSS)" userId="72d0e8ae-2e4f-4bb9-94cd-a4385f38aed0" providerId="ADAL" clId="{22E14732-C1F2-4214-BF17-C33A70748E2C}" dt="2024-08-05T21:15:06.320" v="2073" actId="2696"/>
        <pc:sldMkLst>
          <pc:docMk/>
          <pc:sldMk cId="193191685" sldId="332"/>
        </pc:sldMkLst>
        <pc:spChg chg="mod">
          <ac:chgData name="Bloom, Ashley (EOTSS)" userId="72d0e8ae-2e4f-4bb9-94cd-a4385f38aed0" providerId="ADAL" clId="{22E14732-C1F2-4214-BF17-C33A70748E2C}" dt="2024-08-05T21:13:52.052" v="2051" actId="20577"/>
          <ac:spMkLst>
            <pc:docMk/>
            <pc:sldMk cId="193191685" sldId="332"/>
            <ac:spMk id="3" creationId="{81D5494F-5A5D-A52F-E47A-0CC0583B1BDA}"/>
          </ac:spMkLst>
        </pc:spChg>
      </pc:sldChg>
      <pc:sldChg chg="modSp mod">
        <pc:chgData name="Bloom, Ashley (EOTSS)" userId="72d0e8ae-2e4f-4bb9-94cd-a4385f38aed0" providerId="ADAL" clId="{22E14732-C1F2-4214-BF17-C33A70748E2C}" dt="2024-08-05T13:31:05.662" v="679" actId="20577"/>
        <pc:sldMkLst>
          <pc:docMk/>
          <pc:sldMk cId="2047830750" sldId="333"/>
        </pc:sldMkLst>
        <pc:spChg chg="mod">
          <ac:chgData name="Bloom, Ashley (EOTSS)" userId="72d0e8ae-2e4f-4bb9-94cd-a4385f38aed0" providerId="ADAL" clId="{22E14732-C1F2-4214-BF17-C33A70748E2C}" dt="2024-08-05T13:31:05.662" v="679" actId="20577"/>
          <ac:spMkLst>
            <pc:docMk/>
            <pc:sldMk cId="2047830750" sldId="333"/>
            <ac:spMk id="5" creationId="{287D025C-3BFB-7356-B452-63A3CAE75A33}"/>
          </ac:spMkLst>
        </pc:spChg>
      </pc:sldChg>
      <pc:sldChg chg="del">
        <pc:chgData name="Bloom, Ashley (EOTSS)" userId="72d0e8ae-2e4f-4bb9-94cd-a4385f38aed0" providerId="ADAL" clId="{22E14732-C1F2-4214-BF17-C33A70748E2C}" dt="2024-08-05T21:16:33.905" v="2094" actId="2696"/>
        <pc:sldMkLst>
          <pc:docMk/>
          <pc:sldMk cId="1017622597" sldId="334"/>
        </pc:sldMkLst>
      </pc:sldChg>
      <pc:sldChg chg="addSp delSp modSp new mod setBg modClrScheme chgLayout">
        <pc:chgData name="Bloom, Ashley (EOTSS)" userId="72d0e8ae-2e4f-4bb9-94cd-a4385f38aed0" providerId="ADAL" clId="{22E14732-C1F2-4214-BF17-C33A70748E2C}" dt="2024-08-05T13:29:18.135" v="607" actId="947"/>
        <pc:sldMkLst>
          <pc:docMk/>
          <pc:sldMk cId="3220738584" sldId="336"/>
        </pc:sldMkLst>
        <pc:spChg chg="del mod ord">
          <ac:chgData name="Bloom, Ashley (EOTSS)" userId="72d0e8ae-2e4f-4bb9-94cd-a4385f38aed0" providerId="ADAL" clId="{22E14732-C1F2-4214-BF17-C33A70748E2C}" dt="2024-08-05T13:27:39.276" v="570" actId="700"/>
          <ac:spMkLst>
            <pc:docMk/>
            <pc:sldMk cId="3220738584" sldId="336"/>
            <ac:spMk id="2" creationId="{0F71F3E9-634A-2B19-DD95-8A73C320FE87}"/>
          </ac:spMkLst>
        </pc:spChg>
        <pc:spChg chg="del mod ord">
          <ac:chgData name="Bloom, Ashley (EOTSS)" userId="72d0e8ae-2e4f-4bb9-94cd-a4385f38aed0" providerId="ADAL" clId="{22E14732-C1F2-4214-BF17-C33A70748E2C}" dt="2024-08-05T13:27:39.276" v="570" actId="700"/>
          <ac:spMkLst>
            <pc:docMk/>
            <pc:sldMk cId="3220738584" sldId="336"/>
            <ac:spMk id="3" creationId="{92F4E42E-DBE7-F61C-F104-2D5407AEAB4F}"/>
          </ac:spMkLst>
        </pc:spChg>
        <pc:spChg chg="add mod ord">
          <ac:chgData name="Bloom, Ashley (EOTSS)" userId="72d0e8ae-2e4f-4bb9-94cd-a4385f38aed0" providerId="ADAL" clId="{22E14732-C1F2-4214-BF17-C33A70748E2C}" dt="2024-08-05T13:29:18.135" v="607" actId="947"/>
          <ac:spMkLst>
            <pc:docMk/>
            <pc:sldMk cId="3220738584" sldId="336"/>
            <ac:spMk id="4" creationId="{C9D00528-9751-C23D-7535-8C07BA7B18A3}"/>
          </ac:spMkLst>
        </pc:spChg>
        <pc:spChg chg="add mod ord">
          <ac:chgData name="Bloom, Ashley (EOTSS)" userId="72d0e8ae-2e4f-4bb9-94cd-a4385f38aed0" providerId="ADAL" clId="{22E14732-C1F2-4214-BF17-C33A70748E2C}" dt="2024-08-05T13:27:39.276" v="570" actId="700"/>
          <ac:spMkLst>
            <pc:docMk/>
            <pc:sldMk cId="3220738584" sldId="336"/>
            <ac:spMk id="5" creationId="{3AA94BBB-B9CC-C70B-C37E-DFA5A3F85AC4}"/>
          </ac:spMkLst>
        </pc:spChg>
      </pc:sldChg>
      <pc:sldChg chg="addSp delSp modSp new mod modClrScheme chgLayout">
        <pc:chgData name="Bloom, Ashley (EOTSS)" userId="72d0e8ae-2e4f-4bb9-94cd-a4385f38aed0" providerId="ADAL" clId="{22E14732-C1F2-4214-BF17-C33A70748E2C}" dt="2024-08-05T16:28:51.469" v="1421" actId="12"/>
        <pc:sldMkLst>
          <pc:docMk/>
          <pc:sldMk cId="1793753156" sldId="337"/>
        </pc:sldMkLst>
        <pc:spChg chg="mod ord">
          <ac:chgData name="Bloom, Ashley (EOTSS)" userId="72d0e8ae-2e4f-4bb9-94cd-a4385f38aed0" providerId="ADAL" clId="{22E14732-C1F2-4214-BF17-C33A70748E2C}" dt="2024-08-05T16:19:50.525" v="724" actId="700"/>
          <ac:spMkLst>
            <pc:docMk/>
            <pc:sldMk cId="1793753156" sldId="337"/>
            <ac:spMk id="2" creationId="{BD58BC87-93BD-7475-BE77-47FAB842B2CA}"/>
          </ac:spMkLst>
        </pc:spChg>
        <pc:spChg chg="del mod ord">
          <ac:chgData name="Bloom, Ashley (EOTSS)" userId="72d0e8ae-2e4f-4bb9-94cd-a4385f38aed0" providerId="ADAL" clId="{22E14732-C1F2-4214-BF17-C33A70748E2C}" dt="2024-08-05T16:19:50.525" v="724" actId="700"/>
          <ac:spMkLst>
            <pc:docMk/>
            <pc:sldMk cId="1793753156" sldId="337"/>
            <ac:spMk id="3" creationId="{7617CFC5-FB88-9625-7DBA-25C864FBCB99}"/>
          </ac:spMkLst>
        </pc:spChg>
        <pc:spChg chg="add mod ord">
          <ac:chgData name="Bloom, Ashley (EOTSS)" userId="72d0e8ae-2e4f-4bb9-94cd-a4385f38aed0" providerId="ADAL" clId="{22E14732-C1F2-4214-BF17-C33A70748E2C}" dt="2024-08-05T16:28:51.469" v="1421" actId="12"/>
          <ac:spMkLst>
            <pc:docMk/>
            <pc:sldMk cId="1793753156" sldId="337"/>
            <ac:spMk id="4" creationId="{4933915F-E805-FBAE-B5FB-65707DC76C95}"/>
          </ac:spMkLst>
        </pc:spChg>
        <pc:spChg chg="add mod ord">
          <ac:chgData name="Bloom, Ashley (EOTSS)" userId="72d0e8ae-2e4f-4bb9-94cd-a4385f38aed0" providerId="ADAL" clId="{22E14732-C1F2-4214-BF17-C33A70748E2C}" dt="2024-08-05T16:28:33.894" v="1420" actId="12"/>
          <ac:spMkLst>
            <pc:docMk/>
            <pc:sldMk cId="1793753156" sldId="337"/>
            <ac:spMk id="5" creationId="{E09E0F86-C1C4-CD78-C1FC-EEBEB3A5F9FF}"/>
          </ac:spMkLst>
        </pc:spChg>
      </pc:sldChg>
      <pc:sldChg chg="modSp new mod">
        <pc:chgData name="Bloom, Ashley (EOTSS)" userId="72d0e8ae-2e4f-4bb9-94cd-a4385f38aed0" providerId="ADAL" clId="{22E14732-C1F2-4214-BF17-C33A70748E2C}" dt="2024-08-06T17:05:09.913" v="2679" actId="122"/>
        <pc:sldMkLst>
          <pc:docMk/>
          <pc:sldMk cId="2996991804" sldId="338"/>
        </pc:sldMkLst>
        <pc:spChg chg="mod">
          <ac:chgData name="Bloom, Ashley (EOTSS)" userId="72d0e8ae-2e4f-4bb9-94cd-a4385f38aed0" providerId="ADAL" clId="{22E14732-C1F2-4214-BF17-C33A70748E2C}" dt="2024-08-06T17:05:09.913" v="2679" actId="122"/>
          <ac:spMkLst>
            <pc:docMk/>
            <pc:sldMk cId="2996991804" sldId="338"/>
            <ac:spMk id="2" creationId="{66B3D192-92C4-1F78-A085-4A7B2467A933}"/>
          </ac:spMkLst>
        </pc:spChg>
        <pc:spChg chg="mod">
          <ac:chgData name="Bloom, Ashley (EOTSS)" userId="72d0e8ae-2e4f-4bb9-94cd-a4385f38aed0" providerId="ADAL" clId="{22E14732-C1F2-4214-BF17-C33A70748E2C}" dt="2024-08-06T17:00:02.121" v="2419" actId="20577"/>
          <ac:spMkLst>
            <pc:docMk/>
            <pc:sldMk cId="2996991804" sldId="338"/>
            <ac:spMk id="3" creationId="{A9A8F773-C5BC-AAC0-FC45-A20603E799AE}"/>
          </ac:spMkLst>
        </pc:spChg>
      </pc:sldChg>
    </pc:docChg>
  </pc:docChgLst>
  <pc:docChgLst>
    <pc:chgData name="Bloom, Ashley (EOTSS)" userId="72d0e8ae-2e4f-4bb9-94cd-a4385f38aed0" providerId="ADAL" clId="{8E5B92C7-547A-46CF-A758-C39137076B7B}"/>
    <pc:docChg chg="custSel addSld delSld modSld">
      <pc:chgData name="Bloom, Ashley (EOTSS)" userId="72d0e8ae-2e4f-4bb9-94cd-a4385f38aed0" providerId="ADAL" clId="{8E5B92C7-547A-46CF-A758-C39137076B7B}" dt="2024-08-09T23:02:04.724" v="68" actId="12"/>
      <pc:docMkLst>
        <pc:docMk/>
      </pc:docMkLst>
      <pc:sldChg chg="modSp mod">
        <pc:chgData name="Bloom, Ashley (EOTSS)" userId="72d0e8ae-2e4f-4bb9-94cd-a4385f38aed0" providerId="ADAL" clId="{8E5B92C7-547A-46CF-A758-C39137076B7B}" dt="2024-08-09T22:42:42.248" v="0" actId="20577"/>
        <pc:sldMkLst>
          <pc:docMk/>
          <pc:sldMk cId="518607733" sldId="321"/>
        </pc:sldMkLst>
        <pc:spChg chg="mod">
          <ac:chgData name="Bloom, Ashley (EOTSS)" userId="72d0e8ae-2e4f-4bb9-94cd-a4385f38aed0" providerId="ADAL" clId="{8E5B92C7-547A-46CF-A758-C39137076B7B}" dt="2024-08-09T22:42:42.248" v="0" actId="20577"/>
          <ac:spMkLst>
            <pc:docMk/>
            <pc:sldMk cId="518607733" sldId="321"/>
            <ac:spMk id="2" creationId="{F294EE36-9757-A459-D27E-8B9B078AA112}"/>
          </ac:spMkLst>
        </pc:spChg>
      </pc:sldChg>
      <pc:sldChg chg="modSp mod">
        <pc:chgData name="Bloom, Ashley (EOTSS)" userId="72d0e8ae-2e4f-4bb9-94cd-a4385f38aed0" providerId="ADAL" clId="{8E5B92C7-547A-46CF-A758-C39137076B7B}" dt="2024-08-09T22:46:24.220" v="58" actId="20577"/>
        <pc:sldMkLst>
          <pc:docMk/>
          <pc:sldMk cId="3925676025" sldId="326"/>
        </pc:sldMkLst>
        <pc:spChg chg="mod">
          <ac:chgData name="Bloom, Ashley (EOTSS)" userId="72d0e8ae-2e4f-4bb9-94cd-a4385f38aed0" providerId="ADAL" clId="{8E5B92C7-547A-46CF-A758-C39137076B7B}" dt="2024-08-09T22:46:24.220" v="58" actId="20577"/>
          <ac:spMkLst>
            <pc:docMk/>
            <pc:sldMk cId="3925676025" sldId="326"/>
            <ac:spMk id="3" creationId="{FE019644-3B0C-9F1E-BA5E-92235938967F}"/>
          </ac:spMkLst>
        </pc:spChg>
      </pc:sldChg>
      <pc:sldChg chg="modSp del mod">
        <pc:chgData name="Bloom, Ashley (EOTSS)" userId="72d0e8ae-2e4f-4bb9-94cd-a4385f38aed0" providerId="ADAL" clId="{8E5B92C7-547A-46CF-A758-C39137076B7B}" dt="2024-08-09T22:48:23.793" v="67" actId="2696"/>
        <pc:sldMkLst>
          <pc:docMk/>
          <pc:sldMk cId="2729007047" sldId="331"/>
        </pc:sldMkLst>
        <pc:spChg chg="mod">
          <ac:chgData name="Bloom, Ashley (EOTSS)" userId="72d0e8ae-2e4f-4bb9-94cd-a4385f38aed0" providerId="ADAL" clId="{8E5B92C7-547A-46CF-A758-C39137076B7B}" dt="2024-08-09T22:47:48.213" v="66" actId="20577"/>
          <ac:spMkLst>
            <pc:docMk/>
            <pc:sldMk cId="2729007047" sldId="331"/>
            <ac:spMk id="3" creationId="{1AD71305-76BE-1773-4108-7FEE0C7B1892}"/>
          </ac:spMkLst>
        </pc:spChg>
      </pc:sldChg>
      <pc:sldChg chg="modSp del mod modClrScheme chgLayout">
        <pc:chgData name="Bloom, Ashley (EOTSS)" userId="72d0e8ae-2e4f-4bb9-94cd-a4385f38aed0" providerId="ADAL" clId="{8E5B92C7-547A-46CF-A758-C39137076B7B}" dt="2024-08-09T22:44:03.791" v="6" actId="2696"/>
        <pc:sldMkLst>
          <pc:docMk/>
          <pc:sldMk cId="1793753156" sldId="337"/>
        </pc:sldMkLst>
        <pc:spChg chg="mod ord">
          <ac:chgData name="Bloom, Ashley (EOTSS)" userId="72d0e8ae-2e4f-4bb9-94cd-a4385f38aed0" providerId="ADAL" clId="{8E5B92C7-547A-46CF-A758-C39137076B7B}" dt="2024-08-09T22:43:15.377" v="1" actId="700"/>
          <ac:spMkLst>
            <pc:docMk/>
            <pc:sldMk cId="1793753156" sldId="337"/>
            <ac:spMk id="2" creationId="{BD58BC87-93BD-7475-BE77-47FAB842B2CA}"/>
          </ac:spMkLst>
        </pc:spChg>
        <pc:spChg chg="mod ord">
          <ac:chgData name="Bloom, Ashley (EOTSS)" userId="72d0e8ae-2e4f-4bb9-94cd-a4385f38aed0" providerId="ADAL" clId="{8E5B92C7-547A-46CF-A758-C39137076B7B}" dt="2024-08-09T22:43:34.235" v="3" actId="20577"/>
          <ac:spMkLst>
            <pc:docMk/>
            <pc:sldMk cId="1793753156" sldId="337"/>
            <ac:spMk id="4" creationId="{4933915F-E805-FBAE-B5FB-65707DC76C95}"/>
          </ac:spMkLst>
        </pc:spChg>
        <pc:spChg chg="mod ord">
          <ac:chgData name="Bloom, Ashley (EOTSS)" userId="72d0e8ae-2e4f-4bb9-94cd-a4385f38aed0" providerId="ADAL" clId="{8E5B92C7-547A-46CF-A758-C39137076B7B}" dt="2024-08-09T22:43:46.830" v="5" actId="27636"/>
          <ac:spMkLst>
            <pc:docMk/>
            <pc:sldMk cId="1793753156" sldId="337"/>
            <ac:spMk id="5" creationId="{E09E0F86-C1C4-CD78-C1FC-EEBEB3A5F9FF}"/>
          </ac:spMkLst>
        </pc:spChg>
      </pc:sldChg>
      <pc:sldChg chg="modSp new mod">
        <pc:chgData name="Bloom, Ashley (EOTSS)" userId="72d0e8ae-2e4f-4bb9-94cd-a4385f38aed0" providerId="ADAL" clId="{8E5B92C7-547A-46CF-A758-C39137076B7B}" dt="2024-08-09T23:02:04.724" v="68" actId="12"/>
        <pc:sldMkLst>
          <pc:docMk/>
          <pc:sldMk cId="2554986141" sldId="339"/>
        </pc:sldMkLst>
        <pc:spChg chg="mod">
          <ac:chgData name="Bloom, Ashley (EOTSS)" userId="72d0e8ae-2e4f-4bb9-94cd-a4385f38aed0" providerId="ADAL" clId="{8E5B92C7-547A-46CF-A758-C39137076B7B}" dt="2024-08-09T22:44:29.358" v="40" actId="122"/>
          <ac:spMkLst>
            <pc:docMk/>
            <pc:sldMk cId="2554986141" sldId="339"/>
            <ac:spMk id="2" creationId="{FB108EC3-9EB5-C4D1-31E4-DD0D663FA257}"/>
          </ac:spMkLst>
        </pc:spChg>
        <pc:spChg chg="mod">
          <ac:chgData name="Bloom, Ashley (EOTSS)" userId="72d0e8ae-2e4f-4bb9-94cd-a4385f38aed0" providerId="ADAL" clId="{8E5B92C7-547A-46CF-A758-C39137076B7B}" dt="2024-08-09T23:02:04.724" v="68" actId="12"/>
          <ac:spMkLst>
            <pc:docMk/>
            <pc:sldMk cId="2554986141" sldId="339"/>
            <ac:spMk id="3" creationId="{8A9F5955-B3F6-4B05-9E58-AD90AC89E959}"/>
          </ac:spMkLst>
        </pc:spChg>
      </pc:sldChg>
    </pc:docChg>
  </pc:docChgLst>
  <pc:docChgLst>
    <pc:chgData name="Gannett, Yukiko (EOTSS)" userId="1a375f8e-71eb-464a-9d86-65c78107010f" providerId="ADAL" clId="{337F50A5-012B-4790-869E-96D5B19E77C9}"/>
    <pc:docChg chg="delSld">
      <pc:chgData name="Gannett, Yukiko (EOTSS)" userId="1a375f8e-71eb-464a-9d86-65c78107010f" providerId="ADAL" clId="{337F50A5-012B-4790-869E-96D5B19E77C9}" dt="2024-11-01T20:35:48.991" v="0" actId="2696"/>
      <pc:docMkLst>
        <pc:docMk/>
      </pc:docMkLst>
      <pc:sldChg chg="del">
        <pc:chgData name="Gannett, Yukiko (EOTSS)" userId="1a375f8e-71eb-464a-9d86-65c78107010f" providerId="ADAL" clId="{337F50A5-012B-4790-869E-96D5B19E77C9}" dt="2024-11-01T20:35:48.991" v="0" actId="2696"/>
        <pc:sldMkLst>
          <pc:docMk/>
          <pc:sldMk cId="1542738184" sldId="347"/>
        </pc:sldMkLst>
      </pc:sldChg>
    </pc:docChg>
  </pc:docChgLst>
  <pc:docChgLst>
    <pc:chgData name="Bloom, Ashley (EOTSS)" userId="72d0e8ae-2e4f-4bb9-94cd-a4385f38aed0" providerId="ADAL" clId="{4C4641FD-242D-4B8C-8524-EC3DD99C72E7}"/>
    <pc:docChg chg="custSel modSld">
      <pc:chgData name="Bloom, Ashley (EOTSS)" userId="72d0e8ae-2e4f-4bb9-94cd-a4385f38aed0" providerId="ADAL" clId="{4C4641FD-242D-4B8C-8524-EC3DD99C72E7}" dt="2024-10-08T17:03:30.914" v="1342" actId="20577"/>
      <pc:docMkLst>
        <pc:docMk/>
      </pc:docMkLst>
      <pc:sldChg chg="modSp mod">
        <pc:chgData name="Bloom, Ashley (EOTSS)" userId="72d0e8ae-2e4f-4bb9-94cd-a4385f38aed0" providerId="ADAL" clId="{4C4641FD-242D-4B8C-8524-EC3DD99C72E7}" dt="2024-10-07T17:30:34.358" v="21" actId="20577"/>
        <pc:sldMkLst>
          <pc:docMk/>
          <pc:sldMk cId="4274120308" sldId="256"/>
        </pc:sldMkLst>
        <pc:spChg chg="mod">
          <ac:chgData name="Bloom, Ashley (EOTSS)" userId="72d0e8ae-2e4f-4bb9-94cd-a4385f38aed0" providerId="ADAL" clId="{4C4641FD-242D-4B8C-8524-EC3DD99C72E7}" dt="2024-10-07T17:30:34.358" v="21" actId="20577"/>
          <ac:spMkLst>
            <pc:docMk/>
            <pc:sldMk cId="4274120308" sldId="256"/>
            <ac:spMk id="3" creationId="{73DF786E-4EF4-B345-0F01-3F2D068BD41E}"/>
          </ac:spMkLst>
        </pc:spChg>
      </pc:sldChg>
      <pc:sldChg chg="modSp mod">
        <pc:chgData name="Bloom, Ashley (EOTSS)" userId="72d0e8ae-2e4f-4bb9-94cd-a4385f38aed0" providerId="ADAL" clId="{4C4641FD-242D-4B8C-8524-EC3DD99C72E7}" dt="2024-10-07T17:31:50.776" v="88" actId="20577"/>
        <pc:sldMkLst>
          <pc:docMk/>
          <pc:sldMk cId="907641570" sldId="257"/>
        </pc:sldMkLst>
        <pc:spChg chg="mod">
          <ac:chgData name="Bloom, Ashley (EOTSS)" userId="72d0e8ae-2e4f-4bb9-94cd-a4385f38aed0" providerId="ADAL" clId="{4C4641FD-242D-4B8C-8524-EC3DD99C72E7}" dt="2024-10-07T17:31:50.776" v="88" actId="20577"/>
          <ac:spMkLst>
            <pc:docMk/>
            <pc:sldMk cId="907641570" sldId="257"/>
            <ac:spMk id="3" creationId="{044C0BF8-ACE0-1642-E7A4-63B54E626902}"/>
          </ac:spMkLst>
        </pc:spChg>
      </pc:sldChg>
      <pc:sldChg chg="modSp mod">
        <pc:chgData name="Bloom, Ashley (EOTSS)" userId="72d0e8ae-2e4f-4bb9-94cd-a4385f38aed0" providerId="ADAL" clId="{4C4641FD-242D-4B8C-8524-EC3DD99C72E7}" dt="2024-10-07T17:49:39.285" v="1327" actId="20577"/>
        <pc:sldMkLst>
          <pc:docMk/>
          <pc:sldMk cId="2890622037" sldId="275"/>
        </pc:sldMkLst>
        <pc:spChg chg="mod">
          <ac:chgData name="Bloom, Ashley (EOTSS)" userId="72d0e8ae-2e4f-4bb9-94cd-a4385f38aed0" providerId="ADAL" clId="{4C4641FD-242D-4B8C-8524-EC3DD99C72E7}" dt="2024-10-07T17:49:39.285" v="1327" actId="20577"/>
          <ac:spMkLst>
            <pc:docMk/>
            <pc:sldMk cId="2890622037" sldId="275"/>
            <ac:spMk id="3" creationId="{4DBBF46A-1C58-3DFA-BEE3-38876A216B60}"/>
          </ac:spMkLst>
        </pc:spChg>
      </pc:sldChg>
      <pc:sldChg chg="modSp mod">
        <pc:chgData name="Bloom, Ashley (EOTSS)" userId="72d0e8ae-2e4f-4bb9-94cd-a4385f38aed0" providerId="ADAL" clId="{4C4641FD-242D-4B8C-8524-EC3DD99C72E7}" dt="2024-10-07T17:32:29.508" v="96" actId="20577"/>
        <pc:sldMkLst>
          <pc:docMk/>
          <pc:sldMk cId="1451364275" sldId="339"/>
        </pc:sldMkLst>
        <pc:spChg chg="mod">
          <ac:chgData name="Bloom, Ashley (EOTSS)" userId="72d0e8ae-2e4f-4bb9-94cd-a4385f38aed0" providerId="ADAL" clId="{4C4641FD-242D-4B8C-8524-EC3DD99C72E7}" dt="2024-10-07T17:32:29.508" v="96" actId="20577"/>
          <ac:spMkLst>
            <pc:docMk/>
            <pc:sldMk cId="1451364275" sldId="339"/>
            <ac:spMk id="4" creationId="{D62AA073-EEE5-17C7-9C76-5ED45613061E}"/>
          </ac:spMkLst>
        </pc:spChg>
      </pc:sldChg>
      <pc:sldChg chg="modSp mod">
        <pc:chgData name="Bloom, Ashley (EOTSS)" userId="72d0e8ae-2e4f-4bb9-94cd-a4385f38aed0" providerId="ADAL" clId="{4C4641FD-242D-4B8C-8524-EC3DD99C72E7}" dt="2024-10-07T17:52:39.562" v="1338" actId="20577"/>
        <pc:sldMkLst>
          <pc:docMk/>
          <pc:sldMk cId="2636467834" sldId="340"/>
        </pc:sldMkLst>
        <pc:spChg chg="mod">
          <ac:chgData name="Bloom, Ashley (EOTSS)" userId="72d0e8ae-2e4f-4bb9-94cd-a4385f38aed0" providerId="ADAL" clId="{4C4641FD-242D-4B8C-8524-EC3DD99C72E7}" dt="2024-10-07T17:52:39.562" v="1338" actId="20577"/>
          <ac:spMkLst>
            <pc:docMk/>
            <pc:sldMk cId="2636467834" sldId="340"/>
            <ac:spMk id="2" creationId="{3D08B2C1-63E7-C30C-0043-F1C67DBD9AFB}"/>
          </ac:spMkLst>
        </pc:spChg>
        <pc:spChg chg="mod">
          <ac:chgData name="Bloom, Ashley (EOTSS)" userId="72d0e8ae-2e4f-4bb9-94cd-a4385f38aed0" providerId="ADAL" clId="{4C4641FD-242D-4B8C-8524-EC3DD99C72E7}" dt="2024-10-07T17:51:57.590" v="1331" actId="27636"/>
          <ac:spMkLst>
            <pc:docMk/>
            <pc:sldMk cId="2636467834" sldId="340"/>
            <ac:spMk id="3" creationId="{8B8D2E79-13C1-9E06-D93C-A05EEC0EFA89}"/>
          </ac:spMkLst>
        </pc:spChg>
      </pc:sldChg>
      <pc:sldChg chg="modSp mod">
        <pc:chgData name="Bloom, Ashley (EOTSS)" userId="72d0e8ae-2e4f-4bb9-94cd-a4385f38aed0" providerId="ADAL" clId="{4C4641FD-242D-4B8C-8524-EC3DD99C72E7}" dt="2024-10-08T17:03:30.914" v="1342" actId="20577"/>
        <pc:sldMkLst>
          <pc:docMk/>
          <pc:sldMk cId="875351053" sldId="341"/>
        </pc:sldMkLst>
        <pc:spChg chg="mod">
          <ac:chgData name="Bloom, Ashley (EOTSS)" userId="72d0e8ae-2e4f-4bb9-94cd-a4385f38aed0" providerId="ADAL" clId="{4C4641FD-242D-4B8C-8524-EC3DD99C72E7}" dt="2024-10-08T17:03:30.914" v="1342" actId="20577"/>
          <ac:spMkLst>
            <pc:docMk/>
            <pc:sldMk cId="875351053" sldId="341"/>
            <ac:spMk id="3" creationId="{819515FF-0DA9-BA2A-2BFF-F5060E931188}"/>
          </ac:spMkLst>
        </pc:spChg>
        <pc:spChg chg="mod">
          <ac:chgData name="Bloom, Ashley (EOTSS)" userId="72d0e8ae-2e4f-4bb9-94cd-a4385f38aed0" providerId="ADAL" clId="{4C4641FD-242D-4B8C-8524-EC3DD99C72E7}" dt="2024-10-08T17:03:11.422" v="1341" actId="27636"/>
          <ac:spMkLst>
            <pc:docMk/>
            <pc:sldMk cId="875351053" sldId="341"/>
            <ac:spMk id="4" creationId="{536D487A-4CD6-681A-6EF4-35CFEDD189A2}"/>
          </ac:spMkLst>
        </pc:spChg>
      </pc:sldChg>
      <pc:sldChg chg="modSp mod">
        <pc:chgData name="Bloom, Ashley (EOTSS)" userId="72d0e8ae-2e4f-4bb9-94cd-a4385f38aed0" providerId="ADAL" clId="{4C4641FD-242D-4B8C-8524-EC3DD99C72E7}" dt="2024-10-07T17:44:21.245" v="1059" actId="12"/>
        <pc:sldMkLst>
          <pc:docMk/>
          <pc:sldMk cId="3010108517" sldId="342"/>
        </pc:sldMkLst>
        <pc:spChg chg="mod">
          <ac:chgData name="Bloom, Ashley (EOTSS)" userId="72d0e8ae-2e4f-4bb9-94cd-a4385f38aed0" providerId="ADAL" clId="{4C4641FD-242D-4B8C-8524-EC3DD99C72E7}" dt="2024-10-07T17:41:54.139" v="809" actId="20577"/>
          <ac:spMkLst>
            <pc:docMk/>
            <pc:sldMk cId="3010108517" sldId="342"/>
            <ac:spMk id="2" creationId="{BE546871-1E56-CC42-6F9A-311E80F242E5}"/>
          </ac:spMkLst>
        </pc:spChg>
        <pc:spChg chg="mod">
          <ac:chgData name="Bloom, Ashley (EOTSS)" userId="72d0e8ae-2e4f-4bb9-94cd-a4385f38aed0" providerId="ADAL" clId="{4C4641FD-242D-4B8C-8524-EC3DD99C72E7}" dt="2024-10-07T17:44:21.245" v="1059" actId="12"/>
          <ac:spMkLst>
            <pc:docMk/>
            <pc:sldMk cId="3010108517" sldId="342"/>
            <ac:spMk id="3" creationId="{84808A42-024C-600A-AE68-1D81A08EB52E}"/>
          </ac:spMkLst>
        </pc:spChg>
      </pc:sldChg>
    </pc:docChg>
  </pc:docChgLst>
  <pc:docChgLst>
    <pc:chgData name="Bloom, Ashley (EOTSS)" userId="72d0e8ae-2e4f-4bb9-94cd-a4385f38aed0" providerId="ADAL" clId="{01A03B33-CB6A-4743-947B-51B8D2B931F3}"/>
    <pc:docChg chg="custSel delSld modSld">
      <pc:chgData name="Bloom, Ashley (EOTSS)" userId="72d0e8ae-2e4f-4bb9-94cd-a4385f38aed0" providerId="ADAL" clId="{01A03B33-CB6A-4743-947B-51B8D2B931F3}" dt="2024-08-27T21:54:46.911" v="272" actId="20577"/>
      <pc:docMkLst>
        <pc:docMk/>
      </pc:docMkLst>
      <pc:sldChg chg="modSp mod">
        <pc:chgData name="Bloom, Ashley (EOTSS)" userId="72d0e8ae-2e4f-4bb9-94cd-a4385f38aed0" providerId="ADAL" clId="{01A03B33-CB6A-4743-947B-51B8D2B931F3}" dt="2024-08-27T21:40:41.129" v="166" actId="20577"/>
        <pc:sldMkLst>
          <pc:docMk/>
          <pc:sldMk cId="4274120308" sldId="256"/>
        </pc:sldMkLst>
        <pc:spChg chg="mod">
          <ac:chgData name="Bloom, Ashley (EOTSS)" userId="72d0e8ae-2e4f-4bb9-94cd-a4385f38aed0" providerId="ADAL" clId="{01A03B33-CB6A-4743-947B-51B8D2B931F3}" dt="2024-08-27T21:40:41.129" v="166" actId="20577"/>
          <ac:spMkLst>
            <pc:docMk/>
            <pc:sldMk cId="4274120308" sldId="256"/>
            <ac:spMk id="2" creationId="{5688927A-E7A3-ED63-CCF9-F733A80C60E4}"/>
          </ac:spMkLst>
        </pc:spChg>
        <pc:spChg chg="mod">
          <ac:chgData name="Bloom, Ashley (EOTSS)" userId="72d0e8ae-2e4f-4bb9-94cd-a4385f38aed0" providerId="ADAL" clId="{01A03B33-CB6A-4743-947B-51B8D2B931F3}" dt="2024-08-27T21:38:43.898" v="94" actId="20577"/>
          <ac:spMkLst>
            <pc:docMk/>
            <pc:sldMk cId="4274120308" sldId="256"/>
            <ac:spMk id="3" creationId="{73DF786E-4EF4-B345-0F01-3F2D068BD41E}"/>
          </ac:spMkLst>
        </pc:spChg>
      </pc:sldChg>
      <pc:sldChg chg="modSp mod">
        <pc:chgData name="Bloom, Ashley (EOTSS)" userId="72d0e8ae-2e4f-4bb9-94cd-a4385f38aed0" providerId="ADAL" clId="{01A03B33-CB6A-4743-947B-51B8D2B931F3}" dt="2024-08-27T21:45:33.426" v="254" actId="20577"/>
        <pc:sldMkLst>
          <pc:docMk/>
          <pc:sldMk cId="907641570" sldId="257"/>
        </pc:sldMkLst>
        <pc:spChg chg="mod">
          <ac:chgData name="Bloom, Ashley (EOTSS)" userId="72d0e8ae-2e4f-4bb9-94cd-a4385f38aed0" providerId="ADAL" clId="{01A03B33-CB6A-4743-947B-51B8D2B931F3}" dt="2024-08-27T21:45:33.426" v="254" actId="20577"/>
          <ac:spMkLst>
            <pc:docMk/>
            <pc:sldMk cId="907641570" sldId="257"/>
            <ac:spMk id="3" creationId="{044C0BF8-ACE0-1642-E7A4-63B54E626902}"/>
          </ac:spMkLst>
        </pc:spChg>
      </pc:sldChg>
      <pc:sldChg chg="modSp mod">
        <pc:chgData name="Bloom, Ashley (EOTSS)" userId="72d0e8ae-2e4f-4bb9-94cd-a4385f38aed0" providerId="ADAL" clId="{01A03B33-CB6A-4743-947B-51B8D2B931F3}" dt="2024-08-27T21:44:05.034" v="194" actId="27636"/>
        <pc:sldMkLst>
          <pc:docMk/>
          <pc:sldMk cId="2890622037" sldId="275"/>
        </pc:sldMkLst>
        <pc:spChg chg="mod">
          <ac:chgData name="Bloom, Ashley (EOTSS)" userId="72d0e8ae-2e4f-4bb9-94cd-a4385f38aed0" providerId="ADAL" clId="{01A03B33-CB6A-4743-947B-51B8D2B931F3}" dt="2024-08-27T21:44:05.034" v="194" actId="27636"/>
          <ac:spMkLst>
            <pc:docMk/>
            <pc:sldMk cId="2890622037" sldId="275"/>
            <ac:spMk id="3" creationId="{4DBBF46A-1C58-3DFA-BEE3-38876A216B60}"/>
          </ac:spMkLst>
        </pc:spChg>
      </pc:sldChg>
      <pc:sldChg chg="del">
        <pc:chgData name="Bloom, Ashley (EOTSS)" userId="72d0e8ae-2e4f-4bb9-94cd-a4385f38aed0" providerId="ADAL" clId="{01A03B33-CB6A-4743-947B-51B8D2B931F3}" dt="2024-08-27T21:41:57.097" v="171" actId="2696"/>
        <pc:sldMkLst>
          <pc:docMk/>
          <pc:sldMk cId="2354202818" sldId="311"/>
        </pc:sldMkLst>
      </pc:sldChg>
      <pc:sldChg chg="del">
        <pc:chgData name="Bloom, Ashley (EOTSS)" userId="72d0e8ae-2e4f-4bb9-94cd-a4385f38aed0" providerId="ADAL" clId="{01A03B33-CB6A-4743-947B-51B8D2B931F3}" dt="2024-08-27T21:41:01.913" v="167" actId="2696"/>
        <pc:sldMkLst>
          <pc:docMk/>
          <pc:sldMk cId="2694205135" sldId="318"/>
        </pc:sldMkLst>
      </pc:sldChg>
      <pc:sldChg chg="del">
        <pc:chgData name="Bloom, Ashley (EOTSS)" userId="72d0e8ae-2e4f-4bb9-94cd-a4385f38aed0" providerId="ADAL" clId="{01A03B33-CB6A-4743-947B-51B8D2B931F3}" dt="2024-08-27T21:41:09.273" v="168" actId="2696"/>
        <pc:sldMkLst>
          <pc:docMk/>
          <pc:sldMk cId="518607733" sldId="321"/>
        </pc:sldMkLst>
      </pc:sldChg>
      <pc:sldChg chg="del">
        <pc:chgData name="Bloom, Ashley (EOTSS)" userId="72d0e8ae-2e4f-4bb9-94cd-a4385f38aed0" providerId="ADAL" clId="{01A03B33-CB6A-4743-947B-51B8D2B931F3}" dt="2024-08-27T21:42:14.567" v="173" actId="2696"/>
        <pc:sldMkLst>
          <pc:docMk/>
          <pc:sldMk cId="4166084435" sldId="325"/>
        </pc:sldMkLst>
      </pc:sldChg>
      <pc:sldChg chg="del">
        <pc:chgData name="Bloom, Ashley (EOTSS)" userId="72d0e8ae-2e4f-4bb9-94cd-a4385f38aed0" providerId="ADAL" clId="{01A03B33-CB6A-4743-947B-51B8D2B931F3}" dt="2024-08-27T21:42:22.791" v="174" actId="2696"/>
        <pc:sldMkLst>
          <pc:docMk/>
          <pc:sldMk cId="3925676025" sldId="326"/>
        </pc:sldMkLst>
      </pc:sldChg>
      <pc:sldChg chg="modSp mod">
        <pc:chgData name="Bloom, Ashley (EOTSS)" userId="72d0e8ae-2e4f-4bb9-94cd-a4385f38aed0" providerId="ADAL" clId="{01A03B33-CB6A-4743-947B-51B8D2B931F3}" dt="2024-08-27T21:54:46.911" v="272" actId="20577"/>
        <pc:sldMkLst>
          <pc:docMk/>
          <pc:sldMk cId="2689717624" sldId="327"/>
        </pc:sldMkLst>
        <pc:spChg chg="mod">
          <ac:chgData name="Bloom, Ashley (EOTSS)" userId="72d0e8ae-2e4f-4bb9-94cd-a4385f38aed0" providerId="ADAL" clId="{01A03B33-CB6A-4743-947B-51B8D2B931F3}" dt="2024-08-27T21:54:46.911" v="272" actId="20577"/>
          <ac:spMkLst>
            <pc:docMk/>
            <pc:sldMk cId="2689717624" sldId="327"/>
            <ac:spMk id="2" creationId="{1D3CAAB8-B132-3A81-DBAE-46A8248008CB}"/>
          </ac:spMkLst>
        </pc:spChg>
        <pc:spChg chg="mod">
          <ac:chgData name="Bloom, Ashley (EOTSS)" userId="72d0e8ae-2e4f-4bb9-94cd-a4385f38aed0" providerId="ADAL" clId="{01A03B33-CB6A-4743-947B-51B8D2B931F3}" dt="2024-08-27T21:42:53.216" v="176" actId="27636"/>
          <ac:spMkLst>
            <pc:docMk/>
            <pc:sldMk cId="2689717624" sldId="327"/>
            <ac:spMk id="3" creationId="{333CE3B7-3719-182B-AB68-E73D8C9E816F}"/>
          </ac:spMkLst>
        </pc:spChg>
      </pc:sldChg>
      <pc:sldChg chg="modSp mod">
        <pc:chgData name="Bloom, Ashley (EOTSS)" userId="72d0e8ae-2e4f-4bb9-94cd-a4385f38aed0" providerId="ADAL" clId="{01A03B33-CB6A-4743-947B-51B8D2B931F3}" dt="2024-08-27T21:44:53.072" v="231" actId="20577"/>
        <pc:sldMkLst>
          <pc:docMk/>
          <pc:sldMk cId="2047830750" sldId="333"/>
        </pc:sldMkLst>
        <pc:spChg chg="mod">
          <ac:chgData name="Bloom, Ashley (EOTSS)" userId="72d0e8ae-2e4f-4bb9-94cd-a4385f38aed0" providerId="ADAL" clId="{01A03B33-CB6A-4743-947B-51B8D2B931F3}" dt="2024-08-27T21:44:53.072" v="231" actId="20577"/>
          <ac:spMkLst>
            <pc:docMk/>
            <pc:sldMk cId="2047830750" sldId="333"/>
            <ac:spMk id="5" creationId="{287D025C-3BFB-7356-B452-63A3CAE75A33}"/>
          </ac:spMkLst>
        </pc:spChg>
      </pc:sldChg>
      <pc:sldChg chg="del">
        <pc:chgData name="Bloom, Ashley (EOTSS)" userId="72d0e8ae-2e4f-4bb9-94cd-a4385f38aed0" providerId="ADAL" clId="{01A03B33-CB6A-4743-947B-51B8D2B931F3}" dt="2024-08-27T21:42:06.571" v="172" actId="2696"/>
        <pc:sldMkLst>
          <pc:docMk/>
          <pc:sldMk cId="3200332787" sldId="335"/>
        </pc:sldMkLst>
      </pc:sldChg>
      <pc:sldChg chg="del">
        <pc:chgData name="Bloom, Ashley (EOTSS)" userId="72d0e8ae-2e4f-4bb9-94cd-a4385f38aed0" providerId="ADAL" clId="{01A03B33-CB6A-4743-947B-51B8D2B931F3}" dt="2024-08-27T21:41:23.573" v="169" actId="2696"/>
        <pc:sldMkLst>
          <pc:docMk/>
          <pc:sldMk cId="3220738584" sldId="336"/>
        </pc:sldMkLst>
      </pc:sldChg>
      <pc:sldChg chg="del">
        <pc:chgData name="Bloom, Ashley (EOTSS)" userId="72d0e8ae-2e4f-4bb9-94cd-a4385f38aed0" providerId="ADAL" clId="{01A03B33-CB6A-4743-947B-51B8D2B931F3}" dt="2024-08-27T21:41:29.739" v="170" actId="2696"/>
        <pc:sldMkLst>
          <pc:docMk/>
          <pc:sldMk cId="2554986141" sldId="339"/>
        </pc:sldMkLst>
      </pc:sldChg>
    </pc:docChg>
  </pc:docChgLst>
  <pc:docChgLst>
    <pc:chgData name="Bloom, Ashley (EOTSS)" userId="72d0e8ae-2e4f-4bb9-94cd-a4385f38aed0" providerId="ADAL" clId="{C303FB16-FB8B-4A99-B4F3-F2B79E1511BE}"/>
    <pc:docChg chg="custSel delSld modSld">
      <pc:chgData name="Bloom, Ashley (EOTSS)" userId="72d0e8ae-2e4f-4bb9-94cd-a4385f38aed0" providerId="ADAL" clId="{C303FB16-FB8B-4A99-B4F3-F2B79E1511BE}" dt="2024-09-20T13:02:37.405" v="1220" actId="20577"/>
      <pc:docMkLst>
        <pc:docMk/>
      </pc:docMkLst>
      <pc:sldChg chg="modSp mod">
        <pc:chgData name="Bloom, Ashley (EOTSS)" userId="72d0e8ae-2e4f-4bb9-94cd-a4385f38aed0" providerId="ADAL" clId="{C303FB16-FB8B-4A99-B4F3-F2B79E1511BE}" dt="2024-09-18T14:24:28.550" v="2" actId="20577"/>
        <pc:sldMkLst>
          <pc:docMk/>
          <pc:sldMk cId="4274120308" sldId="256"/>
        </pc:sldMkLst>
        <pc:spChg chg="mod">
          <ac:chgData name="Bloom, Ashley (EOTSS)" userId="72d0e8ae-2e4f-4bb9-94cd-a4385f38aed0" providerId="ADAL" clId="{C303FB16-FB8B-4A99-B4F3-F2B79E1511BE}" dt="2024-09-18T14:24:28.550" v="2" actId="20577"/>
          <ac:spMkLst>
            <pc:docMk/>
            <pc:sldMk cId="4274120308" sldId="256"/>
            <ac:spMk id="3" creationId="{73DF786E-4EF4-B345-0F01-3F2D068BD41E}"/>
          </ac:spMkLst>
        </pc:spChg>
      </pc:sldChg>
      <pc:sldChg chg="modSp mod">
        <pc:chgData name="Bloom, Ashley (EOTSS)" userId="72d0e8ae-2e4f-4bb9-94cd-a4385f38aed0" providerId="ADAL" clId="{C303FB16-FB8B-4A99-B4F3-F2B79E1511BE}" dt="2024-09-18T14:25:38.389" v="86" actId="20577"/>
        <pc:sldMkLst>
          <pc:docMk/>
          <pc:sldMk cId="907641570" sldId="257"/>
        </pc:sldMkLst>
        <pc:spChg chg="mod">
          <ac:chgData name="Bloom, Ashley (EOTSS)" userId="72d0e8ae-2e4f-4bb9-94cd-a4385f38aed0" providerId="ADAL" clId="{C303FB16-FB8B-4A99-B4F3-F2B79E1511BE}" dt="2024-09-18T14:25:38.389" v="86" actId="20577"/>
          <ac:spMkLst>
            <pc:docMk/>
            <pc:sldMk cId="907641570" sldId="257"/>
            <ac:spMk id="3" creationId="{044C0BF8-ACE0-1642-E7A4-63B54E626902}"/>
          </ac:spMkLst>
        </pc:spChg>
      </pc:sldChg>
      <pc:sldChg chg="modSp mod">
        <pc:chgData name="Bloom, Ashley (EOTSS)" userId="72d0e8ae-2e4f-4bb9-94cd-a4385f38aed0" providerId="ADAL" clId="{C303FB16-FB8B-4A99-B4F3-F2B79E1511BE}" dt="2024-09-18T14:29:05.872" v="252" actId="20577"/>
        <pc:sldMkLst>
          <pc:docMk/>
          <pc:sldMk cId="2890622037" sldId="275"/>
        </pc:sldMkLst>
        <pc:spChg chg="mod">
          <ac:chgData name="Bloom, Ashley (EOTSS)" userId="72d0e8ae-2e4f-4bb9-94cd-a4385f38aed0" providerId="ADAL" clId="{C303FB16-FB8B-4A99-B4F3-F2B79E1511BE}" dt="2024-09-18T14:29:05.872" v="252" actId="20577"/>
          <ac:spMkLst>
            <pc:docMk/>
            <pc:sldMk cId="2890622037" sldId="275"/>
            <ac:spMk id="3" creationId="{4DBBF46A-1C58-3DFA-BEE3-38876A216B60}"/>
          </ac:spMkLst>
        </pc:spChg>
      </pc:sldChg>
      <pc:sldChg chg="modSp mod">
        <pc:chgData name="Bloom, Ashley (EOTSS)" userId="72d0e8ae-2e4f-4bb9-94cd-a4385f38aed0" providerId="ADAL" clId="{C303FB16-FB8B-4A99-B4F3-F2B79E1511BE}" dt="2024-09-18T14:26:13.207" v="97" actId="20577"/>
        <pc:sldMkLst>
          <pc:docMk/>
          <pc:sldMk cId="1451364275" sldId="339"/>
        </pc:sldMkLst>
        <pc:spChg chg="mod">
          <ac:chgData name="Bloom, Ashley (EOTSS)" userId="72d0e8ae-2e4f-4bb9-94cd-a4385f38aed0" providerId="ADAL" clId="{C303FB16-FB8B-4A99-B4F3-F2B79E1511BE}" dt="2024-09-18T14:26:13.207" v="97" actId="20577"/>
          <ac:spMkLst>
            <pc:docMk/>
            <pc:sldMk cId="1451364275" sldId="339"/>
            <ac:spMk id="4" creationId="{D62AA073-EEE5-17C7-9C76-5ED45613061E}"/>
          </ac:spMkLst>
        </pc:spChg>
      </pc:sldChg>
      <pc:sldChg chg="modSp mod">
        <pc:chgData name="Bloom, Ashley (EOTSS)" userId="72d0e8ae-2e4f-4bb9-94cd-a4385f38aed0" providerId="ADAL" clId="{C303FB16-FB8B-4A99-B4F3-F2B79E1511BE}" dt="2024-09-20T13:02:37.405" v="1220" actId="20577"/>
        <pc:sldMkLst>
          <pc:docMk/>
          <pc:sldMk cId="2636467834" sldId="340"/>
        </pc:sldMkLst>
        <pc:spChg chg="mod">
          <ac:chgData name="Bloom, Ashley (EOTSS)" userId="72d0e8ae-2e4f-4bb9-94cd-a4385f38aed0" providerId="ADAL" clId="{C303FB16-FB8B-4A99-B4F3-F2B79E1511BE}" dt="2024-09-18T14:26:31.228" v="108" actId="20577"/>
          <ac:spMkLst>
            <pc:docMk/>
            <pc:sldMk cId="2636467834" sldId="340"/>
            <ac:spMk id="2" creationId="{3D08B2C1-63E7-C30C-0043-F1C67DBD9AFB}"/>
          </ac:spMkLst>
        </pc:spChg>
        <pc:spChg chg="mod">
          <ac:chgData name="Bloom, Ashley (EOTSS)" userId="72d0e8ae-2e4f-4bb9-94cd-a4385f38aed0" providerId="ADAL" clId="{C303FB16-FB8B-4A99-B4F3-F2B79E1511BE}" dt="2024-09-20T13:02:37.405" v="1220" actId="20577"/>
          <ac:spMkLst>
            <pc:docMk/>
            <pc:sldMk cId="2636467834" sldId="340"/>
            <ac:spMk id="3" creationId="{8B8D2E79-13C1-9E06-D93C-A05EEC0EFA89}"/>
          </ac:spMkLst>
        </pc:spChg>
      </pc:sldChg>
      <pc:sldChg chg="modSp mod">
        <pc:chgData name="Bloom, Ashley (EOTSS)" userId="72d0e8ae-2e4f-4bb9-94cd-a4385f38aed0" providerId="ADAL" clId="{C303FB16-FB8B-4A99-B4F3-F2B79E1511BE}" dt="2024-09-18T14:27:10.738" v="172" actId="20577"/>
        <pc:sldMkLst>
          <pc:docMk/>
          <pc:sldMk cId="875351053" sldId="341"/>
        </pc:sldMkLst>
        <pc:spChg chg="mod">
          <ac:chgData name="Bloom, Ashley (EOTSS)" userId="72d0e8ae-2e4f-4bb9-94cd-a4385f38aed0" providerId="ADAL" clId="{C303FB16-FB8B-4A99-B4F3-F2B79E1511BE}" dt="2024-09-18T14:27:10.738" v="172" actId="20577"/>
          <ac:spMkLst>
            <pc:docMk/>
            <pc:sldMk cId="875351053" sldId="341"/>
            <ac:spMk id="4" creationId="{536D487A-4CD6-681A-6EF4-35CFEDD189A2}"/>
          </ac:spMkLst>
        </pc:spChg>
      </pc:sldChg>
      <pc:sldChg chg="modSp mod">
        <pc:chgData name="Bloom, Ashley (EOTSS)" userId="72d0e8ae-2e4f-4bb9-94cd-a4385f38aed0" providerId="ADAL" clId="{C303FB16-FB8B-4A99-B4F3-F2B79E1511BE}" dt="2024-09-20T13:00:51.631" v="1163" actId="20577"/>
        <pc:sldMkLst>
          <pc:docMk/>
          <pc:sldMk cId="3010108517" sldId="342"/>
        </pc:sldMkLst>
        <pc:spChg chg="mod">
          <ac:chgData name="Bloom, Ashley (EOTSS)" userId="72d0e8ae-2e4f-4bb9-94cd-a4385f38aed0" providerId="ADAL" clId="{C303FB16-FB8B-4A99-B4F3-F2B79E1511BE}" dt="2024-09-20T12:58:49.842" v="911" actId="20577"/>
          <ac:spMkLst>
            <pc:docMk/>
            <pc:sldMk cId="3010108517" sldId="342"/>
            <ac:spMk id="2" creationId="{BE546871-1E56-CC42-6F9A-311E80F242E5}"/>
          </ac:spMkLst>
        </pc:spChg>
        <pc:spChg chg="mod">
          <ac:chgData name="Bloom, Ashley (EOTSS)" userId="72d0e8ae-2e4f-4bb9-94cd-a4385f38aed0" providerId="ADAL" clId="{C303FB16-FB8B-4A99-B4F3-F2B79E1511BE}" dt="2024-09-20T13:00:51.631" v="1163" actId="20577"/>
          <ac:spMkLst>
            <pc:docMk/>
            <pc:sldMk cId="3010108517" sldId="342"/>
            <ac:spMk id="3" creationId="{84808A42-024C-600A-AE68-1D81A08EB52E}"/>
          </ac:spMkLst>
        </pc:spChg>
      </pc:sldChg>
      <pc:sldChg chg="del">
        <pc:chgData name="Bloom, Ashley (EOTSS)" userId="72d0e8ae-2e4f-4bb9-94cd-a4385f38aed0" providerId="ADAL" clId="{C303FB16-FB8B-4A99-B4F3-F2B79E1511BE}" dt="2024-09-18T14:27:32.081" v="173" actId="2696"/>
        <pc:sldMkLst>
          <pc:docMk/>
          <pc:sldMk cId="1652699071" sldId="34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11/1/2024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16</a:t>
            </a:fld>
            <a:endParaRPr lang="en-US" dirty="0"/>
          </a:p>
        </p:txBody>
      </p:sp>
    </p:spTree>
    <p:extLst>
      <p:ext uri="{BB962C8B-B14F-4D97-AF65-F5344CB8AC3E}">
        <p14:creationId xmlns:p14="http://schemas.microsoft.com/office/powerpoint/2010/main" val="78391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11/1/2024</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11/1/2024</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11/1/2024</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11/1/2024</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11/1/2024</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11/1/2024</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11/1/2024</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11/1/2024</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11/1/2024</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11/1/2024</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11/1/2024</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11/1/2024</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24000" y="1436916"/>
            <a:ext cx="9144000" cy="3063650"/>
          </a:xfrm>
        </p:spPr>
        <p:txBody>
          <a:bodyPr>
            <a:normAutofit fontScale="90000"/>
          </a:bodyPr>
          <a:lstStyle/>
          <a:p>
            <a:r>
              <a:rPr lang="en-US" dirty="0">
                <a:solidFill>
                  <a:schemeClr val="bg2"/>
                </a:solidFill>
              </a:rPr>
              <a:t>Digital Accessibility and Equity Governance Board Accessibility Training Plan Working Group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a:xfrm>
            <a:off x="1524000" y="4811485"/>
            <a:ext cx="9144000" cy="1436917"/>
          </a:xfrm>
        </p:spPr>
        <p:txBody>
          <a:bodyPr/>
          <a:lstStyle/>
          <a:p>
            <a:r>
              <a:rPr lang="en-US" dirty="0">
                <a:solidFill>
                  <a:schemeClr val="bg2"/>
                </a:solidFill>
              </a:rPr>
              <a:t>November 1, 2024</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B2752-0554-CB3F-5C3F-42577A4ABF96}"/>
              </a:ext>
            </a:extLst>
          </p:cNvPr>
          <p:cNvSpPr>
            <a:spLocks noGrp="1"/>
          </p:cNvSpPr>
          <p:nvPr>
            <p:ph type="title"/>
          </p:nvPr>
        </p:nvSpPr>
        <p:spPr/>
        <p:txBody>
          <a:bodyPr/>
          <a:lstStyle/>
          <a:p>
            <a:pPr algn="ctr"/>
            <a:r>
              <a:rPr lang="en-US" dirty="0"/>
              <a:t>EOTSS Skills based Training</a:t>
            </a:r>
          </a:p>
        </p:txBody>
      </p:sp>
      <p:sp>
        <p:nvSpPr>
          <p:cNvPr id="3" name="Content Placeholder 2">
            <a:extLst>
              <a:ext uri="{FF2B5EF4-FFF2-40B4-BE49-F238E27FC236}">
                <a16:creationId xmlns:a16="http://schemas.microsoft.com/office/drawing/2014/main" id="{DD1C2D36-7731-4DA5-7681-CA36E5DAA605}"/>
              </a:ext>
            </a:extLst>
          </p:cNvPr>
          <p:cNvSpPr>
            <a:spLocks noGrp="1"/>
          </p:cNvSpPr>
          <p:nvPr>
            <p:ph idx="1"/>
          </p:nvPr>
        </p:nvSpPr>
        <p:spPr/>
        <p:txBody>
          <a:bodyPr>
            <a:normAutofit fontScale="92500"/>
          </a:bodyPr>
          <a:lstStyle/>
          <a:p>
            <a:r>
              <a:rPr lang="en-US" dirty="0"/>
              <a:t>EOTSS plans to pilot skills-based trainings for a subset of EOTSS IT team in December</a:t>
            </a:r>
          </a:p>
          <a:p>
            <a:r>
              <a:rPr lang="en-US" dirty="0"/>
              <a:t>These learning courses will supplement and augment the required annual training that Commonwealth employees must complete</a:t>
            </a:r>
          </a:p>
          <a:p>
            <a:r>
              <a:rPr lang="en-US" dirty="0"/>
              <a:t>Learning courses will be provided through the Cornerstone platform and will not be required but suggested learning opportunities</a:t>
            </a:r>
          </a:p>
          <a:p>
            <a:r>
              <a:rPr lang="en-US" dirty="0"/>
              <a:t>May role out to all of EOTSS and additional executive branch employees when courses for job roles have been identified and integrated</a:t>
            </a:r>
          </a:p>
          <a:p>
            <a:r>
              <a:rPr lang="en-US" dirty="0"/>
              <a:t>Accessibility upskilling courses will be part of these learning courses </a:t>
            </a:r>
          </a:p>
        </p:txBody>
      </p:sp>
    </p:spTree>
    <p:extLst>
      <p:ext uri="{BB962C8B-B14F-4D97-AF65-F5344CB8AC3E}">
        <p14:creationId xmlns:p14="http://schemas.microsoft.com/office/powerpoint/2010/main" val="1237144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43431236-2C27-A174-158B-DCB7C88B273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F071275-8D2B-4557-C1B3-5CB225FEFC8C}"/>
              </a:ext>
            </a:extLst>
          </p:cNvPr>
          <p:cNvSpPr>
            <a:spLocks noGrp="1"/>
          </p:cNvSpPr>
          <p:nvPr>
            <p:ph type="ctrTitle"/>
          </p:nvPr>
        </p:nvSpPr>
        <p:spPr>
          <a:xfrm>
            <a:off x="1524000" y="1122362"/>
            <a:ext cx="9144000" cy="4097337"/>
          </a:xfrm>
        </p:spPr>
        <p:txBody>
          <a:bodyPr>
            <a:normAutofit/>
          </a:bodyPr>
          <a:lstStyle/>
          <a:p>
            <a:r>
              <a:rPr lang="en-US" dirty="0">
                <a:solidFill>
                  <a:schemeClr val="bg2"/>
                </a:solidFill>
              </a:rPr>
              <a:t>Discuss Digital Accessibility Modules Offered by the Cornerstone Learning Library</a:t>
            </a:r>
            <a:br>
              <a:rPr lang="en-US" dirty="0">
                <a:solidFill>
                  <a:schemeClr val="bg2"/>
                </a:solidFill>
              </a:rPr>
            </a:br>
            <a:endParaRPr lang="en-US" dirty="0">
              <a:solidFill>
                <a:schemeClr val="bg2"/>
              </a:solidFill>
            </a:endParaRPr>
          </a:p>
        </p:txBody>
      </p:sp>
    </p:spTree>
    <p:extLst>
      <p:ext uri="{BB962C8B-B14F-4D97-AF65-F5344CB8AC3E}">
        <p14:creationId xmlns:p14="http://schemas.microsoft.com/office/powerpoint/2010/main" val="2346692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A672B-E613-9937-013F-652CFC87BB03}"/>
              </a:ext>
            </a:extLst>
          </p:cNvPr>
          <p:cNvSpPr>
            <a:spLocks noGrp="1"/>
          </p:cNvSpPr>
          <p:nvPr>
            <p:ph type="title"/>
          </p:nvPr>
        </p:nvSpPr>
        <p:spPr/>
        <p:txBody>
          <a:bodyPr/>
          <a:lstStyle/>
          <a:p>
            <a:pPr algn="ctr"/>
            <a:r>
              <a:rPr lang="en-US" dirty="0"/>
              <a:t>Cornerstone Learning Library Module Offerings</a:t>
            </a:r>
          </a:p>
        </p:txBody>
      </p:sp>
      <p:sp>
        <p:nvSpPr>
          <p:cNvPr id="3" name="Content Placeholder 2">
            <a:extLst>
              <a:ext uri="{FF2B5EF4-FFF2-40B4-BE49-F238E27FC236}">
                <a16:creationId xmlns:a16="http://schemas.microsoft.com/office/drawing/2014/main" id="{C5F3CF93-9566-2E3F-BB42-DF9B42778C9D}"/>
              </a:ext>
            </a:extLst>
          </p:cNvPr>
          <p:cNvSpPr>
            <a:spLocks noGrp="1"/>
          </p:cNvSpPr>
          <p:nvPr>
            <p:ph idx="1"/>
          </p:nvPr>
        </p:nvSpPr>
        <p:spPr/>
        <p:txBody>
          <a:bodyPr/>
          <a:lstStyle/>
          <a:p>
            <a:pPr marL="0" indent="0">
              <a:buNone/>
            </a:pPr>
            <a:r>
              <a:rPr lang="en-US" dirty="0"/>
              <a:t>17 modules identified</a:t>
            </a:r>
          </a:p>
          <a:p>
            <a:pPr marL="0" indent="0">
              <a:buNone/>
            </a:pPr>
            <a:r>
              <a:rPr lang="en-US" dirty="0"/>
              <a:t>Coverage areas include: </a:t>
            </a:r>
          </a:p>
          <a:p>
            <a:pPr marL="514350" indent="-514350">
              <a:buFont typeface="+mj-lt"/>
              <a:buAutoNum type="arabicPeriod"/>
            </a:pPr>
            <a:r>
              <a:rPr lang="en-US" dirty="0"/>
              <a:t>Introduction to digital accessibility </a:t>
            </a:r>
          </a:p>
          <a:p>
            <a:pPr marL="514350" indent="-514350">
              <a:buFont typeface="+mj-lt"/>
              <a:buAutoNum type="arabicPeriod"/>
            </a:pPr>
            <a:r>
              <a:rPr lang="en-US" dirty="0"/>
              <a:t>Standards overview</a:t>
            </a:r>
          </a:p>
          <a:p>
            <a:pPr marL="514350" indent="-514350">
              <a:buFont typeface="+mj-lt"/>
              <a:buAutoNum type="arabicPeriod"/>
            </a:pPr>
            <a:r>
              <a:rPr lang="en-US" dirty="0"/>
              <a:t>Web Design</a:t>
            </a:r>
          </a:p>
          <a:p>
            <a:pPr marL="514350" indent="-514350">
              <a:buFont typeface="+mj-lt"/>
              <a:buAutoNum type="arabicPeriod"/>
            </a:pPr>
            <a:r>
              <a:rPr lang="en-US" dirty="0"/>
              <a:t>Disability Inclusion</a:t>
            </a:r>
          </a:p>
          <a:p>
            <a:pPr marL="514350" indent="-514350">
              <a:buFont typeface="+mj-lt"/>
              <a:buAutoNum type="arabicPeriod"/>
            </a:pPr>
            <a:r>
              <a:rPr lang="en-US" dirty="0"/>
              <a:t>Disability Awareness for Customer Service</a:t>
            </a:r>
          </a:p>
          <a:p>
            <a:pPr marL="514350" indent="-514350">
              <a:buFont typeface="+mj-lt"/>
              <a:buAutoNum type="arabicPeriod"/>
            </a:pPr>
            <a:r>
              <a:rPr lang="en-US" dirty="0"/>
              <a:t>Workplace Inclusion</a:t>
            </a:r>
          </a:p>
          <a:p>
            <a:pPr marL="0" indent="0">
              <a:buNone/>
            </a:pPr>
            <a:endParaRPr lang="en-US" dirty="0"/>
          </a:p>
        </p:txBody>
      </p:sp>
    </p:spTree>
    <p:extLst>
      <p:ext uri="{BB962C8B-B14F-4D97-AF65-F5344CB8AC3E}">
        <p14:creationId xmlns:p14="http://schemas.microsoft.com/office/powerpoint/2010/main" val="39476751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848F87F8-CAB9-982D-63DE-7A449B8A195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08215BF-C54D-ED90-C8F0-EEBEBC34D046}"/>
              </a:ext>
            </a:extLst>
          </p:cNvPr>
          <p:cNvSpPr>
            <a:spLocks noGrp="1"/>
          </p:cNvSpPr>
          <p:nvPr>
            <p:ph type="ctrTitle"/>
          </p:nvPr>
        </p:nvSpPr>
        <p:spPr>
          <a:xfrm>
            <a:off x="1524000" y="1122362"/>
            <a:ext cx="9144000" cy="3386137"/>
          </a:xfrm>
        </p:spPr>
        <p:txBody>
          <a:bodyPr>
            <a:normAutofit/>
          </a:bodyPr>
          <a:lstStyle/>
          <a:p>
            <a:r>
              <a:rPr lang="en-US" dirty="0">
                <a:solidFill>
                  <a:schemeClr val="bg2"/>
                </a:solidFill>
              </a:rPr>
              <a:t>Discuss Commonwealth Employee Union Contract Agreements</a:t>
            </a:r>
          </a:p>
        </p:txBody>
      </p:sp>
    </p:spTree>
    <p:extLst>
      <p:ext uri="{BB962C8B-B14F-4D97-AF65-F5344CB8AC3E}">
        <p14:creationId xmlns:p14="http://schemas.microsoft.com/office/powerpoint/2010/main" val="19051121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D4AA8-F910-58AB-7E0D-01C0B578619A}"/>
              </a:ext>
            </a:extLst>
          </p:cNvPr>
          <p:cNvSpPr>
            <a:spLocks noGrp="1"/>
          </p:cNvSpPr>
          <p:nvPr>
            <p:ph type="title"/>
          </p:nvPr>
        </p:nvSpPr>
        <p:spPr/>
        <p:txBody>
          <a:bodyPr/>
          <a:lstStyle/>
          <a:p>
            <a:pPr algn="ctr"/>
            <a:r>
              <a:rPr lang="en-US" dirty="0"/>
              <a:t>Commonwealth Employee Union Information</a:t>
            </a:r>
          </a:p>
        </p:txBody>
      </p:sp>
      <p:sp>
        <p:nvSpPr>
          <p:cNvPr id="3" name="Content Placeholder 2">
            <a:extLst>
              <a:ext uri="{FF2B5EF4-FFF2-40B4-BE49-F238E27FC236}">
                <a16:creationId xmlns:a16="http://schemas.microsoft.com/office/drawing/2014/main" id="{C20BC1B2-9BE3-9FF5-E2AD-C49F4F9B236D}"/>
              </a:ext>
            </a:extLst>
          </p:cNvPr>
          <p:cNvSpPr>
            <a:spLocks noGrp="1"/>
          </p:cNvSpPr>
          <p:nvPr>
            <p:ph idx="1"/>
          </p:nvPr>
        </p:nvSpPr>
        <p:spPr/>
        <p:txBody>
          <a:bodyPr>
            <a:normAutofit/>
          </a:bodyPr>
          <a:lstStyle/>
          <a:p>
            <a:pPr marL="0" indent="0">
              <a:buNone/>
            </a:pPr>
            <a:r>
              <a:rPr lang="en-US" dirty="0"/>
              <a:t>Commonwealth has multiple unions covering over 90% of employees</a:t>
            </a:r>
          </a:p>
          <a:p>
            <a:pPr marL="0" indent="0">
              <a:buNone/>
            </a:pPr>
            <a:r>
              <a:rPr lang="en-US" dirty="0"/>
              <a:t>National Association of Government Employees union covers executive branch employees (may have additional unions)</a:t>
            </a:r>
          </a:p>
          <a:p>
            <a:pPr marL="0" indent="0">
              <a:buNone/>
            </a:pPr>
            <a:r>
              <a:rPr lang="en-US" dirty="0"/>
              <a:t>Most current union contracts commenced in July of 2024 and run through June of 2027</a:t>
            </a:r>
          </a:p>
          <a:p>
            <a:pPr marL="0" indent="0">
              <a:buNone/>
            </a:pPr>
            <a:r>
              <a:rPr lang="en-US" dirty="0"/>
              <a:t>Need to have Human Resources Division work with union administrators to include digital accessibility training into annual required training</a:t>
            </a:r>
          </a:p>
        </p:txBody>
      </p:sp>
    </p:spTree>
    <p:extLst>
      <p:ext uri="{BB962C8B-B14F-4D97-AF65-F5344CB8AC3E}">
        <p14:creationId xmlns:p14="http://schemas.microsoft.com/office/powerpoint/2010/main" val="41419990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87D025C-3BFB-7356-B452-63A3CAE75A33}"/>
              </a:ext>
            </a:extLst>
          </p:cNvPr>
          <p:cNvSpPr>
            <a:spLocks noGrp="1"/>
          </p:cNvSpPr>
          <p:nvPr>
            <p:ph type="ctrTitle"/>
          </p:nvPr>
        </p:nvSpPr>
        <p:spPr>
          <a:xfrm>
            <a:off x="1524000" y="1122362"/>
            <a:ext cx="9144000" cy="3729037"/>
          </a:xfrm>
        </p:spPr>
        <p:txBody>
          <a:bodyPr>
            <a:normAutofit/>
          </a:bodyPr>
          <a:lstStyle/>
          <a:p>
            <a:r>
              <a:rPr lang="en-US" dirty="0">
                <a:solidFill>
                  <a:schemeClr val="bg2"/>
                </a:solidFill>
              </a:rPr>
              <a:t>Next Steps </a:t>
            </a:r>
            <a:br>
              <a:rPr lang="en-US" dirty="0">
                <a:solidFill>
                  <a:schemeClr val="bg2"/>
                </a:solidFill>
              </a:rPr>
            </a:br>
            <a:r>
              <a:rPr lang="en-US" dirty="0">
                <a:solidFill>
                  <a:schemeClr val="bg2"/>
                </a:solidFill>
              </a:rPr>
              <a:t>for Accessibility Training Plan Working Group</a:t>
            </a:r>
          </a:p>
        </p:txBody>
      </p:sp>
    </p:spTree>
    <p:extLst>
      <p:ext uri="{BB962C8B-B14F-4D97-AF65-F5344CB8AC3E}">
        <p14:creationId xmlns:p14="http://schemas.microsoft.com/office/powerpoint/2010/main" val="20478307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224-3E84-716D-8D23-88E192793268}"/>
              </a:ext>
            </a:extLst>
          </p:cNvPr>
          <p:cNvSpPr>
            <a:spLocks noGrp="1"/>
          </p:cNvSpPr>
          <p:nvPr>
            <p:ph type="title"/>
          </p:nvPr>
        </p:nvSpPr>
        <p:spPr/>
        <p:txBody>
          <a:bodyPr/>
          <a:lstStyle/>
          <a:p>
            <a:pPr algn="ctr"/>
            <a:r>
              <a:rPr lang="en-US" dirty="0"/>
              <a:t>What is Next for This Working Group</a:t>
            </a:r>
          </a:p>
        </p:txBody>
      </p:sp>
      <p:sp>
        <p:nvSpPr>
          <p:cNvPr id="3" name="Content Placeholder 2">
            <a:extLst>
              <a:ext uri="{FF2B5EF4-FFF2-40B4-BE49-F238E27FC236}">
                <a16:creationId xmlns:a16="http://schemas.microsoft.com/office/drawing/2014/main" id="{4DBBF46A-1C58-3DFA-BEE3-38876A216B60}"/>
              </a:ext>
            </a:extLst>
          </p:cNvPr>
          <p:cNvSpPr>
            <a:spLocks noGrp="1"/>
          </p:cNvSpPr>
          <p:nvPr>
            <p:ph idx="1"/>
          </p:nvPr>
        </p:nvSpPr>
        <p:spPr>
          <a:xfrm>
            <a:off x="838200" y="1871330"/>
            <a:ext cx="10515600" cy="4837814"/>
          </a:xfrm>
        </p:spPr>
        <p:txBody>
          <a:bodyPr vert="horz" lIns="91440" tIns="45720" rIns="91440" bIns="45720" rtlCol="0" anchor="t">
            <a:normAutofit lnSpcReduction="10000"/>
          </a:bodyPr>
          <a:lstStyle/>
          <a:p>
            <a:pPr marL="0" indent="0">
              <a:buNone/>
            </a:pPr>
            <a:r>
              <a:rPr lang="en-US" dirty="0"/>
              <a:t>Coming up for this working group</a:t>
            </a:r>
          </a:p>
          <a:p>
            <a:pPr marL="0" indent="0">
              <a:buNone/>
            </a:pPr>
            <a:endParaRPr lang="en-US" dirty="0"/>
          </a:p>
          <a:p>
            <a:pPr marL="514350" indent="-514350">
              <a:buFont typeface="+mj-lt"/>
              <a:buAutoNum type="arabicPeriod"/>
            </a:pPr>
            <a:r>
              <a:rPr lang="en-US" dirty="0"/>
              <a:t>Collaborate with Human Resources division and Massachusetts Office on Disability to investigate training content in the Cornerstone library and content that can be created for required trainings</a:t>
            </a:r>
          </a:p>
          <a:p>
            <a:pPr marL="514350" indent="-514350">
              <a:buFont typeface="+mj-lt"/>
              <a:buAutoNum type="arabicPeriod"/>
            </a:pPr>
            <a:r>
              <a:rPr lang="en-US" dirty="0"/>
              <a:t>Finalize Central accessibility Team training coverage deliverables</a:t>
            </a:r>
          </a:p>
          <a:p>
            <a:pPr marL="514350" indent="-514350">
              <a:buFont typeface="+mj-lt"/>
              <a:buAutoNum type="arabicPeriod"/>
            </a:pPr>
            <a:r>
              <a:rPr lang="en-US" dirty="0"/>
              <a:t>Continue regular meetings to identify possible tasks for group members to complete to make training plan recommendations</a:t>
            </a:r>
          </a:p>
          <a:p>
            <a:pPr marL="514350" indent="-514350">
              <a:buFont typeface="+mj-lt"/>
              <a:buAutoNum type="arabicPeriod"/>
            </a:pPr>
            <a:r>
              <a:rPr lang="en-US" dirty="0"/>
              <a:t>Present recommendations for board feedback at a future meeting</a:t>
            </a:r>
          </a:p>
        </p:txBody>
      </p:sp>
    </p:spTree>
    <p:extLst>
      <p:ext uri="{BB962C8B-B14F-4D97-AF65-F5344CB8AC3E}">
        <p14:creationId xmlns:p14="http://schemas.microsoft.com/office/powerpoint/2010/main" val="2890622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6813C-6E89-1EE2-AC63-6B853BC1137D}"/>
              </a:ext>
            </a:extLst>
          </p:cNvPr>
          <p:cNvSpPr>
            <a:spLocks noGrp="1"/>
          </p:cNvSpPr>
          <p:nvPr>
            <p:ph type="ctrTitle"/>
          </p:nvPr>
        </p:nvSpPr>
        <p:spPr>
          <a:xfrm>
            <a:off x="1524000" y="1122362"/>
            <a:ext cx="9144000" cy="3348037"/>
          </a:xfrm>
        </p:spPr>
        <p:txBody>
          <a:bodyPr/>
          <a:lstStyle/>
          <a:p>
            <a:r>
              <a:rPr lang="en-US" dirty="0">
                <a:solidFill>
                  <a:schemeClr val="bg2"/>
                </a:solidFill>
              </a:rPr>
              <a:t>Working Group Member Remarks</a:t>
            </a:r>
          </a:p>
        </p:txBody>
      </p:sp>
    </p:spTree>
    <p:extLst>
      <p:ext uri="{BB962C8B-B14F-4D97-AF65-F5344CB8AC3E}">
        <p14:creationId xmlns:p14="http://schemas.microsoft.com/office/powerpoint/2010/main" val="31530825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75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p:txBody>
      </p:sp>
    </p:spTree>
    <p:extLst>
      <p:ext uri="{BB962C8B-B14F-4D97-AF65-F5344CB8AC3E}">
        <p14:creationId xmlns:p14="http://schemas.microsoft.com/office/powerpoint/2010/main" val="1409002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fontScale="92500" lnSpcReduction="10000"/>
          </a:bodyPr>
          <a:lstStyle/>
          <a:p>
            <a:pPr marL="514350" indent="-514350">
              <a:buFont typeface="+mj-lt"/>
              <a:buAutoNum type="arabicPeriod"/>
            </a:pPr>
            <a:r>
              <a:rPr lang="en-US" dirty="0"/>
              <a:t>Introduction and Roll Call</a:t>
            </a:r>
          </a:p>
          <a:p>
            <a:pPr marL="514350" indent="-514350">
              <a:buFont typeface="+mj-lt"/>
              <a:buAutoNum type="arabicPeriod"/>
            </a:pPr>
            <a:r>
              <a:rPr lang="en-US" dirty="0"/>
              <a:t>Update on Technology Services and Security Central Accessibility Team Trainings</a:t>
            </a:r>
          </a:p>
          <a:p>
            <a:pPr marL="514350" indent="-514350">
              <a:buFont typeface="+mj-lt"/>
              <a:buAutoNum type="arabicPeriod"/>
            </a:pPr>
            <a:r>
              <a:rPr lang="en-US" dirty="0"/>
              <a:t>Discuss Technology Services and Security IT Trainings</a:t>
            </a:r>
          </a:p>
          <a:p>
            <a:pPr marL="514350" indent="-514350">
              <a:buFont typeface="+mj-lt"/>
              <a:buAutoNum type="arabicPeriod"/>
            </a:pPr>
            <a:r>
              <a:rPr lang="en-US" dirty="0"/>
              <a:t>Discuss Digital Accessibility Modules Offered by the Cornerstone Learning Library</a:t>
            </a:r>
          </a:p>
          <a:p>
            <a:pPr marL="514350" indent="-514350">
              <a:buFont typeface="+mj-lt"/>
              <a:buAutoNum type="arabicPeriod"/>
            </a:pPr>
            <a:r>
              <a:rPr lang="en-US" dirty="0"/>
              <a:t>Discuss Commonwealth Employee Union Contract Agreements</a:t>
            </a:r>
          </a:p>
          <a:p>
            <a:pPr marL="514350" indent="-514350">
              <a:buFont typeface="+mj-lt"/>
              <a:buAutoNum type="arabicPeriod"/>
            </a:pPr>
            <a:r>
              <a:rPr lang="en-US" dirty="0"/>
              <a:t>Working Group Next Steps</a:t>
            </a:r>
          </a:p>
          <a:p>
            <a:pPr marL="514350" indent="-514350">
              <a:buFont typeface="+mj-lt"/>
              <a:buAutoNum type="arabicPeriod"/>
            </a:pPr>
            <a:r>
              <a:rPr lang="en-US" dirty="0"/>
              <a:t>Working Group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9402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Introduction and Roll Call</a:t>
            </a:r>
          </a:p>
        </p:txBody>
      </p:sp>
    </p:spTree>
    <p:extLst>
      <p:ext uri="{BB962C8B-B14F-4D97-AF65-F5344CB8AC3E}">
        <p14:creationId xmlns:p14="http://schemas.microsoft.com/office/powerpoint/2010/main" val="1519259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Working Group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199" y="1825625"/>
            <a:ext cx="10722429" cy="4351338"/>
          </a:xfrm>
        </p:spPr>
        <p:txBody>
          <a:bodyPr>
            <a:normAutofit lnSpcReduction="10000"/>
          </a:bodyPr>
          <a:lstStyle/>
          <a:p>
            <a:pPr marL="609600" indent="-457200"/>
            <a:r>
              <a:rPr lang="en-US" b="1" dirty="0"/>
              <a:t>Jason Snyder, </a:t>
            </a:r>
            <a:r>
              <a:rPr lang="en-US" dirty="0">
                <a:ea typeface="Noto Sans Light" panose="020B0402040504020204" pitchFamily="34" charset="0"/>
                <a:cs typeface="Noto Sans Light" panose="020B0402040504020204" pitchFamily="34" charset="0"/>
              </a:rPr>
              <a:t>Secretary, Executive Office of Technology Services and Security</a:t>
            </a:r>
          </a:p>
          <a:p>
            <a:pPr marL="609600" indent="-457200"/>
            <a:r>
              <a:rPr lang="en-US" b="1" dirty="0"/>
              <a:t>Ashley Bloom, </a:t>
            </a:r>
            <a:r>
              <a:rPr lang="en-US" dirty="0"/>
              <a:t>CIAO, Executive Office of Technology Services and Security</a:t>
            </a:r>
          </a:p>
          <a:p>
            <a:pPr marL="609600" indent="-457200"/>
            <a:r>
              <a:rPr lang="en-US" b="1" dirty="0"/>
              <a:t>Brian Chase</a:t>
            </a:r>
            <a:r>
              <a:rPr lang="en-US" dirty="0"/>
              <a:t>, </a:t>
            </a:r>
            <a:r>
              <a:rPr lang="en-US" dirty="0">
                <a:ea typeface="Noto Sans Light" panose="020B0402040504020204" pitchFamily="34" charset="0"/>
                <a:cs typeface="Noto Sans Light" panose="020B0402040504020204" pitchFamily="34" charset="0"/>
              </a:rPr>
              <a:t>Secretariat CIO, Executive Office of Veterans Services</a:t>
            </a:r>
          </a:p>
          <a:p>
            <a:pPr marL="609600" indent="-457200"/>
            <a:r>
              <a:rPr lang="en-US" b="1" dirty="0"/>
              <a:t>Ellen Christy, </a:t>
            </a:r>
            <a:r>
              <a:rPr lang="en-US" dirty="0"/>
              <a:t>Secretariat CIO, Executive Office of Economic Development</a:t>
            </a:r>
          </a:p>
          <a:p>
            <a:pPr marL="609600" indent="-457200"/>
            <a:r>
              <a:rPr lang="en-US" b="1" dirty="0"/>
              <a:t>Larry Goldberg, </a:t>
            </a:r>
            <a:r>
              <a:rPr lang="en-US" dirty="0"/>
              <a:t>Public Board Member</a:t>
            </a:r>
          </a:p>
          <a:p>
            <a:pPr marL="609600" indent="-457200"/>
            <a:r>
              <a:rPr lang="en-US" b="1" dirty="0"/>
              <a:t>David Kingsbury, </a:t>
            </a:r>
            <a:r>
              <a:rPr lang="en-US" dirty="0"/>
              <a:t>Public Board Member</a:t>
            </a:r>
          </a:p>
        </p:txBody>
      </p:sp>
    </p:spTree>
    <p:extLst>
      <p:ext uri="{BB962C8B-B14F-4D97-AF65-F5344CB8AC3E}">
        <p14:creationId xmlns:p14="http://schemas.microsoft.com/office/powerpoint/2010/main" val="364604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CAAB8-B132-3A81-DBAE-46A8248008CB}"/>
              </a:ext>
            </a:extLst>
          </p:cNvPr>
          <p:cNvSpPr>
            <a:spLocks noGrp="1"/>
          </p:cNvSpPr>
          <p:nvPr>
            <p:ph type="title"/>
          </p:nvPr>
        </p:nvSpPr>
        <p:spPr>
          <a:xfrm>
            <a:off x="598713" y="365125"/>
            <a:ext cx="11168743" cy="1325563"/>
          </a:xfrm>
        </p:spPr>
        <p:txBody>
          <a:bodyPr/>
          <a:lstStyle/>
          <a:p>
            <a:pPr algn="ctr"/>
            <a:r>
              <a:rPr lang="en-US" dirty="0"/>
              <a:t>Accessibility Training Plan Objective</a:t>
            </a:r>
          </a:p>
        </p:txBody>
      </p:sp>
      <p:sp>
        <p:nvSpPr>
          <p:cNvPr id="3" name="Content Placeholder 2">
            <a:extLst>
              <a:ext uri="{FF2B5EF4-FFF2-40B4-BE49-F238E27FC236}">
                <a16:creationId xmlns:a16="http://schemas.microsoft.com/office/drawing/2014/main" id="{333CE3B7-3719-182B-AB68-E73D8C9E816F}"/>
              </a:ext>
            </a:extLst>
          </p:cNvPr>
          <p:cNvSpPr>
            <a:spLocks noGrp="1"/>
          </p:cNvSpPr>
          <p:nvPr>
            <p:ph idx="1"/>
          </p:nvPr>
        </p:nvSpPr>
        <p:spPr>
          <a:xfrm>
            <a:off x="838200" y="1690688"/>
            <a:ext cx="10515600" cy="4602889"/>
          </a:xfrm>
        </p:spPr>
        <p:txBody>
          <a:bodyPr>
            <a:normAutofit/>
          </a:bodyPr>
          <a:lstStyle/>
          <a:p>
            <a:pPr marL="0" indent="0">
              <a:buNone/>
            </a:pPr>
            <a:r>
              <a:rPr lang="en-US" dirty="0"/>
              <a:t>Provide accessibility training to introduce Commonwealth employees to digital accessibility in conjunction with role-based accessibility requirements</a:t>
            </a:r>
          </a:p>
          <a:p>
            <a:pPr marL="0" indent="0">
              <a:buNone/>
            </a:pPr>
            <a:endParaRPr lang="en-US" dirty="0"/>
          </a:p>
        </p:txBody>
      </p:sp>
    </p:spTree>
    <p:extLst>
      <p:ext uri="{BB962C8B-B14F-4D97-AF65-F5344CB8AC3E}">
        <p14:creationId xmlns:p14="http://schemas.microsoft.com/office/powerpoint/2010/main" val="26897176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3D192-92C4-1F78-A085-4A7B2467A933}"/>
              </a:ext>
            </a:extLst>
          </p:cNvPr>
          <p:cNvSpPr>
            <a:spLocks noGrp="1"/>
          </p:cNvSpPr>
          <p:nvPr>
            <p:ph type="title"/>
          </p:nvPr>
        </p:nvSpPr>
        <p:spPr/>
        <p:txBody>
          <a:bodyPr/>
          <a:lstStyle/>
          <a:p>
            <a:pPr algn="ctr"/>
            <a:r>
              <a:rPr lang="en-US" dirty="0"/>
              <a:t>Executive Order 614 Training</a:t>
            </a:r>
          </a:p>
        </p:txBody>
      </p:sp>
      <p:sp>
        <p:nvSpPr>
          <p:cNvPr id="3" name="Content Placeholder 2">
            <a:extLst>
              <a:ext uri="{FF2B5EF4-FFF2-40B4-BE49-F238E27FC236}">
                <a16:creationId xmlns:a16="http://schemas.microsoft.com/office/drawing/2014/main" id="{A9A8F773-C5BC-AAC0-FC45-A20603E799AE}"/>
              </a:ext>
            </a:extLst>
          </p:cNvPr>
          <p:cNvSpPr>
            <a:spLocks noGrp="1"/>
          </p:cNvSpPr>
          <p:nvPr>
            <p:ph idx="1"/>
          </p:nvPr>
        </p:nvSpPr>
        <p:spPr/>
        <p:txBody>
          <a:bodyPr/>
          <a:lstStyle/>
          <a:p>
            <a:pPr marL="0" indent="0">
              <a:buNone/>
            </a:pPr>
            <a:r>
              <a:rPr lang="en-US" dirty="0"/>
              <a:t>From Executive Order 614:</a:t>
            </a:r>
          </a:p>
          <a:p>
            <a:pPr marL="0" indent="0">
              <a:buNone/>
            </a:pPr>
            <a:endParaRPr lang="en-US" dirty="0"/>
          </a:p>
          <a:p>
            <a:pPr marL="0" indent="0">
              <a:buNone/>
            </a:pPr>
            <a:r>
              <a:rPr lang="en-US" dirty="0"/>
              <a:t>The CIAO, in consultation with the Board, shall assess the current digital accessibility training requirements for executive department employees with responsibility for digital content and, in collaboration with Massachusetts Office on Disability and the Human Resources Division, develop and implement a Digital Accessibility and Equity Training Plan that may establish new training or continuing education requirements for such employees.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996991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62AA073-EEE5-17C7-9C76-5ED45613061E}"/>
              </a:ext>
            </a:extLst>
          </p:cNvPr>
          <p:cNvSpPr>
            <a:spLocks noGrp="1"/>
          </p:cNvSpPr>
          <p:nvPr>
            <p:ph type="ctrTitle"/>
          </p:nvPr>
        </p:nvSpPr>
        <p:spPr>
          <a:xfrm>
            <a:off x="1524000" y="1960563"/>
            <a:ext cx="9144000" cy="2387600"/>
          </a:xfrm>
        </p:spPr>
        <p:txBody>
          <a:bodyPr>
            <a:normAutofit fontScale="90000"/>
          </a:bodyPr>
          <a:lstStyle/>
          <a:p>
            <a:r>
              <a:rPr lang="en-US" dirty="0">
                <a:solidFill>
                  <a:schemeClr val="bg2"/>
                </a:solidFill>
              </a:rPr>
              <a:t>Update on Technology Services and Security Central accessibility Team Trainings</a:t>
            </a:r>
          </a:p>
        </p:txBody>
      </p:sp>
    </p:spTree>
    <p:extLst>
      <p:ext uri="{BB962C8B-B14F-4D97-AF65-F5344CB8AC3E}">
        <p14:creationId xmlns:p14="http://schemas.microsoft.com/office/powerpoint/2010/main" val="1451364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FFFC0-162C-6425-D61F-DBD57D1848BA}"/>
              </a:ext>
            </a:extLst>
          </p:cNvPr>
          <p:cNvSpPr>
            <a:spLocks noGrp="1"/>
          </p:cNvSpPr>
          <p:nvPr>
            <p:ph type="title"/>
          </p:nvPr>
        </p:nvSpPr>
        <p:spPr/>
        <p:txBody>
          <a:bodyPr/>
          <a:lstStyle/>
          <a:p>
            <a:pPr algn="ctr"/>
            <a:r>
              <a:rPr lang="en-US" dirty="0"/>
              <a:t>Central Accessibility Team Trainings Update</a:t>
            </a:r>
          </a:p>
        </p:txBody>
      </p:sp>
      <p:sp>
        <p:nvSpPr>
          <p:cNvPr id="3" name="Content Placeholder 2">
            <a:extLst>
              <a:ext uri="{FF2B5EF4-FFF2-40B4-BE49-F238E27FC236}">
                <a16:creationId xmlns:a16="http://schemas.microsoft.com/office/drawing/2014/main" id="{2EE69B9A-0D94-104E-26AA-A151EE4D2AE7}"/>
              </a:ext>
            </a:extLst>
          </p:cNvPr>
          <p:cNvSpPr>
            <a:spLocks noGrp="1"/>
          </p:cNvSpPr>
          <p:nvPr>
            <p:ph idx="1"/>
          </p:nvPr>
        </p:nvSpPr>
        <p:spPr/>
        <p:txBody>
          <a:bodyPr/>
          <a:lstStyle/>
          <a:p>
            <a:r>
              <a:rPr lang="en-US" dirty="0"/>
              <a:t>Have an introduction to accessibility training presentation ready to go to pilot</a:t>
            </a:r>
          </a:p>
          <a:p>
            <a:r>
              <a:rPr lang="en-US" dirty="0"/>
              <a:t>Plan to pilot this training with EOTSS Mass Digital team in December</a:t>
            </a:r>
          </a:p>
          <a:p>
            <a:r>
              <a:rPr lang="en-US" dirty="0"/>
              <a:t>Need to create a training feedback survey to gather input to make changes and updates if needed</a:t>
            </a:r>
          </a:p>
          <a:p>
            <a:r>
              <a:rPr lang="en-US" dirty="0"/>
              <a:t>Will have request process ready to go by the new year for trainings</a:t>
            </a:r>
          </a:p>
        </p:txBody>
      </p:sp>
    </p:spTree>
    <p:extLst>
      <p:ext uri="{BB962C8B-B14F-4D97-AF65-F5344CB8AC3E}">
        <p14:creationId xmlns:p14="http://schemas.microsoft.com/office/powerpoint/2010/main" val="1457133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E9409513-F21E-7F63-32EA-FD3C2DCD20E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DD07E2F-E085-F874-964A-6C8DB4A920B3}"/>
              </a:ext>
            </a:extLst>
          </p:cNvPr>
          <p:cNvSpPr>
            <a:spLocks noGrp="1"/>
          </p:cNvSpPr>
          <p:nvPr>
            <p:ph type="ctrTitle"/>
          </p:nvPr>
        </p:nvSpPr>
        <p:spPr>
          <a:xfrm>
            <a:off x="1524000" y="1973263"/>
            <a:ext cx="9144000" cy="2387600"/>
          </a:xfrm>
        </p:spPr>
        <p:txBody>
          <a:bodyPr>
            <a:normAutofit/>
          </a:bodyPr>
          <a:lstStyle/>
          <a:p>
            <a:r>
              <a:rPr lang="en-US" dirty="0">
                <a:solidFill>
                  <a:schemeClr val="bg2"/>
                </a:solidFill>
              </a:rPr>
              <a:t>Discuss Technology Services and Security IT Training</a:t>
            </a:r>
          </a:p>
        </p:txBody>
      </p:sp>
    </p:spTree>
    <p:extLst>
      <p:ext uri="{BB962C8B-B14F-4D97-AF65-F5344CB8AC3E}">
        <p14:creationId xmlns:p14="http://schemas.microsoft.com/office/powerpoint/2010/main" val="681741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24E3F6D-E5D6-4FC5-8B0C-1393D9298C9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8339</TotalTime>
  <Words>675</Words>
  <Application>Microsoft Office PowerPoint</Application>
  <PresentationFormat>Widescreen</PresentationFormat>
  <Paragraphs>73</Paragraphs>
  <Slides>20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Noto Sans Light</vt:lpstr>
      <vt:lpstr>Aptos</vt:lpstr>
      <vt:lpstr>Aptos Display</vt:lpstr>
      <vt:lpstr>Arial</vt:lpstr>
      <vt:lpstr>Noto Sans</vt:lpstr>
      <vt:lpstr>Wingdings</vt:lpstr>
      <vt:lpstr>Office Theme</vt:lpstr>
      <vt:lpstr>Digital Accessibility and Equity Governance Board Accessibility Training Plan Working Group Meeting</vt:lpstr>
      <vt:lpstr>Meeting Agenda</vt:lpstr>
      <vt:lpstr>Introduction and Roll Call</vt:lpstr>
      <vt:lpstr>Working Group Member Roll Call</vt:lpstr>
      <vt:lpstr>Accessibility Training Plan Objective</vt:lpstr>
      <vt:lpstr>Executive Order 614 Training</vt:lpstr>
      <vt:lpstr>Update on Technology Services and Security Central accessibility Team Trainings</vt:lpstr>
      <vt:lpstr>Central Accessibility Team Trainings Update</vt:lpstr>
      <vt:lpstr>Discuss Technology Services and Security IT Training</vt:lpstr>
      <vt:lpstr>EOTSS Skills based Training</vt:lpstr>
      <vt:lpstr>Discuss Digital Accessibility Modules Offered by the Cornerstone Learning Library </vt:lpstr>
      <vt:lpstr>Cornerstone Learning Library Module Offerings</vt:lpstr>
      <vt:lpstr>Discuss Commonwealth Employee Union Contract Agreements</vt:lpstr>
      <vt:lpstr>Commonwealth Employee Union Information</vt:lpstr>
      <vt:lpstr>Next Steps  for Accessibility Training Plan Working Group</vt:lpstr>
      <vt:lpstr>What is Next for This Working Group</vt:lpstr>
      <vt:lpstr>Working Group Member Remarks</vt:lpstr>
      <vt:lpstr>Public Remarks</vt:lpstr>
      <vt:lpstr>Guidelines for Public Remarks</vt:lpstr>
      <vt:lpstr>Thank You</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35</cp:revision>
  <dcterms:created xsi:type="dcterms:W3CDTF">2024-03-08T14:56:14Z</dcterms:created>
  <dcterms:modified xsi:type="dcterms:W3CDTF">2024-11-01T20:35:52Z</dcterms:modified>
</cp:coreProperties>
</file>