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0" r:id="rId4"/>
  </p:sldMasterIdLst>
  <p:notesMasterIdLst>
    <p:notesMasterId r:id="rId21"/>
  </p:notesMasterIdLst>
  <p:sldIdLst>
    <p:sldId id="350" r:id="rId5"/>
    <p:sldId id="368" r:id="rId6"/>
    <p:sldId id="340" r:id="rId7"/>
    <p:sldId id="258" r:id="rId8"/>
    <p:sldId id="259" r:id="rId9"/>
    <p:sldId id="383" r:id="rId10"/>
    <p:sldId id="384" r:id="rId11"/>
    <p:sldId id="375" r:id="rId12"/>
    <p:sldId id="386" r:id="rId13"/>
    <p:sldId id="388" r:id="rId14"/>
    <p:sldId id="385" r:id="rId15"/>
    <p:sldId id="374" r:id="rId16"/>
    <p:sldId id="382" r:id="rId17"/>
    <p:sldId id="343" r:id="rId18"/>
    <p:sldId id="269" r:id="rId19"/>
    <p:sldId id="349" r:id="rId20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76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9D8E06-A3D4-1EDD-8BCF-669CAA5CB409}" v="1491" dt="2025-11-16T21:50:31.563"/>
    <p1510:client id="{5996AD99-7594-71D9-07C1-9D2DD11DB3D8}" v="282" dt="2025-11-16T23:14:20.068"/>
    <p1510:client id="{D7E532B6-94BD-444C-A9A8-393ACCF3F5B6}" v="10" dt="2025-11-17T18:12:50.7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90" y="10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reno Mendez, Eduardo (GOV)" userId="70c71fe9-dd3a-4cbf-a292-6797cd4532b0" providerId="ADAL" clId="{DE7899B1-E979-43B4-98DA-B46702164F3B}"/>
    <pc:docChg chg="undo custSel addSld delSld modSld">
      <pc:chgData name="Moreno Mendez, Eduardo (GOV)" userId="70c71fe9-dd3a-4cbf-a292-6797cd4532b0" providerId="ADAL" clId="{DE7899B1-E979-43B4-98DA-B46702164F3B}" dt="2025-11-14T19:46:13.899" v="2566" actId="20577"/>
      <pc:docMkLst>
        <pc:docMk/>
      </pc:docMkLst>
      <pc:sldChg chg="modSp mod">
        <pc:chgData name="Moreno Mendez, Eduardo (GOV)" userId="70c71fe9-dd3a-4cbf-a292-6797cd4532b0" providerId="ADAL" clId="{DE7899B1-E979-43B4-98DA-B46702164F3B}" dt="2025-11-14T17:16:19.859" v="284" actId="20577"/>
        <pc:sldMkLst>
          <pc:docMk/>
          <pc:sldMk cId="3646040335" sldId="259"/>
        </pc:sldMkLst>
        <pc:spChg chg="mod">
          <ac:chgData name="Moreno Mendez, Eduardo (GOV)" userId="70c71fe9-dd3a-4cbf-a292-6797cd4532b0" providerId="ADAL" clId="{DE7899B1-E979-43B4-98DA-B46702164F3B}" dt="2025-11-14T17:16:19.859" v="284" actId="20577"/>
          <ac:spMkLst>
            <pc:docMk/>
            <pc:sldMk cId="3646040335" sldId="259"/>
            <ac:spMk id="3" creationId="{81D5494F-5A5D-A52F-E47A-0CC0583B1BDA}"/>
          </ac:spMkLst>
        </pc:spChg>
      </pc:sldChg>
      <pc:sldChg chg="modSp mod">
        <pc:chgData name="Moreno Mendez, Eduardo (GOV)" userId="70c71fe9-dd3a-4cbf-a292-6797cd4532b0" providerId="ADAL" clId="{DE7899B1-E979-43B4-98DA-B46702164F3B}" dt="2025-11-14T17:16:01.410" v="240" actId="20577"/>
        <pc:sldMkLst>
          <pc:docMk/>
          <pc:sldMk cId="1369560854" sldId="340"/>
        </pc:sldMkLst>
        <pc:spChg chg="mod">
          <ac:chgData name="Moreno Mendez, Eduardo (GOV)" userId="70c71fe9-dd3a-4cbf-a292-6797cd4532b0" providerId="ADAL" clId="{DE7899B1-E979-43B4-98DA-B46702164F3B}" dt="2025-11-14T17:16:01.410" v="240" actId="20577"/>
          <ac:spMkLst>
            <pc:docMk/>
            <pc:sldMk cId="1369560854" sldId="340"/>
            <ac:spMk id="3" creationId="{044C0BF8-ACE0-1642-E7A4-63B54E626902}"/>
          </ac:spMkLst>
        </pc:spChg>
      </pc:sldChg>
      <pc:sldChg chg="modSp mod">
        <pc:chgData name="Moreno Mendez, Eduardo (GOV)" userId="70c71fe9-dd3a-4cbf-a292-6797cd4532b0" providerId="ADAL" clId="{DE7899B1-E979-43B4-98DA-B46702164F3B}" dt="2025-11-14T19:32:30.542" v="1514" actId="1076"/>
        <pc:sldMkLst>
          <pc:docMk/>
          <pc:sldMk cId="2095919646" sldId="343"/>
        </pc:sldMkLst>
        <pc:spChg chg="mod">
          <ac:chgData name="Moreno Mendez, Eduardo (GOV)" userId="70c71fe9-dd3a-4cbf-a292-6797cd4532b0" providerId="ADAL" clId="{DE7899B1-E979-43B4-98DA-B46702164F3B}" dt="2025-11-14T19:32:30.542" v="1514" actId="1076"/>
          <ac:spMkLst>
            <pc:docMk/>
            <pc:sldMk cId="2095919646" sldId="343"/>
            <ac:spMk id="4" creationId="{A7FC3462-5C38-484B-3D71-AD84862000FE}"/>
          </ac:spMkLst>
        </pc:spChg>
      </pc:sldChg>
      <pc:sldChg chg="modSp mod">
        <pc:chgData name="Moreno Mendez, Eduardo (GOV)" userId="70c71fe9-dd3a-4cbf-a292-6797cd4532b0" providerId="ADAL" clId="{DE7899B1-E979-43B4-98DA-B46702164F3B}" dt="2025-11-14T19:38:09.560" v="1646" actId="27636"/>
        <pc:sldMkLst>
          <pc:docMk/>
          <pc:sldMk cId="3918715925" sldId="374"/>
        </pc:sldMkLst>
        <pc:spChg chg="mod">
          <ac:chgData name="Moreno Mendez, Eduardo (GOV)" userId="70c71fe9-dd3a-4cbf-a292-6797cd4532b0" providerId="ADAL" clId="{DE7899B1-E979-43B4-98DA-B46702164F3B}" dt="2025-11-14T18:24:23.213" v="579" actId="20577"/>
          <ac:spMkLst>
            <pc:docMk/>
            <pc:sldMk cId="3918715925" sldId="374"/>
            <ac:spMk id="2" creationId="{EFBC8859-0D3B-CB6A-1141-5D955C553953}"/>
          </ac:spMkLst>
        </pc:spChg>
        <pc:spChg chg="mod">
          <ac:chgData name="Moreno Mendez, Eduardo (GOV)" userId="70c71fe9-dd3a-4cbf-a292-6797cd4532b0" providerId="ADAL" clId="{DE7899B1-E979-43B4-98DA-B46702164F3B}" dt="2025-11-14T19:38:09.560" v="1646" actId="27636"/>
          <ac:spMkLst>
            <pc:docMk/>
            <pc:sldMk cId="3918715925" sldId="374"/>
            <ac:spMk id="3" creationId="{70DD860B-8503-2DEE-3AE0-986660D4D7A1}"/>
          </ac:spMkLst>
        </pc:spChg>
      </pc:sldChg>
      <pc:sldChg chg="addSp delSp modSp new mod">
        <pc:chgData name="Moreno Mendez, Eduardo (GOV)" userId="70c71fe9-dd3a-4cbf-a292-6797cd4532b0" providerId="ADAL" clId="{DE7899B1-E979-43B4-98DA-B46702164F3B}" dt="2025-11-14T19:46:13.899" v="2566" actId="20577"/>
        <pc:sldMkLst>
          <pc:docMk/>
          <pc:sldMk cId="716413858" sldId="375"/>
        </pc:sldMkLst>
        <pc:spChg chg="add del mod">
          <ac:chgData name="Moreno Mendez, Eduardo (GOV)" userId="70c71fe9-dd3a-4cbf-a292-6797cd4532b0" providerId="ADAL" clId="{DE7899B1-E979-43B4-98DA-B46702164F3B}" dt="2025-11-14T19:40:18.998" v="1873" actId="20577"/>
          <ac:spMkLst>
            <pc:docMk/>
            <pc:sldMk cId="716413858" sldId="375"/>
            <ac:spMk id="2" creationId="{A9C602E3-3109-70E2-BAE3-269F29E07357}"/>
          </ac:spMkLst>
        </pc:spChg>
        <pc:spChg chg="mod">
          <ac:chgData name="Moreno Mendez, Eduardo (GOV)" userId="70c71fe9-dd3a-4cbf-a292-6797cd4532b0" providerId="ADAL" clId="{DE7899B1-E979-43B4-98DA-B46702164F3B}" dt="2025-11-14T19:46:13.899" v="2566" actId="20577"/>
          <ac:spMkLst>
            <pc:docMk/>
            <pc:sldMk cId="716413858" sldId="375"/>
            <ac:spMk id="3" creationId="{E8EA9D5D-BDDF-F672-E1C3-F1238C903301}"/>
          </ac:spMkLst>
        </pc:spChg>
      </pc:sldChg>
    </pc:docChg>
  </pc:docChgLst>
  <pc:docChgLst>
    <pc:chgData name="Gannett, Yukiko (EOTSS)" userId="1a375f8e-71eb-464a-9d86-65c78107010f" providerId="ADAL" clId="{D7A972D2-A29A-4420-BEF5-445AADFA06AE}"/>
    <pc:docChg chg="undo custSel addSld delSld modSld sldOrd">
      <pc:chgData name="Gannett, Yukiko (EOTSS)" userId="1a375f8e-71eb-464a-9d86-65c78107010f" providerId="ADAL" clId="{D7A972D2-A29A-4420-BEF5-445AADFA06AE}" dt="2025-11-17T14:33:35.784" v="190" actId="2696"/>
      <pc:docMkLst>
        <pc:docMk/>
      </pc:docMkLst>
      <pc:sldChg chg="del">
        <pc:chgData name="Gannett, Yukiko (EOTSS)" userId="1a375f8e-71eb-464a-9d86-65c78107010f" providerId="ADAL" clId="{D7A972D2-A29A-4420-BEF5-445AADFA06AE}" dt="2025-11-17T14:23:00.535" v="82" actId="2696"/>
        <pc:sldMkLst>
          <pc:docMk/>
          <pc:sldMk cId="2538128361" sldId="378"/>
        </pc:sldMkLst>
      </pc:sldChg>
      <pc:sldChg chg="modSp add mod ord setBg">
        <pc:chgData name="Gannett, Yukiko (EOTSS)" userId="1a375f8e-71eb-464a-9d86-65c78107010f" providerId="ADAL" clId="{D7A972D2-A29A-4420-BEF5-445AADFA06AE}" dt="2025-11-17T14:19:53.460" v="46" actId="20577"/>
        <pc:sldMkLst>
          <pc:docMk/>
          <pc:sldMk cId="128172846" sldId="384"/>
        </pc:sldMkLst>
        <pc:spChg chg="mod">
          <ac:chgData name="Gannett, Yukiko (EOTSS)" userId="1a375f8e-71eb-464a-9d86-65c78107010f" providerId="ADAL" clId="{D7A972D2-A29A-4420-BEF5-445AADFA06AE}" dt="2025-11-17T14:19:53.460" v="46" actId="20577"/>
          <ac:spMkLst>
            <pc:docMk/>
            <pc:sldMk cId="128172846" sldId="384"/>
            <ac:spMk id="4" creationId="{B95EE3D4-9F8F-5020-5274-F64F9456CCFA}"/>
          </ac:spMkLst>
        </pc:spChg>
      </pc:sldChg>
      <pc:sldChg chg="add del setBg">
        <pc:chgData name="Gannett, Yukiko (EOTSS)" userId="1a375f8e-71eb-464a-9d86-65c78107010f" providerId="ADAL" clId="{D7A972D2-A29A-4420-BEF5-445AADFA06AE}" dt="2025-11-17T14:19:28.297" v="6"/>
        <pc:sldMkLst>
          <pc:docMk/>
          <pc:sldMk cId="1745066804" sldId="385"/>
        </pc:sldMkLst>
      </pc:sldChg>
      <pc:sldChg chg="add del setBg">
        <pc:chgData name="Gannett, Yukiko (EOTSS)" userId="1a375f8e-71eb-464a-9d86-65c78107010f" providerId="ADAL" clId="{D7A972D2-A29A-4420-BEF5-445AADFA06AE}" dt="2025-11-17T14:19:22.099" v="4"/>
        <pc:sldMkLst>
          <pc:docMk/>
          <pc:sldMk cId="2258053633" sldId="385"/>
        </pc:sldMkLst>
      </pc:sldChg>
      <pc:sldChg chg="modSp add mod ord">
        <pc:chgData name="Gannett, Yukiko (EOTSS)" userId="1a375f8e-71eb-464a-9d86-65c78107010f" providerId="ADAL" clId="{D7A972D2-A29A-4420-BEF5-445AADFA06AE}" dt="2025-11-17T14:22:00.451" v="79" actId="20577"/>
        <pc:sldMkLst>
          <pc:docMk/>
          <pc:sldMk cId="4103430983" sldId="385"/>
        </pc:sldMkLst>
        <pc:spChg chg="mod">
          <ac:chgData name="Gannett, Yukiko (EOTSS)" userId="1a375f8e-71eb-464a-9d86-65c78107010f" providerId="ADAL" clId="{D7A972D2-A29A-4420-BEF5-445AADFA06AE}" dt="2025-11-17T14:22:00.451" v="79" actId="20577"/>
          <ac:spMkLst>
            <pc:docMk/>
            <pc:sldMk cId="4103430983" sldId="385"/>
            <ac:spMk id="4" creationId="{E8D99C7A-7ECD-751B-51AD-78B7F7C942BB}"/>
          </ac:spMkLst>
        </pc:spChg>
      </pc:sldChg>
      <pc:sldChg chg="modSp add mod">
        <pc:chgData name="Gannett, Yukiko (EOTSS)" userId="1a375f8e-71eb-464a-9d86-65c78107010f" providerId="ADAL" clId="{D7A972D2-A29A-4420-BEF5-445AADFA06AE}" dt="2025-11-17T14:31:54.110" v="141" actId="2710"/>
        <pc:sldMkLst>
          <pc:docMk/>
          <pc:sldMk cId="35129426" sldId="386"/>
        </pc:sldMkLst>
        <pc:spChg chg="mod">
          <ac:chgData name="Gannett, Yukiko (EOTSS)" userId="1a375f8e-71eb-464a-9d86-65c78107010f" providerId="ADAL" clId="{D7A972D2-A29A-4420-BEF5-445AADFA06AE}" dt="2025-11-17T14:25:46.976" v="98" actId="1076"/>
          <ac:spMkLst>
            <pc:docMk/>
            <pc:sldMk cId="35129426" sldId="386"/>
            <ac:spMk id="2" creationId="{EC231825-9540-A016-23B9-5A60FD3D38A7}"/>
          </ac:spMkLst>
        </pc:spChg>
        <pc:spChg chg="mod">
          <ac:chgData name="Gannett, Yukiko (EOTSS)" userId="1a375f8e-71eb-464a-9d86-65c78107010f" providerId="ADAL" clId="{D7A972D2-A29A-4420-BEF5-445AADFA06AE}" dt="2025-11-17T14:31:54.110" v="141" actId="2710"/>
          <ac:spMkLst>
            <pc:docMk/>
            <pc:sldMk cId="35129426" sldId="386"/>
            <ac:spMk id="4" creationId="{159D864E-709B-D74B-52AC-8AE883D1144E}"/>
          </ac:spMkLst>
        </pc:spChg>
      </pc:sldChg>
      <pc:sldChg chg="modSp add del mod">
        <pc:chgData name="Gannett, Yukiko (EOTSS)" userId="1a375f8e-71eb-464a-9d86-65c78107010f" providerId="ADAL" clId="{D7A972D2-A29A-4420-BEF5-445AADFA06AE}" dt="2025-11-17T14:33:35.784" v="190" actId="2696"/>
        <pc:sldMkLst>
          <pc:docMk/>
          <pc:sldMk cId="2753679033" sldId="387"/>
        </pc:sldMkLst>
        <pc:spChg chg="mod">
          <ac:chgData name="Gannett, Yukiko (EOTSS)" userId="1a375f8e-71eb-464a-9d86-65c78107010f" providerId="ADAL" clId="{D7A972D2-A29A-4420-BEF5-445AADFA06AE}" dt="2025-11-17T14:25:25.589" v="97" actId="121"/>
          <ac:spMkLst>
            <pc:docMk/>
            <pc:sldMk cId="2753679033" sldId="387"/>
            <ac:spMk id="2" creationId="{D9E1B607-F127-B63E-3140-70AB27B01310}"/>
          </ac:spMkLst>
        </pc:spChg>
        <pc:spChg chg="mod">
          <ac:chgData name="Gannett, Yukiko (EOTSS)" userId="1a375f8e-71eb-464a-9d86-65c78107010f" providerId="ADAL" clId="{D7A972D2-A29A-4420-BEF5-445AADFA06AE}" dt="2025-11-17T14:25:17.902" v="96" actId="1076"/>
          <ac:spMkLst>
            <pc:docMk/>
            <pc:sldMk cId="2753679033" sldId="387"/>
            <ac:spMk id="4" creationId="{3BAABF0F-E44A-8A73-9590-8B08A36CBB36}"/>
          </ac:spMkLst>
        </pc:spChg>
      </pc:sldChg>
      <pc:sldChg chg="modSp add mod">
        <pc:chgData name="Gannett, Yukiko (EOTSS)" userId="1a375f8e-71eb-464a-9d86-65c78107010f" providerId="ADAL" clId="{D7A972D2-A29A-4420-BEF5-445AADFA06AE}" dt="2025-11-17T14:33:20.026" v="189" actId="20577"/>
        <pc:sldMkLst>
          <pc:docMk/>
          <pc:sldMk cId="2475165741" sldId="388"/>
        </pc:sldMkLst>
        <pc:spChg chg="mod">
          <ac:chgData name="Gannett, Yukiko (EOTSS)" userId="1a375f8e-71eb-464a-9d86-65c78107010f" providerId="ADAL" clId="{D7A972D2-A29A-4420-BEF5-445AADFA06AE}" dt="2025-11-17T14:32:40.015" v="157" actId="1076"/>
          <ac:spMkLst>
            <pc:docMk/>
            <pc:sldMk cId="2475165741" sldId="388"/>
            <ac:spMk id="2" creationId="{D69D0936-54C3-9055-1D24-253EBBD33409}"/>
          </ac:spMkLst>
        </pc:spChg>
        <pc:spChg chg="mod">
          <ac:chgData name="Gannett, Yukiko (EOTSS)" userId="1a375f8e-71eb-464a-9d86-65c78107010f" providerId="ADAL" clId="{D7A972D2-A29A-4420-BEF5-445AADFA06AE}" dt="2025-11-17T14:33:20.026" v="189" actId="20577"/>
          <ac:spMkLst>
            <pc:docMk/>
            <pc:sldMk cId="2475165741" sldId="388"/>
            <ac:spMk id="4" creationId="{FC978BD7-6B4F-BFFC-F3EC-DD43D7B4A20A}"/>
          </ac:spMkLst>
        </pc:spChg>
      </pc:sldChg>
    </pc:docChg>
  </pc:docChgLst>
  <pc:docChgLst>
    <pc:chgData name="Moreno Mendez, Eduardo (GOV)" userId="S::eduardo.morenomendez@mass.gov::70c71fe9-dd3a-4cbf-a292-6797cd4532b0" providerId="AD" clId="Web-{199D8E06-A3D4-1EDD-8BCF-669CAA5CB409}"/>
    <pc:docChg chg="addSld delSld modSld sldOrd">
      <pc:chgData name="Moreno Mendez, Eduardo (GOV)" userId="S::eduardo.morenomendez@mass.gov::70c71fe9-dd3a-4cbf-a292-6797cd4532b0" providerId="AD" clId="Web-{199D8E06-A3D4-1EDD-8BCF-669CAA5CB409}" dt="2025-11-16T21:50:31.563" v="1106" actId="20577"/>
      <pc:docMkLst>
        <pc:docMk/>
      </pc:docMkLst>
      <pc:sldChg chg="ord">
        <pc:chgData name="Moreno Mendez, Eduardo (GOV)" userId="S::eduardo.morenomendez@mass.gov::70c71fe9-dd3a-4cbf-a292-6797cd4532b0" providerId="AD" clId="Web-{199D8E06-A3D4-1EDD-8BCF-669CAA5CB409}" dt="2025-11-15T20:21:03.802" v="1044"/>
        <pc:sldMkLst>
          <pc:docMk/>
          <pc:sldMk cId="1409002238" sldId="269"/>
        </pc:sldMkLst>
      </pc:sldChg>
      <pc:sldChg chg="modSp">
        <pc:chgData name="Moreno Mendez, Eduardo (GOV)" userId="S::eduardo.morenomendez@mass.gov::70c71fe9-dd3a-4cbf-a292-6797cd4532b0" providerId="AD" clId="Web-{199D8E06-A3D4-1EDD-8BCF-669CAA5CB409}" dt="2025-11-16T21:50:31.563" v="1106" actId="20577"/>
        <pc:sldMkLst>
          <pc:docMk/>
          <pc:sldMk cId="1369560854" sldId="340"/>
        </pc:sldMkLst>
        <pc:spChg chg="mod">
          <ac:chgData name="Moreno Mendez, Eduardo (GOV)" userId="S::eduardo.morenomendez@mass.gov::70c71fe9-dd3a-4cbf-a292-6797cd4532b0" providerId="AD" clId="Web-{199D8E06-A3D4-1EDD-8BCF-669CAA5CB409}" dt="2025-11-16T21:50:31.563" v="1106" actId="20577"/>
          <ac:spMkLst>
            <pc:docMk/>
            <pc:sldMk cId="1369560854" sldId="340"/>
            <ac:spMk id="3" creationId="{044C0BF8-ACE0-1642-E7A4-63B54E626902}"/>
          </ac:spMkLst>
        </pc:spChg>
      </pc:sldChg>
      <pc:sldChg chg="modSp">
        <pc:chgData name="Moreno Mendez, Eduardo (GOV)" userId="S::eduardo.morenomendez@mass.gov::70c71fe9-dd3a-4cbf-a292-6797cd4532b0" providerId="AD" clId="Web-{199D8E06-A3D4-1EDD-8BCF-669CAA5CB409}" dt="2025-11-15T20:21:23.943" v="1053" actId="20577"/>
        <pc:sldMkLst>
          <pc:docMk/>
          <pc:sldMk cId="2095919646" sldId="343"/>
        </pc:sldMkLst>
        <pc:spChg chg="mod">
          <ac:chgData name="Moreno Mendez, Eduardo (GOV)" userId="S::eduardo.morenomendez@mass.gov::70c71fe9-dd3a-4cbf-a292-6797cd4532b0" providerId="AD" clId="Web-{199D8E06-A3D4-1EDD-8BCF-669CAA5CB409}" dt="2025-11-15T20:21:23.943" v="1053" actId="20577"/>
          <ac:spMkLst>
            <pc:docMk/>
            <pc:sldMk cId="2095919646" sldId="343"/>
            <ac:spMk id="4" creationId="{A7FC3462-5C38-484B-3D71-AD84862000FE}"/>
          </ac:spMkLst>
        </pc:spChg>
      </pc:sldChg>
      <pc:sldChg chg="modSp ord">
        <pc:chgData name="Moreno Mendez, Eduardo (GOV)" userId="S::eduardo.morenomendez@mass.gov::70c71fe9-dd3a-4cbf-a292-6797cd4532b0" providerId="AD" clId="Web-{199D8E06-A3D4-1EDD-8BCF-669CAA5CB409}" dt="2025-11-15T20:19:07.271" v="1022" actId="20577"/>
        <pc:sldMkLst>
          <pc:docMk/>
          <pc:sldMk cId="3918715925" sldId="374"/>
        </pc:sldMkLst>
        <pc:spChg chg="mod">
          <ac:chgData name="Moreno Mendez, Eduardo (GOV)" userId="S::eduardo.morenomendez@mass.gov::70c71fe9-dd3a-4cbf-a292-6797cd4532b0" providerId="AD" clId="Web-{199D8E06-A3D4-1EDD-8BCF-669CAA5CB409}" dt="2025-11-15T20:16:13.750" v="867" actId="20577"/>
          <ac:spMkLst>
            <pc:docMk/>
            <pc:sldMk cId="3918715925" sldId="374"/>
            <ac:spMk id="2" creationId="{EFBC8859-0D3B-CB6A-1141-5D955C553953}"/>
          </ac:spMkLst>
        </pc:spChg>
        <pc:spChg chg="mod">
          <ac:chgData name="Moreno Mendez, Eduardo (GOV)" userId="S::eduardo.morenomendez@mass.gov::70c71fe9-dd3a-4cbf-a292-6797cd4532b0" providerId="AD" clId="Web-{199D8E06-A3D4-1EDD-8BCF-669CAA5CB409}" dt="2025-11-15T20:19:07.271" v="1022" actId="20577"/>
          <ac:spMkLst>
            <pc:docMk/>
            <pc:sldMk cId="3918715925" sldId="374"/>
            <ac:spMk id="3" creationId="{70DD860B-8503-2DEE-3AE0-986660D4D7A1}"/>
          </ac:spMkLst>
        </pc:spChg>
      </pc:sldChg>
      <pc:sldChg chg="modSp ord">
        <pc:chgData name="Moreno Mendez, Eduardo (GOV)" userId="S::eduardo.morenomendez@mass.gov::70c71fe9-dd3a-4cbf-a292-6797cd4532b0" providerId="AD" clId="Web-{199D8E06-A3D4-1EDD-8BCF-669CAA5CB409}" dt="2025-11-15T20:06:58.670" v="565" actId="20577"/>
        <pc:sldMkLst>
          <pc:docMk/>
          <pc:sldMk cId="716413858" sldId="375"/>
        </pc:sldMkLst>
        <pc:spChg chg="mod">
          <ac:chgData name="Moreno Mendez, Eduardo (GOV)" userId="S::eduardo.morenomendez@mass.gov::70c71fe9-dd3a-4cbf-a292-6797cd4532b0" providerId="AD" clId="Web-{199D8E06-A3D4-1EDD-8BCF-669CAA5CB409}" dt="2025-11-15T19:59:03.451" v="394" actId="14100"/>
          <ac:spMkLst>
            <pc:docMk/>
            <pc:sldMk cId="716413858" sldId="375"/>
            <ac:spMk id="2" creationId="{A9C602E3-3109-70E2-BAE3-269F29E07357}"/>
          </ac:spMkLst>
        </pc:spChg>
        <pc:spChg chg="mod">
          <ac:chgData name="Moreno Mendez, Eduardo (GOV)" userId="S::eduardo.morenomendez@mass.gov::70c71fe9-dd3a-4cbf-a292-6797cd4532b0" providerId="AD" clId="Web-{199D8E06-A3D4-1EDD-8BCF-669CAA5CB409}" dt="2025-11-15T20:06:58.670" v="565" actId="20577"/>
          <ac:spMkLst>
            <pc:docMk/>
            <pc:sldMk cId="716413858" sldId="375"/>
            <ac:spMk id="3" creationId="{E8EA9D5D-BDDF-F672-E1C3-F1238C903301}"/>
          </ac:spMkLst>
        </pc:spChg>
      </pc:sldChg>
      <pc:sldChg chg="addSp modSp add replId">
        <pc:chgData name="Moreno Mendez, Eduardo (GOV)" userId="S::eduardo.morenomendez@mass.gov::70c71fe9-dd3a-4cbf-a292-6797cd4532b0" providerId="AD" clId="Web-{199D8E06-A3D4-1EDD-8BCF-669CAA5CB409}" dt="2025-11-15T20:20:14.568" v="1043" actId="20577"/>
        <pc:sldMkLst>
          <pc:docMk/>
          <pc:sldMk cId="335647602" sldId="382"/>
        </pc:sldMkLst>
        <pc:spChg chg="mod">
          <ac:chgData name="Moreno Mendez, Eduardo (GOV)" userId="S::eduardo.morenomendez@mass.gov::70c71fe9-dd3a-4cbf-a292-6797cd4532b0" providerId="AD" clId="Web-{199D8E06-A3D4-1EDD-8BCF-669CAA5CB409}" dt="2025-11-15T19:56:12.077" v="340" actId="20577"/>
          <ac:spMkLst>
            <pc:docMk/>
            <pc:sldMk cId="335647602" sldId="382"/>
            <ac:spMk id="2" creationId="{1B13E6B5-61F8-1DEF-504D-1F9E11456A4D}"/>
          </ac:spMkLst>
        </pc:spChg>
        <pc:spChg chg="add mod">
          <ac:chgData name="Moreno Mendez, Eduardo (GOV)" userId="S::eduardo.morenomendez@mass.gov::70c71fe9-dd3a-4cbf-a292-6797cd4532b0" providerId="AD" clId="Web-{199D8E06-A3D4-1EDD-8BCF-669CAA5CB409}" dt="2025-11-15T20:20:14.568" v="1043" actId="20577"/>
          <ac:spMkLst>
            <pc:docMk/>
            <pc:sldMk cId="335647602" sldId="382"/>
            <ac:spMk id="3" creationId="{7BE1543C-22E2-3250-1C21-727BC0BF09A9}"/>
          </ac:spMkLst>
        </pc:spChg>
      </pc:sldChg>
    </pc:docChg>
  </pc:docChgLst>
  <pc:docChgLst>
    <pc:chgData name="Moreno Mendez, Eduardo (GOV)" userId="S::eduardo.morenomendez@mass.gov::70c71fe9-dd3a-4cbf-a292-6797cd4532b0" providerId="AD" clId="Web-{E2996DEA-70B8-82B0-FEE3-563BFAC9A9A1}"/>
    <pc:docChg chg="modSld">
      <pc:chgData name="Moreno Mendez, Eduardo (GOV)" userId="S::eduardo.morenomendez@mass.gov::70c71fe9-dd3a-4cbf-a292-6797cd4532b0" providerId="AD" clId="Web-{E2996DEA-70B8-82B0-FEE3-563BFAC9A9A1}" dt="2025-11-14T19:48:42.717" v="16" actId="20577"/>
      <pc:docMkLst>
        <pc:docMk/>
      </pc:docMkLst>
      <pc:sldChg chg="modSp">
        <pc:chgData name="Moreno Mendez, Eduardo (GOV)" userId="S::eduardo.morenomendez@mass.gov::70c71fe9-dd3a-4cbf-a292-6797cd4532b0" providerId="AD" clId="Web-{E2996DEA-70B8-82B0-FEE3-563BFAC9A9A1}" dt="2025-11-14T19:48:42.717" v="16" actId="20577"/>
        <pc:sldMkLst>
          <pc:docMk/>
          <pc:sldMk cId="1369560854" sldId="340"/>
        </pc:sldMkLst>
        <pc:spChg chg="mod">
          <ac:chgData name="Moreno Mendez, Eduardo (GOV)" userId="S::eduardo.morenomendez@mass.gov::70c71fe9-dd3a-4cbf-a292-6797cd4532b0" providerId="AD" clId="Web-{E2996DEA-70B8-82B0-FEE3-563BFAC9A9A1}" dt="2025-11-14T19:48:42.717" v="16" actId="20577"/>
          <ac:spMkLst>
            <pc:docMk/>
            <pc:sldMk cId="1369560854" sldId="340"/>
            <ac:spMk id="3" creationId="{044C0BF8-ACE0-1642-E7A4-63B54E626902}"/>
          </ac:spMkLst>
        </pc:spChg>
      </pc:sldChg>
    </pc:docChg>
  </pc:docChgLst>
  <pc:docChgLst>
    <pc:chgData name="Moreno Mendez, Eduardo (GOV)" userId="S::eduardo.morenomendez@mass.gov::70c71fe9-dd3a-4cbf-a292-6797cd4532b0" providerId="AD" clId="Web-{5996AD99-7594-71D9-07C1-9D2DD11DB3D8}"/>
    <pc:docChg chg="addSld delSld modSld sldOrd">
      <pc:chgData name="Moreno Mendez, Eduardo (GOV)" userId="S::eduardo.morenomendez@mass.gov::70c71fe9-dd3a-4cbf-a292-6797cd4532b0" providerId="AD" clId="Web-{5996AD99-7594-71D9-07C1-9D2DD11DB3D8}" dt="2025-11-16T23:14:20.068" v="223"/>
      <pc:docMkLst>
        <pc:docMk/>
      </pc:docMkLst>
      <pc:sldChg chg="modSp">
        <pc:chgData name="Moreno Mendez, Eduardo (GOV)" userId="S::eduardo.morenomendez@mass.gov::70c71fe9-dd3a-4cbf-a292-6797cd4532b0" providerId="AD" clId="Web-{5996AD99-7594-71D9-07C1-9D2DD11DB3D8}" dt="2025-11-16T23:05:48.882" v="117" actId="20577"/>
        <pc:sldMkLst>
          <pc:docMk/>
          <pc:sldMk cId="716413858" sldId="375"/>
        </pc:sldMkLst>
        <pc:spChg chg="mod">
          <ac:chgData name="Moreno Mendez, Eduardo (GOV)" userId="S::eduardo.morenomendez@mass.gov::70c71fe9-dd3a-4cbf-a292-6797cd4532b0" providerId="AD" clId="Web-{5996AD99-7594-71D9-07C1-9D2DD11DB3D8}" dt="2025-11-16T23:05:48.882" v="117" actId="20577"/>
          <ac:spMkLst>
            <pc:docMk/>
            <pc:sldMk cId="716413858" sldId="375"/>
            <ac:spMk id="2" creationId="{A9C602E3-3109-70E2-BAE3-269F29E07357}"/>
          </ac:spMkLst>
        </pc:spChg>
      </pc:sldChg>
      <pc:sldChg chg="del">
        <pc:chgData name="Moreno Mendez, Eduardo (GOV)" userId="S::eduardo.morenomendez@mass.gov::70c71fe9-dd3a-4cbf-a292-6797cd4532b0" providerId="AD" clId="Web-{5996AD99-7594-71D9-07C1-9D2DD11DB3D8}" dt="2025-11-16T23:00:18.239" v="115"/>
        <pc:sldMkLst>
          <pc:docMk/>
          <pc:sldMk cId="192895209" sldId="376"/>
        </pc:sldMkLst>
      </pc:sldChg>
      <pc:sldChg chg="modSp">
        <pc:chgData name="Moreno Mendez, Eduardo (GOV)" userId="S::eduardo.morenomendez@mass.gov::70c71fe9-dd3a-4cbf-a292-6797cd4532b0" providerId="AD" clId="Web-{5996AD99-7594-71D9-07C1-9D2DD11DB3D8}" dt="2025-11-16T23:14:10.740" v="222" actId="20577"/>
        <pc:sldMkLst>
          <pc:docMk/>
          <pc:sldMk cId="2538128361" sldId="378"/>
        </pc:sldMkLst>
        <pc:spChg chg="mod">
          <ac:chgData name="Moreno Mendez, Eduardo (GOV)" userId="S::eduardo.morenomendez@mass.gov::70c71fe9-dd3a-4cbf-a292-6797cd4532b0" providerId="AD" clId="Web-{5996AD99-7594-71D9-07C1-9D2DD11DB3D8}" dt="2025-11-16T23:13:27.303" v="183" actId="1076"/>
          <ac:spMkLst>
            <pc:docMk/>
            <pc:sldMk cId="2538128361" sldId="378"/>
            <ac:spMk id="2" creationId="{7512CBE0-FE0D-D405-12A9-41AF0625C21A}"/>
          </ac:spMkLst>
        </pc:spChg>
        <pc:spChg chg="mod">
          <ac:chgData name="Moreno Mendez, Eduardo (GOV)" userId="S::eduardo.morenomendez@mass.gov::70c71fe9-dd3a-4cbf-a292-6797cd4532b0" providerId="AD" clId="Web-{5996AD99-7594-71D9-07C1-9D2DD11DB3D8}" dt="2025-11-16T23:14:10.740" v="222" actId="20577"/>
          <ac:spMkLst>
            <pc:docMk/>
            <pc:sldMk cId="2538128361" sldId="378"/>
            <ac:spMk id="4" creationId="{179D62EC-87F0-43AC-4BBA-29796EB783E9}"/>
          </ac:spMkLst>
        </pc:spChg>
      </pc:sldChg>
      <pc:sldChg chg="del">
        <pc:chgData name="Moreno Mendez, Eduardo (GOV)" userId="S::eduardo.morenomendez@mass.gov::70c71fe9-dd3a-4cbf-a292-6797cd4532b0" providerId="AD" clId="Web-{5996AD99-7594-71D9-07C1-9D2DD11DB3D8}" dt="2025-11-16T23:11:50.334" v="163"/>
        <pc:sldMkLst>
          <pc:docMk/>
          <pc:sldMk cId="583839416" sldId="379"/>
        </pc:sldMkLst>
      </pc:sldChg>
      <pc:sldChg chg="del">
        <pc:chgData name="Moreno Mendez, Eduardo (GOV)" userId="S::eduardo.morenomendez@mass.gov::70c71fe9-dd3a-4cbf-a292-6797cd4532b0" providerId="AD" clId="Web-{5996AD99-7594-71D9-07C1-9D2DD11DB3D8}" dt="2025-11-16T23:14:20.068" v="223"/>
        <pc:sldMkLst>
          <pc:docMk/>
          <pc:sldMk cId="2821172229" sldId="380"/>
        </pc:sldMkLst>
      </pc:sldChg>
      <pc:sldChg chg="modSp add ord replId">
        <pc:chgData name="Moreno Mendez, Eduardo (GOV)" userId="S::eduardo.morenomendez@mass.gov::70c71fe9-dd3a-4cbf-a292-6797cd4532b0" providerId="AD" clId="Web-{5996AD99-7594-71D9-07C1-9D2DD11DB3D8}" dt="2025-11-16T23:00:14.958" v="114" actId="20577"/>
        <pc:sldMkLst>
          <pc:docMk/>
          <pc:sldMk cId="2380610489" sldId="383"/>
        </pc:sldMkLst>
        <pc:spChg chg="mod">
          <ac:chgData name="Moreno Mendez, Eduardo (GOV)" userId="S::eduardo.morenomendez@mass.gov::70c71fe9-dd3a-4cbf-a292-6797cd4532b0" providerId="AD" clId="Web-{5996AD99-7594-71D9-07C1-9D2DD11DB3D8}" dt="2025-11-16T22:52:43.116" v="38" actId="20577"/>
          <ac:spMkLst>
            <pc:docMk/>
            <pc:sldMk cId="2380610489" sldId="383"/>
            <ac:spMk id="2" creationId="{16CA17BA-1F5A-22A3-D02D-2810634A8DA2}"/>
          </ac:spMkLst>
        </pc:spChg>
        <pc:spChg chg="mod">
          <ac:chgData name="Moreno Mendez, Eduardo (GOV)" userId="S::eduardo.morenomendez@mass.gov::70c71fe9-dd3a-4cbf-a292-6797cd4532b0" providerId="AD" clId="Web-{5996AD99-7594-71D9-07C1-9D2DD11DB3D8}" dt="2025-11-16T23:00:14.958" v="114" actId="20577"/>
          <ac:spMkLst>
            <pc:docMk/>
            <pc:sldMk cId="2380610489" sldId="383"/>
            <ac:spMk id="3" creationId="{A2C818AE-26AD-F117-3EA2-B01ECC2D5348}"/>
          </ac:spMkLst>
        </pc:spChg>
      </pc:sldChg>
    </pc:docChg>
  </pc:docChgLst>
  <pc:docChgLst>
    <pc:chgData name="Moreno Mendez, Eduardo (GOV)" userId="S::eduardo.morenomendez@mass.gov::70c71fe9-dd3a-4cbf-a292-6797cd4532b0" providerId="AD" clId="Web-{B4EBC719-45D6-8858-564C-C68AA824CBF3}"/>
    <pc:docChg chg="modSld">
      <pc:chgData name="Moreno Mendez, Eduardo (GOV)" userId="S::eduardo.morenomendez@mass.gov::70c71fe9-dd3a-4cbf-a292-6797cd4532b0" providerId="AD" clId="Web-{B4EBC719-45D6-8858-564C-C68AA824CBF3}" dt="2025-11-15T19:29:39.169" v="44" actId="20577"/>
      <pc:docMkLst>
        <pc:docMk/>
      </pc:docMkLst>
      <pc:sldChg chg="modSp">
        <pc:chgData name="Moreno Mendez, Eduardo (GOV)" userId="S::eduardo.morenomendez@mass.gov::70c71fe9-dd3a-4cbf-a292-6797cd4532b0" providerId="AD" clId="Web-{B4EBC719-45D6-8858-564C-C68AA824CBF3}" dt="2025-11-15T19:29:39.169" v="44" actId="20577"/>
        <pc:sldMkLst>
          <pc:docMk/>
          <pc:sldMk cId="1369560854" sldId="340"/>
        </pc:sldMkLst>
        <pc:spChg chg="mod">
          <ac:chgData name="Moreno Mendez, Eduardo (GOV)" userId="S::eduardo.morenomendez@mass.gov::70c71fe9-dd3a-4cbf-a292-6797cd4532b0" providerId="AD" clId="Web-{B4EBC719-45D6-8858-564C-C68AA824CBF3}" dt="2025-11-15T19:29:39.169" v="44" actId="20577"/>
          <ac:spMkLst>
            <pc:docMk/>
            <pc:sldMk cId="1369560854" sldId="340"/>
            <ac:spMk id="3" creationId="{044C0BF8-ACE0-1642-E7A4-63B54E626902}"/>
          </ac:spMkLst>
        </pc:spChg>
      </pc:sldChg>
      <pc:sldChg chg="modSp">
        <pc:chgData name="Moreno Mendez, Eduardo (GOV)" userId="S::eduardo.morenomendez@mass.gov::70c71fe9-dd3a-4cbf-a292-6797cd4532b0" providerId="AD" clId="Web-{B4EBC719-45D6-8858-564C-C68AA824CBF3}" dt="2025-11-15T19:17:27.799" v="28" actId="20577"/>
        <pc:sldMkLst>
          <pc:docMk/>
          <pc:sldMk cId="4065545028" sldId="368"/>
        </pc:sldMkLst>
        <pc:spChg chg="mod">
          <ac:chgData name="Moreno Mendez, Eduardo (GOV)" userId="S::eduardo.morenomendez@mass.gov::70c71fe9-dd3a-4cbf-a292-6797cd4532b0" providerId="AD" clId="Web-{B4EBC719-45D6-8858-564C-C68AA824CBF3}" dt="2025-11-15T19:17:27.799" v="28" actId="20577"/>
          <ac:spMkLst>
            <pc:docMk/>
            <pc:sldMk cId="4065545028" sldId="368"/>
            <ac:spMk id="8" creationId="{6DA06ABE-E539-E38A-5440-F966F4DBF5F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2BA59A4-CFB1-4D06-8925-EC3924A511DC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6E3370E-3DCD-4A56-9665-5CD0A0C5A0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819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3370E-3DCD-4A56-9665-5CD0A0C5A0C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7209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ED122F-D6FA-EEF9-DFC1-1765CD9A0E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3B5CB2E-406C-DDCF-E00F-290DA56C7A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D6E85E7-3910-F47B-55FD-6187816074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FA9311-DCBC-E34F-9220-8A902CA625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3370E-3DCD-4A56-9665-5CD0A0C5A0C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6928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3370E-3DCD-4A56-9665-5CD0A0C5A0C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0533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E4CA33-1699-E79A-6C44-78464A3FAD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3C40E5F-9D24-E44E-D70F-7DCDC905EC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4B6DE1F-2064-0013-9EB7-8DA506CFAF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BB88AC-694B-207B-0C62-9CD00317CD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3370E-3DCD-4A56-9665-5CD0A0C5A0C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329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162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678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994932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5213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459136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2753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1639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784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207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469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284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642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77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649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180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11/17/2025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612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1CF2B4-1349-4757-8F5F-6188E69E31F7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BAE0AFD-6F61-4058-90B7-0F2294BE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047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1" r:id="rId1"/>
    <p:sldLayoutId id="2147483852" r:id="rId2"/>
    <p:sldLayoutId id="2147483853" r:id="rId3"/>
    <p:sldLayoutId id="2147483854" r:id="rId4"/>
    <p:sldLayoutId id="2147483855" r:id="rId5"/>
    <p:sldLayoutId id="2147483856" r:id="rId6"/>
    <p:sldLayoutId id="2147483857" r:id="rId7"/>
    <p:sldLayoutId id="2147483858" r:id="rId8"/>
    <p:sldLayoutId id="2147483859" r:id="rId9"/>
    <p:sldLayoutId id="2147483860" r:id="rId10"/>
    <p:sldLayoutId id="2147483861" r:id="rId11"/>
    <p:sldLayoutId id="2147483862" r:id="rId12"/>
    <p:sldLayoutId id="2147483863" r:id="rId13"/>
    <p:sldLayoutId id="2147483864" r:id="rId14"/>
    <p:sldLayoutId id="2147483865" r:id="rId15"/>
    <p:sldLayoutId id="214748386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9822FF-63DD-A8DA-B159-5A41ACE690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69361C-DB96-A41B-7905-43A04BF67D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6137" y="106450"/>
            <a:ext cx="7041822" cy="4505476"/>
          </a:xfrm>
        </p:spPr>
        <p:txBody>
          <a:bodyPr>
            <a:normAutofit/>
          </a:bodyPr>
          <a:lstStyle/>
          <a:p>
            <a:pPr algn="l"/>
            <a:r>
              <a:rPr lang="en-US" sz="4400" b="1">
                <a:solidFill>
                  <a:schemeClr val="tx1"/>
                </a:solidFill>
                <a:latin typeface="Aptos" panose="020B0004020202020204" pitchFamily="34" charset="0"/>
              </a:rPr>
              <a:t>Digital Accessibility and Equity Governance Board </a:t>
            </a:r>
            <a:br>
              <a:rPr lang="en-US" sz="4400" b="1">
                <a:solidFill>
                  <a:schemeClr val="tx1"/>
                </a:solidFill>
                <a:latin typeface="Aptos" panose="020B0004020202020204" pitchFamily="34" charset="0"/>
              </a:rPr>
            </a:br>
            <a:r>
              <a:rPr lang="en-US" sz="4400" b="1">
                <a:solidFill>
                  <a:schemeClr val="tx1"/>
                </a:solidFill>
                <a:latin typeface="Aptos" panose="020B0004020202020204" pitchFamily="34" charset="0"/>
              </a:rPr>
              <a:t>Community Outreach </a:t>
            </a:r>
            <a:br>
              <a:rPr lang="en-US" sz="4400" b="1">
                <a:solidFill>
                  <a:schemeClr val="tx1"/>
                </a:solidFill>
                <a:latin typeface="Aptos" panose="020B0004020202020204" pitchFamily="34" charset="0"/>
              </a:rPr>
            </a:br>
            <a:r>
              <a:rPr lang="en-US" sz="4400" b="1">
                <a:solidFill>
                  <a:schemeClr val="tx1"/>
                </a:solidFill>
                <a:latin typeface="Aptos" panose="020B0004020202020204" pitchFamily="34" charset="0"/>
              </a:rPr>
              <a:t>Working Group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A97964-2C05-580A-65EB-A105CC40CC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40392" y="5722614"/>
            <a:ext cx="4620584" cy="775494"/>
          </a:xfrm>
        </p:spPr>
        <p:txBody>
          <a:bodyPr>
            <a:normAutofit/>
          </a:bodyPr>
          <a:lstStyle/>
          <a:p>
            <a:r>
              <a:rPr lang="en-US" b="1"/>
              <a:t> </a:t>
            </a:r>
            <a:r>
              <a:rPr lang="en-US" b="1">
                <a:solidFill>
                  <a:schemeClr val="tx1"/>
                </a:solidFill>
              </a:rPr>
              <a:t>November 17</a:t>
            </a:r>
            <a:r>
              <a:rPr lang="en-US" b="1" baseline="30000">
                <a:solidFill>
                  <a:schemeClr val="tx1"/>
                </a:solidFill>
              </a:rPr>
              <a:t>th</a:t>
            </a:r>
            <a:r>
              <a:rPr lang="en-US" b="1">
                <a:solidFill>
                  <a:schemeClr val="tx1"/>
                </a:solidFill>
              </a:rPr>
              <a:t> ,2025</a:t>
            </a:r>
            <a:r>
              <a:rPr lang="en-US" b="1" baseline="30000">
                <a:solidFill>
                  <a:schemeClr val="tx1"/>
                </a:solidFill>
              </a:rPr>
              <a:t> </a:t>
            </a:r>
            <a:endParaRPr lang="en-US" b="1">
              <a:solidFill>
                <a:schemeClr val="tx1"/>
              </a:solidFill>
            </a:endParaRPr>
          </a:p>
          <a:p>
            <a:r>
              <a:rPr lang="en-US" b="1">
                <a:solidFill>
                  <a:schemeClr val="tx1"/>
                </a:solidFill>
              </a:rPr>
              <a:t>Presenters: Eduardo &amp; Minh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2F427D9-08E8-5E23-EE41-AB955C9199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6292" y="0"/>
            <a:ext cx="3785708" cy="2962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53849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C3F303-B577-B4D4-BAD1-A8C333797E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D0936-54C3-9055-1D24-253EBBD334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626" y="393940"/>
            <a:ext cx="10893646" cy="1320800"/>
          </a:xfrm>
        </p:spPr>
        <p:txBody>
          <a:bodyPr>
            <a:noAutofit/>
          </a:bodyPr>
          <a:lstStyle/>
          <a:p>
            <a:pPr algn="r"/>
            <a:r>
              <a:rPr lang="en-US" sz="4400" dirty="0">
                <a:solidFill>
                  <a:schemeClr val="tx1">
                    <a:lumMod val="76000"/>
                    <a:lumOff val="24000"/>
                  </a:schemeClr>
                </a:solidFill>
                <a:latin typeface="Aptos ExtraBold"/>
              </a:rPr>
              <a:t>Accessibility</a:t>
            </a:r>
            <a:r>
              <a:rPr lang="en-US" sz="6600" dirty="0">
                <a:solidFill>
                  <a:schemeClr val="tx1">
                    <a:lumMod val="76000"/>
                    <a:lumOff val="24000"/>
                  </a:schemeClr>
                </a:solidFill>
                <a:latin typeface="Aptos ExtraBold"/>
              </a:rPr>
              <a:t> </a:t>
            </a:r>
            <a:r>
              <a:rPr lang="en-US" sz="4400" dirty="0">
                <a:solidFill>
                  <a:schemeClr val="tx1">
                    <a:lumMod val="76000"/>
                    <a:lumOff val="24000"/>
                  </a:schemeClr>
                </a:solidFill>
                <a:latin typeface="Aptos ExtraBold"/>
              </a:rPr>
              <a:t>Organization Engagement Cont.</a:t>
            </a:r>
            <a:endParaRPr lang="en-US" dirty="0">
              <a:solidFill>
                <a:schemeClr val="tx1">
                  <a:lumMod val="76000"/>
                  <a:lumOff val="24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C978BD7-6B4F-BFFC-F3EC-DD43D7B4A20A}"/>
              </a:ext>
            </a:extLst>
          </p:cNvPr>
          <p:cNvSpPr txBox="1"/>
          <p:nvPr/>
        </p:nvSpPr>
        <p:spPr>
          <a:xfrm>
            <a:off x="678871" y="2328813"/>
            <a:ext cx="10439401" cy="390087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ts val="1000"/>
              </a:spcBef>
              <a:buFont typeface="Arial"/>
              <a:buChar char="•"/>
            </a:pPr>
            <a:r>
              <a:rPr lang="en-US" sz="2800" dirty="0">
                <a:latin typeface="Aptos"/>
              </a:rPr>
              <a:t>Identify how members will assist with outreach </a:t>
            </a:r>
          </a:p>
          <a:p>
            <a:pPr marL="800100" lvl="1" indent="-342900">
              <a:lnSpc>
                <a:spcPct val="150000"/>
              </a:lnSpc>
              <a:buFont typeface="Arial"/>
              <a:buChar char="•"/>
            </a:pPr>
            <a:r>
              <a:rPr lang="en-US" sz="2800" dirty="0">
                <a:latin typeface="Aptos"/>
              </a:rPr>
              <a:t>Agree on a standard script for email or phone outreach.</a:t>
            </a:r>
          </a:p>
          <a:p>
            <a:pPr marL="800100" lvl="1" indent="-342900">
              <a:lnSpc>
                <a:spcPct val="150000"/>
              </a:lnSpc>
              <a:buFont typeface="Arial"/>
              <a:buChar char="•"/>
            </a:pPr>
            <a:r>
              <a:rPr lang="en-US" sz="2800" dirty="0">
                <a:latin typeface="Aptos"/>
              </a:rPr>
              <a:t>Clarify tone, content, and other talking points. </a:t>
            </a:r>
          </a:p>
          <a:p>
            <a:pPr marL="800100" lvl="1" indent="-342900">
              <a:lnSpc>
                <a:spcPct val="150000"/>
              </a:lnSpc>
              <a:buFont typeface="Arial"/>
              <a:buChar char="•"/>
            </a:pPr>
            <a:r>
              <a:rPr lang="en-US" sz="2800" dirty="0">
                <a:latin typeface="Aptos"/>
              </a:rPr>
              <a:t>Establishing a channel of communication. </a:t>
            </a:r>
            <a:endParaRPr lang="en-US" sz="2800" dirty="0">
              <a:latin typeface="Calibri"/>
              <a:ea typeface="Calibri"/>
              <a:cs typeface="Calibri"/>
            </a:endParaRPr>
          </a:p>
          <a:p>
            <a:pPr marL="800100" lvl="1" indent="-342900">
              <a:lnSpc>
                <a:spcPct val="150000"/>
              </a:lnSpc>
              <a:buFont typeface="Arial"/>
              <a:buChar char="•"/>
            </a:pPr>
            <a:r>
              <a:rPr lang="en-US" sz="2800" dirty="0">
                <a:latin typeface="Calibri"/>
                <a:ea typeface="Calibri"/>
                <a:cs typeface="Calibri"/>
              </a:rPr>
              <a:t>How outreach responsibilities will be divided among members</a:t>
            </a:r>
          </a:p>
          <a:p>
            <a:pPr marL="800100" lvl="1" indent="-342900">
              <a:lnSpc>
                <a:spcPct val="150000"/>
              </a:lnSpc>
              <a:buFont typeface="Arial"/>
              <a:buChar char="•"/>
            </a:pPr>
            <a:r>
              <a:rPr lang="en-US" sz="2800" dirty="0">
                <a:latin typeface="Calibri"/>
                <a:ea typeface="Calibri"/>
                <a:cs typeface="Calibri"/>
              </a:rPr>
              <a:t>Which items require escalation or guidance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751657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CE99E6-035A-0BFD-5EFD-F7B15EA048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8D99C7A-7ECD-751B-51AD-78B7F7C942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27544" y="811980"/>
            <a:ext cx="9755210" cy="2795160"/>
          </a:xfrm>
        </p:spPr>
        <p:txBody>
          <a:bodyPr>
            <a:normAutofit/>
          </a:bodyPr>
          <a:lstStyle/>
          <a:p>
            <a:pPr algn="l"/>
            <a:r>
              <a:rPr lang="en-US" sz="4400" b="1" dirty="0">
                <a:solidFill>
                  <a:schemeClr val="tx1"/>
                </a:solidFill>
                <a:latin typeface="Aptos" panose="020B0004020202020204" pitchFamily="34" charset="0"/>
              </a:rPr>
              <a:t>Working Group Next Steps</a:t>
            </a:r>
          </a:p>
        </p:txBody>
      </p:sp>
    </p:spTree>
    <p:extLst>
      <p:ext uri="{BB962C8B-B14F-4D97-AF65-F5344CB8AC3E}">
        <p14:creationId xmlns:p14="http://schemas.microsoft.com/office/powerpoint/2010/main" val="41034309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C8859-0D3B-CB6A-1141-5D955C553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solidFill>
                  <a:schemeClr val="tx1"/>
                </a:solidFill>
                <a:latin typeface="Aptos ExtraBold"/>
              </a:rPr>
              <a:t>Next Steps: Post-Meeting Action Items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DD860B-8503-2DEE-3AE0-986660D4D7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9429192" cy="481888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b="1">
                <a:latin typeface="Aptos"/>
              </a:rPr>
              <a:t>Finalize outreach assignments.</a:t>
            </a:r>
          </a:p>
          <a:p>
            <a:pPr>
              <a:lnSpc>
                <a:spcPct val="150000"/>
              </a:lnSpc>
            </a:pPr>
            <a:r>
              <a:rPr lang="en-US" sz="2800">
                <a:latin typeface="Aptos"/>
              </a:rPr>
              <a:t>Begin initial organizational contacts.</a:t>
            </a:r>
          </a:p>
          <a:p>
            <a:pPr>
              <a:lnSpc>
                <a:spcPct val="150000"/>
              </a:lnSpc>
            </a:pPr>
            <a:r>
              <a:rPr lang="en-US" sz="2800">
                <a:latin typeface="Aptos"/>
              </a:rPr>
              <a:t>Record all responses of engagement.</a:t>
            </a:r>
          </a:p>
          <a:p>
            <a:pPr>
              <a:lnSpc>
                <a:spcPct val="150000"/>
              </a:lnSpc>
            </a:pPr>
            <a:r>
              <a:rPr lang="en-US" sz="2800">
                <a:latin typeface="Aptos"/>
              </a:rPr>
              <a:t>Prepare updates for December meeting.</a:t>
            </a:r>
          </a:p>
          <a:p>
            <a:pPr>
              <a:lnSpc>
                <a:spcPct val="150000"/>
              </a:lnSpc>
            </a:pPr>
            <a:r>
              <a:rPr lang="en-US" sz="2800">
                <a:latin typeface="Aptos"/>
              </a:rPr>
              <a:t>Identify barriers, challenges early.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800">
              <a:latin typeface="Aptos"/>
            </a:endParaRPr>
          </a:p>
          <a:p>
            <a:pPr>
              <a:lnSpc>
                <a:spcPct val="150000"/>
              </a:lnSpc>
            </a:pPr>
            <a:endParaRPr lang="en-US" sz="2800">
              <a:latin typeface="Aptos"/>
            </a:endParaRPr>
          </a:p>
        </p:txBody>
      </p:sp>
    </p:spTree>
    <p:extLst>
      <p:ext uri="{BB962C8B-B14F-4D97-AF65-F5344CB8AC3E}">
        <p14:creationId xmlns:p14="http://schemas.microsoft.com/office/powerpoint/2010/main" val="39187159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6A32DA-A2DE-1154-18FD-CB28A866BA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13E6B5-61F8-1DEF-504D-1F9E11456A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9829722" cy="1320800"/>
          </a:xfrm>
        </p:spPr>
        <p:txBody>
          <a:bodyPr>
            <a:noAutofit/>
          </a:bodyPr>
          <a:lstStyle/>
          <a:p>
            <a:pPr algn="ctr"/>
            <a:r>
              <a:rPr lang="en-US" sz="4400">
                <a:solidFill>
                  <a:schemeClr val="tx1">
                    <a:lumMod val="76000"/>
                    <a:lumOff val="24000"/>
                  </a:schemeClr>
                </a:solidFill>
                <a:latin typeface="Aptos ExtraBold"/>
              </a:rPr>
              <a:t>Preview of Next Meeting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BE1543C-22E2-3250-1C21-727BC0BF09A9}"/>
              </a:ext>
            </a:extLst>
          </p:cNvPr>
          <p:cNvSpPr txBox="1"/>
          <p:nvPr/>
        </p:nvSpPr>
        <p:spPr>
          <a:xfrm>
            <a:off x="512618" y="1267691"/>
            <a:ext cx="9809018" cy="38164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>
                <a:latin typeface="Calibri"/>
                <a:ea typeface="Calibri"/>
                <a:cs typeface="Calibri"/>
              </a:rPr>
              <a:t>Expected agenda items</a:t>
            </a:r>
            <a:endParaRPr lang="en-US"/>
          </a:p>
          <a:p>
            <a:endParaRPr lang="en-US" sz="3200">
              <a:latin typeface="Calibri"/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en-US" sz="3200">
                <a:latin typeface="Calibri"/>
                <a:ea typeface="Calibri"/>
                <a:cs typeface="Calibri"/>
              </a:rPr>
              <a:t> Review progress from initial outreach</a:t>
            </a:r>
            <a:endParaRPr lang="en-US"/>
          </a:p>
          <a:p>
            <a:pPr>
              <a:buFont typeface="Arial"/>
              <a:buChar char="•"/>
            </a:pPr>
            <a:r>
              <a:rPr lang="en-US" sz="3200">
                <a:latin typeface="Calibri"/>
                <a:ea typeface="Calibri"/>
                <a:cs typeface="Calibri"/>
              </a:rPr>
              <a:t>Address challenges or non‑responsive organizations</a:t>
            </a:r>
            <a:endParaRPr lang="en-US"/>
          </a:p>
          <a:p>
            <a:pPr>
              <a:buFont typeface="Arial"/>
              <a:buChar char="•"/>
            </a:pPr>
            <a:r>
              <a:rPr lang="en-US" sz="3200">
                <a:latin typeface="Calibri"/>
                <a:ea typeface="Calibri"/>
                <a:cs typeface="Calibri"/>
              </a:rPr>
              <a:t>Refine communication strategy if needed</a:t>
            </a:r>
            <a:endParaRPr lang="en-US"/>
          </a:p>
          <a:p>
            <a:pPr>
              <a:buFont typeface="Arial"/>
              <a:buChar char="•"/>
            </a:pPr>
            <a:r>
              <a:rPr lang="en-US" sz="3200">
                <a:latin typeface="Calibri"/>
                <a:ea typeface="Calibri"/>
                <a:cs typeface="Calibri"/>
              </a:rPr>
              <a:t>Plan next phase of outreach for early 2026</a:t>
            </a:r>
            <a:endParaRPr lang="en-US"/>
          </a:p>
          <a:p>
            <a:pPr marL="347345" indent="-347345" algn="l">
              <a:buFont typeface="Arial"/>
              <a:buChar char="•"/>
            </a:pPr>
            <a:endParaRPr lang="en-US" sz="3200" kern="1200">
              <a:latin typeface="Calibri"/>
              <a:ea typeface="Calibri"/>
              <a:cs typeface="Calibri"/>
            </a:endParaRP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476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7FC3462-5C38-484B-3D71-AD84862000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5568" y="935592"/>
            <a:ext cx="9189720" cy="2795160"/>
          </a:xfrm>
        </p:spPr>
        <p:txBody>
          <a:bodyPr>
            <a:normAutofit/>
          </a:bodyPr>
          <a:lstStyle/>
          <a:p>
            <a:pPr algn="l"/>
            <a:r>
              <a:rPr lang="en-US" sz="4400" b="1">
                <a:solidFill>
                  <a:schemeClr val="tx1"/>
                </a:solidFill>
                <a:latin typeface="Aptos"/>
              </a:rPr>
              <a:t>Working Group Remarks </a:t>
            </a:r>
          </a:p>
        </p:txBody>
      </p:sp>
    </p:spTree>
    <p:extLst>
      <p:ext uri="{BB962C8B-B14F-4D97-AF65-F5344CB8AC3E}">
        <p14:creationId xmlns:p14="http://schemas.microsoft.com/office/powerpoint/2010/main" val="20959196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68443-73C3-3D2B-53F2-3821D0DCBC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1590" y="597139"/>
            <a:ext cx="10534650" cy="64644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Guidelines for Public Remarks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94271B8-5B51-1849-CC7A-2E5565F21C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980" y="1660485"/>
            <a:ext cx="8724997" cy="514456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000" b="1">
                <a:solidFill>
                  <a:schemeClr val="tx1"/>
                </a:solidFill>
                <a:latin typeface="Aptos"/>
              </a:rPr>
              <a:t>Time permitting, members of the public are welcome to provide comments and feedback</a:t>
            </a:r>
            <a:r>
              <a:rPr lang="en-US" sz="2000">
                <a:solidFill>
                  <a:schemeClr val="tx1"/>
                </a:solidFill>
                <a:latin typeface="Aptos"/>
              </a:rPr>
              <a:t>. </a:t>
            </a:r>
          </a:p>
          <a:p>
            <a:pPr marL="0" indent="0" algn="ctr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000" b="1">
                <a:solidFill>
                  <a:schemeClr val="tx1"/>
                </a:solidFill>
                <a:latin typeface="Aptos" panose="020B0004020202020204" pitchFamily="34" charset="0"/>
              </a:rPr>
              <a:t>If you would like to speak: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"/>
              </a:rPr>
              <a:t>Indicate your desire to provide public comments by using the “raise hand” feature or by commenting in the meeting chat.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"/>
              </a:rPr>
              <a:t>K</a:t>
            </a:r>
            <a:r>
              <a:rPr lang="en-US" sz="2000">
                <a:solidFill>
                  <a:schemeClr val="tx1"/>
                </a:solidFill>
                <a:latin typeface="Aptos"/>
                <a:ea typeface="Noto Sans"/>
                <a:cs typeface="Noto Sans"/>
              </a:rPr>
              <a:t>eep remarks to 3 minutes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"/>
              </a:rPr>
              <a:t>S</a:t>
            </a:r>
            <a:r>
              <a:rPr lang="en-US" sz="2000">
                <a:solidFill>
                  <a:schemeClr val="tx1"/>
                </a:solidFill>
                <a:latin typeface="Aptos"/>
                <a:ea typeface="Noto Sans"/>
                <a:cs typeface="Noto Sans"/>
              </a:rPr>
              <a:t>tate your name clearly and any organization you represent</a:t>
            </a:r>
          </a:p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000">
                <a:solidFill>
                  <a:schemeClr val="tx1"/>
                </a:solidFill>
                <a:latin typeface="Aptos" panose="020B0004020202020204" pitchFamily="34" charset="0"/>
              </a:rPr>
              <a:t>You may also send a comment in the chat (include your name) and the comment will be read out loud on your behalf</a:t>
            </a:r>
            <a:r>
              <a:rPr lang="en-US" sz="2000">
                <a:latin typeface="Aptos" panose="020B00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090022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7FC3462-5C38-484B-3D71-AD84862000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8608" y="633840"/>
            <a:ext cx="5240713" cy="2795160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4400" b="1" kern="1200">
                <a:solidFill>
                  <a:schemeClr val="tx1"/>
                </a:solidFill>
                <a:latin typeface="Aptos" panose="020B0004020202020204" pitchFamily="34" charset="0"/>
              </a:rPr>
              <a:t>Meetin</a:t>
            </a:r>
            <a:r>
              <a:rPr lang="en-US" sz="4400" b="1">
                <a:solidFill>
                  <a:schemeClr val="tx1"/>
                </a:solidFill>
                <a:latin typeface="Aptos" panose="020B0004020202020204" pitchFamily="34" charset="0"/>
              </a:rPr>
              <a:t>g Adjourn. </a:t>
            </a:r>
            <a:endParaRPr lang="en-US" sz="4400" b="1" kern="120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321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C93B04-5871-37DE-04B0-F9F12E0F80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6DA06ABE-E539-E38A-5440-F966F4DBF5F2}"/>
              </a:ext>
            </a:extLst>
          </p:cNvPr>
          <p:cNvSpPr txBox="1">
            <a:spLocks/>
          </p:cNvSpPr>
          <p:nvPr/>
        </p:nvSpPr>
        <p:spPr>
          <a:xfrm>
            <a:off x="400545" y="518440"/>
            <a:ext cx="8459991" cy="547771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5000"/>
              </a:lnSpc>
              <a:spcAft>
                <a:spcPts val="800"/>
              </a:spcAft>
            </a:pPr>
            <a:r>
              <a:rPr lang="en-US" sz="1800" kern="100">
                <a:latin typeface="Aptos"/>
                <a:ea typeface="Yu Mincho"/>
                <a:cs typeface="Cordia New"/>
              </a:rPr>
              <a:t>The URL for </a:t>
            </a:r>
            <a:r>
              <a:rPr lang="en-US" sz="1800" b="1" kern="100">
                <a:latin typeface="Aptos"/>
                <a:ea typeface="Yu Mincho"/>
                <a:cs typeface="Cordia New"/>
              </a:rPr>
              <a:t>live captions by Janis </a:t>
            </a:r>
            <a:r>
              <a:rPr lang="en-US" sz="1800" kern="100">
                <a:latin typeface="Aptos"/>
                <a:ea typeface="Yu Mincho"/>
                <a:cs typeface="Cordia New"/>
              </a:rPr>
              <a:t>posted on the chat for easy access.  </a:t>
            </a:r>
          </a:p>
          <a:p>
            <a:pPr algn="l">
              <a:lnSpc>
                <a:spcPct val="115000"/>
              </a:lnSpc>
              <a:spcAft>
                <a:spcPts val="800"/>
              </a:spcAft>
            </a:pPr>
            <a:r>
              <a:rPr lang="en-US" sz="1800" kern="100">
                <a:latin typeface="Aptos"/>
                <a:ea typeface="Yu Mincho"/>
                <a:cs typeface="Cordia New"/>
              </a:rPr>
              <a:t>The </a:t>
            </a:r>
            <a:r>
              <a:rPr lang="en-US" sz="1800" b="1" kern="100">
                <a:latin typeface="Aptos"/>
                <a:ea typeface="Yu Mincho"/>
                <a:cs typeface="Cordia New"/>
              </a:rPr>
              <a:t>ASL interpreters</a:t>
            </a:r>
            <a:r>
              <a:rPr lang="en-US" sz="1800" kern="100">
                <a:latin typeface="Aptos"/>
                <a:ea typeface="Yu Mincho"/>
                <a:cs typeface="Cordia New"/>
              </a:rPr>
              <a:t> for this meeting are </a:t>
            </a:r>
            <a:r>
              <a:rPr lang="en-US" sz="1800" b="1" kern="100">
                <a:latin typeface="Aptos"/>
                <a:ea typeface="Yu Mincho"/>
                <a:cs typeface="Cordia New"/>
              </a:rPr>
              <a:t>Bethany &amp; James. </a:t>
            </a:r>
            <a:r>
              <a:rPr lang="en-US" sz="1800" kern="100">
                <a:latin typeface="Aptos"/>
                <a:ea typeface="Yu Mincho"/>
                <a:cs typeface="Cordia New"/>
              </a:rPr>
              <a:t>They are always visible to the participants.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800" b="1" kern="100">
                <a:latin typeface="Aptos"/>
                <a:ea typeface="Yu Mincho"/>
                <a:cs typeface="Cordia New"/>
              </a:rPr>
              <a:t>Please be mindful of Inclusive Meetings:</a:t>
            </a:r>
            <a:endParaRPr lang="en-US" sz="1800" kern="100">
              <a:latin typeface="Aptos"/>
              <a:ea typeface="Yu Mincho"/>
              <a:cs typeface="Cordia New"/>
            </a:endParaRPr>
          </a:p>
          <a:p>
            <a:pPr marL="342900" indent="-342900" algn="l">
              <a:lnSpc>
                <a:spcPct val="115000"/>
              </a:lnSpc>
              <a:buFont typeface="+mj-lt"/>
              <a:buAutoNum type="arabicPeriod"/>
            </a:pPr>
            <a:r>
              <a:rPr lang="en-US" sz="1800" b="1" kern="100">
                <a:latin typeface="Aptos"/>
                <a:ea typeface="Yu Mincho"/>
                <a:cs typeface="Cordia New"/>
              </a:rPr>
              <a:t>MUTE YOURSELF</a:t>
            </a:r>
            <a:r>
              <a:rPr lang="en-US" sz="1800" kern="100">
                <a:latin typeface="Aptos"/>
                <a:ea typeface="Yu Mincho"/>
                <a:cs typeface="Cordia New"/>
              </a:rPr>
              <a:t>.  Unmute only when you speak to help reduce noise for those using screen readers. </a:t>
            </a:r>
          </a:p>
          <a:p>
            <a:pPr marL="342900" indent="-342900" algn="l">
              <a:lnSpc>
                <a:spcPct val="115000"/>
              </a:lnSpc>
              <a:buFont typeface="+mj-lt"/>
              <a:buAutoNum type="arabicPeriod"/>
            </a:pPr>
            <a:r>
              <a:rPr lang="en-US" sz="1800" b="1" kern="100">
                <a:latin typeface="Aptos"/>
                <a:ea typeface="Yu Mincho"/>
                <a:cs typeface="Cordia New"/>
              </a:rPr>
              <a:t>PAUSE</a:t>
            </a:r>
            <a:r>
              <a:rPr lang="en-US" sz="1800" kern="100">
                <a:latin typeface="Aptos"/>
                <a:ea typeface="Yu Mincho"/>
                <a:cs typeface="Cordia New"/>
              </a:rPr>
              <a:t> in between speakers to ensure that the interpreters have caught up before the next person begins speaking. </a:t>
            </a:r>
          </a:p>
          <a:p>
            <a:pPr marL="342900" indent="-342900" algn="l">
              <a:lnSpc>
                <a:spcPct val="115000"/>
              </a:lnSpc>
              <a:buFont typeface="+mj-lt"/>
              <a:buAutoNum type="arabicPeriod"/>
            </a:pPr>
            <a:r>
              <a:rPr lang="en-US" sz="1800" b="1" kern="100">
                <a:latin typeface="Aptos"/>
                <a:ea typeface="Yu Mincho"/>
                <a:cs typeface="Cordia New"/>
              </a:rPr>
              <a:t>WATCH</a:t>
            </a:r>
            <a:r>
              <a:rPr lang="en-US" sz="1800" kern="100">
                <a:latin typeface="Aptos"/>
                <a:ea typeface="Yu Mincho"/>
                <a:cs typeface="Cordia New"/>
              </a:rPr>
              <a:t> the interpreters to be mindful of your pace.</a:t>
            </a:r>
          </a:p>
          <a:p>
            <a:pPr marL="342900" indent="-342900" algn="l">
              <a:lnSpc>
                <a:spcPct val="115000"/>
              </a:lnSpc>
              <a:buFont typeface="+mj-lt"/>
              <a:buAutoNum type="arabicPeriod"/>
            </a:pPr>
            <a:r>
              <a:rPr lang="en-US" sz="1800" b="1" kern="100">
                <a:latin typeface="Aptos"/>
                <a:ea typeface="Yu Mincho"/>
                <a:cs typeface="Cordia New"/>
              </a:rPr>
              <a:t>RAISE</a:t>
            </a:r>
            <a:r>
              <a:rPr lang="en-US" sz="1800" kern="100">
                <a:latin typeface="Aptos"/>
                <a:ea typeface="Yu Mincho"/>
                <a:cs typeface="Cordia New"/>
              </a:rPr>
              <a:t> </a:t>
            </a:r>
            <a:r>
              <a:rPr lang="en-US" sz="1800" b="1" kern="100">
                <a:latin typeface="Aptos"/>
                <a:ea typeface="Yu Mincho"/>
                <a:cs typeface="Cordia New"/>
              </a:rPr>
              <a:t>YOUR HAND</a:t>
            </a:r>
            <a:r>
              <a:rPr lang="en-US" sz="1800" kern="100">
                <a:latin typeface="Aptos"/>
                <a:ea typeface="Yu Mincho"/>
                <a:cs typeface="Cordia New"/>
              </a:rPr>
              <a:t> or </a:t>
            </a:r>
            <a:r>
              <a:rPr lang="en-US" sz="1800" b="1" kern="100">
                <a:latin typeface="Aptos"/>
                <a:ea typeface="Yu Mincho"/>
                <a:cs typeface="Cordia New"/>
              </a:rPr>
              <a:t>TYPE “H” IN THE CHAT </a:t>
            </a:r>
            <a:r>
              <a:rPr lang="en-US" sz="1800" kern="100">
                <a:latin typeface="Aptos"/>
                <a:ea typeface="Yu Mincho"/>
                <a:cs typeface="Cordia New"/>
              </a:rPr>
              <a:t>if you want to say something and wait to be called on.  Wait for the host to announce your name each time you speak.</a:t>
            </a:r>
          </a:p>
          <a:p>
            <a:pPr marL="342900" indent="-342900" algn="l">
              <a:lnSpc>
                <a:spcPct val="115000"/>
              </a:lnSpc>
              <a:buFont typeface="+mj-lt"/>
              <a:buAutoNum type="arabicPeriod"/>
            </a:pPr>
            <a:r>
              <a:rPr lang="en-US" sz="1800" b="1" kern="100">
                <a:latin typeface="Aptos"/>
                <a:ea typeface="Yu Mincho"/>
                <a:cs typeface="Cordia New"/>
              </a:rPr>
              <a:t>IDENTIFY</a:t>
            </a:r>
            <a:r>
              <a:rPr lang="en-US" sz="1800" kern="100">
                <a:latin typeface="Aptos"/>
                <a:ea typeface="Yu Mincho"/>
                <a:cs typeface="Cordia New"/>
              </a:rPr>
              <a:t> </a:t>
            </a:r>
            <a:r>
              <a:rPr lang="en-US" sz="1800" b="1" kern="100">
                <a:latin typeface="Aptos"/>
                <a:ea typeface="Yu Mincho"/>
                <a:cs typeface="Cordia New"/>
              </a:rPr>
              <a:t>YOURSELF</a:t>
            </a:r>
            <a:r>
              <a:rPr lang="en-US" sz="1800" kern="100">
                <a:latin typeface="Aptos"/>
                <a:ea typeface="Yu Mincho"/>
                <a:cs typeface="Cordia New"/>
              </a:rPr>
              <a:t> before speaking.</a:t>
            </a:r>
          </a:p>
          <a:p>
            <a:pPr marL="342900" indent="-342900" algn="l">
              <a:lnSpc>
                <a:spcPct val="115000"/>
              </a:lnSpc>
              <a:buFont typeface="+mj-lt"/>
              <a:buAutoNum type="arabicPeriod"/>
            </a:pPr>
            <a:r>
              <a:rPr lang="en-US" sz="1800" b="1" kern="100">
                <a:latin typeface="Aptos"/>
                <a:ea typeface="Yu Mincho"/>
                <a:cs typeface="Cordia New"/>
              </a:rPr>
              <a:t>AVOID ACRONYMS</a:t>
            </a:r>
            <a:r>
              <a:rPr lang="en-US" sz="1800" kern="100">
                <a:latin typeface="Aptos"/>
                <a:ea typeface="Yu Mincho"/>
                <a:cs typeface="Cordia New"/>
              </a:rPr>
              <a:t>.  Not all participants know what your acronyms stand for.</a:t>
            </a:r>
          </a:p>
          <a:p>
            <a:pPr marL="342900" indent="-342900" algn="l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1800" b="1" kern="100">
                <a:latin typeface="Aptos"/>
                <a:ea typeface="Yu Mincho"/>
                <a:cs typeface="Cordia New"/>
              </a:rPr>
              <a:t>BE SPECIFIC.  </a:t>
            </a:r>
            <a:r>
              <a:rPr lang="en-US" sz="1800" kern="100">
                <a:latin typeface="Aptos"/>
                <a:ea typeface="Yu Mincho"/>
                <a:cs typeface="Cordia New"/>
              </a:rPr>
              <a:t>Avoid using sight-dependent indications like "over here" or "no, not there".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545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63F9F-DF46-6B09-C33E-3F7355B11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n-US" sz="4800" b="1">
                <a:solidFill>
                  <a:schemeClr val="tx1"/>
                </a:solidFill>
                <a:latin typeface="Aptos" panose="020B0004020202020204" pitchFamily="34" charset="0"/>
              </a:rPr>
              <a:t>Meeting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4C0BF8-ACE0-1642-E7A4-63B54E6269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2505186"/>
            <a:ext cx="8925319" cy="367848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000" b="1">
                <a:latin typeface="Aptos"/>
              </a:rPr>
              <a:t>Welcome and Roll Call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b="1">
                <a:latin typeface="Aptos"/>
              </a:rPr>
              <a:t>Introduction of New Co-lead. </a:t>
            </a:r>
            <a:endParaRPr lang="en-US" sz="2000" b="1">
              <a:solidFill>
                <a:srgbClr val="404040"/>
              </a:solidFill>
              <a:latin typeface="Aptos"/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000" b="1">
                <a:latin typeface="Aptos"/>
              </a:rPr>
              <a:t>Accessibility Organization Engagement </a:t>
            </a:r>
          </a:p>
          <a:p>
            <a:pPr marL="514350" indent="-514350">
              <a:buAutoNum type="arabicPeriod"/>
            </a:pPr>
            <a:r>
              <a:rPr lang="en-US" sz="2000" b="1">
                <a:latin typeface="Aptos"/>
              </a:rPr>
              <a:t>Next steps </a:t>
            </a:r>
          </a:p>
          <a:p>
            <a:pPr marL="514350" indent="-514350">
              <a:buAutoNum type="arabicPeriod"/>
            </a:pPr>
            <a:r>
              <a:rPr lang="en-US" sz="2000" b="1">
                <a:latin typeface="Aptos"/>
              </a:rPr>
              <a:t>Preview of next Meeting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b="1">
                <a:latin typeface="Aptos"/>
              </a:rPr>
              <a:t>Working Group Feedback/Remarks</a:t>
            </a:r>
            <a:endParaRPr lang="en-US" sz="2000" b="1">
              <a:latin typeface="Aptos" panose="020B00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000" b="1">
                <a:latin typeface="Aptos"/>
              </a:rPr>
              <a:t>Public Meeting Adjourn</a:t>
            </a:r>
          </a:p>
        </p:txBody>
      </p:sp>
    </p:spTree>
    <p:extLst>
      <p:ext uri="{BB962C8B-B14F-4D97-AF65-F5344CB8AC3E}">
        <p14:creationId xmlns:p14="http://schemas.microsoft.com/office/powerpoint/2010/main" val="1369560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7FC3462-5C38-484B-3D71-AD84862000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27544" y="811980"/>
            <a:ext cx="6319497" cy="2795160"/>
          </a:xfrm>
        </p:spPr>
        <p:txBody>
          <a:bodyPr>
            <a:normAutofit/>
          </a:bodyPr>
          <a:lstStyle/>
          <a:p>
            <a:pPr algn="l"/>
            <a:r>
              <a:rPr lang="en-US" sz="4400" b="1">
                <a:solidFill>
                  <a:schemeClr val="tx1"/>
                </a:solidFill>
                <a:latin typeface="Aptos" panose="020B0004020202020204" pitchFamily="34" charset="0"/>
              </a:rPr>
              <a:t>Welcome &amp; Roll Call</a:t>
            </a:r>
          </a:p>
        </p:txBody>
      </p:sp>
    </p:spTree>
    <p:extLst>
      <p:ext uri="{BB962C8B-B14F-4D97-AF65-F5344CB8AC3E}">
        <p14:creationId xmlns:p14="http://schemas.microsoft.com/office/powerpoint/2010/main" val="15192598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013B6-22C5-C5C2-3703-5A033EC849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6" y="548640"/>
            <a:ext cx="9916632" cy="1188720"/>
          </a:xfrm>
        </p:spPr>
        <p:txBody>
          <a:bodyPr>
            <a:normAutofit/>
          </a:bodyPr>
          <a:lstStyle/>
          <a:p>
            <a:r>
              <a:rPr lang="en-US" b="1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</a:rPr>
              <a:t>Working Group Member Roll Call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5494F-5A5D-A52F-E47A-0CC0583B1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9317" y="1627094"/>
            <a:ext cx="8824180" cy="4881282"/>
          </a:xfrm>
        </p:spPr>
        <p:txBody>
          <a:bodyPr anchor="ctr">
            <a:noAutofit/>
          </a:bodyPr>
          <a:lstStyle/>
          <a:p>
            <a:pPr marL="609600" indent="-457200"/>
            <a:r>
              <a:rPr lang="en-US" sz="2000" b="1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</a:rPr>
              <a:t>Jason Snyder</a:t>
            </a:r>
            <a:r>
              <a:rPr lang="en-US" sz="2000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</a:rPr>
              <a:t>, </a:t>
            </a:r>
            <a:r>
              <a:rPr lang="en-US" sz="2000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  <a:ea typeface="Noto Sans Light" panose="020B0402040504020204" pitchFamily="34" charset="0"/>
                <a:cs typeface="Noto Sans Light" panose="020B0402040504020204" pitchFamily="34" charset="0"/>
              </a:rPr>
              <a:t>Secretary, Executive Office of Technology Services and Security</a:t>
            </a:r>
          </a:p>
          <a:p>
            <a:pPr marL="609600" indent="-457200"/>
            <a:r>
              <a:rPr lang="en-US" sz="2000" b="1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</a:rPr>
              <a:t>Ashley Bloom</a:t>
            </a:r>
            <a:r>
              <a:rPr lang="en-US" sz="2000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</a:rPr>
              <a:t>, CIAO, Executive Office of Technology Services and Security</a:t>
            </a:r>
          </a:p>
          <a:p>
            <a:pPr marL="609600" indent="-457200"/>
            <a:r>
              <a:rPr lang="en-US" sz="2000" b="1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</a:rPr>
              <a:t>Brian Chase</a:t>
            </a:r>
            <a:r>
              <a:rPr lang="en-US" sz="2000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</a:rPr>
              <a:t>, SIAO</a:t>
            </a:r>
            <a:r>
              <a:rPr lang="en-US" sz="2000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  <a:ea typeface="Noto Sans Light" panose="020B0402040504020204" pitchFamily="34" charset="0"/>
                <a:cs typeface="Noto Sans Light" panose="020B0402040504020204" pitchFamily="34" charset="0"/>
              </a:rPr>
              <a:t>, </a:t>
            </a:r>
            <a:r>
              <a:rPr lang="en-US"/>
              <a:t>Executive Office of Health and Human Services</a:t>
            </a:r>
            <a:endParaRPr lang="en-US" sz="2000">
              <a:solidFill>
                <a:schemeClr val="tx1">
                  <a:lumMod val="85000"/>
                  <a:lumOff val="15000"/>
                </a:schemeClr>
              </a:solidFill>
              <a:latin typeface="Aptos" panose="020B0004020202020204" pitchFamily="34" charset="0"/>
              <a:ea typeface="Noto Sans Light" panose="020B0402040504020204" pitchFamily="34" charset="0"/>
              <a:cs typeface="Noto Sans Light" panose="020B0402040504020204" pitchFamily="34" charset="0"/>
            </a:endParaRPr>
          </a:p>
          <a:p>
            <a:pPr marL="609600" indent="-457200"/>
            <a:r>
              <a:rPr lang="en-US" sz="2000" b="1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  <a:ea typeface="Noto Sans Light" panose="020B0402040504020204" pitchFamily="34" charset="0"/>
                <a:cs typeface="Noto Sans Light" panose="020B0402040504020204" pitchFamily="34" charset="0"/>
              </a:rPr>
              <a:t>Paolo Franzese</a:t>
            </a:r>
            <a:r>
              <a:rPr lang="en-US" sz="2000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  <a:ea typeface="Noto Sans Light" panose="020B0402040504020204" pitchFamily="34" charset="0"/>
                <a:cs typeface="Noto Sans Light" panose="020B0402040504020204" pitchFamily="34" charset="0"/>
              </a:rPr>
              <a:t>, COO, </a:t>
            </a:r>
            <a:r>
              <a:rPr lang="en-US"/>
              <a:t>Executive Office of Labor and Workforce Development</a:t>
            </a:r>
          </a:p>
          <a:p>
            <a:pPr marL="609600" indent="-457200"/>
            <a:r>
              <a:rPr lang="en-US" sz="2000" b="1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  <a:ea typeface="Noto Sans Light" panose="020B0402040504020204" pitchFamily="34" charset="0"/>
                <a:cs typeface="Noto Sans Light" panose="020B0402040504020204" pitchFamily="34" charset="0"/>
              </a:rPr>
              <a:t>Bing Chen</a:t>
            </a:r>
            <a:r>
              <a:rPr lang="en-US" sz="2000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  <a:ea typeface="Noto Sans Light" panose="020B0402040504020204" pitchFamily="34" charset="0"/>
                <a:cs typeface="Noto Sans Light" panose="020B0402040504020204" pitchFamily="34" charset="0"/>
              </a:rPr>
              <a:t>, SCIO, </a:t>
            </a:r>
            <a:r>
              <a:rPr lang="en-US" sz="2000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</a:rPr>
              <a:t>Executive Office of Veterans Services</a:t>
            </a:r>
          </a:p>
          <a:p>
            <a:pPr marL="609600" indent="-457200"/>
            <a:r>
              <a:rPr lang="en-US" sz="2000" b="1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  <a:ea typeface="Noto Sans Light" panose="020B0402040504020204" pitchFamily="34" charset="0"/>
                <a:cs typeface="Noto Sans Light" panose="020B0402040504020204" pitchFamily="34" charset="0"/>
              </a:rPr>
              <a:t>Eduardo Moreno Mendez</a:t>
            </a:r>
            <a:r>
              <a:rPr lang="en-US" sz="2000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  <a:ea typeface="Noto Sans Light" panose="020B0402040504020204" pitchFamily="34" charset="0"/>
                <a:cs typeface="Noto Sans Light" panose="020B0402040504020204" pitchFamily="34" charset="0"/>
              </a:rPr>
              <a:t>, Senior  Director of Community Affairs, Governor’s Office</a:t>
            </a:r>
          </a:p>
          <a:p>
            <a:pPr marL="609600" indent="-457200"/>
            <a:r>
              <a:rPr lang="en-US" sz="2000" b="1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</a:rPr>
              <a:t>David Kingsbury</a:t>
            </a:r>
            <a:r>
              <a:rPr lang="en-US" sz="2000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  <a:ea typeface="Noto Sans Light" panose="020B0402040504020204" pitchFamily="34" charset="0"/>
                <a:cs typeface="Noto Sans Light" panose="020B0402040504020204" pitchFamily="34" charset="0"/>
              </a:rPr>
              <a:t>, Public Member</a:t>
            </a:r>
          </a:p>
          <a:p>
            <a:pPr marL="609600" indent="-457200"/>
            <a:r>
              <a:rPr lang="en-US" sz="2000" b="1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  <a:ea typeface="Noto Sans Light" panose="020B0402040504020204" pitchFamily="34" charset="0"/>
                <a:cs typeface="Noto Sans Light" panose="020B0402040504020204" pitchFamily="34" charset="0"/>
              </a:rPr>
              <a:t>Minh Ha</a:t>
            </a:r>
            <a:r>
              <a:rPr lang="en-US" sz="2000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  <a:ea typeface="Noto Sans Light" panose="020B0402040504020204" pitchFamily="34" charset="0"/>
                <a:cs typeface="Noto Sans Light" panose="020B0402040504020204" pitchFamily="34" charset="0"/>
              </a:rPr>
              <a:t>, Public Member</a:t>
            </a:r>
          </a:p>
        </p:txBody>
      </p:sp>
    </p:spTree>
    <p:extLst>
      <p:ext uri="{BB962C8B-B14F-4D97-AF65-F5344CB8AC3E}">
        <p14:creationId xmlns:p14="http://schemas.microsoft.com/office/powerpoint/2010/main" val="36460403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9D5740C-5E1D-6341-110A-51B6706BB0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A17BA-1F5A-22A3-D02D-2810634A8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6" y="548640"/>
            <a:ext cx="9916632" cy="118872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Aptos"/>
              </a:rPr>
              <a:t>Introduction to New Co-Lead</a:t>
            </a:r>
            <a:endParaRPr lang="en-US" b="1" dirty="0">
              <a:solidFill>
                <a:schemeClr val="tx1">
                  <a:lumMod val="85000"/>
                  <a:lumOff val="15000"/>
                </a:schemeClr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C818AE-26AD-F117-3EA2-B01ECC2D53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9317" y="1627094"/>
            <a:ext cx="8824180" cy="4881282"/>
          </a:xfrm>
        </p:spPr>
        <p:txBody>
          <a:bodyPr anchor="ctr">
            <a:noAutofit/>
          </a:bodyPr>
          <a:lstStyle/>
          <a:p>
            <a:pPr marL="609600" indent="-457200"/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ptos"/>
              </a:rPr>
              <a:t>Eduardo Moreno Mendez</a:t>
            </a:r>
            <a:r>
              <a:rPr lang="en-US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Aptos"/>
              </a:rPr>
              <a:t>, Senior Director of Community Affairs, Office of Governor Maura Healey</a:t>
            </a:r>
            <a:endParaRPr lang="en-US" sz="3600" dirty="0">
              <a:solidFill>
                <a:schemeClr val="tx1">
                  <a:lumMod val="85000"/>
                  <a:lumOff val="15000"/>
                </a:schemeClr>
              </a:solidFill>
              <a:latin typeface="Aptos"/>
              <a:ea typeface="Noto Sans Light" panose="020B0402040504020204" pitchFamily="34" charset="0"/>
              <a:cs typeface="Noto Sans Light" panose="020B040204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06104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636CB3-AB12-FCEC-ACD3-4519EF7B59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95EE3D4-9F8F-5020-5274-F64F9456CC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27544" y="811980"/>
            <a:ext cx="9755210" cy="2795160"/>
          </a:xfrm>
        </p:spPr>
        <p:txBody>
          <a:bodyPr>
            <a:normAutofit/>
          </a:bodyPr>
          <a:lstStyle/>
          <a:p>
            <a:pPr algn="l"/>
            <a:r>
              <a:rPr lang="en-US" sz="4400" b="1" dirty="0">
                <a:solidFill>
                  <a:schemeClr val="tx1"/>
                </a:solidFill>
                <a:latin typeface="Aptos" panose="020B0004020202020204" pitchFamily="34" charset="0"/>
              </a:rPr>
              <a:t>Accessibility Organization Engagement</a:t>
            </a:r>
          </a:p>
        </p:txBody>
      </p:sp>
    </p:spTree>
    <p:extLst>
      <p:ext uri="{BB962C8B-B14F-4D97-AF65-F5344CB8AC3E}">
        <p14:creationId xmlns:p14="http://schemas.microsoft.com/office/powerpoint/2010/main" val="1281728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602E3-3109-70E2-BAE3-269F29E07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025" y="609600"/>
            <a:ext cx="11852486" cy="1320800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ctr"/>
            <a:r>
              <a:rPr lang="en-US" sz="4400" dirty="0">
                <a:solidFill>
                  <a:schemeClr val="tx1">
                    <a:lumMod val="76000"/>
                    <a:lumOff val="24000"/>
                  </a:schemeClr>
                </a:solidFill>
                <a:latin typeface="Aptos ExtraBold"/>
              </a:rPr>
              <a:t> </a:t>
            </a:r>
            <a:r>
              <a:rPr lang="en-US" sz="4400" b="1" dirty="0">
                <a:solidFill>
                  <a:schemeClr val="tx1">
                    <a:lumMod val="76000"/>
                    <a:lumOff val="24000"/>
                  </a:schemeClr>
                </a:solidFill>
                <a:latin typeface="Aptos"/>
              </a:rPr>
              <a:t>Overview of Accessibility Organizations </a:t>
            </a:r>
            <a:endParaRPr lang="en-US" sz="4400" dirty="0">
              <a:solidFill>
                <a:schemeClr val="tx1">
                  <a:lumMod val="76000"/>
                  <a:lumOff val="24000"/>
                </a:schemeClr>
              </a:solidFill>
              <a:latin typeface="Aptos ExtraBold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EA9D5D-BDDF-F672-E1C3-F1238C9033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000" b="1">
                <a:solidFill>
                  <a:schemeClr val="tx1"/>
                </a:solidFill>
                <a:latin typeface="Aptos ExtraBold"/>
              </a:rPr>
              <a:t>How Many Organizations Are Out There? </a:t>
            </a:r>
            <a:endParaRPr lang="en-US" sz="2000">
              <a:solidFill>
                <a:schemeClr val="tx1"/>
              </a:solidFill>
              <a:latin typeface="Aptos ExtraBold"/>
            </a:endParaRPr>
          </a:p>
          <a:p>
            <a:r>
              <a:rPr lang="en-US" sz="2000"/>
              <a:t>19 Internal Starte Organizations. </a:t>
            </a:r>
          </a:p>
          <a:p>
            <a:r>
              <a:rPr lang="en-US" sz="2000"/>
              <a:t>7 General Organizations. </a:t>
            </a:r>
          </a:p>
          <a:p>
            <a:r>
              <a:rPr lang="en-US" sz="2000" b="1"/>
              <a:t>VISION: </a:t>
            </a:r>
            <a:r>
              <a:rPr lang="en-US" sz="2000"/>
              <a:t>7 MA Local and 6 National Organizations.</a:t>
            </a:r>
          </a:p>
          <a:p>
            <a:r>
              <a:rPr lang="en-US" sz="2000" b="1"/>
              <a:t>HEARING:</a:t>
            </a:r>
            <a:r>
              <a:rPr lang="en-US" sz="2000"/>
              <a:t> 3 MA Local and 3 National Organizations. </a:t>
            </a:r>
          </a:p>
          <a:p>
            <a:r>
              <a:rPr lang="en-US" sz="2000" b="1"/>
              <a:t>COGNITIVE: </a:t>
            </a:r>
            <a:r>
              <a:rPr lang="en-US" sz="2000"/>
              <a:t>7 Loval MA and 4 National Organizations.</a:t>
            </a:r>
          </a:p>
          <a:p>
            <a:r>
              <a:rPr lang="en-US" sz="2000" b="1"/>
              <a:t>MOBILITY: </a:t>
            </a:r>
            <a:r>
              <a:rPr lang="en-US" sz="2000"/>
              <a:t>2 Local MA and 1 National Organizations. </a:t>
            </a:r>
          </a:p>
          <a:p>
            <a:r>
              <a:rPr lang="en-US" sz="2000" b="1"/>
              <a:t>ACCESSIBILITY: </a:t>
            </a:r>
            <a:r>
              <a:rPr lang="en-US" sz="2000"/>
              <a:t>5 MA Local Organizations. </a:t>
            </a:r>
          </a:p>
          <a:p>
            <a:r>
              <a:rPr lang="en-US" sz="2000" b="1"/>
              <a:t>MA EDUCATIONAL INSTITUTIONS: </a:t>
            </a:r>
            <a:r>
              <a:rPr lang="en-US" sz="2000"/>
              <a:t>28 </a:t>
            </a:r>
          </a:p>
          <a:p>
            <a:r>
              <a:rPr lang="en-US" sz="2000" b="1"/>
              <a:t>OTHER RELATED ORGANIZATIONS: </a:t>
            </a:r>
            <a:r>
              <a:rPr lang="en-US" sz="2000"/>
              <a:t>14  </a:t>
            </a:r>
          </a:p>
        </p:txBody>
      </p:sp>
    </p:spTree>
    <p:extLst>
      <p:ext uri="{BB962C8B-B14F-4D97-AF65-F5344CB8AC3E}">
        <p14:creationId xmlns:p14="http://schemas.microsoft.com/office/powerpoint/2010/main" val="7164138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670FC8-3A65-F324-ED85-D08E649718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31825-9540-A016-23B9-5A60FD3D3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748" y="393940"/>
            <a:ext cx="10893646" cy="1320800"/>
          </a:xfrm>
        </p:spPr>
        <p:txBody>
          <a:bodyPr>
            <a:noAutofit/>
          </a:bodyPr>
          <a:lstStyle/>
          <a:p>
            <a:pPr algn="ctr"/>
            <a:r>
              <a:rPr lang="en-US" sz="4400" dirty="0">
                <a:solidFill>
                  <a:schemeClr val="tx1">
                    <a:lumMod val="76000"/>
                    <a:lumOff val="24000"/>
                  </a:schemeClr>
                </a:solidFill>
                <a:latin typeface="Aptos ExtraBold"/>
              </a:rPr>
              <a:t>Accessibility</a:t>
            </a:r>
            <a:r>
              <a:rPr lang="en-US" sz="6600" dirty="0">
                <a:solidFill>
                  <a:schemeClr val="tx1">
                    <a:lumMod val="76000"/>
                    <a:lumOff val="24000"/>
                  </a:schemeClr>
                </a:solidFill>
                <a:latin typeface="Aptos ExtraBold"/>
              </a:rPr>
              <a:t> </a:t>
            </a:r>
            <a:r>
              <a:rPr lang="en-US" sz="4400" dirty="0">
                <a:solidFill>
                  <a:schemeClr val="tx1">
                    <a:lumMod val="76000"/>
                    <a:lumOff val="24000"/>
                  </a:schemeClr>
                </a:solidFill>
                <a:latin typeface="Aptos ExtraBold"/>
              </a:rPr>
              <a:t>Organization Engagement </a:t>
            </a:r>
            <a:endParaRPr lang="en-US" dirty="0">
              <a:solidFill>
                <a:schemeClr val="tx1">
                  <a:lumMod val="76000"/>
                  <a:lumOff val="24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59D864E-709B-D74B-52AC-8AE883D1144E}"/>
              </a:ext>
            </a:extLst>
          </p:cNvPr>
          <p:cNvSpPr txBox="1"/>
          <p:nvPr/>
        </p:nvSpPr>
        <p:spPr>
          <a:xfrm>
            <a:off x="678871" y="1908730"/>
            <a:ext cx="10439401" cy="422641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  <a:spcBef>
                <a:spcPts val="1000"/>
              </a:spcBef>
            </a:pPr>
            <a:r>
              <a:rPr lang="en-US" sz="3200" dirty="0">
                <a:latin typeface="Aptos"/>
              </a:rPr>
              <a:t>Today's engagement focus: </a:t>
            </a:r>
            <a:endParaRPr lang="en-US" sz="3200" b="1" dirty="0">
              <a:latin typeface="Aptos"/>
            </a:endParaRPr>
          </a:p>
          <a:p>
            <a:pPr marL="342900" indent="-342900">
              <a:lnSpc>
                <a:spcPct val="150000"/>
              </a:lnSpc>
              <a:spcBef>
                <a:spcPts val="1000"/>
              </a:spcBef>
              <a:buFont typeface="Arial"/>
              <a:buChar char="•"/>
            </a:pPr>
            <a:r>
              <a:rPr lang="en-US" sz="3200" dirty="0">
                <a:latin typeface="Aptos"/>
              </a:rPr>
              <a:t>Review tracker, categories and confirm prioritization. </a:t>
            </a:r>
          </a:p>
          <a:p>
            <a:pPr marL="342900" indent="-342900">
              <a:lnSpc>
                <a:spcPct val="150000"/>
              </a:lnSpc>
              <a:spcBef>
                <a:spcPts val="1000"/>
              </a:spcBef>
              <a:buFont typeface="Arial"/>
              <a:buChar char="•"/>
            </a:pPr>
            <a:r>
              <a:rPr lang="en-US" sz="3200" dirty="0">
                <a:latin typeface="Aptos"/>
              </a:rPr>
              <a:t>Discuss expectations for engagement efforts </a:t>
            </a:r>
          </a:p>
          <a:p>
            <a:pPr marL="342900" indent="-342900">
              <a:lnSpc>
                <a:spcPct val="150000"/>
              </a:lnSpc>
              <a:spcBef>
                <a:spcPts val="1000"/>
              </a:spcBef>
              <a:buFont typeface="Arial"/>
              <a:buChar char="•"/>
            </a:pPr>
            <a:r>
              <a:rPr lang="en-US" sz="3200" dirty="0">
                <a:latin typeface="Calibri"/>
                <a:ea typeface="Calibri"/>
                <a:cs typeface="Calibri"/>
              </a:rPr>
              <a:t>Which organizations should be prioritized first</a:t>
            </a:r>
          </a:p>
          <a:p>
            <a:pPr marL="342900" indent="-342900">
              <a:lnSpc>
                <a:spcPct val="150000"/>
              </a:lnSpc>
              <a:spcBef>
                <a:spcPts val="1000"/>
              </a:spcBef>
              <a:buFont typeface="Arial"/>
              <a:buChar char="•"/>
            </a:pPr>
            <a:r>
              <a:rPr lang="en-US" sz="3200" dirty="0">
                <a:latin typeface="Calibri"/>
                <a:ea typeface="Calibri"/>
                <a:cs typeface="Calibri"/>
              </a:rPr>
              <a:t>What timeline to follow for initial contact</a:t>
            </a:r>
            <a:endParaRPr lang="en-US" sz="3200" dirty="0">
              <a:latin typeface="Aptos"/>
            </a:endParaRPr>
          </a:p>
        </p:txBody>
      </p:sp>
    </p:spTree>
    <p:extLst>
      <p:ext uri="{BB962C8B-B14F-4D97-AF65-F5344CB8AC3E}">
        <p14:creationId xmlns:p14="http://schemas.microsoft.com/office/powerpoint/2010/main" val="3512942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7BBADF4AFC01646AFAF8D960EF394B8" ma:contentTypeVersion="14" ma:contentTypeDescription="Create a new document." ma:contentTypeScope="" ma:versionID="4ddb1733bac1ae297e8c064319bc2fa3">
  <xsd:schema xmlns:xsd="http://www.w3.org/2001/XMLSchema" xmlns:xs="http://www.w3.org/2001/XMLSchema" xmlns:p="http://schemas.microsoft.com/office/2006/metadata/properties" xmlns:ns3="537c21cf-a901-4330-a404-4d13aa255467" xmlns:ns4="d9043c29-df20-4c2a-bf5e-f4d02ede6652" targetNamespace="http://schemas.microsoft.com/office/2006/metadata/properties" ma:root="true" ma:fieldsID="7de165203e99f5a3bf49bdc2bdc4c28c" ns3:_="" ns4:_="">
    <xsd:import namespace="537c21cf-a901-4330-a404-4d13aa255467"/>
    <xsd:import namespace="d9043c29-df20-4c2a-bf5e-f4d02ede665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ObjectDetectorVersions" minOccurs="0"/>
                <xsd:element ref="ns3:MediaServiceSearchPropertie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7c21cf-a901-4330-a404-4d13aa25546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_activity" ma:index="10" nillable="true" ma:displayName="_activity" ma:hidden="true" ma:internalName="_activity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043c29-df20-4c2a-bf5e-f4d02ede6652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537c21cf-a901-4330-a404-4d13aa255467" xsi:nil="true"/>
  </documentManagement>
</p:properties>
</file>

<file path=customXml/itemProps1.xml><?xml version="1.0" encoding="utf-8"?>
<ds:datastoreItem xmlns:ds="http://schemas.openxmlformats.org/officeDocument/2006/customXml" ds:itemID="{724E3F6D-E5D6-4FC5-8B0C-1393D9298C9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D7118F4-5485-468C-B310-212F0967BC77}">
  <ds:schemaRefs>
    <ds:schemaRef ds:uri="537c21cf-a901-4330-a404-4d13aa255467"/>
    <ds:schemaRef ds:uri="d9043c29-df20-4c2a-bf5e-f4d02ede665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1DB8C304-4744-4CBD-85A0-CE6728CB5F71}">
  <ds:schemaRefs>
    <ds:schemaRef ds:uri="http://purl.org/dc/dcmitype/"/>
    <ds:schemaRef ds:uri="http://www.w3.org/XML/1998/namespace"/>
    <ds:schemaRef ds:uri="http://purl.org/dc/elements/1.1/"/>
    <ds:schemaRef ds:uri="537c21cf-a901-4330-a404-4d13aa255467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d9043c29-df20-4c2a-bf5e-f4d02ede6652"/>
    <ds:schemaRef ds:uri="http://schemas.microsoft.com/office/2006/metadata/properties"/>
    <ds:schemaRef ds:uri="http://purl.org/dc/terms/"/>
  </ds:schemaRefs>
</ds:datastoreItem>
</file>

<file path=docMetadata/LabelInfo.xml><?xml version="1.0" encoding="utf-8"?>
<clbl:labelList xmlns:clbl="http://schemas.microsoft.com/office/2020/mipLabelMetadata">
  <clbl:label id="{3e861d16-48b7-4a0e-9806-8c04d81b7b2a}" enabled="0" method="" siteId="{3e861d16-48b7-4a0e-9806-8c04d81b7b2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657</Words>
  <Application>Microsoft Office PowerPoint</Application>
  <PresentationFormat>Widescreen</PresentationFormat>
  <Paragraphs>85</Paragraphs>
  <Slides>16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Aptos</vt:lpstr>
      <vt:lpstr>Aptos ExtraBold</vt:lpstr>
      <vt:lpstr>Arial</vt:lpstr>
      <vt:lpstr>Calibri</vt:lpstr>
      <vt:lpstr>Trebuchet MS</vt:lpstr>
      <vt:lpstr>Wingdings</vt:lpstr>
      <vt:lpstr>Wingdings 3</vt:lpstr>
      <vt:lpstr>Facet</vt:lpstr>
      <vt:lpstr>Digital Accessibility and Equity Governance Board  Community Outreach  Working Group Meeting</vt:lpstr>
      <vt:lpstr>PowerPoint Presentation</vt:lpstr>
      <vt:lpstr>Meeting Agenda</vt:lpstr>
      <vt:lpstr>Welcome &amp; Roll Call</vt:lpstr>
      <vt:lpstr>Working Group Member Roll Call</vt:lpstr>
      <vt:lpstr>Introduction to New Co-Lead</vt:lpstr>
      <vt:lpstr>Accessibility Organization Engagement</vt:lpstr>
      <vt:lpstr> Overview of Accessibility Organizations </vt:lpstr>
      <vt:lpstr>Accessibility Organization Engagement </vt:lpstr>
      <vt:lpstr>Accessibility Organization Engagement Cont.</vt:lpstr>
      <vt:lpstr>Working Group Next Steps</vt:lpstr>
      <vt:lpstr>Next Steps: Post-Meeting Action Items</vt:lpstr>
      <vt:lpstr>Preview of Next Meeting</vt:lpstr>
      <vt:lpstr>Working Group Remarks </vt:lpstr>
      <vt:lpstr>Guidelines for Public Remarks</vt:lpstr>
      <vt:lpstr>Meeting Adjourn. </vt:lpstr>
    </vt:vector>
  </TitlesOfParts>
  <Company>Commonwealth of Massachusetts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Accessibility and Equity Governance board Meeting</dc:title>
  <dc:creator>Bloom, Ashley (EOTSS)</dc:creator>
  <cp:lastModifiedBy>Gannett, Yukiko (EOTSS)</cp:lastModifiedBy>
  <cp:revision>55</cp:revision>
  <cp:lastPrinted>2025-04-30T18:48:17Z</cp:lastPrinted>
  <dcterms:created xsi:type="dcterms:W3CDTF">2024-03-08T14:56:14Z</dcterms:created>
  <dcterms:modified xsi:type="dcterms:W3CDTF">2025-11-17T18:12:52Z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0x010100A7BBADF4AFC01646AFAF8D960EF394B8</vt:lpwstr>
  </property>
  <property fmtid="{D5CDD505-2E9C-101B-9397-08002B2CF9AE}" pid="3" name="_MarkAsFinal">
    <vt:bool>true</vt:bool>
  </property>
</Properties>
</file>