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120" d="100"/>
          <a:sy n="120" d="100"/>
        </p:scale>
        <p:origin x="-108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60A3AD-6896-4085-927C-D992E3FEF429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8942B-875D-4D81-A1E6-AB52CE733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173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296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xmlns="" id="{7BD0FBCD-9394-4FFA-809B-AB13831CF5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hlinkClick r:id="rId2"/>
              </a:rPr>
              <a:t>EPIA</a:t>
            </a:r>
            <a:r>
              <a:rPr lang="en-US" dirty="0">
                <a:hlinkClick r:id="rId2"/>
              </a:rPr>
              <a:t> </a:t>
            </a:r>
            <a:r>
              <a:rPr lang="en-US" dirty="0" smtClean="0">
                <a:hlinkClick r:id="rId2"/>
              </a:rPr>
              <a:t>- 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November 2020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Age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xmlns="" id="{4100A3E7-47A1-47CB-A3FA-1C662007E3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Referrals in Time Period: 312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xmlns="" id="{B895F3BA-A5DA-4EBE-B299-BD1A14B0C5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xmlns="" id="{1CEEAB78-5DD4-4F02-A145-C0AED0B18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xmlns="" id="{3150BE1E-D357-4E7B-A5B8-23B92167D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2" y="0"/>
            <a:ext cx="12004936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xmlns="" id="{75D0A8BB-4840-4454-9FE4-3D0A00F30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928"/>
            <a:ext cx="12192000" cy="622414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xmlns="" id="{86747328-7792-4F85-AB83-EE759BBED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xmlns="" id="{A71BD75F-52AB-4F7E-8DCA-68040056A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xmlns="" id="{27D18DAC-1722-449D-80C6-0F1AA8F2D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xmlns="" id="{95DD00C6-3179-485C-9123-2CFAC5AA6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xmlns="" id="{E4F148C0-9E13-437A-91B8-B6C4BB1E3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3"/>
            <a:ext cx="12192000" cy="679039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xmlns="" id="{8812AF57-131C-4332-9FC4-23612D68A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570"/>
            <a:ext cx="12192000" cy="663685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xmlns="" id="{18E0D2DC-D155-49FB-A69F-84E90B0AC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xmlns="" id="{1E12DCD7-8645-431C-A238-658CB702A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xmlns="" id="{AF28D357-34E6-4696-ACA1-9A6AEA7F4C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xmlns="" id="{1E4208A4-76D6-4395-934C-15B9AB305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xmlns="" id="{4CAA2535-4E49-4A85-91A3-9B3497E32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xmlns="" id="{3D39622E-DDB9-4D8B-852B-7E0802A1D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917"/>
            <a:ext cx="12191999" cy="625016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xmlns="" id="{F983409D-A2C7-41E6-806E-3DD254FD6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550"/>
            <a:ext cx="12192000" cy="621089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xmlns="" id="{F10B6861-C3CF-4C84-965C-AFBAFFE925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799"/>
            <a:ext cx="12192000" cy="6204401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xmlns="" id="{4199B91E-E124-4638-A906-835D2AC8A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3"/>
            <a:ext cx="12192000" cy="679039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xmlns="" id="{73E3D196-2B4F-4499-8FEC-3DB029D87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xmlns="" id="{B13A24FD-B951-493B-A488-C0C5E10F6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xmlns="" id="{3E59373A-DFDC-4DBC-ADF0-DD57B1C10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Repeat EPIA Referrals">
            <a:extLst>
              <a:ext uri="{FF2B5EF4-FFF2-40B4-BE49-F238E27FC236}">
                <a16:creationId xmlns:a16="http://schemas.microsoft.com/office/drawing/2014/main" xmlns="" id="{C3A17CB0-AC56-4EC6-9653-3067ED4CD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Boarding Risk">
            <a:extLst>
              <a:ext uri="{FF2B5EF4-FFF2-40B4-BE49-F238E27FC236}">
                <a16:creationId xmlns:a16="http://schemas.microsoft.com/office/drawing/2014/main" xmlns="" id="{87B30E68-DBA8-4FD5-B6F1-F686FE23E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58</Words>
  <Application>Microsoft Office PowerPoint</Application>
  <PresentationFormat>Custom</PresentationFormat>
  <Paragraphs>52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EPIA -  November 2020 Age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November 2020</dc:title>
  <dc:creator>MacLeod, Jill (DMH)</dc:creator>
  <cp:lastModifiedBy>MacLeod, Jill (DMH)</cp:lastModifiedBy>
  <cp:revision>2</cp:revision>
  <dcterms:created xsi:type="dcterms:W3CDTF">2021-01-15T14:34:50Z</dcterms:created>
  <dcterms:modified xsi:type="dcterms:W3CDTF">2021-01-15T14:54:52Z</dcterms:modified>
</cp:coreProperties>
</file>