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0A3AD-6896-4085-927C-D992E3FEF429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8942B-875D-4D81-A1E6-AB52CE73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9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7BD0FBCD-9394-4FFA-809B-AB13831CF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-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November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4100A3E7-47A1-47CB-A3FA-1C662007E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312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E4F148C0-9E13-437A-91B8-B6C4BB1E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8812AF57-131C-4332-9FC4-23612D68A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xmlns="" id="{18E0D2DC-D155-49FB-A69F-84E90B0A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1E12DCD7-8645-431C-A238-658CB702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xmlns="" id="{AF28D357-34E6-4696-ACA1-9A6AEA7F4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1E4208A4-76D6-4395-934C-15B9AB305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4CAA2535-4E49-4A85-91A3-9B3497E32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3D39622E-DDB9-4D8B-852B-7E0802A1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F983409D-A2C7-41E6-806E-3DD254FD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F10B6861-C3CF-4C84-965C-AFBAFFE9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B895F3BA-A5DA-4EBE-B299-BD1A14B0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4199B91E-E124-4638-A906-835D2AC8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73E3D196-2B4F-4499-8FEC-3DB029D87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B13A24FD-B951-493B-A488-C0C5E10F6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3E59373A-DFDC-4DBC-ADF0-DD57B1C1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xmlns="" id="{C3A17CB0-AC56-4EC6-9653-3067ED4C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xmlns="" id="{87B30E68-DBA8-4FD5-B6F1-F686FE23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1CEEAB78-5DD4-4F02-A145-C0AED0B18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3150BE1E-D357-4E7B-A5B8-23B92167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75D0A8BB-4840-4454-9FE4-3D0A00F3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86747328-7792-4F85-AB83-EE759BBE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A71BD75F-52AB-4F7E-8DCA-68040056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27D18DAC-1722-449D-80C6-0F1AA8F2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95DD00C6-3179-485C-9123-2CFAC5AA6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58</Words>
  <Application>Microsoft Office PowerPoint</Application>
  <PresentationFormat>Custom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EPIA -  November 2020 Age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2020</dc:title>
  <dc:creator>MacLeod, Jill (DMH)</dc:creator>
  <cp:lastModifiedBy>MacLeod, Jill (DMH)</cp:lastModifiedBy>
  <cp:revision>2</cp:revision>
  <dcterms:created xsi:type="dcterms:W3CDTF">2021-01-15T14:34:50Z</dcterms:created>
  <dcterms:modified xsi:type="dcterms:W3CDTF">2021-01-15T14:54:52Z</dcterms:modified>
</cp:coreProperties>
</file>