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20" d="100"/>
          <a:sy n="120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56B92-0235-4216-B0F2-03280EA18B1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06EFA-CC39-4541-8B30-B8B71B14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9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007C2EB2-C898-40B6-A72F-561C3A6E4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hlinkClick r:id="rId2"/>
              </a:rPr>
              <a:t>EPIA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–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November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Age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AF8B44B2-0189-4970-9053-94A435079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Referrals in Time Period: 218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xmlns="" id="{9EFBFB6C-FEB8-45A8-A421-CED242D54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xmlns="" id="{B9FC2C81-FB6A-4529-9A3B-373F65807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70"/>
            <a:ext cx="12192000" cy="6636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xmlns="" id="{1843B6FB-1948-4796-8CF3-A21C7885C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C122FC76-3DA0-4609-A075-26E99BB25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xmlns="" id="{C0541613-5AEA-4F6D-9584-AEE16A215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xmlns="" id="{8D608EE0-28DD-4091-8E5D-8EA65A41B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xmlns="" id="{18D48D51-2C86-438B-BDD9-8F6647CE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xmlns="" id="{09B81EFF-4DD1-491A-91E3-0E0E579FB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17"/>
            <a:ext cx="12191999" cy="62501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A2AA4E44-F2FC-4E9C-BCB0-F363ECD25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50"/>
            <a:ext cx="12192000" cy="62108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ED988808-930E-4BDE-81B3-EF0FD3DE2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99"/>
            <a:ext cx="12192000" cy="62044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xmlns="" id="{9E80CD41-EE98-46A8-9130-6BF8A3DDA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xmlns="" id="{4F5632FF-5E4A-4A8F-A462-5E6221DFE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xmlns="" id="{EFF85D38-5938-481F-A92C-6C59AADF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xmlns="" id="{00C3DC82-8B88-4C91-83F7-1CD2FC536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xmlns="" id="{88061E9A-C3FB-437F-8F19-0D611EABC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:a16="http://schemas.microsoft.com/office/drawing/2014/main" xmlns="" id="{C349122C-9A0F-413D-989C-C4ED0866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:a16="http://schemas.microsoft.com/office/drawing/2014/main" xmlns="" id="{02D8FCE2-8CE6-4469-AEB8-486AC599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xmlns="" id="{86BA0330-A612-4F5F-BFCF-DA7A6BC66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xmlns="" id="{3A07B47F-8AB5-488C-B7FF-BE984B47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" y="0"/>
            <a:ext cx="1200493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xmlns="" id="{037AF1F5-23CC-4C02-ABB0-2F62C2D0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28"/>
            <a:ext cx="12192000" cy="6224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xmlns="" id="{81A5422E-1418-4ED7-A8D9-5A8EB9BFF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xmlns="" id="{ED79F851-EDF6-42B7-953A-2ED39A69A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xmlns="" id="{B90A605E-FC0B-45D5-A6AF-38B9D3907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xmlns="" id="{E2EB8378-4D45-426A-BAB6-138BFCC1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58</Words>
  <Application>Microsoft Office PowerPoint</Application>
  <PresentationFormat>Custom</PresentationFormat>
  <Paragraphs>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EPIA –  November 2020 Age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November 2020</dc:title>
  <dc:creator>MacLeod, Jill (DMH)</dc:creator>
  <cp:lastModifiedBy>MacLeod, Jill (DMH)</cp:lastModifiedBy>
  <cp:revision>2</cp:revision>
  <dcterms:created xsi:type="dcterms:W3CDTF">2021-01-15T14:32:41Z</dcterms:created>
  <dcterms:modified xsi:type="dcterms:W3CDTF">2021-01-15T14:59:37Z</dcterms:modified>
</cp:coreProperties>
</file>