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CF10-1C68-48D6-8C67-2A614AC1D2D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F562F-6660-42CB-B040-DE3107AD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0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53B34F2-5E05-4DC9-A848-4D0D9E08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November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AADD3E6-670E-427B-A013-13DC2F2CD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250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4F66-8DF5-4D91-A15B-7CEDD484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B677C-6892-4152-B41B-7A39F642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A2200-5D24-4E94-A527-E092D1775658}"/>
              </a:ext>
            </a:extLst>
          </p:cNvPr>
          <p:cNvSpPr txBox="1"/>
          <p:nvPr/>
        </p:nvSpPr>
        <p:spPr>
          <a:xfrm>
            <a:off x="1198880" y="5550971"/>
            <a:ext cx="1043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One referral was still boarding as of 2/7/2022 and is not reflected in any Time to Placement calculations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98BA7C42-76CD-4672-9D93-922C228B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8D260-CD2F-4396-86C0-9B6109C4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5E82C-8C98-434C-BADA-F6920CD7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4F72991-F156-47A2-BFAE-39B1BDE5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5778E-7595-4908-AD6B-6E963347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A572D-5A3E-4B14-A24F-7EE0A603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5B6E0669-DD73-497B-9A82-FCD9E9EA0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316BE-F51F-4403-BBA5-DA451BDA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6EDD6-EDD8-4936-B341-08224DD1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5326E984-0477-4E7F-B352-A8ECCBA37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6E4A9-1504-41C9-8CD1-121BC45A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B09B3-CCEA-412C-9F41-172E7381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79EFFDBF-4FCB-4F8C-83D2-B3A03955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0C813-F15D-41D7-8F01-4B15D901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A71E2-7B92-4CDB-A747-1D16787E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7B82A78E-B090-41E8-8770-0F6B9529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EC442-C7AC-4CAC-9A45-B13CD317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C1ED8-0A09-4740-9F93-D3CC4B51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2004D995-78D7-40A9-9CAA-E52165B2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0D095-FC40-449B-ACD0-C091576C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4CA55-092F-4EF9-9D5C-C752B08B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74401566-E8E1-4288-B15E-A0B8F296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E8641-C150-470B-9B56-26C891A6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F0DCB-9967-487C-92BB-053481E6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9D81A124-2088-4664-A834-2FFC3BD4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C6152-167C-47B6-A354-C5A6A42D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E355C-499D-4648-A02C-A7FCAFB6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F4812DEE-4EE4-4353-ACBC-36C1507F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1FC07-82F3-41A6-B26C-703CA82D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C5EE2-A1DE-422D-8043-1F3B9552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8E4B7EFD-CF72-4B65-A1A0-6B4A78B4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C7355-716A-4F3A-B38B-108C6B2B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E65E9-E3A1-4199-847F-D55571A1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220CD5B-E497-4154-B243-C73D26FA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C68D6-B674-48F8-8210-B76ADE3D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30166-1BE8-49A2-B924-7A085B96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AF0EC4BD-0BE0-48C9-8771-91377074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FC7C3-043A-4749-98D9-5E65DEE7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47461-1B56-4A4A-AA7D-ADFA5D68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02FA05D2-C5EB-466F-A1E4-E12292D36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194E2-841A-43C0-9663-C5AF6554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7B1B5-BED3-4BC2-91CF-53C22125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25C59160-D782-452F-B76B-F82714921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6EEE7-2996-4969-992F-3C0A4090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D861E-5853-4BF5-B6A0-AB375816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58420D14-B9C6-40F1-B80A-5E020AEE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C500E-352B-4D70-A733-5EB76109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E4DC8-B3CB-4058-9E30-6137361A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1BB35C25-39CC-4035-80DC-9EF542A0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4FC14-9A96-4AE4-8AD7-ABEB3FD5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C7038-91A7-4D4E-A560-23B11112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A37380F-359E-487D-AC8B-07F578090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560A2-A034-4D97-B6CF-176876EE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B8EFB-3A9B-4478-B9A3-BC3E222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0FBA766-0044-46CB-95C2-3501BFDC9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7" y="0"/>
            <a:ext cx="39506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D7173-AF12-414E-BBF3-9B1B7323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6E43F-453B-4370-92FF-6B4DC091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AC6F67A3-CA2D-4ECE-8253-720B98DF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F71B3-A6DF-4CFB-9AC0-5ACCFBF9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185CD-4FDD-4CFA-AA1E-01E4BE5E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30FFF496-9153-411B-A6D9-0F47953D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AC0E7-B14D-46F4-9A3D-260D42D8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6352A-775C-47E5-A532-B4895C1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6D2F8AA5-187F-461E-9334-CE43B4329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A3E83-ECDB-457B-8197-0B6DC4B8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AD34C-5203-4465-91A1-4DA4F7C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8B35265C-1A4C-45E4-857D-7517B805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AA128-94E5-4B26-8D3E-1E76BECE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66D4E-BA37-4D20-921B-491E78DB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November 2021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2021</dc:title>
  <dc:creator>MacLeod, Jill (DMH)</dc:creator>
  <cp:lastModifiedBy>MacLeod, Jill (DMH)</cp:lastModifiedBy>
  <cp:revision>3</cp:revision>
  <dcterms:created xsi:type="dcterms:W3CDTF">2022-02-07T15:52:26Z</dcterms:created>
  <dcterms:modified xsi:type="dcterms:W3CDTF">2022-02-07T16:05:37Z</dcterms:modified>
</cp:coreProperties>
</file>