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8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ACF81-201D-4FEE-A835-DED3F3084BB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172C-3F38-4F32-8C5C-AE8C5C11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6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0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15576D6-B996-4E1E-A9A0-8DC601812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November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133B4EE-08F5-41BB-ACA1-B22011B0B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354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26728-DB91-4799-BF51-E4DCCD7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2A046-4182-4D95-9848-D1DA90ED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9B383AB0-E061-4136-8812-0CF990B4F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7C9D2-309D-4722-8360-A908FEF2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B7296-1CEE-4523-8CC7-3E923434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B50B5E15-59C4-4462-900B-0B2D78111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F7F45-7DAB-4095-80A8-9A823964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841F2-7876-474F-80AA-6F0A8914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EA5E0567-A160-4334-8C70-CE87A742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E27A0-C8D7-4C83-8D25-1EA07467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FB2E26-604C-4E63-9940-CE45C603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Top 20 Boarding / Placement Hospitals">
            <a:extLst>
              <a:ext uri="{FF2B5EF4-FFF2-40B4-BE49-F238E27FC236}">
                <a16:creationId xmlns:a16="http://schemas.microsoft.com/office/drawing/2014/main" id="{B78A22A3-0049-4250-AC5E-E47453DA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39770-7D57-4C8E-ABB7-A93C7040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0846-9BBB-4383-9C1E-68D649BE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Boarding Facilities where  &amp;quot;Level of Care Changed&amp;quot;">
            <a:extLst>
              <a:ext uri="{FF2B5EF4-FFF2-40B4-BE49-F238E27FC236}">
                <a16:creationId xmlns:a16="http://schemas.microsoft.com/office/drawing/2014/main" id="{A0BF4534-EC9D-47E3-BAE3-2BC5C602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3CBB4-6F5E-42F5-B160-059AF00E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B2318-22A7-42F9-8351-4CF7C6DF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1AFE4010-3D0C-4BC9-94B6-EE944326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1D9D4-3006-4620-B90C-864E7C6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91FFD9-9921-4905-B1CB-EA477758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0416689D-5017-4692-A1BF-823B08190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2192F-EEE4-4121-B506-B4D797AE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6D6093-396B-4BA4-B7E0-1F985DA2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F8869EE7-1CA7-49BD-B514-C2EFB73DD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C0626-C1BA-4CAE-9C42-6BEB908B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A1449-CBB8-424D-AA0B-EBBB9C40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68D81BA7-A095-497F-9B35-17A3F3C3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8D315-EF1F-4C76-A54D-57BD450C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8F626-42F8-40DD-84AC-F50D616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93C921E3-0650-4696-80FF-93E8F305F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99329-3545-4B30-B30B-730983A7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7537A-CEFD-4ED1-8F57-A2A0FE3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40B08020-5D70-49EF-864F-A4956C307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58764-60CF-4FA2-9A5E-4E8522FB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5AFE0-487B-4A1E-9622-FB0A0E78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8592CF1C-F3F8-4D11-9B06-59E34F3CE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8D014-031E-4350-8E4B-937B347A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38E54-3505-4501-B4C4-1680BF48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D1DE00DF-9DBF-45D1-9E37-CC0BA427E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46B6F-42F7-46A2-B35D-CA587584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F3138-1535-4556-938C-47BCFEAE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D29CA5CD-B4F3-4AE6-8F5B-E67474EB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0D66D-86E3-4970-93AC-8C77F1A1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2CC97-4567-4FDB-AD4A-A748E48B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6B18CD14-37C2-4A9C-B290-F59D9093C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AC39E-99FC-402F-9110-384A7DEB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FDDEEF-712D-41E6-9EFA-ED07913B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3C037D49-4DFF-4314-ABB3-FE0042BF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5B405-66C2-40B6-8781-EE0E4AA8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AF3DD-FC8D-463F-9607-E3C4CD15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6D0573DD-5FC4-414F-81B6-6679AB4D3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4A288-278C-4FC0-97A8-F8089568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E890C-2194-4AF9-A6B6-3AC8379E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63EDB352-9F4A-44BF-B990-CAC7ABA6A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2" y="0"/>
            <a:ext cx="507485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EF0C6-294A-4786-B5B5-491B0221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7B7C8-6AC5-45CB-A0E7-239AEE0B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7148FEF3-3CB4-4704-B350-45FB53C7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67" y="0"/>
            <a:ext cx="39506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789EC-C55F-4C72-B6C7-40C123A1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F7488-0F56-4381-8BF2-B0523A7A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998671FA-A7E4-407E-8608-7A764153B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2" y="0"/>
            <a:ext cx="507485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3BC3F-9883-4BAA-954D-0BF97A62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379C3-666F-4568-B94C-5C6073A4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451CB10E-8A9E-4DB0-AA4D-0948D48EC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52114-1516-4297-B0C8-D1B2EED3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5EB43-5259-490C-BC15-F6062F33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378EACAA-3572-4E49-A820-6121B304A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E1472-1D52-4D91-9F35-44E923AB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2C399-3845-4B81-857B-F1E45D94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BAB6DC6E-06BF-4180-8521-94DFC798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B6504-3050-431F-84F5-58F0A520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3D8A3-01BA-416C-A7B4-9E49C485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November 2021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November 2021</dc:title>
  <dc:creator>MacLeod, Jill (DMH)</dc:creator>
  <cp:lastModifiedBy>MacLeod, Jill (DMH)</cp:lastModifiedBy>
  <cp:revision>3</cp:revision>
  <dcterms:created xsi:type="dcterms:W3CDTF">2022-02-07T15:50:55Z</dcterms:created>
  <dcterms:modified xsi:type="dcterms:W3CDTF">2022-02-07T16:29:51Z</dcterms:modified>
</cp:coreProperties>
</file>