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1BD2C-AEB4-4538-8253-CBC872C3509E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0CF4-81BB-47B5-9CCA-D78DB267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60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D3F040E8-E6D8-4556-83B8-8E3A4C04B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November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A38E9F8-D53E-4FFB-8201-E011A8248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604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5E930-3A44-411F-8BEF-8189C956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3BF97-FD7D-45FF-AAE1-A0791665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9371B-BE18-4105-B137-560431106F89}"/>
              </a:ext>
            </a:extLst>
          </p:cNvPr>
          <p:cNvSpPr txBox="1"/>
          <p:nvPr/>
        </p:nvSpPr>
        <p:spPr>
          <a:xfrm>
            <a:off x="1422400" y="5622409"/>
            <a:ext cx="1039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One referral was still boarding as of 2/7/2022 and is not reflected in any Time to Placement calculations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9939C328-F4AC-440D-9F22-6E1F064A1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B6F21-3849-4406-AF59-3FB62AE8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31CDF6-BB6F-4512-B146-A67E99AC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C20C87C0-EDEF-426A-B7AB-F589E6C43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94B2B-DECC-4409-92EC-CAFA8AC2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38360-7CC1-420F-82EA-D9BF90E0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AD28A7A6-4D2F-40F9-BF4D-0824E01C3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0FE1E-3F91-423F-AFE5-A880971A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43C5D-6636-4A8E-9570-451B9FE6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E90151EE-11BD-43F0-BEB9-290138B4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613E-724B-4F60-835A-FB552FEB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8361D-5601-42E5-B25C-3570D584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op 20 Boarding / Placement Hospitals">
            <a:extLst>
              <a:ext uri="{FF2B5EF4-FFF2-40B4-BE49-F238E27FC236}">
                <a16:creationId xmlns:a16="http://schemas.microsoft.com/office/drawing/2014/main" id="{8EB5D777-538F-42CD-A222-4A4FC80A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6B916-3D3D-4D98-A1CD-298C7BC0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145D8-C599-460F-938D-58F82A97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6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Boarding Facilities where  &amp;quot;Level of Care Changed&amp;quot;">
            <a:extLst>
              <a:ext uri="{FF2B5EF4-FFF2-40B4-BE49-F238E27FC236}">
                <a16:creationId xmlns:a16="http://schemas.microsoft.com/office/drawing/2014/main" id="{D09F4724-D07E-4A7D-8439-6E5E759D2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01907-C0B6-4BCC-9B64-1B93D535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14F3-F977-452C-A943-4DA7533B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7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25F873A8-9BEF-462E-B5C9-8FE6E31F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8B3AB-D921-46A9-BDE8-EDC5A6E5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62A13F-3946-489E-89C2-4EF302F5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B82B063F-1F21-4CE9-820A-A3B4F6F0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05A8-4016-4C18-8EEC-71DF7FDC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7B0ED-EF44-4978-A558-5CE5CE2F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EC9D47D5-3416-4B61-BD24-5039CD9E1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8DAAD-3E42-4D44-A1E9-5C4FFABC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D81D4-5456-49EB-AC62-A4C32BB0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8D4D0863-7673-49FF-9614-E6F1C5EA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F1EAF-4508-4480-8CA1-79895A2E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1BADF8-708F-475B-899D-5484B0D2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002F-16A0-4996-94E8-8640BB7E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7130-7A52-4EF9-B94F-17D0E1E8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B9FE0A-46AC-4DE3-9B70-A97B6EE9D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50460"/>
              </p:ext>
            </p:extLst>
          </p:nvPr>
        </p:nvGraphicFramePr>
        <p:xfrm>
          <a:off x="436880" y="243840"/>
          <a:ext cx="11155683" cy="6187451"/>
        </p:xfrm>
        <a:graphic>
          <a:graphicData uri="http://schemas.openxmlformats.org/drawingml/2006/table">
            <a:tbl>
              <a:tblPr/>
              <a:tblGrid>
                <a:gridCol w="1894983">
                  <a:extLst>
                    <a:ext uri="{9D8B030D-6E8A-4147-A177-3AD203B41FA5}">
                      <a16:colId xmlns:a16="http://schemas.microsoft.com/office/drawing/2014/main" val="1987147786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1540081499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853741278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926633772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3764447588"/>
                    </a:ext>
                  </a:extLst>
                </a:gridCol>
                <a:gridCol w="370757">
                  <a:extLst>
                    <a:ext uri="{9D8B030D-6E8A-4147-A177-3AD203B41FA5}">
                      <a16:colId xmlns:a16="http://schemas.microsoft.com/office/drawing/2014/main" val="2051539019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3023516667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4000177959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2086032985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962099406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1106614332"/>
                    </a:ext>
                  </a:extLst>
                </a:gridCol>
                <a:gridCol w="790949">
                  <a:extLst>
                    <a:ext uri="{9D8B030D-6E8A-4147-A177-3AD203B41FA5}">
                      <a16:colId xmlns:a16="http://schemas.microsoft.com/office/drawing/2014/main" val="1062180702"/>
                    </a:ext>
                  </a:extLst>
                </a:gridCol>
                <a:gridCol w="453147">
                  <a:extLst>
                    <a:ext uri="{9D8B030D-6E8A-4147-A177-3AD203B41FA5}">
                      <a16:colId xmlns:a16="http://schemas.microsoft.com/office/drawing/2014/main" val="664746613"/>
                    </a:ext>
                  </a:extLst>
                </a:gridCol>
                <a:gridCol w="790949">
                  <a:extLst>
                    <a:ext uri="{9D8B030D-6E8A-4147-A177-3AD203B41FA5}">
                      <a16:colId xmlns:a16="http://schemas.microsoft.com/office/drawing/2014/main" val="1127042004"/>
                    </a:ext>
                  </a:extLst>
                </a:gridCol>
                <a:gridCol w="790949">
                  <a:extLst>
                    <a:ext uri="{9D8B030D-6E8A-4147-A177-3AD203B41FA5}">
                      <a16:colId xmlns:a16="http://schemas.microsoft.com/office/drawing/2014/main" val="1199651306"/>
                    </a:ext>
                  </a:extLst>
                </a:gridCol>
                <a:gridCol w="790949">
                  <a:extLst>
                    <a:ext uri="{9D8B030D-6E8A-4147-A177-3AD203B41FA5}">
                      <a16:colId xmlns:a16="http://schemas.microsoft.com/office/drawing/2014/main" val="647861158"/>
                    </a:ext>
                  </a:extLst>
                </a:gridCol>
                <a:gridCol w="527300">
                  <a:extLst>
                    <a:ext uri="{9D8B030D-6E8A-4147-A177-3AD203B41FA5}">
                      <a16:colId xmlns:a16="http://schemas.microsoft.com/office/drawing/2014/main" val="46721616"/>
                    </a:ext>
                  </a:extLst>
                </a:gridCol>
              </a:tblGrid>
              <a:tr h="6867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Oct-21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</a:t>
                      </a:r>
                    </a:p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(Nov 20 vs. Nov 21)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</a:t>
                      </a:r>
                    </a:p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20 vs.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21)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36541"/>
                  </a:ext>
                </a:extLst>
              </a:tr>
              <a:tr h="401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44703"/>
                  </a:ext>
                </a:extLst>
              </a:tr>
              <a:tr h="211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23796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12867"/>
                  </a:ext>
                </a:extLst>
              </a:tr>
              <a:tr h="211296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329930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57208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58224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81910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54864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0.47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263790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80885"/>
                  </a:ext>
                </a:extLst>
              </a:tr>
              <a:tr h="211296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979433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88495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02674"/>
                  </a:ext>
                </a:extLst>
              </a:tr>
              <a:tr h="2394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548750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417212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11743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724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453131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85874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81591"/>
                  </a:ext>
                </a:extLst>
              </a:tr>
              <a:tr h="211296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319543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93533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98668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944820"/>
                  </a:ext>
                </a:extLst>
              </a:tr>
              <a:tr h="2112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38279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862CB7B-5992-476C-B1AA-BB125344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42302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47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A1230108-D846-4770-BED6-10A7227B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EFDB6-8E85-4C7E-B146-5FBAB44E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A79E3-3E75-449F-8FAE-6089D83D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561D4033-57CF-4D5A-A701-D792B0C5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1FB28-7208-42FB-856B-67825B8D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41554-C076-4C26-8877-888F4485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62634EB4-5D94-4900-AEC8-C40BF7C1E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F383-77DA-44FF-ABB3-0A5F8B67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4C106-3EE4-4663-9EE6-686C2C6D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D9C6C190-E462-46B2-A8C8-ED6F2D4B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1BE73-B49C-4CA0-A39E-F7630577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06712-8203-45BE-BC03-57950C32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5C47B931-6D29-4450-B531-6E6957394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04E61-673C-48DF-A1D1-25B79773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91707-C584-495D-A6C8-62743FE7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75A93067-BE32-40D2-92CA-CA6EA338E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1FEB5-6C4F-4E8A-A78F-28D59B0E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5E221-980D-4EE0-AAE6-5BD3A5EB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B568F454-DAC4-42EC-9AAA-F83A34D4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35D44-90EB-4642-9272-EB0D4778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88A84-3993-4FC0-A7DC-817BCBAF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09337EE4-376C-42F5-A215-C18CF2FA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3D196-88D0-46E9-8E13-1EE807F1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B2374-8E88-4AC1-B89F-61D9E36D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6AB9A445-9F11-4FB5-B7AF-3F9999C03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9315E-D45B-487F-BCB0-E02D481A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408D-03A7-4A07-85FC-E5428490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11DB158D-11C7-4073-BBE3-825B6AED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0D8C0-EF47-48C5-B97F-3E2B70B8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9C39C-47F5-4B51-81D0-C98F611E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96F77774-6304-46D7-A5E9-BC3CEE1D6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D53BD-1EEE-45A5-9F31-2D3B7460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A56CF-7CAD-4C5B-864F-90BF5B69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3A2CB4B2-E9EB-4A9A-BEB1-80C0970B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67" y="0"/>
            <a:ext cx="39506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BE64F-30AA-44E6-9C1F-6E6A5DAE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01804-DF61-48CF-850D-054B4B9E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50EA3B97-7A12-4330-BC02-9C8741AE4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72" y="0"/>
            <a:ext cx="507485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04BD3E-DB89-454E-BE6D-4F2583AA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3EC836-61C3-4AC4-8F98-5706FED4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D5A02365-8F8E-4897-A03D-4B262690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1DB33-F2AB-4A34-9DAA-B2B1FF3C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8D382-F6D9-4C68-A34C-96570D2B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23217B0F-849C-4C86-9271-DCAA46003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78231-AED4-48AF-B298-2B1C96AA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4C75E-D9B0-4C39-B19F-76840BF7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597</Words>
  <Application>Microsoft Office PowerPoint</Application>
  <PresentationFormat>Widescreen</PresentationFormat>
  <Paragraphs>408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–  November 2021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2021</dc:title>
  <dc:creator>MacLeod, Jill (DMH)</dc:creator>
  <cp:lastModifiedBy>MacLeod, Jill (DMH)</cp:lastModifiedBy>
  <cp:revision>6</cp:revision>
  <dcterms:created xsi:type="dcterms:W3CDTF">2022-02-07T15:49:27Z</dcterms:created>
  <dcterms:modified xsi:type="dcterms:W3CDTF">2022-02-07T16:25:57Z</dcterms:modified>
</cp:coreProperties>
</file>