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5384-FCB5-40B6-A844-05E88AAF20C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9742-592E-4626-9A42-BB0956C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6460F0C-8348-4105-B290-4DDC8EDF9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November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69D1355-CEDF-42D2-B141-5D6E1278E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413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F632-DC89-4B60-A714-AD79087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754F2-1B5A-4711-AB63-F2086E21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684DC66A-DCF7-4C33-AB05-060055716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B646D-1194-4959-B241-566668D5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1BB5B-37CB-493C-847E-872EE809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8FC17C61-D4B9-4C18-927C-9073EA892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B941C-5FFB-4F6D-92ED-6A6AC709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14F1B-9CFE-4938-9BB3-75298328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4E6EBC3F-E6A6-4AD7-9018-AC13ADF7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E0647-04E2-4175-B59E-30DCB663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782A4-6342-4678-8D23-DA2FCCF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AAA8E044-3B90-4A02-8175-518681FD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199B2-7840-4AE8-B99F-88816539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9F2F9-059E-44BF-9E7F-C66ADD16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856C4B18-EE77-4C2A-ADDF-74F9AB527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51844-D2A5-401A-99AD-7A39BAB3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B04BD-AC7B-4133-97E9-44409CE7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393C3EFB-25EF-4115-9144-250860DE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B7642-465C-4848-90AB-2B85F505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96308-9B08-4712-8EE8-047B01DB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CAFBC84A-51AF-4050-93BF-A23B31EB6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DC648-44BE-45F5-AED9-646DD392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B1C07-BD1F-444B-B1EE-54787E53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33C5F9B3-1A0A-4F47-B80A-0D8E5172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88E2A-909B-4635-9D52-9964923D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7CA3F-EF2D-49D0-A2D5-0475202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9D14CE71-0552-4150-B111-E1275D80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F45CD-B453-426C-97A8-E13361C0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6C77A-F467-415A-B902-1BFCBA85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DD57BBD3-65D5-479F-AAA5-F22FA852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B8AB2-9BCE-4880-9EC2-1246484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A0577-2DC5-416C-A700-2BA85590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5B643871-D98B-4AAC-9E63-803A9F709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D974-2E67-4E3F-83B5-5E90738A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F7484-3741-44FA-AC66-93C4E81F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DE43E7B1-FA98-4CE4-B452-05E67B417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56993-435F-47AA-87AF-E8D75D99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6F35F-3C8A-45E8-9F1A-5ACA15C0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D27C11CF-61F1-4C0A-B0B4-23CF622DE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83D8E-FBA4-44B5-AD35-744FB9BD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A1CB8-C2DF-4C31-A74C-342FB02D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B0AA6500-8FF8-4732-BC99-DBCCEC37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667E8-A31C-421A-A106-E2EE5A28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11A2C-46E4-4646-8CB7-A32F5FAB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ECDE56DC-178E-49D3-AC9F-5B1423352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9AFFB-8032-4251-9E35-6BCB9A44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B76EE-CEDF-4A1A-B3C0-22AB5AD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FB053E9-356E-4CA7-9E40-308F36346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2CE9C-C508-4809-B461-25851269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AF1B0-F98F-428D-AA70-73E86EEE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A216E7D-1DF9-4599-89DF-BDEF59737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A99C-879A-4CAF-ADFF-AAF4EF1B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F3EBA-9BBA-4251-9A98-31466B19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86131B6-2146-40BE-85A2-EC914DA47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D37AD-085C-4030-A15C-6BA30B5D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88E28-712F-4525-8480-C7ABF21D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2BFF5677-6A5A-4272-9DC1-75A70F902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FF7A4-AA23-4EC9-B2D7-7CAB850D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C5837C-DA0D-46B4-8628-672BF5A1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216711C7-36D6-4A07-9580-7C055919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308A4-B8C1-44D7-9964-52EC14C6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BB1C8-D7F6-420A-B860-645A78DA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B8800587-3C0B-4D06-924E-81D8BA0E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124A6-0DF0-410D-97A3-13A140E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DE183-E533-46EC-A3AF-E3781449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7D66D495-F65D-43CC-8EAB-1DE37C0B5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BDDAC-791E-4D7E-8FA2-B5707229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CDA7D-678F-43BF-AFC0-C95733E4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62EF1CED-4D81-4478-A020-32FBFBAB0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2487E-05EF-4BCC-B8DE-965169DE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0802A1-811C-454D-A505-B6A90F4A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November 2022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2022 Ages 18 and over</dc:title>
  <dc:creator>MacLeod, Jill (DMH)</dc:creator>
  <cp:lastModifiedBy>MacLeod, Jill (DMH)</cp:lastModifiedBy>
  <cp:revision>1</cp:revision>
  <dcterms:created xsi:type="dcterms:W3CDTF">2023-04-28T17:55:11Z</dcterms:created>
  <dcterms:modified xsi:type="dcterms:W3CDTF">2023-04-28T17:56:22Z</dcterms:modified>
</cp:coreProperties>
</file>