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7A94-F8D0-40C4-BF25-F939D6AC3EB8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40950-FD06-4A2B-898A-EF5AC576A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6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2069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FD807BDB-6A8C-408C-B069-1EC651594A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EPIA - November 2022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0-17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A19733ED-AA4F-499E-BB5D-3C1E01B14F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232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7712D-3709-4C53-8948-69A603F33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E5CFD0-9740-4DE9-939E-7808EDCB8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C8AA361F-1834-4BBB-B11E-FB183489D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6C3306-F68E-4E44-AF1F-19CDFB8D9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7CF2FB-34A9-44E9-8C92-ECEE4DD42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648A66D9-314A-4BC7-8887-C8ED9840D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27" y="0"/>
            <a:ext cx="730254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174155-56C9-40F2-B9CA-9E03D5928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DD8E1E-DFFF-42F4-85E3-F6DB94612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A98EE83A-61B5-486B-A1BD-3666204E8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68" y="0"/>
            <a:ext cx="742146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258D75-B1F3-4507-9B07-2E033FD48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61D701-2F58-44C3-848E-ACCEB148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Top 20 Boarding / Placement Hospitals">
            <a:extLst>
              <a:ext uri="{FF2B5EF4-FFF2-40B4-BE49-F238E27FC236}">
                <a16:creationId xmlns:a16="http://schemas.microsoft.com/office/drawing/2014/main" id="{26016D04-545D-4DB2-9C8E-259A981EC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70B868-0CD6-4A80-B27A-4F32EA261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5581CD-94FA-40B8-BEEE-A35A8BFD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oarding Facilities where  &amp;quot;Level of Care Changed&amp;quot;">
            <a:extLst>
              <a:ext uri="{FF2B5EF4-FFF2-40B4-BE49-F238E27FC236}">
                <a16:creationId xmlns:a16="http://schemas.microsoft.com/office/drawing/2014/main" id="{0E7BB56C-C565-488D-A575-DDDFCB32C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DEF050-3FE9-4DD8-A0FB-CA3202273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74CCD3-9565-4BB0-85F5-4E7CCD92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8424D764-5162-4642-92C7-57045CC0C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202CC7-F931-49DA-8AD9-6A117E287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A5FB2F-6F4D-497B-9E51-DDA96E415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ED435F43-D2B6-4DBF-95B8-07AE7727F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7408DD-0BC2-405B-B843-B11932471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927D22-A5EE-44FD-8FEE-643B1F7A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69FB492B-7E73-441F-9F32-36C836CFA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C287A5-3202-443A-8953-F1ED5D41C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32ED2D-C0EB-420E-A01D-5A7D33AF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2CE49784-BF8E-40FC-A676-95F6CB9BE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12" y="0"/>
            <a:ext cx="805677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142CB4-339B-4BD2-947D-FF85A44FD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BAFAC0-8AB2-4FE8-B155-A6C88A70E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220E8B11-F322-43D0-B8BF-B3C2B22E9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83" y="0"/>
            <a:ext cx="819663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86E5D3-EAF9-4827-9D32-F5828B689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770737-A838-4B27-997A-4EABC94EA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 Commercial split">
            <a:extLst>
              <a:ext uri="{FF2B5EF4-FFF2-40B4-BE49-F238E27FC236}">
                <a16:creationId xmlns:a16="http://schemas.microsoft.com/office/drawing/2014/main" id="{75CDA50F-AF58-4115-9E4B-21707A241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EB730-EE10-43A1-9378-6030E9406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27C80-1ED1-48E8-8585-FD9688C1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CB5A7A96-B3FA-42C5-B4D7-A6C839DC3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57" y="0"/>
            <a:ext cx="9125685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096F75-A3E1-444F-B178-CAAB6CC74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0ECCCF-0CC2-4F0A-8A59-FF5E65A01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98434E32-E63F-481E-B5DF-0547E96E8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27" y="0"/>
            <a:ext cx="730254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6C4EF8-6211-47FE-A8A2-BD7CC1CB6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342BB3-9251-4418-AF25-55A685F3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39F9AD93-BDCC-4BBC-8241-50441A5C8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D9047-41F3-4FCE-BBBD-97ADB3EE5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4C1317-2B1D-4C87-8E29-E3AA3B9F9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6347D23D-DB3C-41B1-9DB4-4DAF9F482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6E88A5-FA9A-40DA-BEA4-2806DFF50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D49551-D3B6-4950-9F26-BB0D9F725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DD32BE69-6001-4B85-8E80-FDEE17976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599161-6DD6-4E1F-8B32-3A19D050B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626971-F9C2-45DB-AE6D-B762A0180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EA18EDFF-F62A-4EC6-9380-17C9AA7AC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8F5DCF-68ED-46CF-981F-435E56647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7F850-4199-4160-8F95-0AF2E6A0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60DD62DF-7157-42A8-A6CF-5C3D300EB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96" y="0"/>
            <a:ext cx="844740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CA3F87-F7B0-485E-AF10-164554DFF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A07326-4EDB-4264-9FA8-654B1DF7F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B74016A4-CBB1-407D-B69C-73240A76A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80" y="0"/>
            <a:ext cx="856284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956CD2-BD79-47A2-B081-9E17521F7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19A279-C540-4D26-81A5-D1470225C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8EBBE744-C8E7-4DF3-B5C0-86CB1C772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96" y="0"/>
            <a:ext cx="844740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F693B-8EA0-4971-A43F-C7F1AA4DF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A18D5D-5CBB-4DEA-AFE5-D598AE84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4D4ECC76-01B0-4099-9EAE-0B65A14FA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C90FBA-03AC-4BD3-B235-DA5108FEE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7C1A72-FB96-4A3A-B3A3-FCF514D35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48F3A488-1EB6-4DF3-89FA-12FB36CB9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D946F1-C036-44EC-8499-DB764D3E1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54B240-95A6-4C63-A6CE-68260DF4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B588216F-BF08-43FA-93C0-768C9F1C6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F1E88D-6AD3-431B-9BF0-0DFA1EA67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F8AE69-FA16-43A4-9215-C99396AAD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Widescreen</PresentationFormat>
  <Paragraphs>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EPIA - November 2022 Ages 0-17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November 2022 Ages 0-17</dc:title>
  <dc:creator>MacLeod, Jill (DMH)</dc:creator>
  <cp:lastModifiedBy>MacLeod, Jill (DMH)</cp:lastModifiedBy>
  <cp:revision>1</cp:revision>
  <dcterms:created xsi:type="dcterms:W3CDTF">2023-04-28T17:53:43Z</dcterms:created>
  <dcterms:modified xsi:type="dcterms:W3CDTF">2023-04-28T17:54:37Z</dcterms:modified>
</cp:coreProperties>
</file>