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C2F1E-D5E9-4FF0-8B30-34CA35DA51AA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5CDE8-262B-452A-B9A5-5566DDC9C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93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12/19/2023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12/19/2023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12/19/2023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12/19/2023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12/19/2023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12/19/2023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12/19/2023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Others/workbooks/2017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400AE6BD-BC52-4D8B-940A-3B420DFD9D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EPIA Monthly Report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Ages 18 and over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November 2023</a:t>
            </a: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CCA25DC0-7D0D-41C7-B6E5-254BE619CC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 in Period: 258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ED4BA-7263-D80E-70C5-923C7E560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12/19/2023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99559C-A21A-5368-E3B0-AC6B68D55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Race">
            <a:extLst>
              <a:ext uri="{FF2B5EF4-FFF2-40B4-BE49-F238E27FC236}">
                <a16:creationId xmlns:a16="http://schemas.microsoft.com/office/drawing/2014/main" id="{645031D5-06BA-422E-8B72-BDEA707FA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838303-E0A4-AC2C-C0F9-252856D27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12/19/2023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EDBBD5-5BA3-AE43-FC3C-002813DAA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Referrals by Ethnicity">
            <a:extLst>
              <a:ext uri="{FF2B5EF4-FFF2-40B4-BE49-F238E27FC236}">
                <a16:creationId xmlns:a16="http://schemas.microsoft.com/office/drawing/2014/main" id="{4AA1E29D-6F6A-4F84-AA5D-40AE669A4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4392CB-A38F-E5BC-44B5-626F96B93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12/19/2023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760C3E-887C-3572-C8CE-DB33995C3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Diagnosis ">
            <a:extLst>
              <a:ext uri="{FF2B5EF4-FFF2-40B4-BE49-F238E27FC236}">
                <a16:creationId xmlns:a16="http://schemas.microsoft.com/office/drawing/2014/main" id="{888D7DEF-A401-42B2-970B-9BCBD6206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1991"/>
            <a:ext cx="12192000" cy="3274017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E6DED0-810D-9A63-90A8-20561F4BC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12/19/2023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079328-6448-1DD7-2329-2646649B3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Barriers">
            <a:extLst>
              <a:ext uri="{FF2B5EF4-FFF2-40B4-BE49-F238E27FC236}">
                <a16:creationId xmlns:a16="http://schemas.microsoft.com/office/drawing/2014/main" id="{B992C672-B685-4F5C-B634-CC69CFC21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4868"/>
            <a:ext cx="12192000" cy="364826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CAA8BE-E405-725D-6C2F-CEA7A219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12/19/2023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56D1AB-D57C-A486-CC30-386B5DC41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Top 20 Boarding / Placement Hospitals">
            <a:extLst>
              <a:ext uri="{FF2B5EF4-FFF2-40B4-BE49-F238E27FC236}">
                <a16:creationId xmlns:a16="http://schemas.microsoft.com/office/drawing/2014/main" id="{862325ED-AB0B-40C1-8838-632DD0EE9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614D38-D6EA-F190-306F-E86353B8F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12/19/2023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A5C0C9-5F05-07F9-DAB4-A1B1750DD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Boarding Facilities where  &amp;quot;Level of Care Changed&amp;quot;">
            <a:extLst>
              <a:ext uri="{FF2B5EF4-FFF2-40B4-BE49-F238E27FC236}">
                <a16:creationId xmlns:a16="http://schemas.microsoft.com/office/drawing/2014/main" id="{988F31D6-2F2B-47D9-AB56-B08D1719B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D8E370-BC44-33A4-FD0B-47C6B1439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12/19/2023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2A3259-6893-5A8F-6244-CB7429834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Referrals for Uninsured by Boarding / Placement Hospital">
            <a:extLst>
              <a:ext uri="{FF2B5EF4-FFF2-40B4-BE49-F238E27FC236}">
                <a16:creationId xmlns:a16="http://schemas.microsoft.com/office/drawing/2014/main" id="{2EE4E436-B9F8-46AE-8946-1D9438022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7761EC-5723-454B-4ED7-5CAEC0FD3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12/19/2023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96C05A-A239-83B5-824F-E67E95160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EPIA Monthly ">
            <a:extLst>
              <a:ext uri="{FF2B5EF4-FFF2-40B4-BE49-F238E27FC236}">
                <a16:creationId xmlns:a16="http://schemas.microsoft.com/office/drawing/2014/main" id="{9FC7534D-5C56-4BB3-9DAB-96DB5358B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1AE1DE-8D9C-6C9F-A079-7EE874F15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12/19/2023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392F72-E748-1345-34A2-4248C52DC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Referrals by Insurance Plan Type Commercial split">
            <a:extLst>
              <a:ext uri="{FF2B5EF4-FFF2-40B4-BE49-F238E27FC236}">
                <a16:creationId xmlns:a16="http://schemas.microsoft.com/office/drawing/2014/main" id="{8FC6E0EB-366D-4F73-95EB-F8C78AF90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417CFB-5D42-E7E8-BF21-4222BEE29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12/19/2023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E4EE-40AF-E619-37C4-5A3EA43B5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 Referring Organization Type">
            <a:extLst>
              <a:ext uri="{FF2B5EF4-FFF2-40B4-BE49-F238E27FC236}">
                <a16:creationId xmlns:a16="http://schemas.microsoft.com/office/drawing/2014/main" id="{61F67FCF-CD81-4C09-A4EA-A8E4612A4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434567-EF5D-A7EB-FAA3-BDD1E0655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12/19/2023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244654-0CFF-F12C-19DD-22433686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">
            <a:extLst>
              <a:ext uri="{FF2B5EF4-FFF2-40B4-BE49-F238E27FC236}">
                <a16:creationId xmlns:a16="http://schemas.microsoft.com/office/drawing/2014/main" id="{02F900A8-444B-4675-B211-81D22CBB6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829" y="0"/>
            <a:ext cx="930834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C68C4A-9A3E-6437-588F-01687B54E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12/19/2023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10E2AA-1432-ECFF-854F-CA27557DD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Time to Referral (Days) from Initial Evaluation by Outcome">
            <a:extLst>
              <a:ext uri="{FF2B5EF4-FFF2-40B4-BE49-F238E27FC236}">
                <a16:creationId xmlns:a16="http://schemas.microsoft.com/office/drawing/2014/main" id="{C882A1D4-F027-44DB-B046-F2431C415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00" y="0"/>
            <a:ext cx="10250599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1514EF-1F46-F312-F304-F412960AD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12/19/2023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081852-FEFA-7FAA-D890-5899446DA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Time to Placement from Referral">
            <a:extLst>
              <a:ext uri="{FF2B5EF4-FFF2-40B4-BE49-F238E27FC236}">
                <a16:creationId xmlns:a16="http://schemas.microsoft.com/office/drawing/2014/main" id="{20AEE446-095C-400D-B20C-BA75C4F262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829" y="0"/>
            <a:ext cx="930834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FE5FA9-9E3B-1D7D-C628-DCF686D4D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12/19/2023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E6E551-8D73-6C79-FCB2-ADB905731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Age Group">
            <a:extLst>
              <a:ext uri="{FF2B5EF4-FFF2-40B4-BE49-F238E27FC236}">
                <a16:creationId xmlns:a16="http://schemas.microsoft.com/office/drawing/2014/main" id="{CDEDFDBA-042A-4DF5-9BD3-751E2FFB6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E1428C-03A0-1AF2-7DF7-C7891AF29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12/19/2023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606A9B-B317-E455-A077-29A543F1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Gender">
            <a:extLst>
              <a:ext uri="{FF2B5EF4-FFF2-40B4-BE49-F238E27FC236}">
                <a16:creationId xmlns:a16="http://schemas.microsoft.com/office/drawing/2014/main" id="{D7BCCB56-8B2D-47A2-85E6-13B994E319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92E75E-7360-93AD-C29E-B7A19D969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12/19/2023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D32636-8300-64A2-B2D5-56BFB83B2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50</Words>
  <Application>Microsoft Office PowerPoint</Application>
  <PresentationFormat>Widescreen</PresentationFormat>
  <Paragraphs>34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EPIA Monthly Report Ages 18 and over November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Monthly Report Ages 18 and over November 2023</dc:title>
  <dc:creator>MacLeod, Jill (DMH)</dc:creator>
  <cp:lastModifiedBy>MacLeod, Jill (DMH)</cp:lastModifiedBy>
  <cp:revision>1</cp:revision>
  <dcterms:created xsi:type="dcterms:W3CDTF">2023-12-19T15:17:52Z</dcterms:created>
  <dcterms:modified xsi:type="dcterms:W3CDTF">2023-12-19T15:19:12Z</dcterms:modified>
</cp:coreProperties>
</file>