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1BE22-FD15-4786-88A8-AAF5CA88E0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5ED84-6CCF-406A-AC25-1143675C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4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67BE1291-D3DD-49F3-BB9C-5DB9B0C30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November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3827EDF6-4A7A-463E-93D0-C02F987B0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116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CFF2-90F4-765B-0B5D-B87BBE4C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14EE5-0A2D-6B4C-48A6-F16EE801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B3864E4A-C432-4CA0-BDFA-94854612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9813B-D397-3BE2-391F-93D6D120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8B5FB-6B3C-C8FB-50EA-8198F0F3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5F51F338-60DC-4D5D-8920-BE7464B53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89213-73DD-83DB-63CA-D085A3A2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8368A-5C6D-A524-4DC6-398EEBE8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704A3F51-13CC-43B7-B0D7-2DC0D23FB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567"/>
            <a:ext cx="12192000" cy="314486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A1240-BF3E-2C06-8C43-712FE5D3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FDF0BC-A2CB-FE6C-612F-1C0BEDBF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DA1A2C0F-6ADB-4215-83C2-239462B3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564"/>
            <a:ext cx="12192000" cy="351487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10F6E-71AC-A8A9-94D8-D73F29B2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96057-AE17-44D9-30B7-78C9DAF4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7B0416CA-445A-468B-BEB2-6FF80C157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540EF-E2DF-FECF-2F73-850423B2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78728-AE32-4F79-885B-AB10C6A0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D5FB01C7-AA6D-432A-82E0-7BF20CC43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F6947-5FE5-3FA4-8141-108E88D5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7E4D1-2A58-9348-B58B-84185F88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48E82A8D-E037-4D9A-B649-F9E62898D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0CDAB-8B37-B854-D7CF-43517514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8529A-5161-CC06-13C3-14A43FA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4CF36E28-F478-42AF-BAEC-E9BF01D95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CDBCA-512E-5C62-2FE9-36886A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9A6F0-25A0-AA08-7BDD-8D3C8B17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0FECA66B-ED50-4D57-88F5-B229A1E89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B7919-A3A1-8CE1-99C0-1CDD95A7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8A976-EAE7-C3DA-EFEC-DCEE6585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93D50EA1-B419-4C85-A88F-E52BF5A17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0E6FD-B6A1-4426-7348-60895CAA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301CE5-378B-7C8C-F62F-D0B4B13B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97206D9E-C89E-40AC-9E8F-AAF968E79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009E7-57C9-2626-FA3F-08FF309E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041C4-1AE3-E623-EEF5-5D7AF99D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C6DD2A88-B272-46ED-B995-EF649DC65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BFB44-3D7B-64E3-9DD0-2DE19608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F5AC2-BED1-978F-9B2D-F17E28D5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4868410D-BC4F-4718-988A-22E596B80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351D2-5CC1-92BF-EDC5-2F60E13D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5BE53-26D1-6813-BC5F-2EF708E3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0474CFD3-BD32-457C-BC9F-587226A3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A4C83-BF79-8AFD-5191-837DFBFD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D0EB5-9266-B3F0-B1C8-1F4BC5BA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D1800B01-6629-437C-A5BD-ABBC82F9B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E6D22-7870-DD29-7581-171DAAF1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EF40F-82D7-7CA5-DC1A-A8F6C6F2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November 2023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November 2023 Ages 0 to 17</dc:title>
  <dc:creator>MacLeod, Jill (DMH)</dc:creator>
  <cp:lastModifiedBy>MacLeod, Jill (DMH)</cp:lastModifiedBy>
  <cp:revision>1</cp:revision>
  <dcterms:created xsi:type="dcterms:W3CDTF">2023-12-19T15:11:32Z</dcterms:created>
  <dcterms:modified xsi:type="dcterms:W3CDTF">2023-12-19T15:13:56Z</dcterms:modified>
</cp:coreProperties>
</file>