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F219A-8D0F-4552-9C47-16C4498AD17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137BB-B1A5-460D-84DC-E1E108757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9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17F7C2E1-39AB-48BA-A655-8A9A4FEAC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November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FD5F736F-3C58-4D34-9D85-3F031FA4A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374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037A6-F95C-37F5-6156-AFE26ADE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1ECD5-D92B-D740-48A9-43815997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4699A18E-769D-4EDB-86B9-EFFF8DAE9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2A56FE-7647-50ED-B8F0-DD53539B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BD1BAF-8D69-62F7-4BBA-6583BCC1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D734915C-6D32-4096-825B-FA4490C82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BCA59-0C1D-FEF9-EA3E-EF106B6D5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EADE27-2A18-640B-E27D-995D105D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76A4BF97-5443-4502-9304-067464D44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415"/>
            <a:ext cx="12192000" cy="340316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94784B-F4B0-4D2C-17C1-0A6A4305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74B3EA-734B-A288-D16D-0C4ADFEF9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246C7D85-D27F-4496-85D8-C68FBB53D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172"/>
            <a:ext cx="12192000" cy="37816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4C830-EE66-AE01-35A9-D44067BB1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004652-77F2-4243-A757-107CE2EC6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70F4FF54-306A-4ED7-B0B5-61FED7AA5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AE6068-E8FE-DF86-02C6-E92F58613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09EBDC-CD8C-D7F7-334C-29AEDC34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97CED6FB-BEBE-48F6-B950-666206159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E6B12-EB13-1D57-28CD-41FA3AD0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0EB7A4-50F0-01E4-050B-56977DB8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56D6699C-DE89-44FE-8D1E-254C03AC8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B20CC9-42E1-9CC0-ECA6-29F5C6D0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7BC70B-E9F6-4071-F094-B8BC665F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6D1B1905-E7A2-4A89-8FDD-4E8A1A017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408032-31EB-8085-8E0C-8BF90AEE6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79CE7-1D08-1466-016E-9AC023EF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ADF539CF-4B2C-4ACE-8E52-6DF5C4CAC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C3647-4415-0B31-25D2-99DC0FFA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C0B0A-3D89-D3E4-F03C-EBA8C043B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5AC27F71-E167-4B96-A0CD-8A5E24BCE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1EAFF2-7A15-B495-5CEC-4C8B04977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17247B-5912-AFD9-E9BA-80C15842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EF7DB751-F7D2-4620-AA52-E3A1B48C4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192A35-DB47-7FD1-D233-0F52AAE5C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0F1EEA-FE64-1835-D914-8F567D1F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3D51F0AB-A1D1-42C5-8626-B333904F8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0" y="0"/>
            <a:ext cx="102505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5C4ABC-7029-9AF3-5DF1-90C63337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A19C4B-0B30-ECB3-8460-F6FC05CC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98DFE02A-57D1-4D3B-9C7D-6C88ABF4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C692D6-FF6B-B489-0246-81009B39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718BF8-34FF-5243-DD30-36E5A095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13C26DD7-6714-4D67-8B90-A60500643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C3D799-BFCC-DFC2-451A-593495B32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24DC37-DB3C-3891-F464-0C6DD1ED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3554D858-E62F-4C8F-A8AF-C23DD36A1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09FE2-0B2D-FE7B-CA71-55F29024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23ACAB-9D37-4548-6330-09CEBEFE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November 2023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November 2023 All Ages</dc:title>
  <dc:creator>MacLeod, Jill (DMH)</dc:creator>
  <cp:lastModifiedBy>MacLeod, Jill (DMH)</cp:lastModifiedBy>
  <cp:revision>1</cp:revision>
  <dcterms:created xsi:type="dcterms:W3CDTF">2023-12-19T14:52:18Z</dcterms:created>
  <dcterms:modified xsi:type="dcterms:W3CDTF">2023-12-19T14:54:09Z</dcterms:modified>
</cp:coreProperties>
</file>