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6F936-A51D-4970-AEB1-856F06E27DD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2AEB9-7652-4B50-AD29-653B6BEB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3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9D0343FE-2237-401D-A6C3-19E24A69B9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  <a:br>
              <a:rPr lang="en-us" dirty="0">
                <a:hlinkClick r:id="rId2"/>
              </a:rPr>
            </a:br>
            <a:r>
              <a:rPr lang="en-US" dirty="0">
                <a:hlinkClick r:id="rId2"/>
              </a:rPr>
              <a:t>November 2024</a:t>
            </a:r>
            <a:endParaRPr lang="en-us" dirty="0">
              <a:hlinkClick r:id="rId2"/>
            </a:endParaRP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38A0F65B-2631-4681-A138-8CDAD6D08A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Does not include referrals received via BHTRP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189B0-F016-0BC8-3087-AB91A89B9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04435C-9A8F-357E-BDB7-E1BEE1304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512DDC3F-67D6-4352-AE6E-73CE43A27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D2144A-57E4-82E1-1803-94C63E378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229616-DEBD-C675-DAAE-2E80D0CD2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">
            <a:extLst>
              <a:ext uri="{FF2B5EF4-FFF2-40B4-BE49-F238E27FC236}">
                <a16:creationId xmlns:a16="http://schemas.microsoft.com/office/drawing/2014/main" id="{52DB83DC-99DD-4EE8-98DC-7CCE9D4DA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03E286-E6B1-5171-814B-AB2A2D1BC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C4D002-51D3-C74D-61A5-AE0E1C3F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verage Time to Placement and Number of Referrals With Group selections">
            <a:extLst>
              <a:ext uri="{FF2B5EF4-FFF2-40B4-BE49-F238E27FC236}">
                <a16:creationId xmlns:a16="http://schemas.microsoft.com/office/drawing/2014/main" id="{D8385ACF-555D-42A5-AD09-658DAB1E28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33E6F2-E380-947B-3CF9-E6AF3FFAD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12/16/2024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78408B-A30E-C45D-3CF6-A12BF963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EPIA External Report November 2024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EPIA External Report</dc:title>
  <dc:creator>MacLeod, Jill (DMH)</dc:creator>
  <cp:lastModifiedBy>MacLeod, Jill (DMH)</cp:lastModifiedBy>
  <cp:revision>2</cp:revision>
  <dcterms:created xsi:type="dcterms:W3CDTF">2024-12-16T14:47:37Z</dcterms:created>
  <dcterms:modified xsi:type="dcterms:W3CDTF">2024-12-16T15:04:25Z</dcterms:modified>
</cp:coreProperties>
</file>