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7"/>
  </p:notesMasterIdLst>
  <p:sldIdLst>
    <p:sldId id="256" r:id="rId4"/>
    <p:sldId id="257" r:id="rId5"/>
    <p:sldId id="258" r:id="rId6"/>
    <p:sldId id="259" r:id="rId7"/>
    <p:sldId id="324" r:id="rId8"/>
    <p:sldId id="311" r:id="rId9"/>
    <p:sldId id="327" r:id="rId10"/>
    <p:sldId id="333" r:id="rId11"/>
    <p:sldId id="275" r:id="rId12"/>
    <p:sldId id="266" r:id="rId13"/>
    <p:sldId id="267" r:id="rId14"/>
    <p:sldId id="269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4F55BA-24E0-44D6-AD6C-D91337842BF6}" v="1" dt="2025-10-29T20:52:46.5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2177" autoAdjust="0"/>
  </p:normalViewPr>
  <p:slideViewPr>
    <p:cSldViewPr snapToGrid="0">
      <p:cViewPr varScale="1">
        <p:scale>
          <a:sx n="69" d="100"/>
          <a:sy n="69" d="100"/>
        </p:scale>
        <p:origin x="66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oom, Ashley (EOTSS)" userId="72d0e8ae-2e4f-4bb9-94cd-a4385f38aed0" providerId="ADAL" clId="{6341E99F-FE11-443E-99D1-906ADAF04BEC}"/>
    <pc:docChg chg="custSel modSld">
      <pc:chgData name="Bloom, Ashley (EOTSS)" userId="72d0e8ae-2e4f-4bb9-94cd-a4385f38aed0" providerId="ADAL" clId="{6341E99F-FE11-443E-99D1-906ADAF04BEC}" dt="2024-07-19T14:59:48.548" v="425" actId="20577"/>
      <pc:docMkLst>
        <pc:docMk/>
      </pc:docMkLst>
      <pc:sldChg chg="modSp mod">
        <pc:chgData name="Bloom, Ashley (EOTSS)" userId="72d0e8ae-2e4f-4bb9-94cd-a4385f38aed0" providerId="ADAL" clId="{6341E99F-FE11-443E-99D1-906ADAF04BEC}" dt="2024-07-18T18:15:16.884" v="1" actId="20577"/>
        <pc:sldMkLst>
          <pc:docMk/>
          <pc:sldMk cId="4274120308" sldId="256"/>
        </pc:sldMkLst>
      </pc:sldChg>
      <pc:sldChg chg="modSp mod">
        <pc:chgData name="Bloom, Ashley (EOTSS)" userId="72d0e8ae-2e4f-4bb9-94cd-a4385f38aed0" providerId="ADAL" clId="{6341E99F-FE11-443E-99D1-906ADAF04BEC}" dt="2024-07-18T18:18:11.050" v="4" actId="20577"/>
        <pc:sldMkLst>
          <pc:docMk/>
          <pc:sldMk cId="3377139557" sldId="328"/>
        </pc:sldMkLst>
      </pc:sldChg>
      <pc:sldChg chg="modSp mod">
        <pc:chgData name="Bloom, Ashley (EOTSS)" userId="72d0e8ae-2e4f-4bb9-94cd-a4385f38aed0" providerId="ADAL" clId="{6341E99F-FE11-443E-99D1-906ADAF04BEC}" dt="2024-07-19T14:59:48.548" v="425" actId="20577"/>
        <pc:sldMkLst>
          <pc:docMk/>
          <pc:sldMk cId="2168029450" sldId="330"/>
        </pc:sldMkLst>
      </pc:sldChg>
      <pc:sldChg chg="modSp mod">
        <pc:chgData name="Bloom, Ashley (EOTSS)" userId="72d0e8ae-2e4f-4bb9-94cd-a4385f38aed0" providerId="ADAL" clId="{6341E99F-FE11-443E-99D1-906ADAF04BEC}" dt="2024-07-19T14:56:10.304" v="402" actId="20577"/>
        <pc:sldMkLst>
          <pc:docMk/>
          <pc:sldMk cId="2729007047" sldId="331"/>
        </pc:sldMkLst>
      </pc:sldChg>
      <pc:sldChg chg="modSp mod">
        <pc:chgData name="Bloom, Ashley (EOTSS)" userId="72d0e8ae-2e4f-4bb9-94cd-a4385f38aed0" providerId="ADAL" clId="{6341E99F-FE11-443E-99D1-906ADAF04BEC}" dt="2024-07-19T13:30:37.259" v="292" actId="1035"/>
        <pc:sldMkLst>
          <pc:docMk/>
          <pc:sldMk cId="1017622597" sldId="334"/>
        </pc:sldMkLst>
      </pc:sldChg>
    </pc:docChg>
  </pc:docChgLst>
  <pc:docChgLst>
    <pc:chgData name="Bloom, Ashley (EOTSS)" userId="72d0e8ae-2e4f-4bb9-94cd-a4385f38aed0" providerId="ADAL" clId="{22E14732-C1F2-4214-BF17-C33A70748E2C}"/>
    <pc:docChg chg="undo custSel addSld delSld modSld">
      <pc:chgData name="Bloom, Ashley (EOTSS)" userId="72d0e8ae-2e4f-4bb9-94cd-a4385f38aed0" providerId="ADAL" clId="{22E14732-C1F2-4214-BF17-C33A70748E2C}" dt="2024-08-05T16:41:13.277" v="2034" actId="313"/>
      <pc:docMkLst>
        <pc:docMk/>
      </pc:docMkLst>
      <pc:sldChg chg="modSp mod">
        <pc:chgData name="Bloom, Ashley (EOTSS)" userId="72d0e8ae-2e4f-4bb9-94cd-a4385f38aed0" providerId="ADAL" clId="{22E14732-C1F2-4214-BF17-C33A70748E2C}" dt="2024-08-05T12:59:06.253" v="44" actId="20577"/>
        <pc:sldMkLst>
          <pc:docMk/>
          <pc:sldMk cId="4274120308" sldId="256"/>
        </pc:sldMkLst>
      </pc:sldChg>
      <pc:sldChg chg="modSp mod">
        <pc:chgData name="Bloom, Ashley (EOTSS)" userId="72d0e8ae-2e4f-4bb9-94cd-a4385f38aed0" providerId="ADAL" clId="{22E14732-C1F2-4214-BF17-C33A70748E2C}" dt="2024-08-05T13:02:46.754" v="200" actId="20577"/>
        <pc:sldMkLst>
          <pc:docMk/>
          <pc:sldMk cId="907641570" sldId="257"/>
        </pc:sldMkLst>
      </pc:sldChg>
      <pc:sldChg chg="modSp mod">
        <pc:chgData name="Bloom, Ashley (EOTSS)" userId="72d0e8ae-2e4f-4bb9-94cd-a4385f38aed0" providerId="ADAL" clId="{22E14732-C1F2-4214-BF17-C33A70748E2C}" dt="2024-08-05T13:21:23.748" v="218" actId="20577"/>
        <pc:sldMkLst>
          <pc:docMk/>
          <pc:sldMk cId="3646040335" sldId="259"/>
        </pc:sldMkLst>
      </pc:sldChg>
      <pc:sldChg chg="del">
        <pc:chgData name="Bloom, Ashley (EOTSS)" userId="72d0e8ae-2e4f-4bb9-94cd-a4385f38aed0" providerId="ADAL" clId="{22E14732-C1F2-4214-BF17-C33A70748E2C}" dt="2024-08-05T13:32:06.317" v="682" actId="2696"/>
        <pc:sldMkLst>
          <pc:docMk/>
          <pc:sldMk cId="2592970796" sldId="265"/>
        </pc:sldMkLst>
      </pc:sldChg>
      <pc:sldChg chg="modSp mod">
        <pc:chgData name="Bloom, Ashley (EOTSS)" userId="72d0e8ae-2e4f-4bb9-94cd-a4385f38aed0" providerId="ADAL" clId="{22E14732-C1F2-4214-BF17-C33A70748E2C}" dt="2024-08-05T13:32:30.501" v="701" actId="20577"/>
        <pc:sldMkLst>
          <pc:docMk/>
          <pc:sldMk cId="3153082572" sldId="266"/>
        </pc:sldMkLst>
      </pc:sldChg>
      <pc:sldChg chg="del">
        <pc:chgData name="Bloom, Ashley (EOTSS)" userId="72d0e8ae-2e4f-4bb9-94cd-a4385f38aed0" providerId="ADAL" clId="{22E14732-C1F2-4214-BF17-C33A70748E2C}" dt="2024-08-05T13:32:13.896" v="683" actId="2696"/>
        <pc:sldMkLst>
          <pc:docMk/>
          <pc:sldMk cId="2033392093" sldId="268"/>
        </pc:sldMkLst>
      </pc:sldChg>
      <pc:sldChg chg="modSp mod">
        <pc:chgData name="Bloom, Ashley (EOTSS)" userId="72d0e8ae-2e4f-4bb9-94cd-a4385f38aed0" providerId="ADAL" clId="{22E14732-C1F2-4214-BF17-C33A70748E2C}" dt="2024-08-05T16:40:56.039" v="2033" actId="20577"/>
        <pc:sldMkLst>
          <pc:docMk/>
          <pc:sldMk cId="2890622037" sldId="275"/>
        </pc:sldMkLst>
      </pc:sldChg>
      <pc:sldChg chg="del">
        <pc:chgData name="Bloom, Ashley (EOTSS)" userId="72d0e8ae-2e4f-4bb9-94cd-a4385f38aed0" providerId="ADAL" clId="{22E14732-C1F2-4214-BF17-C33A70748E2C}" dt="2024-08-05T13:21:59.871" v="219" actId="2696"/>
        <pc:sldMkLst>
          <pc:docMk/>
          <pc:sldMk cId="587953114" sldId="307"/>
        </pc:sldMkLst>
      </pc:sldChg>
      <pc:sldChg chg="modSp mod">
        <pc:chgData name="Bloom, Ashley (EOTSS)" userId="72d0e8ae-2e4f-4bb9-94cd-a4385f38aed0" providerId="ADAL" clId="{22E14732-C1F2-4214-BF17-C33A70748E2C}" dt="2024-08-05T13:26:43.245" v="568" actId="20577"/>
        <pc:sldMkLst>
          <pc:docMk/>
          <pc:sldMk cId="2354202818" sldId="311"/>
        </pc:sldMkLst>
      </pc:sldChg>
      <pc:sldChg chg="del">
        <pc:chgData name="Bloom, Ashley (EOTSS)" userId="72d0e8ae-2e4f-4bb9-94cd-a4385f38aed0" providerId="ADAL" clId="{22E14732-C1F2-4214-BF17-C33A70748E2C}" dt="2024-08-05T13:31:35.929" v="681" actId="2696"/>
        <pc:sldMkLst>
          <pc:docMk/>
          <pc:sldMk cId="1100024755" sldId="314"/>
        </pc:sldMkLst>
      </pc:sldChg>
      <pc:sldChg chg="del">
        <pc:chgData name="Bloom, Ashley (EOTSS)" userId="72d0e8ae-2e4f-4bb9-94cd-a4385f38aed0" providerId="ADAL" clId="{22E14732-C1F2-4214-BF17-C33A70748E2C}" dt="2024-08-05T13:22:09.826" v="220" actId="2696"/>
        <pc:sldMkLst>
          <pc:docMk/>
          <pc:sldMk cId="2249525821" sldId="316"/>
        </pc:sldMkLst>
      </pc:sldChg>
      <pc:sldChg chg="del">
        <pc:chgData name="Bloom, Ashley (EOTSS)" userId="72d0e8ae-2e4f-4bb9-94cd-a4385f38aed0" providerId="ADAL" clId="{22E14732-C1F2-4214-BF17-C33A70748E2C}" dt="2024-08-05T13:22:20.011" v="221" actId="2696"/>
        <pc:sldMkLst>
          <pc:docMk/>
          <pc:sldMk cId="1257757619" sldId="317"/>
        </pc:sldMkLst>
      </pc:sldChg>
      <pc:sldChg chg="modSp mod">
        <pc:chgData name="Bloom, Ashley (EOTSS)" userId="72d0e8ae-2e4f-4bb9-94cd-a4385f38aed0" providerId="ADAL" clId="{22E14732-C1F2-4214-BF17-C33A70748E2C}" dt="2024-08-05T13:22:53.939" v="251" actId="20577"/>
        <pc:sldMkLst>
          <pc:docMk/>
          <pc:sldMk cId="2694205135" sldId="318"/>
        </pc:sldMkLst>
      </pc:sldChg>
      <pc:sldChg chg="modSp mod">
        <pc:chgData name="Bloom, Ashley (EOTSS)" userId="72d0e8ae-2e4f-4bb9-94cd-a4385f38aed0" providerId="ADAL" clId="{22E14732-C1F2-4214-BF17-C33A70748E2C}" dt="2024-08-05T16:41:13.277" v="2034" actId="313"/>
        <pc:sldMkLst>
          <pc:docMk/>
          <pc:sldMk cId="518607733" sldId="321"/>
        </pc:sldMkLst>
      </pc:sldChg>
      <pc:sldChg chg="del">
        <pc:chgData name="Bloom, Ashley (EOTSS)" userId="72d0e8ae-2e4f-4bb9-94cd-a4385f38aed0" providerId="ADAL" clId="{22E14732-C1F2-4214-BF17-C33A70748E2C}" dt="2024-08-05T13:26:19.316" v="567" actId="2696"/>
        <pc:sldMkLst>
          <pc:docMk/>
          <pc:sldMk cId="3439405254" sldId="322"/>
        </pc:sldMkLst>
      </pc:sldChg>
      <pc:sldChg chg="del">
        <pc:chgData name="Bloom, Ashley (EOTSS)" userId="72d0e8ae-2e4f-4bb9-94cd-a4385f38aed0" providerId="ADAL" clId="{22E14732-C1F2-4214-BF17-C33A70748E2C}" dt="2024-08-05T13:31:27.469" v="680" actId="2696"/>
        <pc:sldMkLst>
          <pc:docMk/>
          <pc:sldMk cId="3872346313" sldId="323"/>
        </pc:sldMkLst>
      </pc:sldChg>
      <pc:sldChg chg="del">
        <pc:chgData name="Bloom, Ashley (EOTSS)" userId="72d0e8ae-2e4f-4bb9-94cd-a4385f38aed0" providerId="ADAL" clId="{22E14732-C1F2-4214-BF17-C33A70748E2C}" dt="2024-08-05T16:31:15.040" v="1422" actId="2696"/>
        <pc:sldMkLst>
          <pc:docMk/>
          <pc:sldMk cId="2168029450" sldId="330"/>
        </pc:sldMkLst>
      </pc:sldChg>
      <pc:sldChg chg="modSp mod">
        <pc:chgData name="Bloom, Ashley (EOTSS)" userId="72d0e8ae-2e4f-4bb9-94cd-a4385f38aed0" providerId="ADAL" clId="{22E14732-C1F2-4214-BF17-C33A70748E2C}" dt="2024-08-05T13:31:05.662" v="679" actId="20577"/>
        <pc:sldMkLst>
          <pc:docMk/>
          <pc:sldMk cId="2047830750" sldId="333"/>
        </pc:sldMkLst>
      </pc:sldChg>
      <pc:sldChg chg="addSp delSp modSp new mod setBg modClrScheme chgLayout">
        <pc:chgData name="Bloom, Ashley (EOTSS)" userId="72d0e8ae-2e4f-4bb9-94cd-a4385f38aed0" providerId="ADAL" clId="{22E14732-C1F2-4214-BF17-C33A70748E2C}" dt="2024-08-05T13:29:18.135" v="607" actId="947"/>
        <pc:sldMkLst>
          <pc:docMk/>
          <pc:sldMk cId="3220738584" sldId="336"/>
        </pc:sldMkLst>
      </pc:sldChg>
      <pc:sldChg chg="addSp delSp modSp new mod modClrScheme chgLayout">
        <pc:chgData name="Bloom, Ashley (EOTSS)" userId="72d0e8ae-2e4f-4bb9-94cd-a4385f38aed0" providerId="ADAL" clId="{22E14732-C1F2-4214-BF17-C33A70748E2C}" dt="2024-08-05T16:28:51.469" v="1421" actId="12"/>
        <pc:sldMkLst>
          <pc:docMk/>
          <pc:sldMk cId="1793753156" sldId="337"/>
        </pc:sldMkLst>
      </pc:sldChg>
    </pc:docChg>
  </pc:docChgLst>
  <pc:docChgLst>
    <pc:chgData name="Gannett, Yukiko (EOTSS)" userId="1a375f8e-71eb-464a-9d86-65c78107010f" providerId="ADAL" clId="{D7A972D2-A29A-4420-BEF5-445AADFA06AE}"/>
    <pc:docChg chg="undo custSel mod addSld delSld modSld">
      <pc:chgData name="Gannett, Yukiko (EOTSS)" userId="1a375f8e-71eb-464a-9d86-65c78107010f" providerId="ADAL" clId="{D7A972D2-A29A-4420-BEF5-445AADFA06AE}" dt="2025-11-03T19:43:53.636" v="116"/>
      <pc:docMkLst>
        <pc:docMk/>
      </pc:docMkLst>
      <pc:sldChg chg="modSp mod">
        <pc:chgData name="Gannett, Yukiko (EOTSS)" userId="1a375f8e-71eb-464a-9d86-65c78107010f" providerId="ADAL" clId="{D7A972D2-A29A-4420-BEF5-445AADFA06AE}" dt="2025-10-29T20:47:58.560" v="22" actId="122"/>
        <pc:sldMkLst>
          <pc:docMk/>
          <pc:sldMk cId="4274120308" sldId="256"/>
        </pc:sldMkLst>
        <pc:spChg chg="mod">
          <ac:chgData name="Gannett, Yukiko (EOTSS)" userId="1a375f8e-71eb-464a-9d86-65c78107010f" providerId="ADAL" clId="{D7A972D2-A29A-4420-BEF5-445AADFA06AE}" dt="2025-10-29T20:47:58.560" v="22" actId="122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Gannett, Yukiko (EOTSS)" userId="1a375f8e-71eb-464a-9d86-65c78107010f" providerId="ADAL" clId="{D7A972D2-A29A-4420-BEF5-445AADFA06AE}" dt="2025-10-29T20:44:32.759" v="0" actId="113"/>
        <pc:sldMkLst>
          <pc:docMk/>
          <pc:sldMk cId="3646040335" sldId="259"/>
        </pc:sldMkLst>
        <pc:spChg chg="mod">
          <ac:chgData name="Gannett, Yukiko (EOTSS)" userId="1a375f8e-71eb-464a-9d86-65c78107010f" providerId="ADAL" clId="{D7A972D2-A29A-4420-BEF5-445AADFA06AE}" dt="2025-10-29T20:44:32.759" v="0" actId="113"/>
          <ac:spMkLst>
            <pc:docMk/>
            <pc:sldMk cId="3646040335" sldId="259"/>
            <ac:spMk id="3" creationId="{81D5494F-5A5D-A52F-E47A-0CC0583B1BDA}"/>
          </ac:spMkLst>
        </pc:spChg>
      </pc:sldChg>
      <pc:sldChg chg="modSp mod">
        <pc:chgData name="Gannett, Yukiko (EOTSS)" userId="1a375f8e-71eb-464a-9d86-65c78107010f" providerId="ADAL" clId="{D7A972D2-A29A-4420-BEF5-445AADFA06AE}" dt="2025-10-29T20:47:14.811" v="21" actId="20577"/>
        <pc:sldMkLst>
          <pc:docMk/>
          <pc:sldMk cId="1409002238" sldId="269"/>
        </pc:sldMkLst>
        <pc:spChg chg="mod">
          <ac:chgData name="Gannett, Yukiko (EOTSS)" userId="1a375f8e-71eb-464a-9d86-65c78107010f" providerId="ADAL" clId="{D7A972D2-A29A-4420-BEF5-445AADFA06AE}" dt="2025-10-29T20:47:14.811" v="21" actId="20577"/>
          <ac:spMkLst>
            <pc:docMk/>
            <pc:sldMk cId="1409002238" sldId="269"/>
            <ac:spMk id="3" creationId="{9B81CBB8-6783-3D3A-8FBF-39106B8B5523}"/>
          </ac:spMkLst>
        </pc:spChg>
      </pc:sldChg>
      <pc:sldChg chg="modSp mod">
        <pc:chgData name="Gannett, Yukiko (EOTSS)" userId="1a375f8e-71eb-464a-9d86-65c78107010f" providerId="ADAL" clId="{D7A972D2-A29A-4420-BEF5-445AADFA06AE}" dt="2025-10-29T20:49:41.360" v="27" actId="255"/>
        <pc:sldMkLst>
          <pc:docMk/>
          <pc:sldMk cId="2890622037" sldId="275"/>
        </pc:sldMkLst>
        <pc:spChg chg="mod">
          <ac:chgData name="Gannett, Yukiko (EOTSS)" userId="1a375f8e-71eb-464a-9d86-65c78107010f" providerId="ADAL" clId="{D7A972D2-A29A-4420-BEF5-445AADFA06AE}" dt="2025-10-29T20:49:41.360" v="27" actId="255"/>
          <ac:spMkLst>
            <pc:docMk/>
            <pc:sldMk cId="2890622037" sldId="275"/>
            <ac:spMk id="3" creationId="{4DBBF46A-1C58-3DFA-BEE3-38876A216B60}"/>
          </ac:spMkLst>
        </pc:spChg>
      </pc:sldChg>
      <pc:sldChg chg="modSp mod">
        <pc:chgData name="Gannett, Yukiko (EOTSS)" userId="1a375f8e-71eb-464a-9d86-65c78107010f" providerId="ADAL" clId="{D7A972D2-A29A-4420-BEF5-445AADFA06AE}" dt="2025-10-29T20:44:58.884" v="4" actId="113"/>
        <pc:sldMkLst>
          <pc:docMk/>
          <pc:sldMk cId="2333721303" sldId="324"/>
        </pc:sldMkLst>
        <pc:spChg chg="mod">
          <ac:chgData name="Gannett, Yukiko (EOTSS)" userId="1a375f8e-71eb-464a-9d86-65c78107010f" providerId="ADAL" clId="{D7A972D2-A29A-4420-BEF5-445AADFA06AE}" dt="2025-10-29T20:44:58.884" v="4" actId="113"/>
          <ac:spMkLst>
            <pc:docMk/>
            <pc:sldMk cId="2333721303" sldId="324"/>
            <ac:spMk id="3" creationId="{D50E5712-4B96-A073-7A72-16E715D17896}"/>
          </ac:spMkLst>
        </pc:spChg>
      </pc:sldChg>
      <pc:sldChg chg="modSp mod">
        <pc:chgData name="Gannett, Yukiko (EOTSS)" userId="1a375f8e-71eb-464a-9d86-65c78107010f" providerId="ADAL" clId="{D7A972D2-A29A-4420-BEF5-445AADFA06AE}" dt="2025-10-29T20:49:24.081" v="26" actId="255"/>
        <pc:sldMkLst>
          <pc:docMk/>
          <pc:sldMk cId="2689717624" sldId="327"/>
        </pc:sldMkLst>
        <pc:spChg chg="mod">
          <ac:chgData name="Gannett, Yukiko (EOTSS)" userId="1a375f8e-71eb-464a-9d86-65c78107010f" providerId="ADAL" clId="{D7A972D2-A29A-4420-BEF5-445AADFA06AE}" dt="2025-10-29T20:49:24.081" v="26" actId="255"/>
          <ac:spMkLst>
            <pc:docMk/>
            <pc:sldMk cId="2689717624" sldId="327"/>
            <ac:spMk id="3" creationId="{333CE3B7-3719-182B-AB68-E73D8C9E816F}"/>
          </ac:spMkLst>
        </pc:spChg>
      </pc:sldChg>
      <pc:sldChg chg="modSp add del mod">
        <pc:chgData name="Gannett, Yukiko (EOTSS)" userId="1a375f8e-71eb-464a-9d86-65c78107010f" providerId="ADAL" clId="{D7A972D2-A29A-4420-BEF5-445AADFA06AE}" dt="2025-11-03T16:05:55.678" v="115" actId="2696"/>
        <pc:sldMkLst>
          <pc:docMk/>
          <pc:sldMk cId="842989447" sldId="334"/>
        </pc:sldMkLst>
      </pc:sldChg>
    </pc:docChg>
  </pc:docChgLst>
  <pc:docChgLst>
    <pc:chgData name="Bloom, Ashley (EOTSS)" userId="72d0e8ae-2e4f-4bb9-94cd-a4385f38aed0" providerId="ADAL" clId="{28E8591F-B153-4049-B749-B415AAECC0D5}"/>
    <pc:docChg chg="undo custSel delSld modSld">
      <pc:chgData name="Bloom, Ashley (EOTSS)" userId="72d0e8ae-2e4f-4bb9-94cd-a4385f38aed0" providerId="ADAL" clId="{28E8591F-B153-4049-B749-B415AAECC0D5}" dt="2025-10-29T20:33:00.421" v="2157" actId="20577"/>
      <pc:docMkLst>
        <pc:docMk/>
      </pc:docMkLst>
      <pc:sldChg chg="modSp mod">
        <pc:chgData name="Bloom, Ashley (EOTSS)" userId="72d0e8ae-2e4f-4bb9-94cd-a4385f38aed0" providerId="ADAL" clId="{28E8591F-B153-4049-B749-B415AAECC0D5}" dt="2025-10-27T22:15:43.708" v="1364" actId="20577"/>
        <pc:sldMkLst>
          <pc:docMk/>
          <pc:sldMk cId="4274120308" sldId="256"/>
        </pc:sldMkLst>
        <pc:spChg chg="mod">
          <ac:chgData name="Bloom, Ashley (EOTSS)" userId="72d0e8ae-2e4f-4bb9-94cd-a4385f38aed0" providerId="ADAL" clId="{28E8591F-B153-4049-B749-B415AAECC0D5}" dt="2025-10-06T21:36:14.155" v="20" actId="20577"/>
          <ac:spMkLst>
            <pc:docMk/>
            <pc:sldMk cId="4274120308" sldId="256"/>
            <ac:spMk id="2" creationId="{5688927A-E7A3-ED63-CCF9-F733A80C60E4}"/>
          </ac:spMkLst>
        </pc:spChg>
        <pc:spChg chg="mod">
          <ac:chgData name="Bloom, Ashley (EOTSS)" userId="72d0e8ae-2e4f-4bb9-94cd-a4385f38aed0" providerId="ADAL" clId="{28E8591F-B153-4049-B749-B415AAECC0D5}" dt="2025-10-27T22:15:43.708" v="1364" actId="20577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Bloom, Ashley (EOTSS)" userId="72d0e8ae-2e4f-4bb9-94cd-a4385f38aed0" providerId="ADAL" clId="{28E8591F-B153-4049-B749-B415AAECC0D5}" dt="2025-10-27T22:18:52.188" v="1440" actId="20577"/>
        <pc:sldMkLst>
          <pc:docMk/>
          <pc:sldMk cId="907641570" sldId="257"/>
        </pc:sldMkLst>
        <pc:spChg chg="mod">
          <ac:chgData name="Bloom, Ashley (EOTSS)" userId="72d0e8ae-2e4f-4bb9-94cd-a4385f38aed0" providerId="ADAL" clId="{28E8591F-B153-4049-B749-B415AAECC0D5}" dt="2025-10-27T22:18:52.188" v="1440" actId="20577"/>
          <ac:spMkLst>
            <pc:docMk/>
            <pc:sldMk cId="907641570" sldId="257"/>
            <ac:spMk id="3" creationId="{044C0BF8-ACE0-1642-E7A4-63B54E626902}"/>
          </ac:spMkLst>
        </pc:spChg>
      </pc:sldChg>
      <pc:sldChg chg="modSp mod">
        <pc:chgData name="Bloom, Ashley (EOTSS)" userId="72d0e8ae-2e4f-4bb9-94cd-a4385f38aed0" providerId="ADAL" clId="{28E8591F-B153-4049-B749-B415AAECC0D5}" dt="2025-10-06T21:41:46.327" v="181" actId="20577"/>
        <pc:sldMkLst>
          <pc:docMk/>
          <pc:sldMk cId="3646040335" sldId="259"/>
        </pc:sldMkLst>
        <pc:spChg chg="mod">
          <ac:chgData name="Bloom, Ashley (EOTSS)" userId="72d0e8ae-2e4f-4bb9-94cd-a4385f38aed0" providerId="ADAL" clId="{28E8591F-B153-4049-B749-B415AAECC0D5}" dt="2025-10-06T21:41:46.327" v="181" actId="20577"/>
          <ac:spMkLst>
            <pc:docMk/>
            <pc:sldMk cId="3646040335" sldId="259"/>
            <ac:spMk id="3" creationId="{81D5494F-5A5D-A52F-E47A-0CC0583B1BDA}"/>
          </ac:spMkLst>
        </pc:spChg>
      </pc:sldChg>
      <pc:sldChg chg="modSp mod">
        <pc:chgData name="Bloom, Ashley (EOTSS)" userId="72d0e8ae-2e4f-4bb9-94cd-a4385f38aed0" providerId="ADAL" clId="{28E8591F-B153-4049-B749-B415AAECC0D5}" dt="2025-10-27T22:26:24.756" v="2001" actId="20577"/>
        <pc:sldMkLst>
          <pc:docMk/>
          <pc:sldMk cId="2890622037" sldId="275"/>
        </pc:sldMkLst>
        <pc:spChg chg="mod">
          <ac:chgData name="Bloom, Ashley (EOTSS)" userId="72d0e8ae-2e4f-4bb9-94cd-a4385f38aed0" providerId="ADAL" clId="{28E8591F-B153-4049-B749-B415AAECC0D5}" dt="2025-10-27T22:26:24.756" v="2001" actId="20577"/>
          <ac:spMkLst>
            <pc:docMk/>
            <pc:sldMk cId="2890622037" sldId="275"/>
            <ac:spMk id="3" creationId="{4DBBF46A-1C58-3DFA-BEE3-38876A216B60}"/>
          </ac:spMkLst>
        </pc:spChg>
      </pc:sldChg>
      <pc:sldChg chg="modSp mod">
        <pc:chgData name="Bloom, Ashley (EOTSS)" userId="72d0e8ae-2e4f-4bb9-94cd-a4385f38aed0" providerId="ADAL" clId="{28E8591F-B153-4049-B749-B415AAECC0D5}" dt="2025-10-27T22:19:24.388" v="1481" actId="20577"/>
        <pc:sldMkLst>
          <pc:docMk/>
          <pc:sldMk cId="2354202818" sldId="311"/>
        </pc:sldMkLst>
        <pc:spChg chg="mod">
          <ac:chgData name="Bloom, Ashley (EOTSS)" userId="72d0e8ae-2e4f-4bb9-94cd-a4385f38aed0" providerId="ADAL" clId="{28E8591F-B153-4049-B749-B415AAECC0D5}" dt="2025-10-27T22:19:24.388" v="1481" actId="20577"/>
          <ac:spMkLst>
            <pc:docMk/>
            <pc:sldMk cId="2354202818" sldId="311"/>
            <ac:spMk id="4" creationId="{FD10731A-A3C1-9E72-06BF-8198567D139F}"/>
          </ac:spMkLst>
        </pc:spChg>
      </pc:sldChg>
      <pc:sldChg chg="del">
        <pc:chgData name="Bloom, Ashley (EOTSS)" userId="72d0e8ae-2e4f-4bb9-94cd-a4385f38aed0" providerId="ADAL" clId="{28E8591F-B153-4049-B749-B415AAECC0D5}" dt="2025-10-06T21:45:41.940" v="406" actId="2696"/>
        <pc:sldMkLst>
          <pc:docMk/>
          <pc:sldMk cId="2694205135" sldId="318"/>
        </pc:sldMkLst>
      </pc:sldChg>
      <pc:sldChg chg="del">
        <pc:chgData name="Bloom, Ashley (EOTSS)" userId="72d0e8ae-2e4f-4bb9-94cd-a4385f38aed0" providerId="ADAL" clId="{28E8591F-B153-4049-B749-B415AAECC0D5}" dt="2025-10-06T21:45:49.416" v="407" actId="2696"/>
        <pc:sldMkLst>
          <pc:docMk/>
          <pc:sldMk cId="518607733" sldId="321"/>
        </pc:sldMkLst>
      </pc:sldChg>
      <pc:sldChg chg="modSp mod">
        <pc:chgData name="Bloom, Ashley (EOTSS)" userId="72d0e8ae-2e4f-4bb9-94cd-a4385f38aed0" providerId="ADAL" clId="{28E8591F-B153-4049-B749-B415AAECC0D5}" dt="2025-10-29T20:31:36.478" v="2112" actId="20577"/>
        <pc:sldMkLst>
          <pc:docMk/>
          <pc:sldMk cId="2333721303" sldId="324"/>
        </pc:sldMkLst>
        <pc:spChg chg="mod">
          <ac:chgData name="Bloom, Ashley (EOTSS)" userId="72d0e8ae-2e4f-4bb9-94cd-a4385f38aed0" providerId="ADAL" clId="{28E8591F-B153-4049-B749-B415AAECC0D5}" dt="2025-10-29T20:31:36.478" v="2112" actId="20577"/>
          <ac:spMkLst>
            <pc:docMk/>
            <pc:sldMk cId="2333721303" sldId="324"/>
            <ac:spMk id="3" creationId="{D50E5712-4B96-A073-7A72-16E715D17896}"/>
          </ac:spMkLst>
        </pc:spChg>
      </pc:sldChg>
      <pc:sldChg chg="del">
        <pc:chgData name="Bloom, Ashley (EOTSS)" userId="72d0e8ae-2e4f-4bb9-94cd-a4385f38aed0" providerId="ADAL" clId="{28E8591F-B153-4049-B749-B415AAECC0D5}" dt="2025-10-06T21:47:03.022" v="410" actId="2696"/>
        <pc:sldMkLst>
          <pc:docMk/>
          <pc:sldMk cId="4166084435" sldId="325"/>
        </pc:sldMkLst>
      </pc:sldChg>
      <pc:sldChg chg="del">
        <pc:chgData name="Bloom, Ashley (EOTSS)" userId="72d0e8ae-2e4f-4bb9-94cd-a4385f38aed0" providerId="ADAL" clId="{28E8591F-B153-4049-B749-B415AAECC0D5}" dt="2025-10-27T22:16:34.668" v="1368" actId="2696"/>
        <pc:sldMkLst>
          <pc:docMk/>
          <pc:sldMk cId="3925676025" sldId="326"/>
        </pc:sldMkLst>
      </pc:sldChg>
      <pc:sldChg chg="modSp mod">
        <pc:chgData name="Bloom, Ashley (EOTSS)" userId="72d0e8ae-2e4f-4bb9-94cd-a4385f38aed0" providerId="ADAL" clId="{28E8591F-B153-4049-B749-B415AAECC0D5}" dt="2025-10-29T20:33:00.421" v="2157" actId="20577"/>
        <pc:sldMkLst>
          <pc:docMk/>
          <pc:sldMk cId="2689717624" sldId="327"/>
        </pc:sldMkLst>
        <pc:spChg chg="mod">
          <ac:chgData name="Bloom, Ashley (EOTSS)" userId="72d0e8ae-2e4f-4bb9-94cd-a4385f38aed0" providerId="ADAL" clId="{28E8591F-B153-4049-B749-B415AAECC0D5}" dt="2025-10-06T21:47:36.950" v="435" actId="122"/>
          <ac:spMkLst>
            <pc:docMk/>
            <pc:sldMk cId="2689717624" sldId="327"/>
            <ac:spMk id="2" creationId="{1D3CAAB8-B132-3A81-DBAE-46A8248008CB}"/>
          </ac:spMkLst>
        </pc:spChg>
        <pc:spChg chg="mod">
          <ac:chgData name="Bloom, Ashley (EOTSS)" userId="72d0e8ae-2e4f-4bb9-94cd-a4385f38aed0" providerId="ADAL" clId="{28E8591F-B153-4049-B749-B415AAECC0D5}" dt="2025-10-29T20:33:00.421" v="2157" actId="20577"/>
          <ac:spMkLst>
            <pc:docMk/>
            <pc:sldMk cId="2689717624" sldId="327"/>
            <ac:spMk id="3" creationId="{333CE3B7-3719-182B-AB68-E73D8C9E816F}"/>
          </ac:spMkLst>
        </pc:spChg>
      </pc:sldChg>
      <pc:sldChg chg="del">
        <pc:chgData name="Bloom, Ashley (EOTSS)" userId="72d0e8ae-2e4f-4bb9-94cd-a4385f38aed0" providerId="ADAL" clId="{28E8591F-B153-4049-B749-B415AAECC0D5}" dt="2025-10-27T22:16:28.933" v="1367" actId="2696"/>
        <pc:sldMkLst>
          <pc:docMk/>
          <pc:sldMk cId="3200332787" sldId="335"/>
        </pc:sldMkLst>
      </pc:sldChg>
      <pc:sldChg chg="del">
        <pc:chgData name="Bloom, Ashley (EOTSS)" userId="72d0e8ae-2e4f-4bb9-94cd-a4385f38aed0" providerId="ADAL" clId="{28E8591F-B153-4049-B749-B415AAECC0D5}" dt="2025-10-27T22:16:04.614" v="1365" actId="2696"/>
        <pc:sldMkLst>
          <pc:docMk/>
          <pc:sldMk cId="3220738584" sldId="336"/>
        </pc:sldMkLst>
      </pc:sldChg>
      <pc:sldChg chg="del">
        <pc:chgData name="Bloom, Ashley (EOTSS)" userId="72d0e8ae-2e4f-4bb9-94cd-a4385f38aed0" providerId="ADAL" clId="{28E8591F-B153-4049-B749-B415AAECC0D5}" dt="2025-10-27T22:16:10.621" v="1366" actId="2696"/>
        <pc:sldMkLst>
          <pc:docMk/>
          <pc:sldMk cId="3218947897" sldId="337"/>
        </pc:sldMkLst>
      </pc:sldChg>
    </pc:docChg>
  </pc:docChgLst>
  <pc:docChgLst>
    <pc:chgData name="Bloom, Ashley (EOTSS)" userId="72d0e8ae-2e4f-4bb9-94cd-a4385f38aed0" providerId="ADAL" clId="{9362514F-2903-4609-9360-9E7E27E97BAF}"/>
    <pc:docChg chg="addSld delSld modSld">
      <pc:chgData name="Bloom, Ashley (EOTSS)" userId="72d0e8ae-2e4f-4bb9-94cd-a4385f38aed0" providerId="ADAL" clId="{9362514F-2903-4609-9360-9E7E27E97BAF}" dt="2024-08-09T23:00:44.767" v="49" actId="12"/>
      <pc:docMkLst>
        <pc:docMk/>
      </pc:docMkLst>
      <pc:sldChg chg="modSp mod">
        <pc:chgData name="Bloom, Ashley (EOTSS)" userId="72d0e8ae-2e4f-4bb9-94cd-a4385f38aed0" providerId="ADAL" clId="{9362514F-2903-4609-9360-9E7E27E97BAF}" dt="2024-08-09T22:53:52.001" v="0" actId="20577"/>
        <pc:sldMkLst>
          <pc:docMk/>
          <pc:sldMk cId="518607733" sldId="321"/>
        </pc:sldMkLst>
      </pc:sldChg>
      <pc:sldChg chg="modSp mod">
        <pc:chgData name="Bloom, Ashley (EOTSS)" userId="72d0e8ae-2e4f-4bb9-94cd-a4385f38aed0" providerId="ADAL" clId="{9362514F-2903-4609-9360-9E7E27E97BAF}" dt="2024-08-09T22:55:58.782" v="48" actId="20577"/>
        <pc:sldMkLst>
          <pc:docMk/>
          <pc:sldMk cId="3925676025" sldId="326"/>
        </pc:sldMkLst>
      </pc:sldChg>
      <pc:sldChg chg="del">
        <pc:chgData name="Bloom, Ashley (EOTSS)" userId="72d0e8ae-2e4f-4bb9-94cd-a4385f38aed0" providerId="ADAL" clId="{9362514F-2903-4609-9360-9E7E27E97BAF}" dt="2024-08-09T22:55:46.832" v="47" actId="2696"/>
        <pc:sldMkLst>
          <pc:docMk/>
          <pc:sldMk cId="2729007047" sldId="331"/>
        </pc:sldMkLst>
      </pc:sldChg>
      <pc:sldChg chg="del">
        <pc:chgData name="Bloom, Ashley (EOTSS)" userId="72d0e8ae-2e4f-4bb9-94cd-a4385f38aed0" providerId="ADAL" clId="{9362514F-2903-4609-9360-9E7E27E97BAF}" dt="2024-08-09T22:54:35.706" v="1" actId="2696"/>
        <pc:sldMkLst>
          <pc:docMk/>
          <pc:sldMk cId="1793753156" sldId="337"/>
        </pc:sldMkLst>
      </pc:sldChg>
      <pc:sldChg chg="modSp new mod">
        <pc:chgData name="Bloom, Ashley (EOTSS)" userId="72d0e8ae-2e4f-4bb9-94cd-a4385f38aed0" providerId="ADAL" clId="{9362514F-2903-4609-9360-9E7E27E97BAF}" dt="2024-08-09T23:00:44.767" v="49" actId="12"/>
        <pc:sldMkLst>
          <pc:docMk/>
          <pc:sldMk cId="3218947897" sldId="337"/>
        </pc:sldMkLst>
      </pc:sldChg>
    </pc:docChg>
  </pc:docChgLst>
  <pc:docChgLst>
    <pc:chgData name="Bloom, Ashley (EOTSS)" userId="72d0e8ae-2e4f-4bb9-94cd-a4385f38aed0" providerId="ADAL" clId="{82F92155-B68E-4AF5-B835-5989E732D8C6}"/>
    <pc:docChg chg="undo custSel delSld modSld">
      <pc:chgData name="Bloom, Ashley (EOTSS)" userId="72d0e8ae-2e4f-4bb9-94cd-a4385f38aed0" providerId="ADAL" clId="{82F92155-B68E-4AF5-B835-5989E732D8C6}" dt="2024-08-06T17:12:44.628" v="197" actId="20577"/>
      <pc:docMkLst>
        <pc:docMk/>
      </pc:docMkLst>
      <pc:sldChg chg="modSp mod">
        <pc:chgData name="Bloom, Ashley (EOTSS)" userId="72d0e8ae-2e4f-4bb9-94cd-a4385f38aed0" providerId="ADAL" clId="{82F92155-B68E-4AF5-B835-5989E732D8C6}" dt="2024-08-05T21:44:39.712" v="53" actId="20577"/>
        <pc:sldMkLst>
          <pc:docMk/>
          <pc:sldMk cId="4274120308" sldId="256"/>
        </pc:sldMkLst>
      </pc:sldChg>
      <pc:sldChg chg="modSp mod">
        <pc:chgData name="Bloom, Ashley (EOTSS)" userId="72d0e8ae-2e4f-4bb9-94cd-a4385f38aed0" providerId="ADAL" clId="{82F92155-B68E-4AF5-B835-5989E732D8C6}" dt="2024-08-06T17:07:44.725" v="172" actId="27636"/>
        <pc:sldMkLst>
          <pc:docMk/>
          <pc:sldMk cId="3646040335" sldId="259"/>
        </pc:sldMkLst>
      </pc:sldChg>
      <pc:sldChg chg="modSp mod">
        <pc:chgData name="Bloom, Ashley (EOTSS)" userId="72d0e8ae-2e4f-4bb9-94cd-a4385f38aed0" providerId="ADAL" clId="{82F92155-B68E-4AF5-B835-5989E732D8C6}" dt="2024-08-06T17:12:44.628" v="197" actId="20577"/>
        <pc:sldMkLst>
          <pc:docMk/>
          <pc:sldMk cId="518607733" sldId="321"/>
        </pc:sldMkLst>
      </pc:sldChg>
      <pc:sldChg chg="modSp mod">
        <pc:chgData name="Bloom, Ashley (EOTSS)" userId="72d0e8ae-2e4f-4bb9-94cd-a4385f38aed0" providerId="ADAL" clId="{82F92155-B68E-4AF5-B835-5989E732D8C6}" dt="2024-08-05T21:48:32.290" v="95" actId="20577"/>
        <pc:sldMkLst>
          <pc:docMk/>
          <pc:sldMk cId="2333721303" sldId="324"/>
        </pc:sldMkLst>
      </pc:sldChg>
      <pc:sldChg chg="modSp mod">
        <pc:chgData name="Bloom, Ashley (EOTSS)" userId="72d0e8ae-2e4f-4bb9-94cd-a4385f38aed0" providerId="ADAL" clId="{82F92155-B68E-4AF5-B835-5989E732D8C6}" dt="2024-08-06T17:09:32.340" v="179" actId="20577"/>
        <pc:sldMkLst>
          <pc:docMk/>
          <pc:sldMk cId="2689717624" sldId="327"/>
        </pc:sldMkLst>
      </pc:sldChg>
      <pc:sldChg chg="del">
        <pc:chgData name="Bloom, Ashley (EOTSS)" userId="72d0e8ae-2e4f-4bb9-94cd-a4385f38aed0" providerId="ADAL" clId="{82F92155-B68E-4AF5-B835-5989E732D8C6}" dt="2024-08-05T21:49:09.128" v="97" actId="2696"/>
        <pc:sldMkLst>
          <pc:docMk/>
          <pc:sldMk cId="3377139557" sldId="328"/>
        </pc:sldMkLst>
      </pc:sldChg>
      <pc:sldChg chg="del">
        <pc:chgData name="Bloom, Ashley (EOTSS)" userId="72d0e8ae-2e4f-4bb9-94cd-a4385f38aed0" providerId="ADAL" clId="{82F92155-B68E-4AF5-B835-5989E732D8C6}" dt="2024-08-05T21:49:01.302" v="96" actId="2696"/>
        <pc:sldMkLst>
          <pc:docMk/>
          <pc:sldMk cId="4168508011" sldId="329"/>
        </pc:sldMkLst>
      </pc:sldChg>
      <pc:sldChg chg="modSp del mod">
        <pc:chgData name="Bloom, Ashley (EOTSS)" userId="72d0e8ae-2e4f-4bb9-94cd-a4385f38aed0" providerId="ADAL" clId="{82F92155-B68E-4AF5-B835-5989E732D8C6}" dt="2024-08-05T21:48:13.358" v="77" actId="2696"/>
        <pc:sldMkLst>
          <pc:docMk/>
          <pc:sldMk cId="193191685" sldId="332"/>
        </pc:sldMkLst>
      </pc:sldChg>
      <pc:sldChg chg="del">
        <pc:chgData name="Bloom, Ashley (EOTSS)" userId="72d0e8ae-2e4f-4bb9-94cd-a4385f38aed0" providerId="ADAL" clId="{82F92155-B68E-4AF5-B835-5989E732D8C6}" dt="2024-08-05T21:49:16.228" v="98" actId="2696"/>
        <pc:sldMkLst>
          <pc:docMk/>
          <pc:sldMk cId="1017622597" sldId="33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82486"/>
            <a:ext cx="9144000" cy="309630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Digital Accessibility and Equity Governance Board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Title II Research Group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292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November 3, 2025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A6813C-6E89-1EE2-AC63-6B853BC113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Member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C3E53A5-789C-3144-B44A-2E90BF8C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82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97FB7-B290-1CEE-5386-BFD7E91F9F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BD7953-CE80-490A-A859-65590FA370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962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Time permitting, members of the public are welcome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K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You may also send a comment in the chat (include your name), and the comment will be read out loud on your behalf.</a:t>
            </a:r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DE48-60C5-49D5-683E-B41FBA9497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013A583-8731-560D-F34E-65B9CB494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40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and Discuss Working Group Research Activities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Introduction and Roll Call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A65178F-16A7-D9D2-1A6F-346C7012A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24804"/>
          </a:xfrm>
        </p:spPr>
        <p:txBody>
          <a:bodyPr>
            <a:normAutofit/>
          </a:bodyPr>
          <a:lstStyle/>
          <a:p>
            <a:pPr marL="609600" indent="-457200"/>
            <a:r>
              <a:rPr lang="en-US" b="1" dirty="0"/>
              <a:t>Jason Snyder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/>
            <a:r>
              <a:rPr lang="en-US" b="1" dirty="0"/>
              <a:t>Ashley Bloom</a:t>
            </a:r>
            <a:r>
              <a:rPr lang="en-US" dirty="0"/>
              <a:t>, CIAO, Executive Office of Technology Services and Security</a:t>
            </a:r>
          </a:p>
          <a:p>
            <a:pPr marL="609600" indent="-457200"/>
            <a:r>
              <a:rPr lang="en-US" b="1" dirty="0"/>
              <a:t>Brian Chase</a:t>
            </a:r>
            <a:r>
              <a:rPr lang="en-US" dirty="0"/>
              <a:t>, SIAO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Health and Human Services</a:t>
            </a:r>
          </a:p>
          <a:p>
            <a:pPr marL="609600" indent="-457200"/>
            <a:r>
              <a:rPr lang="en-US" b="1" dirty="0"/>
              <a:t>Dr. Opeoluwa Sotonwa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Commissioner, Massachusetts Commission for the Deaf and Hard of Hearing or designee</a:t>
            </a:r>
          </a:p>
          <a:p>
            <a:pPr marL="609600" indent="-457200"/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Maria Michalski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SCIO, Executive Office of Public Safety </a:t>
            </a: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6161C-0C76-62D2-9A51-489513EB7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E5712-4B96-A073-7A72-16E715D17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457200"/>
            <a:r>
              <a:rPr lang="en-US" b="1" dirty="0"/>
              <a:t>Dan Sionkiewicz</a:t>
            </a:r>
            <a:r>
              <a:rPr lang="en-US" dirty="0"/>
              <a:t>, SCIO, Executive Office of Housing and Livable Communities</a:t>
            </a:r>
          </a:p>
          <a:p>
            <a:pPr marL="609600" indent="-457200"/>
            <a:r>
              <a:rPr lang="en-US" b="1" dirty="0"/>
              <a:t>Antoine Harrison</a:t>
            </a:r>
            <a:r>
              <a:rPr lang="en-US" dirty="0"/>
              <a:t>, SCIO, Executive Office of Education</a:t>
            </a:r>
          </a:p>
          <a:p>
            <a:pPr marL="609600" indent="-457200"/>
            <a:r>
              <a:rPr lang="en-US" b="1" dirty="0"/>
              <a:t>Greg Martin</a:t>
            </a:r>
            <a:r>
              <a:rPr lang="en-US" dirty="0"/>
              <a:t>, SCIO, Executive Office of Energy and Environmental Affairs or designee</a:t>
            </a:r>
          </a:p>
          <a:p>
            <a:pPr marL="609600" indent="-457200"/>
            <a:r>
              <a:rPr lang="en-US" b="1" dirty="0"/>
              <a:t>Julia Wong</a:t>
            </a:r>
            <a:r>
              <a:rPr lang="en-US" dirty="0"/>
              <a:t>, SIAO, Executive Office of Administration and Finance</a:t>
            </a:r>
          </a:p>
          <a:p>
            <a:pPr marL="609600" indent="-457200"/>
            <a:r>
              <a:rPr lang="en-US" b="1" dirty="0"/>
              <a:t>Larry Goldberg</a:t>
            </a:r>
            <a:r>
              <a:rPr lang="en-US" dirty="0"/>
              <a:t>, Public Board Member</a:t>
            </a:r>
          </a:p>
        </p:txBody>
      </p:sp>
    </p:spTree>
    <p:extLst>
      <p:ext uri="{BB962C8B-B14F-4D97-AF65-F5344CB8AC3E}">
        <p14:creationId xmlns:p14="http://schemas.microsoft.com/office/powerpoint/2010/main" val="2333721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10731A-A3C1-9E72-06BF-8198567D13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Review and Discuss Research Activities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ECC07A5-56E5-E9FA-45EB-CBC7C8B7E0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202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CAAB8-B132-3A81-DBAE-46A824800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Title II Research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CE3B7-3719-182B-AB68-E73D8C9E8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074"/>
            <a:ext cx="10515600" cy="49188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b="1" dirty="0"/>
              <a:t>Goal:</a:t>
            </a:r>
          </a:p>
          <a:p>
            <a:pPr marL="0" indent="0">
              <a:buNone/>
            </a:pPr>
            <a:r>
              <a:rPr lang="en-US" sz="3000" dirty="0"/>
              <a:t>Perform research to provide recommendations for Title II.</a:t>
            </a:r>
          </a:p>
          <a:p>
            <a:pPr marL="0" indent="0">
              <a:buNone/>
            </a:pPr>
            <a:endParaRPr lang="en-US" sz="3000" dirty="0"/>
          </a:p>
          <a:p>
            <a:r>
              <a:rPr lang="en-US" sz="3000" dirty="0"/>
              <a:t>Please sign up for a research topic</a:t>
            </a:r>
          </a:p>
          <a:p>
            <a:r>
              <a:rPr lang="en-US" sz="3000" dirty="0"/>
              <a:t>Research topics contain corresponding research questions to guide research and provide answers</a:t>
            </a:r>
          </a:p>
          <a:p>
            <a:r>
              <a:rPr lang="en-US" sz="3000" dirty="0"/>
              <a:t>Research progress presentations, decide when to present topics?</a:t>
            </a:r>
          </a:p>
          <a:p>
            <a:r>
              <a:rPr lang="en-US" sz="3000" dirty="0"/>
              <a:t>Decide how to share research findings</a:t>
            </a:r>
          </a:p>
        </p:txBody>
      </p:sp>
    </p:spTree>
    <p:extLst>
      <p:ext uri="{BB962C8B-B14F-4D97-AF65-F5344CB8AC3E}">
        <p14:creationId xmlns:p14="http://schemas.microsoft.com/office/powerpoint/2010/main" val="2689717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7D025C-3BFB-7356-B452-63A3CAE75A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Next Steps for Objective Working Group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736484A-E4EC-40C9-FDA6-61675BB676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830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C224-3E84-716D-8D23-88E19279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Next for This Working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BF46A-1C58-3DFA-BEE3-38876A216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000" b="1" dirty="0"/>
              <a:t>Coming up for the group:</a:t>
            </a:r>
          </a:p>
          <a:p>
            <a:pPr marL="0" indent="0">
              <a:buNone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Sign up for a research topic by </a:t>
            </a:r>
            <a:r>
              <a:rPr lang="en-US" sz="3000" b="1" dirty="0"/>
              <a:t>November 14</a:t>
            </a:r>
            <a:r>
              <a:rPr lang="en-US" sz="3000" b="1" baseline="30000" dirty="0"/>
              <a:t>th</a:t>
            </a:r>
            <a:endParaRPr lang="en-US" sz="3000" b="1" dirty="0"/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Begin researching your topic to answer the corresponding questions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Be prepared to present on your research progress at our next meeting in December</a:t>
            </a:r>
          </a:p>
        </p:txBody>
      </p:sp>
    </p:spTree>
    <p:extLst>
      <p:ext uri="{BB962C8B-B14F-4D97-AF65-F5344CB8AC3E}">
        <p14:creationId xmlns:p14="http://schemas.microsoft.com/office/powerpoint/2010/main" val="2890622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8103</TotalTime>
  <Words>372</Words>
  <Application>Microsoft Office PowerPoint</Application>
  <PresentationFormat>Widescreen</PresentationFormat>
  <Paragraphs>47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Digital Accessibility and Equity Governance Board  Title II Research Group Meeting</vt:lpstr>
      <vt:lpstr>Meeting Agenda</vt:lpstr>
      <vt:lpstr>Introduction and Roll Call</vt:lpstr>
      <vt:lpstr>Working Group Member Roll Call</vt:lpstr>
      <vt:lpstr>Working Group Member Roll Call Continued</vt:lpstr>
      <vt:lpstr>Review and Discuss Research Activities</vt:lpstr>
      <vt:lpstr>Title II Research Group</vt:lpstr>
      <vt:lpstr>Next Steps for Objective Working Group</vt:lpstr>
      <vt:lpstr>What is Next for This Working Group</vt:lpstr>
      <vt:lpstr>Working Group Member Remarks</vt:lpstr>
      <vt:lpstr>Public Remarks</vt:lpstr>
      <vt:lpstr>Guidelines for Public Remarks</vt:lpstr>
      <vt:lpstr>Thank You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28</cp:revision>
  <dcterms:created xsi:type="dcterms:W3CDTF">2024-03-08T14:56:14Z</dcterms:created>
  <dcterms:modified xsi:type="dcterms:W3CDTF">2025-11-03T19:44:03Z</dcterms:modified>
</cp:coreProperties>
</file>