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0877" autoAdjust="0"/>
  </p:normalViewPr>
  <p:slideViewPr>
    <p:cSldViewPr>
      <p:cViewPr varScale="1">
        <p:scale>
          <a:sx n="114" d="100"/>
          <a:sy n="114" d="100"/>
        </p:scale>
        <p:origin x="156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36C7F6-6EFA-4EFA-AE3B-49DB31E7FA78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DBBA73B-8FFE-4B8C-ABDD-5F5FE68DA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81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aster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5750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white">
          <a:xfrm>
            <a:off x="152402" y="1143000"/>
            <a:ext cx="4959350" cy="990600"/>
          </a:xfrm>
          <a:prstGeom prst="rect">
            <a:avLst/>
          </a:prstGeom>
          <a:noFill/>
          <a:ln>
            <a:noFill/>
          </a:ln>
          <a:extLst/>
        </p:spPr>
        <p:txBody>
          <a:bodyPr lIns="91398" tIns="45698" rIns="91398" bIns="45698" anchor="b"/>
          <a:lstStyle/>
          <a:p>
            <a:pPr eaLnBrk="0" hangingPunct="0">
              <a:spcBef>
                <a:spcPct val="20000"/>
              </a:spcBef>
              <a:tabLst>
                <a:tab pos="914109" algn="l"/>
              </a:tabLst>
              <a:defRPr/>
            </a:pPr>
            <a:r>
              <a:rPr lang="en-US" altLang="en-US" b="1" dirty="0">
                <a:solidFill>
                  <a:srgbClr val="F8F8F8"/>
                </a:solidFill>
                <a:cs typeface="Arial" charset="0"/>
              </a:rPr>
              <a:t>Commonwealth of Massachusetts</a:t>
            </a:r>
            <a:br>
              <a:rPr lang="en-US" altLang="en-US" b="1" dirty="0">
                <a:solidFill>
                  <a:srgbClr val="F8F8F8"/>
                </a:solidFill>
                <a:cs typeface="Arial" charset="0"/>
              </a:rPr>
            </a:br>
            <a:r>
              <a:rPr lang="en-US" altLang="en-US" sz="1300" b="1" dirty="0">
                <a:solidFill>
                  <a:srgbClr val="F8F8F8"/>
                </a:solidFill>
                <a:cs typeface="Arial" charset="0"/>
              </a:rPr>
              <a:t>Executive Office of Health and Human Services</a:t>
            </a:r>
            <a:br>
              <a:rPr lang="en-US" altLang="en-US" sz="1300" b="1" dirty="0">
                <a:solidFill>
                  <a:srgbClr val="F8F8F8"/>
                </a:solidFill>
                <a:cs typeface="Arial" charset="0"/>
              </a:rPr>
            </a:br>
            <a:br>
              <a:rPr lang="en-US" altLang="en-US" sz="1300" b="1" dirty="0">
                <a:solidFill>
                  <a:srgbClr val="F8F8F8"/>
                </a:solidFill>
                <a:cs typeface="Arial" charset="0"/>
              </a:rPr>
            </a:br>
            <a:endParaRPr lang="en-US" b="1" dirty="0">
              <a:solidFill>
                <a:srgbClr val="F8F8F8"/>
              </a:solidFill>
              <a:cs typeface="Arial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212851"/>
            <a:ext cx="2287588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3" y="2130430"/>
            <a:ext cx="3886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114800"/>
            <a:ext cx="4495800" cy="1524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5AF0980-7AB7-4578-8429-2C53AC6C3220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8D10188-EC4D-40C7-880F-CA7F1DBEE7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98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D2C2073-297F-4842-AC12-970CC8FF9C4C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A07DBBD-8481-427A-9F1D-E5DAA7585D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6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 userDrawn="1"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D980C-5E0B-4604-8653-8406F25BD4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3696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 userDrawn="1"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D980C-5E0B-4604-8653-8406F25BD4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599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7E64A4F-0DA0-438F-AD53-98B905A820DA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49C2E20-F250-44B9-B926-B8B94A013B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85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3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6ECCE2D-CBAA-4E86-A3F7-0D2B8F67BD66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D6DC581-3793-4594-88E2-9EC724FA3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31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6241596-36AB-4653-93DD-BCAA91F57DDE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0981515-523B-49B2-BD7B-190445D2B0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46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6" indent="0">
              <a:buNone/>
              <a:defRPr sz="2000" b="1"/>
            </a:lvl2pPr>
            <a:lvl3pPr marL="914109" indent="0">
              <a:buNone/>
              <a:defRPr sz="1800" b="1"/>
            </a:lvl3pPr>
            <a:lvl4pPr marL="1371165" indent="0">
              <a:buNone/>
              <a:defRPr sz="1600" b="1"/>
            </a:lvl4pPr>
            <a:lvl5pPr marL="1828218" indent="0">
              <a:buNone/>
              <a:defRPr sz="1600" b="1"/>
            </a:lvl5pPr>
            <a:lvl6pPr marL="2285274" indent="0">
              <a:buNone/>
              <a:defRPr sz="1600" b="1"/>
            </a:lvl6pPr>
            <a:lvl7pPr marL="2742328" indent="0">
              <a:buNone/>
              <a:defRPr sz="1600" b="1"/>
            </a:lvl7pPr>
            <a:lvl8pPr marL="3199383" indent="0">
              <a:buNone/>
              <a:defRPr sz="1600" b="1"/>
            </a:lvl8pPr>
            <a:lvl9pPr marL="365643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6" indent="0">
              <a:buNone/>
              <a:defRPr sz="2000" b="1"/>
            </a:lvl2pPr>
            <a:lvl3pPr marL="914109" indent="0">
              <a:buNone/>
              <a:defRPr sz="1800" b="1"/>
            </a:lvl3pPr>
            <a:lvl4pPr marL="1371165" indent="0">
              <a:buNone/>
              <a:defRPr sz="1600" b="1"/>
            </a:lvl4pPr>
            <a:lvl5pPr marL="1828218" indent="0">
              <a:buNone/>
              <a:defRPr sz="1600" b="1"/>
            </a:lvl5pPr>
            <a:lvl6pPr marL="2285274" indent="0">
              <a:buNone/>
              <a:defRPr sz="1600" b="1"/>
            </a:lvl6pPr>
            <a:lvl7pPr marL="2742328" indent="0">
              <a:buNone/>
              <a:defRPr sz="1600" b="1"/>
            </a:lvl7pPr>
            <a:lvl8pPr marL="3199383" indent="0">
              <a:buNone/>
              <a:defRPr sz="1600" b="1"/>
            </a:lvl8pPr>
            <a:lvl9pPr marL="365643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DE826EC-2143-49B0-A059-095300FA1345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B613480-09FA-4CB4-8D13-FD441A563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9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7620000" cy="7921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F7E3182-D9FC-4B6F-9D38-1683412A1029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368D18A-47D3-417B-8049-0A96DF4677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49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7A8CD11-4B63-48AE-90AA-4D2E224ADC15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BE3783E-0E1E-439A-9132-752116EA56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75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8900"/>
            <a:ext cx="1066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762000"/>
            <a:ext cx="3008313" cy="673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5"/>
            <a:ext cx="5111750" cy="5287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6" indent="0">
              <a:buNone/>
              <a:defRPr sz="1200"/>
            </a:lvl2pPr>
            <a:lvl3pPr marL="914109" indent="0">
              <a:buNone/>
              <a:defRPr sz="1000"/>
            </a:lvl3pPr>
            <a:lvl4pPr marL="1371165" indent="0">
              <a:buNone/>
              <a:defRPr sz="900"/>
            </a:lvl4pPr>
            <a:lvl5pPr marL="1828218" indent="0">
              <a:buNone/>
              <a:defRPr sz="900"/>
            </a:lvl5pPr>
            <a:lvl6pPr marL="2285274" indent="0">
              <a:buNone/>
              <a:defRPr sz="900"/>
            </a:lvl6pPr>
            <a:lvl7pPr marL="2742328" indent="0">
              <a:buNone/>
              <a:defRPr sz="900"/>
            </a:lvl7pPr>
            <a:lvl8pPr marL="3199383" indent="0">
              <a:buNone/>
              <a:defRPr sz="900"/>
            </a:lvl8pPr>
            <a:lvl9pPr marL="365643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0FB64E1-2F66-4C91-9377-BD28C4738C43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3791" y="4648200"/>
            <a:ext cx="2895600" cy="365125"/>
          </a:xfrm>
          <a:prstGeom prst="rect">
            <a:avLst/>
          </a:prstGeom>
        </p:spPr>
        <p:txBody>
          <a:bodyPr lIns="91411" tIns="45706" rIns="91411" bIns="45706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>
                <a:cs typeface="Arial" charset="0"/>
              </a:rPr>
              <a:t>CONFIDENTIAL – DRAFT FOR POLICY DEVELOPMENT </a:t>
            </a:r>
            <a:endParaRPr lang="en-US" dirty="0">
              <a:cs typeface="Arial" charset="0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1FE5BC6-C984-421E-B520-0E371426E6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179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8900"/>
            <a:ext cx="1066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EBFB097-7546-4260-9E65-93C309F29CDA}" type="datetime1">
              <a:rPr lang="en-US" smtClean="0"/>
              <a:t>10/29/2019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6FB3A6D-5804-48C5-B521-635173EAE2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1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"/>
            <a:ext cx="9144000" cy="882650"/>
          </a:xfrm>
          <a:prstGeom prst="rect">
            <a:avLst/>
          </a:prstGeom>
          <a:solidFill>
            <a:srgbClr val="142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3" y="6350000"/>
            <a:ext cx="1150938" cy="393700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EC9BDAB7-400F-422B-A6A3-3697CD0C1163}" type="datetime1">
              <a:rPr lang="en-US" smtClean="0">
                <a:cs typeface="Arial" charset="0"/>
              </a:rPr>
              <a:t>10/29/2019</a:t>
            </a:fld>
            <a:endParaRPr lang="en-US" dirty="0">
              <a:cs typeface="Arial" charset="0"/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753" y="76203"/>
            <a:ext cx="74612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Title Placeholder 15"/>
          <p:cNvSpPr>
            <a:spLocks noGrp="1"/>
          </p:cNvSpPr>
          <p:nvPr>
            <p:ph type="title"/>
          </p:nvPr>
        </p:nvSpPr>
        <p:spPr bwMode="auto">
          <a:xfrm>
            <a:off x="1219201" y="104775"/>
            <a:ext cx="51816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32" name="Picture 1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999288" y="3"/>
            <a:ext cx="2144712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467475"/>
            <a:ext cx="685800" cy="287338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49358C73-7429-471C-844F-4451FF8A573B}" type="slidenum">
              <a:rPr lang="en-US">
                <a:cs typeface="Arial" charset="0"/>
              </a:rPr>
              <a:pPr>
                <a:defRPr/>
              </a:pPr>
              <a:t>‹#›</a:t>
            </a:fld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7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5pPr>
      <a:lvl6pPr marL="457056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6pPr>
      <a:lvl7pPr marL="914109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7pPr>
      <a:lvl8pPr marL="1371165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8pPr>
      <a:lvl9pPr marL="1828218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9pPr>
    </p:titleStyle>
    <p:bodyStyle>
      <a:lvl1pPr marL="342791" indent="-34279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714" indent="-28566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2636" indent="-22852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99691" indent="-22852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6746" indent="-22852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3800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55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10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64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6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9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65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1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74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2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83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3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Rectangle 3"/>
          <p:cNvSpPr/>
          <p:nvPr/>
        </p:nvSpPr>
        <p:spPr>
          <a:xfrm>
            <a:off x="800100" y="1295400"/>
            <a:ext cx="7543800" cy="495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Welcome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Undersecretary Lauren Peters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Market-based </a:t>
            </a:r>
            <a:r>
              <a:rPr lang="en-US" sz="2000" b="1" dirty="0" err="1">
                <a:solidFill>
                  <a:schemeClr val="tx1"/>
                </a:solidFill>
              </a:rPr>
              <a:t>ENS</a:t>
            </a:r>
            <a:r>
              <a:rPr lang="en-US" sz="2000" b="1" dirty="0">
                <a:solidFill>
                  <a:schemeClr val="tx1"/>
                </a:solidFill>
              </a:rPr>
              <a:t> initiative — regulation/certification update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Bert Ng   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HIway connection requirement/attestation update    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Chris Stuck-Girard 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HIway education, outreach, and provider consulting services update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Julie Creamer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Governor’s healthcare bill &amp; </a:t>
            </a:r>
            <a:r>
              <a:rPr lang="en-US" sz="2000" b="1" dirty="0" err="1">
                <a:solidFill>
                  <a:schemeClr val="tx1"/>
                </a:solidFill>
              </a:rPr>
              <a:t>HIway</a:t>
            </a:r>
            <a:r>
              <a:rPr lang="en-US" sz="2000" b="1" dirty="0">
                <a:solidFill>
                  <a:schemeClr val="tx1"/>
                </a:solidFill>
              </a:rPr>
              <a:t> strategic plan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Undersecretary Lauren Peters &amp; Bert Ng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Conclusion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Undersecretary Lauren Peters</a:t>
            </a:r>
          </a:p>
          <a:p>
            <a:pPr marL="457054" lvl="1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0DE633-C4B9-4E88-A861-2197387435B4}"/>
              </a:ext>
            </a:extLst>
          </p:cNvPr>
          <p:cNvSpPr/>
          <p:nvPr/>
        </p:nvSpPr>
        <p:spPr>
          <a:xfrm>
            <a:off x="800100" y="5867400"/>
            <a:ext cx="78867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*Agenda may include other items not reasonably anticipated 48 hours prior to the meeting</a:t>
            </a:r>
          </a:p>
        </p:txBody>
      </p:sp>
    </p:spTree>
    <p:extLst>
      <p:ext uri="{BB962C8B-B14F-4D97-AF65-F5344CB8AC3E}">
        <p14:creationId xmlns:p14="http://schemas.microsoft.com/office/powerpoint/2010/main" val="3320654660"/>
      </p:ext>
    </p:extLst>
  </p:cSld>
  <p:clrMapOvr>
    <a:masterClrMapping/>
  </p:clrMapOvr>
</p:sld>
</file>

<file path=ppt/theme/theme1.xml><?xml version="1.0" encoding="utf-8"?>
<a:theme xmlns:a="http://schemas.openxmlformats.org/drawingml/2006/main" name="1_EH_EOHHS_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way Template" id="{F6EB77F7-5592-4870-A726-6AA0886A14A9}" vid="{7CAAAA26-295D-485A-AD6F-43825252D9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HIway Template</Template>
  <TotalTime>7</TotalTime>
  <Words>63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1_EH_EOHHS_Master</vt:lpstr>
      <vt:lpstr>Agenda</vt:lpstr>
    </vt:vector>
  </TitlesOfParts>
  <Company>EOHHS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Ng, Karbert S (EHS)</dc:creator>
  <cp:lastModifiedBy>Boutin-Coviello, Pam (EHS)</cp:lastModifiedBy>
  <cp:revision>3</cp:revision>
  <cp:lastPrinted>2018-08-09T16:55:35Z</cp:lastPrinted>
  <dcterms:created xsi:type="dcterms:W3CDTF">2019-10-29T13:37:17Z</dcterms:created>
  <dcterms:modified xsi:type="dcterms:W3CDTF">2019-10-29T14:31:25Z</dcterms:modified>
</cp:coreProperties>
</file>