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theme/theme5.xml" ContentType="application/vnd.openxmlformats-officedocument.theme+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 id="2147483677" r:id="rId5"/>
    <p:sldMasterId id="2147483707" r:id="rId6"/>
    <p:sldMasterId id="2147483723" r:id="rId7"/>
    <p:sldMasterId id="2147483738" r:id="rId8"/>
    <p:sldMasterId id="2147483755" r:id="rId9"/>
  </p:sldMasterIdLst>
  <p:notesMasterIdLst>
    <p:notesMasterId r:id="rId56"/>
  </p:notesMasterIdLst>
  <p:handoutMasterIdLst>
    <p:handoutMasterId r:id="rId57"/>
  </p:handoutMasterIdLst>
  <p:sldIdLst>
    <p:sldId id="5418" r:id="rId10"/>
    <p:sldId id="5291" r:id="rId11"/>
    <p:sldId id="5454" r:id="rId12"/>
    <p:sldId id="5389" r:id="rId13"/>
    <p:sldId id="5353" r:id="rId14"/>
    <p:sldId id="5465" r:id="rId15"/>
    <p:sldId id="5464" r:id="rId16"/>
    <p:sldId id="5463" r:id="rId17"/>
    <p:sldId id="5462" r:id="rId18"/>
    <p:sldId id="5461" r:id="rId19"/>
    <p:sldId id="5460" r:id="rId20"/>
    <p:sldId id="5459" r:id="rId21"/>
    <p:sldId id="5458" r:id="rId22"/>
    <p:sldId id="5457" r:id="rId23"/>
    <p:sldId id="5456" r:id="rId24"/>
    <p:sldId id="5455" r:id="rId25"/>
    <p:sldId id="5451" r:id="rId26"/>
    <p:sldId id="5476" r:id="rId27"/>
    <p:sldId id="5424" r:id="rId28"/>
    <p:sldId id="5477" r:id="rId29"/>
    <p:sldId id="5426" r:id="rId30"/>
    <p:sldId id="5440" r:id="rId31"/>
    <p:sldId id="5427" r:id="rId32"/>
    <p:sldId id="5479" r:id="rId33"/>
    <p:sldId id="5435" r:id="rId34"/>
    <p:sldId id="5436" r:id="rId35"/>
    <p:sldId id="5437" r:id="rId36"/>
    <p:sldId id="5441" r:id="rId37"/>
    <p:sldId id="5439" r:id="rId38"/>
    <p:sldId id="5480" r:id="rId39"/>
    <p:sldId id="5433" r:id="rId40"/>
    <p:sldId id="5447" r:id="rId41"/>
    <p:sldId id="5449" r:id="rId42"/>
    <p:sldId id="5434" r:id="rId43"/>
    <p:sldId id="5481" r:id="rId44"/>
    <p:sldId id="5448" r:id="rId45"/>
    <p:sldId id="5450" r:id="rId46"/>
    <p:sldId id="5482" r:id="rId47"/>
    <p:sldId id="5445" r:id="rId48"/>
    <p:sldId id="5452" r:id="rId49"/>
    <p:sldId id="5430" r:id="rId50"/>
    <p:sldId id="5425" r:id="rId51"/>
    <p:sldId id="5487" r:id="rId52"/>
    <p:sldId id="5486" r:id="rId53"/>
    <p:sldId id="5392" r:id="rId54"/>
    <p:sldId id="523" r:id="rId55"/>
  </p:sldIdLst>
  <p:sldSz cx="9144000" cy="6858000" type="screen4x3"/>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CB7AF0D-6324-A0EF-8B6A-D6D64FBA536C}" name="DiLoreto Smith, Janis (EEC)" initials="D(" userId="S::janis.diloretosmith@mass.gov::8f17f8b9-5fc8-47d7-8bd8-d1a9eb04e0ec" providerId="AD"/>
  <p188:author id="{8426D310-1812-4F24-0E1A-D4B46C95C543}" name="Norfleet, Greg (EEC)" initials="N(" userId="S::greg.norfleet@mass.gov::caff3d8b-ba85-4b34-b6d0-b2a5f652bdca" providerId="AD"/>
  <p188:author id="{11EB8B15-86BD-0882-1E29-54E983FDEE3C}" name="Kershaw, Amy (EEC)" initials="KA(" userId="S::amy.kershaw2@mass.gov::863cd089-ee56-4616-807b-bb84c497e830" providerId="AD"/>
  <p188:author id="{FECF2622-02F9-F4B7-F3C9-E083A2811EB8}" name="Cohen, Joy (EEC)" initials="C(" userId="S::joy.cohen@mass.gov::f2c3f0cb-3182-43af-93a7-c4b7ebe091f6" providerId="AD"/>
  <p188:author id="{28E9EC32-3A71-8AC3-19C3-7C08E705756F}" name="Norfleet, Greg (EEC)" initials="NG(" userId="S::Greg.Norfleet@mass.gov::caff3d8b-ba85-4b34-b6d0-b2a5f652bdca" providerId="AD"/>
  <p188:author id="{0485B24E-BA92-E281-AEBB-9BAF1992FB69}" name="Christine Dorney" initials="CD" userId="S::cdorney@guidehouse.com::599deb0f-7741-45a4-8d7c-b085aad6531b" providerId="AD"/>
  <p188:author id="{46DC5B64-4C6A-5D48-0106-A213879F7896}" name="Murphy, Adrienne L. (EEC)" initials="MAL(" userId="S::adrienne.l.murphy@mass.gov::95af3edf-1c66-41e0-9d29-bde55b5b8d40" providerId="AD"/>
  <p188:author id="{4633556E-3B50-797C-F8E3-0902E3AA3E55}" name="Bowne, Jocelyn (EEC)" initials="B(" userId="S::jocelyn.bowne@mass.gov::bc55a913-06f7-4dff-bbda-8ce0600126b4" providerId="AD"/>
  <p188:author id="{3A9B577C-77FD-47A3-2BE4-FC5E0F617A61}" name="Flynn, Neil J. (EEC)" initials="F(" userId="S::neil.j.flynn@mass.gov::43941134-db40-4a7d-9d19-0340efcf9b84" providerId="AD"/>
  <p188:author id="{93D533A3-BD63-0C7A-8387-5726F96B0DEA}" name="Checkoway, Amy (EEC)" initials="C(" userId="S::amy.checkoway@mass.gov::705991ab-b9c1-44f2-bfb6-4d1b22ebe416" providerId="AD"/>
  <p188:author id="{1AB0A7A7-1019-6C98-5CC5-F4BEBF8F2DBB}" name="Kelly, Christian (EEC)" initials="KC(" userId="S::christian.kelly@mass.gov::e8c8b666-4de0-41b6-b008-b6a402dcbea6" providerId="AD"/>
  <p188:author id="{D1FF5EFA-8C5C-674F-ED41-31E922E7BBF1}" name="Flynn, Neil J. (EEC)" initials="FNJ(" userId="S::Neil.J.Flynn@mass.gov::43941134-db40-4a7d-9d19-0340efcf9b84" providerId="AD"/>
  <p188:author id="{2106CCFC-6F08-3A77-869D-EA7500D77A28}" name="Power, Chris (EEC)" initials="P(" userId="S::chris.power@mass.gov::7355e77b-c52c-4307-b1d1-ece46b2ca1c7" providerId="AD"/>
  <p188:author id="{4A2A15FD-AA72-1C3B-06DC-60FE018EE2A9}" name="Brown, Blair (EOE)" initials="B(" userId="S::blair.brown@mass.gov::eaa79805-1faf-4275-89b9-c0d60f8c1510"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argaret A Mason" initials="MAM" lastIdx="49" clrIdx="0">
    <p:extLst>
      <p:ext uri="{19B8F6BF-5375-455C-9EA6-DF929625EA0E}">
        <p15:presenceInfo xmlns:p15="http://schemas.microsoft.com/office/powerpoint/2012/main" userId="S::mmason@guidehouse.com::eed319e0-63e5-4e96-a04c-26769ae88d3b" providerId="AD"/>
      </p:ext>
    </p:extLst>
  </p:cmAuthor>
  <p:cmAuthor id="2" name="Hunter Richard" initials="HR" lastIdx="9" clrIdx="1">
    <p:extLst>
      <p:ext uri="{19B8F6BF-5375-455C-9EA6-DF929625EA0E}">
        <p15:presenceInfo xmlns:p15="http://schemas.microsoft.com/office/powerpoint/2012/main" userId="S::hrichard@guidehouse.com::1272f01b-d403-478d-ab35-948c6794f1c8" providerId="AD"/>
      </p:ext>
    </p:extLst>
  </p:cmAuthor>
  <p:cmAuthor id="3" name="Jessica Lim" initials="JL" lastIdx="42" clrIdx="2">
    <p:extLst>
      <p:ext uri="{19B8F6BF-5375-455C-9EA6-DF929625EA0E}">
        <p15:presenceInfo xmlns:p15="http://schemas.microsoft.com/office/powerpoint/2012/main" userId="S::jlim@guidehouse.com::9a4bd5f6-4b08-43aa-aa4f-f70faae969a6" providerId="AD"/>
      </p:ext>
    </p:extLst>
  </p:cmAuthor>
  <p:cmAuthor id="4" name="Dave Tramonte" initials="DT" lastIdx="51" clrIdx="3">
    <p:extLst>
      <p:ext uri="{19B8F6BF-5375-455C-9EA6-DF929625EA0E}">
        <p15:presenceInfo xmlns:p15="http://schemas.microsoft.com/office/powerpoint/2012/main" userId="S::dtramonte@guidehouse.com::cee1f9e2-04dd-4236-aa59-f99226644981" providerId="AD"/>
      </p:ext>
    </p:extLst>
  </p:cmAuthor>
  <p:cmAuthor id="5" name="Margaret" initials="M" lastIdx="21" clrIdx="4">
    <p:extLst>
      <p:ext uri="{19B8F6BF-5375-455C-9EA6-DF929625EA0E}">
        <p15:presenceInfo xmlns:p15="http://schemas.microsoft.com/office/powerpoint/2012/main" userId="S::mmason@guidehouse.com::dd0f8c14-f265-4aeb-99e1-a4049aab7946" providerId="AD"/>
      </p:ext>
    </p:extLst>
  </p:cmAuthor>
  <p:cmAuthor id="6" name="Nasser Bseiso" initials="NB" lastIdx="1" clrIdx="5">
    <p:extLst>
      <p:ext uri="{19B8F6BF-5375-455C-9EA6-DF929625EA0E}">
        <p15:presenceInfo xmlns:p15="http://schemas.microsoft.com/office/powerpoint/2012/main" userId="Nasser Bseiso" providerId="None"/>
      </p:ext>
    </p:extLst>
  </p:cmAuthor>
  <p:cmAuthor id="7" name="Lisa Setrakian" initials="LS" lastIdx="119" clrIdx="6">
    <p:extLst>
      <p:ext uri="{19B8F6BF-5375-455C-9EA6-DF929625EA0E}">
        <p15:presenceInfo xmlns:p15="http://schemas.microsoft.com/office/powerpoint/2012/main" userId="S::lsetrakian@guidehouse.com::677bf6b8-3307-49d5-a2d4-5b60b5ba27f7" providerId="AD"/>
      </p:ext>
    </p:extLst>
  </p:cmAuthor>
  <p:cmAuthor id="8" name="Zeshta Bhat" initials="ZB" lastIdx="9" clrIdx="7">
    <p:extLst>
      <p:ext uri="{19B8F6BF-5375-455C-9EA6-DF929625EA0E}">
        <p15:presenceInfo xmlns:p15="http://schemas.microsoft.com/office/powerpoint/2012/main" userId="S::zbhat@guidehouse.com::1d80838d-6756-456b-b751-ab0b728f2ce7" providerId="AD"/>
      </p:ext>
    </p:extLst>
  </p:cmAuthor>
  <p:cmAuthor id="9" name="Anil Yelamarty" initials="AY" lastIdx="1" clrIdx="8">
    <p:extLst>
      <p:ext uri="{19B8F6BF-5375-455C-9EA6-DF929625EA0E}">
        <p15:presenceInfo xmlns:p15="http://schemas.microsoft.com/office/powerpoint/2012/main" userId="S::ayelamarty@guidehouse.com::3b0d910a-0396-430b-acf7-a7b531f10f66" providerId="AD"/>
      </p:ext>
    </p:extLst>
  </p:cmAuthor>
  <p:cmAuthor id="10" name="Saini, Navjot (EOE)" initials="SN(" lastIdx="9" clrIdx="9">
    <p:extLst>
      <p:ext uri="{19B8F6BF-5375-455C-9EA6-DF929625EA0E}">
        <p15:presenceInfo xmlns:p15="http://schemas.microsoft.com/office/powerpoint/2012/main" userId="S::navjot.saini@mass.gov::1b59f9d2-932c-48c2-a9a1-04ff966738c7" providerId="AD"/>
      </p:ext>
    </p:extLst>
  </p:cmAuthor>
  <p:cmAuthor id="11" name="Jessica Lim" initials="JL [2]" lastIdx="33" clrIdx="10">
    <p:extLst>
      <p:ext uri="{19B8F6BF-5375-455C-9EA6-DF929625EA0E}">
        <p15:presenceInfo xmlns:p15="http://schemas.microsoft.com/office/powerpoint/2012/main" userId="S::jlim@guidehouse.com::1a708cf9-820e-4c3c-9a13-a6c6a26525e8" providerId="AD"/>
      </p:ext>
    </p:extLst>
  </p:cmAuthor>
  <p:cmAuthor id="12" name="Rich Hernandez" initials="RH" lastIdx="1" clrIdx="11">
    <p:extLst>
      <p:ext uri="{19B8F6BF-5375-455C-9EA6-DF929625EA0E}">
        <p15:presenceInfo xmlns:p15="http://schemas.microsoft.com/office/powerpoint/2012/main" userId="S::rhernandez@guidehouse.com::dbb7efdc-fc2a-4da7-a263-32eb0147c84f" providerId="AD"/>
      </p:ext>
    </p:extLst>
  </p:cmAuthor>
  <p:cmAuthor id="13" name="Christine Dorney" initials="CD" lastIdx="2" clrIdx="12">
    <p:extLst>
      <p:ext uri="{19B8F6BF-5375-455C-9EA6-DF929625EA0E}">
        <p15:presenceInfo xmlns:p15="http://schemas.microsoft.com/office/powerpoint/2012/main" userId="S::cdorney@guidehouse.com::599deb0f-7741-45a4-8d7c-b085aad6531b" providerId="AD"/>
      </p:ext>
    </p:extLst>
  </p:cmAuthor>
  <p:cmAuthor id="14" name="Jessica Lim" initials="JL [3]" lastIdx="4" clrIdx="13">
    <p:extLst>
      <p:ext uri="{19B8F6BF-5375-455C-9EA6-DF929625EA0E}">
        <p15:presenceInfo xmlns:p15="http://schemas.microsoft.com/office/powerpoint/2012/main" userId="S::jlim_guidehouse.com#ext#@massgov.onmicrosoft.com::acaac42f-d6c2-4c7d-91ba-114f08f9af75" providerId="AD"/>
      </p:ext>
    </p:extLst>
  </p:cmAuthor>
  <p:cmAuthor id="15" name="Eppich, Andrew (EEC)" initials="EA(" lastIdx="13" clrIdx="14">
    <p:extLst>
      <p:ext uri="{19B8F6BF-5375-455C-9EA6-DF929625EA0E}">
        <p15:presenceInfo xmlns:p15="http://schemas.microsoft.com/office/powerpoint/2012/main" userId="S::andrew.x.eppich@mass.gov::93d6a382-00da-4d04-92d7-d5f143a05f19" providerId="AD"/>
      </p:ext>
    </p:extLst>
  </p:cmAuthor>
  <p:cmAuthor id="16" name="Premont, Catherine (EEC)" initials="PC(" lastIdx="27" clrIdx="15">
    <p:extLst>
      <p:ext uri="{19B8F6BF-5375-455C-9EA6-DF929625EA0E}">
        <p15:presenceInfo xmlns:p15="http://schemas.microsoft.com/office/powerpoint/2012/main" userId="S::catherine.premont@mass.gov::a5dc6443-49f0-4e3a-a866-63b8b2ad8f60" providerId="AD"/>
      </p:ext>
    </p:extLst>
  </p:cmAuthor>
  <p:cmAuthor id="17" name="Kelly, Christian (EEC)" initials="KC(" lastIdx="15" clrIdx="16">
    <p:extLst>
      <p:ext uri="{19B8F6BF-5375-455C-9EA6-DF929625EA0E}">
        <p15:presenceInfo xmlns:p15="http://schemas.microsoft.com/office/powerpoint/2012/main" userId="S::christian.kelly@mass.gov::e8c8b666-4de0-41b6-b008-b6a402dcbea6" providerId="AD"/>
      </p:ext>
    </p:extLst>
  </p:cmAuthor>
  <p:cmAuthor id="18" name="Bowne, Jocelyn (EEC)" initials="BJ(" lastIdx="42" clrIdx="17">
    <p:extLst>
      <p:ext uri="{19B8F6BF-5375-455C-9EA6-DF929625EA0E}">
        <p15:presenceInfo xmlns:p15="http://schemas.microsoft.com/office/powerpoint/2012/main" userId="S::jocelyn.bowne@mass.gov::bc55a913-06f7-4dff-bbda-8ce0600126b4" providerId="AD"/>
      </p:ext>
    </p:extLst>
  </p:cmAuthor>
  <p:cmAuthor id="19" name="Cohen, Joy (EEC)" initials="C(" lastIdx="1" clrIdx="18">
    <p:extLst>
      <p:ext uri="{19B8F6BF-5375-455C-9EA6-DF929625EA0E}">
        <p15:presenceInfo xmlns:p15="http://schemas.microsoft.com/office/powerpoint/2012/main" userId="S::joy.cohen@mass.gov::f2c3f0cb-3182-43af-93a7-c4b7ebe091f6" providerId="AD"/>
      </p:ext>
    </p:extLst>
  </p:cmAuthor>
  <p:cmAuthor id="20" name="Kelleher, Michael W. (DOT)" initials="K(" lastIdx="6" clrIdx="19">
    <p:extLst>
      <p:ext uri="{19B8F6BF-5375-455C-9EA6-DF929625EA0E}">
        <p15:presenceInfo xmlns:p15="http://schemas.microsoft.com/office/powerpoint/2012/main" userId="S::michael.w.kelleher@dot.state.ma.us::83062b0d-3adf-432d-890a-8d5d26bf1b84" providerId="AD"/>
      </p:ext>
    </p:extLst>
  </p:cmAuthor>
  <p:cmAuthor id="21" name="Wei, Wendy (EEC)" initials="WW(" lastIdx="21" clrIdx="20">
    <p:extLst>
      <p:ext uri="{19B8F6BF-5375-455C-9EA6-DF929625EA0E}">
        <p15:presenceInfo xmlns:p15="http://schemas.microsoft.com/office/powerpoint/2012/main" userId="Wei, Wendy (EEC)" providerId="None"/>
      </p:ext>
    </p:extLst>
  </p:cmAuthor>
  <p:cmAuthor id="22" name="Murphy, Adrienne L. (EEC)" initials="MAL(" lastIdx="55" clrIdx="21">
    <p:extLst>
      <p:ext uri="{19B8F6BF-5375-455C-9EA6-DF929625EA0E}">
        <p15:presenceInfo xmlns:p15="http://schemas.microsoft.com/office/powerpoint/2012/main" userId="S::adrienne.l.murphy@mass.gov::95af3edf-1c66-41e0-9d29-bde55b5b8d40" providerId="AD"/>
      </p:ext>
    </p:extLst>
  </p:cmAuthor>
  <p:cmAuthor id="23" name="Checkoway, Amy (EEC)" initials="C(" lastIdx="15" clrIdx="22">
    <p:extLst>
      <p:ext uri="{19B8F6BF-5375-455C-9EA6-DF929625EA0E}">
        <p15:presenceInfo xmlns:p15="http://schemas.microsoft.com/office/powerpoint/2012/main" userId="S::amy.checkoway@mass.gov::705991ab-b9c1-44f2-bfb6-4d1b22ebe416" providerId="AD"/>
      </p:ext>
    </p:extLst>
  </p:cmAuthor>
  <p:cmAuthor id="24" name="Wendy" initials="W" lastIdx="1" clrIdx="23">
    <p:extLst>
      <p:ext uri="{19B8F6BF-5375-455C-9EA6-DF929625EA0E}">
        <p15:presenceInfo xmlns:p15="http://schemas.microsoft.com/office/powerpoint/2012/main" userId="Wendy" providerId="None"/>
      </p:ext>
    </p:extLst>
  </p:cmAuthor>
  <p:cmAuthor id="25" name="DiLoreto Smith, Janis (EEC)" initials="DSJ(" lastIdx="3" clrIdx="24">
    <p:extLst>
      <p:ext uri="{19B8F6BF-5375-455C-9EA6-DF929625EA0E}">
        <p15:presenceInfo xmlns:p15="http://schemas.microsoft.com/office/powerpoint/2012/main" userId="S::janis.diloretosmith@mass.gov::8f17f8b9-5fc8-47d7-8bd8-d1a9eb04e0ec" providerId="AD"/>
      </p:ext>
    </p:extLst>
  </p:cmAuthor>
  <p:cmAuthor id="26" name="Amy" initials="A" lastIdx="24" clrIdx="25">
    <p:extLst>
      <p:ext uri="{19B8F6BF-5375-455C-9EA6-DF929625EA0E}">
        <p15:presenceInfo xmlns:p15="http://schemas.microsoft.com/office/powerpoint/2012/main" userId="S::amy.kershaw2@mass.gov::863cd089-ee56-4616-807b-bb84c497e830" providerId="AD"/>
      </p:ext>
    </p:extLst>
  </p:cmAuthor>
  <p:cmAuthor id="27" name="Brown, Blair (EOE)" initials="BB(" lastIdx="33" clrIdx="26">
    <p:extLst>
      <p:ext uri="{19B8F6BF-5375-455C-9EA6-DF929625EA0E}">
        <p15:presenceInfo xmlns:p15="http://schemas.microsoft.com/office/powerpoint/2012/main" userId="S::blair.brown@Mass.gov::eaa79805-1faf-4275-89b9-c0d60f8c1510" providerId="AD"/>
      </p:ext>
    </p:extLst>
  </p:cmAuthor>
  <p:cmAuthor id="28" name="Chris" initials="C" lastIdx="2" clrIdx="27">
    <p:extLst>
      <p:ext uri="{19B8F6BF-5375-455C-9EA6-DF929625EA0E}">
        <p15:presenceInfo xmlns:p15="http://schemas.microsoft.com/office/powerpoint/2012/main" userId="S::chris.power@mass.gov::7355e77b-c52c-4307-b1d1-ece46b2ca1c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69E"/>
    <a:srgbClr val="3394B9"/>
    <a:srgbClr val="E1EFFF"/>
    <a:srgbClr val="FFFFFF"/>
    <a:srgbClr val="669A66"/>
    <a:srgbClr val="003472"/>
    <a:srgbClr val="FFE699"/>
    <a:srgbClr val="FFF2CC"/>
    <a:srgbClr val="D9E1F2"/>
    <a:srgbClr val="B4C6E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6A636AE-4C88-6F74-0350-8DA4EFB6B51A}" v="397" dt="2022-11-03T18:56:48.643"/>
    <p1510:client id="{63148DA8-A3C0-F5F7-2DE2-9492517D12D4}" v="744" dt="2022-11-03T14:38:03.978"/>
    <p1510:client id="{E1B76B67-61BC-476E-8BD4-B01B51E4C754}" v="2513" dt="2022-11-03T19:32:50.68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2880"/>
      </p:guideLst>
    </p:cSldViewPr>
  </p:slide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17.xml"/><Relationship Id="rId21" Type="http://schemas.openxmlformats.org/officeDocument/2006/relationships/slide" Target="slides/slide12.xml"/><Relationship Id="rId34" Type="http://schemas.openxmlformats.org/officeDocument/2006/relationships/slide" Target="slides/slide25.xml"/><Relationship Id="rId42" Type="http://schemas.openxmlformats.org/officeDocument/2006/relationships/slide" Target="slides/slide33.xml"/><Relationship Id="rId47" Type="http://schemas.openxmlformats.org/officeDocument/2006/relationships/slide" Target="slides/slide38.xml"/><Relationship Id="rId50" Type="http://schemas.openxmlformats.org/officeDocument/2006/relationships/slide" Target="slides/slide41.xml"/><Relationship Id="rId55" Type="http://schemas.openxmlformats.org/officeDocument/2006/relationships/slide" Target="slides/slide46.xml"/><Relationship Id="rId63" Type="http://schemas.microsoft.com/office/2016/11/relationships/changesInfo" Target="changesInfos/changesInfo1.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7.xml"/><Relationship Id="rId29" Type="http://schemas.openxmlformats.org/officeDocument/2006/relationships/slide" Target="slides/slide20.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slide" Target="slides/slide28.xml"/><Relationship Id="rId40" Type="http://schemas.openxmlformats.org/officeDocument/2006/relationships/slide" Target="slides/slide31.xml"/><Relationship Id="rId45" Type="http://schemas.openxmlformats.org/officeDocument/2006/relationships/slide" Target="slides/slide36.xml"/><Relationship Id="rId53" Type="http://schemas.openxmlformats.org/officeDocument/2006/relationships/slide" Target="slides/slide44.xml"/><Relationship Id="rId58" Type="http://schemas.openxmlformats.org/officeDocument/2006/relationships/commentAuthors" Target="commentAuthors.xml"/><Relationship Id="rId5" Type="http://schemas.openxmlformats.org/officeDocument/2006/relationships/slideMaster" Target="slideMasters/slideMaster2.xml"/><Relationship Id="rId61" Type="http://schemas.openxmlformats.org/officeDocument/2006/relationships/theme" Target="theme/theme1.xml"/><Relationship Id="rId19" Type="http://schemas.openxmlformats.org/officeDocument/2006/relationships/slide" Target="slides/slide10.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slide" Target="slides/slide26.xml"/><Relationship Id="rId43" Type="http://schemas.openxmlformats.org/officeDocument/2006/relationships/slide" Target="slides/slide34.xml"/><Relationship Id="rId48" Type="http://schemas.openxmlformats.org/officeDocument/2006/relationships/slide" Target="slides/slide39.xml"/><Relationship Id="rId56" Type="http://schemas.openxmlformats.org/officeDocument/2006/relationships/notesMaster" Target="notesMasters/notesMaster1.xml"/><Relationship Id="rId64" Type="http://schemas.microsoft.com/office/2015/10/relationships/revisionInfo" Target="revisionInfo.xml"/><Relationship Id="rId8" Type="http://schemas.openxmlformats.org/officeDocument/2006/relationships/slideMaster" Target="slideMasters/slideMaster5.xml"/><Relationship Id="rId51" Type="http://schemas.openxmlformats.org/officeDocument/2006/relationships/slide" Target="slides/slide42.xml"/><Relationship Id="rId3" Type="http://schemas.openxmlformats.org/officeDocument/2006/relationships/customXml" Target="../customXml/item3.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slide" Target="slides/slide29.xml"/><Relationship Id="rId46" Type="http://schemas.openxmlformats.org/officeDocument/2006/relationships/slide" Target="slides/slide37.xml"/><Relationship Id="rId59" Type="http://schemas.openxmlformats.org/officeDocument/2006/relationships/presProps" Target="presProps.xml"/><Relationship Id="rId20" Type="http://schemas.openxmlformats.org/officeDocument/2006/relationships/slide" Target="slides/slide11.xml"/><Relationship Id="rId41" Type="http://schemas.openxmlformats.org/officeDocument/2006/relationships/slide" Target="slides/slide32.xml"/><Relationship Id="rId54" Type="http://schemas.openxmlformats.org/officeDocument/2006/relationships/slide" Target="slides/slide45.xml"/><Relationship Id="rId62"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slide" Target="slides/slide27.xml"/><Relationship Id="rId49" Type="http://schemas.openxmlformats.org/officeDocument/2006/relationships/slide" Target="slides/slide40.xml"/><Relationship Id="rId57" Type="http://schemas.openxmlformats.org/officeDocument/2006/relationships/handoutMaster" Target="handoutMasters/handoutMaster1.xml"/><Relationship Id="rId10" Type="http://schemas.openxmlformats.org/officeDocument/2006/relationships/slide" Target="slides/slide1.xml"/><Relationship Id="rId31" Type="http://schemas.openxmlformats.org/officeDocument/2006/relationships/slide" Target="slides/slide22.xml"/><Relationship Id="rId44" Type="http://schemas.openxmlformats.org/officeDocument/2006/relationships/slide" Target="slides/slide35.xml"/><Relationship Id="rId52" Type="http://schemas.openxmlformats.org/officeDocument/2006/relationships/slide" Target="slides/slide43.xml"/><Relationship Id="rId60" Type="http://schemas.openxmlformats.org/officeDocument/2006/relationships/viewProps" Target="viewProps.xml"/><Relationship Id="rId65"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Master" Target="slideMasters/slideMaster6.xml"/><Relationship Id="rId13" Type="http://schemas.openxmlformats.org/officeDocument/2006/relationships/slide" Target="slides/slide4.xml"/><Relationship Id="rId18" Type="http://schemas.openxmlformats.org/officeDocument/2006/relationships/slide" Target="slides/slide9.xml"/><Relationship Id="rId39" Type="http://schemas.openxmlformats.org/officeDocument/2006/relationships/slide" Target="slides/slide3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ower, Chris (EEC)" userId="7355e77b-c52c-4307-b1d1-ece46b2ca1c7" providerId="ADAL" clId="{E1B76B67-61BC-476E-8BD4-B01B51E4C754}"/>
    <pc:docChg chg="undo custSel modSld">
      <pc:chgData name="Power, Chris (EEC)" userId="7355e77b-c52c-4307-b1d1-ece46b2ca1c7" providerId="ADAL" clId="{E1B76B67-61BC-476E-8BD4-B01B51E4C754}" dt="2022-11-03T19:32:50.689" v="2437" actId="20577"/>
      <pc:docMkLst>
        <pc:docMk/>
      </pc:docMkLst>
      <pc:sldChg chg="modSp mod">
        <pc:chgData name="Power, Chris (EEC)" userId="7355e77b-c52c-4307-b1d1-ece46b2ca1c7" providerId="ADAL" clId="{E1B76B67-61BC-476E-8BD4-B01B51E4C754}" dt="2022-11-03T18:54:14.990" v="189" actId="20577"/>
        <pc:sldMkLst>
          <pc:docMk/>
          <pc:sldMk cId="2757283280" sldId="5424"/>
        </pc:sldMkLst>
        <pc:spChg chg="mod">
          <ac:chgData name="Power, Chris (EEC)" userId="7355e77b-c52c-4307-b1d1-ece46b2ca1c7" providerId="ADAL" clId="{E1B76B67-61BC-476E-8BD4-B01B51E4C754}" dt="2022-11-03T18:54:14.990" v="189" actId="20577"/>
          <ac:spMkLst>
            <pc:docMk/>
            <pc:sldMk cId="2757283280" sldId="5424"/>
            <ac:spMk id="7" creationId="{342E452C-C463-42AD-9131-8B8BD77DA7D6}"/>
          </ac:spMkLst>
        </pc:spChg>
        <pc:spChg chg="mod">
          <ac:chgData name="Power, Chris (EEC)" userId="7355e77b-c52c-4307-b1d1-ece46b2ca1c7" providerId="ADAL" clId="{E1B76B67-61BC-476E-8BD4-B01B51E4C754}" dt="2022-11-03T18:49:29.750" v="88" actId="20577"/>
          <ac:spMkLst>
            <pc:docMk/>
            <pc:sldMk cId="2757283280" sldId="5424"/>
            <ac:spMk id="103" creationId="{91BDB78C-2196-462A-A6E6-2063A0E3057D}"/>
          </ac:spMkLst>
        </pc:spChg>
      </pc:sldChg>
      <pc:sldChg chg="modSp mod">
        <pc:chgData name="Power, Chris (EEC)" userId="7355e77b-c52c-4307-b1d1-ece46b2ca1c7" providerId="ADAL" clId="{E1B76B67-61BC-476E-8BD4-B01B51E4C754}" dt="2022-11-03T18:48:48.413" v="52" actId="20577"/>
        <pc:sldMkLst>
          <pc:docMk/>
          <pc:sldMk cId="2944931175" sldId="5426"/>
        </pc:sldMkLst>
        <pc:spChg chg="mod">
          <ac:chgData name="Power, Chris (EEC)" userId="7355e77b-c52c-4307-b1d1-ece46b2ca1c7" providerId="ADAL" clId="{E1B76B67-61BC-476E-8BD4-B01B51E4C754}" dt="2022-11-03T18:48:48.413" v="52" actId="20577"/>
          <ac:spMkLst>
            <pc:docMk/>
            <pc:sldMk cId="2944931175" sldId="5426"/>
            <ac:spMk id="3" creationId="{B3D3483D-1124-32EA-B52A-1BC526574C87}"/>
          </ac:spMkLst>
        </pc:spChg>
      </pc:sldChg>
      <pc:sldChg chg="modSp">
        <pc:chgData name="Power, Chris (EEC)" userId="7355e77b-c52c-4307-b1d1-ece46b2ca1c7" providerId="ADAL" clId="{E1B76B67-61BC-476E-8BD4-B01B51E4C754}" dt="2022-11-03T18:50:46.147" v="89"/>
        <pc:sldMkLst>
          <pc:docMk/>
          <pc:sldMk cId="612702532" sldId="5427"/>
        </pc:sldMkLst>
        <pc:graphicFrameChg chg="mod">
          <ac:chgData name="Power, Chris (EEC)" userId="7355e77b-c52c-4307-b1d1-ece46b2ca1c7" providerId="ADAL" clId="{E1B76B67-61BC-476E-8BD4-B01B51E4C754}" dt="2022-11-03T18:50:46.147" v="89"/>
          <ac:graphicFrameMkLst>
            <pc:docMk/>
            <pc:sldMk cId="612702532" sldId="5427"/>
            <ac:graphicFrameMk id="3" creationId="{C180F1A0-09BF-734E-0442-EA17D1517A08}"/>
          </ac:graphicFrameMkLst>
        </pc:graphicFrameChg>
      </pc:sldChg>
      <pc:sldChg chg="modSp">
        <pc:chgData name="Power, Chris (EEC)" userId="7355e77b-c52c-4307-b1d1-ece46b2ca1c7" providerId="ADAL" clId="{E1B76B67-61BC-476E-8BD4-B01B51E4C754}" dt="2022-11-03T18:51:11.249" v="96"/>
        <pc:sldMkLst>
          <pc:docMk/>
          <pc:sldMk cId="3754694059" sldId="5433"/>
        </pc:sldMkLst>
        <pc:graphicFrameChg chg="mod">
          <ac:chgData name="Power, Chris (EEC)" userId="7355e77b-c52c-4307-b1d1-ece46b2ca1c7" providerId="ADAL" clId="{E1B76B67-61BC-476E-8BD4-B01B51E4C754}" dt="2022-11-03T18:51:11.249" v="96"/>
          <ac:graphicFrameMkLst>
            <pc:docMk/>
            <pc:sldMk cId="3754694059" sldId="5433"/>
            <ac:graphicFrameMk id="3" creationId="{C180F1A0-09BF-734E-0442-EA17D1517A08}"/>
          </ac:graphicFrameMkLst>
        </pc:graphicFrameChg>
      </pc:sldChg>
      <pc:sldChg chg="addSp delSp modSp mod">
        <pc:chgData name="Power, Chris (EEC)" userId="7355e77b-c52c-4307-b1d1-ece46b2ca1c7" providerId="ADAL" clId="{E1B76B67-61BC-476E-8BD4-B01B51E4C754}" dt="2022-11-03T18:51:22.505" v="101"/>
        <pc:sldMkLst>
          <pc:docMk/>
          <pc:sldMk cId="2764267841" sldId="5434"/>
        </pc:sldMkLst>
        <pc:spChg chg="add del">
          <ac:chgData name="Power, Chris (EEC)" userId="7355e77b-c52c-4307-b1d1-ece46b2ca1c7" providerId="ADAL" clId="{E1B76B67-61BC-476E-8BD4-B01B51E4C754}" dt="2022-11-03T18:51:20.988" v="100" actId="22"/>
          <ac:spMkLst>
            <pc:docMk/>
            <pc:sldMk cId="2764267841" sldId="5434"/>
            <ac:spMk id="11" creationId="{FE3BDE92-3246-4522-A384-54DB1DE76D80}"/>
          </ac:spMkLst>
        </pc:spChg>
        <pc:graphicFrameChg chg="mod">
          <ac:chgData name="Power, Chris (EEC)" userId="7355e77b-c52c-4307-b1d1-ece46b2ca1c7" providerId="ADAL" clId="{E1B76B67-61BC-476E-8BD4-B01B51E4C754}" dt="2022-11-03T18:51:22.505" v="101"/>
          <ac:graphicFrameMkLst>
            <pc:docMk/>
            <pc:sldMk cId="2764267841" sldId="5434"/>
            <ac:graphicFrameMk id="3" creationId="{C180F1A0-09BF-734E-0442-EA17D1517A08}"/>
          </ac:graphicFrameMkLst>
        </pc:graphicFrameChg>
      </pc:sldChg>
      <pc:sldChg chg="modSp">
        <pc:chgData name="Power, Chris (EEC)" userId="7355e77b-c52c-4307-b1d1-ece46b2ca1c7" providerId="ADAL" clId="{E1B76B67-61BC-476E-8BD4-B01B51E4C754}" dt="2022-11-03T18:50:52.893" v="91"/>
        <pc:sldMkLst>
          <pc:docMk/>
          <pc:sldMk cId="2989141676" sldId="5435"/>
        </pc:sldMkLst>
        <pc:graphicFrameChg chg="mod">
          <ac:chgData name="Power, Chris (EEC)" userId="7355e77b-c52c-4307-b1d1-ece46b2ca1c7" providerId="ADAL" clId="{E1B76B67-61BC-476E-8BD4-B01B51E4C754}" dt="2022-11-03T18:50:52.893" v="91"/>
          <ac:graphicFrameMkLst>
            <pc:docMk/>
            <pc:sldMk cId="2989141676" sldId="5435"/>
            <ac:graphicFrameMk id="3" creationId="{C180F1A0-09BF-734E-0442-EA17D1517A08}"/>
          </ac:graphicFrameMkLst>
        </pc:graphicFrameChg>
      </pc:sldChg>
      <pc:sldChg chg="modSp">
        <pc:chgData name="Power, Chris (EEC)" userId="7355e77b-c52c-4307-b1d1-ece46b2ca1c7" providerId="ADAL" clId="{E1B76B67-61BC-476E-8BD4-B01B51E4C754}" dt="2022-11-03T18:50:56.169" v="92"/>
        <pc:sldMkLst>
          <pc:docMk/>
          <pc:sldMk cId="1197832928" sldId="5436"/>
        </pc:sldMkLst>
        <pc:graphicFrameChg chg="mod">
          <ac:chgData name="Power, Chris (EEC)" userId="7355e77b-c52c-4307-b1d1-ece46b2ca1c7" providerId="ADAL" clId="{E1B76B67-61BC-476E-8BD4-B01B51E4C754}" dt="2022-11-03T18:50:56.169" v="92"/>
          <ac:graphicFrameMkLst>
            <pc:docMk/>
            <pc:sldMk cId="1197832928" sldId="5436"/>
            <ac:graphicFrameMk id="3" creationId="{C180F1A0-09BF-734E-0442-EA17D1517A08}"/>
          </ac:graphicFrameMkLst>
        </pc:graphicFrameChg>
      </pc:sldChg>
      <pc:sldChg chg="modSp mod">
        <pc:chgData name="Power, Chris (EEC)" userId="7355e77b-c52c-4307-b1d1-ece46b2ca1c7" providerId="ADAL" clId="{E1B76B67-61BC-476E-8BD4-B01B51E4C754}" dt="2022-11-03T18:52:03.456" v="106" actId="14734"/>
        <pc:sldMkLst>
          <pc:docMk/>
          <pc:sldMk cId="906104468" sldId="5437"/>
        </pc:sldMkLst>
        <pc:graphicFrameChg chg="mod modGraphic">
          <ac:chgData name="Power, Chris (EEC)" userId="7355e77b-c52c-4307-b1d1-ece46b2ca1c7" providerId="ADAL" clId="{E1B76B67-61BC-476E-8BD4-B01B51E4C754}" dt="2022-11-03T18:52:03.456" v="106" actId="14734"/>
          <ac:graphicFrameMkLst>
            <pc:docMk/>
            <pc:sldMk cId="906104468" sldId="5437"/>
            <ac:graphicFrameMk id="3" creationId="{C180F1A0-09BF-734E-0442-EA17D1517A08}"/>
          </ac:graphicFrameMkLst>
        </pc:graphicFrameChg>
      </pc:sldChg>
      <pc:sldChg chg="modSp">
        <pc:chgData name="Power, Chris (EEC)" userId="7355e77b-c52c-4307-b1d1-ece46b2ca1c7" providerId="ADAL" clId="{E1B76B67-61BC-476E-8BD4-B01B51E4C754}" dt="2022-11-03T18:51:04.778" v="94"/>
        <pc:sldMkLst>
          <pc:docMk/>
          <pc:sldMk cId="1716490074" sldId="5439"/>
        </pc:sldMkLst>
        <pc:graphicFrameChg chg="mod">
          <ac:chgData name="Power, Chris (EEC)" userId="7355e77b-c52c-4307-b1d1-ece46b2ca1c7" providerId="ADAL" clId="{E1B76B67-61BC-476E-8BD4-B01B51E4C754}" dt="2022-11-03T18:51:04.778" v="94"/>
          <ac:graphicFrameMkLst>
            <pc:docMk/>
            <pc:sldMk cId="1716490074" sldId="5439"/>
            <ac:graphicFrameMk id="3" creationId="{C180F1A0-09BF-734E-0442-EA17D1517A08}"/>
          </ac:graphicFrameMkLst>
        </pc:graphicFrameChg>
      </pc:sldChg>
      <pc:sldChg chg="modSp mod">
        <pc:chgData name="Power, Chris (EEC)" userId="7355e77b-c52c-4307-b1d1-ece46b2ca1c7" providerId="ADAL" clId="{E1B76B67-61BC-476E-8BD4-B01B51E4C754}" dt="2022-11-03T18:54:03.719" v="187" actId="1076"/>
        <pc:sldMkLst>
          <pc:docMk/>
          <pc:sldMk cId="3998530358" sldId="5445"/>
        </pc:sldMkLst>
        <pc:spChg chg="mod">
          <ac:chgData name="Power, Chris (EEC)" userId="7355e77b-c52c-4307-b1d1-ece46b2ca1c7" providerId="ADAL" clId="{E1B76B67-61BC-476E-8BD4-B01B51E4C754}" dt="2022-11-03T18:54:03.719" v="187" actId="1076"/>
          <ac:spMkLst>
            <pc:docMk/>
            <pc:sldMk cId="3998530358" sldId="5445"/>
            <ac:spMk id="5" creationId="{69482943-4DE5-DE1E-456B-F8E44E018A0B}"/>
          </ac:spMkLst>
        </pc:spChg>
        <pc:spChg chg="mod">
          <ac:chgData name="Power, Chris (EEC)" userId="7355e77b-c52c-4307-b1d1-ece46b2ca1c7" providerId="ADAL" clId="{E1B76B67-61BC-476E-8BD4-B01B51E4C754}" dt="2022-11-03T18:53:45.332" v="160" actId="113"/>
          <ac:spMkLst>
            <pc:docMk/>
            <pc:sldMk cId="3998530358" sldId="5445"/>
            <ac:spMk id="109" creationId="{E9DE1849-18CF-4055-A897-509BF4C499E9}"/>
          </ac:spMkLst>
        </pc:spChg>
      </pc:sldChg>
      <pc:sldChg chg="modSp">
        <pc:chgData name="Power, Chris (EEC)" userId="7355e77b-c52c-4307-b1d1-ece46b2ca1c7" providerId="ADAL" clId="{E1B76B67-61BC-476E-8BD4-B01B51E4C754}" dt="2022-11-03T18:51:13.897" v="97"/>
        <pc:sldMkLst>
          <pc:docMk/>
          <pc:sldMk cId="3575128601" sldId="5447"/>
        </pc:sldMkLst>
        <pc:graphicFrameChg chg="mod">
          <ac:chgData name="Power, Chris (EEC)" userId="7355e77b-c52c-4307-b1d1-ece46b2ca1c7" providerId="ADAL" clId="{E1B76B67-61BC-476E-8BD4-B01B51E4C754}" dt="2022-11-03T18:51:13.897" v="97"/>
          <ac:graphicFrameMkLst>
            <pc:docMk/>
            <pc:sldMk cId="3575128601" sldId="5447"/>
            <ac:graphicFrameMk id="3" creationId="{C180F1A0-09BF-734E-0442-EA17D1517A08}"/>
          </ac:graphicFrameMkLst>
        </pc:graphicFrameChg>
      </pc:sldChg>
      <pc:sldChg chg="modSp">
        <pc:chgData name="Power, Chris (EEC)" userId="7355e77b-c52c-4307-b1d1-ece46b2ca1c7" providerId="ADAL" clId="{E1B76B67-61BC-476E-8BD4-B01B51E4C754}" dt="2022-11-03T18:51:25.769" v="102"/>
        <pc:sldMkLst>
          <pc:docMk/>
          <pc:sldMk cId="855455278" sldId="5448"/>
        </pc:sldMkLst>
        <pc:graphicFrameChg chg="mod">
          <ac:chgData name="Power, Chris (EEC)" userId="7355e77b-c52c-4307-b1d1-ece46b2ca1c7" providerId="ADAL" clId="{E1B76B67-61BC-476E-8BD4-B01B51E4C754}" dt="2022-11-03T18:51:25.769" v="102"/>
          <ac:graphicFrameMkLst>
            <pc:docMk/>
            <pc:sldMk cId="855455278" sldId="5448"/>
            <ac:graphicFrameMk id="3" creationId="{C180F1A0-09BF-734E-0442-EA17D1517A08}"/>
          </ac:graphicFrameMkLst>
        </pc:graphicFrameChg>
      </pc:sldChg>
      <pc:sldChg chg="modSp">
        <pc:chgData name="Power, Chris (EEC)" userId="7355e77b-c52c-4307-b1d1-ece46b2ca1c7" providerId="ADAL" clId="{E1B76B67-61BC-476E-8BD4-B01B51E4C754}" dt="2022-11-03T18:51:16.790" v="98"/>
        <pc:sldMkLst>
          <pc:docMk/>
          <pc:sldMk cId="1526873977" sldId="5449"/>
        </pc:sldMkLst>
        <pc:graphicFrameChg chg="mod">
          <ac:chgData name="Power, Chris (EEC)" userId="7355e77b-c52c-4307-b1d1-ece46b2ca1c7" providerId="ADAL" clId="{E1B76B67-61BC-476E-8BD4-B01B51E4C754}" dt="2022-11-03T18:51:16.790" v="98"/>
          <ac:graphicFrameMkLst>
            <pc:docMk/>
            <pc:sldMk cId="1526873977" sldId="5449"/>
            <ac:graphicFrameMk id="3" creationId="{C180F1A0-09BF-734E-0442-EA17D1517A08}"/>
          </ac:graphicFrameMkLst>
        </pc:graphicFrameChg>
      </pc:sldChg>
      <pc:sldChg chg="modSp">
        <pc:chgData name="Power, Chris (EEC)" userId="7355e77b-c52c-4307-b1d1-ece46b2ca1c7" providerId="ADAL" clId="{E1B76B67-61BC-476E-8BD4-B01B51E4C754}" dt="2022-11-03T18:51:28.206" v="103"/>
        <pc:sldMkLst>
          <pc:docMk/>
          <pc:sldMk cId="1660552974" sldId="5450"/>
        </pc:sldMkLst>
        <pc:graphicFrameChg chg="mod">
          <ac:chgData name="Power, Chris (EEC)" userId="7355e77b-c52c-4307-b1d1-ece46b2ca1c7" providerId="ADAL" clId="{E1B76B67-61BC-476E-8BD4-B01B51E4C754}" dt="2022-11-03T18:51:28.206" v="103"/>
          <ac:graphicFrameMkLst>
            <pc:docMk/>
            <pc:sldMk cId="1660552974" sldId="5450"/>
            <ac:graphicFrameMk id="3" creationId="{C180F1A0-09BF-734E-0442-EA17D1517A08}"/>
          </ac:graphicFrameMkLst>
        </pc:graphicFrameChg>
      </pc:sldChg>
      <pc:sldChg chg="modSp mod">
        <pc:chgData name="Power, Chris (EEC)" userId="7355e77b-c52c-4307-b1d1-ece46b2ca1c7" providerId="ADAL" clId="{E1B76B67-61BC-476E-8BD4-B01B51E4C754}" dt="2022-11-03T19:27:54.703" v="2009" actId="14734"/>
        <pc:sldMkLst>
          <pc:docMk/>
          <pc:sldMk cId="2280404343" sldId="5463"/>
        </pc:sldMkLst>
        <pc:graphicFrameChg chg="modGraphic">
          <ac:chgData name="Power, Chris (EEC)" userId="7355e77b-c52c-4307-b1d1-ece46b2ca1c7" providerId="ADAL" clId="{E1B76B67-61BC-476E-8BD4-B01B51E4C754}" dt="2022-11-03T19:27:54.703" v="2009" actId="14734"/>
          <ac:graphicFrameMkLst>
            <pc:docMk/>
            <pc:sldMk cId="2280404343" sldId="5463"/>
            <ac:graphicFrameMk id="15" creationId="{96CCA2F8-4488-4AED-BB1C-79FAAAEBE3EE}"/>
          </ac:graphicFrameMkLst>
        </pc:graphicFrameChg>
      </pc:sldChg>
      <pc:sldChg chg="delSp modSp mod">
        <pc:chgData name="Power, Chris (EEC)" userId="7355e77b-c52c-4307-b1d1-ece46b2ca1c7" providerId="ADAL" clId="{E1B76B67-61BC-476E-8BD4-B01B51E4C754}" dt="2022-11-03T19:32:50.689" v="2437" actId="20577"/>
        <pc:sldMkLst>
          <pc:docMk/>
          <pc:sldMk cId="2818987242" sldId="5465"/>
        </pc:sldMkLst>
        <pc:spChg chg="del mod">
          <ac:chgData name="Power, Chris (EEC)" userId="7355e77b-c52c-4307-b1d1-ece46b2ca1c7" providerId="ADAL" clId="{E1B76B67-61BC-476E-8BD4-B01B51E4C754}" dt="2022-11-03T18:47:33.776" v="3" actId="478"/>
          <ac:spMkLst>
            <pc:docMk/>
            <pc:sldMk cId="2818987242" sldId="5465"/>
            <ac:spMk id="5" creationId="{00000000-0000-0000-0000-000000000000}"/>
          </ac:spMkLst>
        </pc:spChg>
        <pc:spChg chg="mod">
          <ac:chgData name="Power, Chris (EEC)" userId="7355e77b-c52c-4307-b1d1-ece46b2ca1c7" providerId="ADAL" clId="{E1B76B67-61BC-476E-8BD4-B01B51E4C754}" dt="2022-11-03T19:32:50.689" v="2437" actId="20577"/>
          <ac:spMkLst>
            <pc:docMk/>
            <pc:sldMk cId="2818987242" sldId="5465"/>
            <ac:spMk id="5124" creationId="{00000000-0000-0000-0000-000000000000}"/>
          </ac:spMkLst>
        </pc:spChg>
      </pc:sldChg>
      <pc:sldChg chg="modSp">
        <pc:chgData name="Power, Chris (EEC)" userId="7355e77b-c52c-4307-b1d1-ece46b2ca1c7" providerId="ADAL" clId="{E1B76B67-61BC-476E-8BD4-B01B51E4C754}" dt="2022-11-03T18:50:49.614" v="90"/>
        <pc:sldMkLst>
          <pc:docMk/>
          <pc:sldMk cId="1329165592" sldId="5479"/>
        </pc:sldMkLst>
        <pc:graphicFrameChg chg="mod">
          <ac:chgData name="Power, Chris (EEC)" userId="7355e77b-c52c-4307-b1d1-ece46b2ca1c7" providerId="ADAL" clId="{E1B76B67-61BC-476E-8BD4-B01B51E4C754}" dt="2022-11-03T18:50:49.614" v="90"/>
          <ac:graphicFrameMkLst>
            <pc:docMk/>
            <pc:sldMk cId="1329165592" sldId="5479"/>
            <ac:graphicFrameMk id="3" creationId="{C180F1A0-09BF-734E-0442-EA17D1517A08}"/>
          </ac:graphicFrameMkLst>
        </pc:graphicFrameChg>
      </pc:sldChg>
      <pc:sldChg chg="modSp">
        <pc:chgData name="Power, Chris (EEC)" userId="7355e77b-c52c-4307-b1d1-ece46b2ca1c7" providerId="ADAL" clId="{E1B76B67-61BC-476E-8BD4-B01B51E4C754}" dt="2022-11-03T18:51:07.957" v="95"/>
        <pc:sldMkLst>
          <pc:docMk/>
          <pc:sldMk cId="1593084262" sldId="5480"/>
        </pc:sldMkLst>
        <pc:graphicFrameChg chg="mod">
          <ac:chgData name="Power, Chris (EEC)" userId="7355e77b-c52c-4307-b1d1-ece46b2ca1c7" providerId="ADAL" clId="{E1B76B67-61BC-476E-8BD4-B01B51E4C754}" dt="2022-11-03T18:51:07.957" v="95"/>
          <ac:graphicFrameMkLst>
            <pc:docMk/>
            <pc:sldMk cId="1593084262" sldId="5480"/>
            <ac:graphicFrameMk id="3" creationId="{C180F1A0-09BF-734E-0442-EA17D1517A08}"/>
          </ac:graphicFrameMkLst>
        </pc:graphicFrameChg>
      </pc:sldChg>
      <pc:sldChg chg="modSp">
        <pc:chgData name="Power, Chris (EEC)" userId="7355e77b-c52c-4307-b1d1-ece46b2ca1c7" providerId="ADAL" clId="{E1B76B67-61BC-476E-8BD4-B01B51E4C754}" dt="2022-11-03T18:51:31.709" v="104"/>
        <pc:sldMkLst>
          <pc:docMk/>
          <pc:sldMk cId="1202448623" sldId="5482"/>
        </pc:sldMkLst>
        <pc:graphicFrameChg chg="mod">
          <ac:chgData name="Power, Chris (EEC)" userId="7355e77b-c52c-4307-b1d1-ece46b2ca1c7" providerId="ADAL" clId="{E1B76B67-61BC-476E-8BD4-B01B51E4C754}" dt="2022-11-03T18:51:31.709" v="104"/>
          <ac:graphicFrameMkLst>
            <pc:docMk/>
            <pc:sldMk cId="1202448623" sldId="5482"/>
            <ac:graphicFrameMk id="3" creationId="{C180F1A0-09BF-734E-0442-EA17D1517A08}"/>
          </ac:graphicFrameMkLst>
        </pc:graphicFrameChg>
      </pc:sldChg>
    </pc:docChg>
  </pc:docChgLst>
  <pc:docChgLst>
    <pc:chgData name="Chris" userId="7355e77b-c52c-4307-b1d1-ece46b2ca1c7" providerId="ADAL" clId="{E1B76B67-61BC-476E-8BD4-B01B51E4C754}"/>
    <pc:docChg chg="undo redo custSel addSld delSld modSld">
      <pc:chgData name="Chris" userId="7355e77b-c52c-4307-b1d1-ece46b2ca1c7" providerId="ADAL" clId="{E1B76B67-61BC-476E-8BD4-B01B51E4C754}" dt="2022-11-03T16:46:56.866" v="1574" actId="1076"/>
      <pc:docMkLst>
        <pc:docMk/>
      </pc:docMkLst>
      <pc:sldChg chg="addSp delSp modSp mod delCm">
        <pc:chgData name="Chris" userId="7355e77b-c52c-4307-b1d1-ece46b2ca1c7" providerId="ADAL" clId="{E1B76B67-61BC-476E-8BD4-B01B51E4C754}" dt="2022-11-03T16:42:30.453" v="1551"/>
        <pc:sldMkLst>
          <pc:docMk/>
          <pc:sldMk cId="157405392" sldId="523"/>
        </pc:sldMkLst>
        <pc:spChg chg="mod">
          <ac:chgData name="Chris" userId="7355e77b-c52c-4307-b1d1-ece46b2ca1c7" providerId="ADAL" clId="{E1B76B67-61BC-476E-8BD4-B01B51E4C754}" dt="2022-11-03T03:27:03.033" v="583" actId="207"/>
          <ac:spMkLst>
            <pc:docMk/>
            <pc:sldMk cId="157405392" sldId="523"/>
            <ac:spMk id="2" creationId="{00000000-0000-0000-0000-000000000000}"/>
          </ac:spMkLst>
        </pc:spChg>
        <pc:spChg chg="del">
          <ac:chgData name="Chris" userId="7355e77b-c52c-4307-b1d1-ece46b2ca1c7" providerId="ADAL" clId="{E1B76B67-61BC-476E-8BD4-B01B51E4C754}" dt="2022-11-03T16:41:42.986" v="1544" actId="478"/>
          <ac:spMkLst>
            <pc:docMk/>
            <pc:sldMk cId="157405392" sldId="523"/>
            <ac:spMk id="4" creationId="{00000000-0000-0000-0000-000000000000}"/>
          </ac:spMkLst>
        </pc:spChg>
        <pc:spChg chg="del">
          <ac:chgData name="Chris" userId="7355e77b-c52c-4307-b1d1-ece46b2ca1c7" providerId="ADAL" clId="{E1B76B67-61BC-476E-8BD4-B01B51E4C754}" dt="2022-11-03T03:27:08.357" v="584" actId="478"/>
          <ac:spMkLst>
            <pc:docMk/>
            <pc:sldMk cId="157405392" sldId="523"/>
            <ac:spMk id="8" creationId="{9533A3E7-1F4F-4A1F-A63F-00E24DAEDFBC}"/>
          </ac:spMkLst>
        </pc:spChg>
        <pc:spChg chg="mod">
          <ac:chgData name="Chris" userId="7355e77b-c52c-4307-b1d1-ece46b2ca1c7" providerId="ADAL" clId="{E1B76B67-61BC-476E-8BD4-B01B51E4C754}" dt="2022-11-03T03:27:17.417" v="587" actId="20577"/>
          <ac:spMkLst>
            <pc:docMk/>
            <pc:sldMk cId="157405392" sldId="523"/>
            <ac:spMk id="9" creationId="{77FAF09D-9E72-460E-B62E-516E5193DA93}"/>
          </ac:spMkLst>
        </pc:spChg>
        <pc:spChg chg="add mod">
          <ac:chgData name="Chris" userId="7355e77b-c52c-4307-b1d1-ece46b2ca1c7" providerId="ADAL" clId="{E1B76B67-61BC-476E-8BD4-B01B51E4C754}" dt="2022-11-03T16:41:43.234" v="1545"/>
          <ac:spMkLst>
            <pc:docMk/>
            <pc:sldMk cId="157405392" sldId="523"/>
            <ac:spMk id="10" creationId="{C863BDB7-28C9-4ADA-9B81-EE2B0A5A4E92}"/>
          </ac:spMkLst>
        </pc:spChg>
        <pc:spChg chg="del">
          <ac:chgData name="Chris" userId="7355e77b-c52c-4307-b1d1-ece46b2ca1c7" providerId="ADAL" clId="{E1B76B67-61BC-476E-8BD4-B01B51E4C754}" dt="2022-11-03T16:42:30.011" v="1550" actId="478"/>
          <ac:spMkLst>
            <pc:docMk/>
            <pc:sldMk cId="157405392" sldId="523"/>
            <ac:spMk id="11" creationId="{BB61A643-AF04-4AE8-9E7C-ADC8756CE656}"/>
          </ac:spMkLst>
        </pc:spChg>
        <pc:spChg chg="add mod">
          <ac:chgData name="Chris" userId="7355e77b-c52c-4307-b1d1-ece46b2ca1c7" providerId="ADAL" clId="{E1B76B67-61BC-476E-8BD4-B01B51E4C754}" dt="2022-11-03T16:42:30.453" v="1551"/>
          <ac:spMkLst>
            <pc:docMk/>
            <pc:sldMk cId="157405392" sldId="523"/>
            <ac:spMk id="12" creationId="{43115CD9-198F-4413-A74E-F7C2F4D29CA4}"/>
          </ac:spMkLst>
        </pc:spChg>
      </pc:sldChg>
      <pc:sldChg chg="modSp mod delCm">
        <pc:chgData name="Chris" userId="7355e77b-c52c-4307-b1d1-ece46b2ca1c7" providerId="ADAL" clId="{E1B76B67-61BC-476E-8BD4-B01B51E4C754}" dt="2022-11-03T16:39:47.509" v="1494" actId="1036"/>
        <pc:sldMkLst>
          <pc:docMk/>
          <pc:sldMk cId="1538697270" sldId="5291"/>
        </pc:sldMkLst>
        <pc:spChg chg="mod">
          <ac:chgData name="Chris" userId="7355e77b-c52c-4307-b1d1-ece46b2ca1c7" providerId="ADAL" clId="{E1B76B67-61BC-476E-8BD4-B01B51E4C754}" dt="2022-11-03T03:22:52.069" v="545" actId="207"/>
          <ac:spMkLst>
            <pc:docMk/>
            <pc:sldMk cId="1538697270" sldId="5291"/>
            <ac:spMk id="5" creationId="{ABE71A40-E800-4579-8266-EDCF4EBC3AAF}"/>
          </ac:spMkLst>
        </pc:spChg>
        <pc:spChg chg="mod">
          <ac:chgData name="Chris" userId="7355e77b-c52c-4307-b1d1-ece46b2ca1c7" providerId="ADAL" clId="{E1B76B67-61BC-476E-8BD4-B01B51E4C754}" dt="2022-11-03T16:39:47.509" v="1494" actId="1036"/>
          <ac:spMkLst>
            <pc:docMk/>
            <pc:sldMk cId="1538697270" sldId="5291"/>
            <ac:spMk id="6" creationId="{47A07E70-EB30-4CFD-99A5-8C2E7BB4FA83}"/>
          </ac:spMkLst>
        </pc:spChg>
      </pc:sldChg>
      <pc:sldChg chg="modSp mod delCm">
        <pc:chgData name="Chris" userId="7355e77b-c52c-4307-b1d1-ece46b2ca1c7" providerId="ADAL" clId="{E1B76B67-61BC-476E-8BD4-B01B51E4C754}" dt="2022-11-03T03:23:14.187" v="549" actId="207"/>
        <pc:sldMkLst>
          <pc:docMk/>
          <pc:sldMk cId="3226749817" sldId="5353"/>
        </pc:sldMkLst>
        <pc:spChg chg="mod">
          <ac:chgData name="Chris" userId="7355e77b-c52c-4307-b1d1-ece46b2ca1c7" providerId="ADAL" clId="{E1B76B67-61BC-476E-8BD4-B01B51E4C754}" dt="2022-11-03T03:23:14.187" v="549" actId="207"/>
          <ac:spMkLst>
            <pc:docMk/>
            <pc:sldMk cId="3226749817" sldId="5353"/>
            <ac:spMk id="6" creationId="{C2EFF690-BCC9-4999-9DBD-066FC5C9D353}"/>
          </ac:spMkLst>
        </pc:spChg>
      </pc:sldChg>
      <pc:sldChg chg="modSp mod">
        <pc:chgData name="Chris" userId="7355e77b-c52c-4307-b1d1-ece46b2ca1c7" providerId="ADAL" clId="{E1B76B67-61BC-476E-8BD4-B01B51E4C754}" dt="2022-11-03T03:23:07.450" v="548" actId="207"/>
        <pc:sldMkLst>
          <pc:docMk/>
          <pc:sldMk cId="3521909018" sldId="5389"/>
        </pc:sldMkLst>
        <pc:spChg chg="mod">
          <ac:chgData name="Chris" userId="7355e77b-c52c-4307-b1d1-ece46b2ca1c7" providerId="ADAL" clId="{E1B76B67-61BC-476E-8BD4-B01B51E4C754}" dt="2022-11-03T03:23:07.450" v="548" actId="207"/>
          <ac:spMkLst>
            <pc:docMk/>
            <pc:sldMk cId="3521909018" sldId="5389"/>
            <ac:spMk id="6" creationId="{C2EFF690-BCC9-4999-9DBD-066FC5C9D353}"/>
          </ac:spMkLst>
        </pc:spChg>
      </pc:sldChg>
      <pc:sldChg chg="addSp delSp modSp mod">
        <pc:chgData name="Chris" userId="7355e77b-c52c-4307-b1d1-ece46b2ca1c7" providerId="ADAL" clId="{E1B76B67-61BC-476E-8BD4-B01B51E4C754}" dt="2022-11-03T16:42:33.401" v="1553"/>
        <pc:sldMkLst>
          <pc:docMk/>
          <pc:sldMk cId="2839703544" sldId="5392"/>
        </pc:sldMkLst>
        <pc:spChg chg="del">
          <ac:chgData name="Chris" userId="7355e77b-c52c-4307-b1d1-ece46b2ca1c7" providerId="ADAL" clId="{E1B76B67-61BC-476E-8BD4-B01B51E4C754}" dt="2022-11-03T16:42:33.167" v="1552" actId="478"/>
          <ac:spMkLst>
            <pc:docMk/>
            <pc:sldMk cId="2839703544" sldId="5392"/>
            <ac:spMk id="5" creationId="{E7E04620-5F21-4AA8-A32A-C9100215D19B}"/>
          </ac:spMkLst>
        </pc:spChg>
        <pc:spChg chg="mod">
          <ac:chgData name="Chris" userId="7355e77b-c52c-4307-b1d1-ece46b2ca1c7" providerId="ADAL" clId="{E1B76B67-61BC-476E-8BD4-B01B51E4C754}" dt="2022-11-03T03:26:53.938" v="582" actId="207"/>
          <ac:spMkLst>
            <pc:docMk/>
            <pc:sldMk cId="2839703544" sldId="5392"/>
            <ac:spMk id="6" creationId="{C2EFF690-BCC9-4999-9DBD-066FC5C9D353}"/>
          </ac:spMkLst>
        </pc:spChg>
        <pc:spChg chg="add mod">
          <ac:chgData name="Chris" userId="7355e77b-c52c-4307-b1d1-ece46b2ca1c7" providerId="ADAL" clId="{E1B76B67-61BC-476E-8BD4-B01B51E4C754}" dt="2022-11-03T16:42:33.401" v="1553"/>
          <ac:spMkLst>
            <pc:docMk/>
            <pc:sldMk cId="2839703544" sldId="5392"/>
            <ac:spMk id="8" creationId="{CC5FB775-EF19-437E-90DC-170A09C430EC}"/>
          </ac:spMkLst>
        </pc:spChg>
      </pc:sldChg>
      <pc:sldChg chg="modSp mod">
        <pc:chgData name="Chris" userId="7355e77b-c52c-4307-b1d1-ece46b2ca1c7" providerId="ADAL" clId="{E1B76B67-61BC-476E-8BD4-B01B51E4C754}" dt="2022-11-03T03:22:45.720" v="544" actId="207"/>
        <pc:sldMkLst>
          <pc:docMk/>
          <pc:sldMk cId="2622197050" sldId="5418"/>
        </pc:sldMkLst>
        <pc:spChg chg="mod">
          <ac:chgData name="Chris" userId="7355e77b-c52c-4307-b1d1-ece46b2ca1c7" providerId="ADAL" clId="{E1B76B67-61BC-476E-8BD4-B01B51E4C754}" dt="2022-11-03T03:22:45.720" v="544" actId="207"/>
          <ac:spMkLst>
            <pc:docMk/>
            <pc:sldMk cId="2622197050" sldId="5418"/>
            <ac:spMk id="110596" creationId="{00000000-0000-0000-0000-000000000000}"/>
          </ac:spMkLst>
        </pc:spChg>
      </pc:sldChg>
      <pc:sldChg chg="modSp mod">
        <pc:chgData name="Chris" userId="7355e77b-c52c-4307-b1d1-ece46b2ca1c7" providerId="ADAL" clId="{E1B76B67-61BC-476E-8BD4-B01B51E4C754}" dt="2022-11-03T03:24:36.367" v="566" actId="207"/>
        <pc:sldMkLst>
          <pc:docMk/>
          <pc:sldMk cId="2757283280" sldId="5424"/>
        </pc:sldMkLst>
        <pc:spChg chg="mod">
          <ac:chgData name="Chris" userId="7355e77b-c52c-4307-b1d1-ece46b2ca1c7" providerId="ADAL" clId="{E1B76B67-61BC-476E-8BD4-B01B51E4C754}" dt="2022-11-03T03:24:36.367" v="566" actId="207"/>
          <ac:spMkLst>
            <pc:docMk/>
            <pc:sldMk cId="2757283280" sldId="5424"/>
            <ac:spMk id="20" creationId="{8553DCA5-9134-47C9-B20F-76666C17FB21}"/>
          </ac:spMkLst>
        </pc:spChg>
      </pc:sldChg>
      <pc:sldChg chg="addSp delSp modSp add mod">
        <pc:chgData name="Chris" userId="7355e77b-c52c-4307-b1d1-ece46b2ca1c7" providerId="ADAL" clId="{E1B76B67-61BC-476E-8BD4-B01B51E4C754}" dt="2022-11-03T16:46:51.800" v="1573" actId="1076"/>
        <pc:sldMkLst>
          <pc:docMk/>
          <pc:sldMk cId="3758800733" sldId="5425"/>
        </pc:sldMkLst>
        <pc:spChg chg="del">
          <ac:chgData name="Chris" userId="7355e77b-c52c-4307-b1d1-ece46b2ca1c7" providerId="ADAL" clId="{E1B76B67-61BC-476E-8BD4-B01B51E4C754}" dt="2022-11-03T16:41:26.729" v="1535" actId="478"/>
          <ac:spMkLst>
            <pc:docMk/>
            <pc:sldMk cId="3758800733" sldId="5425"/>
            <ac:spMk id="2" creationId="{951EDDCD-CD43-84EB-A32C-0935D1957CBF}"/>
          </ac:spMkLst>
        </pc:spChg>
        <pc:spChg chg="mod">
          <ac:chgData name="Chris" userId="7355e77b-c52c-4307-b1d1-ece46b2ca1c7" providerId="ADAL" clId="{E1B76B67-61BC-476E-8BD4-B01B51E4C754}" dt="2022-11-03T16:46:51.800" v="1573" actId="1076"/>
          <ac:spMkLst>
            <pc:docMk/>
            <pc:sldMk cId="3758800733" sldId="5425"/>
            <ac:spMk id="12" creationId="{20CA999B-D7E5-2970-D9CA-1D98BCD8CFD0}"/>
          </ac:spMkLst>
        </pc:spChg>
        <pc:spChg chg="del">
          <ac:chgData name="Chris" userId="7355e77b-c52c-4307-b1d1-ece46b2ca1c7" providerId="ADAL" clId="{E1B76B67-61BC-476E-8BD4-B01B51E4C754}" dt="2022-11-03T13:47:37.457" v="862" actId="478"/>
          <ac:spMkLst>
            <pc:docMk/>
            <pc:sldMk cId="3758800733" sldId="5425"/>
            <ac:spMk id="25" creationId="{E42108C7-233F-4D1B-AA86-6E7C36173BBE}"/>
          </ac:spMkLst>
        </pc:spChg>
        <pc:spChg chg="add del mod">
          <ac:chgData name="Chris" userId="7355e77b-c52c-4307-b1d1-ece46b2ca1c7" providerId="ADAL" clId="{E1B76B67-61BC-476E-8BD4-B01B51E4C754}" dt="2022-11-03T16:42:46.378" v="1560" actId="478"/>
          <ac:spMkLst>
            <pc:docMk/>
            <pc:sldMk cId="3758800733" sldId="5425"/>
            <ac:spMk id="26" creationId="{BF38401E-15DF-4A87-8BB6-BA9CF5A12BB3}"/>
          </ac:spMkLst>
        </pc:spChg>
        <pc:spChg chg="mod">
          <ac:chgData name="Chris" userId="7355e77b-c52c-4307-b1d1-ece46b2ca1c7" providerId="ADAL" clId="{E1B76B67-61BC-476E-8BD4-B01B51E4C754}" dt="2022-11-03T16:25:34.019" v="1486" actId="20577"/>
          <ac:spMkLst>
            <pc:docMk/>
            <pc:sldMk cId="3758800733" sldId="5425"/>
            <ac:spMk id="27" creationId="{9CA1B371-8D94-4FC6-BD04-618DBB4F9B5C}"/>
          </ac:spMkLst>
        </pc:spChg>
        <pc:spChg chg="mod">
          <ac:chgData name="Chris" userId="7355e77b-c52c-4307-b1d1-ece46b2ca1c7" providerId="ADAL" clId="{E1B76B67-61BC-476E-8BD4-B01B51E4C754}" dt="2022-11-03T13:39:09.312" v="846" actId="1076"/>
          <ac:spMkLst>
            <pc:docMk/>
            <pc:sldMk cId="3758800733" sldId="5425"/>
            <ac:spMk id="28" creationId="{A3E67238-1731-4B8A-A076-3EF99B074C7E}"/>
          </ac:spMkLst>
        </pc:spChg>
        <pc:spChg chg="del">
          <ac:chgData name="Chris" userId="7355e77b-c52c-4307-b1d1-ece46b2ca1c7" providerId="ADAL" clId="{E1B76B67-61BC-476E-8BD4-B01B51E4C754}" dt="2022-11-03T12:52:25.647" v="596" actId="478"/>
          <ac:spMkLst>
            <pc:docMk/>
            <pc:sldMk cId="3758800733" sldId="5425"/>
            <ac:spMk id="29" creationId="{1D635219-0EB2-4DCE-9293-0269C4ABB8FB}"/>
          </ac:spMkLst>
        </pc:spChg>
        <pc:spChg chg="del">
          <ac:chgData name="Chris" userId="7355e77b-c52c-4307-b1d1-ece46b2ca1c7" providerId="ADAL" clId="{E1B76B67-61BC-476E-8BD4-B01B51E4C754}" dt="2022-11-03T12:52:27.976" v="598" actId="478"/>
          <ac:spMkLst>
            <pc:docMk/>
            <pc:sldMk cId="3758800733" sldId="5425"/>
            <ac:spMk id="30" creationId="{FE0C65DD-DB3A-4248-9864-83864BF8D4E7}"/>
          </ac:spMkLst>
        </pc:spChg>
        <pc:spChg chg="add mod">
          <ac:chgData name="Chris" userId="7355e77b-c52c-4307-b1d1-ece46b2ca1c7" providerId="ADAL" clId="{E1B76B67-61BC-476E-8BD4-B01B51E4C754}" dt="2022-11-03T16:41:27.146" v="1536"/>
          <ac:spMkLst>
            <pc:docMk/>
            <pc:sldMk cId="3758800733" sldId="5425"/>
            <ac:spMk id="47" creationId="{6841F9BE-E7F1-406E-B6E1-0921F0405C6B}"/>
          </ac:spMkLst>
        </pc:spChg>
        <pc:spChg chg="add mod">
          <ac:chgData name="Chris" userId="7355e77b-c52c-4307-b1d1-ece46b2ca1c7" providerId="ADAL" clId="{E1B76B67-61BC-476E-8BD4-B01B51E4C754}" dt="2022-11-03T16:42:46.877" v="1561"/>
          <ac:spMkLst>
            <pc:docMk/>
            <pc:sldMk cId="3758800733" sldId="5425"/>
            <ac:spMk id="48" creationId="{AF1475A3-F66E-439E-ABF4-747C8BF2C4A0}"/>
          </ac:spMkLst>
        </pc:spChg>
        <pc:grpChg chg="mod">
          <ac:chgData name="Chris" userId="7355e77b-c52c-4307-b1d1-ece46b2ca1c7" providerId="ADAL" clId="{E1B76B67-61BC-476E-8BD4-B01B51E4C754}" dt="2022-11-03T16:25:53.001" v="1487" actId="1076"/>
          <ac:grpSpMkLst>
            <pc:docMk/>
            <pc:sldMk cId="3758800733" sldId="5425"/>
            <ac:grpSpMk id="31" creationId="{C1CA8A0C-AF6C-424F-A3B2-2F2EF9300B44}"/>
          </ac:grpSpMkLst>
        </pc:grpChg>
        <pc:grpChg chg="mod">
          <ac:chgData name="Chris" userId="7355e77b-c52c-4307-b1d1-ece46b2ca1c7" providerId="ADAL" clId="{E1B76B67-61BC-476E-8BD4-B01B51E4C754}" dt="2022-11-03T16:25:55.279" v="1488" actId="1076"/>
          <ac:grpSpMkLst>
            <pc:docMk/>
            <pc:sldMk cId="3758800733" sldId="5425"/>
            <ac:grpSpMk id="32" creationId="{EA0AD99B-0597-48B4-8F4A-C4A64DDA137F}"/>
          </ac:grpSpMkLst>
        </pc:grpChg>
        <pc:grpChg chg="del">
          <ac:chgData name="Chris" userId="7355e77b-c52c-4307-b1d1-ece46b2ca1c7" providerId="ADAL" clId="{E1B76B67-61BC-476E-8BD4-B01B51E4C754}" dt="2022-11-03T12:52:23.134" v="595" actId="478"/>
          <ac:grpSpMkLst>
            <pc:docMk/>
            <pc:sldMk cId="3758800733" sldId="5425"/>
            <ac:grpSpMk id="33" creationId="{9C14E8C5-3D3B-4A63-970C-AE0E87002D40}"/>
          </ac:grpSpMkLst>
        </pc:grpChg>
        <pc:grpChg chg="del">
          <ac:chgData name="Chris" userId="7355e77b-c52c-4307-b1d1-ece46b2ca1c7" providerId="ADAL" clId="{E1B76B67-61BC-476E-8BD4-B01B51E4C754}" dt="2022-11-03T12:52:27.271" v="597" actId="478"/>
          <ac:grpSpMkLst>
            <pc:docMk/>
            <pc:sldMk cId="3758800733" sldId="5425"/>
            <ac:grpSpMk id="34" creationId="{6489DE73-5E25-42BE-9D4B-435EFFF58199}"/>
          </ac:grpSpMkLst>
        </pc:grpChg>
      </pc:sldChg>
      <pc:sldChg chg="modSp mod">
        <pc:chgData name="Chris" userId="7355e77b-c52c-4307-b1d1-ece46b2ca1c7" providerId="ADAL" clId="{E1B76B67-61BC-476E-8BD4-B01B51E4C754}" dt="2022-11-03T03:24:50.350" v="568" actId="207"/>
        <pc:sldMkLst>
          <pc:docMk/>
          <pc:sldMk cId="2944931175" sldId="5426"/>
        </pc:sldMkLst>
        <pc:spChg chg="mod">
          <ac:chgData name="Chris" userId="7355e77b-c52c-4307-b1d1-ece46b2ca1c7" providerId="ADAL" clId="{E1B76B67-61BC-476E-8BD4-B01B51E4C754}" dt="2022-11-03T03:24:50.350" v="568" actId="207"/>
          <ac:spMkLst>
            <pc:docMk/>
            <pc:sldMk cId="2944931175" sldId="5426"/>
            <ac:spMk id="2" creationId="{74B03D5D-34AC-5BC3-74E3-C4D1F1516575}"/>
          </ac:spMkLst>
        </pc:spChg>
      </pc:sldChg>
      <pc:sldChg chg="addSp delSp modSp mod modNotesTx">
        <pc:chgData name="Chris" userId="7355e77b-c52c-4307-b1d1-ece46b2ca1c7" providerId="ADAL" clId="{E1B76B67-61BC-476E-8BD4-B01B51E4C754}" dt="2022-11-03T16:40:15.088" v="1499"/>
        <pc:sldMkLst>
          <pc:docMk/>
          <pc:sldMk cId="612702532" sldId="5427"/>
        </pc:sldMkLst>
        <pc:spChg chg="del">
          <ac:chgData name="Chris" userId="7355e77b-c52c-4307-b1d1-ece46b2ca1c7" providerId="ADAL" clId="{E1B76B67-61BC-476E-8BD4-B01B51E4C754}" dt="2022-11-03T16:40:14.842" v="1498" actId="478"/>
          <ac:spMkLst>
            <pc:docMk/>
            <pc:sldMk cId="612702532" sldId="5427"/>
            <ac:spMk id="2" creationId="{91992C68-D32A-F697-5573-7906E505B759}"/>
          </ac:spMkLst>
        </pc:spChg>
        <pc:spChg chg="add mod">
          <ac:chgData name="Chris" userId="7355e77b-c52c-4307-b1d1-ece46b2ca1c7" providerId="ADAL" clId="{E1B76B67-61BC-476E-8BD4-B01B51E4C754}" dt="2022-11-03T16:40:15.088" v="1499"/>
          <ac:spMkLst>
            <pc:docMk/>
            <pc:sldMk cId="612702532" sldId="5427"/>
            <ac:spMk id="11" creationId="{184FBCFE-6773-49AC-9650-7005E7448DBD}"/>
          </ac:spMkLst>
        </pc:spChg>
      </pc:sldChg>
      <pc:sldChg chg="addSp delSp modSp add mod addCm delCm modCm">
        <pc:chgData name="Chris" userId="7355e77b-c52c-4307-b1d1-ece46b2ca1c7" providerId="ADAL" clId="{E1B76B67-61BC-476E-8BD4-B01B51E4C754}" dt="2022-11-03T16:46:56.866" v="1574" actId="1076"/>
        <pc:sldMkLst>
          <pc:docMk/>
          <pc:sldMk cId="521153942" sldId="5430"/>
        </pc:sldMkLst>
        <pc:spChg chg="del mod">
          <ac:chgData name="Chris" userId="7355e77b-c52c-4307-b1d1-ece46b2ca1c7" providerId="ADAL" clId="{E1B76B67-61BC-476E-8BD4-B01B51E4C754}" dt="2022-11-03T16:41:21.248" v="1533" actId="478"/>
          <ac:spMkLst>
            <pc:docMk/>
            <pc:sldMk cId="521153942" sldId="5430"/>
            <ac:spMk id="2" creationId="{951EDDCD-CD43-84EB-A32C-0935D1957CBF}"/>
          </ac:spMkLst>
        </pc:spChg>
        <pc:spChg chg="mod">
          <ac:chgData name="Chris" userId="7355e77b-c52c-4307-b1d1-ece46b2ca1c7" providerId="ADAL" clId="{E1B76B67-61BC-476E-8BD4-B01B51E4C754}" dt="2022-11-03T13:47:14.642" v="855" actId="1076"/>
          <ac:spMkLst>
            <pc:docMk/>
            <pc:sldMk cId="521153942" sldId="5430"/>
            <ac:spMk id="3" creationId="{AB3DFAA6-39B2-4AB2-95E8-02580CF9F667}"/>
          </ac:spMkLst>
        </pc:spChg>
        <pc:spChg chg="mod">
          <ac:chgData name="Chris" userId="7355e77b-c52c-4307-b1d1-ece46b2ca1c7" providerId="ADAL" clId="{E1B76B67-61BC-476E-8BD4-B01B51E4C754}" dt="2022-11-03T13:47:14.642" v="855" actId="1076"/>
          <ac:spMkLst>
            <pc:docMk/>
            <pc:sldMk cId="521153942" sldId="5430"/>
            <ac:spMk id="5" creationId="{2FA70D6B-FBA0-41B8-9D49-0600E9B90E0D}"/>
          </ac:spMkLst>
        </pc:spChg>
        <pc:spChg chg="mod">
          <ac:chgData name="Chris" userId="7355e77b-c52c-4307-b1d1-ece46b2ca1c7" providerId="ADAL" clId="{E1B76B67-61BC-476E-8BD4-B01B51E4C754}" dt="2022-11-03T13:37:26.467" v="831" actId="207"/>
          <ac:spMkLst>
            <pc:docMk/>
            <pc:sldMk cId="521153942" sldId="5430"/>
            <ac:spMk id="7" creationId="{50330F5B-4605-41B7-8863-3A6222EC35B1}"/>
          </ac:spMkLst>
        </pc:spChg>
        <pc:spChg chg="del">
          <ac:chgData name="Chris" userId="7355e77b-c52c-4307-b1d1-ece46b2ca1c7" providerId="ADAL" clId="{E1B76B67-61BC-476E-8BD4-B01B51E4C754}" dt="2022-11-03T12:51:53.627" v="590" actId="478"/>
          <ac:spMkLst>
            <pc:docMk/>
            <pc:sldMk cId="521153942" sldId="5430"/>
            <ac:spMk id="8" creationId="{038D08D6-D398-4D71-9716-865938F2AECA}"/>
          </ac:spMkLst>
        </pc:spChg>
        <pc:spChg chg="mod">
          <ac:chgData name="Chris" userId="7355e77b-c52c-4307-b1d1-ece46b2ca1c7" providerId="ADAL" clId="{E1B76B67-61BC-476E-8BD4-B01B51E4C754}" dt="2022-11-03T13:47:14.642" v="855" actId="1076"/>
          <ac:spMkLst>
            <pc:docMk/>
            <pc:sldMk cId="521153942" sldId="5430"/>
            <ac:spMk id="9" creationId="{671BEA53-3DBB-40B8-9848-42BEC407FB42}"/>
          </ac:spMkLst>
        </pc:spChg>
        <pc:spChg chg="mod">
          <ac:chgData name="Chris" userId="7355e77b-c52c-4307-b1d1-ece46b2ca1c7" providerId="ADAL" clId="{E1B76B67-61BC-476E-8BD4-B01B51E4C754}" dt="2022-11-03T16:25:22.148" v="1483" actId="20577"/>
          <ac:spMkLst>
            <pc:docMk/>
            <pc:sldMk cId="521153942" sldId="5430"/>
            <ac:spMk id="10" creationId="{29E5E9A9-FA6E-4F91-BB50-445F6986887A}"/>
          </ac:spMkLst>
        </pc:spChg>
        <pc:spChg chg="mod">
          <ac:chgData name="Chris" userId="7355e77b-c52c-4307-b1d1-ece46b2ca1c7" providerId="ADAL" clId="{E1B76B67-61BC-476E-8BD4-B01B51E4C754}" dt="2022-11-03T16:11:59.886" v="881" actId="14100"/>
          <ac:spMkLst>
            <pc:docMk/>
            <pc:sldMk cId="521153942" sldId="5430"/>
            <ac:spMk id="11" creationId="{550C69CC-2FD1-4F54-BFB6-42FD63F1BC8A}"/>
          </ac:spMkLst>
        </pc:spChg>
        <pc:spChg chg="mod">
          <ac:chgData name="Chris" userId="7355e77b-c52c-4307-b1d1-ece46b2ca1c7" providerId="ADAL" clId="{E1B76B67-61BC-476E-8BD4-B01B51E4C754}" dt="2022-11-03T16:46:56.866" v="1574" actId="1076"/>
          <ac:spMkLst>
            <pc:docMk/>
            <pc:sldMk cId="521153942" sldId="5430"/>
            <ac:spMk id="12" creationId="{20CA999B-D7E5-2970-D9CA-1D98BCD8CFD0}"/>
          </ac:spMkLst>
        </pc:spChg>
        <pc:spChg chg="mod">
          <ac:chgData name="Chris" userId="7355e77b-c52c-4307-b1d1-ece46b2ca1c7" providerId="ADAL" clId="{E1B76B67-61BC-476E-8BD4-B01B51E4C754}" dt="2022-11-03T13:47:14.642" v="855" actId="1076"/>
          <ac:spMkLst>
            <pc:docMk/>
            <pc:sldMk cId="521153942" sldId="5430"/>
            <ac:spMk id="13" creationId="{20A3BD71-1E79-4AB2-9779-C2FC31B60713}"/>
          </ac:spMkLst>
        </pc:spChg>
        <pc:spChg chg="mod">
          <ac:chgData name="Chris" userId="7355e77b-c52c-4307-b1d1-ece46b2ca1c7" providerId="ADAL" clId="{E1B76B67-61BC-476E-8BD4-B01B51E4C754}" dt="2022-11-03T13:47:14.642" v="855" actId="1076"/>
          <ac:spMkLst>
            <pc:docMk/>
            <pc:sldMk cId="521153942" sldId="5430"/>
            <ac:spMk id="16" creationId="{0BB502BE-A419-40E7-A2EF-B982E2F031FC}"/>
          </ac:spMkLst>
        </pc:spChg>
        <pc:spChg chg="mod">
          <ac:chgData name="Chris" userId="7355e77b-c52c-4307-b1d1-ece46b2ca1c7" providerId="ADAL" clId="{E1B76B67-61BC-476E-8BD4-B01B51E4C754}" dt="2022-11-03T13:47:14.642" v="855" actId="1076"/>
          <ac:spMkLst>
            <pc:docMk/>
            <pc:sldMk cId="521153942" sldId="5430"/>
            <ac:spMk id="17" creationId="{83EB25DA-4E6C-485B-B909-218BF116E380}"/>
          </ac:spMkLst>
        </pc:spChg>
        <pc:spChg chg="mod">
          <ac:chgData name="Chris" userId="7355e77b-c52c-4307-b1d1-ece46b2ca1c7" providerId="ADAL" clId="{E1B76B67-61BC-476E-8BD4-B01B51E4C754}" dt="2022-11-03T13:47:14.642" v="855" actId="1076"/>
          <ac:spMkLst>
            <pc:docMk/>
            <pc:sldMk cId="521153942" sldId="5430"/>
            <ac:spMk id="18" creationId="{69CE8623-8043-45F3-BD39-205DE23198BC}"/>
          </ac:spMkLst>
        </pc:spChg>
        <pc:spChg chg="mod">
          <ac:chgData name="Chris" userId="7355e77b-c52c-4307-b1d1-ece46b2ca1c7" providerId="ADAL" clId="{E1B76B67-61BC-476E-8BD4-B01B51E4C754}" dt="2022-11-03T13:47:14.642" v="855" actId="1076"/>
          <ac:spMkLst>
            <pc:docMk/>
            <pc:sldMk cId="521153942" sldId="5430"/>
            <ac:spMk id="23" creationId="{1AA82045-00F6-4636-99FF-4B91822F952E}"/>
          </ac:spMkLst>
        </pc:spChg>
        <pc:spChg chg="mod">
          <ac:chgData name="Chris" userId="7355e77b-c52c-4307-b1d1-ece46b2ca1c7" providerId="ADAL" clId="{E1B76B67-61BC-476E-8BD4-B01B51E4C754}" dt="2022-11-03T13:47:14.642" v="855" actId="1076"/>
          <ac:spMkLst>
            <pc:docMk/>
            <pc:sldMk cId="521153942" sldId="5430"/>
            <ac:spMk id="24" creationId="{4D31B251-3499-4C51-AC1F-E1CE1374CC90}"/>
          </ac:spMkLst>
        </pc:spChg>
        <pc:spChg chg="mod">
          <ac:chgData name="Chris" userId="7355e77b-c52c-4307-b1d1-ece46b2ca1c7" providerId="ADAL" clId="{E1B76B67-61BC-476E-8BD4-B01B51E4C754}" dt="2022-11-03T13:47:14.642" v="855" actId="1076"/>
          <ac:spMkLst>
            <pc:docMk/>
            <pc:sldMk cId="521153942" sldId="5430"/>
            <ac:spMk id="25" creationId="{274F4E0B-AF98-4AE5-8114-7B6A041C76AE}"/>
          </ac:spMkLst>
        </pc:spChg>
        <pc:spChg chg="mod">
          <ac:chgData name="Chris" userId="7355e77b-c52c-4307-b1d1-ece46b2ca1c7" providerId="ADAL" clId="{E1B76B67-61BC-476E-8BD4-B01B51E4C754}" dt="2022-11-03T13:47:14.642" v="855" actId="1076"/>
          <ac:spMkLst>
            <pc:docMk/>
            <pc:sldMk cId="521153942" sldId="5430"/>
            <ac:spMk id="26" creationId="{85DFA66E-6AE2-427F-85F8-8B7788E98F55}"/>
          </ac:spMkLst>
        </pc:spChg>
        <pc:spChg chg="mod">
          <ac:chgData name="Chris" userId="7355e77b-c52c-4307-b1d1-ece46b2ca1c7" providerId="ADAL" clId="{E1B76B67-61BC-476E-8BD4-B01B51E4C754}" dt="2022-11-03T13:47:14.642" v="855" actId="1076"/>
          <ac:spMkLst>
            <pc:docMk/>
            <pc:sldMk cId="521153942" sldId="5430"/>
            <ac:spMk id="27" creationId="{9CAD7521-528F-4C5F-B1D4-ACCF9130D81F}"/>
          </ac:spMkLst>
        </pc:spChg>
        <pc:spChg chg="mod">
          <ac:chgData name="Chris" userId="7355e77b-c52c-4307-b1d1-ece46b2ca1c7" providerId="ADAL" clId="{E1B76B67-61BC-476E-8BD4-B01B51E4C754}" dt="2022-11-03T13:47:14.642" v="855" actId="1076"/>
          <ac:spMkLst>
            <pc:docMk/>
            <pc:sldMk cId="521153942" sldId="5430"/>
            <ac:spMk id="28" creationId="{94FEE818-0EEE-46ED-BB41-A762149EE59E}"/>
          </ac:spMkLst>
        </pc:spChg>
        <pc:spChg chg="mod">
          <ac:chgData name="Chris" userId="7355e77b-c52c-4307-b1d1-ece46b2ca1c7" providerId="ADAL" clId="{E1B76B67-61BC-476E-8BD4-B01B51E4C754}" dt="2022-11-03T13:47:14.642" v="855" actId="1076"/>
          <ac:spMkLst>
            <pc:docMk/>
            <pc:sldMk cId="521153942" sldId="5430"/>
            <ac:spMk id="29" creationId="{031BD2E5-0186-4843-AB2C-7C18E5BC325F}"/>
          </ac:spMkLst>
        </pc:spChg>
        <pc:spChg chg="mod">
          <ac:chgData name="Chris" userId="7355e77b-c52c-4307-b1d1-ece46b2ca1c7" providerId="ADAL" clId="{E1B76B67-61BC-476E-8BD4-B01B51E4C754}" dt="2022-11-03T13:47:14.642" v="855" actId="1076"/>
          <ac:spMkLst>
            <pc:docMk/>
            <pc:sldMk cId="521153942" sldId="5430"/>
            <ac:spMk id="30" creationId="{10915424-DB3F-4E59-8023-202580BED059}"/>
          </ac:spMkLst>
        </pc:spChg>
        <pc:spChg chg="mod">
          <ac:chgData name="Chris" userId="7355e77b-c52c-4307-b1d1-ece46b2ca1c7" providerId="ADAL" clId="{E1B76B67-61BC-476E-8BD4-B01B51E4C754}" dt="2022-11-03T13:47:14.642" v="855" actId="1076"/>
          <ac:spMkLst>
            <pc:docMk/>
            <pc:sldMk cId="521153942" sldId="5430"/>
            <ac:spMk id="31" creationId="{4FDC65E8-69A7-4FF4-ABA6-92286D064E67}"/>
          </ac:spMkLst>
        </pc:spChg>
        <pc:spChg chg="mod">
          <ac:chgData name="Chris" userId="7355e77b-c52c-4307-b1d1-ece46b2ca1c7" providerId="ADAL" clId="{E1B76B67-61BC-476E-8BD4-B01B51E4C754}" dt="2022-11-03T13:47:14.642" v="855" actId="1076"/>
          <ac:spMkLst>
            <pc:docMk/>
            <pc:sldMk cId="521153942" sldId="5430"/>
            <ac:spMk id="32" creationId="{3329DC77-1816-4E54-9DBF-1E20A82AFAAA}"/>
          </ac:spMkLst>
        </pc:spChg>
        <pc:spChg chg="mod">
          <ac:chgData name="Chris" userId="7355e77b-c52c-4307-b1d1-ece46b2ca1c7" providerId="ADAL" clId="{E1B76B67-61BC-476E-8BD4-B01B51E4C754}" dt="2022-11-03T13:47:14.642" v="855" actId="1076"/>
          <ac:spMkLst>
            <pc:docMk/>
            <pc:sldMk cId="521153942" sldId="5430"/>
            <ac:spMk id="33" creationId="{1F279FA5-7C84-420D-BBF2-41F5988F2997}"/>
          </ac:spMkLst>
        </pc:spChg>
        <pc:spChg chg="add mod">
          <ac:chgData name="Chris" userId="7355e77b-c52c-4307-b1d1-ece46b2ca1c7" providerId="ADAL" clId="{E1B76B67-61BC-476E-8BD4-B01B51E4C754}" dt="2022-11-03T13:47:17.805" v="856" actId="1076"/>
          <ac:spMkLst>
            <pc:docMk/>
            <pc:sldMk cId="521153942" sldId="5430"/>
            <ac:spMk id="34" creationId="{345A63B5-9C1C-4F7E-834F-FD59C970740B}"/>
          </ac:spMkLst>
        </pc:spChg>
        <pc:spChg chg="add mod">
          <ac:chgData name="Chris" userId="7355e77b-c52c-4307-b1d1-ece46b2ca1c7" providerId="ADAL" clId="{E1B76B67-61BC-476E-8BD4-B01B51E4C754}" dt="2022-11-03T16:41:21.625" v="1534"/>
          <ac:spMkLst>
            <pc:docMk/>
            <pc:sldMk cId="521153942" sldId="5430"/>
            <ac:spMk id="36" creationId="{57A81267-8B5C-480B-84E1-528FAE3AF344}"/>
          </ac:spMkLst>
        </pc:spChg>
      </pc:sldChg>
      <pc:sldChg chg="addSp delSp modSp mod">
        <pc:chgData name="Chris" userId="7355e77b-c52c-4307-b1d1-ece46b2ca1c7" providerId="ADAL" clId="{E1B76B67-61BC-476E-8BD4-B01B51E4C754}" dt="2022-11-03T16:40:49.778" v="1519"/>
        <pc:sldMkLst>
          <pc:docMk/>
          <pc:sldMk cId="3754694059" sldId="5433"/>
        </pc:sldMkLst>
        <pc:spChg chg="del">
          <ac:chgData name="Chris" userId="7355e77b-c52c-4307-b1d1-ece46b2ca1c7" providerId="ADAL" clId="{E1B76B67-61BC-476E-8BD4-B01B51E4C754}" dt="2022-11-03T16:40:49.590" v="1518" actId="478"/>
          <ac:spMkLst>
            <pc:docMk/>
            <pc:sldMk cId="3754694059" sldId="5433"/>
            <ac:spMk id="2" creationId="{91992C68-D32A-F697-5573-7906E505B759}"/>
          </ac:spMkLst>
        </pc:spChg>
        <pc:spChg chg="add mod">
          <ac:chgData name="Chris" userId="7355e77b-c52c-4307-b1d1-ece46b2ca1c7" providerId="ADAL" clId="{E1B76B67-61BC-476E-8BD4-B01B51E4C754}" dt="2022-11-03T16:40:49.778" v="1519"/>
          <ac:spMkLst>
            <pc:docMk/>
            <pc:sldMk cId="3754694059" sldId="5433"/>
            <ac:spMk id="11" creationId="{DE775771-E719-41D8-9C03-3AC283BD3AD1}"/>
          </ac:spMkLst>
        </pc:spChg>
      </pc:sldChg>
      <pc:sldChg chg="addSp delSp modSp mod">
        <pc:chgData name="Chris" userId="7355e77b-c52c-4307-b1d1-ece46b2ca1c7" providerId="ADAL" clId="{E1B76B67-61BC-476E-8BD4-B01B51E4C754}" dt="2022-11-03T16:40:54.090" v="1521"/>
        <pc:sldMkLst>
          <pc:docMk/>
          <pc:sldMk cId="2764267841" sldId="5434"/>
        </pc:sldMkLst>
        <pc:spChg chg="del">
          <ac:chgData name="Chris" userId="7355e77b-c52c-4307-b1d1-ece46b2ca1c7" providerId="ADAL" clId="{E1B76B67-61BC-476E-8BD4-B01B51E4C754}" dt="2022-11-03T16:40:53.881" v="1520" actId="478"/>
          <ac:spMkLst>
            <pc:docMk/>
            <pc:sldMk cId="2764267841" sldId="5434"/>
            <ac:spMk id="2" creationId="{91992C68-D32A-F697-5573-7906E505B759}"/>
          </ac:spMkLst>
        </pc:spChg>
        <pc:spChg chg="add mod">
          <ac:chgData name="Chris" userId="7355e77b-c52c-4307-b1d1-ece46b2ca1c7" providerId="ADAL" clId="{E1B76B67-61BC-476E-8BD4-B01B51E4C754}" dt="2022-11-03T16:40:54.090" v="1521"/>
          <ac:spMkLst>
            <pc:docMk/>
            <pc:sldMk cId="2764267841" sldId="5434"/>
            <ac:spMk id="10" creationId="{F28078A2-09E6-4A50-ACE4-90B42E59C24A}"/>
          </ac:spMkLst>
        </pc:spChg>
      </pc:sldChg>
      <pc:sldChg chg="addSp delSp modSp mod modNotesTx">
        <pc:chgData name="Chris" userId="7355e77b-c52c-4307-b1d1-ece46b2ca1c7" providerId="ADAL" clId="{E1B76B67-61BC-476E-8BD4-B01B51E4C754}" dt="2022-11-03T16:40:24.655" v="1503"/>
        <pc:sldMkLst>
          <pc:docMk/>
          <pc:sldMk cId="2989141676" sldId="5435"/>
        </pc:sldMkLst>
        <pc:spChg chg="del">
          <ac:chgData name="Chris" userId="7355e77b-c52c-4307-b1d1-ece46b2ca1c7" providerId="ADAL" clId="{E1B76B67-61BC-476E-8BD4-B01B51E4C754}" dt="2022-11-03T16:40:24.456" v="1502" actId="478"/>
          <ac:spMkLst>
            <pc:docMk/>
            <pc:sldMk cId="2989141676" sldId="5435"/>
            <ac:spMk id="2" creationId="{91992C68-D32A-F697-5573-7906E505B759}"/>
          </ac:spMkLst>
        </pc:spChg>
        <pc:spChg chg="add mod">
          <ac:chgData name="Chris" userId="7355e77b-c52c-4307-b1d1-ece46b2ca1c7" providerId="ADAL" clId="{E1B76B67-61BC-476E-8BD4-B01B51E4C754}" dt="2022-11-03T16:40:24.655" v="1503"/>
          <ac:spMkLst>
            <pc:docMk/>
            <pc:sldMk cId="2989141676" sldId="5435"/>
            <ac:spMk id="10" creationId="{84F79AD8-FB51-42E8-8333-BB4164379EF4}"/>
          </ac:spMkLst>
        </pc:spChg>
      </pc:sldChg>
      <pc:sldChg chg="addSp delSp modSp mod modNotesTx">
        <pc:chgData name="Chris" userId="7355e77b-c52c-4307-b1d1-ece46b2ca1c7" providerId="ADAL" clId="{E1B76B67-61BC-476E-8BD4-B01B51E4C754}" dt="2022-11-03T16:40:28.052" v="1505"/>
        <pc:sldMkLst>
          <pc:docMk/>
          <pc:sldMk cId="1197832928" sldId="5436"/>
        </pc:sldMkLst>
        <pc:spChg chg="del">
          <ac:chgData name="Chris" userId="7355e77b-c52c-4307-b1d1-ece46b2ca1c7" providerId="ADAL" clId="{E1B76B67-61BC-476E-8BD4-B01B51E4C754}" dt="2022-11-03T16:40:27.848" v="1504" actId="478"/>
          <ac:spMkLst>
            <pc:docMk/>
            <pc:sldMk cId="1197832928" sldId="5436"/>
            <ac:spMk id="2" creationId="{91992C68-D32A-F697-5573-7906E505B759}"/>
          </ac:spMkLst>
        </pc:spChg>
        <pc:spChg chg="add mod">
          <ac:chgData name="Chris" userId="7355e77b-c52c-4307-b1d1-ece46b2ca1c7" providerId="ADAL" clId="{E1B76B67-61BC-476E-8BD4-B01B51E4C754}" dt="2022-11-03T16:40:28.052" v="1505"/>
          <ac:spMkLst>
            <pc:docMk/>
            <pc:sldMk cId="1197832928" sldId="5436"/>
            <ac:spMk id="10" creationId="{F552C1AE-7FB7-465A-AF07-47DE5FE56EF7}"/>
          </ac:spMkLst>
        </pc:spChg>
      </pc:sldChg>
      <pc:sldChg chg="addSp delSp modSp mod modNotesTx">
        <pc:chgData name="Chris" userId="7355e77b-c52c-4307-b1d1-ece46b2ca1c7" providerId="ADAL" clId="{E1B76B67-61BC-476E-8BD4-B01B51E4C754}" dt="2022-11-03T16:40:31.151" v="1507"/>
        <pc:sldMkLst>
          <pc:docMk/>
          <pc:sldMk cId="906104468" sldId="5437"/>
        </pc:sldMkLst>
        <pc:spChg chg="del">
          <ac:chgData name="Chris" userId="7355e77b-c52c-4307-b1d1-ece46b2ca1c7" providerId="ADAL" clId="{E1B76B67-61BC-476E-8BD4-B01B51E4C754}" dt="2022-11-03T16:40:30.967" v="1506" actId="478"/>
          <ac:spMkLst>
            <pc:docMk/>
            <pc:sldMk cId="906104468" sldId="5437"/>
            <ac:spMk id="2" creationId="{91992C68-D32A-F697-5573-7906E505B759}"/>
          </ac:spMkLst>
        </pc:spChg>
        <pc:spChg chg="add mod">
          <ac:chgData name="Chris" userId="7355e77b-c52c-4307-b1d1-ece46b2ca1c7" providerId="ADAL" clId="{E1B76B67-61BC-476E-8BD4-B01B51E4C754}" dt="2022-11-03T16:40:31.151" v="1507"/>
          <ac:spMkLst>
            <pc:docMk/>
            <pc:sldMk cId="906104468" sldId="5437"/>
            <ac:spMk id="10" creationId="{1F5790FF-13A0-4645-9D60-F02791A02B8A}"/>
          </ac:spMkLst>
        </pc:spChg>
      </pc:sldChg>
      <pc:sldChg chg="addSp delSp modSp mod modNotesTx">
        <pc:chgData name="Chris" userId="7355e77b-c52c-4307-b1d1-ece46b2ca1c7" providerId="ADAL" clId="{E1B76B67-61BC-476E-8BD4-B01B51E4C754}" dt="2022-11-03T16:40:33.980" v="1509"/>
        <pc:sldMkLst>
          <pc:docMk/>
          <pc:sldMk cId="1716490074" sldId="5439"/>
        </pc:sldMkLst>
        <pc:spChg chg="del">
          <ac:chgData name="Chris" userId="7355e77b-c52c-4307-b1d1-ece46b2ca1c7" providerId="ADAL" clId="{E1B76B67-61BC-476E-8BD4-B01B51E4C754}" dt="2022-11-03T16:40:33.795" v="1508" actId="478"/>
          <ac:spMkLst>
            <pc:docMk/>
            <pc:sldMk cId="1716490074" sldId="5439"/>
            <ac:spMk id="2" creationId="{91992C68-D32A-F697-5573-7906E505B759}"/>
          </ac:spMkLst>
        </pc:spChg>
        <pc:spChg chg="add mod">
          <ac:chgData name="Chris" userId="7355e77b-c52c-4307-b1d1-ece46b2ca1c7" providerId="ADAL" clId="{E1B76B67-61BC-476E-8BD4-B01B51E4C754}" dt="2022-11-03T16:40:33.980" v="1509"/>
          <ac:spMkLst>
            <pc:docMk/>
            <pc:sldMk cId="1716490074" sldId="5439"/>
            <ac:spMk id="10" creationId="{CDBCE9DD-A635-427D-86B4-20A524D5CEFC}"/>
          </ac:spMkLst>
        </pc:spChg>
      </pc:sldChg>
      <pc:sldChg chg="addSp delSp modSp mod">
        <pc:chgData name="Chris" userId="7355e77b-c52c-4307-b1d1-ece46b2ca1c7" providerId="ADAL" clId="{E1B76B67-61BC-476E-8BD4-B01B51E4C754}" dt="2022-11-03T16:40:11.521" v="1497"/>
        <pc:sldMkLst>
          <pc:docMk/>
          <pc:sldMk cId="778925253" sldId="5440"/>
        </pc:sldMkLst>
        <pc:spChg chg="del">
          <ac:chgData name="Chris" userId="7355e77b-c52c-4307-b1d1-ece46b2ca1c7" providerId="ADAL" clId="{E1B76B67-61BC-476E-8BD4-B01B51E4C754}" dt="2022-11-03T16:40:11.191" v="1496" actId="478"/>
          <ac:spMkLst>
            <pc:docMk/>
            <pc:sldMk cId="778925253" sldId="5440"/>
            <ac:spMk id="4" creationId="{4C5A41B2-68FB-7F06-B80F-7F4EA85A7B1B}"/>
          </ac:spMkLst>
        </pc:spChg>
        <pc:spChg chg="add mod">
          <ac:chgData name="Chris" userId="7355e77b-c52c-4307-b1d1-ece46b2ca1c7" providerId="ADAL" clId="{E1B76B67-61BC-476E-8BD4-B01B51E4C754}" dt="2022-11-03T16:40:11.521" v="1497"/>
          <ac:spMkLst>
            <pc:docMk/>
            <pc:sldMk cId="778925253" sldId="5440"/>
            <ac:spMk id="15" creationId="{D9F91D4C-41AB-44CC-8771-1E9F9A954BFD}"/>
          </ac:spMkLst>
        </pc:spChg>
      </pc:sldChg>
      <pc:sldChg chg="addSp delSp modSp mod">
        <pc:chgData name="Chris" userId="7355e77b-c52c-4307-b1d1-ece46b2ca1c7" providerId="ADAL" clId="{E1B76B67-61BC-476E-8BD4-B01B51E4C754}" dt="2022-11-03T16:40:37.269" v="1511"/>
        <pc:sldMkLst>
          <pc:docMk/>
          <pc:sldMk cId="2688309165" sldId="5441"/>
        </pc:sldMkLst>
        <pc:spChg chg="del">
          <ac:chgData name="Chris" userId="7355e77b-c52c-4307-b1d1-ece46b2ca1c7" providerId="ADAL" clId="{E1B76B67-61BC-476E-8BD4-B01B51E4C754}" dt="2022-11-03T16:40:37.046" v="1510" actId="478"/>
          <ac:spMkLst>
            <pc:docMk/>
            <pc:sldMk cId="2688309165" sldId="5441"/>
            <ac:spMk id="4" creationId="{4C5A41B2-68FB-7F06-B80F-7F4EA85A7B1B}"/>
          </ac:spMkLst>
        </pc:spChg>
        <pc:spChg chg="add mod">
          <ac:chgData name="Chris" userId="7355e77b-c52c-4307-b1d1-ece46b2ca1c7" providerId="ADAL" clId="{E1B76B67-61BC-476E-8BD4-B01B51E4C754}" dt="2022-11-03T16:40:37.269" v="1511"/>
          <ac:spMkLst>
            <pc:docMk/>
            <pc:sldMk cId="2688309165" sldId="5441"/>
            <ac:spMk id="12" creationId="{E6F1345A-7093-4403-9633-6C93F2DD70CF}"/>
          </ac:spMkLst>
        </pc:spChg>
      </pc:sldChg>
      <pc:sldChg chg="addSp delSp modSp mod">
        <pc:chgData name="Chris" userId="7355e77b-c52c-4307-b1d1-ece46b2ca1c7" providerId="ADAL" clId="{E1B76B67-61BC-476E-8BD4-B01B51E4C754}" dt="2022-11-03T16:41:16.654" v="1532"/>
        <pc:sldMkLst>
          <pc:docMk/>
          <pc:sldMk cId="3998530358" sldId="5445"/>
        </pc:sldMkLst>
        <pc:spChg chg="mod">
          <ac:chgData name="Chris" userId="7355e77b-c52c-4307-b1d1-ece46b2ca1c7" providerId="ADAL" clId="{E1B76B67-61BC-476E-8BD4-B01B51E4C754}" dt="2022-11-03T03:25:03.393" v="569" actId="207"/>
          <ac:spMkLst>
            <pc:docMk/>
            <pc:sldMk cId="3998530358" sldId="5445"/>
            <ac:spMk id="20" creationId="{8553DCA5-9134-47C9-B20F-76666C17FB21}"/>
          </ac:spMkLst>
        </pc:spChg>
        <pc:spChg chg="add mod">
          <ac:chgData name="Chris" userId="7355e77b-c52c-4307-b1d1-ece46b2ca1c7" providerId="ADAL" clId="{E1B76B67-61BC-476E-8BD4-B01B51E4C754}" dt="2022-11-03T16:41:16.654" v="1532"/>
          <ac:spMkLst>
            <pc:docMk/>
            <pc:sldMk cId="3998530358" sldId="5445"/>
            <ac:spMk id="37" creationId="{ED8025E9-C11E-4531-9C30-3FD097F7929B}"/>
          </ac:spMkLst>
        </pc:spChg>
        <pc:spChg chg="del mod">
          <ac:chgData name="Chris" userId="7355e77b-c52c-4307-b1d1-ece46b2ca1c7" providerId="ADAL" clId="{E1B76B67-61BC-476E-8BD4-B01B51E4C754}" dt="2022-11-03T16:41:16.206" v="1531" actId="478"/>
          <ac:spMkLst>
            <pc:docMk/>
            <pc:sldMk cId="3998530358" sldId="5445"/>
            <ac:spMk id="44" creationId="{EF542A07-1F43-47AE-94D6-F085C9B4E78A}"/>
          </ac:spMkLst>
        </pc:spChg>
      </pc:sldChg>
      <pc:sldChg chg="addSp delSp modSp mod">
        <pc:chgData name="Chris" userId="7355e77b-c52c-4307-b1d1-ece46b2ca1c7" providerId="ADAL" clId="{E1B76B67-61BC-476E-8BD4-B01B51E4C754}" dt="2022-11-03T16:40:46.931" v="1517"/>
        <pc:sldMkLst>
          <pc:docMk/>
          <pc:sldMk cId="3575128601" sldId="5447"/>
        </pc:sldMkLst>
        <pc:spChg chg="del">
          <ac:chgData name="Chris" userId="7355e77b-c52c-4307-b1d1-ece46b2ca1c7" providerId="ADAL" clId="{E1B76B67-61BC-476E-8BD4-B01B51E4C754}" dt="2022-11-03T16:40:46.640" v="1516" actId="478"/>
          <ac:spMkLst>
            <pc:docMk/>
            <pc:sldMk cId="3575128601" sldId="5447"/>
            <ac:spMk id="2" creationId="{91992C68-D32A-F697-5573-7906E505B759}"/>
          </ac:spMkLst>
        </pc:spChg>
        <pc:spChg chg="add mod">
          <ac:chgData name="Chris" userId="7355e77b-c52c-4307-b1d1-ece46b2ca1c7" providerId="ADAL" clId="{E1B76B67-61BC-476E-8BD4-B01B51E4C754}" dt="2022-11-03T16:40:46.931" v="1517"/>
          <ac:spMkLst>
            <pc:docMk/>
            <pc:sldMk cId="3575128601" sldId="5447"/>
            <ac:spMk id="11" creationId="{296F5944-FB17-4BEA-A607-9D83C5B1014C}"/>
          </ac:spMkLst>
        </pc:spChg>
      </pc:sldChg>
      <pc:sldChg chg="addSp delSp modSp mod">
        <pc:chgData name="Chris" userId="7355e77b-c52c-4307-b1d1-ece46b2ca1c7" providerId="ADAL" clId="{E1B76B67-61BC-476E-8BD4-B01B51E4C754}" dt="2022-11-03T16:43:00.564" v="1562" actId="1076"/>
        <pc:sldMkLst>
          <pc:docMk/>
          <pc:sldMk cId="855455278" sldId="5448"/>
        </pc:sldMkLst>
        <pc:spChg chg="del">
          <ac:chgData name="Chris" userId="7355e77b-c52c-4307-b1d1-ece46b2ca1c7" providerId="ADAL" clId="{E1B76B67-61BC-476E-8BD4-B01B51E4C754}" dt="2022-11-03T16:41:01.955" v="1524" actId="478"/>
          <ac:spMkLst>
            <pc:docMk/>
            <pc:sldMk cId="855455278" sldId="5448"/>
            <ac:spMk id="2" creationId="{91992C68-D32A-F697-5573-7906E505B759}"/>
          </ac:spMkLst>
        </pc:spChg>
        <pc:spChg chg="add mod">
          <ac:chgData name="Chris" userId="7355e77b-c52c-4307-b1d1-ece46b2ca1c7" providerId="ADAL" clId="{E1B76B67-61BC-476E-8BD4-B01B51E4C754}" dt="2022-11-03T16:41:02.171" v="1525"/>
          <ac:spMkLst>
            <pc:docMk/>
            <pc:sldMk cId="855455278" sldId="5448"/>
            <ac:spMk id="10" creationId="{3D2E2FE7-379F-4421-BD22-86EC9786E420}"/>
          </ac:spMkLst>
        </pc:spChg>
        <pc:graphicFrameChg chg="mod">
          <ac:chgData name="Chris" userId="7355e77b-c52c-4307-b1d1-ece46b2ca1c7" providerId="ADAL" clId="{E1B76B67-61BC-476E-8BD4-B01B51E4C754}" dt="2022-11-03T16:43:00.564" v="1562" actId="1076"/>
          <ac:graphicFrameMkLst>
            <pc:docMk/>
            <pc:sldMk cId="855455278" sldId="5448"/>
            <ac:graphicFrameMk id="3" creationId="{C180F1A0-09BF-734E-0442-EA17D1517A08}"/>
          </ac:graphicFrameMkLst>
        </pc:graphicFrameChg>
      </pc:sldChg>
      <pc:sldChg chg="addSp delSp modSp mod">
        <pc:chgData name="Chris" userId="7355e77b-c52c-4307-b1d1-ece46b2ca1c7" providerId="ADAL" clId="{E1B76B67-61BC-476E-8BD4-B01B51E4C754}" dt="2022-11-03T16:43:11.960" v="1565" actId="1076"/>
        <pc:sldMkLst>
          <pc:docMk/>
          <pc:sldMk cId="1526873977" sldId="5449"/>
        </pc:sldMkLst>
        <pc:spChg chg="del">
          <ac:chgData name="Chris" userId="7355e77b-c52c-4307-b1d1-ece46b2ca1c7" providerId="ADAL" clId="{E1B76B67-61BC-476E-8BD4-B01B51E4C754}" dt="2022-11-03T16:40:44.025" v="1514" actId="478"/>
          <ac:spMkLst>
            <pc:docMk/>
            <pc:sldMk cId="1526873977" sldId="5449"/>
            <ac:spMk id="2" creationId="{91992C68-D32A-F697-5573-7906E505B759}"/>
          </ac:spMkLst>
        </pc:spChg>
        <pc:spChg chg="del">
          <ac:chgData name="Chris" userId="7355e77b-c52c-4307-b1d1-ece46b2ca1c7" providerId="ADAL" clId="{E1B76B67-61BC-476E-8BD4-B01B51E4C754}" dt="2022-11-03T16:43:07.836" v="1563" actId="478"/>
          <ac:spMkLst>
            <pc:docMk/>
            <pc:sldMk cId="1526873977" sldId="5449"/>
            <ac:spMk id="10" creationId="{CD69ADAB-2397-4B92-B929-1254896134CD}"/>
          </ac:spMkLst>
        </pc:spChg>
        <pc:spChg chg="add mod">
          <ac:chgData name="Chris" userId="7355e77b-c52c-4307-b1d1-ece46b2ca1c7" providerId="ADAL" clId="{E1B76B67-61BC-476E-8BD4-B01B51E4C754}" dt="2022-11-03T16:40:44.246" v="1515"/>
          <ac:spMkLst>
            <pc:docMk/>
            <pc:sldMk cId="1526873977" sldId="5449"/>
            <ac:spMk id="11" creationId="{BBD59EE1-C4CA-425D-9F06-9741B4B0AE60}"/>
          </ac:spMkLst>
        </pc:spChg>
        <pc:spChg chg="add mod">
          <ac:chgData name="Chris" userId="7355e77b-c52c-4307-b1d1-ece46b2ca1c7" providerId="ADAL" clId="{E1B76B67-61BC-476E-8BD4-B01B51E4C754}" dt="2022-11-03T16:43:11.960" v="1565" actId="1076"/>
          <ac:spMkLst>
            <pc:docMk/>
            <pc:sldMk cId="1526873977" sldId="5449"/>
            <ac:spMk id="12" creationId="{0DE56639-5EC4-4252-9F0F-962165CBDECC}"/>
          </ac:spMkLst>
        </pc:spChg>
      </pc:sldChg>
      <pc:sldChg chg="addSp delSp modSp mod">
        <pc:chgData name="Chris" userId="7355e77b-c52c-4307-b1d1-ece46b2ca1c7" providerId="ADAL" clId="{E1B76B67-61BC-476E-8BD4-B01B51E4C754}" dt="2022-11-03T16:41:05.378" v="1527"/>
        <pc:sldMkLst>
          <pc:docMk/>
          <pc:sldMk cId="1660552974" sldId="5450"/>
        </pc:sldMkLst>
        <pc:spChg chg="del">
          <ac:chgData name="Chris" userId="7355e77b-c52c-4307-b1d1-ece46b2ca1c7" providerId="ADAL" clId="{E1B76B67-61BC-476E-8BD4-B01B51E4C754}" dt="2022-11-03T16:41:05.116" v="1526" actId="478"/>
          <ac:spMkLst>
            <pc:docMk/>
            <pc:sldMk cId="1660552974" sldId="5450"/>
            <ac:spMk id="2" creationId="{91992C68-D32A-F697-5573-7906E505B759}"/>
          </ac:spMkLst>
        </pc:spChg>
        <pc:spChg chg="add mod">
          <ac:chgData name="Chris" userId="7355e77b-c52c-4307-b1d1-ece46b2ca1c7" providerId="ADAL" clId="{E1B76B67-61BC-476E-8BD4-B01B51E4C754}" dt="2022-11-03T16:41:05.378" v="1527"/>
          <ac:spMkLst>
            <pc:docMk/>
            <pc:sldMk cId="1660552974" sldId="5450"/>
            <ac:spMk id="10" creationId="{D8523BAF-515B-4E84-AE5E-13620E1DDC70}"/>
          </ac:spMkLst>
        </pc:spChg>
      </pc:sldChg>
      <pc:sldChg chg="modSp mod delCm">
        <pc:chgData name="Chris" userId="7355e77b-c52c-4307-b1d1-ece46b2ca1c7" providerId="ADAL" clId="{E1B76B67-61BC-476E-8BD4-B01B51E4C754}" dt="2022-11-03T03:24:22.683" v="563" actId="207"/>
        <pc:sldMkLst>
          <pc:docMk/>
          <pc:sldMk cId="3802161804" sldId="5451"/>
        </pc:sldMkLst>
        <pc:spChg chg="mod">
          <ac:chgData name="Chris" userId="7355e77b-c52c-4307-b1d1-ece46b2ca1c7" providerId="ADAL" clId="{E1B76B67-61BC-476E-8BD4-B01B51E4C754}" dt="2022-11-03T03:24:22.683" v="563" actId="207"/>
          <ac:spMkLst>
            <pc:docMk/>
            <pc:sldMk cId="3802161804" sldId="5451"/>
            <ac:spMk id="6" creationId="{C2EFF690-BCC9-4999-9DBD-066FC5C9D353}"/>
          </ac:spMkLst>
        </pc:spChg>
      </pc:sldChg>
      <pc:sldChg chg="modSp mod">
        <pc:chgData name="Chris" userId="7355e77b-c52c-4307-b1d1-ece46b2ca1c7" providerId="ADAL" clId="{E1B76B67-61BC-476E-8BD4-B01B51E4C754}" dt="2022-11-03T16:46:28.597" v="1567" actId="207"/>
        <pc:sldMkLst>
          <pc:docMk/>
          <pc:sldMk cId="4201538508" sldId="5452"/>
        </pc:sldMkLst>
        <pc:spChg chg="mod">
          <ac:chgData name="Chris" userId="7355e77b-c52c-4307-b1d1-ece46b2ca1c7" providerId="ADAL" clId="{E1B76B67-61BC-476E-8BD4-B01B51E4C754}" dt="2022-11-03T16:46:28.597" v="1567" actId="207"/>
          <ac:spMkLst>
            <pc:docMk/>
            <pc:sldMk cId="4201538508" sldId="5452"/>
            <ac:spMk id="6" creationId="{C2EFF690-BCC9-4999-9DBD-066FC5C9D353}"/>
          </ac:spMkLst>
        </pc:spChg>
      </pc:sldChg>
      <pc:sldChg chg="addSp delSp modSp mod">
        <pc:chgData name="Chris" userId="7355e77b-c52c-4307-b1d1-ece46b2ca1c7" providerId="ADAL" clId="{E1B76B67-61BC-476E-8BD4-B01B51E4C754}" dt="2022-11-03T16:42:02.183" v="1547"/>
        <pc:sldMkLst>
          <pc:docMk/>
          <pc:sldMk cId="92652425" sldId="5454"/>
        </pc:sldMkLst>
        <pc:spChg chg="mod">
          <ac:chgData name="Chris" userId="7355e77b-c52c-4307-b1d1-ece46b2ca1c7" providerId="ADAL" clId="{E1B76B67-61BC-476E-8BD4-B01B51E4C754}" dt="2022-11-03T03:23:00.284" v="546" actId="207"/>
          <ac:spMkLst>
            <pc:docMk/>
            <pc:sldMk cId="92652425" sldId="5454"/>
            <ac:spMk id="2" creationId="{00000000-0000-0000-0000-000000000000}"/>
          </ac:spMkLst>
        </pc:spChg>
        <pc:spChg chg="del mod">
          <ac:chgData name="Chris" userId="7355e77b-c52c-4307-b1d1-ece46b2ca1c7" providerId="ADAL" clId="{E1B76B67-61BC-476E-8BD4-B01B51E4C754}" dt="2022-11-03T16:39:42.785" v="1493" actId="478"/>
          <ac:spMkLst>
            <pc:docMk/>
            <pc:sldMk cId="92652425" sldId="5454"/>
            <ac:spMk id="4" creationId="{00000000-0000-0000-0000-000000000000}"/>
          </ac:spMkLst>
        </pc:spChg>
        <pc:spChg chg="add mod">
          <ac:chgData name="Chris" userId="7355e77b-c52c-4307-b1d1-ece46b2ca1c7" providerId="ADAL" clId="{E1B76B67-61BC-476E-8BD4-B01B51E4C754}" dt="2022-11-03T16:39:49.946" v="1495"/>
          <ac:spMkLst>
            <pc:docMk/>
            <pc:sldMk cId="92652425" sldId="5454"/>
            <ac:spMk id="8" creationId="{E459B590-7A70-43CB-96E7-8C08F266B6F0}"/>
          </ac:spMkLst>
        </pc:spChg>
        <pc:spChg chg="del">
          <ac:chgData name="Chris" userId="7355e77b-c52c-4307-b1d1-ece46b2ca1c7" providerId="ADAL" clId="{E1B76B67-61BC-476E-8BD4-B01B51E4C754}" dt="2022-11-03T16:42:01.806" v="1546" actId="478"/>
          <ac:spMkLst>
            <pc:docMk/>
            <pc:sldMk cId="92652425" sldId="5454"/>
            <ac:spMk id="10" creationId="{A5D97F42-66E8-48FE-B9B9-FE7762B27FF9}"/>
          </ac:spMkLst>
        </pc:spChg>
        <pc:spChg chg="add mod">
          <ac:chgData name="Chris" userId="7355e77b-c52c-4307-b1d1-ece46b2ca1c7" providerId="ADAL" clId="{E1B76B67-61BC-476E-8BD4-B01B51E4C754}" dt="2022-11-03T16:42:02.183" v="1547"/>
          <ac:spMkLst>
            <pc:docMk/>
            <pc:sldMk cId="92652425" sldId="5454"/>
            <ac:spMk id="11" creationId="{0B71149B-F60F-4EEF-9EF8-0D4AF0A7DCB8}"/>
          </ac:spMkLst>
        </pc:spChg>
      </pc:sldChg>
      <pc:sldChg chg="modSp mod delCm">
        <pc:chgData name="Chris" userId="7355e77b-c52c-4307-b1d1-ece46b2ca1c7" providerId="ADAL" clId="{E1B76B67-61BC-476E-8BD4-B01B51E4C754}" dt="2022-11-03T03:24:16.466" v="562" actId="207"/>
        <pc:sldMkLst>
          <pc:docMk/>
          <pc:sldMk cId="2029112996" sldId="5455"/>
        </pc:sldMkLst>
        <pc:spChg chg="mod">
          <ac:chgData name="Chris" userId="7355e77b-c52c-4307-b1d1-ece46b2ca1c7" providerId="ADAL" clId="{E1B76B67-61BC-476E-8BD4-B01B51E4C754}" dt="2022-11-03T03:24:16.466" v="562" actId="207"/>
          <ac:spMkLst>
            <pc:docMk/>
            <pc:sldMk cId="2029112996" sldId="5455"/>
            <ac:spMk id="2" creationId="{00000000-0000-0000-0000-000000000000}"/>
          </ac:spMkLst>
        </pc:spChg>
      </pc:sldChg>
      <pc:sldChg chg="addSp delSp modSp mod">
        <pc:chgData name="Chris" userId="7355e77b-c52c-4307-b1d1-ece46b2ca1c7" providerId="ADAL" clId="{E1B76B67-61BC-476E-8BD4-B01B51E4C754}" dt="2022-11-03T16:42:13.563" v="1549"/>
        <pc:sldMkLst>
          <pc:docMk/>
          <pc:sldMk cId="2591417612" sldId="5456"/>
        </pc:sldMkLst>
        <pc:spChg chg="del">
          <ac:chgData name="Chris" userId="7355e77b-c52c-4307-b1d1-ece46b2ca1c7" providerId="ADAL" clId="{E1B76B67-61BC-476E-8BD4-B01B51E4C754}" dt="2022-11-03T16:42:13.300" v="1548" actId="478"/>
          <ac:spMkLst>
            <pc:docMk/>
            <pc:sldMk cId="2591417612" sldId="5456"/>
            <ac:spMk id="8" creationId="{5CCC0B03-24D4-438D-80D3-FAECADDB4FEB}"/>
          </ac:spMkLst>
        </pc:spChg>
        <pc:spChg chg="mod">
          <ac:chgData name="Chris" userId="7355e77b-c52c-4307-b1d1-ece46b2ca1c7" providerId="ADAL" clId="{E1B76B67-61BC-476E-8BD4-B01B51E4C754}" dt="2022-11-03T03:24:11.493" v="561" actId="207"/>
          <ac:spMkLst>
            <pc:docMk/>
            <pc:sldMk cId="2591417612" sldId="5456"/>
            <ac:spMk id="9" creationId="{6CDA4FBC-F6D0-4D62-A000-D81BD6BA069E}"/>
          </ac:spMkLst>
        </pc:spChg>
        <pc:spChg chg="add mod">
          <ac:chgData name="Chris" userId="7355e77b-c52c-4307-b1d1-ece46b2ca1c7" providerId="ADAL" clId="{E1B76B67-61BC-476E-8BD4-B01B51E4C754}" dt="2022-11-03T16:42:13.563" v="1549"/>
          <ac:spMkLst>
            <pc:docMk/>
            <pc:sldMk cId="2591417612" sldId="5456"/>
            <ac:spMk id="13" creationId="{8F2B4EDB-4CC0-42DA-915E-05B24110E307}"/>
          </ac:spMkLst>
        </pc:spChg>
      </pc:sldChg>
      <pc:sldChg chg="modSp mod">
        <pc:chgData name="Chris" userId="7355e77b-c52c-4307-b1d1-ece46b2ca1c7" providerId="ADAL" clId="{E1B76B67-61BC-476E-8BD4-B01B51E4C754}" dt="2022-11-03T03:24:07.142" v="560" actId="207"/>
        <pc:sldMkLst>
          <pc:docMk/>
          <pc:sldMk cId="2419240339" sldId="5457"/>
        </pc:sldMkLst>
        <pc:spChg chg="mod">
          <ac:chgData name="Chris" userId="7355e77b-c52c-4307-b1d1-ece46b2ca1c7" providerId="ADAL" clId="{E1B76B67-61BC-476E-8BD4-B01B51E4C754}" dt="2022-11-03T03:24:07.142" v="560" actId="207"/>
          <ac:spMkLst>
            <pc:docMk/>
            <pc:sldMk cId="2419240339" sldId="5457"/>
            <ac:spMk id="2" creationId="{20871708-7688-6B39-3830-D766A7FC1E66}"/>
          </ac:spMkLst>
        </pc:spChg>
      </pc:sldChg>
      <pc:sldChg chg="modSp mod">
        <pc:chgData name="Chris" userId="7355e77b-c52c-4307-b1d1-ece46b2ca1c7" providerId="ADAL" clId="{E1B76B67-61BC-476E-8BD4-B01B51E4C754}" dt="2022-11-03T03:24:02.984" v="559" actId="207"/>
        <pc:sldMkLst>
          <pc:docMk/>
          <pc:sldMk cId="3715653053" sldId="5458"/>
        </pc:sldMkLst>
        <pc:spChg chg="mod">
          <ac:chgData name="Chris" userId="7355e77b-c52c-4307-b1d1-ece46b2ca1c7" providerId="ADAL" clId="{E1B76B67-61BC-476E-8BD4-B01B51E4C754}" dt="2022-11-03T03:24:02.984" v="559" actId="207"/>
          <ac:spMkLst>
            <pc:docMk/>
            <pc:sldMk cId="3715653053" sldId="5458"/>
            <ac:spMk id="10" creationId="{B40ED331-9704-4E05-ADB3-825B48795440}"/>
          </ac:spMkLst>
        </pc:spChg>
      </pc:sldChg>
      <pc:sldChg chg="modSp mod">
        <pc:chgData name="Chris" userId="7355e77b-c52c-4307-b1d1-ece46b2ca1c7" providerId="ADAL" clId="{E1B76B67-61BC-476E-8BD4-B01B51E4C754}" dt="2022-11-03T03:23:58" v="558" actId="207"/>
        <pc:sldMkLst>
          <pc:docMk/>
          <pc:sldMk cId="1121460223" sldId="5459"/>
        </pc:sldMkLst>
        <pc:spChg chg="mod">
          <ac:chgData name="Chris" userId="7355e77b-c52c-4307-b1d1-ece46b2ca1c7" providerId="ADAL" clId="{E1B76B67-61BC-476E-8BD4-B01B51E4C754}" dt="2022-11-03T03:23:58" v="558" actId="207"/>
          <ac:spMkLst>
            <pc:docMk/>
            <pc:sldMk cId="1121460223" sldId="5459"/>
            <ac:spMk id="2" creationId="{19BECDE3-52BF-1A3B-204A-289A680F45C0}"/>
          </ac:spMkLst>
        </pc:spChg>
      </pc:sldChg>
      <pc:sldChg chg="modSp mod delCm">
        <pc:chgData name="Chris" userId="7355e77b-c52c-4307-b1d1-ece46b2ca1c7" providerId="ADAL" clId="{E1B76B67-61BC-476E-8BD4-B01B51E4C754}" dt="2022-11-03T16:39:13.177" v="1491" actId="1592"/>
        <pc:sldMkLst>
          <pc:docMk/>
          <pc:sldMk cId="4084622455" sldId="5460"/>
        </pc:sldMkLst>
        <pc:spChg chg="mod">
          <ac:chgData name="Chris" userId="7355e77b-c52c-4307-b1d1-ece46b2ca1c7" providerId="ADAL" clId="{E1B76B67-61BC-476E-8BD4-B01B51E4C754}" dt="2022-11-03T03:23:53.483" v="557" actId="207"/>
          <ac:spMkLst>
            <pc:docMk/>
            <pc:sldMk cId="4084622455" sldId="5460"/>
            <ac:spMk id="10" creationId="{CCAA0211-0235-4644-ACEB-C464D240DE31}"/>
          </ac:spMkLst>
        </pc:spChg>
        <pc:spChg chg="mod">
          <ac:chgData name="Chris" userId="7355e77b-c52c-4307-b1d1-ece46b2ca1c7" providerId="ADAL" clId="{E1B76B67-61BC-476E-8BD4-B01B51E4C754}" dt="2022-11-03T16:22:26.310" v="1456" actId="1076"/>
          <ac:spMkLst>
            <pc:docMk/>
            <pc:sldMk cId="4084622455" sldId="5460"/>
            <ac:spMk id="11" creationId="{4CE696D9-5D7E-44BD-94DB-2183A9E6110A}"/>
          </ac:spMkLst>
        </pc:spChg>
        <pc:spChg chg="mod">
          <ac:chgData name="Chris" userId="7355e77b-c52c-4307-b1d1-ece46b2ca1c7" providerId="ADAL" clId="{E1B76B67-61BC-476E-8BD4-B01B51E4C754}" dt="2022-11-03T16:23:46.884" v="1475" actId="20577"/>
          <ac:spMkLst>
            <pc:docMk/>
            <pc:sldMk cId="4084622455" sldId="5460"/>
            <ac:spMk id="13" creationId="{774728DD-A5BD-4A09-B99E-94029F174352}"/>
          </ac:spMkLst>
        </pc:spChg>
      </pc:sldChg>
      <pc:sldChg chg="modSp mod">
        <pc:chgData name="Chris" userId="7355e77b-c52c-4307-b1d1-ece46b2ca1c7" providerId="ADAL" clId="{E1B76B67-61BC-476E-8BD4-B01B51E4C754}" dt="2022-11-03T16:24:01.078" v="1479" actId="20577"/>
        <pc:sldMkLst>
          <pc:docMk/>
          <pc:sldMk cId="4251890960" sldId="5461"/>
        </pc:sldMkLst>
        <pc:spChg chg="mod">
          <ac:chgData name="Chris" userId="7355e77b-c52c-4307-b1d1-ece46b2ca1c7" providerId="ADAL" clId="{E1B76B67-61BC-476E-8BD4-B01B51E4C754}" dt="2022-11-03T03:23:47.868" v="556" actId="207"/>
          <ac:spMkLst>
            <pc:docMk/>
            <pc:sldMk cId="4251890960" sldId="5461"/>
            <ac:spMk id="10" creationId="{CCAA0211-0235-4644-ACEB-C464D240DE31}"/>
          </ac:spMkLst>
        </pc:spChg>
        <pc:spChg chg="mod">
          <ac:chgData name="Chris" userId="7355e77b-c52c-4307-b1d1-ece46b2ca1c7" providerId="ADAL" clId="{E1B76B67-61BC-476E-8BD4-B01B51E4C754}" dt="2022-11-03T16:24:01.078" v="1479" actId="20577"/>
          <ac:spMkLst>
            <pc:docMk/>
            <pc:sldMk cId="4251890960" sldId="5461"/>
            <ac:spMk id="13" creationId="{774728DD-A5BD-4A09-B99E-94029F174352}"/>
          </ac:spMkLst>
        </pc:spChg>
      </pc:sldChg>
      <pc:sldChg chg="modSp mod">
        <pc:chgData name="Chris" userId="7355e77b-c52c-4307-b1d1-ece46b2ca1c7" providerId="ADAL" clId="{E1B76B67-61BC-476E-8BD4-B01B51E4C754}" dt="2022-11-03T03:23:42.350" v="555" actId="207"/>
        <pc:sldMkLst>
          <pc:docMk/>
          <pc:sldMk cId="4279050133" sldId="5462"/>
        </pc:sldMkLst>
        <pc:spChg chg="mod">
          <ac:chgData name="Chris" userId="7355e77b-c52c-4307-b1d1-ece46b2ca1c7" providerId="ADAL" clId="{E1B76B67-61BC-476E-8BD4-B01B51E4C754}" dt="2022-11-03T03:23:42.350" v="555" actId="207"/>
          <ac:spMkLst>
            <pc:docMk/>
            <pc:sldMk cId="4279050133" sldId="5462"/>
            <ac:spMk id="9" creationId="{6CDA4FBC-F6D0-4D62-A000-D81BD6BA069E}"/>
          </ac:spMkLst>
        </pc:spChg>
      </pc:sldChg>
      <pc:sldChg chg="modSp mod delCm">
        <pc:chgData name="Chris" userId="7355e77b-c52c-4307-b1d1-ece46b2ca1c7" providerId="ADAL" clId="{E1B76B67-61BC-476E-8BD4-B01B51E4C754}" dt="2022-11-03T16:14:26.710" v="957" actId="14734"/>
        <pc:sldMkLst>
          <pc:docMk/>
          <pc:sldMk cId="2280404343" sldId="5463"/>
        </pc:sldMkLst>
        <pc:spChg chg="mod">
          <ac:chgData name="Chris" userId="7355e77b-c52c-4307-b1d1-ece46b2ca1c7" providerId="ADAL" clId="{E1B76B67-61BC-476E-8BD4-B01B51E4C754}" dt="2022-11-03T03:23:35.538" v="554" actId="207"/>
          <ac:spMkLst>
            <pc:docMk/>
            <pc:sldMk cId="2280404343" sldId="5463"/>
            <ac:spMk id="2" creationId="{190AB20E-17A7-4890-B346-8A0B75B9CACB}"/>
          </ac:spMkLst>
        </pc:spChg>
        <pc:graphicFrameChg chg="modGraphic">
          <ac:chgData name="Chris" userId="7355e77b-c52c-4307-b1d1-ece46b2ca1c7" providerId="ADAL" clId="{E1B76B67-61BC-476E-8BD4-B01B51E4C754}" dt="2022-11-03T16:14:26.710" v="957" actId="14734"/>
          <ac:graphicFrameMkLst>
            <pc:docMk/>
            <pc:sldMk cId="2280404343" sldId="5463"/>
            <ac:graphicFrameMk id="15" creationId="{96CCA2F8-4488-4AED-BB1C-79FAAAEBE3EE}"/>
          </ac:graphicFrameMkLst>
        </pc:graphicFrameChg>
        <pc:graphicFrameChg chg="modGraphic">
          <ac:chgData name="Chris" userId="7355e77b-c52c-4307-b1d1-ece46b2ca1c7" providerId="ADAL" clId="{E1B76B67-61BC-476E-8BD4-B01B51E4C754}" dt="2022-11-03T03:20:42.469" v="509" actId="20577"/>
          <ac:graphicFrameMkLst>
            <pc:docMk/>
            <pc:sldMk cId="2280404343" sldId="5463"/>
            <ac:graphicFrameMk id="16" creationId="{CE8F17C1-5BA3-4873-909B-03C81A8D6198}"/>
          </ac:graphicFrameMkLst>
        </pc:graphicFrameChg>
      </pc:sldChg>
      <pc:sldChg chg="modSp mod">
        <pc:chgData name="Chris" userId="7355e77b-c52c-4307-b1d1-ece46b2ca1c7" providerId="ADAL" clId="{E1B76B67-61BC-476E-8BD4-B01B51E4C754}" dt="2022-11-03T03:23:26.438" v="553" actId="20577"/>
        <pc:sldMkLst>
          <pc:docMk/>
          <pc:sldMk cId="1051062477" sldId="5464"/>
        </pc:sldMkLst>
        <pc:spChg chg="mod">
          <ac:chgData name="Chris" userId="7355e77b-c52c-4307-b1d1-ece46b2ca1c7" providerId="ADAL" clId="{E1B76B67-61BC-476E-8BD4-B01B51E4C754}" dt="2022-11-03T03:23:26.438" v="553" actId="20577"/>
          <ac:spMkLst>
            <pc:docMk/>
            <pc:sldMk cId="1051062477" sldId="5464"/>
            <ac:spMk id="9" creationId="{6CDA4FBC-F6D0-4D62-A000-D81BD6BA069E}"/>
          </ac:spMkLst>
        </pc:spChg>
      </pc:sldChg>
      <pc:sldChg chg="modSp mod">
        <pc:chgData name="Chris" userId="7355e77b-c52c-4307-b1d1-ece46b2ca1c7" providerId="ADAL" clId="{E1B76B67-61BC-476E-8BD4-B01B51E4C754}" dt="2022-11-03T03:23:20.268" v="550" actId="207"/>
        <pc:sldMkLst>
          <pc:docMk/>
          <pc:sldMk cId="2818987242" sldId="5465"/>
        </pc:sldMkLst>
        <pc:spChg chg="mod">
          <ac:chgData name="Chris" userId="7355e77b-c52c-4307-b1d1-ece46b2ca1c7" providerId="ADAL" clId="{E1B76B67-61BC-476E-8BD4-B01B51E4C754}" dt="2022-11-03T03:23:20.268" v="550" actId="207"/>
          <ac:spMkLst>
            <pc:docMk/>
            <pc:sldMk cId="2818987242" sldId="5465"/>
            <ac:spMk id="9" creationId="{6CDA4FBC-F6D0-4D62-A000-D81BD6BA069E}"/>
          </ac:spMkLst>
        </pc:spChg>
      </pc:sldChg>
      <pc:sldChg chg="modSp mod">
        <pc:chgData name="Chris" userId="7355e77b-c52c-4307-b1d1-ece46b2ca1c7" providerId="ADAL" clId="{E1B76B67-61BC-476E-8BD4-B01B51E4C754}" dt="2022-11-03T03:24:31.708" v="565" actId="207"/>
        <pc:sldMkLst>
          <pc:docMk/>
          <pc:sldMk cId="1725561744" sldId="5476"/>
        </pc:sldMkLst>
        <pc:spChg chg="mod">
          <ac:chgData name="Chris" userId="7355e77b-c52c-4307-b1d1-ece46b2ca1c7" providerId="ADAL" clId="{E1B76B67-61BC-476E-8BD4-B01B51E4C754}" dt="2022-11-03T03:24:31.708" v="565" actId="207"/>
          <ac:spMkLst>
            <pc:docMk/>
            <pc:sldMk cId="1725561744" sldId="5476"/>
            <ac:spMk id="20" creationId="{8553DCA5-9134-47C9-B20F-76666C17FB21}"/>
          </ac:spMkLst>
        </pc:spChg>
      </pc:sldChg>
      <pc:sldChg chg="modSp mod">
        <pc:chgData name="Chris" userId="7355e77b-c52c-4307-b1d1-ece46b2ca1c7" providerId="ADAL" clId="{E1B76B67-61BC-476E-8BD4-B01B51E4C754}" dt="2022-11-03T03:24:44.282" v="567" actId="207"/>
        <pc:sldMkLst>
          <pc:docMk/>
          <pc:sldMk cId="4195609607" sldId="5477"/>
        </pc:sldMkLst>
        <pc:spChg chg="mod">
          <ac:chgData name="Chris" userId="7355e77b-c52c-4307-b1d1-ece46b2ca1c7" providerId="ADAL" clId="{E1B76B67-61BC-476E-8BD4-B01B51E4C754}" dt="2022-11-03T03:24:44.282" v="567" actId="207"/>
          <ac:spMkLst>
            <pc:docMk/>
            <pc:sldMk cId="4195609607" sldId="5477"/>
            <ac:spMk id="2" creationId="{74B03D5D-34AC-5BC3-74E3-C4D1F1516575}"/>
          </ac:spMkLst>
        </pc:spChg>
      </pc:sldChg>
      <pc:sldChg chg="addSp delSp modSp mod modNotesTx">
        <pc:chgData name="Chris" userId="7355e77b-c52c-4307-b1d1-ece46b2ca1c7" providerId="ADAL" clId="{E1B76B67-61BC-476E-8BD4-B01B51E4C754}" dt="2022-11-03T16:40:20.751" v="1501"/>
        <pc:sldMkLst>
          <pc:docMk/>
          <pc:sldMk cId="1329165592" sldId="5479"/>
        </pc:sldMkLst>
        <pc:spChg chg="del">
          <ac:chgData name="Chris" userId="7355e77b-c52c-4307-b1d1-ece46b2ca1c7" providerId="ADAL" clId="{E1B76B67-61BC-476E-8BD4-B01B51E4C754}" dt="2022-11-03T16:40:20.531" v="1500" actId="478"/>
          <ac:spMkLst>
            <pc:docMk/>
            <pc:sldMk cId="1329165592" sldId="5479"/>
            <ac:spMk id="2" creationId="{91992C68-D32A-F697-5573-7906E505B759}"/>
          </ac:spMkLst>
        </pc:spChg>
        <pc:spChg chg="add mod">
          <ac:chgData name="Chris" userId="7355e77b-c52c-4307-b1d1-ece46b2ca1c7" providerId="ADAL" clId="{E1B76B67-61BC-476E-8BD4-B01B51E4C754}" dt="2022-11-03T16:40:20.751" v="1501"/>
          <ac:spMkLst>
            <pc:docMk/>
            <pc:sldMk cId="1329165592" sldId="5479"/>
            <ac:spMk id="11" creationId="{EE5FC3E9-5A2F-4FB5-AF02-1E57E6C9DFC0}"/>
          </ac:spMkLst>
        </pc:spChg>
      </pc:sldChg>
      <pc:sldChg chg="addSp delSp modSp mod">
        <pc:chgData name="Chris" userId="7355e77b-c52c-4307-b1d1-ece46b2ca1c7" providerId="ADAL" clId="{E1B76B67-61BC-476E-8BD4-B01B51E4C754}" dt="2022-11-03T16:40:41.205" v="1513"/>
        <pc:sldMkLst>
          <pc:docMk/>
          <pc:sldMk cId="1593084262" sldId="5480"/>
        </pc:sldMkLst>
        <pc:spChg chg="del">
          <ac:chgData name="Chris" userId="7355e77b-c52c-4307-b1d1-ece46b2ca1c7" providerId="ADAL" clId="{E1B76B67-61BC-476E-8BD4-B01B51E4C754}" dt="2022-11-03T16:40:40.981" v="1512" actId="478"/>
          <ac:spMkLst>
            <pc:docMk/>
            <pc:sldMk cId="1593084262" sldId="5480"/>
            <ac:spMk id="2" creationId="{91992C68-D32A-F697-5573-7906E505B759}"/>
          </ac:spMkLst>
        </pc:spChg>
        <pc:spChg chg="add mod">
          <ac:chgData name="Chris" userId="7355e77b-c52c-4307-b1d1-ece46b2ca1c7" providerId="ADAL" clId="{E1B76B67-61BC-476E-8BD4-B01B51E4C754}" dt="2022-11-03T16:40:41.205" v="1513"/>
          <ac:spMkLst>
            <pc:docMk/>
            <pc:sldMk cId="1593084262" sldId="5480"/>
            <ac:spMk id="10" creationId="{28D7B445-953C-4D6D-8BBA-61A82656F18C}"/>
          </ac:spMkLst>
        </pc:spChg>
      </pc:sldChg>
      <pc:sldChg chg="addSp delSp modSp mod">
        <pc:chgData name="Chris" userId="7355e77b-c52c-4307-b1d1-ece46b2ca1c7" providerId="ADAL" clId="{E1B76B67-61BC-476E-8BD4-B01B51E4C754}" dt="2022-11-03T16:40:57.178" v="1523"/>
        <pc:sldMkLst>
          <pc:docMk/>
          <pc:sldMk cId="2333857985" sldId="5481"/>
        </pc:sldMkLst>
        <pc:spChg chg="del">
          <ac:chgData name="Chris" userId="7355e77b-c52c-4307-b1d1-ece46b2ca1c7" providerId="ADAL" clId="{E1B76B67-61BC-476E-8BD4-B01B51E4C754}" dt="2022-11-03T16:40:56.991" v="1522" actId="478"/>
          <ac:spMkLst>
            <pc:docMk/>
            <pc:sldMk cId="2333857985" sldId="5481"/>
            <ac:spMk id="4" creationId="{4C5A41B2-68FB-7F06-B80F-7F4EA85A7B1B}"/>
          </ac:spMkLst>
        </pc:spChg>
        <pc:spChg chg="add mod">
          <ac:chgData name="Chris" userId="7355e77b-c52c-4307-b1d1-ece46b2ca1c7" providerId="ADAL" clId="{E1B76B67-61BC-476E-8BD4-B01B51E4C754}" dt="2022-11-03T16:40:57.178" v="1523"/>
          <ac:spMkLst>
            <pc:docMk/>
            <pc:sldMk cId="2333857985" sldId="5481"/>
            <ac:spMk id="15" creationId="{66141120-E092-4A84-88FD-CCB560CDE938}"/>
          </ac:spMkLst>
        </pc:spChg>
      </pc:sldChg>
      <pc:sldChg chg="addSp delSp modSp mod">
        <pc:chgData name="Chris" userId="7355e77b-c52c-4307-b1d1-ece46b2ca1c7" providerId="ADAL" clId="{E1B76B67-61BC-476E-8BD4-B01B51E4C754}" dt="2022-11-03T16:41:10.170" v="1529"/>
        <pc:sldMkLst>
          <pc:docMk/>
          <pc:sldMk cId="1202448623" sldId="5482"/>
        </pc:sldMkLst>
        <pc:spChg chg="del">
          <ac:chgData name="Chris" userId="7355e77b-c52c-4307-b1d1-ece46b2ca1c7" providerId="ADAL" clId="{E1B76B67-61BC-476E-8BD4-B01B51E4C754}" dt="2022-11-03T16:41:09.941" v="1528" actId="478"/>
          <ac:spMkLst>
            <pc:docMk/>
            <pc:sldMk cId="1202448623" sldId="5482"/>
            <ac:spMk id="2" creationId="{91992C68-D32A-F697-5573-7906E505B759}"/>
          </ac:spMkLst>
        </pc:spChg>
        <pc:spChg chg="add mod">
          <ac:chgData name="Chris" userId="7355e77b-c52c-4307-b1d1-ece46b2ca1c7" providerId="ADAL" clId="{E1B76B67-61BC-476E-8BD4-B01B51E4C754}" dt="2022-11-03T16:41:10.170" v="1529"/>
          <ac:spMkLst>
            <pc:docMk/>
            <pc:sldMk cId="1202448623" sldId="5482"/>
            <ac:spMk id="10" creationId="{46C2FA85-6FEC-429E-B763-E057A33F362D}"/>
          </ac:spMkLst>
        </pc:spChg>
      </pc:sldChg>
      <pc:sldChg chg="modSp mod">
        <pc:chgData name="Chris" userId="7355e77b-c52c-4307-b1d1-ece46b2ca1c7" providerId="ADAL" clId="{E1B76B67-61BC-476E-8BD4-B01B51E4C754}" dt="2022-11-03T03:25:27.908" v="572" actId="1076"/>
        <pc:sldMkLst>
          <pc:docMk/>
          <pc:sldMk cId="468579455" sldId="5483"/>
        </pc:sldMkLst>
        <pc:spChg chg="mod">
          <ac:chgData name="Chris" userId="7355e77b-c52c-4307-b1d1-ece46b2ca1c7" providerId="ADAL" clId="{E1B76B67-61BC-476E-8BD4-B01B51E4C754}" dt="2022-11-03T03:25:14.825" v="571" actId="207"/>
          <ac:spMkLst>
            <pc:docMk/>
            <pc:sldMk cId="468579455" sldId="5483"/>
            <ac:spMk id="12" creationId="{20CA999B-D7E5-2970-D9CA-1D98BCD8CFD0}"/>
          </ac:spMkLst>
        </pc:spChg>
        <pc:grpChg chg="mod">
          <ac:chgData name="Chris" userId="7355e77b-c52c-4307-b1d1-ece46b2ca1c7" providerId="ADAL" clId="{E1B76B67-61BC-476E-8BD4-B01B51E4C754}" dt="2022-11-03T03:25:27.908" v="572" actId="1076"/>
          <ac:grpSpMkLst>
            <pc:docMk/>
            <pc:sldMk cId="468579455" sldId="5483"/>
            <ac:grpSpMk id="45" creationId="{B90C95A0-5E22-402C-97A2-D39A62F213ED}"/>
          </ac:grpSpMkLst>
        </pc:grpChg>
        <pc:grpChg chg="mod">
          <ac:chgData name="Chris" userId="7355e77b-c52c-4307-b1d1-ece46b2ca1c7" providerId="ADAL" clId="{E1B76B67-61BC-476E-8BD4-B01B51E4C754}" dt="2022-11-03T03:25:27.908" v="572" actId="1076"/>
          <ac:grpSpMkLst>
            <pc:docMk/>
            <pc:sldMk cId="468579455" sldId="5483"/>
            <ac:grpSpMk id="49" creationId="{35B61C49-9FF4-430F-BF07-18553EE7EBC7}"/>
          </ac:grpSpMkLst>
        </pc:grpChg>
        <pc:grpChg chg="mod">
          <ac:chgData name="Chris" userId="7355e77b-c52c-4307-b1d1-ece46b2ca1c7" providerId="ADAL" clId="{E1B76B67-61BC-476E-8BD4-B01B51E4C754}" dt="2022-11-03T03:25:27.908" v="572" actId="1076"/>
          <ac:grpSpMkLst>
            <pc:docMk/>
            <pc:sldMk cId="468579455" sldId="5483"/>
            <ac:grpSpMk id="53" creationId="{601305E6-EA8F-4B9E-A36A-6B814858BE91}"/>
          </ac:grpSpMkLst>
        </pc:grpChg>
        <pc:grpChg chg="mod">
          <ac:chgData name="Chris" userId="7355e77b-c52c-4307-b1d1-ece46b2ca1c7" providerId="ADAL" clId="{E1B76B67-61BC-476E-8BD4-B01B51E4C754}" dt="2022-11-03T03:25:27.908" v="572" actId="1076"/>
          <ac:grpSpMkLst>
            <pc:docMk/>
            <pc:sldMk cId="468579455" sldId="5483"/>
            <ac:grpSpMk id="57" creationId="{AD166E06-96F2-4946-9B77-2FC91910ABE6}"/>
          </ac:grpSpMkLst>
        </pc:grpChg>
      </pc:sldChg>
      <pc:sldChg chg="modSp del mod">
        <pc:chgData name="Chris" userId="7355e77b-c52c-4307-b1d1-ece46b2ca1c7" providerId="ADAL" clId="{E1B76B67-61BC-476E-8BD4-B01B51E4C754}" dt="2022-11-03T13:39:40.174" v="849" actId="47"/>
        <pc:sldMkLst>
          <pc:docMk/>
          <pc:sldMk cId="2453373075" sldId="5484"/>
        </pc:sldMkLst>
        <pc:spChg chg="mod">
          <ac:chgData name="Chris" userId="7355e77b-c52c-4307-b1d1-ece46b2ca1c7" providerId="ADAL" clId="{E1B76B67-61BC-476E-8BD4-B01B51E4C754}" dt="2022-11-03T13:25:08.932" v="612" actId="1076"/>
          <ac:spMkLst>
            <pc:docMk/>
            <pc:sldMk cId="2453373075" sldId="5484"/>
            <ac:spMk id="4" creationId="{E258277F-FE51-4FD9-AB80-7A6EAF6B5339}"/>
          </ac:spMkLst>
        </pc:spChg>
        <pc:spChg chg="mod">
          <ac:chgData name="Chris" userId="7355e77b-c52c-4307-b1d1-ece46b2ca1c7" providerId="ADAL" clId="{E1B76B67-61BC-476E-8BD4-B01B51E4C754}" dt="2022-11-03T03:25:40.983" v="574" actId="207"/>
          <ac:spMkLst>
            <pc:docMk/>
            <pc:sldMk cId="2453373075" sldId="5484"/>
            <ac:spMk id="12" creationId="{20CA999B-D7E5-2970-D9CA-1D98BCD8CFD0}"/>
          </ac:spMkLst>
        </pc:spChg>
        <pc:spChg chg="mod">
          <ac:chgData name="Chris" userId="7355e77b-c52c-4307-b1d1-ece46b2ca1c7" providerId="ADAL" clId="{E1B76B67-61BC-476E-8BD4-B01B51E4C754}" dt="2022-11-03T03:20:03.952" v="488" actId="27107"/>
          <ac:spMkLst>
            <pc:docMk/>
            <pc:sldMk cId="2453373075" sldId="5484"/>
            <ac:spMk id="19" creationId="{4EC917D2-E51C-4DAC-A984-1A897469A245}"/>
          </ac:spMkLst>
        </pc:spChg>
      </pc:sldChg>
      <pc:sldChg chg="modSp del mod">
        <pc:chgData name="Chris" userId="7355e77b-c52c-4307-b1d1-ece46b2ca1c7" providerId="ADAL" clId="{E1B76B67-61BC-476E-8BD4-B01B51E4C754}" dt="2022-11-03T13:39:41.056" v="850" actId="47"/>
        <pc:sldMkLst>
          <pc:docMk/>
          <pc:sldMk cId="2877425621" sldId="5485"/>
        </pc:sldMkLst>
        <pc:spChg chg="mod">
          <ac:chgData name="Chris" userId="7355e77b-c52c-4307-b1d1-ece46b2ca1c7" providerId="ADAL" clId="{E1B76B67-61BC-476E-8BD4-B01B51E4C754}" dt="2022-11-03T03:25:36.293" v="573" actId="207"/>
          <ac:spMkLst>
            <pc:docMk/>
            <pc:sldMk cId="2877425621" sldId="5485"/>
            <ac:spMk id="12" creationId="{20CA999B-D7E5-2970-D9CA-1D98BCD8CFD0}"/>
          </ac:spMkLst>
        </pc:spChg>
        <pc:spChg chg="mod">
          <ac:chgData name="Chris" userId="7355e77b-c52c-4307-b1d1-ece46b2ca1c7" providerId="ADAL" clId="{E1B76B67-61BC-476E-8BD4-B01B51E4C754}" dt="2022-11-03T03:18:59.800" v="487" actId="27107"/>
          <ac:spMkLst>
            <pc:docMk/>
            <pc:sldMk cId="2877425621" sldId="5485"/>
            <ac:spMk id="19" creationId="{4EC917D2-E51C-4DAC-A984-1A897469A245}"/>
          </ac:spMkLst>
        </pc:spChg>
      </pc:sldChg>
      <pc:sldChg chg="addSp delSp modSp mod">
        <pc:chgData name="Chris" userId="7355e77b-c52c-4307-b1d1-ece46b2ca1c7" providerId="ADAL" clId="{E1B76B67-61BC-476E-8BD4-B01B51E4C754}" dt="2022-11-03T16:41:38.953" v="1543"/>
        <pc:sldMkLst>
          <pc:docMk/>
          <pc:sldMk cId="1257014765" sldId="5486"/>
        </pc:sldMkLst>
        <pc:spChg chg="del mod">
          <ac:chgData name="Chris" userId="7355e77b-c52c-4307-b1d1-ece46b2ca1c7" providerId="ADAL" clId="{E1B76B67-61BC-476E-8BD4-B01B51E4C754}" dt="2022-11-03T16:41:38.565" v="1542" actId="478"/>
          <ac:spMkLst>
            <pc:docMk/>
            <pc:sldMk cId="1257014765" sldId="5486"/>
            <ac:spMk id="2" creationId="{951EDDCD-CD43-84EB-A32C-0935D1957CBF}"/>
          </ac:spMkLst>
        </pc:spChg>
        <pc:spChg chg="add mod">
          <ac:chgData name="Chris" userId="7355e77b-c52c-4307-b1d1-ece46b2ca1c7" providerId="ADAL" clId="{E1B76B67-61BC-476E-8BD4-B01B51E4C754}" dt="2022-11-03T16:41:38.953" v="1543"/>
          <ac:spMkLst>
            <pc:docMk/>
            <pc:sldMk cId="1257014765" sldId="5486"/>
            <ac:spMk id="11" creationId="{6BA469E4-803A-44C5-856C-BC9CDDD46700}"/>
          </ac:spMkLst>
        </pc:spChg>
        <pc:spChg chg="mod">
          <ac:chgData name="Chris" userId="7355e77b-c52c-4307-b1d1-ece46b2ca1c7" providerId="ADAL" clId="{E1B76B67-61BC-476E-8BD4-B01B51E4C754}" dt="2022-11-03T03:25:49.259" v="575" actId="207"/>
          <ac:spMkLst>
            <pc:docMk/>
            <pc:sldMk cId="1257014765" sldId="5486"/>
            <ac:spMk id="12" creationId="{20CA999B-D7E5-2970-D9CA-1D98BCD8CFD0}"/>
          </ac:spMkLst>
        </pc:spChg>
        <pc:graphicFrameChg chg="mod modGraphic">
          <ac:chgData name="Chris" userId="7355e77b-c52c-4307-b1d1-ece46b2ca1c7" providerId="ADAL" clId="{E1B76B67-61BC-476E-8BD4-B01B51E4C754}" dt="2022-11-03T13:47:48.824" v="878" actId="20577"/>
          <ac:graphicFrameMkLst>
            <pc:docMk/>
            <pc:sldMk cId="1257014765" sldId="5486"/>
            <ac:graphicFrameMk id="10" creationId="{B0AC07A5-E75F-41FD-ACE2-CC1F96941694}"/>
          </ac:graphicFrameMkLst>
        </pc:graphicFrameChg>
      </pc:sldChg>
      <pc:sldChg chg="addSp delSp modSp add mod">
        <pc:chgData name="Chris" userId="7355e77b-c52c-4307-b1d1-ece46b2ca1c7" providerId="ADAL" clId="{E1B76B67-61BC-476E-8BD4-B01B51E4C754}" dt="2022-11-03T16:46:47.591" v="1572" actId="1076"/>
        <pc:sldMkLst>
          <pc:docMk/>
          <pc:sldMk cId="3674719389" sldId="5487"/>
        </pc:sldMkLst>
        <pc:spChg chg="del">
          <ac:chgData name="Chris" userId="7355e77b-c52c-4307-b1d1-ece46b2ca1c7" providerId="ADAL" clId="{E1B76B67-61BC-476E-8BD4-B01B51E4C754}" dt="2022-11-03T16:41:30.295" v="1537" actId="478"/>
          <ac:spMkLst>
            <pc:docMk/>
            <pc:sldMk cId="3674719389" sldId="5487"/>
            <ac:spMk id="2" creationId="{951EDDCD-CD43-84EB-A32C-0935D1957CBF}"/>
          </ac:spMkLst>
        </pc:spChg>
        <pc:spChg chg="mod">
          <ac:chgData name="Chris" userId="7355e77b-c52c-4307-b1d1-ece46b2ca1c7" providerId="ADAL" clId="{E1B76B67-61BC-476E-8BD4-B01B51E4C754}" dt="2022-11-03T16:46:47.591" v="1572" actId="1076"/>
          <ac:spMkLst>
            <pc:docMk/>
            <pc:sldMk cId="3674719389" sldId="5487"/>
            <ac:spMk id="12" creationId="{20CA999B-D7E5-2970-D9CA-1D98BCD8CFD0}"/>
          </ac:spMkLst>
        </pc:spChg>
        <pc:spChg chg="del mod">
          <ac:chgData name="Chris" userId="7355e77b-c52c-4307-b1d1-ece46b2ca1c7" providerId="ADAL" clId="{E1B76B67-61BC-476E-8BD4-B01B51E4C754}" dt="2022-11-03T13:47:33.745" v="860" actId="478"/>
          <ac:spMkLst>
            <pc:docMk/>
            <pc:sldMk cId="3674719389" sldId="5487"/>
            <ac:spMk id="25" creationId="{E42108C7-233F-4D1B-AA86-6E7C36173BBE}"/>
          </ac:spMkLst>
        </pc:spChg>
        <pc:spChg chg="add del mod">
          <ac:chgData name="Chris" userId="7355e77b-c52c-4307-b1d1-ece46b2ca1c7" providerId="ADAL" clId="{E1B76B67-61BC-476E-8BD4-B01B51E4C754}" dt="2022-11-03T13:47:31.533" v="859"/>
          <ac:spMkLst>
            <pc:docMk/>
            <pc:sldMk cId="3674719389" sldId="5487"/>
            <ac:spMk id="26" creationId="{A8181C49-129A-45C9-B544-337177485D8F}"/>
          </ac:spMkLst>
        </pc:spChg>
        <pc:spChg chg="del">
          <ac:chgData name="Chris" userId="7355e77b-c52c-4307-b1d1-ece46b2ca1c7" providerId="ADAL" clId="{E1B76B67-61BC-476E-8BD4-B01B51E4C754}" dt="2022-11-03T12:52:35.591" v="602" actId="478"/>
          <ac:spMkLst>
            <pc:docMk/>
            <pc:sldMk cId="3674719389" sldId="5487"/>
            <ac:spMk id="27" creationId="{9CA1B371-8D94-4FC6-BD04-618DBB4F9B5C}"/>
          </ac:spMkLst>
        </pc:spChg>
        <pc:spChg chg="del">
          <ac:chgData name="Chris" userId="7355e77b-c52c-4307-b1d1-ece46b2ca1c7" providerId="ADAL" clId="{E1B76B67-61BC-476E-8BD4-B01B51E4C754}" dt="2022-11-03T12:52:32.745" v="599" actId="478"/>
          <ac:spMkLst>
            <pc:docMk/>
            <pc:sldMk cId="3674719389" sldId="5487"/>
            <ac:spMk id="28" creationId="{A3E67238-1731-4B8A-A076-3EF99B074C7E}"/>
          </ac:spMkLst>
        </pc:spChg>
        <pc:spChg chg="mod">
          <ac:chgData name="Chris" userId="7355e77b-c52c-4307-b1d1-ece46b2ca1c7" providerId="ADAL" clId="{E1B76B67-61BC-476E-8BD4-B01B51E4C754}" dt="2022-11-03T16:46:14.417" v="1566" actId="2"/>
          <ac:spMkLst>
            <pc:docMk/>
            <pc:sldMk cId="3674719389" sldId="5487"/>
            <ac:spMk id="29" creationId="{1D635219-0EB2-4DCE-9293-0269C4ABB8FB}"/>
          </ac:spMkLst>
        </pc:spChg>
        <pc:spChg chg="mod">
          <ac:chgData name="Chris" userId="7355e77b-c52c-4307-b1d1-ece46b2ca1c7" providerId="ADAL" clId="{E1B76B67-61BC-476E-8BD4-B01B51E4C754}" dt="2022-11-03T13:38:34.508" v="842" actId="1076"/>
          <ac:spMkLst>
            <pc:docMk/>
            <pc:sldMk cId="3674719389" sldId="5487"/>
            <ac:spMk id="30" creationId="{FE0C65DD-DB3A-4248-9864-83864BF8D4E7}"/>
          </ac:spMkLst>
        </pc:spChg>
        <pc:spChg chg="add del mod">
          <ac:chgData name="Chris" userId="7355e77b-c52c-4307-b1d1-ece46b2ca1c7" providerId="ADAL" clId="{E1B76B67-61BC-476E-8BD4-B01B51E4C754}" dt="2022-11-03T16:42:41.723" v="1558" actId="478"/>
          <ac:spMkLst>
            <pc:docMk/>
            <pc:sldMk cId="3674719389" sldId="5487"/>
            <ac:spMk id="47" creationId="{176114DD-4696-4BB9-9056-0F0B7F2BFEFA}"/>
          </ac:spMkLst>
        </pc:spChg>
        <pc:spChg chg="add mod">
          <ac:chgData name="Chris" userId="7355e77b-c52c-4307-b1d1-ece46b2ca1c7" providerId="ADAL" clId="{E1B76B67-61BC-476E-8BD4-B01B51E4C754}" dt="2022-11-03T16:41:30.837" v="1538"/>
          <ac:spMkLst>
            <pc:docMk/>
            <pc:sldMk cId="3674719389" sldId="5487"/>
            <ac:spMk id="48" creationId="{0B0437B8-A658-4924-BFE2-5426AD7F541E}"/>
          </ac:spMkLst>
        </pc:spChg>
        <pc:spChg chg="add del mod">
          <ac:chgData name="Chris" userId="7355e77b-c52c-4307-b1d1-ece46b2ca1c7" providerId="ADAL" clId="{E1B76B67-61BC-476E-8BD4-B01B51E4C754}" dt="2022-11-03T16:42:39.354" v="1556"/>
          <ac:spMkLst>
            <pc:docMk/>
            <pc:sldMk cId="3674719389" sldId="5487"/>
            <ac:spMk id="49" creationId="{150B72AB-B5A4-4A67-95C3-96834D059FFD}"/>
          </ac:spMkLst>
        </pc:spChg>
        <pc:spChg chg="add mod">
          <ac:chgData name="Chris" userId="7355e77b-c52c-4307-b1d1-ece46b2ca1c7" providerId="ADAL" clId="{E1B76B67-61BC-476E-8BD4-B01B51E4C754}" dt="2022-11-03T16:42:42.099" v="1559"/>
          <ac:spMkLst>
            <pc:docMk/>
            <pc:sldMk cId="3674719389" sldId="5487"/>
            <ac:spMk id="50" creationId="{D3FD0041-6804-427F-AC36-434BFD4D1018}"/>
          </ac:spMkLst>
        </pc:spChg>
        <pc:grpChg chg="del">
          <ac:chgData name="Chris" userId="7355e77b-c52c-4307-b1d1-ece46b2ca1c7" providerId="ADAL" clId="{E1B76B67-61BC-476E-8BD4-B01B51E4C754}" dt="2022-11-03T12:52:33.899" v="601" actId="478"/>
          <ac:grpSpMkLst>
            <pc:docMk/>
            <pc:sldMk cId="3674719389" sldId="5487"/>
            <ac:grpSpMk id="31" creationId="{C1CA8A0C-AF6C-424F-A3B2-2F2EF9300B44}"/>
          </ac:grpSpMkLst>
        </pc:grpChg>
        <pc:grpChg chg="del">
          <ac:chgData name="Chris" userId="7355e77b-c52c-4307-b1d1-ece46b2ca1c7" providerId="ADAL" clId="{E1B76B67-61BC-476E-8BD4-B01B51E4C754}" dt="2022-11-03T12:52:33.428" v="600" actId="478"/>
          <ac:grpSpMkLst>
            <pc:docMk/>
            <pc:sldMk cId="3674719389" sldId="5487"/>
            <ac:grpSpMk id="32" creationId="{EA0AD99B-0597-48B4-8F4A-C4A64DDA137F}"/>
          </ac:grpSpMkLst>
        </pc:grpChg>
        <pc:grpChg chg="mod">
          <ac:chgData name="Chris" userId="7355e77b-c52c-4307-b1d1-ece46b2ca1c7" providerId="ADAL" clId="{E1B76B67-61BC-476E-8BD4-B01B51E4C754}" dt="2022-11-03T13:38:22.994" v="838" actId="1076"/>
          <ac:grpSpMkLst>
            <pc:docMk/>
            <pc:sldMk cId="3674719389" sldId="5487"/>
            <ac:grpSpMk id="33" creationId="{9C14E8C5-3D3B-4A63-970C-AE0E87002D40}"/>
          </ac:grpSpMkLst>
        </pc:grpChg>
        <pc:grpChg chg="mod">
          <ac:chgData name="Chris" userId="7355e77b-c52c-4307-b1d1-ece46b2ca1c7" providerId="ADAL" clId="{E1B76B67-61BC-476E-8BD4-B01B51E4C754}" dt="2022-11-03T13:38:27.942" v="840" actId="1076"/>
          <ac:grpSpMkLst>
            <pc:docMk/>
            <pc:sldMk cId="3674719389" sldId="5487"/>
            <ac:grpSpMk id="34" creationId="{6489DE73-5E25-42BE-9D4B-435EFFF58199}"/>
          </ac:grpSpMkLst>
        </pc:grpChg>
      </pc:sldChg>
    </pc:docChg>
  </pc:docChgLst>
  <pc:docChgLst>
    <pc:chgData name="Kershaw, Amy (EEC)" userId="S::amy.kershaw2@mass.gov::863cd089-ee56-4616-807b-bb84c497e830" providerId="AD" clId="Web-{63148DA8-A3C0-F5F7-2DE2-9492517D12D4}"/>
    <pc:docChg chg="delSld modSld">
      <pc:chgData name="Kershaw, Amy (EEC)" userId="S::amy.kershaw2@mass.gov::863cd089-ee56-4616-807b-bb84c497e830" providerId="AD" clId="Web-{63148DA8-A3C0-F5F7-2DE2-9492517D12D4}" dt="2022-11-03T14:38:03.978" v="377"/>
      <pc:docMkLst>
        <pc:docMk/>
      </pc:docMkLst>
      <pc:sldChg chg="del">
        <pc:chgData name="Kershaw, Amy (EEC)" userId="S::amy.kershaw2@mass.gov::863cd089-ee56-4616-807b-bb84c497e830" providerId="AD" clId="Web-{63148DA8-A3C0-F5F7-2DE2-9492517D12D4}" dt="2022-11-03T14:34:52.320" v="367"/>
        <pc:sldMkLst>
          <pc:docMk/>
          <pc:sldMk cId="830236829" sldId="5270"/>
        </pc:sldMkLst>
      </pc:sldChg>
      <pc:sldChg chg="modSp">
        <pc:chgData name="Kershaw, Amy (EEC)" userId="S::amy.kershaw2@mass.gov::863cd089-ee56-4616-807b-bb84c497e830" providerId="AD" clId="Web-{63148DA8-A3C0-F5F7-2DE2-9492517D12D4}" dt="2022-11-03T14:15:47.855" v="321" actId="20577"/>
        <pc:sldMkLst>
          <pc:docMk/>
          <pc:sldMk cId="3758800733" sldId="5425"/>
        </pc:sldMkLst>
        <pc:spChg chg="mod">
          <ac:chgData name="Kershaw, Amy (EEC)" userId="S::amy.kershaw2@mass.gov::863cd089-ee56-4616-807b-bb84c497e830" providerId="AD" clId="Web-{63148DA8-A3C0-F5F7-2DE2-9492517D12D4}" dt="2022-11-03T14:15:47.855" v="321" actId="20577"/>
          <ac:spMkLst>
            <pc:docMk/>
            <pc:sldMk cId="3758800733" sldId="5425"/>
            <ac:spMk id="27" creationId="{9CA1B371-8D94-4FC6-BD04-618DBB4F9B5C}"/>
          </ac:spMkLst>
        </pc:spChg>
        <pc:spChg chg="mod">
          <ac:chgData name="Kershaw, Amy (EEC)" userId="S::amy.kershaw2@mass.gov::863cd089-ee56-4616-807b-bb84c497e830" providerId="AD" clId="Web-{63148DA8-A3C0-F5F7-2DE2-9492517D12D4}" dt="2022-11-03T14:06:33.788" v="183" actId="20577"/>
          <ac:spMkLst>
            <pc:docMk/>
            <pc:sldMk cId="3758800733" sldId="5425"/>
            <ac:spMk id="28" creationId="{A3E67238-1731-4B8A-A076-3EF99B074C7E}"/>
          </ac:spMkLst>
        </pc:spChg>
      </pc:sldChg>
      <pc:sldChg chg="modSp addCm">
        <pc:chgData name="Kershaw, Amy (EEC)" userId="S::amy.kershaw2@mass.gov::863cd089-ee56-4616-807b-bb84c497e830" providerId="AD" clId="Web-{63148DA8-A3C0-F5F7-2DE2-9492517D12D4}" dt="2022-11-03T14:33:45.350" v="366" actId="20577"/>
        <pc:sldMkLst>
          <pc:docMk/>
          <pc:sldMk cId="521153942" sldId="5430"/>
        </pc:sldMkLst>
        <pc:spChg chg="mod">
          <ac:chgData name="Kershaw, Amy (EEC)" userId="S::amy.kershaw2@mass.gov::863cd089-ee56-4616-807b-bb84c497e830" providerId="AD" clId="Web-{63148DA8-A3C0-F5F7-2DE2-9492517D12D4}" dt="2022-11-03T14:21:30.171" v="358" actId="20577"/>
          <ac:spMkLst>
            <pc:docMk/>
            <pc:sldMk cId="521153942" sldId="5430"/>
            <ac:spMk id="3" creationId="{AB3DFAA6-39B2-4AB2-95E8-02580CF9F667}"/>
          </ac:spMkLst>
        </pc:spChg>
        <pc:spChg chg="mod">
          <ac:chgData name="Kershaw, Amy (EEC)" userId="S::amy.kershaw2@mass.gov::863cd089-ee56-4616-807b-bb84c497e830" providerId="AD" clId="Web-{63148DA8-A3C0-F5F7-2DE2-9492517D12D4}" dt="2022-11-03T13:49:09.891" v="0" actId="20577"/>
          <ac:spMkLst>
            <pc:docMk/>
            <pc:sldMk cId="521153942" sldId="5430"/>
            <ac:spMk id="7" creationId="{50330F5B-4605-41B7-8863-3A6222EC35B1}"/>
          </ac:spMkLst>
        </pc:spChg>
        <pc:spChg chg="mod">
          <ac:chgData name="Kershaw, Amy (EEC)" userId="S::amy.kershaw2@mass.gov::863cd089-ee56-4616-807b-bb84c497e830" providerId="AD" clId="Web-{63148DA8-A3C0-F5F7-2DE2-9492517D12D4}" dt="2022-11-03T14:21:41.890" v="361" actId="20577"/>
          <ac:spMkLst>
            <pc:docMk/>
            <pc:sldMk cId="521153942" sldId="5430"/>
            <ac:spMk id="9" creationId="{671BEA53-3DBB-40B8-9848-42BEC407FB42}"/>
          </ac:spMkLst>
        </pc:spChg>
        <pc:spChg chg="mod">
          <ac:chgData name="Kershaw, Amy (EEC)" userId="S::amy.kershaw2@mass.gov::863cd089-ee56-4616-807b-bb84c497e830" providerId="AD" clId="Web-{63148DA8-A3C0-F5F7-2DE2-9492517D12D4}" dt="2022-11-03T14:33:45.350" v="366" actId="20577"/>
          <ac:spMkLst>
            <pc:docMk/>
            <pc:sldMk cId="521153942" sldId="5430"/>
            <ac:spMk id="11" creationId="{550C69CC-2FD1-4F54-BFB6-42FD63F1BC8A}"/>
          </ac:spMkLst>
        </pc:spChg>
      </pc:sldChg>
      <pc:sldChg chg="addCm">
        <pc:chgData name="Kershaw, Amy (EEC)" userId="S::amy.kershaw2@mass.gov::863cd089-ee56-4616-807b-bb84c497e830" providerId="AD" clId="Web-{63148DA8-A3C0-F5F7-2DE2-9492517D12D4}" dt="2022-11-03T14:38:03.978" v="377"/>
        <pc:sldMkLst>
          <pc:docMk/>
          <pc:sldMk cId="4084622455" sldId="5460"/>
        </pc:sldMkLst>
      </pc:sldChg>
      <pc:sldChg chg="modSp">
        <pc:chgData name="Kershaw, Amy (EEC)" userId="S::amy.kershaw2@mass.gov::863cd089-ee56-4616-807b-bb84c497e830" providerId="AD" clId="Web-{63148DA8-A3C0-F5F7-2DE2-9492517D12D4}" dt="2022-11-03T14:35:41.242" v="375"/>
        <pc:sldMkLst>
          <pc:docMk/>
          <pc:sldMk cId="2280404343" sldId="5463"/>
        </pc:sldMkLst>
        <pc:graphicFrameChg chg="mod modGraphic">
          <ac:chgData name="Kershaw, Amy (EEC)" userId="S::amy.kershaw2@mass.gov::863cd089-ee56-4616-807b-bb84c497e830" providerId="AD" clId="Web-{63148DA8-A3C0-F5F7-2DE2-9492517D12D4}" dt="2022-11-03T14:35:41.242" v="375"/>
          <ac:graphicFrameMkLst>
            <pc:docMk/>
            <pc:sldMk cId="2280404343" sldId="5463"/>
            <ac:graphicFrameMk id="14" creationId="{21F49564-E622-4C73-B66D-D82B00C36A9D}"/>
          </ac:graphicFrameMkLst>
        </pc:graphicFrameChg>
        <pc:graphicFrameChg chg="mod modGraphic">
          <ac:chgData name="Kershaw, Amy (EEC)" userId="S::amy.kershaw2@mass.gov::863cd089-ee56-4616-807b-bb84c497e830" providerId="AD" clId="Web-{63148DA8-A3C0-F5F7-2DE2-9492517D12D4}" dt="2022-11-03T14:35:35.555" v="369"/>
          <ac:graphicFrameMkLst>
            <pc:docMk/>
            <pc:sldMk cId="2280404343" sldId="5463"/>
            <ac:graphicFrameMk id="16" creationId="{CE8F17C1-5BA3-4873-909B-03C81A8D6198}"/>
          </ac:graphicFrameMkLst>
        </pc:graphicFrameChg>
      </pc:sldChg>
      <pc:sldChg chg="del">
        <pc:chgData name="Kershaw, Amy (EEC)" userId="S::amy.kershaw2@mass.gov::863cd089-ee56-4616-807b-bb84c497e830" providerId="AD" clId="Web-{63148DA8-A3C0-F5F7-2DE2-9492517D12D4}" dt="2022-11-03T13:59:13.473" v="68"/>
        <pc:sldMkLst>
          <pc:docMk/>
          <pc:sldMk cId="468579455" sldId="5483"/>
        </pc:sldMkLst>
      </pc:sldChg>
      <pc:sldChg chg="modSp">
        <pc:chgData name="Kershaw, Amy (EEC)" userId="S::amy.kershaw2@mass.gov::863cd089-ee56-4616-807b-bb84c497e830" providerId="AD" clId="Web-{63148DA8-A3C0-F5F7-2DE2-9492517D12D4}" dt="2022-11-03T14:19:57.795" v="355" actId="20577"/>
        <pc:sldMkLst>
          <pc:docMk/>
          <pc:sldMk cId="3674719389" sldId="5487"/>
        </pc:sldMkLst>
        <pc:spChg chg="mod">
          <ac:chgData name="Kershaw, Amy (EEC)" userId="S::amy.kershaw2@mass.gov::863cd089-ee56-4616-807b-bb84c497e830" providerId="AD" clId="Web-{63148DA8-A3C0-F5F7-2DE2-9492517D12D4}" dt="2022-11-03T14:17:01.012" v="347" actId="20577"/>
          <ac:spMkLst>
            <pc:docMk/>
            <pc:sldMk cId="3674719389" sldId="5487"/>
            <ac:spMk id="29" creationId="{1D635219-0EB2-4DCE-9293-0269C4ABB8FB}"/>
          </ac:spMkLst>
        </pc:spChg>
        <pc:spChg chg="mod">
          <ac:chgData name="Kershaw, Amy (EEC)" userId="S::amy.kershaw2@mass.gov::863cd089-ee56-4616-807b-bb84c497e830" providerId="AD" clId="Web-{63148DA8-A3C0-F5F7-2DE2-9492517D12D4}" dt="2022-11-03T14:19:57.795" v="355" actId="20577"/>
          <ac:spMkLst>
            <pc:docMk/>
            <pc:sldMk cId="3674719389" sldId="5487"/>
            <ac:spMk id="30" creationId="{FE0C65DD-DB3A-4248-9864-83864BF8D4E7}"/>
          </ac:spMkLst>
        </pc:spChg>
      </pc:sldChg>
    </pc:docChg>
  </pc:docChgLst>
  <pc:docChgLst>
    <pc:chgData name="Kershaw, Amy (EEC)" userId="S::amy.kershaw2@mass.gov::863cd089-ee56-4616-807b-bb84c497e830" providerId="AD" clId="Web-{46A636AE-4C88-6F74-0350-8DA4EFB6B51A}"/>
    <pc:docChg chg="modSld">
      <pc:chgData name="Kershaw, Amy (EEC)" userId="S::amy.kershaw2@mass.gov::863cd089-ee56-4616-807b-bb84c497e830" providerId="AD" clId="Web-{46A636AE-4C88-6F74-0350-8DA4EFB6B51A}" dt="2022-11-03T18:56:48.143" v="394" actId="20577"/>
      <pc:docMkLst>
        <pc:docMk/>
      </pc:docMkLst>
      <pc:sldChg chg="modSp">
        <pc:chgData name="Kershaw, Amy (EEC)" userId="S::amy.kershaw2@mass.gov::863cd089-ee56-4616-807b-bb84c497e830" providerId="AD" clId="Web-{46A636AE-4C88-6F74-0350-8DA4EFB6B51A}" dt="2022-11-03T18:56:48.143" v="394" actId="20577"/>
        <pc:sldMkLst>
          <pc:docMk/>
          <pc:sldMk cId="2818987242" sldId="5465"/>
        </pc:sldMkLst>
        <pc:spChg chg="mod">
          <ac:chgData name="Kershaw, Amy (EEC)" userId="S::amy.kershaw2@mass.gov::863cd089-ee56-4616-807b-bb84c497e830" providerId="AD" clId="Web-{46A636AE-4C88-6F74-0350-8DA4EFB6B51A}" dt="2022-11-03T18:49:28.873" v="44" actId="14100"/>
          <ac:spMkLst>
            <pc:docMk/>
            <pc:sldMk cId="2818987242" sldId="5465"/>
            <ac:spMk id="9" creationId="{6CDA4FBC-F6D0-4D62-A000-D81BD6BA069E}"/>
          </ac:spMkLst>
        </pc:spChg>
        <pc:spChg chg="mod">
          <ac:chgData name="Kershaw, Amy (EEC)" userId="S::amy.kershaw2@mass.gov::863cd089-ee56-4616-807b-bb84c497e830" providerId="AD" clId="Web-{46A636AE-4C88-6F74-0350-8DA4EFB6B51A}" dt="2022-11-03T18:56:48.143" v="394" actId="20577"/>
          <ac:spMkLst>
            <pc:docMk/>
            <pc:sldMk cId="2818987242" sldId="5465"/>
            <ac:spMk id="5124" creationId="{00000000-0000-0000-0000-000000000000}"/>
          </ac:spMkLst>
        </pc:spChg>
      </pc:sldChg>
    </pc:docChg>
  </pc:docChgLst>
</pc:chgInfo>
</file>

<file path=ppt/diagrams/_rels/data1.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10.png"/><Relationship Id="rId7" Type="http://schemas.openxmlformats.org/officeDocument/2006/relationships/image" Target="../media/image14.png"/><Relationship Id="rId12" Type="http://schemas.openxmlformats.org/officeDocument/2006/relationships/image" Target="../media/image19.sv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11" Type="http://schemas.openxmlformats.org/officeDocument/2006/relationships/image" Target="../media/image18.png"/><Relationship Id="rId5" Type="http://schemas.openxmlformats.org/officeDocument/2006/relationships/image" Target="../media/image12.png"/><Relationship Id="rId10" Type="http://schemas.openxmlformats.org/officeDocument/2006/relationships/image" Target="../media/image17.svg"/><Relationship Id="rId4" Type="http://schemas.openxmlformats.org/officeDocument/2006/relationships/image" Target="../media/image11.svg"/><Relationship Id="rId9" Type="http://schemas.openxmlformats.org/officeDocument/2006/relationships/image" Target="../media/image16.png"/></Relationships>
</file>

<file path=ppt/diagrams/_rels/drawing1.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10.png"/><Relationship Id="rId7" Type="http://schemas.openxmlformats.org/officeDocument/2006/relationships/image" Target="../media/image14.png"/><Relationship Id="rId12" Type="http://schemas.openxmlformats.org/officeDocument/2006/relationships/image" Target="../media/image19.sv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11" Type="http://schemas.openxmlformats.org/officeDocument/2006/relationships/image" Target="../media/image18.png"/><Relationship Id="rId5" Type="http://schemas.openxmlformats.org/officeDocument/2006/relationships/image" Target="../media/image12.png"/><Relationship Id="rId10" Type="http://schemas.openxmlformats.org/officeDocument/2006/relationships/image" Target="../media/image17.svg"/><Relationship Id="rId4" Type="http://schemas.openxmlformats.org/officeDocument/2006/relationships/image" Target="../media/image11.svg"/><Relationship Id="rId9" Type="http://schemas.openxmlformats.org/officeDocument/2006/relationships/image" Target="../media/image16.png"/></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C2C2552-921F-4DF2-A58A-E0A09F2E2F56}" type="doc">
      <dgm:prSet loTypeId="urn:microsoft.com/office/officeart/2005/8/layout/vList4" loCatId="list" qsTypeId="urn:microsoft.com/office/officeart/2005/8/quickstyle/simple1" qsCatId="simple" csTypeId="urn:microsoft.com/office/officeart/2005/8/colors/accent1_1" csCatId="accent1" phldr="1"/>
      <dgm:spPr/>
    </dgm:pt>
    <dgm:pt modelId="{5CC8E27E-1C7B-4ACD-908A-E93EC9F7EDB6}">
      <dgm:prSet phldrT="[Text]"/>
      <dgm:spPr/>
      <dgm:t>
        <a:bodyPr/>
        <a:lstStyle/>
        <a:p>
          <a:pPr>
            <a:buFont typeface="Arial" panose="020B0604020202020204" pitchFamily="34" charset="0"/>
            <a:buChar char="•"/>
          </a:pPr>
          <a:r>
            <a:rPr lang="en-US" b="1" i="0"/>
            <a:t>Family-Centered: </a:t>
          </a:r>
          <a:r>
            <a:rPr lang="en-US" b="0" i="0"/>
            <a:t>Reorient the financial assistance for child care system to prioritize the experience and needs of Massachusetts families</a:t>
          </a:r>
          <a:endParaRPr lang="en-US" b="0"/>
        </a:p>
      </dgm:t>
    </dgm:pt>
    <dgm:pt modelId="{97BE80B1-818B-4292-91AF-84E83955DABD}" type="parTrans" cxnId="{24A4DD81-31E9-4063-B53E-B02ED522C633}">
      <dgm:prSet/>
      <dgm:spPr/>
      <dgm:t>
        <a:bodyPr/>
        <a:lstStyle/>
        <a:p>
          <a:endParaRPr lang="en-US"/>
        </a:p>
      </dgm:t>
    </dgm:pt>
    <dgm:pt modelId="{D0B19DB7-2FD4-4B14-B977-E765CA07DE74}" type="sibTrans" cxnId="{24A4DD81-31E9-4063-B53E-B02ED522C633}">
      <dgm:prSet/>
      <dgm:spPr/>
      <dgm:t>
        <a:bodyPr/>
        <a:lstStyle/>
        <a:p>
          <a:endParaRPr lang="en-US"/>
        </a:p>
      </dgm:t>
    </dgm:pt>
    <dgm:pt modelId="{3336D7F1-AFA3-4FCE-A25B-4D8D179E7270}">
      <dgm:prSet/>
      <dgm:spPr/>
      <dgm:t>
        <a:bodyPr/>
        <a:lstStyle/>
        <a:p>
          <a:pPr>
            <a:buFont typeface="Arial" panose="020B0604020202020204" pitchFamily="34" charset="0"/>
            <a:buChar char="•"/>
          </a:pPr>
          <a:r>
            <a:rPr lang="en-US" b="1" i="0"/>
            <a:t>Simplified: </a:t>
          </a:r>
          <a:r>
            <a:rPr lang="en-US" b="0" i="0"/>
            <a:t>Reduce the bureaucratic burden on families and subsidy administrators through increased flexibility and simplification of processes </a:t>
          </a:r>
        </a:p>
      </dgm:t>
    </dgm:pt>
    <dgm:pt modelId="{17BA03C4-8876-4939-9BA0-F0F86ABB04C6}" type="parTrans" cxnId="{0404119C-6120-4423-92AE-A70D39CD91F9}">
      <dgm:prSet/>
      <dgm:spPr/>
      <dgm:t>
        <a:bodyPr/>
        <a:lstStyle/>
        <a:p>
          <a:endParaRPr lang="en-US"/>
        </a:p>
      </dgm:t>
    </dgm:pt>
    <dgm:pt modelId="{6EDFE1BE-C4A9-4386-8DF1-2E200298D22E}" type="sibTrans" cxnId="{0404119C-6120-4423-92AE-A70D39CD91F9}">
      <dgm:prSet/>
      <dgm:spPr/>
      <dgm:t>
        <a:bodyPr/>
        <a:lstStyle/>
        <a:p>
          <a:endParaRPr lang="en-US"/>
        </a:p>
      </dgm:t>
    </dgm:pt>
    <dgm:pt modelId="{FE0325D0-D406-4398-8A5B-1DFFBACB7934}">
      <dgm:prSet/>
      <dgm:spPr/>
      <dgm:t>
        <a:bodyPr/>
        <a:lstStyle/>
        <a:p>
          <a:pPr rtl="0">
            <a:buFont typeface="Arial" panose="020B0604020202020204" pitchFamily="34" charset="0"/>
            <a:buChar char="•"/>
          </a:pPr>
          <a:r>
            <a:rPr lang="en-US" b="1" i="0"/>
            <a:t>Innovative: </a:t>
          </a:r>
          <a:r>
            <a:rPr lang="en-US" b="0" i="0"/>
            <a:t>Introduce evidence-based, proven solutions</a:t>
          </a:r>
          <a:r>
            <a:rPr lang="en-US" b="0" i="0">
              <a:latin typeface="Arial" panose="020B0604020202020204"/>
            </a:rPr>
            <a:t> and technology</a:t>
          </a:r>
          <a:r>
            <a:rPr lang="en-US" b="0" i="0"/>
            <a:t> to improve overall system efficiency </a:t>
          </a:r>
        </a:p>
      </dgm:t>
    </dgm:pt>
    <dgm:pt modelId="{068C5D4E-50A1-49C4-837D-9E5ED84BC929}" type="parTrans" cxnId="{00AC82B9-042F-4904-A399-6A35083B4290}">
      <dgm:prSet/>
      <dgm:spPr/>
      <dgm:t>
        <a:bodyPr/>
        <a:lstStyle/>
        <a:p>
          <a:endParaRPr lang="en-US"/>
        </a:p>
      </dgm:t>
    </dgm:pt>
    <dgm:pt modelId="{4041C008-3909-4052-BB30-AADF9AB3E6B0}" type="sibTrans" cxnId="{00AC82B9-042F-4904-A399-6A35083B4290}">
      <dgm:prSet/>
      <dgm:spPr/>
      <dgm:t>
        <a:bodyPr/>
        <a:lstStyle/>
        <a:p>
          <a:endParaRPr lang="en-US"/>
        </a:p>
      </dgm:t>
    </dgm:pt>
    <dgm:pt modelId="{EAC5DB4E-8FB9-415C-8846-D156EB0DF724}">
      <dgm:prSet/>
      <dgm:spPr/>
      <dgm:t>
        <a:bodyPr/>
        <a:lstStyle/>
        <a:p>
          <a:pPr>
            <a:buFont typeface="Arial" panose="020B0604020202020204" pitchFamily="34" charset="0"/>
            <a:buChar char="•"/>
          </a:pPr>
          <a:r>
            <a:rPr lang="en-US" b="1" i="0"/>
            <a:t>Align Eligibility Requirements and Processes: </a:t>
          </a:r>
          <a:r>
            <a:rPr lang="en-US" b="0" i="0"/>
            <a:t>Align across agency, state, and federal systems to create consistent processes  </a:t>
          </a:r>
        </a:p>
      </dgm:t>
    </dgm:pt>
    <dgm:pt modelId="{61E99192-5680-4316-9980-14EE38DBF44C}" type="parTrans" cxnId="{395FEE2D-1625-461B-912F-813F8CC5A5CD}">
      <dgm:prSet/>
      <dgm:spPr/>
      <dgm:t>
        <a:bodyPr/>
        <a:lstStyle/>
        <a:p>
          <a:endParaRPr lang="en-US"/>
        </a:p>
      </dgm:t>
    </dgm:pt>
    <dgm:pt modelId="{FE2A9861-E053-4538-A121-AC6CFC730CB1}" type="sibTrans" cxnId="{395FEE2D-1625-461B-912F-813F8CC5A5CD}">
      <dgm:prSet/>
      <dgm:spPr/>
      <dgm:t>
        <a:bodyPr/>
        <a:lstStyle/>
        <a:p>
          <a:endParaRPr lang="en-US"/>
        </a:p>
      </dgm:t>
    </dgm:pt>
    <dgm:pt modelId="{670930B3-0D05-479C-B32F-D509DD8F8B6A}">
      <dgm:prSet/>
      <dgm:spPr/>
      <dgm:t>
        <a:bodyPr/>
        <a:lstStyle/>
        <a:p>
          <a:pPr rtl="0">
            <a:buFont typeface="Arial" panose="020B0604020202020204" pitchFamily="34" charset="0"/>
            <a:buChar char="•"/>
          </a:pPr>
          <a:r>
            <a:rPr lang="en-US" b="1" i="0"/>
            <a:t>Collaborative: </a:t>
          </a:r>
          <a:r>
            <a:rPr lang="en-US" b="0" i="0"/>
            <a:t>Work in tandem with internal and external partners to make improvements</a:t>
          </a:r>
          <a:r>
            <a:rPr lang="en-US" b="0" i="0">
              <a:latin typeface="Arial" panose="020B0604020202020204"/>
            </a:rPr>
            <a:t>  </a:t>
          </a:r>
          <a:endParaRPr lang="en-US" b="0" i="0"/>
        </a:p>
      </dgm:t>
    </dgm:pt>
    <dgm:pt modelId="{2AE88626-C2B0-4B08-BBB8-7E09293F5B74}" type="parTrans" cxnId="{6A9BC500-FE31-4137-8E17-F4E626B98A24}">
      <dgm:prSet/>
      <dgm:spPr/>
      <dgm:t>
        <a:bodyPr/>
        <a:lstStyle/>
        <a:p>
          <a:endParaRPr lang="en-US"/>
        </a:p>
      </dgm:t>
    </dgm:pt>
    <dgm:pt modelId="{DBF60744-3A57-445F-B1E3-D821E27D2AE8}" type="sibTrans" cxnId="{6A9BC500-FE31-4137-8E17-F4E626B98A24}">
      <dgm:prSet/>
      <dgm:spPr/>
      <dgm:t>
        <a:bodyPr/>
        <a:lstStyle/>
        <a:p>
          <a:endParaRPr lang="en-US"/>
        </a:p>
      </dgm:t>
    </dgm:pt>
    <dgm:pt modelId="{F092EC43-0297-445D-892E-CFBCB8AEB9A9}">
      <dgm:prSet phldrT="[Text]"/>
      <dgm:spPr/>
      <dgm:t>
        <a:bodyPr/>
        <a:lstStyle/>
        <a:p>
          <a:pPr rtl="0">
            <a:buFont typeface="Arial" panose="020B0604020202020204" pitchFamily="34" charset="0"/>
            <a:buChar char="•"/>
          </a:pPr>
          <a:r>
            <a:rPr lang="en-US" b="1" i="0"/>
            <a:t>Accessible &amp; Equitable: </a:t>
          </a:r>
          <a:r>
            <a:rPr lang="en-US" b="0" i="0"/>
            <a:t>Promote expanded and equitable access to child care</a:t>
          </a:r>
          <a:r>
            <a:rPr lang="en-US" b="0" i="0">
              <a:latin typeface="Arial" panose="020B0604020202020204"/>
            </a:rPr>
            <a:t> </a:t>
          </a:r>
          <a:r>
            <a:rPr lang="en-US"/>
            <a:t>promoting </a:t>
          </a:r>
          <a:r>
            <a:rPr lang="en-US" b="0"/>
            <a:t>inclusive practices and communication</a:t>
          </a:r>
        </a:p>
      </dgm:t>
    </dgm:pt>
    <dgm:pt modelId="{41A949D6-7611-484F-B86B-792F35E5CD8B}" type="parTrans" cxnId="{F13F76F0-1156-42BD-AD19-9DA5A0272778}">
      <dgm:prSet/>
      <dgm:spPr/>
      <dgm:t>
        <a:bodyPr/>
        <a:lstStyle/>
        <a:p>
          <a:endParaRPr lang="en-US"/>
        </a:p>
      </dgm:t>
    </dgm:pt>
    <dgm:pt modelId="{9210C3B3-98DA-4672-8811-35382E2B0981}" type="sibTrans" cxnId="{F13F76F0-1156-42BD-AD19-9DA5A0272778}">
      <dgm:prSet/>
      <dgm:spPr/>
      <dgm:t>
        <a:bodyPr/>
        <a:lstStyle/>
        <a:p>
          <a:endParaRPr lang="en-US"/>
        </a:p>
      </dgm:t>
    </dgm:pt>
    <dgm:pt modelId="{1E1C1866-B42E-47DC-87CC-6762C78C703A}" type="pres">
      <dgm:prSet presAssocID="{EC2C2552-921F-4DF2-A58A-E0A09F2E2F56}" presName="linear" presStyleCnt="0">
        <dgm:presLayoutVars>
          <dgm:dir/>
          <dgm:resizeHandles val="exact"/>
        </dgm:presLayoutVars>
      </dgm:prSet>
      <dgm:spPr/>
    </dgm:pt>
    <dgm:pt modelId="{08BBFC3B-4864-4680-8E0A-62E9AE537D56}" type="pres">
      <dgm:prSet presAssocID="{5CC8E27E-1C7B-4ACD-908A-E93EC9F7EDB6}" presName="comp" presStyleCnt="0"/>
      <dgm:spPr/>
    </dgm:pt>
    <dgm:pt modelId="{F3196B3D-18C6-416B-A4D0-1C763DE55FD0}" type="pres">
      <dgm:prSet presAssocID="{5CC8E27E-1C7B-4ACD-908A-E93EC9F7EDB6}" presName="box" presStyleLbl="node1" presStyleIdx="0" presStyleCnt="6"/>
      <dgm:spPr/>
    </dgm:pt>
    <dgm:pt modelId="{033FC8CD-E703-4A6B-85CF-EA86ED36AA3D}" type="pres">
      <dgm:prSet presAssocID="{5CC8E27E-1C7B-4ACD-908A-E93EC9F7EDB6}" presName="img" presStyleLbl="fgImgPlace1" presStyleIdx="0" presStyleCnt="6" custScaleX="43079"/>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Family with two children with solid fill"/>
        </a:ext>
      </dgm:extLst>
    </dgm:pt>
    <dgm:pt modelId="{B02D3FC3-B5CA-421A-9BE8-7E040352081D}" type="pres">
      <dgm:prSet presAssocID="{5CC8E27E-1C7B-4ACD-908A-E93EC9F7EDB6}" presName="text" presStyleLbl="node1" presStyleIdx="0" presStyleCnt="6">
        <dgm:presLayoutVars>
          <dgm:bulletEnabled val="1"/>
        </dgm:presLayoutVars>
      </dgm:prSet>
      <dgm:spPr/>
    </dgm:pt>
    <dgm:pt modelId="{A7B5A468-163F-48C3-9C65-49ABB8D8C7B5}" type="pres">
      <dgm:prSet presAssocID="{D0B19DB7-2FD4-4B14-B977-E765CA07DE74}" presName="spacer" presStyleCnt="0"/>
      <dgm:spPr/>
    </dgm:pt>
    <dgm:pt modelId="{28AA4792-78A3-4B5D-B7F0-61FA67EB42A0}" type="pres">
      <dgm:prSet presAssocID="{F092EC43-0297-445D-892E-CFBCB8AEB9A9}" presName="comp" presStyleCnt="0"/>
      <dgm:spPr/>
    </dgm:pt>
    <dgm:pt modelId="{7FD2B625-CD02-4F1A-8E25-49C885091679}" type="pres">
      <dgm:prSet presAssocID="{F092EC43-0297-445D-892E-CFBCB8AEB9A9}" presName="box" presStyleLbl="node1" presStyleIdx="1" presStyleCnt="6"/>
      <dgm:spPr/>
    </dgm:pt>
    <dgm:pt modelId="{F74E1F32-189D-4177-8023-CD0EBC693974}" type="pres">
      <dgm:prSet presAssocID="{F092EC43-0297-445D-892E-CFBCB8AEB9A9}" presName="img" presStyleLbl="fgImgPlace1" presStyleIdx="1" presStyleCnt="6" custScaleX="43079"/>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Unlock with solid fill"/>
        </a:ext>
      </dgm:extLst>
    </dgm:pt>
    <dgm:pt modelId="{C606D9FA-19FF-45E3-8089-C0F84F7C67C8}" type="pres">
      <dgm:prSet presAssocID="{F092EC43-0297-445D-892E-CFBCB8AEB9A9}" presName="text" presStyleLbl="node1" presStyleIdx="1" presStyleCnt="6">
        <dgm:presLayoutVars>
          <dgm:bulletEnabled val="1"/>
        </dgm:presLayoutVars>
      </dgm:prSet>
      <dgm:spPr/>
    </dgm:pt>
    <dgm:pt modelId="{C99B3A24-F8E2-412B-88F5-2E7A57605744}" type="pres">
      <dgm:prSet presAssocID="{9210C3B3-98DA-4672-8811-35382E2B0981}" presName="spacer" presStyleCnt="0"/>
      <dgm:spPr/>
    </dgm:pt>
    <dgm:pt modelId="{D65546E7-D520-4565-836F-B184978E12C2}" type="pres">
      <dgm:prSet presAssocID="{3336D7F1-AFA3-4FCE-A25B-4D8D179E7270}" presName="comp" presStyleCnt="0"/>
      <dgm:spPr/>
    </dgm:pt>
    <dgm:pt modelId="{E6F8E0FC-C2A9-4FED-9462-C501E9AAE36F}" type="pres">
      <dgm:prSet presAssocID="{3336D7F1-AFA3-4FCE-A25B-4D8D179E7270}" presName="box" presStyleLbl="node1" presStyleIdx="2" presStyleCnt="6"/>
      <dgm:spPr/>
    </dgm:pt>
    <dgm:pt modelId="{2D0B61FF-A864-4CF7-92FF-734B4EA7C07A}" type="pres">
      <dgm:prSet presAssocID="{3336D7F1-AFA3-4FCE-A25B-4D8D179E7270}" presName="img" presStyleLbl="fgImgPlace1" presStyleIdx="2" presStyleCnt="6" custScaleX="41100"/>
      <dgm:spPr>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Scroll with solid fill"/>
        </a:ext>
      </dgm:extLst>
    </dgm:pt>
    <dgm:pt modelId="{A0CBD1F5-C135-44CE-8676-896995152830}" type="pres">
      <dgm:prSet presAssocID="{3336D7F1-AFA3-4FCE-A25B-4D8D179E7270}" presName="text" presStyleLbl="node1" presStyleIdx="2" presStyleCnt="6">
        <dgm:presLayoutVars>
          <dgm:bulletEnabled val="1"/>
        </dgm:presLayoutVars>
      </dgm:prSet>
      <dgm:spPr/>
    </dgm:pt>
    <dgm:pt modelId="{8C6FB76B-26D9-4802-80B2-FA4514474AEF}" type="pres">
      <dgm:prSet presAssocID="{6EDFE1BE-C4A9-4386-8DF1-2E200298D22E}" presName="spacer" presStyleCnt="0"/>
      <dgm:spPr/>
    </dgm:pt>
    <dgm:pt modelId="{248145C1-D5CE-46D0-99D9-85A4E1D0ABB3}" type="pres">
      <dgm:prSet presAssocID="{FE0325D0-D406-4398-8A5B-1DFFBACB7934}" presName="comp" presStyleCnt="0"/>
      <dgm:spPr/>
    </dgm:pt>
    <dgm:pt modelId="{CEAF3999-7C2F-4333-8EBE-B38C06A14122}" type="pres">
      <dgm:prSet presAssocID="{FE0325D0-D406-4398-8A5B-1DFFBACB7934}" presName="box" presStyleLbl="node1" presStyleIdx="3" presStyleCnt="6"/>
      <dgm:spPr/>
    </dgm:pt>
    <dgm:pt modelId="{01BC49D0-6F5B-4EB6-95AB-53BF539E36E1}" type="pres">
      <dgm:prSet presAssocID="{FE0325D0-D406-4398-8A5B-1DFFBACB7934}" presName="img" presStyleLbl="fgImgPlace1" presStyleIdx="3" presStyleCnt="6" custScaleX="42262" custLinFactNeighborX="-581" custLinFactNeighborY="-150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dgm:spPr>
      <dgm:extLst>
        <a:ext uri="{E40237B7-FDA0-4F09-8148-C483321AD2D9}">
          <dgm14:cNvPr xmlns:dgm14="http://schemas.microsoft.com/office/drawing/2010/diagram" id="0" name="" descr="Lightbulb and gear with solid fill"/>
        </a:ext>
      </dgm:extLst>
    </dgm:pt>
    <dgm:pt modelId="{93B98441-D89E-4D4B-B44E-5B20335AFCF5}" type="pres">
      <dgm:prSet presAssocID="{FE0325D0-D406-4398-8A5B-1DFFBACB7934}" presName="text" presStyleLbl="node1" presStyleIdx="3" presStyleCnt="6">
        <dgm:presLayoutVars>
          <dgm:bulletEnabled val="1"/>
        </dgm:presLayoutVars>
      </dgm:prSet>
      <dgm:spPr/>
    </dgm:pt>
    <dgm:pt modelId="{92907403-35E3-40A7-A3E2-130A9D2C1A02}" type="pres">
      <dgm:prSet presAssocID="{4041C008-3909-4052-BB30-AADF9AB3E6B0}" presName="spacer" presStyleCnt="0"/>
      <dgm:spPr/>
    </dgm:pt>
    <dgm:pt modelId="{9BCB104C-F7D2-4BD1-8319-A3DD786BBA15}" type="pres">
      <dgm:prSet presAssocID="{EAC5DB4E-8FB9-415C-8846-D156EB0DF724}" presName="comp" presStyleCnt="0"/>
      <dgm:spPr/>
    </dgm:pt>
    <dgm:pt modelId="{088ADBB2-4AFB-42C9-A3C8-6DB3D2A61384}" type="pres">
      <dgm:prSet presAssocID="{EAC5DB4E-8FB9-415C-8846-D156EB0DF724}" presName="box" presStyleLbl="node1" presStyleIdx="4" presStyleCnt="6"/>
      <dgm:spPr/>
    </dgm:pt>
    <dgm:pt modelId="{7606290D-5AF7-44DD-BE3F-C19B01FC601B}" type="pres">
      <dgm:prSet presAssocID="{EAC5DB4E-8FB9-415C-8846-D156EB0DF724}" presName="img" presStyleLbl="fgImgPlace1" presStyleIdx="4" presStyleCnt="6" custScaleX="41100"/>
      <dgm:spPr>
        <a:blipFill>
          <a:blip xmlns:r="http://schemas.openxmlformats.org/officeDocument/2006/relationships" r:embed="rId9">
            <a:extLst>
              <a:ext uri="{96DAC541-7B7A-43D3-8B79-37D633B846F1}">
                <asvg:svgBlip xmlns:asvg="http://schemas.microsoft.com/office/drawing/2016/SVG/main" r:embed="rId10"/>
              </a:ext>
            </a:extLst>
          </a:blip>
          <a:srcRect/>
          <a:stretch>
            <a:fillRect/>
          </a:stretch>
        </a:blipFill>
      </dgm:spPr>
      <dgm:extLst>
        <a:ext uri="{E40237B7-FDA0-4F09-8148-C483321AD2D9}">
          <dgm14:cNvPr xmlns:dgm14="http://schemas.microsoft.com/office/drawing/2010/diagram" id="0" name="" descr="Bank with solid fill"/>
        </a:ext>
      </dgm:extLst>
    </dgm:pt>
    <dgm:pt modelId="{7066E7E3-0EF4-4F7C-B587-C30DA3E3AFC6}" type="pres">
      <dgm:prSet presAssocID="{EAC5DB4E-8FB9-415C-8846-D156EB0DF724}" presName="text" presStyleLbl="node1" presStyleIdx="4" presStyleCnt="6">
        <dgm:presLayoutVars>
          <dgm:bulletEnabled val="1"/>
        </dgm:presLayoutVars>
      </dgm:prSet>
      <dgm:spPr/>
    </dgm:pt>
    <dgm:pt modelId="{C311DFFA-D739-4251-9D4C-ECF2647F19F7}" type="pres">
      <dgm:prSet presAssocID="{FE2A9861-E053-4538-A121-AC6CFC730CB1}" presName="spacer" presStyleCnt="0"/>
      <dgm:spPr/>
    </dgm:pt>
    <dgm:pt modelId="{7CF33C58-4E3C-49BD-8757-36C9B53837BB}" type="pres">
      <dgm:prSet presAssocID="{670930B3-0D05-479C-B32F-D509DD8F8B6A}" presName="comp" presStyleCnt="0"/>
      <dgm:spPr/>
    </dgm:pt>
    <dgm:pt modelId="{7A245B97-5C33-47EB-A70E-07DDFA431F34}" type="pres">
      <dgm:prSet presAssocID="{670930B3-0D05-479C-B32F-D509DD8F8B6A}" presName="box" presStyleLbl="node1" presStyleIdx="5" presStyleCnt="6"/>
      <dgm:spPr/>
    </dgm:pt>
    <dgm:pt modelId="{8099AB47-F561-4D56-886A-5D7B50C84F09}" type="pres">
      <dgm:prSet presAssocID="{670930B3-0D05-479C-B32F-D509DD8F8B6A}" presName="img" presStyleLbl="fgImgPlace1" presStyleIdx="5" presStyleCnt="6" custScaleX="45057"/>
      <dgm:spPr>
        <a:blipFill>
          <a:blip xmlns:r="http://schemas.openxmlformats.org/officeDocument/2006/relationships" r:embed="rId11">
            <a:extLst>
              <a:ext uri="{96DAC541-7B7A-43D3-8B79-37D633B846F1}">
                <asvg:svgBlip xmlns:asvg="http://schemas.microsoft.com/office/drawing/2016/SVG/main" r:embed="rId12"/>
              </a:ext>
            </a:extLst>
          </a:blip>
          <a:srcRect/>
          <a:stretch>
            <a:fillRect/>
          </a:stretch>
        </a:blipFill>
      </dgm:spPr>
      <dgm:extLst>
        <a:ext uri="{E40237B7-FDA0-4F09-8148-C483321AD2D9}">
          <dgm14:cNvPr xmlns:dgm14="http://schemas.microsoft.com/office/drawing/2010/diagram" id="0" name="" descr="Boardroom with solid fill"/>
        </a:ext>
      </dgm:extLst>
    </dgm:pt>
    <dgm:pt modelId="{9BECECF4-E513-4C2C-911F-8A3496A2BA59}" type="pres">
      <dgm:prSet presAssocID="{670930B3-0D05-479C-B32F-D509DD8F8B6A}" presName="text" presStyleLbl="node1" presStyleIdx="5" presStyleCnt="6">
        <dgm:presLayoutVars>
          <dgm:bulletEnabled val="1"/>
        </dgm:presLayoutVars>
      </dgm:prSet>
      <dgm:spPr/>
    </dgm:pt>
  </dgm:ptLst>
  <dgm:cxnLst>
    <dgm:cxn modelId="{6A9BC500-FE31-4137-8E17-F4E626B98A24}" srcId="{EC2C2552-921F-4DF2-A58A-E0A09F2E2F56}" destId="{670930B3-0D05-479C-B32F-D509DD8F8B6A}" srcOrd="5" destOrd="0" parTransId="{2AE88626-C2B0-4B08-BBB8-7E09293F5B74}" sibTransId="{DBF60744-3A57-445F-B1E3-D821E27D2AE8}"/>
    <dgm:cxn modelId="{29A31107-2FDC-4291-8876-4E7B31A97575}" type="presOf" srcId="{F092EC43-0297-445D-892E-CFBCB8AEB9A9}" destId="{C606D9FA-19FF-45E3-8089-C0F84F7C67C8}" srcOrd="1" destOrd="0" presId="urn:microsoft.com/office/officeart/2005/8/layout/vList4"/>
    <dgm:cxn modelId="{D7685A13-CD04-41F7-89A0-75DDDF2676B7}" type="presOf" srcId="{EC2C2552-921F-4DF2-A58A-E0A09F2E2F56}" destId="{1E1C1866-B42E-47DC-87CC-6762C78C703A}" srcOrd="0" destOrd="0" presId="urn:microsoft.com/office/officeart/2005/8/layout/vList4"/>
    <dgm:cxn modelId="{395FEE2D-1625-461B-912F-813F8CC5A5CD}" srcId="{EC2C2552-921F-4DF2-A58A-E0A09F2E2F56}" destId="{EAC5DB4E-8FB9-415C-8846-D156EB0DF724}" srcOrd="4" destOrd="0" parTransId="{61E99192-5680-4316-9980-14EE38DBF44C}" sibTransId="{FE2A9861-E053-4538-A121-AC6CFC730CB1}"/>
    <dgm:cxn modelId="{C2A6EE41-32A0-4D9B-BDD8-BAA968C5378C}" type="presOf" srcId="{F092EC43-0297-445D-892E-CFBCB8AEB9A9}" destId="{7FD2B625-CD02-4F1A-8E25-49C885091679}" srcOrd="0" destOrd="0" presId="urn:microsoft.com/office/officeart/2005/8/layout/vList4"/>
    <dgm:cxn modelId="{573FD96E-FE4A-4015-AB59-A4C1C49C1B90}" type="presOf" srcId="{3336D7F1-AFA3-4FCE-A25B-4D8D179E7270}" destId="{A0CBD1F5-C135-44CE-8676-896995152830}" srcOrd="1" destOrd="0" presId="urn:microsoft.com/office/officeart/2005/8/layout/vList4"/>
    <dgm:cxn modelId="{24A4DD81-31E9-4063-B53E-B02ED522C633}" srcId="{EC2C2552-921F-4DF2-A58A-E0A09F2E2F56}" destId="{5CC8E27E-1C7B-4ACD-908A-E93EC9F7EDB6}" srcOrd="0" destOrd="0" parTransId="{97BE80B1-818B-4292-91AF-84E83955DABD}" sibTransId="{D0B19DB7-2FD4-4B14-B977-E765CA07DE74}"/>
    <dgm:cxn modelId="{0404119C-6120-4423-92AE-A70D39CD91F9}" srcId="{EC2C2552-921F-4DF2-A58A-E0A09F2E2F56}" destId="{3336D7F1-AFA3-4FCE-A25B-4D8D179E7270}" srcOrd="2" destOrd="0" parTransId="{17BA03C4-8876-4939-9BA0-F0F86ABB04C6}" sibTransId="{6EDFE1BE-C4A9-4386-8DF1-2E200298D22E}"/>
    <dgm:cxn modelId="{85041A9D-CFE7-45BA-AC7C-781DE5922F8B}" type="presOf" srcId="{EAC5DB4E-8FB9-415C-8846-D156EB0DF724}" destId="{088ADBB2-4AFB-42C9-A3C8-6DB3D2A61384}" srcOrd="0" destOrd="0" presId="urn:microsoft.com/office/officeart/2005/8/layout/vList4"/>
    <dgm:cxn modelId="{5FF90C9E-03D0-48C7-8639-186FF993E93F}" type="presOf" srcId="{FE0325D0-D406-4398-8A5B-1DFFBACB7934}" destId="{CEAF3999-7C2F-4333-8EBE-B38C06A14122}" srcOrd="0" destOrd="0" presId="urn:microsoft.com/office/officeart/2005/8/layout/vList4"/>
    <dgm:cxn modelId="{18ADE4AD-93B9-4971-A797-6FDEE825092F}" type="presOf" srcId="{3336D7F1-AFA3-4FCE-A25B-4D8D179E7270}" destId="{E6F8E0FC-C2A9-4FED-9462-C501E9AAE36F}" srcOrd="0" destOrd="0" presId="urn:microsoft.com/office/officeart/2005/8/layout/vList4"/>
    <dgm:cxn modelId="{00AC82B9-042F-4904-A399-6A35083B4290}" srcId="{EC2C2552-921F-4DF2-A58A-E0A09F2E2F56}" destId="{FE0325D0-D406-4398-8A5B-1DFFBACB7934}" srcOrd="3" destOrd="0" parTransId="{068C5D4E-50A1-49C4-837D-9E5ED84BC929}" sibTransId="{4041C008-3909-4052-BB30-AADF9AB3E6B0}"/>
    <dgm:cxn modelId="{F37CAABC-57DF-4D5F-90B9-2F1EA9110E35}" type="presOf" srcId="{5CC8E27E-1C7B-4ACD-908A-E93EC9F7EDB6}" destId="{F3196B3D-18C6-416B-A4D0-1C763DE55FD0}" srcOrd="0" destOrd="0" presId="urn:microsoft.com/office/officeart/2005/8/layout/vList4"/>
    <dgm:cxn modelId="{756D84CC-1F4A-4968-A8A2-8CE960C3266C}" type="presOf" srcId="{EAC5DB4E-8FB9-415C-8846-D156EB0DF724}" destId="{7066E7E3-0EF4-4F7C-B587-C30DA3E3AFC6}" srcOrd="1" destOrd="0" presId="urn:microsoft.com/office/officeart/2005/8/layout/vList4"/>
    <dgm:cxn modelId="{66890ED7-87E3-4CCD-BAAD-E31A0C43DFB3}" type="presOf" srcId="{670930B3-0D05-479C-B32F-D509DD8F8B6A}" destId="{9BECECF4-E513-4C2C-911F-8A3496A2BA59}" srcOrd="1" destOrd="0" presId="urn:microsoft.com/office/officeart/2005/8/layout/vList4"/>
    <dgm:cxn modelId="{C49072E8-07EF-4329-8F01-ACFB33F1C992}" type="presOf" srcId="{670930B3-0D05-479C-B32F-D509DD8F8B6A}" destId="{7A245B97-5C33-47EB-A70E-07DDFA431F34}" srcOrd="0" destOrd="0" presId="urn:microsoft.com/office/officeart/2005/8/layout/vList4"/>
    <dgm:cxn modelId="{F13F76F0-1156-42BD-AD19-9DA5A0272778}" srcId="{EC2C2552-921F-4DF2-A58A-E0A09F2E2F56}" destId="{F092EC43-0297-445D-892E-CFBCB8AEB9A9}" srcOrd="1" destOrd="0" parTransId="{41A949D6-7611-484F-B86B-792F35E5CD8B}" sibTransId="{9210C3B3-98DA-4672-8811-35382E2B0981}"/>
    <dgm:cxn modelId="{6AF9D6F4-30A9-4613-8682-3B4C2958BB8E}" type="presOf" srcId="{FE0325D0-D406-4398-8A5B-1DFFBACB7934}" destId="{93B98441-D89E-4D4B-B44E-5B20335AFCF5}" srcOrd="1" destOrd="0" presId="urn:microsoft.com/office/officeart/2005/8/layout/vList4"/>
    <dgm:cxn modelId="{F251CCF7-8F2E-438C-9F37-07CC3C1DA4A8}" type="presOf" srcId="{5CC8E27E-1C7B-4ACD-908A-E93EC9F7EDB6}" destId="{B02D3FC3-B5CA-421A-9BE8-7E040352081D}" srcOrd="1" destOrd="0" presId="urn:microsoft.com/office/officeart/2005/8/layout/vList4"/>
    <dgm:cxn modelId="{F486D9BB-8910-4E27-AE82-AFF509D4D6EA}" type="presParOf" srcId="{1E1C1866-B42E-47DC-87CC-6762C78C703A}" destId="{08BBFC3B-4864-4680-8E0A-62E9AE537D56}" srcOrd="0" destOrd="0" presId="urn:microsoft.com/office/officeart/2005/8/layout/vList4"/>
    <dgm:cxn modelId="{19C237C0-EA74-4736-817C-41A29F4A940C}" type="presParOf" srcId="{08BBFC3B-4864-4680-8E0A-62E9AE537D56}" destId="{F3196B3D-18C6-416B-A4D0-1C763DE55FD0}" srcOrd="0" destOrd="0" presId="urn:microsoft.com/office/officeart/2005/8/layout/vList4"/>
    <dgm:cxn modelId="{860BB35E-BD49-4A86-8E6D-10DB196D9932}" type="presParOf" srcId="{08BBFC3B-4864-4680-8E0A-62E9AE537D56}" destId="{033FC8CD-E703-4A6B-85CF-EA86ED36AA3D}" srcOrd="1" destOrd="0" presId="urn:microsoft.com/office/officeart/2005/8/layout/vList4"/>
    <dgm:cxn modelId="{6340D052-8529-43CD-9A4F-74935C301638}" type="presParOf" srcId="{08BBFC3B-4864-4680-8E0A-62E9AE537D56}" destId="{B02D3FC3-B5CA-421A-9BE8-7E040352081D}" srcOrd="2" destOrd="0" presId="urn:microsoft.com/office/officeart/2005/8/layout/vList4"/>
    <dgm:cxn modelId="{EDD3FFD2-01E0-4891-BE35-C3C107B6B0C3}" type="presParOf" srcId="{1E1C1866-B42E-47DC-87CC-6762C78C703A}" destId="{A7B5A468-163F-48C3-9C65-49ABB8D8C7B5}" srcOrd="1" destOrd="0" presId="urn:microsoft.com/office/officeart/2005/8/layout/vList4"/>
    <dgm:cxn modelId="{53FF65B9-E0D2-416F-BBA6-982768EE1767}" type="presParOf" srcId="{1E1C1866-B42E-47DC-87CC-6762C78C703A}" destId="{28AA4792-78A3-4B5D-B7F0-61FA67EB42A0}" srcOrd="2" destOrd="0" presId="urn:microsoft.com/office/officeart/2005/8/layout/vList4"/>
    <dgm:cxn modelId="{0F4C48B3-B530-4815-B348-D605BAD13700}" type="presParOf" srcId="{28AA4792-78A3-4B5D-B7F0-61FA67EB42A0}" destId="{7FD2B625-CD02-4F1A-8E25-49C885091679}" srcOrd="0" destOrd="0" presId="urn:microsoft.com/office/officeart/2005/8/layout/vList4"/>
    <dgm:cxn modelId="{4928F4B4-8829-4AD0-921F-7A7290531199}" type="presParOf" srcId="{28AA4792-78A3-4B5D-B7F0-61FA67EB42A0}" destId="{F74E1F32-189D-4177-8023-CD0EBC693974}" srcOrd="1" destOrd="0" presId="urn:microsoft.com/office/officeart/2005/8/layout/vList4"/>
    <dgm:cxn modelId="{63D9750F-AC95-4B21-9DEA-1EE6BDAA3C75}" type="presParOf" srcId="{28AA4792-78A3-4B5D-B7F0-61FA67EB42A0}" destId="{C606D9FA-19FF-45E3-8089-C0F84F7C67C8}" srcOrd="2" destOrd="0" presId="urn:microsoft.com/office/officeart/2005/8/layout/vList4"/>
    <dgm:cxn modelId="{77BADAF4-988D-4506-A10D-C4B4CD7E8EA9}" type="presParOf" srcId="{1E1C1866-B42E-47DC-87CC-6762C78C703A}" destId="{C99B3A24-F8E2-412B-88F5-2E7A57605744}" srcOrd="3" destOrd="0" presId="urn:microsoft.com/office/officeart/2005/8/layout/vList4"/>
    <dgm:cxn modelId="{CCE73667-E889-4BEF-B9B1-6929A9640B03}" type="presParOf" srcId="{1E1C1866-B42E-47DC-87CC-6762C78C703A}" destId="{D65546E7-D520-4565-836F-B184978E12C2}" srcOrd="4" destOrd="0" presId="urn:microsoft.com/office/officeart/2005/8/layout/vList4"/>
    <dgm:cxn modelId="{F1537DF8-F0C1-4DE4-A5C5-19686AF4DCB2}" type="presParOf" srcId="{D65546E7-D520-4565-836F-B184978E12C2}" destId="{E6F8E0FC-C2A9-4FED-9462-C501E9AAE36F}" srcOrd="0" destOrd="0" presId="urn:microsoft.com/office/officeart/2005/8/layout/vList4"/>
    <dgm:cxn modelId="{ACABBB62-A2DF-46F7-AF20-A3DB0763D14A}" type="presParOf" srcId="{D65546E7-D520-4565-836F-B184978E12C2}" destId="{2D0B61FF-A864-4CF7-92FF-734B4EA7C07A}" srcOrd="1" destOrd="0" presId="urn:microsoft.com/office/officeart/2005/8/layout/vList4"/>
    <dgm:cxn modelId="{2D4F2291-0AF1-4F2D-9963-468DD7B70989}" type="presParOf" srcId="{D65546E7-D520-4565-836F-B184978E12C2}" destId="{A0CBD1F5-C135-44CE-8676-896995152830}" srcOrd="2" destOrd="0" presId="urn:microsoft.com/office/officeart/2005/8/layout/vList4"/>
    <dgm:cxn modelId="{53DB1D98-16A6-4834-B8EA-7604313B1380}" type="presParOf" srcId="{1E1C1866-B42E-47DC-87CC-6762C78C703A}" destId="{8C6FB76B-26D9-4802-80B2-FA4514474AEF}" srcOrd="5" destOrd="0" presId="urn:microsoft.com/office/officeart/2005/8/layout/vList4"/>
    <dgm:cxn modelId="{029BBD12-0131-4220-A012-5EC5F4088F70}" type="presParOf" srcId="{1E1C1866-B42E-47DC-87CC-6762C78C703A}" destId="{248145C1-D5CE-46D0-99D9-85A4E1D0ABB3}" srcOrd="6" destOrd="0" presId="urn:microsoft.com/office/officeart/2005/8/layout/vList4"/>
    <dgm:cxn modelId="{ADEE7926-D9A3-4B45-B3A2-EA5E5FC8F3CD}" type="presParOf" srcId="{248145C1-D5CE-46D0-99D9-85A4E1D0ABB3}" destId="{CEAF3999-7C2F-4333-8EBE-B38C06A14122}" srcOrd="0" destOrd="0" presId="urn:microsoft.com/office/officeart/2005/8/layout/vList4"/>
    <dgm:cxn modelId="{10E32CFA-277E-4325-8648-3F66D33E8F01}" type="presParOf" srcId="{248145C1-D5CE-46D0-99D9-85A4E1D0ABB3}" destId="{01BC49D0-6F5B-4EB6-95AB-53BF539E36E1}" srcOrd="1" destOrd="0" presId="urn:microsoft.com/office/officeart/2005/8/layout/vList4"/>
    <dgm:cxn modelId="{D73452E3-44ED-41AE-AEC5-BE3B463F629E}" type="presParOf" srcId="{248145C1-D5CE-46D0-99D9-85A4E1D0ABB3}" destId="{93B98441-D89E-4D4B-B44E-5B20335AFCF5}" srcOrd="2" destOrd="0" presId="urn:microsoft.com/office/officeart/2005/8/layout/vList4"/>
    <dgm:cxn modelId="{970C0603-4C75-460C-B087-92279D994FBF}" type="presParOf" srcId="{1E1C1866-B42E-47DC-87CC-6762C78C703A}" destId="{92907403-35E3-40A7-A3E2-130A9D2C1A02}" srcOrd="7" destOrd="0" presId="urn:microsoft.com/office/officeart/2005/8/layout/vList4"/>
    <dgm:cxn modelId="{15DC62DB-CAFC-4BD6-B92B-B5C2A78E0FD9}" type="presParOf" srcId="{1E1C1866-B42E-47DC-87CC-6762C78C703A}" destId="{9BCB104C-F7D2-4BD1-8319-A3DD786BBA15}" srcOrd="8" destOrd="0" presId="urn:microsoft.com/office/officeart/2005/8/layout/vList4"/>
    <dgm:cxn modelId="{8CBC0E1A-C7CF-47F3-8341-7D880CA8F96A}" type="presParOf" srcId="{9BCB104C-F7D2-4BD1-8319-A3DD786BBA15}" destId="{088ADBB2-4AFB-42C9-A3C8-6DB3D2A61384}" srcOrd="0" destOrd="0" presId="urn:microsoft.com/office/officeart/2005/8/layout/vList4"/>
    <dgm:cxn modelId="{343F006D-3840-4AD9-A8BC-9A9401490ED7}" type="presParOf" srcId="{9BCB104C-F7D2-4BD1-8319-A3DD786BBA15}" destId="{7606290D-5AF7-44DD-BE3F-C19B01FC601B}" srcOrd="1" destOrd="0" presId="urn:microsoft.com/office/officeart/2005/8/layout/vList4"/>
    <dgm:cxn modelId="{1AD3DBA4-B049-46D0-BE28-7454C1E97E3B}" type="presParOf" srcId="{9BCB104C-F7D2-4BD1-8319-A3DD786BBA15}" destId="{7066E7E3-0EF4-4F7C-B587-C30DA3E3AFC6}" srcOrd="2" destOrd="0" presId="urn:microsoft.com/office/officeart/2005/8/layout/vList4"/>
    <dgm:cxn modelId="{92494960-D504-4552-9A5A-9AB3B3A3124E}" type="presParOf" srcId="{1E1C1866-B42E-47DC-87CC-6762C78C703A}" destId="{C311DFFA-D739-4251-9D4C-ECF2647F19F7}" srcOrd="9" destOrd="0" presId="urn:microsoft.com/office/officeart/2005/8/layout/vList4"/>
    <dgm:cxn modelId="{0872D310-EE92-4D10-92EC-9AB6737DE3AB}" type="presParOf" srcId="{1E1C1866-B42E-47DC-87CC-6762C78C703A}" destId="{7CF33C58-4E3C-49BD-8757-36C9B53837BB}" srcOrd="10" destOrd="0" presId="urn:microsoft.com/office/officeart/2005/8/layout/vList4"/>
    <dgm:cxn modelId="{74B2E6AB-B924-452E-B120-0CAE68DCF846}" type="presParOf" srcId="{7CF33C58-4E3C-49BD-8757-36C9B53837BB}" destId="{7A245B97-5C33-47EB-A70E-07DDFA431F34}" srcOrd="0" destOrd="0" presId="urn:microsoft.com/office/officeart/2005/8/layout/vList4"/>
    <dgm:cxn modelId="{EBAFEE77-D5BA-437C-A52B-253926CCDC63}" type="presParOf" srcId="{7CF33C58-4E3C-49BD-8757-36C9B53837BB}" destId="{8099AB47-F561-4D56-886A-5D7B50C84F09}" srcOrd="1" destOrd="0" presId="urn:microsoft.com/office/officeart/2005/8/layout/vList4"/>
    <dgm:cxn modelId="{00FD2FF9-71DA-42D5-A073-22B50A32E1BD}" type="presParOf" srcId="{7CF33C58-4E3C-49BD-8757-36C9B53837BB}" destId="{9BECECF4-E513-4C2C-911F-8A3496A2BA59}" srcOrd="2" destOrd="0" presId="urn:microsoft.com/office/officeart/2005/8/layout/vList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B62AD5F-11D2-497E-A8AD-6E73783811D1}"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US"/>
        </a:p>
      </dgm:t>
    </dgm:pt>
    <dgm:pt modelId="{48538066-10F0-4AAA-BF49-8CF3680B7DE6}">
      <dgm:prSet phldrT="[Text]" custT="1"/>
      <dgm:spPr>
        <a:solidFill>
          <a:srgbClr val="3394B9"/>
        </a:solidFill>
      </dgm:spPr>
      <dgm:t>
        <a:bodyPr/>
        <a:lstStyle/>
        <a:p>
          <a:r>
            <a:rPr lang="en-US" sz="1200" b="1">
              <a:solidFill>
                <a:srgbClr val="FFFFFF"/>
              </a:solidFill>
            </a:rPr>
            <a:t>November</a:t>
          </a:r>
        </a:p>
        <a:p>
          <a:r>
            <a:rPr lang="en-US" sz="1200">
              <a:solidFill>
                <a:srgbClr val="FFFFFF"/>
              </a:solidFill>
            </a:rPr>
            <a:t>Board submits EEC budget priorities to the Administration to inform next fiscal year proposal</a:t>
          </a:r>
        </a:p>
      </dgm:t>
    </dgm:pt>
    <dgm:pt modelId="{1B219B36-D41B-4B63-9BC2-083D3128D840}" type="parTrans" cxnId="{02C5099B-C832-46D6-81FE-4BBF5D381920}">
      <dgm:prSet/>
      <dgm:spPr/>
      <dgm:t>
        <a:bodyPr/>
        <a:lstStyle/>
        <a:p>
          <a:endParaRPr lang="en-US" sz="1200"/>
        </a:p>
      </dgm:t>
    </dgm:pt>
    <dgm:pt modelId="{F9C17DA6-FBFC-4901-BC8B-79B1E0805D9E}" type="sibTrans" cxnId="{02C5099B-C832-46D6-81FE-4BBF5D381920}">
      <dgm:prSet/>
      <dgm:spPr/>
      <dgm:t>
        <a:bodyPr/>
        <a:lstStyle/>
        <a:p>
          <a:endParaRPr lang="en-US" sz="1200"/>
        </a:p>
      </dgm:t>
    </dgm:pt>
    <dgm:pt modelId="{211E9985-8C0D-4D5E-A318-638D2155F3A7}">
      <dgm:prSet phldrT="[Text]" custT="1"/>
      <dgm:spPr>
        <a:solidFill>
          <a:srgbClr val="3394B9"/>
        </a:solidFill>
      </dgm:spPr>
      <dgm:t>
        <a:bodyPr/>
        <a:lstStyle/>
        <a:p>
          <a:r>
            <a:rPr lang="en-US" sz="1200" b="1"/>
            <a:t>February &amp; March</a:t>
          </a:r>
        </a:p>
        <a:p>
          <a:r>
            <a:rPr lang="en-US" sz="1200"/>
            <a:t>Governor submits proposed budget for upcoming fiscal year to the Legislature</a:t>
          </a:r>
        </a:p>
      </dgm:t>
    </dgm:pt>
    <dgm:pt modelId="{3FF9DB00-9607-4F66-801B-5EE26AF7CAE7}" type="parTrans" cxnId="{105A541A-5516-44ED-8393-559AE55E2861}">
      <dgm:prSet/>
      <dgm:spPr/>
      <dgm:t>
        <a:bodyPr/>
        <a:lstStyle/>
        <a:p>
          <a:endParaRPr lang="en-US" sz="1200"/>
        </a:p>
      </dgm:t>
    </dgm:pt>
    <dgm:pt modelId="{0D8E3261-6C30-4B2B-8BA2-02B5006B2A7F}" type="sibTrans" cxnId="{105A541A-5516-44ED-8393-559AE55E2861}">
      <dgm:prSet/>
      <dgm:spPr/>
      <dgm:t>
        <a:bodyPr/>
        <a:lstStyle/>
        <a:p>
          <a:endParaRPr lang="en-US" sz="1200"/>
        </a:p>
      </dgm:t>
    </dgm:pt>
    <dgm:pt modelId="{1C2C2E83-047D-4783-AA12-7C4597E560E3}">
      <dgm:prSet phldrT="[Text]" custT="1"/>
      <dgm:spPr>
        <a:solidFill>
          <a:srgbClr val="3394B9"/>
        </a:solidFill>
      </dgm:spPr>
      <dgm:t>
        <a:bodyPr/>
        <a:lstStyle/>
        <a:p>
          <a:r>
            <a:rPr lang="en-US" sz="1200" b="1"/>
            <a:t>April &amp; May  </a:t>
          </a:r>
        </a:p>
        <a:p>
          <a:r>
            <a:rPr lang="en-US" sz="1200"/>
            <a:t>The House and Senate hold public hearings and propose and approve their own budget recommendations.</a:t>
          </a:r>
        </a:p>
      </dgm:t>
    </dgm:pt>
    <dgm:pt modelId="{41DFE680-7A81-4B43-95AC-E6BE9701811D}" type="parTrans" cxnId="{2A8EB992-6728-416C-BF2F-EA4FF7C936A1}">
      <dgm:prSet/>
      <dgm:spPr/>
      <dgm:t>
        <a:bodyPr/>
        <a:lstStyle/>
        <a:p>
          <a:endParaRPr lang="en-US" sz="1200"/>
        </a:p>
      </dgm:t>
    </dgm:pt>
    <dgm:pt modelId="{3A8BC32C-126C-420F-AA4C-773F23C13EE8}" type="sibTrans" cxnId="{2A8EB992-6728-416C-BF2F-EA4FF7C936A1}">
      <dgm:prSet/>
      <dgm:spPr/>
      <dgm:t>
        <a:bodyPr/>
        <a:lstStyle/>
        <a:p>
          <a:endParaRPr lang="en-US" sz="1200"/>
        </a:p>
      </dgm:t>
    </dgm:pt>
    <dgm:pt modelId="{31D9CEBF-DA3B-457F-AA8A-7EF28F42AF74}">
      <dgm:prSet phldrT="[Text]" custT="1"/>
      <dgm:spPr>
        <a:solidFill>
          <a:srgbClr val="3394B9"/>
        </a:solidFill>
      </dgm:spPr>
      <dgm:t>
        <a:bodyPr/>
        <a:lstStyle/>
        <a:p>
          <a:r>
            <a:rPr lang="en-US" sz="1200" b="1"/>
            <a:t>May &amp; June  </a:t>
          </a:r>
        </a:p>
        <a:p>
          <a:r>
            <a:rPr lang="en-US" sz="1200"/>
            <a:t>The House and Senate appoint a Conference Committee to negotiate a compromise budget proposal.</a:t>
          </a:r>
        </a:p>
      </dgm:t>
    </dgm:pt>
    <dgm:pt modelId="{37722117-3D93-427E-B524-B1A593604EB7}" type="parTrans" cxnId="{93B2DB8E-60A1-4FC6-8CD1-D1DD0E8359CF}">
      <dgm:prSet/>
      <dgm:spPr/>
      <dgm:t>
        <a:bodyPr/>
        <a:lstStyle/>
        <a:p>
          <a:endParaRPr lang="en-US" sz="1200"/>
        </a:p>
      </dgm:t>
    </dgm:pt>
    <dgm:pt modelId="{2ECB8461-B2D5-4E95-96CC-7CA32AA7DB7D}" type="sibTrans" cxnId="{93B2DB8E-60A1-4FC6-8CD1-D1DD0E8359CF}">
      <dgm:prSet/>
      <dgm:spPr/>
      <dgm:t>
        <a:bodyPr/>
        <a:lstStyle/>
        <a:p>
          <a:endParaRPr lang="en-US" sz="1200"/>
        </a:p>
      </dgm:t>
    </dgm:pt>
    <dgm:pt modelId="{36F6F31C-DDBE-4320-BF58-303309600C87}">
      <dgm:prSet phldrT="[Text]" custT="1"/>
      <dgm:spPr>
        <a:solidFill>
          <a:srgbClr val="3394B9"/>
        </a:solidFill>
      </dgm:spPr>
      <dgm:t>
        <a:bodyPr/>
        <a:lstStyle/>
        <a:p>
          <a:r>
            <a:rPr lang="en-US" sz="1200" b="1"/>
            <a:t>June &amp; July</a:t>
          </a:r>
        </a:p>
        <a:p>
          <a:r>
            <a:rPr lang="en-US" sz="1200"/>
            <a:t>Governor reviews the Legislature’s  compromise budget proposal, signs the budget into law, and submits any amendments or vetoes. </a:t>
          </a:r>
        </a:p>
        <a:p>
          <a:endParaRPr lang="en-US" sz="1200"/>
        </a:p>
        <a:p>
          <a:r>
            <a:rPr lang="en-US" sz="1200"/>
            <a:t>The Legislature can override vetoes with a 2/3 vote in each branch.</a:t>
          </a:r>
        </a:p>
      </dgm:t>
    </dgm:pt>
    <dgm:pt modelId="{BBE9B642-326F-44CD-8D61-A13AA39F257A}" type="parTrans" cxnId="{CE2845FB-9ACB-448F-B5A7-83674B88D693}">
      <dgm:prSet/>
      <dgm:spPr/>
      <dgm:t>
        <a:bodyPr/>
        <a:lstStyle/>
        <a:p>
          <a:endParaRPr lang="en-US" sz="1200"/>
        </a:p>
      </dgm:t>
    </dgm:pt>
    <dgm:pt modelId="{949BF7EB-B5A9-4A8B-93A0-B4DD8F700F54}" type="sibTrans" cxnId="{CE2845FB-9ACB-448F-B5A7-83674B88D693}">
      <dgm:prSet/>
      <dgm:spPr/>
      <dgm:t>
        <a:bodyPr/>
        <a:lstStyle/>
        <a:p>
          <a:endParaRPr lang="en-US" sz="1200"/>
        </a:p>
      </dgm:t>
    </dgm:pt>
    <dgm:pt modelId="{7BE47540-F5A1-44CD-BAB7-8F552FFF3055}" type="pres">
      <dgm:prSet presAssocID="{1B62AD5F-11D2-497E-A8AD-6E73783811D1}" presName="Name0" presStyleCnt="0">
        <dgm:presLayoutVars>
          <dgm:dir/>
          <dgm:resizeHandles val="exact"/>
        </dgm:presLayoutVars>
      </dgm:prSet>
      <dgm:spPr/>
    </dgm:pt>
    <dgm:pt modelId="{B3ABF5CE-4FCD-4ABA-BDDB-D1A24E23AF44}" type="pres">
      <dgm:prSet presAssocID="{1B62AD5F-11D2-497E-A8AD-6E73783811D1}" presName="cycle" presStyleCnt="0"/>
      <dgm:spPr/>
    </dgm:pt>
    <dgm:pt modelId="{F366CD7D-6100-4579-B1E1-2A0F33714A03}" type="pres">
      <dgm:prSet presAssocID="{48538066-10F0-4AAA-BF49-8CF3680B7DE6}" presName="nodeFirstNode" presStyleLbl="node1" presStyleIdx="0" presStyleCnt="5">
        <dgm:presLayoutVars>
          <dgm:bulletEnabled val="1"/>
        </dgm:presLayoutVars>
      </dgm:prSet>
      <dgm:spPr/>
    </dgm:pt>
    <dgm:pt modelId="{E3B8CDA2-2332-4B4F-829F-95B240694A9F}" type="pres">
      <dgm:prSet presAssocID="{F9C17DA6-FBFC-4901-BC8B-79B1E0805D9E}" presName="sibTransFirstNode" presStyleLbl="bgShp" presStyleIdx="0" presStyleCnt="1"/>
      <dgm:spPr/>
    </dgm:pt>
    <dgm:pt modelId="{F0DEDF87-B61E-4604-9479-2467B2C9A692}" type="pres">
      <dgm:prSet presAssocID="{211E9985-8C0D-4D5E-A318-638D2155F3A7}" presName="nodeFollowingNodes" presStyleLbl="node1" presStyleIdx="1" presStyleCnt="5" custRadScaleRad="99233" custRadScaleInc="5860">
        <dgm:presLayoutVars>
          <dgm:bulletEnabled val="1"/>
        </dgm:presLayoutVars>
      </dgm:prSet>
      <dgm:spPr/>
    </dgm:pt>
    <dgm:pt modelId="{387D2DD5-ED0A-46B3-BACD-07FF4800A440}" type="pres">
      <dgm:prSet presAssocID="{1C2C2E83-047D-4783-AA12-7C4597E560E3}" presName="nodeFollowingNodes" presStyleLbl="node1" presStyleIdx="2" presStyleCnt="5" custRadScaleRad="106098" custRadScaleInc="-23721">
        <dgm:presLayoutVars>
          <dgm:bulletEnabled val="1"/>
        </dgm:presLayoutVars>
      </dgm:prSet>
      <dgm:spPr/>
    </dgm:pt>
    <dgm:pt modelId="{18954AF4-CDB2-41AE-8443-9C5AD285C3FD}" type="pres">
      <dgm:prSet presAssocID="{31D9CEBF-DA3B-457F-AA8A-7EF28F42AF74}" presName="nodeFollowingNodes" presStyleLbl="node1" presStyleIdx="3" presStyleCnt="5" custRadScaleRad="97067" custRadScaleInc="20164">
        <dgm:presLayoutVars>
          <dgm:bulletEnabled val="1"/>
        </dgm:presLayoutVars>
      </dgm:prSet>
      <dgm:spPr/>
    </dgm:pt>
    <dgm:pt modelId="{3360FA01-EFA7-4CFA-AE3C-37330B6E896C}" type="pres">
      <dgm:prSet presAssocID="{36F6F31C-DDBE-4320-BF58-303309600C87}" presName="nodeFollowingNodes" presStyleLbl="node1" presStyleIdx="4" presStyleCnt="5" custScaleY="171991" custRadScaleRad="120138" custRadScaleInc="-4741">
        <dgm:presLayoutVars>
          <dgm:bulletEnabled val="1"/>
        </dgm:presLayoutVars>
      </dgm:prSet>
      <dgm:spPr/>
    </dgm:pt>
  </dgm:ptLst>
  <dgm:cxnLst>
    <dgm:cxn modelId="{435F790C-4F3D-4185-9A27-C6E882EF54BE}" type="presOf" srcId="{1B62AD5F-11D2-497E-A8AD-6E73783811D1}" destId="{7BE47540-F5A1-44CD-BAB7-8F552FFF3055}" srcOrd="0" destOrd="0" presId="urn:microsoft.com/office/officeart/2005/8/layout/cycle3"/>
    <dgm:cxn modelId="{105A541A-5516-44ED-8393-559AE55E2861}" srcId="{1B62AD5F-11D2-497E-A8AD-6E73783811D1}" destId="{211E9985-8C0D-4D5E-A318-638D2155F3A7}" srcOrd="1" destOrd="0" parTransId="{3FF9DB00-9607-4F66-801B-5EE26AF7CAE7}" sibTransId="{0D8E3261-6C30-4B2B-8BA2-02B5006B2A7F}"/>
    <dgm:cxn modelId="{21A37834-C130-400E-8368-808E04E78EF4}" type="presOf" srcId="{211E9985-8C0D-4D5E-A318-638D2155F3A7}" destId="{F0DEDF87-B61E-4604-9479-2467B2C9A692}" srcOrd="0" destOrd="0" presId="urn:microsoft.com/office/officeart/2005/8/layout/cycle3"/>
    <dgm:cxn modelId="{BDC4F268-D5F3-47CD-82F3-2946379569B8}" type="presOf" srcId="{36F6F31C-DDBE-4320-BF58-303309600C87}" destId="{3360FA01-EFA7-4CFA-AE3C-37330B6E896C}" srcOrd="0" destOrd="0" presId="urn:microsoft.com/office/officeart/2005/8/layout/cycle3"/>
    <dgm:cxn modelId="{181E9755-C9C4-480B-8F31-230225478DD6}" type="presOf" srcId="{F9C17DA6-FBFC-4901-BC8B-79B1E0805D9E}" destId="{E3B8CDA2-2332-4B4F-829F-95B240694A9F}" srcOrd="0" destOrd="0" presId="urn:microsoft.com/office/officeart/2005/8/layout/cycle3"/>
    <dgm:cxn modelId="{B7A24559-CA1A-4A17-A83F-7C0EA46410AD}" type="presOf" srcId="{48538066-10F0-4AAA-BF49-8CF3680B7DE6}" destId="{F366CD7D-6100-4579-B1E1-2A0F33714A03}" srcOrd="0" destOrd="0" presId="urn:microsoft.com/office/officeart/2005/8/layout/cycle3"/>
    <dgm:cxn modelId="{93B2DB8E-60A1-4FC6-8CD1-D1DD0E8359CF}" srcId="{1B62AD5F-11D2-497E-A8AD-6E73783811D1}" destId="{31D9CEBF-DA3B-457F-AA8A-7EF28F42AF74}" srcOrd="3" destOrd="0" parTransId="{37722117-3D93-427E-B524-B1A593604EB7}" sibTransId="{2ECB8461-B2D5-4E95-96CC-7CA32AA7DB7D}"/>
    <dgm:cxn modelId="{2A8EB992-6728-416C-BF2F-EA4FF7C936A1}" srcId="{1B62AD5F-11D2-497E-A8AD-6E73783811D1}" destId="{1C2C2E83-047D-4783-AA12-7C4597E560E3}" srcOrd="2" destOrd="0" parTransId="{41DFE680-7A81-4B43-95AC-E6BE9701811D}" sibTransId="{3A8BC32C-126C-420F-AA4C-773F23C13EE8}"/>
    <dgm:cxn modelId="{02C5099B-C832-46D6-81FE-4BBF5D381920}" srcId="{1B62AD5F-11D2-497E-A8AD-6E73783811D1}" destId="{48538066-10F0-4AAA-BF49-8CF3680B7DE6}" srcOrd="0" destOrd="0" parTransId="{1B219B36-D41B-4B63-9BC2-083D3128D840}" sibTransId="{F9C17DA6-FBFC-4901-BC8B-79B1E0805D9E}"/>
    <dgm:cxn modelId="{B83651A6-8AD6-44F7-A3F2-7E2E674A56D5}" type="presOf" srcId="{1C2C2E83-047D-4783-AA12-7C4597E560E3}" destId="{387D2DD5-ED0A-46B3-BACD-07FF4800A440}" srcOrd="0" destOrd="0" presId="urn:microsoft.com/office/officeart/2005/8/layout/cycle3"/>
    <dgm:cxn modelId="{73527DD4-2EA5-4903-8148-D339FCB1010A}" type="presOf" srcId="{31D9CEBF-DA3B-457F-AA8A-7EF28F42AF74}" destId="{18954AF4-CDB2-41AE-8443-9C5AD285C3FD}" srcOrd="0" destOrd="0" presId="urn:microsoft.com/office/officeart/2005/8/layout/cycle3"/>
    <dgm:cxn modelId="{CE2845FB-9ACB-448F-B5A7-83674B88D693}" srcId="{1B62AD5F-11D2-497E-A8AD-6E73783811D1}" destId="{36F6F31C-DDBE-4320-BF58-303309600C87}" srcOrd="4" destOrd="0" parTransId="{BBE9B642-326F-44CD-8D61-A13AA39F257A}" sibTransId="{949BF7EB-B5A9-4A8B-93A0-B4DD8F700F54}"/>
    <dgm:cxn modelId="{70D0A38C-77DB-4D14-BFAF-829F0CFFF82F}" type="presParOf" srcId="{7BE47540-F5A1-44CD-BAB7-8F552FFF3055}" destId="{B3ABF5CE-4FCD-4ABA-BDDB-D1A24E23AF44}" srcOrd="0" destOrd="0" presId="urn:microsoft.com/office/officeart/2005/8/layout/cycle3"/>
    <dgm:cxn modelId="{D66B8624-C494-40F3-88CD-7A06714F1240}" type="presParOf" srcId="{B3ABF5CE-4FCD-4ABA-BDDB-D1A24E23AF44}" destId="{F366CD7D-6100-4579-B1E1-2A0F33714A03}" srcOrd="0" destOrd="0" presId="urn:microsoft.com/office/officeart/2005/8/layout/cycle3"/>
    <dgm:cxn modelId="{9820B3AE-9807-4312-9B87-03E33199F00F}" type="presParOf" srcId="{B3ABF5CE-4FCD-4ABA-BDDB-D1A24E23AF44}" destId="{E3B8CDA2-2332-4B4F-829F-95B240694A9F}" srcOrd="1" destOrd="0" presId="urn:microsoft.com/office/officeart/2005/8/layout/cycle3"/>
    <dgm:cxn modelId="{2664D93D-0DFA-4873-BD1F-2BFBA6FBAA2E}" type="presParOf" srcId="{B3ABF5CE-4FCD-4ABA-BDDB-D1A24E23AF44}" destId="{F0DEDF87-B61E-4604-9479-2467B2C9A692}" srcOrd="2" destOrd="0" presId="urn:microsoft.com/office/officeart/2005/8/layout/cycle3"/>
    <dgm:cxn modelId="{9F9D04D4-1C57-47C3-9AF4-36184D95585A}" type="presParOf" srcId="{B3ABF5CE-4FCD-4ABA-BDDB-D1A24E23AF44}" destId="{387D2DD5-ED0A-46B3-BACD-07FF4800A440}" srcOrd="3" destOrd="0" presId="urn:microsoft.com/office/officeart/2005/8/layout/cycle3"/>
    <dgm:cxn modelId="{9E513320-86C8-4053-8802-38AF3620A124}" type="presParOf" srcId="{B3ABF5CE-4FCD-4ABA-BDDB-D1A24E23AF44}" destId="{18954AF4-CDB2-41AE-8443-9C5AD285C3FD}" srcOrd="4" destOrd="0" presId="urn:microsoft.com/office/officeart/2005/8/layout/cycle3"/>
    <dgm:cxn modelId="{83492EC8-B740-4906-BA99-DC995DA209F3}" type="presParOf" srcId="{B3ABF5CE-4FCD-4ABA-BDDB-D1A24E23AF44}" destId="{3360FA01-EFA7-4CFA-AE3C-37330B6E896C}" srcOrd="5"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196B3D-18C6-416B-A4D0-1C763DE55FD0}">
      <dsp:nvSpPr>
        <dsp:cNvPr id="0" name=""/>
        <dsp:cNvSpPr/>
      </dsp:nvSpPr>
      <dsp:spPr>
        <a:xfrm>
          <a:off x="0" y="0"/>
          <a:ext cx="8107493" cy="783496"/>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Font typeface="Arial" panose="020B0604020202020204" pitchFamily="34" charset="0"/>
            <a:buNone/>
          </a:pPr>
          <a:r>
            <a:rPr lang="en-US" sz="1600" b="1" i="0" kern="1200"/>
            <a:t>Family-Centered: </a:t>
          </a:r>
          <a:r>
            <a:rPr lang="en-US" sz="1600" b="0" i="0" kern="1200"/>
            <a:t>Reorient the financial assistance for child care system to prioritize the experience and needs of Massachusetts families</a:t>
          </a:r>
          <a:endParaRPr lang="en-US" sz="1600" b="0" kern="1200"/>
        </a:p>
      </dsp:txBody>
      <dsp:txXfrm>
        <a:off x="1699848" y="0"/>
        <a:ext cx="6407644" cy="783496"/>
      </dsp:txXfrm>
    </dsp:sp>
    <dsp:sp modelId="{033FC8CD-E703-4A6B-85CF-EA86ED36AA3D}">
      <dsp:nvSpPr>
        <dsp:cNvPr id="0" name=""/>
        <dsp:cNvSpPr/>
      </dsp:nvSpPr>
      <dsp:spPr>
        <a:xfrm>
          <a:off x="539836" y="78349"/>
          <a:ext cx="698525" cy="626796"/>
        </a:xfrm>
        <a:prstGeom prst="roundRect">
          <a:avLst>
            <a:gd name="adj" fmla="val 10000"/>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FD2B625-CD02-4F1A-8E25-49C885091679}">
      <dsp:nvSpPr>
        <dsp:cNvPr id="0" name=""/>
        <dsp:cNvSpPr/>
      </dsp:nvSpPr>
      <dsp:spPr>
        <a:xfrm>
          <a:off x="0" y="861845"/>
          <a:ext cx="8107493" cy="783496"/>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rtl="0">
            <a:lnSpc>
              <a:spcPct val="90000"/>
            </a:lnSpc>
            <a:spcBef>
              <a:spcPct val="0"/>
            </a:spcBef>
            <a:spcAft>
              <a:spcPct val="35000"/>
            </a:spcAft>
            <a:buFont typeface="Arial" panose="020B0604020202020204" pitchFamily="34" charset="0"/>
            <a:buNone/>
          </a:pPr>
          <a:r>
            <a:rPr lang="en-US" sz="1600" b="1" i="0" kern="1200"/>
            <a:t>Accessible &amp; Equitable: </a:t>
          </a:r>
          <a:r>
            <a:rPr lang="en-US" sz="1600" b="0" i="0" kern="1200"/>
            <a:t>Promote expanded and equitable access to child care</a:t>
          </a:r>
          <a:r>
            <a:rPr lang="en-US" sz="1600" b="0" i="0" kern="1200">
              <a:latin typeface="Arial" panose="020B0604020202020204"/>
            </a:rPr>
            <a:t> </a:t>
          </a:r>
          <a:r>
            <a:rPr lang="en-US" sz="1600" kern="1200"/>
            <a:t>promoting </a:t>
          </a:r>
          <a:r>
            <a:rPr lang="en-US" sz="1600" b="0" kern="1200"/>
            <a:t>inclusive practices and communication</a:t>
          </a:r>
        </a:p>
      </dsp:txBody>
      <dsp:txXfrm>
        <a:off x="1699848" y="861845"/>
        <a:ext cx="6407644" cy="783496"/>
      </dsp:txXfrm>
    </dsp:sp>
    <dsp:sp modelId="{F74E1F32-189D-4177-8023-CD0EBC693974}">
      <dsp:nvSpPr>
        <dsp:cNvPr id="0" name=""/>
        <dsp:cNvSpPr/>
      </dsp:nvSpPr>
      <dsp:spPr>
        <a:xfrm>
          <a:off x="539836" y="940195"/>
          <a:ext cx="698525" cy="626796"/>
        </a:xfrm>
        <a:prstGeom prst="roundRect">
          <a:avLst>
            <a:gd name="adj" fmla="val 10000"/>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6F8E0FC-C2A9-4FED-9462-C501E9AAE36F}">
      <dsp:nvSpPr>
        <dsp:cNvPr id="0" name=""/>
        <dsp:cNvSpPr/>
      </dsp:nvSpPr>
      <dsp:spPr>
        <a:xfrm>
          <a:off x="0" y="1723691"/>
          <a:ext cx="8107493" cy="783496"/>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Font typeface="Arial" panose="020B0604020202020204" pitchFamily="34" charset="0"/>
            <a:buNone/>
          </a:pPr>
          <a:r>
            <a:rPr lang="en-US" sz="1600" b="1" i="0" kern="1200"/>
            <a:t>Simplified: </a:t>
          </a:r>
          <a:r>
            <a:rPr lang="en-US" sz="1600" b="0" i="0" kern="1200"/>
            <a:t>Reduce the bureaucratic burden on families and subsidy administrators through increased flexibility and simplification of processes </a:t>
          </a:r>
        </a:p>
      </dsp:txBody>
      <dsp:txXfrm>
        <a:off x="1699848" y="1723691"/>
        <a:ext cx="6407644" cy="783496"/>
      </dsp:txXfrm>
    </dsp:sp>
    <dsp:sp modelId="{2D0B61FF-A864-4CF7-92FF-734B4EA7C07A}">
      <dsp:nvSpPr>
        <dsp:cNvPr id="0" name=""/>
        <dsp:cNvSpPr/>
      </dsp:nvSpPr>
      <dsp:spPr>
        <a:xfrm>
          <a:off x="555880" y="1802041"/>
          <a:ext cx="666435" cy="626796"/>
        </a:xfrm>
        <a:prstGeom prst="roundRect">
          <a:avLst>
            <a:gd name="adj" fmla="val 10000"/>
          </a:avLst>
        </a:prstGeom>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EAF3999-7C2F-4333-8EBE-B38C06A14122}">
      <dsp:nvSpPr>
        <dsp:cNvPr id="0" name=""/>
        <dsp:cNvSpPr/>
      </dsp:nvSpPr>
      <dsp:spPr>
        <a:xfrm>
          <a:off x="0" y="2585537"/>
          <a:ext cx="8107493" cy="783496"/>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rtl="0">
            <a:lnSpc>
              <a:spcPct val="90000"/>
            </a:lnSpc>
            <a:spcBef>
              <a:spcPct val="0"/>
            </a:spcBef>
            <a:spcAft>
              <a:spcPct val="35000"/>
            </a:spcAft>
            <a:buFont typeface="Arial" panose="020B0604020202020204" pitchFamily="34" charset="0"/>
            <a:buNone/>
          </a:pPr>
          <a:r>
            <a:rPr lang="en-US" sz="1600" b="1" i="0" kern="1200"/>
            <a:t>Innovative: </a:t>
          </a:r>
          <a:r>
            <a:rPr lang="en-US" sz="1600" b="0" i="0" kern="1200"/>
            <a:t>Introduce evidence-based, proven solutions</a:t>
          </a:r>
          <a:r>
            <a:rPr lang="en-US" sz="1600" b="0" i="0" kern="1200">
              <a:latin typeface="Arial" panose="020B0604020202020204"/>
            </a:rPr>
            <a:t> and technology</a:t>
          </a:r>
          <a:r>
            <a:rPr lang="en-US" sz="1600" b="0" i="0" kern="1200"/>
            <a:t> to improve overall system efficiency </a:t>
          </a:r>
        </a:p>
      </dsp:txBody>
      <dsp:txXfrm>
        <a:off x="1699848" y="2585537"/>
        <a:ext cx="6407644" cy="783496"/>
      </dsp:txXfrm>
    </dsp:sp>
    <dsp:sp modelId="{01BC49D0-6F5B-4EB6-95AB-53BF539E36E1}">
      <dsp:nvSpPr>
        <dsp:cNvPr id="0" name=""/>
        <dsp:cNvSpPr/>
      </dsp:nvSpPr>
      <dsp:spPr>
        <a:xfrm>
          <a:off x="537039" y="2654460"/>
          <a:ext cx="685277" cy="626796"/>
        </a:xfrm>
        <a:prstGeom prst="roundRect">
          <a:avLst>
            <a:gd name="adj" fmla="val 10000"/>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88ADBB2-4AFB-42C9-A3C8-6DB3D2A61384}">
      <dsp:nvSpPr>
        <dsp:cNvPr id="0" name=""/>
        <dsp:cNvSpPr/>
      </dsp:nvSpPr>
      <dsp:spPr>
        <a:xfrm>
          <a:off x="0" y="3447383"/>
          <a:ext cx="8107493" cy="783496"/>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Font typeface="Arial" panose="020B0604020202020204" pitchFamily="34" charset="0"/>
            <a:buNone/>
          </a:pPr>
          <a:r>
            <a:rPr lang="en-US" sz="1600" b="1" i="0" kern="1200"/>
            <a:t>Align Eligibility Requirements and Processes: </a:t>
          </a:r>
          <a:r>
            <a:rPr lang="en-US" sz="1600" b="0" i="0" kern="1200"/>
            <a:t>Align across agency, state, and federal systems to create consistent processes  </a:t>
          </a:r>
        </a:p>
      </dsp:txBody>
      <dsp:txXfrm>
        <a:off x="1699848" y="3447383"/>
        <a:ext cx="6407644" cy="783496"/>
      </dsp:txXfrm>
    </dsp:sp>
    <dsp:sp modelId="{7606290D-5AF7-44DD-BE3F-C19B01FC601B}">
      <dsp:nvSpPr>
        <dsp:cNvPr id="0" name=""/>
        <dsp:cNvSpPr/>
      </dsp:nvSpPr>
      <dsp:spPr>
        <a:xfrm>
          <a:off x="555880" y="3525732"/>
          <a:ext cx="666435" cy="626796"/>
        </a:xfrm>
        <a:prstGeom prst="roundRect">
          <a:avLst>
            <a:gd name="adj" fmla="val 10000"/>
          </a:avLst>
        </a:prstGeom>
        <a:blipFill>
          <a:blip xmlns:r="http://schemas.openxmlformats.org/officeDocument/2006/relationships" r:embed="rId9">
            <a:extLst>
              <a:ext uri="{96DAC541-7B7A-43D3-8B79-37D633B846F1}">
                <asvg:svgBlip xmlns:asvg="http://schemas.microsoft.com/office/drawing/2016/SVG/main" r:embed="rId10"/>
              </a:ext>
            </a:extLst>
          </a:blip>
          <a:srcRect/>
          <a:stretch>
            <a:fillRect/>
          </a:stretch>
        </a:blip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A245B97-5C33-47EB-A70E-07DDFA431F34}">
      <dsp:nvSpPr>
        <dsp:cNvPr id="0" name=""/>
        <dsp:cNvSpPr/>
      </dsp:nvSpPr>
      <dsp:spPr>
        <a:xfrm>
          <a:off x="0" y="4309229"/>
          <a:ext cx="8107493" cy="783496"/>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rtl="0">
            <a:lnSpc>
              <a:spcPct val="90000"/>
            </a:lnSpc>
            <a:spcBef>
              <a:spcPct val="0"/>
            </a:spcBef>
            <a:spcAft>
              <a:spcPct val="35000"/>
            </a:spcAft>
            <a:buFont typeface="Arial" panose="020B0604020202020204" pitchFamily="34" charset="0"/>
            <a:buNone/>
          </a:pPr>
          <a:r>
            <a:rPr lang="en-US" sz="1600" b="1" i="0" kern="1200"/>
            <a:t>Collaborative: </a:t>
          </a:r>
          <a:r>
            <a:rPr lang="en-US" sz="1600" b="0" i="0" kern="1200"/>
            <a:t>Work in tandem with internal and external partners to make improvements</a:t>
          </a:r>
          <a:r>
            <a:rPr lang="en-US" sz="1600" b="0" i="0" kern="1200">
              <a:latin typeface="Arial" panose="020B0604020202020204"/>
            </a:rPr>
            <a:t>  </a:t>
          </a:r>
          <a:endParaRPr lang="en-US" sz="1600" b="0" i="0" kern="1200"/>
        </a:p>
      </dsp:txBody>
      <dsp:txXfrm>
        <a:off x="1699848" y="4309229"/>
        <a:ext cx="6407644" cy="783496"/>
      </dsp:txXfrm>
    </dsp:sp>
    <dsp:sp modelId="{8099AB47-F561-4D56-886A-5D7B50C84F09}">
      <dsp:nvSpPr>
        <dsp:cNvPr id="0" name=""/>
        <dsp:cNvSpPr/>
      </dsp:nvSpPr>
      <dsp:spPr>
        <a:xfrm>
          <a:off x="523799" y="4387578"/>
          <a:ext cx="730598" cy="626796"/>
        </a:xfrm>
        <a:prstGeom prst="roundRect">
          <a:avLst>
            <a:gd name="adj" fmla="val 10000"/>
          </a:avLst>
        </a:prstGeom>
        <a:blipFill>
          <a:blip xmlns:r="http://schemas.openxmlformats.org/officeDocument/2006/relationships" r:embed="rId11">
            <a:extLst>
              <a:ext uri="{96DAC541-7B7A-43D3-8B79-37D633B846F1}">
                <asvg:svgBlip xmlns:asvg="http://schemas.microsoft.com/office/drawing/2016/SVG/main" r:embed="rId12"/>
              </a:ext>
            </a:extLst>
          </a:blip>
          <a:srcRect/>
          <a:stretch>
            <a:fillRect/>
          </a:stretch>
        </a:blip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B8CDA2-2332-4B4F-829F-95B240694A9F}">
      <dsp:nvSpPr>
        <dsp:cNvPr id="0" name=""/>
        <dsp:cNvSpPr/>
      </dsp:nvSpPr>
      <dsp:spPr>
        <a:xfrm>
          <a:off x="1648477" y="-30636"/>
          <a:ext cx="5088186" cy="5088186"/>
        </a:xfrm>
        <a:prstGeom prst="circularArrow">
          <a:avLst>
            <a:gd name="adj1" fmla="val 5544"/>
            <a:gd name="adj2" fmla="val 330680"/>
            <a:gd name="adj3" fmla="val 13763693"/>
            <a:gd name="adj4" fmla="val 17393413"/>
            <a:gd name="adj5" fmla="val 575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366CD7D-6100-4579-B1E1-2A0F33714A03}">
      <dsp:nvSpPr>
        <dsp:cNvPr id="0" name=""/>
        <dsp:cNvSpPr/>
      </dsp:nvSpPr>
      <dsp:spPr>
        <a:xfrm>
          <a:off x="2994986" y="2071"/>
          <a:ext cx="2395169" cy="1197584"/>
        </a:xfrm>
        <a:prstGeom prst="roundRect">
          <a:avLst/>
        </a:prstGeom>
        <a:solidFill>
          <a:srgbClr val="3394B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a:solidFill>
                <a:srgbClr val="FFFFFF"/>
              </a:solidFill>
            </a:rPr>
            <a:t>November</a:t>
          </a:r>
        </a:p>
        <a:p>
          <a:pPr marL="0" lvl="0" indent="0" algn="ctr" defTabSz="533400">
            <a:lnSpc>
              <a:spcPct val="90000"/>
            </a:lnSpc>
            <a:spcBef>
              <a:spcPct val="0"/>
            </a:spcBef>
            <a:spcAft>
              <a:spcPct val="35000"/>
            </a:spcAft>
            <a:buNone/>
          </a:pPr>
          <a:r>
            <a:rPr lang="en-US" sz="1200" kern="1200">
              <a:solidFill>
                <a:srgbClr val="FFFFFF"/>
              </a:solidFill>
            </a:rPr>
            <a:t>Board submits EEC budget priorities to the Administration to inform next fiscal year proposal</a:t>
          </a:r>
        </a:p>
      </dsp:txBody>
      <dsp:txXfrm>
        <a:off x="3053447" y="60532"/>
        <a:ext cx="2278247" cy="1080662"/>
      </dsp:txXfrm>
    </dsp:sp>
    <dsp:sp modelId="{F0DEDF87-B61E-4604-9479-2467B2C9A692}">
      <dsp:nvSpPr>
        <dsp:cNvPr id="0" name=""/>
        <dsp:cNvSpPr/>
      </dsp:nvSpPr>
      <dsp:spPr>
        <a:xfrm>
          <a:off x="5079713" y="1633348"/>
          <a:ext cx="2395169" cy="1197584"/>
        </a:xfrm>
        <a:prstGeom prst="roundRect">
          <a:avLst/>
        </a:prstGeom>
        <a:solidFill>
          <a:srgbClr val="3394B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a:t>February &amp; March</a:t>
          </a:r>
        </a:p>
        <a:p>
          <a:pPr marL="0" lvl="0" indent="0" algn="ctr" defTabSz="533400">
            <a:lnSpc>
              <a:spcPct val="90000"/>
            </a:lnSpc>
            <a:spcBef>
              <a:spcPct val="0"/>
            </a:spcBef>
            <a:spcAft>
              <a:spcPct val="35000"/>
            </a:spcAft>
            <a:buNone/>
          </a:pPr>
          <a:r>
            <a:rPr lang="en-US" sz="1200" kern="1200"/>
            <a:t>Governor submits proposed budget for upcoming fiscal year to the Legislature</a:t>
          </a:r>
        </a:p>
      </dsp:txBody>
      <dsp:txXfrm>
        <a:off x="5138174" y="1691809"/>
        <a:ext cx="2278247" cy="1080662"/>
      </dsp:txXfrm>
    </dsp:sp>
    <dsp:sp modelId="{387D2DD5-ED0A-46B3-BACD-07FF4800A440}">
      <dsp:nvSpPr>
        <dsp:cNvPr id="0" name=""/>
        <dsp:cNvSpPr/>
      </dsp:nvSpPr>
      <dsp:spPr>
        <a:xfrm>
          <a:off x="4764502" y="3644475"/>
          <a:ext cx="2395169" cy="1197584"/>
        </a:xfrm>
        <a:prstGeom prst="roundRect">
          <a:avLst/>
        </a:prstGeom>
        <a:solidFill>
          <a:srgbClr val="3394B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a:t>April &amp; May  </a:t>
          </a:r>
        </a:p>
        <a:p>
          <a:pPr marL="0" lvl="0" indent="0" algn="ctr" defTabSz="533400">
            <a:lnSpc>
              <a:spcPct val="90000"/>
            </a:lnSpc>
            <a:spcBef>
              <a:spcPct val="0"/>
            </a:spcBef>
            <a:spcAft>
              <a:spcPct val="35000"/>
            </a:spcAft>
            <a:buNone/>
          </a:pPr>
          <a:r>
            <a:rPr lang="en-US" sz="1200" kern="1200"/>
            <a:t>The House and Senate hold public hearings and propose and approve their own budget recommendations.</a:t>
          </a:r>
        </a:p>
      </dsp:txBody>
      <dsp:txXfrm>
        <a:off x="4822963" y="3702936"/>
        <a:ext cx="2278247" cy="1080662"/>
      </dsp:txXfrm>
    </dsp:sp>
    <dsp:sp modelId="{18954AF4-CDB2-41AE-8443-9C5AD285C3FD}">
      <dsp:nvSpPr>
        <dsp:cNvPr id="0" name=""/>
        <dsp:cNvSpPr/>
      </dsp:nvSpPr>
      <dsp:spPr>
        <a:xfrm>
          <a:off x="1427384" y="3578481"/>
          <a:ext cx="2395169" cy="1197584"/>
        </a:xfrm>
        <a:prstGeom prst="roundRect">
          <a:avLst/>
        </a:prstGeom>
        <a:solidFill>
          <a:srgbClr val="3394B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a:t>May &amp; June  </a:t>
          </a:r>
        </a:p>
        <a:p>
          <a:pPr marL="0" lvl="0" indent="0" algn="ctr" defTabSz="533400">
            <a:lnSpc>
              <a:spcPct val="90000"/>
            </a:lnSpc>
            <a:spcBef>
              <a:spcPct val="0"/>
            </a:spcBef>
            <a:spcAft>
              <a:spcPct val="35000"/>
            </a:spcAft>
            <a:buNone/>
          </a:pPr>
          <a:r>
            <a:rPr lang="en-US" sz="1200" kern="1200"/>
            <a:t>The House and Senate appoint a Conference Committee to negotiate a compromise budget proposal.</a:t>
          </a:r>
        </a:p>
      </dsp:txBody>
      <dsp:txXfrm>
        <a:off x="1485845" y="3636942"/>
        <a:ext cx="2278247" cy="1080662"/>
      </dsp:txXfrm>
    </dsp:sp>
    <dsp:sp modelId="{3360FA01-EFA7-4CFA-AE3C-37330B6E896C}">
      <dsp:nvSpPr>
        <dsp:cNvPr id="0" name=""/>
        <dsp:cNvSpPr/>
      </dsp:nvSpPr>
      <dsp:spPr>
        <a:xfrm>
          <a:off x="478890" y="1059292"/>
          <a:ext cx="2395169" cy="2059738"/>
        </a:xfrm>
        <a:prstGeom prst="roundRect">
          <a:avLst/>
        </a:prstGeom>
        <a:solidFill>
          <a:srgbClr val="3394B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a:t>June &amp; July</a:t>
          </a:r>
        </a:p>
        <a:p>
          <a:pPr marL="0" lvl="0" indent="0" algn="ctr" defTabSz="533400">
            <a:lnSpc>
              <a:spcPct val="90000"/>
            </a:lnSpc>
            <a:spcBef>
              <a:spcPct val="0"/>
            </a:spcBef>
            <a:spcAft>
              <a:spcPct val="35000"/>
            </a:spcAft>
            <a:buNone/>
          </a:pPr>
          <a:r>
            <a:rPr lang="en-US" sz="1200" kern="1200"/>
            <a:t>Governor reviews the Legislature’s  compromise budget proposal, signs the budget into law, and submits any amendments or vetoes. </a:t>
          </a:r>
        </a:p>
        <a:p>
          <a:pPr marL="0" lvl="0" indent="0" algn="ctr" defTabSz="533400">
            <a:lnSpc>
              <a:spcPct val="90000"/>
            </a:lnSpc>
            <a:spcBef>
              <a:spcPct val="0"/>
            </a:spcBef>
            <a:spcAft>
              <a:spcPct val="35000"/>
            </a:spcAft>
            <a:buNone/>
          </a:pPr>
          <a:endParaRPr lang="en-US" sz="1200" kern="1200"/>
        </a:p>
        <a:p>
          <a:pPr marL="0" lvl="0" indent="0" algn="ctr" defTabSz="533400">
            <a:lnSpc>
              <a:spcPct val="90000"/>
            </a:lnSpc>
            <a:spcBef>
              <a:spcPct val="0"/>
            </a:spcBef>
            <a:spcAft>
              <a:spcPct val="35000"/>
            </a:spcAft>
            <a:buNone/>
          </a:pPr>
          <a:r>
            <a:rPr lang="en-US" sz="1200" kern="1200"/>
            <a:t>The Legislature can override vetoes with a 2/3 vote in each branch.</a:t>
          </a:r>
        </a:p>
      </dsp:txBody>
      <dsp:txXfrm>
        <a:off x="579438" y="1159840"/>
        <a:ext cx="2194073" cy="1858642"/>
      </dsp:txXfrm>
    </dsp:sp>
  </dsp:spTree>
</dsp:drawing>
</file>

<file path=ppt/diagrams/layout1.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1BBC6AD-4824-4362-98C1-BCEABFC487F6}"/>
              </a:ext>
            </a:extLst>
          </p:cNvPr>
          <p:cNvSpPr>
            <a:spLocks noGrp="1"/>
          </p:cNvSpPr>
          <p:nvPr>
            <p:ph type="hdr" sz="quarter"/>
          </p:nvPr>
        </p:nvSpPr>
        <p:spPr>
          <a:xfrm>
            <a:off x="0" y="0"/>
            <a:ext cx="3011488" cy="463550"/>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84DAF971-6E2C-44EA-A568-FA5CD1BA88BF}"/>
              </a:ext>
            </a:extLst>
          </p:cNvPr>
          <p:cNvSpPr>
            <a:spLocks noGrp="1"/>
          </p:cNvSpPr>
          <p:nvPr>
            <p:ph type="dt" sz="quarter" idx="1"/>
          </p:nvPr>
        </p:nvSpPr>
        <p:spPr>
          <a:xfrm>
            <a:off x="3937000" y="0"/>
            <a:ext cx="3011488" cy="463550"/>
          </a:xfrm>
          <a:prstGeom prst="rect">
            <a:avLst/>
          </a:prstGeom>
        </p:spPr>
        <p:txBody>
          <a:bodyPr vert="horz" lIns="91440" tIns="45720" rIns="91440" bIns="45720" rtlCol="0"/>
          <a:lstStyle>
            <a:lvl1pPr algn="r">
              <a:defRPr sz="1200"/>
            </a:lvl1pPr>
          </a:lstStyle>
          <a:p>
            <a:fld id="{C3BC88D2-61AE-4493-9975-E7D92868E545}" type="datetimeFigureOut">
              <a:rPr lang="en-US" smtClean="0"/>
              <a:t>11/3/2022</a:t>
            </a:fld>
            <a:endParaRPr lang="en-US"/>
          </a:p>
        </p:txBody>
      </p:sp>
      <p:sp>
        <p:nvSpPr>
          <p:cNvPr id="4" name="Footer Placeholder 3">
            <a:extLst>
              <a:ext uri="{FF2B5EF4-FFF2-40B4-BE49-F238E27FC236}">
                <a16:creationId xmlns:a16="http://schemas.microsoft.com/office/drawing/2014/main" id="{18BA82C3-BD5E-4854-B1CE-83FF9B9CAC5F}"/>
              </a:ext>
            </a:extLst>
          </p:cNvPr>
          <p:cNvSpPr>
            <a:spLocks noGrp="1"/>
          </p:cNvSpPr>
          <p:nvPr>
            <p:ph type="ftr" sz="quarter" idx="2"/>
          </p:nvPr>
        </p:nvSpPr>
        <p:spPr>
          <a:xfrm>
            <a:off x="0" y="8772525"/>
            <a:ext cx="301148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F4BECC1F-55F7-4160-859C-86E1D163139A}"/>
              </a:ext>
            </a:extLst>
          </p:cNvPr>
          <p:cNvSpPr>
            <a:spLocks noGrp="1"/>
          </p:cNvSpPr>
          <p:nvPr>
            <p:ph type="sldNum" sz="quarter" idx="3"/>
          </p:nvPr>
        </p:nvSpPr>
        <p:spPr>
          <a:xfrm>
            <a:off x="3937000" y="8772525"/>
            <a:ext cx="3011488" cy="463550"/>
          </a:xfrm>
          <a:prstGeom prst="rect">
            <a:avLst/>
          </a:prstGeom>
        </p:spPr>
        <p:txBody>
          <a:bodyPr vert="horz" lIns="91440" tIns="45720" rIns="91440" bIns="45720" rtlCol="0" anchor="b"/>
          <a:lstStyle>
            <a:lvl1pPr algn="r">
              <a:defRPr sz="1200"/>
            </a:lvl1pPr>
          </a:lstStyle>
          <a:p>
            <a:fld id="{F7B5D24D-6443-447D-AD7C-03761FC6F3FF}" type="slidenum">
              <a:rPr lang="en-US" smtClean="0"/>
              <a:t>‹#›</a:t>
            </a:fld>
            <a:endParaRPr lang="en-US"/>
          </a:p>
        </p:txBody>
      </p:sp>
    </p:spTree>
    <p:extLst>
      <p:ext uri="{BB962C8B-B14F-4D97-AF65-F5344CB8AC3E}">
        <p14:creationId xmlns:p14="http://schemas.microsoft.com/office/powerpoint/2010/main" val="22515612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A52959-A20D-4E42-8D29-2171E9505A65}" type="datetimeFigureOut">
              <a:rPr lang="en-US" smtClean="0"/>
              <a:t>11/3/2022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ED663D-A7E1-4363-8B1B-714B2CFA0477}" type="slidenum">
              <a:rPr lang="en-US" smtClean="0"/>
              <a:t>‹#›</a:t>
            </a:fld>
            <a:endParaRPr lang="en-US"/>
          </a:p>
        </p:txBody>
      </p:sp>
    </p:spTree>
    <p:extLst>
      <p:ext uri="{BB962C8B-B14F-4D97-AF65-F5344CB8AC3E}">
        <p14:creationId xmlns:p14="http://schemas.microsoft.com/office/powerpoint/2010/main" val="17240988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1446A4-B631-4AFD-B557-20EC68D4BD91}" type="slidenum">
              <a:rPr kumimoji="0" lang="en-US" alt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alt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21858" name="Rectangle 2"/>
          <p:cNvSpPr>
            <a:spLocks noGrp="1" noRot="1" noChangeAspect="1" noChangeArrowheads="1" noTextEdit="1"/>
          </p:cNvSpPr>
          <p:nvPr>
            <p:ph type="sldImg"/>
          </p:nvPr>
        </p:nvSpPr>
        <p:spPr>
          <a:ln/>
        </p:spPr>
      </p:sp>
      <p:sp>
        <p:nvSpPr>
          <p:cNvPr id="12185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4712047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1600"/>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69529B4-D65F-4C85-9F96-5606D7FE0129}" type="slidenum">
              <a:rPr lang="en-US" smtClean="0"/>
              <a:pPr fontAlgn="base">
                <a:spcBef>
                  <a:spcPct val="0"/>
                </a:spcBef>
                <a:spcAft>
                  <a:spcPct val="0"/>
                </a:spcAft>
                <a:defRPr/>
              </a:pPr>
              <a:t>11</a:t>
            </a:fld>
            <a:endParaRPr lang="en-US"/>
          </a:p>
        </p:txBody>
      </p:sp>
    </p:spTree>
    <p:extLst>
      <p:ext uri="{BB962C8B-B14F-4D97-AF65-F5344CB8AC3E}">
        <p14:creationId xmlns:p14="http://schemas.microsoft.com/office/powerpoint/2010/main" val="25193702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1600"/>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69529B4-D65F-4C85-9F96-5606D7FE0129}" type="slidenum">
              <a:rPr lang="en-US" smtClean="0"/>
              <a:pPr fontAlgn="base">
                <a:spcBef>
                  <a:spcPct val="0"/>
                </a:spcBef>
                <a:spcAft>
                  <a:spcPct val="0"/>
                </a:spcAft>
                <a:defRPr/>
              </a:pPr>
              <a:t>15</a:t>
            </a:fld>
            <a:endParaRPr lang="en-US"/>
          </a:p>
        </p:txBody>
      </p:sp>
    </p:spTree>
    <p:extLst>
      <p:ext uri="{BB962C8B-B14F-4D97-AF65-F5344CB8AC3E}">
        <p14:creationId xmlns:p14="http://schemas.microsoft.com/office/powerpoint/2010/main" val="17317394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spcBef>
                <a:spcPct val="100000"/>
              </a:spcBef>
              <a:spcAft>
                <a:spcPct val="0"/>
              </a:spcAft>
            </a:pPr>
            <a:endParaRPr lang="en-US">
              <a:cs typeface="Calibri"/>
            </a:endParaRPr>
          </a:p>
        </p:txBody>
      </p:sp>
      <p:sp>
        <p:nvSpPr>
          <p:cNvPr id="4" name="Slide Number Placeholder 3"/>
          <p:cNvSpPr>
            <a:spLocks noGrp="1"/>
          </p:cNvSpPr>
          <p:nvPr>
            <p:ph type="sldNum" sz="quarter" idx="5"/>
          </p:nvPr>
        </p:nvSpPr>
        <p:spPr/>
        <p:txBody>
          <a:bodyPr/>
          <a:lstStyle/>
          <a:p>
            <a:fld id="{45FC96D1-829A-4326-B953-95C07ACFCC67}" type="slidenum">
              <a:rPr lang="en-US" smtClean="0"/>
              <a:t>16</a:t>
            </a:fld>
            <a:endParaRPr lang="en-US"/>
          </a:p>
        </p:txBody>
      </p:sp>
    </p:spTree>
    <p:extLst>
      <p:ext uri="{BB962C8B-B14F-4D97-AF65-F5344CB8AC3E}">
        <p14:creationId xmlns:p14="http://schemas.microsoft.com/office/powerpoint/2010/main" val="24607910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5FC96D1-829A-4326-B953-95C07ACFCC6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484156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atin typeface="Arial"/>
              <a:cs typeface="Arial"/>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5FC96D1-829A-4326-B953-95C07ACFCC6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130378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atin typeface="Arial"/>
              <a:cs typeface="Arial"/>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5FC96D1-829A-4326-B953-95C07ACFCC6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321869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E2B9055-4316-4203-8D87-E193A551C661}" type="slidenum">
              <a:rPr lang="en-US" smtClean="0"/>
              <a:t>20</a:t>
            </a:fld>
            <a:endParaRPr lang="en-US"/>
          </a:p>
        </p:txBody>
      </p:sp>
    </p:spTree>
    <p:extLst>
      <p:ext uri="{BB962C8B-B14F-4D97-AF65-F5344CB8AC3E}">
        <p14:creationId xmlns:p14="http://schemas.microsoft.com/office/powerpoint/2010/main" val="34933363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E2B9055-4316-4203-8D87-E193A551C661}" type="slidenum">
              <a:rPr lang="en-US" smtClean="0"/>
              <a:t>21</a:t>
            </a:fld>
            <a:endParaRPr lang="en-US"/>
          </a:p>
        </p:txBody>
      </p:sp>
    </p:spTree>
    <p:extLst>
      <p:ext uri="{BB962C8B-B14F-4D97-AF65-F5344CB8AC3E}">
        <p14:creationId xmlns:p14="http://schemas.microsoft.com/office/powerpoint/2010/main" val="21709239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E2B9055-4316-4203-8D87-E193A551C661}" type="slidenum">
              <a:rPr lang="en-US" smtClean="0"/>
              <a:t>23</a:t>
            </a:fld>
            <a:endParaRPr lang="en-US"/>
          </a:p>
        </p:txBody>
      </p:sp>
    </p:spTree>
    <p:extLst>
      <p:ext uri="{BB962C8B-B14F-4D97-AF65-F5344CB8AC3E}">
        <p14:creationId xmlns:p14="http://schemas.microsoft.com/office/powerpoint/2010/main" val="39875780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E2B9055-4316-4203-8D87-E193A551C661}" type="slidenum">
              <a:rPr lang="en-US" smtClean="0"/>
              <a:t>24</a:t>
            </a:fld>
            <a:endParaRPr lang="en-US"/>
          </a:p>
        </p:txBody>
      </p:sp>
    </p:spTree>
    <p:extLst>
      <p:ext uri="{BB962C8B-B14F-4D97-AF65-F5344CB8AC3E}">
        <p14:creationId xmlns:p14="http://schemas.microsoft.com/office/powerpoint/2010/main" val="3374388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5FC96D1-829A-4326-B953-95C07ACFCC6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903290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E2B9055-4316-4203-8D87-E193A551C661}" type="slidenum">
              <a:rPr lang="en-US" smtClean="0"/>
              <a:t>25</a:t>
            </a:fld>
            <a:endParaRPr lang="en-US"/>
          </a:p>
        </p:txBody>
      </p:sp>
    </p:spTree>
    <p:extLst>
      <p:ext uri="{BB962C8B-B14F-4D97-AF65-F5344CB8AC3E}">
        <p14:creationId xmlns:p14="http://schemas.microsoft.com/office/powerpoint/2010/main" val="5983163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E2B9055-4316-4203-8D87-E193A551C661}" type="slidenum">
              <a:rPr lang="en-US" smtClean="0"/>
              <a:t>26</a:t>
            </a:fld>
            <a:endParaRPr lang="en-US"/>
          </a:p>
        </p:txBody>
      </p:sp>
    </p:spTree>
    <p:extLst>
      <p:ext uri="{BB962C8B-B14F-4D97-AF65-F5344CB8AC3E}">
        <p14:creationId xmlns:p14="http://schemas.microsoft.com/office/powerpoint/2010/main" val="7130214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E2B9055-4316-4203-8D87-E193A551C661}" type="slidenum">
              <a:rPr lang="en-US" smtClean="0"/>
              <a:t>27</a:t>
            </a:fld>
            <a:endParaRPr lang="en-US"/>
          </a:p>
        </p:txBody>
      </p:sp>
    </p:spTree>
    <p:extLst>
      <p:ext uri="{BB962C8B-B14F-4D97-AF65-F5344CB8AC3E}">
        <p14:creationId xmlns:p14="http://schemas.microsoft.com/office/powerpoint/2010/main" val="12399048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E2B9055-4316-4203-8D87-E193A551C661}" type="slidenum">
              <a:rPr lang="en-US" smtClean="0"/>
              <a:t>29</a:t>
            </a:fld>
            <a:endParaRPr lang="en-US"/>
          </a:p>
        </p:txBody>
      </p:sp>
    </p:spTree>
    <p:extLst>
      <p:ext uri="{BB962C8B-B14F-4D97-AF65-F5344CB8AC3E}">
        <p14:creationId xmlns:p14="http://schemas.microsoft.com/office/powerpoint/2010/main" val="6485875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E2B9055-4316-4203-8D87-E193A551C661}" type="slidenum">
              <a:rPr lang="en-US" smtClean="0"/>
              <a:t>30</a:t>
            </a:fld>
            <a:endParaRPr lang="en-US"/>
          </a:p>
        </p:txBody>
      </p:sp>
    </p:spTree>
    <p:extLst>
      <p:ext uri="{BB962C8B-B14F-4D97-AF65-F5344CB8AC3E}">
        <p14:creationId xmlns:p14="http://schemas.microsoft.com/office/powerpoint/2010/main" val="125918363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E2B9055-4316-4203-8D87-E193A551C661}" type="slidenum">
              <a:rPr lang="en-US" smtClean="0"/>
              <a:t>31</a:t>
            </a:fld>
            <a:endParaRPr lang="en-US"/>
          </a:p>
        </p:txBody>
      </p:sp>
    </p:spTree>
    <p:extLst>
      <p:ext uri="{BB962C8B-B14F-4D97-AF65-F5344CB8AC3E}">
        <p14:creationId xmlns:p14="http://schemas.microsoft.com/office/powerpoint/2010/main" val="17502721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E2B9055-4316-4203-8D87-E193A551C661}" type="slidenum">
              <a:rPr lang="en-US" smtClean="0"/>
              <a:t>32</a:t>
            </a:fld>
            <a:endParaRPr lang="en-US"/>
          </a:p>
        </p:txBody>
      </p:sp>
    </p:spTree>
    <p:extLst>
      <p:ext uri="{BB962C8B-B14F-4D97-AF65-F5344CB8AC3E}">
        <p14:creationId xmlns:p14="http://schemas.microsoft.com/office/powerpoint/2010/main" val="324748198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E2B9055-4316-4203-8D87-E193A551C661}" type="slidenum">
              <a:rPr lang="en-US" smtClean="0"/>
              <a:t>33</a:t>
            </a:fld>
            <a:endParaRPr lang="en-US"/>
          </a:p>
        </p:txBody>
      </p:sp>
    </p:spTree>
    <p:extLst>
      <p:ext uri="{BB962C8B-B14F-4D97-AF65-F5344CB8AC3E}">
        <p14:creationId xmlns:p14="http://schemas.microsoft.com/office/powerpoint/2010/main" val="220178383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E2B9055-4316-4203-8D87-E193A551C661}" type="slidenum">
              <a:rPr lang="en-US" smtClean="0"/>
              <a:t>34</a:t>
            </a:fld>
            <a:endParaRPr lang="en-US"/>
          </a:p>
        </p:txBody>
      </p:sp>
    </p:spTree>
    <p:extLst>
      <p:ext uri="{BB962C8B-B14F-4D97-AF65-F5344CB8AC3E}">
        <p14:creationId xmlns:p14="http://schemas.microsoft.com/office/powerpoint/2010/main" val="266199114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E2B9055-4316-4203-8D87-E193A551C661}" type="slidenum">
              <a:rPr lang="en-US" smtClean="0"/>
              <a:t>35</a:t>
            </a:fld>
            <a:endParaRPr lang="en-US"/>
          </a:p>
        </p:txBody>
      </p:sp>
    </p:spTree>
    <p:extLst>
      <p:ext uri="{BB962C8B-B14F-4D97-AF65-F5344CB8AC3E}">
        <p14:creationId xmlns:p14="http://schemas.microsoft.com/office/powerpoint/2010/main" val="8205575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spcBef>
                <a:spcPct val="100000"/>
              </a:spcBef>
              <a:spcAft>
                <a:spcPct val="0"/>
              </a:spcAft>
            </a:pPr>
            <a:endParaRPr lang="en-US">
              <a:cs typeface="Calibri"/>
            </a:endParaRPr>
          </a:p>
        </p:txBody>
      </p:sp>
      <p:sp>
        <p:nvSpPr>
          <p:cNvPr id="4" name="Slide Number Placeholder 3"/>
          <p:cNvSpPr>
            <a:spLocks noGrp="1"/>
          </p:cNvSpPr>
          <p:nvPr>
            <p:ph type="sldNum" sz="quarter" idx="5"/>
          </p:nvPr>
        </p:nvSpPr>
        <p:spPr/>
        <p:txBody>
          <a:bodyPr/>
          <a:lstStyle/>
          <a:p>
            <a:fld id="{45FC96D1-829A-4326-B953-95C07ACFCC67}" type="slidenum">
              <a:rPr lang="en-US" smtClean="0"/>
              <a:t>3</a:t>
            </a:fld>
            <a:endParaRPr lang="en-US"/>
          </a:p>
        </p:txBody>
      </p:sp>
    </p:spTree>
    <p:extLst>
      <p:ext uri="{BB962C8B-B14F-4D97-AF65-F5344CB8AC3E}">
        <p14:creationId xmlns:p14="http://schemas.microsoft.com/office/powerpoint/2010/main" val="274883481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E2B9055-4316-4203-8D87-E193A551C661}" type="slidenum">
              <a:rPr lang="en-US" smtClean="0"/>
              <a:t>36</a:t>
            </a:fld>
            <a:endParaRPr lang="en-US"/>
          </a:p>
        </p:txBody>
      </p:sp>
    </p:spTree>
    <p:extLst>
      <p:ext uri="{BB962C8B-B14F-4D97-AF65-F5344CB8AC3E}">
        <p14:creationId xmlns:p14="http://schemas.microsoft.com/office/powerpoint/2010/main" val="304293927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E2B9055-4316-4203-8D87-E193A551C661}" type="slidenum">
              <a:rPr lang="en-US" smtClean="0"/>
              <a:t>37</a:t>
            </a:fld>
            <a:endParaRPr lang="en-US"/>
          </a:p>
        </p:txBody>
      </p:sp>
    </p:spTree>
    <p:extLst>
      <p:ext uri="{BB962C8B-B14F-4D97-AF65-F5344CB8AC3E}">
        <p14:creationId xmlns:p14="http://schemas.microsoft.com/office/powerpoint/2010/main" val="280982964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E2B9055-4316-4203-8D87-E193A551C661}" type="slidenum">
              <a:rPr lang="en-US" smtClean="0"/>
              <a:t>38</a:t>
            </a:fld>
            <a:endParaRPr lang="en-US"/>
          </a:p>
        </p:txBody>
      </p:sp>
    </p:spTree>
    <p:extLst>
      <p:ext uri="{BB962C8B-B14F-4D97-AF65-F5344CB8AC3E}">
        <p14:creationId xmlns:p14="http://schemas.microsoft.com/office/powerpoint/2010/main" val="125134056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atin typeface="Arial"/>
              <a:cs typeface="Arial"/>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5FC96D1-829A-4326-B953-95C07ACFCC6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4592117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5FC96D1-829A-4326-B953-95C07ACFCC6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7140546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6ED663D-A7E1-4363-8B1B-714B2CFA0477}" type="slidenum">
              <a:rPr lang="en-US" smtClean="0"/>
              <a:t>41</a:t>
            </a:fld>
            <a:endParaRPr lang="en-US"/>
          </a:p>
        </p:txBody>
      </p:sp>
    </p:spTree>
    <p:extLst>
      <p:ext uri="{BB962C8B-B14F-4D97-AF65-F5344CB8AC3E}">
        <p14:creationId xmlns:p14="http://schemas.microsoft.com/office/powerpoint/2010/main" val="49375184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5FC96D1-829A-4326-B953-95C07ACFCC6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5116589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6ED663D-A7E1-4363-8B1B-714B2CFA0477}" type="slidenum">
              <a:rPr lang="en-US" smtClean="0"/>
              <a:t>46</a:t>
            </a:fld>
            <a:endParaRPr lang="en-US"/>
          </a:p>
        </p:txBody>
      </p:sp>
    </p:spTree>
    <p:extLst>
      <p:ext uri="{BB962C8B-B14F-4D97-AF65-F5344CB8AC3E}">
        <p14:creationId xmlns:p14="http://schemas.microsoft.com/office/powerpoint/2010/main" val="19547555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5FC96D1-829A-4326-B953-95C07ACFCC6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616152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5FC96D1-829A-4326-B953-95C07ACFCC6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779293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1600"/>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69529B4-D65F-4C85-9F96-5606D7FE0129}" type="slidenum">
              <a:rPr lang="en-US" smtClean="0"/>
              <a:pPr fontAlgn="base">
                <a:spcBef>
                  <a:spcPct val="0"/>
                </a:spcBef>
                <a:spcAft>
                  <a:spcPct val="0"/>
                </a:spcAft>
                <a:defRPr/>
              </a:pPr>
              <a:t>6</a:t>
            </a:fld>
            <a:endParaRPr lang="en-US"/>
          </a:p>
        </p:txBody>
      </p:sp>
    </p:spTree>
    <p:extLst>
      <p:ext uri="{BB962C8B-B14F-4D97-AF65-F5344CB8AC3E}">
        <p14:creationId xmlns:p14="http://schemas.microsoft.com/office/powerpoint/2010/main" val="8931376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1600"/>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69529B4-D65F-4C85-9F96-5606D7FE0129}" type="slidenum">
              <a:rPr lang="en-US" smtClean="0"/>
              <a:pPr fontAlgn="base">
                <a:spcBef>
                  <a:spcPct val="0"/>
                </a:spcBef>
                <a:spcAft>
                  <a:spcPct val="0"/>
                </a:spcAft>
                <a:defRPr/>
              </a:pPr>
              <a:t>7</a:t>
            </a:fld>
            <a:endParaRPr lang="en-US"/>
          </a:p>
        </p:txBody>
      </p:sp>
    </p:spTree>
    <p:extLst>
      <p:ext uri="{BB962C8B-B14F-4D97-AF65-F5344CB8AC3E}">
        <p14:creationId xmlns:p14="http://schemas.microsoft.com/office/powerpoint/2010/main" val="4632071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1600"/>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69529B4-D65F-4C85-9F96-5606D7FE0129}" type="slidenum">
              <a:rPr lang="en-US" smtClean="0"/>
              <a:pPr fontAlgn="base">
                <a:spcBef>
                  <a:spcPct val="0"/>
                </a:spcBef>
                <a:spcAft>
                  <a:spcPct val="0"/>
                </a:spcAft>
                <a:defRPr/>
              </a:pPr>
              <a:t>9</a:t>
            </a:fld>
            <a:endParaRPr lang="en-US"/>
          </a:p>
        </p:txBody>
      </p:sp>
    </p:spTree>
    <p:extLst>
      <p:ext uri="{BB962C8B-B14F-4D97-AF65-F5344CB8AC3E}">
        <p14:creationId xmlns:p14="http://schemas.microsoft.com/office/powerpoint/2010/main" val="6322077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1600"/>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69529B4-D65F-4C85-9F96-5606D7FE0129}" type="slidenum">
              <a:rPr lang="en-US" smtClean="0"/>
              <a:pPr fontAlgn="base">
                <a:spcBef>
                  <a:spcPct val="0"/>
                </a:spcBef>
                <a:spcAft>
                  <a:spcPct val="0"/>
                </a:spcAft>
                <a:defRPr/>
              </a:pPr>
              <a:t>10</a:t>
            </a:fld>
            <a:endParaRPr lang="en-US"/>
          </a:p>
        </p:txBody>
      </p:sp>
    </p:spTree>
    <p:extLst>
      <p:ext uri="{BB962C8B-B14F-4D97-AF65-F5344CB8AC3E}">
        <p14:creationId xmlns:p14="http://schemas.microsoft.com/office/powerpoint/2010/main" val="169113955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5479" name="Line 7"/>
          <p:cNvSpPr>
            <a:spLocks noChangeShapeType="1"/>
          </p:cNvSpPr>
          <p:nvPr/>
        </p:nvSpPr>
        <p:spPr bwMode="auto">
          <a:xfrm>
            <a:off x="0" y="747713"/>
            <a:ext cx="9144000" cy="0"/>
          </a:xfrm>
          <a:prstGeom prst="line">
            <a:avLst/>
          </a:prstGeom>
          <a:noFill/>
          <a:ln w="952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105483" name="Line 11"/>
          <p:cNvSpPr>
            <a:spLocks noChangeShapeType="1"/>
          </p:cNvSpPr>
          <p:nvPr/>
        </p:nvSpPr>
        <p:spPr bwMode="auto">
          <a:xfrm>
            <a:off x="2443169" y="3752850"/>
            <a:ext cx="5722937" cy="0"/>
          </a:xfrm>
          <a:prstGeom prst="line">
            <a:avLst/>
          </a:prstGeom>
          <a:noFill/>
          <a:ln w="9525">
            <a:solidFill>
              <a:srgbClr val="00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pic>
        <p:nvPicPr>
          <p:cNvPr id="1026" name="Picture 2" descr="https://upload.wikimedia.org/wikipedia/commons/thumb/8/82/Seal_of_Massachusetts.svg/2000px-Seal_of_Massachusetts.svg.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70787" y="2030679"/>
            <a:ext cx="1365477" cy="1365477"/>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4"/>
          <p:cNvSpPr>
            <a:spLocks noGrp="1" noChangeArrowheads="1"/>
          </p:cNvSpPr>
          <p:nvPr>
            <p:ph type="ctrTitle" hasCustomPrompt="1"/>
          </p:nvPr>
        </p:nvSpPr>
        <p:spPr>
          <a:xfrm>
            <a:off x="2274971" y="1814170"/>
            <a:ext cx="6069891" cy="1843430"/>
          </a:xfrm>
          <a:prstGeom prst="rect">
            <a:avLst/>
          </a:prstGeom>
        </p:spPr>
        <p:txBody>
          <a:bodyPr anchor="ctr"/>
          <a:lstStyle>
            <a:lvl1pPr>
              <a:lnSpc>
                <a:spcPct val="100000"/>
              </a:lnSpc>
              <a:spcAft>
                <a:spcPts val="600"/>
              </a:spcAft>
              <a:defRPr>
                <a:latin typeface="+mj-lt"/>
              </a:defRPr>
            </a:lvl1pPr>
          </a:lstStyle>
          <a:p>
            <a:pPr>
              <a:lnSpc>
                <a:spcPct val="100000"/>
              </a:lnSpc>
              <a:spcAft>
                <a:spcPts val="600"/>
              </a:spcAft>
            </a:pPr>
            <a:r>
              <a:rPr lang="en-US" sz="2100">
                <a:solidFill>
                  <a:srgbClr val="00269E"/>
                </a:solidFill>
                <a:latin typeface="Arial" pitchFamily="34" charset="0"/>
                <a:cs typeface="Arial" pitchFamily="34" charset="0"/>
              </a:rPr>
              <a:t>Commonwealth of Massachusetts</a:t>
            </a:r>
            <a:br>
              <a:rPr lang="en-US" sz="1200">
                <a:solidFill>
                  <a:srgbClr val="00269E"/>
                </a:solidFill>
                <a:latin typeface="Arial" pitchFamily="34" charset="0"/>
                <a:cs typeface="Arial" pitchFamily="34" charset="0"/>
              </a:rPr>
            </a:br>
            <a:r>
              <a:rPr lang="en-US" sz="1200">
                <a:solidFill>
                  <a:srgbClr val="00269E"/>
                </a:solidFill>
                <a:latin typeface="Arial" pitchFamily="34" charset="0"/>
                <a:cs typeface="Arial" pitchFamily="34" charset="0"/>
              </a:rPr>
              <a:t>Department of Early Education and Care</a:t>
            </a:r>
            <a:br>
              <a:rPr lang="en-US" sz="1350">
                <a:solidFill>
                  <a:srgbClr val="00269E"/>
                </a:solidFill>
                <a:latin typeface="Arial" pitchFamily="34" charset="0"/>
                <a:cs typeface="Arial" pitchFamily="34" charset="0"/>
              </a:rPr>
            </a:br>
            <a:br>
              <a:rPr lang="en-US" sz="750">
                <a:solidFill>
                  <a:srgbClr val="00269E"/>
                </a:solidFill>
                <a:latin typeface="Arial" pitchFamily="34" charset="0"/>
                <a:cs typeface="Arial" pitchFamily="34" charset="0"/>
              </a:rPr>
            </a:br>
            <a:r>
              <a:rPr lang="en-US" sz="1200">
                <a:solidFill>
                  <a:srgbClr val="00269E"/>
                </a:solidFill>
                <a:latin typeface="Arial" pitchFamily="34" charset="0"/>
                <a:cs typeface="Arial" pitchFamily="34" charset="0"/>
              </a:rPr>
              <a:t>[Presentation Name]</a:t>
            </a:r>
            <a:endParaRPr lang="en-US" sz="1800">
              <a:solidFill>
                <a:srgbClr val="00269E"/>
              </a:solidFill>
              <a:latin typeface="Arial" pitchFamily="34" charset="0"/>
              <a:cs typeface="Arial" pitchFamily="34" charset="0"/>
            </a:endParaRPr>
          </a:p>
        </p:txBody>
      </p:sp>
      <p:pic>
        <p:nvPicPr>
          <p:cNvPr id="8" name="Picture 2" descr="Image result for ma eec logo">
            <a:extLst>
              <a:ext uri="{FF2B5EF4-FFF2-40B4-BE49-F238E27FC236}">
                <a16:creationId xmlns:a16="http://schemas.microsoft.com/office/drawing/2014/main" id="{2EC2DAEF-7C93-468F-8ED0-D833A05BDFB4}"/>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570943" y="5413933"/>
            <a:ext cx="2714748" cy="738664"/>
          </a:xfrm>
          <a:prstGeom prst="rect">
            <a:avLst/>
          </a:prstGeom>
          <a:noFill/>
          <a:extLst>
            <a:ext uri="{909E8E84-426E-40DD-AFC4-6F175D3DCCD1}">
              <a14:hiddenFill xmlns:a14="http://schemas.microsoft.com/office/drawing/2010/main">
                <a:solidFill>
                  <a:srgbClr val="FFFFFF"/>
                </a:solidFill>
              </a14:hiddenFill>
            </a:ext>
          </a:extLst>
        </p:spPr>
      </p:pic>
      <p:sp>
        <p:nvSpPr>
          <p:cNvPr id="16" name="Content Placeholder 11">
            <a:extLst>
              <a:ext uri="{FF2B5EF4-FFF2-40B4-BE49-F238E27FC236}">
                <a16:creationId xmlns:a16="http://schemas.microsoft.com/office/drawing/2014/main" id="{BD63178D-32CC-470E-A854-65E8DE896789}"/>
              </a:ext>
            </a:extLst>
          </p:cNvPr>
          <p:cNvSpPr>
            <a:spLocks noGrp="1"/>
          </p:cNvSpPr>
          <p:nvPr>
            <p:ph sz="quarter" idx="11" hasCustomPrompt="1"/>
          </p:nvPr>
        </p:nvSpPr>
        <p:spPr>
          <a:xfrm>
            <a:off x="2274972" y="3989864"/>
            <a:ext cx="6069892" cy="447675"/>
          </a:xfrm>
          <a:prstGeom prst="rect">
            <a:avLst/>
          </a:prstGeom>
        </p:spPr>
        <p:txBody>
          <a:bodyPr/>
          <a:lstStyle>
            <a:lvl1pPr marL="0" indent="0" algn="r">
              <a:buNone/>
              <a:defRPr sz="1200" b="0" i="1">
                <a:solidFill>
                  <a:schemeClr val="tx1">
                    <a:lumMod val="50000"/>
                    <a:lumOff val="50000"/>
                  </a:schemeClr>
                </a:solidFill>
                <a:latin typeface="+mj-lt"/>
                <a:cs typeface="Arial" panose="020B0604020202020204" pitchFamily="34" charset="0"/>
              </a:defRPr>
            </a:lvl1pPr>
          </a:lstStyle>
          <a:p>
            <a:pPr lvl="0"/>
            <a:r>
              <a:rPr lang="en-US"/>
              <a:t>Click here to add content</a:t>
            </a:r>
          </a:p>
        </p:txBody>
      </p:sp>
    </p:spTree>
    <p:extLst>
      <p:ext uri="{BB962C8B-B14F-4D97-AF65-F5344CB8AC3E}">
        <p14:creationId xmlns:p14="http://schemas.microsoft.com/office/powerpoint/2010/main" val="376339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a:xfrm>
            <a:off x="414340" y="152403"/>
            <a:ext cx="7584674" cy="722243"/>
          </a:xfrm>
        </p:spPr>
        <p:txBody>
          <a:bodyPr/>
          <a:lstStyle>
            <a:lvl1pPr>
              <a:defRPr/>
            </a:lvl1pPr>
          </a:lstStyle>
          <a:p>
            <a:r>
              <a:rPr lang="en-US"/>
              <a:t>Click to edit Master title style</a:t>
            </a:r>
          </a:p>
        </p:txBody>
      </p:sp>
      <p:sp>
        <p:nvSpPr>
          <p:cNvPr id="3"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14"/>
          <p:cNvSpPr>
            <a:spLocks noGrp="1" noChangeArrowheads="1"/>
          </p:cNvSpPr>
          <p:nvPr>
            <p:ph type="sldNum" sz="quarter" idx="11"/>
          </p:nvPr>
        </p:nvSpPr>
        <p:spPr>
          <a:ln/>
        </p:spPr>
        <p:txBody>
          <a:bodyPr/>
          <a:lstStyle>
            <a:lvl1pPr>
              <a:defRPr/>
            </a:lvl1pPr>
          </a:lstStyle>
          <a:p>
            <a:pPr>
              <a:defRPr/>
            </a:pPr>
            <a:fld id="{9FCE180A-8270-40FF-A9EE-D2FFFB869DBD}"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17489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14"/>
          <p:cNvSpPr>
            <a:spLocks noGrp="1" noChangeArrowheads="1"/>
          </p:cNvSpPr>
          <p:nvPr>
            <p:ph type="sldNum" sz="quarter" idx="11"/>
          </p:nvPr>
        </p:nvSpPr>
        <p:spPr>
          <a:ln/>
        </p:spPr>
        <p:txBody>
          <a:bodyPr/>
          <a:lstStyle>
            <a:lvl1pPr>
              <a:defRPr/>
            </a:lvl1pPr>
          </a:lstStyle>
          <a:p>
            <a:pPr>
              <a:defRPr/>
            </a:pPr>
            <a:fld id="{5F634CD6-7DA5-4400-B910-746BB5339B8C}"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368748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lstStyle>
            <a:lvl1pPr algn="l">
              <a:defRPr sz="1500" b="1"/>
            </a:lvl1pPr>
          </a:lstStyle>
          <a:p>
            <a:r>
              <a:rPr lang="en-US"/>
              <a:t>Click to edit Master title style</a:t>
            </a:r>
          </a:p>
        </p:txBody>
      </p:sp>
      <p:sp>
        <p:nvSpPr>
          <p:cNvPr id="3" name="Content Placeholder 2"/>
          <p:cNvSpPr>
            <a:spLocks noGrp="1"/>
          </p:cNvSpPr>
          <p:nvPr>
            <p:ph idx="1"/>
          </p:nvPr>
        </p:nvSpPr>
        <p:spPr>
          <a:xfrm>
            <a:off x="3575050" y="27306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050"/>
            </a:lvl1pPr>
            <a:lvl2pPr marL="342892" indent="0">
              <a:buNone/>
              <a:defRPr sz="900"/>
            </a:lvl2pPr>
            <a:lvl3pPr marL="685783" indent="0">
              <a:buNone/>
              <a:defRPr sz="750"/>
            </a:lvl3pPr>
            <a:lvl4pPr marL="1028675" indent="0">
              <a:buNone/>
              <a:defRPr sz="675"/>
            </a:lvl4pPr>
            <a:lvl5pPr marL="1371566" indent="0">
              <a:buNone/>
              <a:defRPr sz="675"/>
            </a:lvl5pPr>
            <a:lvl6pPr marL="1714457" indent="0">
              <a:buNone/>
              <a:defRPr sz="675"/>
            </a:lvl6pPr>
            <a:lvl7pPr marL="2057348" indent="0">
              <a:buNone/>
              <a:defRPr sz="675"/>
            </a:lvl7pPr>
            <a:lvl8pPr marL="2400240" indent="0">
              <a:buNone/>
              <a:defRPr sz="675"/>
            </a:lvl8pPr>
            <a:lvl9pPr marL="2743132" indent="0">
              <a:buNone/>
              <a:defRPr sz="675"/>
            </a:lvl9pPr>
          </a:lstStyle>
          <a:p>
            <a:pPr lvl="0"/>
            <a:r>
              <a:rPr lang="en-US"/>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4"/>
          <p:cNvSpPr>
            <a:spLocks noGrp="1" noChangeArrowheads="1"/>
          </p:cNvSpPr>
          <p:nvPr>
            <p:ph type="sldNum" sz="quarter" idx="11"/>
          </p:nvPr>
        </p:nvSpPr>
        <p:spPr>
          <a:ln/>
        </p:spPr>
        <p:txBody>
          <a:bodyPr/>
          <a:lstStyle>
            <a:lvl1pPr>
              <a:defRPr/>
            </a:lvl1pPr>
          </a:lstStyle>
          <a:p>
            <a:pPr>
              <a:defRPr/>
            </a:pPr>
            <a:fld id="{36E87CFF-2772-457D-A37A-56D9248AC3B1}"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044537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892" indent="0">
              <a:buNone/>
              <a:defRPr sz="900"/>
            </a:lvl2pPr>
            <a:lvl3pPr marL="685783" indent="0">
              <a:buNone/>
              <a:defRPr sz="750"/>
            </a:lvl3pPr>
            <a:lvl4pPr marL="1028675" indent="0">
              <a:buNone/>
              <a:defRPr sz="675"/>
            </a:lvl4pPr>
            <a:lvl5pPr marL="1371566" indent="0">
              <a:buNone/>
              <a:defRPr sz="675"/>
            </a:lvl5pPr>
            <a:lvl6pPr marL="1714457" indent="0">
              <a:buNone/>
              <a:defRPr sz="675"/>
            </a:lvl6pPr>
            <a:lvl7pPr marL="2057348" indent="0">
              <a:buNone/>
              <a:defRPr sz="675"/>
            </a:lvl7pPr>
            <a:lvl8pPr marL="2400240" indent="0">
              <a:buNone/>
              <a:defRPr sz="675"/>
            </a:lvl8pPr>
            <a:lvl9pPr marL="2743132" indent="0">
              <a:buNone/>
              <a:defRPr sz="675"/>
            </a:lvl9pPr>
          </a:lstStyle>
          <a:p>
            <a:pPr lvl="0"/>
            <a:r>
              <a:rPr lang="en-US"/>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4"/>
          <p:cNvSpPr>
            <a:spLocks noGrp="1" noChangeArrowheads="1"/>
          </p:cNvSpPr>
          <p:nvPr>
            <p:ph type="sldNum" sz="quarter" idx="11"/>
          </p:nvPr>
        </p:nvSpPr>
        <p:spPr>
          <a:ln/>
        </p:spPr>
        <p:txBody>
          <a:bodyPr/>
          <a:lstStyle>
            <a:lvl1pPr>
              <a:defRPr/>
            </a:lvl1pPr>
          </a:lstStyle>
          <a:p>
            <a:pPr>
              <a:defRPr/>
            </a:pPr>
            <a:fld id="{D9DFCF88-840C-4C6E-87E1-B496797835FC}"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648750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4"/>
          <p:cNvSpPr>
            <a:spLocks noGrp="1" noChangeArrowheads="1"/>
          </p:cNvSpPr>
          <p:nvPr>
            <p:ph type="sldNum" sz="quarter" idx="11"/>
          </p:nvPr>
        </p:nvSpPr>
        <p:spPr>
          <a:ln/>
        </p:spPr>
        <p:txBody>
          <a:bodyPr/>
          <a:lstStyle>
            <a:lvl1pPr>
              <a:defRPr/>
            </a:lvl1pPr>
          </a:lstStyle>
          <a:p>
            <a:pPr>
              <a:defRPr/>
            </a:pPr>
            <a:fld id="{5670FEEB-9B26-44F7-A40F-0A8D0893447E}"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6491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4177" y="47625"/>
            <a:ext cx="2105025" cy="60785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14342" y="47625"/>
            <a:ext cx="6167437" cy="60785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4"/>
          <p:cNvSpPr>
            <a:spLocks noGrp="1" noChangeArrowheads="1"/>
          </p:cNvSpPr>
          <p:nvPr>
            <p:ph type="sldNum" sz="quarter" idx="11"/>
          </p:nvPr>
        </p:nvSpPr>
        <p:spPr>
          <a:ln/>
        </p:spPr>
        <p:txBody>
          <a:bodyPr/>
          <a:lstStyle>
            <a:lvl1pPr>
              <a:defRPr/>
            </a:lvl1pPr>
          </a:lstStyle>
          <a:p>
            <a:pPr>
              <a:defRPr/>
            </a:pPr>
            <a:fld id="{ECEC3C2B-CE1A-4F9A-AEFE-767466A111DB}"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864614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14338" y="47625"/>
            <a:ext cx="7734300" cy="1201738"/>
          </a:xfrm>
        </p:spPr>
        <p:txBody>
          <a:bodyPr/>
          <a:lstStyle/>
          <a:p>
            <a:r>
              <a:rPr lang="en-US"/>
              <a:t>Click to edit Master title style</a:t>
            </a:r>
          </a:p>
        </p:txBody>
      </p:sp>
      <p:sp>
        <p:nvSpPr>
          <p:cNvPr id="3" name="Text Placeholder 2"/>
          <p:cNvSpPr>
            <a:spLocks noGrp="1"/>
          </p:cNvSpPr>
          <p:nvPr>
            <p:ph type="body" sz="half" idx="1"/>
          </p:nvPr>
        </p:nvSpPr>
        <p:spPr>
          <a:xfrm>
            <a:off x="457200" y="1600206"/>
            <a:ext cx="411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00206"/>
            <a:ext cx="411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4"/>
          <p:cNvSpPr>
            <a:spLocks noGrp="1" noChangeArrowheads="1"/>
          </p:cNvSpPr>
          <p:nvPr>
            <p:ph type="sldNum" sz="quarter" idx="11"/>
          </p:nvPr>
        </p:nvSpPr>
        <p:spPr>
          <a:ln/>
        </p:spPr>
        <p:txBody>
          <a:bodyPr/>
          <a:lstStyle>
            <a:lvl1pPr>
              <a:defRPr/>
            </a:lvl1pPr>
          </a:lstStyle>
          <a:p>
            <a:pPr>
              <a:defRPr/>
            </a:pPr>
            <a:fld id="{42F72485-A65B-4111-BF50-6A1B6A82425A}"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582392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14338" y="47625"/>
            <a:ext cx="7734300" cy="1201738"/>
          </a:xfrm>
        </p:spPr>
        <p:txBody>
          <a:bodyPr/>
          <a:lstStyle/>
          <a:p>
            <a:r>
              <a:rPr lang="en-US"/>
              <a:t>Click to edit Master title style</a:t>
            </a:r>
          </a:p>
        </p:txBody>
      </p:sp>
      <p:sp>
        <p:nvSpPr>
          <p:cNvPr id="3" name="Table Placeholder 2"/>
          <p:cNvSpPr>
            <a:spLocks noGrp="1"/>
          </p:cNvSpPr>
          <p:nvPr>
            <p:ph type="tbl" idx="1"/>
          </p:nvPr>
        </p:nvSpPr>
        <p:spPr>
          <a:xfrm>
            <a:off x="457200" y="1600206"/>
            <a:ext cx="8382000" cy="4525963"/>
          </a:xfrm>
        </p:spPr>
        <p:txBody>
          <a:bodyPr/>
          <a:lstStyle/>
          <a:p>
            <a:pPr lvl="0"/>
            <a:r>
              <a:rPr lang="en-US" noProof="0"/>
              <a:t>Click icon to add table</a:t>
            </a:r>
          </a:p>
        </p:txBody>
      </p:sp>
      <p:sp>
        <p:nvSpPr>
          <p:cNvPr id="4"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4"/>
          <p:cNvSpPr>
            <a:spLocks noGrp="1" noChangeArrowheads="1"/>
          </p:cNvSpPr>
          <p:nvPr>
            <p:ph type="sldNum" sz="quarter" idx="11"/>
          </p:nvPr>
        </p:nvSpPr>
        <p:spPr>
          <a:ln/>
        </p:spPr>
        <p:txBody>
          <a:bodyPr/>
          <a:lstStyle>
            <a:lvl1pPr>
              <a:defRPr/>
            </a:lvl1pPr>
          </a:lstStyle>
          <a:p>
            <a:pPr>
              <a:defRPr/>
            </a:pPr>
            <a:fld id="{430FF46F-1E42-4F91-A1C0-95EA0578AE07}"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1314366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892" indent="0" algn="ctr">
              <a:buNone/>
              <a:defRPr/>
            </a:lvl2pPr>
            <a:lvl3pPr marL="685783" indent="0" algn="ctr">
              <a:buNone/>
              <a:defRPr/>
            </a:lvl3pPr>
            <a:lvl4pPr marL="1028675" indent="0" algn="ctr">
              <a:buNone/>
              <a:defRPr/>
            </a:lvl4pPr>
            <a:lvl5pPr marL="1371566" indent="0" algn="ctr">
              <a:buNone/>
              <a:defRPr/>
            </a:lvl5pPr>
            <a:lvl6pPr marL="1714457" indent="0" algn="ctr">
              <a:buNone/>
              <a:defRPr/>
            </a:lvl6pPr>
            <a:lvl7pPr marL="2057348" indent="0" algn="ctr">
              <a:buNone/>
              <a:defRPr/>
            </a:lvl7pPr>
            <a:lvl8pPr marL="2400240" indent="0" algn="ctr">
              <a:buNone/>
              <a:defRPr/>
            </a:lvl8pPr>
            <a:lvl9pPr marL="2743132" indent="0" algn="ctr">
              <a:buNone/>
              <a:defRPr/>
            </a:lvl9pPr>
          </a:lstStyle>
          <a:p>
            <a:r>
              <a:rPr lang="en-US"/>
              <a:t>Click to edit Master subtitle style</a:t>
            </a:r>
          </a:p>
        </p:txBody>
      </p:sp>
      <p:sp>
        <p:nvSpPr>
          <p:cNvPr id="4"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4"/>
          <p:cNvSpPr>
            <a:spLocks noGrp="1" noChangeArrowheads="1"/>
          </p:cNvSpPr>
          <p:nvPr>
            <p:ph type="sldNum" sz="quarter" idx="11"/>
          </p:nvPr>
        </p:nvSpPr>
        <p:spPr>
          <a:ln/>
        </p:spPr>
        <p:txBody>
          <a:bodyPr/>
          <a:lstStyle>
            <a:lvl1pPr>
              <a:defRPr/>
            </a:lvl1pPr>
          </a:lstStyle>
          <a:p>
            <a:pPr>
              <a:defRPr/>
            </a:pPr>
            <a:fld id="{FDF88B55-EA6D-4ACF-BBAA-E1DCDBBFDFFF}"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222230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14338" y="152400"/>
            <a:ext cx="7734300" cy="801688"/>
          </a:xfrm>
        </p:spPr>
        <p:txBody>
          <a:bodyPr/>
          <a:lstStyle/>
          <a:p>
            <a:r>
              <a:rPr lang="en-US"/>
              <a:t>Click to edit Master title style</a:t>
            </a:r>
          </a:p>
        </p:txBody>
      </p:sp>
      <p:sp>
        <p:nvSpPr>
          <p:cNvPr id="3" name="Content Placeholder 2"/>
          <p:cNvSpPr>
            <a:spLocks noGrp="1"/>
          </p:cNvSpPr>
          <p:nvPr>
            <p:ph sz="half" idx="1"/>
          </p:nvPr>
        </p:nvSpPr>
        <p:spPr>
          <a:xfrm>
            <a:off x="457200" y="1600206"/>
            <a:ext cx="411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724400" y="1600200"/>
            <a:ext cx="411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724400" y="3938596"/>
            <a:ext cx="4114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7" name="Rectangle 14"/>
          <p:cNvSpPr>
            <a:spLocks noGrp="1" noChangeArrowheads="1"/>
          </p:cNvSpPr>
          <p:nvPr>
            <p:ph type="sldNum" sz="quarter" idx="11"/>
          </p:nvPr>
        </p:nvSpPr>
        <p:spPr>
          <a:ln/>
        </p:spPr>
        <p:txBody>
          <a:bodyPr/>
          <a:lstStyle>
            <a:lvl1pPr>
              <a:defRPr/>
            </a:lvl1pPr>
          </a:lstStyle>
          <a:p>
            <a:pPr>
              <a:defRPr/>
            </a:pPr>
            <a:fld id="{17D43E7C-8E0F-49B8-894D-32C106A97F65}"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48145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Rectangle 6">
            <a:extLst>
              <a:ext uri="{FF2B5EF4-FFF2-40B4-BE49-F238E27FC236}">
                <a16:creationId xmlns:a16="http://schemas.microsoft.com/office/drawing/2014/main" id="{F4FFEB7C-5F4D-406F-B002-5DC2A62F8D9B}"/>
              </a:ext>
            </a:extLst>
          </p:cNvPr>
          <p:cNvSpPr>
            <a:spLocks noGrp="1" noChangeArrowheads="1"/>
          </p:cNvSpPr>
          <p:nvPr>
            <p:ph type="title"/>
          </p:nvPr>
        </p:nvSpPr>
        <p:spPr bwMode="auto">
          <a:xfrm>
            <a:off x="448414" y="337164"/>
            <a:ext cx="7438835" cy="37652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a:solidFill>
                  <a:srgbClr val="00269E"/>
                </a:solidFill>
              </a:defRPr>
            </a:lvl1pPr>
          </a:lstStyle>
          <a:p>
            <a:pPr lvl="0"/>
            <a:r>
              <a:rPr lang="en-US" altLang="en-US"/>
              <a:t>Main Header</a:t>
            </a:r>
          </a:p>
        </p:txBody>
      </p:sp>
      <p:sp>
        <p:nvSpPr>
          <p:cNvPr id="12" name="Content Placeholder 11">
            <a:extLst>
              <a:ext uri="{FF2B5EF4-FFF2-40B4-BE49-F238E27FC236}">
                <a16:creationId xmlns:a16="http://schemas.microsoft.com/office/drawing/2014/main" id="{887EC4F0-0BDB-4D72-B5B7-FA3E0EC0E676}"/>
              </a:ext>
            </a:extLst>
          </p:cNvPr>
          <p:cNvSpPr>
            <a:spLocks noGrp="1"/>
          </p:cNvSpPr>
          <p:nvPr>
            <p:ph sz="quarter" idx="11" hasCustomPrompt="1"/>
          </p:nvPr>
        </p:nvSpPr>
        <p:spPr>
          <a:xfrm>
            <a:off x="447676" y="752475"/>
            <a:ext cx="8426450" cy="447675"/>
          </a:xfrm>
          <a:prstGeom prst="rect">
            <a:avLst/>
          </a:prstGeom>
        </p:spPr>
        <p:txBody>
          <a:bodyPr/>
          <a:lstStyle>
            <a:lvl1pPr marL="0" indent="0">
              <a:buNone/>
              <a:defRPr sz="1200" b="0" i="1">
                <a:solidFill>
                  <a:schemeClr val="tx1"/>
                </a:solidFill>
                <a:latin typeface="+mj-lt"/>
                <a:cs typeface="Arial" panose="020B0604020202020204" pitchFamily="34" charset="0"/>
              </a:defRPr>
            </a:lvl1pPr>
          </a:lstStyle>
          <a:p>
            <a:pPr lvl="0"/>
            <a:r>
              <a:rPr lang="en-US"/>
              <a:t>Click here to add content</a:t>
            </a:r>
          </a:p>
        </p:txBody>
      </p:sp>
    </p:spTree>
    <p:extLst>
      <p:ext uri="{BB962C8B-B14F-4D97-AF65-F5344CB8AC3E}">
        <p14:creationId xmlns:p14="http://schemas.microsoft.com/office/powerpoint/2010/main" val="35624244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Title and two boxes">
    <p:spTree>
      <p:nvGrpSpPr>
        <p:cNvPr id="1" name=""/>
        <p:cNvGrpSpPr/>
        <p:nvPr/>
      </p:nvGrpSpPr>
      <p:grpSpPr>
        <a:xfrm>
          <a:off x="0" y="0"/>
          <a:ext cx="0" cy="0"/>
          <a:chOff x="0" y="0"/>
          <a:chExt cx="0" cy="0"/>
        </a:xfrm>
      </p:grpSpPr>
      <p:sp>
        <p:nvSpPr>
          <p:cNvPr id="9" name="Date Placeholder 3">
            <a:extLst>
              <a:ext uri="{FF2B5EF4-FFF2-40B4-BE49-F238E27FC236}">
                <a16:creationId xmlns:a16="http://schemas.microsoft.com/office/drawing/2014/main" id="{CA9637F1-0CAF-634A-BCE1-9B3371E108C5}"/>
              </a:ext>
            </a:extLst>
          </p:cNvPr>
          <p:cNvSpPr>
            <a:spLocks noGrp="1"/>
          </p:cNvSpPr>
          <p:nvPr>
            <p:ph type="dt" sz="half" idx="2"/>
          </p:nvPr>
        </p:nvSpPr>
        <p:spPr>
          <a:xfrm>
            <a:off x="322351" y="6356359"/>
            <a:ext cx="2057400" cy="365125"/>
          </a:xfrm>
          <a:prstGeom prst="rect">
            <a:avLst/>
          </a:prstGeom>
        </p:spPr>
        <p:txBody>
          <a:bodyPr vert="horz" lIns="91440" tIns="45720" rIns="91440" bIns="45720" rtlCol="0" anchor="ctr"/>
          <a:lstStyle>
            <a:lvl1pPr algn="l">
              <a:defRPr sz="675" b="0" i="0">
                <a:solidFill>
                  <a:schemeClr val="tx1">
                    <a:tint val="75000"/>
                  </a:schemeClr>
                </a:solidFill>
                <a:latin typeface="Verdana" panose="020B0604030504040204" pitchFamily="34" charset="0"/>
              </a:defRPr>
            </a:lvl1pPr>
          </a:lstStyle>
          <a:p>
            <a:endParaRPr lang="en-US"/>
          </a:p>
        </p:txBody>
      </p:sp>
      <p:sp>
        <p:nvSpPr>
          <p:cNvPr id="12" name="Slide Number Placeholder 5">
            <a:extLst>
              <a:ext uri="{FF2B5EF4-FFF2-40B4-BE49-F238E27FC236}">
                <a16:creationId xmlns:a16="http://schemas.microsoft.com/office/drawing/2014/main" id="{C9A2C313-E54C-BF42-B25C-88077F6CC4CA}"/>
              </a:ext>
            </a:extLst>
          </p:cNvPr>
          <p:cNvSpPr>
            <a:spLocks noGrp="1"/>
          </p:cNvSpPr>
          <p:nvPr>
            <p:ph type="sldNum" sz="quarter" idx="4"/>
          </p:nvPr>
        </p:nvSpPr>
        <p:spPr>
          <a:xfrm>
            <a:off x="6734501" y="6356359"/>
            <a:ext cx="2057400" cy="365125"/>
          </a:xfrm>
          <a:prstGeom prst="rect">
            <a:avLst/>
          </a:prstGeom>
        </p:spPr>
        <p:txBody>
          <a:bodyPr vert="horz" lIns="91440" tIns="45720" rIns="91440" bIns="45720" rtlCol="0" anchor="ctr"/>
          <a:lstStyle>
            <a:lvl1pPr algn="r">
              <a:defRPr sz="675" b="0" i="0">
                <a:solidFill>
                  <a:schemeClr val="tx1">
                    <a:tint val="75000"/>
                  </a:schemeClr>
                </a:solidFill>
                <a:latin typeface="Verdana" panose="020B0604030504040204" pitchFamily="34" charset="0"/>
              </a:defRPr>
            </a:lvl1pPr>
          </a:lstStyle>
          <a:p>
            <a:fld id="{2E951E97-618A-304E-8F37-DBEE06D0BA20}" type="slidenum">
              <a:rPr lang="en-US" smtClean="0"/>
              <a:pPr/>
              <a:t>‹#›</a:t>
            </a:fld>
            <a:endParaRPr lang="en-US"/>
          </a:p>
        </p:txBody>
      </p:sp>
      <p:sp>
        <p:nvSpPr>
          <p:cNvPr id="6" name="Content Placeholder 2">
            <a:extLst>
              <a:ext uri="{FF2B5EF4-FFF2-40B4-BE49-F238E27FC236}">
                <a16:creationId xmlns:a16="http://schemas.microsoft.com/office/drawing/2014/main" id="{519DFB98-7AE8-4E35-A925-FD4652C0BD28}"/>
              </a:ext>
            </a:extLst>
          </p:cNvPr>
          <p:cNvSpPr>
            <a:spLocks noGrp="1"/>
          </p:cNvSpPr>
          <p:nvPr>
            <p:ph sz="half" idx="1"/>
          </p:nvPr>
        </p:nvSpPr>
        <p:spPr>
          <a:xfrm>
            <a:off x="628651" y="1600200"/>
            <a:ext cx="3811676" cy="4572000"/>
          </a:xfrm>
        </p:spPr>
        <p:txBody>
          <a:bodyPr/>
          <a:lstStyle>
            <a:lvl1pPr>
              <a:defRPr b="1" i="0">
                <a:solidFill>
                  <a:schemeClr val="accent1"/>
                </a:solidFill>
                <a:latin typeface="Verdana" panose="020B0604030504040204" pitchFamily="34" charset="0"/>
              </a:defRPr>
            </a:lvl1pPr>
            <a:lvl2pPr>
              <a:defRPr b="0" i="0">
                <a:latin typeface="Calibri" panose="020F0502020204030204" pitchFamily="34" charset="0"/>
                <a:cs typeface="Calibri" panose="020F0502020204030204" pitchFamily="34" charset="0"/>
              </a:defRPr>
            </a:lvl2pPr>
            <a:lvl3pPr>
              <a:defRPr b="0" i="0">
                <a:latin typeface="Calibri" panose="020F0502020204030204" pitchFamily="34" charset="0"/>
                <a:cs typeface="Calibri" panose="020F0502020204030204" pitchFamily="34" charset="0"/>
              </a:defRPr>
            </a:lvl3pPr>
            <a:lvl4pPr>
              <a:defRPr b="0" i="0">
                <a:latin typeface="Calibri" panose="020F0502020204030204" pitchFamily="34" charset="0"/>
                <a:cs typeface="Calibri" panose="020F0502020204030204" pitchFamily="34" charset="0"/>
              </a:defRPr>
            </a:lvl4pPr>
            <a:lvl5pPr>
              <a:defRPr b="0" i="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p:txBody>
      </p:sp>
      <p:sp>
        <p:nvSpPr>
          <p:cNvPr id="7" name="Content Placeholder 3">
            <a:extLst>
              <a:ext uri="{FF2B5EF4-FFF2-40B4-BE49-F238E27FC236}">
                <a16:creationId xmlns:a16="http://schemas.microsoft.com/office/drawing/2014/main" id="{CB7C5C92-E0C5-4046-A26E-D8631A154753}"/>
              </a:ext>
            </a:extLst>
          </p:cNvPr>
          <p:cNvSpPr>
            <a:spLocks noGrp="1"/>
          </p:cNvSpPr>
          <p:nvPr>
            <p:ph sz="half" idx="14"/>
          </p:nvPr>
        </p:nvSpPr>
        <p:spPr>
          <a:xfrm>
            <a:off x="4703677" y="1600200"/>
            <a:ext cx="3811676" cy="4572000"/>
          </a:xfrm>
        </p:spPr>
        <p:txBody>
          <a:bodyPr/>
          <a:lstStyle>
            <a:lvl1pPr>
              <a:defRPr b="1" i="0">
                <a:solidFill>
                  <a:schemeClr val="accent1"/>
                </a:solidFill>
                <a:latin typeface="Verdana" panose="020B0604030504040204" pitchFamily="34" charset="0"/>
              </a:defRPr>
            </a:lvl1pPr>
            <a:lvl2pPr>
              <a:defRPr b="0" i="0">
                <a:latin typeface="Calibri" panose="020F0502020204030204" pitchFamily="34" charset="0"/>
                <a:cs typeface="Calibri" panose="020F0502020204030204" pitchFamily="34" charset="0"/>
              </a:defRPr>
            </a:lvl2pPr>
            <a:lvl3pPr>
              <a:defRPr b="0" i="0">
                <a:latin typeface="Calibri" panose="020F0502020204030204" pitchFamily="34" charset="0"/>
                <a:cs typeface="Calibri" panose="020F0502020204030204" pitchFamily="34" charset="0"/>
              </a:defRPr>
            </a:lvl3pPr>
            <a:lvl4pPr>
              <a:defRPr b="0" i="0">
                <a:latin typeface="Calibri" panose="020F0502020204030204" pitchFamily="34" charset="0"/>
                <a:cs typeface="Calibri" panose="020F0502020204030204" pitchFamily="34" charset="0"/>
              </a:defRPr>
            </a:lvl4pPr>
            <a:lvl5pPr>
              <a:defRPr b="0" i="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p:txBody>
      </p:sp>
      <p:sp>
        <p:nvSpPr>
          <p:cNvPr id="11" name="Text Placeholder 7">
            <a:extLst>
              <a:ext uri="{FF2B5EF4-FFF2-40B4-BE49-F238E27FC236}">
                <a16:creationId xmlns:a16="http://schemas.microsoft.com/office/drawing/2014/main" id="{0CBEA126-2B0D-4CD8-9538-308E21E37B7C}"/>
              </a:ext>
            </a:extLst>
          </p:cNvPr>
          <p:cNvSpPr>
            <a:spLocks noGrp="1"/>
          </p:cNvSpPr>
          <p:nvPr>
            <p:ph type="body" sz="quarter" idx="13" hasCustomPrompt="1"/>
          </p:nvPr>
        </p:nvSpPr>
        <p:spPr>
          <a:xfrm>
            <a:off x="628650" y="894327"/>
            <a:ext cx="7886700" cy="614363"/>
          </a:xfrm>
        </p:spPr>
        <p:txBody>
          <a:bodyPr>
            <a:normAutofit/>
          </a:bodyPr>
          <a:lstStyle>
            <a:lvl1pPr>
              <a:spcAft>
                <a:spcPts val="225"/>
              </a:spcAft>
              <a:defRPr sz="1200">
                <a:solidFill>
                  <a:schemeClr val="tx1"/>
                </a:solidFill>
              </a:defRPr>
            </a:lvl1pPr>
          </a:lstStyle>
          <a:p>
            <a:pPr lvl="0"/>
            <a:r>
              <a:rPr lang="en-US"/>
              <a:t>Click to add slide subheading</a:t>
            </a:r>
          </a:p>
        </p:txBody>
      </p:sp>
      <p:sp>
        <p:nvSpPr>
          <p:cNvPr id="13" name="Title 1">
            <a:extLst>
              <a:ext uri="{FF2B5EF4-FFF2-40B4-BE49-F238E27FC236}">
                <a16:creationId xmlns:a16="http://schemas.microsoft.com/office/drawing/2014/main" id="{784A6402-0909-40ED-93D3-DE049E23B152}"/>
              </a:ext>
            </a:extLst>
          </p:cNvPr>
          <p:cNvSpPr>
            <a:spLocks noGrp="1"/>
          </p:cNvSpPr>
          <p:nvPr>
            <p:ph type="title" hasCustomPrompt="1"/>
          </p:nvPr>
        </p:nvSpPr>
        <p:spPr>
          <a:xfrm>
            <a:off x="628650" y="411488"/>
            <a:ext cx="7886700" cy="468315"/>
          </a:xfrm>
          <a:prstGeom prst="rect">
            <a:avLst/>
          </a:prstGeom>
        </p:spPr>
        <p:txBody>
          <a:bodyPr>
            <a:normAutofit/>
          </a:bodyPr>
          <a:lstStyle>
            <a:lvl1pPr>
              <a:defRPr sz="1500" b="1" i="0" cap="all" spc="101" baseline="0">
                <a:solidFill>
                  <a:schemeClr val="accent1"/>
                </a:solidFill>
                <a:latin typeface="Calibri" panose="020F0502020204030204" pitchFamily="34" charset="0"/>
                <a:cs typeface="Calibri" panose="020F0502020204030204" pitchFamily="34" charset="0"/>
              </a:defRPr>
            </a:lvl1pPr>
          </a:lstStyle>
          <a:p>
            <a:r>
              <a:rPr lang="en-US"/>
              <a:t>Click to Add slide heading</a:t>
            </a:r>
          </a:p>
        </p:txBody>
      </p:sp>
    </p:spTree>
    <p:extLst>
      <p:ext uri="{BB962C8B-B14F-4D97-AF65-F5344CB8AC3E}">
        <p14:creationId xmlns:p14="http://schemas.microsoft.com/office/powerpoint/2010/main" val="23553305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E311D74-CA9F-4EC8-B641-B2326D1CCA2F}" type="datetimeFigureOut">
              <a:rPr lang="en-US" smtClean="0"/>
              <a:t>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FD0B0E-32B1-4158-9304-F9E9B068F047}" type="slidenum">
              <a:rPr lang="en-US" smtClean="0"/>
              <a:t>‹#›</a:t>
            </a:fld>
            <a:endParaRPr lang="en-US"/>
          </a:p>
        </p:txBody>
      </p:sp>
    </p:spTree>
    <p:extLst>
      <p:ext uri="{BB962C8B-B14F-4D97-AF65-F5344CB8AC3E}">
        <p14:creationId xmlns:p14="http://schemas.microsoft.com/office/powerpoint/2010/main" val="27683680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userDrawn="1">
  <p:cSld name="Blank - No line">
    <p:bg>
      <p:bgPr>
        <a:solidFill>
          <a:schemeClr val="bg1"/>
        </a:solidFill>
        <a:effectLst/>
      </p:bgPr>
    </p:bg>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E4204CDE-0565-4DC4-9806-DB6131D71887}"/>
              </a:ext>
            </a:extLst>
          </p:cNvPr>
          <p:cNvSpPr>
            <a:spLocks noGrp="1"/>
          </p:cNvSpPr>
          <p:nvPr>
            <p:ph type="dt" sz="half" idx="10"/>
          </p:nvPr>
        </p:nvSpPr>
        <p:spPr/>
        <p:txBody>
          <a:bodyPr/>
          <a:lstStyle/>
          <a:p>
            <a:pPr fontAlgn="base">
              <a:spcAft>
                <a:spcPct val="0"/>
              </a:spcAft>
              <a:defRPr/>
            </a:pPr>
            <a:fld id="{2F3C2207-D54E-42B2-BBB0-E5E632C4D1A0}" type="datetime1">
              <a:rPr lang="en-US" smtClean="0">
                <a:solidFill>
                  <a:srgbClr val="000000"/>
                </a:solidFill>
              </a:rPr>
              <a:t>11/3/2022</a:t>
            </a:fld>
            <a:endParaRPr lang="en-US">
              <a:solidFill>
                <a:srgbClr val="000000"/>
              </a:solidFill>
            </a:endParaRPr>
          </a:p>
        </p:txBody>
      </p:sp>
      <p:sp>
        <p:nvSpPr>
          <p:cNvPr id="4" name="Slide Number Placeholder 3">
            <a:extLst>
              <a:ext uri="{FF2B5EF4-FFF2-40B4-BE49-F238E27FC236}">
                <a16:creationId xmlns:a16="http://schemas.microsoft.com/office/drawing/2014/main" id="{4F9B2003-B1E2-47C9-BC12-3FB48465AFAF}"/>
              </a:ext>
            </a:extLst>
          </p:cNvPr>
          <p:cNvSpPr>
            <a:spLocks noGrp="1"/>
          </p:cNvSpPr>
          <p:nvPr>
            <p:ph type="sldNum" sz="quarter" idx="11"/>
          </p:nvPr>
        </p:nvSpPr>
        <p:spPr/>
        <p:txBody>
          <a:bodyPr/>
          <a:lstStyle/>
          <a:p>
            <a:pPr fontAlgn="base">
              <a:spcAft>
                <a:spcPct val="0"/>
              </a:spcAft>
              <a:defRPr/>
            </a:pPr>
            <a:fld id="{ABBAB80B-196E-4758-AC9A-831BAC26F61E}" type="slidenum">
              <a:rPr lang="en-US" smtClean="0"/>
              <a:pPr fontAlgn="base">
                <a:spcAft>
                  <a:spcPct val="0"/>
                </a:spcAft>
                <a:defRPr/>
              </a:pPr>
              <a:t>‹#›</a:t>
            </a:fld>
            <a:endParaRPr lang="en-US"/>
          </a:p>
        </p:txBody>
      </p:sp>
      <p:pic>
        <p:nvPicPr>
          <p:cNvPr id="5" name="Picture 7" descr="EEC-Happle2.gif">
            <a:extLst>
              <a:ext uri="{FF2B5EF4-FFF2-40B4-BE49-F238E27FC236}">
                <a16:creationId xmlns:a16="http://schemas.microsoft.com/office/drawing/2014/main" id="{C66EA485-4E34-4820-92E2-8A10860C7B98}"/>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8181975" y="182566"/>
            <a:ext cx="660400" cy="655637"/>
          </a:xfrm>
          <a:prstGeom prst="rect">
            <a:avLst/>
          </a:prstGeom>
          <a:noFill/>
          <a:ln w="9525">
            <a:noFill/>
            <a:miter lim="800000"/>
            <a:headEnd/>
            <a:tailEnd/>
          </a:ln>
        </p:spPr>
      </p:pic>
    </p:spTree>
    <p:extLst>
      <p:ext uri="{BB962C8B-B14F-4D97-AF65-F5344CB8AC3E}">
        <p14:creationId xmlns:p14="http://schemas.microsoft.com/office/powerpoint/2010/main" val="194921456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8" descr="The Commonwealth of Massachusetts state seal"/>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79427" y="1125538"/>
            <a:ext cx="1479550" cy="1414462"/>
          </a:xfrm>
          <a:prstGeom prst="rect">
            <a:avLst/>
          </a:prstGeom>
          <a:noFill/>
          <a:ln w="9525">
            <a:noFill/>
            <a:miter lim="800000"/>
            <a:headEnd/>
            <a:tailEnd/>
          </a:ln>
        </p:spPr>
      </p:pic>
      <p:sp>
        <p:nvSpPr>
          <p:cNvPr id="5" name="Line 10"/>
          <p:cNvSpPr>
            <a:spLocks noChangeShapeType="1"/>
          </p:cNvSpPr>
          <p:nvPr/>
        </p:nvSpPr>
        <p:spPr bwMode="auto">
          <a:xfrm>
            <a:off x="2065342" y="1165230"/>
            <a:ext cx="14287" cy="4557713"/>
          </a:xfrm>
          <a:prstGeom prst="line">
            <a:avLst/>
          </a:prstGeom>
          <a:noFill/>
          <a:ln w="9525">
            <a:solidFill>
              <a:srgbClr val="0033CC"/>
            </a:solidFill>
            <a:round/>
            <a:headEnd/>
            <a:tailEnd/>
          </a:ln>
        </p:spPr>
        <p:txBody>
          <a:bodyPr/>
          <a:lstStyle/>
          <a:p>
            <a:pPr fontAlgn="base">
              <a:spcBef>
                <a:spcPct val="0"/>
              </a:spcBef>
              <a:spcAft>
                <a:spcPct val="0"/>
              </a:spcAft>
              <a:defRPr/>
            </a:pPr>
            <a:endParaRPr lang="en-US" sz="1350" b="1">
              <a:solidFill>
                <a:srgbClr val="000000"/>
              </a:solidFill>
              <a:latin typeface="Arial" charset="0"/>
            </a:endParaRPr>
          </a:p>
        </p:txBody>
      </p:sp>
      <p:sp>
        <p:nvSpPr>
          <p:cNvPr id="6" name="Line 11"/>
          <p:cNvSpPr>
            <a:spLocks noChangeShapeType="1"/>
          </p:cNvSpPr>
          <p:nvPr/>
        </p:nvSpPr>
        <p:spPr bwMode="auto">
          <a:xfrm>
            <a:off x="2443167" y="3752850"/>
            <a:ext cx="5722937" cy="0"/>
          </a:xfrm>
          <a:prstGeom prst="line">
            <a:avLst/>
          </a:prstGeom>
          <a:noFill/>
          <a:ln w="9525">
            <a:solidFill>
              <a:srgbClr val="0033CC"/>
            </a:solidFill>
            <a:round/>
            <a:headEnd/>
            <a:tailEnd/>
          </a:ln>
        </p:spPr>
        <p:txBody>
          <a:bodyPr/>
          <a:lstStyle/>
          <a:p>
            <a:pPr fontAlgn="base">
              <a:spcBef>
                <a:spcPct val="0"/>
              </a:spcBef>
              <a:spcAft>
                <a:spcPct val="0"/>
              </a:spcAft>
              <a:defRPr/>
            </a:pPr>
            <a:endParaRPr lang="en-US" sz="1350" b="1">
              <a:solidFill>
                <a:srgbClr val="000000"/>
              </a:solidFill>
              <a:latin typeface="Arial" charset="0"/>
            </a:endParaRPr>
          </a:p>
        </p:txBody>
      </p:sp>
      <p:pic>
        <p:nvPicPr>
          <p:cNvPr id="7" name="Picture 11" descr="EEC.gif"/>
          <p:cNvPicPr>
            <a:picLocks noChangeAspect="1"/>
          </p:cNvPicPr>
          <p:nvPr userDrawn="1"/>
        </p:nvPicPr>
        <p:blipFill>
          <a:blip r:embed="rId3" cstate="print"/>
          <a:srcRect/>
          <a:stretch>
            <a:fillRect/>
          </a:stretch>
        </p:blipFill>
        <p:spPr bwMode="auto">
          <a:xfrm>
            <a:off x="5815013" y="5591183"/>
            <a:ext cx="2857500" cy="638175"/>
          </a:xfrm>
          <a:prstGeom prst="rect">
            <a:avLst/>
          </a:prstGeom>
          <a:noFill/>
          <a:ln w="9525">
            <a:noFill/>
            <a:miter lim="800000"/>
            <a:headEnd/>
            <a:tailEnd/>
          </a:ln>
        </p:spPr>
      </p:pic>
      <p:sp>
        <p:nvSpPr>
          <p:cNvPr id="105478" name="Rectangle 6"/>
          <p:cNvSpPr>
            <a:spLocks noGrp="1" noChangeArrowheads="1"/>
          </p:cNvSpPr>
          <p:nvPr>
            <p:ph type="ctrTitle"/>
          </p:nvPr>
        </p:nvSpPr>
        <p:spPr>
          <a:xfrm>
            <a:off x="2352677" y="1143000"/>
            <a:ext cx="6105525" cy="2457450"/>
          </a:xfrm>
        </p:spPr>
        <p:txBody>
          <a:bodyPr anchor="t"/>
          <a:lstStyle>
            <a:lvl1pPr>
              <a:spcAft>
                <a:spcPct val="25000"/>
              </a:spcAft>
              <a:defRPr/>
            </a:lvl1pPr>
          </a:lstStyle>
          <a:p>
            <a:r>
              <a:rPr lang="en-US"/>
              <a:t>Click to edit Master title style</a:t>
            </a:r>
          </a:p>
        </p:txBody>
      </p:sp>
      <p:sp>
        <p:nvSpPr>
          <p:cNvPr id="13" name="Text Placeholder 12"/>
          <p:cNvSpPr>
            <a:spLocks noGrp="1"/>
          </p:cNvSpPr>
          <p:nvPr>
            <p:ph type="body" sz="quarter" idx="13"/>
          </p:nvPr>
        </p:nvSpPr>
        <p:spPr>
          <a:xfrm>
            <a:off x="2449514" y="3927475"/>
            <a:ext cx="5716587" cy="446088"/>
          </a:xfrm>
        </p:spPr>
        <p:txBody>
          <a:bodyPr/>
          <a:lstStyle>
            <a:lvl1pPr>
              <a:buNone/>
              <a:defRPr sz="1350">
                <a:solidFill>
                  <a:srgbClr val="000099"/>
                </a:solidFill>
              </a:defRPr>
            </a:lvl1pPr>
          </a:lstStyle>
          <a:p>
            <a:pPr lvl="0"/>
            <a:r>
              <a:rPr lang="en-US"/>
              <a:t>Click to edit Master text styles</a:t>
            </a:r>
          </a:p>
        </p:txBody>
      </p:sp>
      <p:sp>
        <p:nvSpPr>
          <p:cNvPr id="8" name="Rectangle 3"/>
          <p:cNvSpPr>
            <a:spLocks noGrp="1" noChangeArrowheads="1"/>
          </p:cNvSpPr>
          <p:nvPr>
            <p:ph type="dt" sz="half" idx="14"/>
          </p:nvPr>
        </p:nvSpPr>
        <p:spPr>
          <a:xfrm>
            <a:off x="457200" y="6245225"/>
            <a:ext cx="2133600" cy="476250"/>
          </a:xfrm>
        </p:spPr>
        <p:txBody>
          <a:bodyPr/>
          <a:lstStyle>
            <a:lvl1pPr>
              <a:defRPr/>
            </a:lvl1pPr>
          </a:lstStyle>
          <a:p>
            <a:pPr>
              <a:defRPr/>
            </a:pPr>
            <a:endParaRPr lang="en-US">
              <a:solidFill>
                <a:srgbClr val="000000"/>
              </a:solidFill>
            </a:endParaRPr>
          </a:p>
        </p:txBody>
      </p:sp>
      <p:sp>
        <p:nvSpPr>
          <p:cNvPr id="9" name="Rectangle 4"/>
          <p:cNvSpPr>
            <a:spLocks noGrp="1" noChangeArrowheads="1"/>
          </p:cNvSpPr>
          <p:nvPr>
            <p:ph type="ftr" sz="quarter" idx="15"/>
          </p:nvPr>
        </p:nvSpPr>
        <p:spPr bwMode="auto">
          <a:xfrm>
            <a:off x="3124200" y="6245225"/>
            <a:ext cx="2895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spcBef>
                <a:spcPct val="0"/>
              </a:spcBef>
              <a:defRPr sz="600" b="0">
                <a:latin typeface="Verdana" pitchFamily="96" charset="0"/>
              </a:defRPr>
            </a:lvl1pPr>
          </a:lstStyle>
          <a:p>
            <a:pPr fontAlgn="base">
              <a:spcAft>
                <a:spcPct val="0"/>
              </a:spcAft>
              <a:defRPr/>
            </a:pPr>
            <a:endParaRPr lang="en-US">
              <a:solidFill>
                <a:srgbClr val="000000"/>
              </a:solidFill>
            </a:endParaRPr>
          </a:p>
        </p:txBody>
      </p:sp>
      <p:sp>
        <p:nvSpPr>
          <p:cNvPr id="10" name="Rectangle 5"/>
          <p:cNvSpPr>
            <a:spLocks noGrp="1" noChangeArrowheads="1"/>
          </p:cNvSpPr>
          <p:nvPr>
            <p:ph type="sldNum" sz="quarter" idx="16"/>
          </p:nvPr>
        </p:nvSpPr>
        <p:spPr>
          <a:xfrm>
            <a:off x="6553200" y="6245225"/>
            <a:ext cx="2133600" cy="476250"/>
          </a:xfrm>
        </p:spPr>
        <p:txBody>
          <a:bodyPr/>
          <a:lstStyle>
            <a:lvl1pPr>
              <a:defRPr/>
            </a:lvl1pPr>
          </a:lstStyle>
          <a:p>
            <a:pPr>
              <a:defRPr/>
            </a:pPr>
            <a:fld id="{97659502-4112-4662-9C36-34E6E9D3DB7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6019154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39943"/>
            <a:ext cx="8382000" cy="4525963"/>
          </a:xfrm>
        </p:spPr>
        <p:txBody>
          <a:bodyPr/>
          <a:lstStyle>
            <a:lvl1pPr>
              <a:defRPr sz="825"/>
            </a:lvl1pPr>
            <a:lvl2pPr>
              <a:defRPr sz="825"/>
            </a:lvl2pPr>
            <a:lvl3pPr>
              <a:defRPr sz="825"/>
            </a:lvl3pPr>
            <a:lvl4pPr>
              <a:defRPr sz="825"/>
            </a:lvl4pPr>
            <a:lvl5pPr>
              <a:defRPr sz="825"/>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Placeholder 6"/>
          <p:cNvSpPr>
            <a:spLocks noGrp="1"/>
          </p:cNvSpPr>
          <p:nvPr>
            <p:ph type="body" sz="quarter" idx="12"/>
          </p:nvPr>
        </p:nvSpPr>
        <p:spPr>
          <a:xfrm>
            <a:off x="444500" y="277813"/>
            <a:ext cx="7132638" cy="469900"/>
          </a:xfrm>
        </p:spPr>
        <p:txBody>
          <a:bodyPr/>
          <a:lstStyle>
            <a:lvl1pPr>
              <a:buNone/>
              <a:defRPr sz="1350" b="1"/>
            </a:lvl1pPr>
            <a:lvl2pPr>
              <a:defRPr b="1"/>
            </a:lvl2pPr>
          </a:lstStyle>
          <a:p>
            <a:pPr lvl="0"/>
            <a:r>
              <a:rPr lang="en-US"/>
              <a:t>Click to edit Master text styles</a:t>
            </a:r>
          </a:p>
          <a:p>
            <a:pPr lvl="1"/>
            <a:r>
              <a:rPr lang="en-US"/>
              <a:t>Second level</a:t>
            </a:r>
          </a:p>
        </p:txBody>
      </p:sp>
      <p:sp>
        <p:nvSpPr>
          <p:cNvPr id="4" name="Rectangle 12"/>
          <p:cNvSpPr>
            <a:spLocks noGrp="1" noChangeArrowheads="1"/>
          </p:cNvSpPr>
          <p:nvPr>
            <p:ph type="dt" sz="half" idx="13"/>
          </p:nvPr>
        </p:nvSpPr>
        <p:spPr>
          <a:ln/>
        </p:spPr>
        <p:txBody>
          <a:bodyPr/>
          <a:lstStyle>
            <a:lvl1pPr>
              <a:defRPr/>
            </a:lvl1pPr>
          </a:lstStyle>
          <a:p>
            <a:pPr>
              <a:defRPr/>
            </a:pPr>
            <a:endParaRPr lang="en-US">
              <a:solidFill>
                <a:srgbClr val="000000"/>
              </a:solidFill>
            </a:endParaRPr>
          </a:p>
        </p:txBody>
      </p:sp>
      <p:sp>
        <p:nvSpPr>
          <p:cNvPr id="5" name="Rectangle 14"/>
          <p:cNvSpPr>
            <a:spLocks noGrp="1" noChangeArrowheads="1"/>
          </p:cNvSpPr>
          <p:nvPr>
            <p:ph type="sldNum" sz="quarter" idx="14"/>
          </p:nvPr>
        </p:nvSpPr>
        <p:spPr>
          <a:ln/>
        </p:spPr>
        <p:txBody>
          <a:bodyPr/>
          <a:lstStyle>
            <a:lvl1pPr>
              <a:defRPr/>
            </a:lvl1pPr>
          </a:lstStyle>
          <a:p>
            <a:pPr>
              <a:defRPr/>
            </a:pPr>
            <a:fld id="{0A56C0EC-3B98-441E-AA55-70D5E6ACE5C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8750420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2"/>
            <a:ext cx="77724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892" indent="0">
              <a:buNone/>
              <a:defRPr sz="1350"/>
            </a:lvl2pPr>
            <a:lvl3pPr marL="685783" indent="0">
              <a:buNone/>
              <a:defRPr sz="1200"/>
            </a:lvl3pPr>
            <a:lvl4pPr marL="1028675" indent="0">
              <a:buNone/>
              <a:defRPr sz="1050"/>
            </a:lvl4pPr>
            <a:lvl5pPr marL="1371566" indent="0">
              <a:buNone/>
              <a:defRPr sz="1050"/>
            </a:lvl5pPr>
            <a:lvl6pPr marL="1714457" indent="0">
              <a:buNone/>
              <a:defRPr sz="1050"/>
            </a:lvl6pPr>
            <a:lvl7pPr marL="2057348" indent="0">
              <a:buNone/>
              <a:defRPr sz="1050"/>
            </a:lvl7pPr>
            <a:lvl8pPr marL="2400240" indent="0">
              <a:buNone/>
              <a:defRPr sz="1050"/>
            </a:lvl8pPr>
            <a:lvl9pPr marL="2743132" indent="0">
              <a:buNone/>
              <a:defRPr sz="1050"/>
            </a:lvl9pPr>
          </a:lstStyle>
          <a:p>
            <a:pPr lvl="0"/>
            <a:r>
              <a:rPr lang="en-US"/>
              <a:t>Click to edit Master text styles</a:t>
            </a:r>
          </a:p>
        </p:txBody>
      </p:sp>
      <p:sp>
        <p:nvSpPr>
          <p:cNvPr id="4"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4"/>
          <p:cNvSpPr>
            <a:spLocks noGrp="1" noChangeArrowheads="1"/>
          </p:cNvSpPr>
          <p:nvPr>
            <p:ph type="sldNum" sz="quarter" idx="11"/>
          </p:nvPr>
        </p:nvSpPr>
        <p:spPr>
          <a:ln/>
        </p:spPr>
        <p:txBody>
          <a:bodyPr/>
          <a:lstStyle>
            <a:lvl1pPr>
              <a:defRPr/>
            </a:lvl1pPr>
          </a:lstStyle>
          <a:p>
            <a:pPr>
              <a:defRPr/>
            </a:pPr>
            <a:fld id="{485E8343-7F15-4471-9246-35AB593FF58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5999444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6"/>
            <a:ext cx="41148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00206"/>
            <a:ext cx="41148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4"/>
          <p:cNvSpPr>
            <a:spLocks noGrp="1" noChangeArrowheads="1"/>
          </p:cNvSpPr>
          <p:nvPr>
            <p:ph type="sldNum" sz="quarter" idx="11"/>
          </p:nvPr>
        </p:nvSpPr>
        <p:spPr>
          <a:ln/>
        </p:spPr>
        <p:txBody>
          <a:bodyPr/>
          <a:lstStyle>
            <a:lvl1pPr>
              <a:defRPr/>
            </a:lvl1pPr>
          </a:lstStyle>
          <a:p>
            <a:pPr>
              <a:defRPr/>
            </a:pPr>
            <a:fld id="{394FB84C-2DC0-42E1-B5EC-C5F78C35A8F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4091530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1" y="1535113"/>
            <a:ext cx="4041775" cy="63976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31"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14"/>
          <p:cNvSpPr>
            <a:spLocks noGrp="1" noChangeArrowheads="1"/>
          </p:cNvSpPr>
          <p:nvPr>
            <p:ph type="sldNum" sz="quarter" idx="11"/>
          </p:nvPr>
        </p:nvSpPr>
        <p:spPr>
          <a:ln/>
        </p:spPr>
        <p:txBody>
          <a:bodyPr/>
          <a:lstStyle>
            <a:lvl1pPr>
              <a:defRPr/>
            </a:lvl1pPr>
          </a:lstStyle>
          <a:p>
            <a:pPr>
              <a:defRPr/>
            </a:pPr>
            <a:fld id="{A6802564-FF5A-4A68-AF07-C968DD86666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8087070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5"/>
          <p:cNvSpPr>
            <a:spLocks noGrp="1"/>
          </p:cNvSpPr>
          <p:nvPr>
            <p:ph type="title"/>
          </p:nvPr>
        </p:nvSpPr>
        <p:spPr>
          <a:xfrm>
            <a:off x="414340" y="152403"/>
            <a:ext cx="7584674" cy="722243"/>
          </a:xfrm>
        </p:spPr>
        <p:txBody>
          <a:bodyPr/>
          <a:lstStyle>
            <a:lvl1pPr>
              <a:defRPr/>
            </a:lvl1pPr>
          </a:lstStyle>
          <a:p>
            <a:r>
              <a:rPr lang="en-US"/>
              <a:t>Click to edit Master title style</a:t>
            </a:r>
          </a:p>
        </p:txBody>
      </p:sp>
      <p:sp>
        <p:nvSpPr>
          <p:cNvPr id="3"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14"/>
          <p:cNvSpPr>
            <a:spLocks noGrp="1" noChangeArrowheads="1"/>
          </p:cNvSpPr>
          <p:nvPr>
            <p:ph type="sldNum" sz="quarter" idx="11"/>
          </p:nvPr>
        </p:nvSpPr>
        <p:spPr>
          <a:ln/>
        </p:spPr>
        <p:txBody>
          <a:bodyPr/>
          <a:lstStyle>
            <a:lvl1pPr>
              <a:defRPr/>
            </a:lvl1pPr>
          </a:lstStyle>
          <a:p>
            <a:pPr>
              <a:defRPr/>
            </a:pPr>
            <a:fld id="{9FCE180A-8270-40FF-A9EE-D2FFFB869DB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9353011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14"/>
          <p:cNvSpPr>
            <a:spLocks noGrp="1" noChangeArrowheads="1"/>
          </p:cNvSpPr>
          <p:nvPr>
            <p:ph type="sldNum" sz="quarter" idx="11"/>
          </p:nvPr>
        </p:nvSpPr>
        <p:spPr>
          <a:ln/>
        </p:spPr>
        <p:txBody>
          <a:bodyPr/>
          <a:lstStyle>
            <a:lvl1pPr>
              <a:defRPr/>
            </a:lvl1pPr>
          </a:lstStyle>
          <a:p>
            <a:pPr>
              <a:defRPr/>
            </a:pPr>
            <a:fld id="{5F634CD6-7DA5-4400-B910-746BB5339B8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75267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8" name="Rectangle 6">
            <a:extLst>
              <a:ext uri="{FF2B5EF4-FFF2-40B4-BE49-F238E27FC236}">
                <a16:creationId xmlns:a16="http://schemas.microsoft.com/office/drawing/2014/main" id="{F4FFEB7C-5F4D-406F-B002-5DC2A62F8D9B}"/>
              </a:ext>
            </a:extLst>
          </p:cNvPr>
          <p:cNvSpPr>
            <a:spLocks noGrp="1" noChangeArrowheads="1"/>
          </p:cNvSpPr>
          <p:nvPr>
            <p:ph type="title"/>
          </p:nvPr>
        </p:nvSpPr>
        <p:spPr bwMode="auto">
          <a:xfrm>
            <a:off x="448414" y="337164"/>
            <a:ext cx="7438835" cy="37652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a:solidFill>
                  <a:srgbClr val="00269E"/>
                </a:solidFill>
              </a:defRPr>
            </a:lvl1pPr>
          </a:lstStyle>
          <a:p>
            <a:pPr lvl="0"/>
            <a:r>
              <a:rPr lang="en-US" altLang="en-US"/>
              <a:t>Main Header</a:t>
            </a:r>
          </a:p>
        </p:txBody>
      </p:sp>
      <p:sp>
        <p:nvSpPr>
          <p:cNvPr id="12" name="Content Placeholder 11">
            <a:extLst>
              <a:ext uri="{FF2B5EF4-FFF2-40B4-BE49-F238E27FC236}">
                <a16:creationId xmlns:a16="http://schemas.microsoft.com/office/drawing/2014/main" id="{887EC4F0-0BDB-4D72-B5B7-FA3E0EC0E676}"/>
              </a:ext>
            </a:extLst>
          </p:cNvPr>
          <p:cNvSpPr>
            <a:spLocks noGrp="1"/>
          </p:cNvSpPr>
          <p:nvPr>
            <p:ph sz="quarter" idx="11" hasCustomPrompt="1"/>
          </p:nvPr>
        </p:nvSpPr>
        <p:spPr>
          <a:xfrm>
            <a:off x="447676" y="752475"/>
            <a:ext cx="8426450" cy="447675"/>
          </a:xfrm>
          <a:prstGeom prst="rect">
            <a:avLst/>
          </a:prstGeom>
        </p:spPr>
        <p:txBody>
          <a:bodyPr/>
          <a:lstStyle>
            <a:lvl1pPr marL="0" indent="0">
              <a:buNone/>
              <a:defRPr sz="1200" b="0" i="1">
                <a:solidFill>
                  <a:schemeClr val="tx1"/>
                </a:solidFill>
                <a:latin typeface="+mj-lt"/>
                <a:cs typeface="Arial" panose="020B0604020202020204" pitchFamily="34" charset="0"/>
              </a:defRPr>
            </a:lvl1pPr>
          </a:lstStyle>
          <a:p>
            <a:pPr lvl="0"/>
            <a:r>
              <a:rPr lang="en-US"/>
              <a:t>Click here to add content</a:t>
            </a:r>
          </a:p>
        </p:txBody>
      </p:sp>
      <p:sp>
        <p:nvSpPr>
          <p:cNvPr id="3" name="Text Placeholder 2">
            <a:extLst>
              <a:ext uri="{FF2B5EF4-FFF2-40B4-BE49-F238E27FC236}">
                <a16:creationId xmlns:a16="http://schemas.microsoft.com/office/drawing/2014/main" id="{F19FAAEC-32FD-4672-94A3-9757A5B5DF5A}"/>
              </a:ext>
            </a:extLst>
          </p:cNvPr>
          <p:cNvSpPr>
            <a:spLocks noGrp="1"/>
          </p:cNvSpPr>
          <p:nvPr>
            <p:ph type="body" sz="quarter" idx="12"/>
          </p:nvPr>
        </p:nvSpPr>
        <p:spPr>
          <a:xfrm>
            <a:off x="447676" y="1509713"/>
            <a:ext cx="8426450" cy="4699000"/>
          </a:xfrm>
          <a:prstGeom prst="rect">
            <a:avLst/>
          </a:prstGeom>
        </p:spPr>
        <p:txBody>
          <a:bodyPr/>
          <a:lstStyle>
            <a:lvl1pPr>
              <a:defRPr sz="1200" b="0"/>
            </a:lvl1pPr>
            <a:lvl2pPr>
              <a:defRPr sz="1050"/>
            </a:lvl2pPr>
            <a:lvl3pPr>
              <a:defRPr sz="1050"/>
            </a:lvl3pPr>
            <a:lvl4pPr>
              <a:defRPr sz="1050"/>
            </a:lvl4pPr>
            <a:lvl5pPr>
              <a:defRPr sz="10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4311213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lstStyle>
            <a:lvl1pPr algn="l">
              <a:defRPr sz="1500" b="1"/>
            </a:lvl1pPr>
          </a:lstStyle>
          <a:p>
            <a:r>
              <a:rPr lang="en-US"/>
              <a:t>Click to edit Master title style</a:t>
            </a:r>
          </a:p>
        </p:txBody>
      </p:sp>
      <p:sp>
        <p:nvSpPr>
          <p:cNvPr id="3" name="Content Placeholder 2"/>
          <p:cNvSpPr>
            <a:spLocks noGrp="1"/>
          </p:cNvSpPr>
          <p:nvPr>
            <p:ph idx="1"/>
          </p:nvPr>
        </p:nvSpPr>
        <p:spPr>
          <a:xfrm>
            <a:off x="3575050" y="27306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050"/>
            </a:lvl1pPr>
            <a:lvl2pPr marL="342892" indent="0">
              <a:buNone/>
              <a:defRPr sz="900"/>
            </a:lvl2pPr>
            <a:lvl3pPr marL="685783" indent="0">
              <a:buNone/>
              <a:defRPr sz="750"/>
            </a:lvl3pPr>
            <a:lvl4pPr marL="1028675" indent="0">
              <a:buNone/>
              <a:defRPr sz="675"/>
            </a:lvl4pPr>
            <a:lvl5pPr marL="1371566" indent="0">
              <a:buNone/>
              <a:defRPr sz="675"/>
            </a:lvl5pPr>
            <a:lvl6pPr marL="1714457" indent="0">
              <a:buNone/>
              <a:defRPr sz="675"/>
            </a:lvl6pPr>
            <a:lvl7pPr marL="2057348" indent="0">
              <a:buNone/>
              <a:defRPr sz="675"/>
            </a:lvl7pPr>
            <a:lvl8pPr marL="2400240" indent="0">
              <a:buNone/>
              <a:defRPr sz="675"/>
            </a:lvl8pPr>
            <a:lvl9pPr marL="2743132" indent="0">
              <a:buNone/>
              <a:defRPr sz="675"/>
            </a:lvl9pPr>
          </a:lstStyle>
          <a:p>
            <a:pPr lvl="0"/>
            <a:r>
              <a:rPr lang="en-US"/>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4"/>
          <p:cNvSpPr>
            <a:spLocks noGrp="1" noChangeArrowheads="1"/>
          </p:cNvSpPr>
          <p:nvPr>
            <p:ph type="sldNum" sz="quarter" idx="11"/>
          </p:nvPr>
        </p:nvSpPr>
        <p:spPr>
          <a:ln/>
        </p:spPr>
        <p:txBody>
          <a:bodyPr/>
          <a:lstStyle>
            <a:lvl1pPr>
              <a:defRPr/>
            </a:lvl1pPr>
          </a:lstStyle>
          <a:p>
            <a:pPr>
              <a:defRPr/>
            </a:pPr>
            <a:fld id="{36E87CFF-2772-457D-A37A-56D9248AC3B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9821988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892" indent="0">
              <a:buNone/>
              <a:defRPr sz="900"/>
            </a:lvl2pPr>
            <a:lvl3pPr marL="685783" indent="0">
              <a:buNone/>
              <a:defRPr sz="750"/>
            </a:lvl3pPr>
            <a:lvl4pPr marL="1028675" indent="0">
              <a:buNone/>
              <a:defRPr sz="675"/>
            </a:lvl4pPr>
            <a:lvl5pPr marL="1371566" indent="0">
              <a:buNone/>
              <a:defRPr sz="675"/>
            </a:lvl5pPr>
            <a:lvl6pPr marL="1714457" indent="0">
              <a:buNone/>
              <a:defRPr sz="675"/>
            </a:lvl6pPr>
            <a:lvl7pPr marL="2057348" indent="0">
              <a:buNone/>
              <a:defRPr sz="675"/>
            </a:lvl7pPr>
            <a:lvl8pPr marL="2400240" indent="0">
              <a:buNone/>
              <a:defRPr sz="675"/>
            </a:lvl8pPr>
            <a:lvl9pPr marL="2743132" indent="0">
              <a:buNone/>
              <a:defRPr sz="675"/>
            </a:lvl9pPr>
          </a:lstStyle>
          <a:p>
            <a:pPr lvl="0"/>
            <a:r>
              <a:rPr lang="en-US"/>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4"/>
          <p:cNvSpPr>
            <a:spLocks noGrp="1" noChangeArrowheads="1"/>
          </p:cNvSpPr>
          <p:nvPr>
            <p:ph type="sldNum" sz="quarter" idx="11"/>
          </p:nvPr>
        </p:nvSpPr>
        <p:spPr>
          <a:ln/>
        </p:spPr>
        <p:txBody>
          <a:bodyPr/>
          <a:lstStyle>
            <a:lvl1pPr>
              <a:defRPr/>
            </a:lvl1pPr>
          </a:lstStyle>
          <a:p>
            <a:pPr>
              <a:defRPr/>
            </a:pPr>
            <a:fld id="{D9DFCF88-840C-4C6E-87E1-B496797835F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7981010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4"/>
          <p:cNvSpPr>
            <a:spLocks noGrp="1" noChangeArrowheads="1"/>
          </p:cNvSpPr>
          <p:nvPr>
            <p:ph type="sldNum" sz="quarter" idx="11"/>
          </p:nvPr>
        </p:nvSpPr>
        <p:spPr>
          <a:ln/>
        </p:spPr>
        <p:txBody>
          <a:bodyPr/>
          <a:lstStyle>
            <a:lvl1pPr>
              <a:defRPr/>
            </a:lvl1pPr>
          </a:lstStyle>
          <a:p>
            <a:pPr>
              <a:defRPr/>
            </a:pPr>
            <a:fld id="{5670FEEB-9B26-44F7-A40F-0A8D0893447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0512615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4177" y="47625"/>
            <a:ext cx="2105025" cy="60785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14342" y="47625"/>
            <a:ext cx="6167437" cy="60785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4"/>
          <p:cNvSpPr>
            <a:spLocks noGrp="1" noChangeArrowheads="1"/>
          </p:cNvSpPr>
          <p:nvPr>
            <p:ph type="sldNum" sz="quarter" idx="11"/>
          </p:nvPr>
        </p:nvSpPr>
        <p:spPr>
          <a:ln/>
        </p:spPr>
        <p:txBody>
          <a:bodyPr/>
          <a:lstStyle>
            <a:lvl1pPr>
              <a:defRPr/>
            </a:lvl1pPr>
          </a:lstStyle>
          <a:p>
            <a:pPr>
              <a:defRPr/>
            </a:pPr>
            <a:fld id="{ECEC3C2B-CE1A-4F9A-AEFE-767466A111D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4512022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14338" y="47625"/>
            <a:ext cx="7734300" cy="1201738"/>
          </a:xfrm>
        </p:spPr>
        <p:txBody>
          <a:bodyPr/>
          <a:lstStyle/>
          <a:p>
            <a:r>
              <a:rPr lang="en-US"/>
              <a:t>Click to edit Master title style</a:t>
            </a:r>
          </a:p>
        </p:txBody>
      </p:sp>
      <p:sp>
        <p:nvSpPr>
          <p:cNvPr id="3" name="Text Placeholder 2"/>
          <p:cNvSpPr>
            <a:spLocks noGrp="1"/>
          </p:cNvSpPr>
          <p:nvPr>
            <p:ph type="body" sz="half" idx="1"/>
          </p:nvPr>
        </p:nvSpPr>
        <p:spPr>
          <a:xfrm>
            <a:off x="457200" y="1600206"/>
            <a:ext cx="411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00206"/>
            <a:ext cx="411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4"/>
          <p:cNvSpPr>
            <a:spLocks noGrp="1" noChangeArrowheads="1"/>
          </p:cNvSpPr>
          <p:nvPr>
            <p:ph type="sldNum" sz="quarter" idx="11"/>
          </p:nvPr>
        </p:nvSpPr>
        <p:spPr>
          <a:ln/>
        </p:spPr>
        <p:txBody>
          <a:bodyPr/>
          <a:lstStyle>
            <a:lvl1pPr>
              <a:defRPr/>
            </a:lvl1pPr>
          </a:lstStyle>
          <a:p>
            <a:pPr>
              <a:defRPr/>
            </a:pPr>
            <a:fld id="{42F72485-A65B-4111-BF50-6A1B6A82425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0472145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14338" y="47625"/>
            <a:ext cx="7734300" cy="1201738"/>
          </a:xfrm>
        </p:spPr>
        <p:txBody>
          <a:bodyPr/>
          <a:lstStyle/>
          <a:p>
            <a:r>
              <a:rPr lang="en-US"/>
              <a:t>Click to edit Master title style</a:t>
            </a:r>
          </a:p>
        </p:txBody>
      </p:sp>
      <p:sp>
        <p:nvSpPr>
          <p:cNvPr id="3" name="Table Placeholder 2"/>
          <p:cNvSpPr>
            <a:spLocks noGrp="1"/>
          </p:cNvSpPr>
          <p:nvPr>
            <p:ph type="tbl" idx="1"/>
          </p:nvPr>
        </p:nvSpPr>
        <p:spPr>
          <a:xfrm>
            <a:off x="457200" y="1600206"/>
            <a:ext cx="8382000" cy="4525963"/>
          </a:xfrm>
        </p:spPr>
        <p:txBody>
          <a:bodyPr/>
          <a:lstStyle/>
          <a:p>
            <a:pPr lvl="0"/>
            <a:r>
              <a:rPr lang="en-US" noProof="0"/>
              <a:t>Click icon to add table</a:t>
            </a:r>
          </a:p>
        </p:txBody>
      </p:sp>
      <p:sp>
        <p:nvSpPr>
          <p:cNvPr id="4"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4"/>
          <p:cNvSpPr>
            <a:spLocks noGrp="1" noChangeArrowheads="1"/>
          </p:cNvSpPr>
          <p:nvPr>
            <p:ph type="sldNum" sz="quarter" idx="11"/>
          </p:nvPr>
        </p:nvSpPr>
        <p:spPr>
          <a:ln/>
        </p:spPr>
        <p:txBody>
          <a:bodyPr/>
          <a:lstStyle>
            <a:lvl1pPr>
              <a:defRPr/>
            </a:lvl1pPr>
          </a:lstStyle>
          <a:p>
            <a:pPr>
              <a:defRPr/>
            </a:pPr>
            <a:fld id="{430FF46F-1E42-4F91-A1C0-95EA0578AE0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1465607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892" indent="0" algn="ctr">
              <a:buNone/>
              <a:defRPr/>
            </a:lvl2pPr>
            <a:lvl3pPr marL="685783" indent="0" algn="ctr">
              <a:buNone/>
              <a:defRPr/>
            </a:lvl3pPr>
            <a:lvl4pPr marL="1028675" indent="0" algn="ctr">
              <a:buNone/>
              <a:defRPr/>
            </a:lvl4pPr>
            <a:lvl5pPr marL="1371566" indent="0" algn="ctr">
              <a:buNone/>
              <a:defRPr/>
            </a:lvl5pPr>
            <a:lvl6pPr marL="1714457" indent="0" algn="ctr">
              <a:buNone/>
              <a:defRPr/>
            </a:lvl6pPr>
            <a:lvl7pPr marL="2057348" indent="0" algn="ctr">
              <a:buNone/>
              <a:defRPr/>
            </a:lvl7pPr>
            <a:lvl8pPr marL="2400240" indent="0" algn="ctr">
              <a:buNone/>
              <a:defRPr/>
            </a:lvl8pPr>
            <a:lvl9pPr marL="2743132" indent="0" algn="ctr">
              <a:buNone/>
              <a:defRPr/>
            </a:lvl9pPr>
          </a:lstStyle>
          <a:p>
            <a:r>
              <a:rPr lang="en-US"/>
              <a:t>Click to edit Master subtitle style</a:t>
            </a:r>
          </a:p>
        </p:txBody>
      </p:sp>
      <p:sp>
        <p:nvSpPr>
          <p:cNvPr id="4"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4"/>
          <p:cNvSpPr>
            <a:spLocks noGrp="1" noChangeArrowheads="1"/>
          </p:cNvSpPr>
          <p:nvPr>
            <p:ph type="sldNum" sz="quarter" idx="11"/>
          </p:nvPr>
        </p:nvSpPr>
        <p:spPr>
          <a:ln/>
        </p:spPr>
        <p:txBody>
          <a:bodyPr/>
          <a:lstStyle>
            <a:lvl1pPr>
              <a:defRPr/>
            </a:lvl1pPr>
          </a:lstStyle>
          <a:p>
            <a:pPr>
              <a:defRPr/>
            </a:pPr>
            <a:fld id="{FDF88B55-EA6D-4ACF-BBAA-E1DCDBBFDFF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4529457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14338" y="152400"/>
            <a:ext cx="7734300" cy="801688"/>
          </a:xfrm>
        </p:spPr>
        <p:txBody>
          <a:bodyPr/>
          <a:lstStyle/>
          <a:p>
            <a:r>
              <a:rPr lang="en-US"/>
              <a:t>Click to edit Master title style</a:t>
            </a:r>
          </a:p>
        </p:txBody>
      </p:sp>
      <p:sp>
        <p:nvSpPr>
          <p:cNvPr id="3" name="Content Placeholder 2"/>
          <p:cNvSpPr>
            <a:spLocks noGrp="1"/>
          </p:cNvSpPr>
          <p:nvPr>
            <p:ph sz="half" idx="1"/>
          </p:nvPr>
        </p:nvSpPr>
        <p:spPr>
          <a:xfrm>
            <a:off x="457200" y="1600206"/>
            <a:ext cx="411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724400" y="1600200"/>
            <a:ext cx="411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724400" y="3938596"/>
            <a:ext cx="4114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7" name="Rectangle 14"/>
          <p:cNvSpPr>
            <a:spLocks noGrp="1" noChangeArrowheads="1"/>
          </p:cNvSpPr>
          <p:nvPr>
            <p:ph type="sldNum" sz="quarter" idx="11"/>
          </p:nvPr>
        </p:nvSpPr>
        <p:spPr>
          <a:ln/>
        </p:spPr>
        <p:txBody>
          <a:bodyPr/>
          <a:lstStyle>
            <a:lvl1pPr>
              <a:defRPr/>
            </a:lvl1pPr>
          </a:lstStyle>
          <a:p>
            <a:pPr>
              <a:defRPr/>
            </a:pPr>
            <a:fld id="{17D43E7C-8E0F-49B8-894D-32C106A97F6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4951845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8" descr="The Commonwealth of Massachusetts state seal"/>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79427" y="1125538"/>
            <a:ext cx="1479550" cy="1414462"/>
          </a:xfrm>
          <a:prstGeom prst="rect">
            <a:avLst/>
          </a:prstGeom>
          <a:noFill/>
          <a:ln w="9525">
            <a:noFill/>
            <a:miter lim="800000"/>
            <a:headEnd/>
            <a:tailEnd/>
          </a:ln>
        </p:spPr>
      </p:pic>
      <p:sp>
        <p:nvSpPr>
          <p:cNvPr id="5" name="Line 10"/>
          <p:cNvSpPr>
            <a:spLocks noChangeShapeType="1"/>
          </p:cNvSpPr>
          <p:nvPr/>
        </p:nvSpPr>
        <p:spPr bwMode="auto">
          <a:xfrm>
            <a:off x="2065342" y="1165230"/>
            <a:ext cx="14287" cy="4557713"/>
          </a:xfrm>
          <a:prstGeom prst="line">
            <a:avLst/>
          </a:prstGeom>
          <a:noFill/>
          <a:ln w="9525">
            <a:solidFill>
              <a:srgbClr val="0033CC"/>
            </a:solidFill>
            <a:round/>
            <a:headEnd/>
            <a:tailEnd/>
          </a:ln>
        </p:spPr>
        <p:txBody>
          <a:bodyPr/>
          <a:lstStyle/>
          <a:p>
            <a:pPr fontAlgn="base">
              <a:spcBef>
                <a:spcPct val="0"/>
              </a:spcBef>
              <a:spcAft>
                <a:spcPct val="0"/>
              </a:spcAft>
              <a:defRPr/>
            </a:pPr>
            <a:endParaRPr lang="en-US" sz="1350" b="1">
              <a:solidFill>
                <a:srgbClr val="000000"/>
              </a:solidFill>
              <a:latin typeface="Arial" charset="0"/>
            </a:endParaRPr>
          </a:p>
        </p:txBody>
      </p:sp>
      <p:sp>
        <p:nvSpPr>
          <p:cNvPr id="6" name="Line 11"/>
          <p:cNvSpPr>
            <a:spLocks noChangeShapeType="1"/>
          </p:cNvSpPr>
          <p:nvPr/>
        </p:nvSpPr>
        <p:spPr bwMode="auto">
          <a:xfrm>
            <a:off x="2443167" y="3752850"/>
            <a:ext cx="5722937" cy="0"/>
          </a:xfrm>
          <a:prstGeom prst="line">
            <a:avLst/>
          </a:prstGeom>
          <a:noFill/>
          <a:ln w="9525">
            <a:solidFill>
              <a:srgbClr val="0033CC"/>
            </a:solidFill>
            <a:round/>
            <a:headEnd/>
            <a:tailEnd/>
          </a:ln>
        </p:spPr>
        <p:txBody>
          <a:bodyPr/>
          <a:lstStyle/>
          <a:p>
            <a:pPr fontAlgn="base">
              <a:spcBef>
                <a:spcPct val="0"/>
              </a:spcBef>
              <a:spcAft>
                <a:spcPct val="0"/>
              </a:spcAft>
              <a:defRPr/>
            </a:pPr>
            <a:endParaRPr lang="en-US" sz="1350" b="1">
              <a:solidFill>
                <a:srgbClr val="000000"/>
              </a:solidFill>
              <a:latin typeface="Arial" charset="0"/>
            </a:endParaRPr>
          </a:p>
        </p:txBody>
      </p:sp>
      <p:pic>
        <p:nvPicPr>
          <p:cNvPr id="7" name="Picture 11" descr="EEC.gif"/>
          <p:cNvPicPr>
            <a:picLocks noChangeAspect="1"/>
          </p:cNvPicPr>
          <p:nvPr userDrawn="1"/>
        </p:nvPicPr>
        <p:blipFill>
          <a:blip r:embed="rId3" cstate="print"/>
          <a:srcRect/>
          <a:stretch>
            <a:fillRect/>
          </a:stretch>
        </p:blipFill>
        <p:spPr bwMode="auto">
          <a:xfrm>
            <a:off x="5815013" y="5591183"/>
            <a:ext cx="2857500" cy="638175"/>
          </a:xfrm>
          <a:prstGeom prst="rect">
            <a:avLst/>
          </a:prstGeom>
          <a:noFill/>
          <a:ln w="9525">
            <a:noFill/>
            <a:miter lim="800000"/>
            <a:headEnd/>
            <a:tailEnd/>
          </a:ln>
        </p:spPr>
      </p:pic>
      <p:sp>
        <p:nvSpPr>
          <p:cNvPr id="105478" name="Rectangle 6"/>
          <p:cNvSpPr>
            <a:spLocks noGrp="1" noChangeArrowheads="1"/>
          </p:cNvSpPr>
          <p:nvPr>
            <p:ph type="ctrTitle"/>
          </p:nvPr>
        </p:nvSpPr>
        <p:spPr>
          <a:xfrm>
            <a:off x="2352677" y="1143000"/>
            <a:ext cx="6105525" cy="2457450"/>
          </a:xfrm>
        </p:spPr>
        <p:txBody>
          <a:bodyPr anchor="t"/>
          <a:lstStyle>
            <a:lvl1pPr>
              <a:spcAft>
                <a:spcPct val="25000"/>
              </a:spcAft>
              <a:defRPr/>
            </a:lvl1pPr>
          </a:lstStyle>
          <a:p>
            <a:r>
              <a:rPr lang="en-US"/>
              <a:t>Click to edit Master title style</a:t>
            </a:r>
          </a:p>
        </p:txBody>
      </p:sp>
      <p:sp>
        <p:nvSpPr>
          <p:cNvPr id="13" name="Text Placeholder 12"/>
          <p:cNvSpPr>
            <a:spLocks noGrp="1"/>
          </p:cNvSpPr>
          <p:nvPr>
            <p:ph type="body" sz="quarter" idx="13"/>
          </p:nvPr>
        </p:nvSpPr>
        <p:spPr>
          <a:xfrm>
            <a:off x="2449514" y="3927475"/>
            <a:ext cx="5716587" cy="446088"/>
          </a:xfrm>
        </p:spPr>
        <p:txBody>
          <a:bodyPr/>
          <a:lstStyle>
            <a:lvl1pPr>
              <a:buNone/>
              <a:defRPr sz="1350">
                <a:solidFill>
                  <a:srgbClr val="000099"/>
                </a:solidFill>
              </a:defRPr>
            </a:lvl1pPr>
          </a:lstStyle>
          <a:p>
            <a:pPr lvl="0"/>
            <a:r>
              <a:rPr lang="en-US"/>
              <a:t>Click to edit Master text styles</a:t>
            </a:r>
          </a:p>
        </p:txBody>
      </p:sp>
      <p:sp>
        <p:nvSpPr>
          <p:cNvPr id="8" name="Rectangle 3"/>
          <p:cNvSpPr>
            <a:spLocks noGrp="1" noChangeArrowheads="1"/>
          </p:cNvSpPr>
          <p:nvPr>
            <p:ph type="dt" sz="half" idx="14"/>
          </p:nvPr>
        </p:nvSpPr>
        <p:spPr>
          <a:xfrm>
            <a:off x="457200" y="6245225"/>
            <a:ext cx="2133600" cy="476250"/>
          </a:xfrm>
        </p:spPr>
        <p:txBody>
          <a:bodyPr/>
          <a:lstStyle>
            <a:lvl1pPr>
              <a:defRPr/>
            </a:lvl1pPr>
          </a:lstStyle>
          <a:p>
            <a:pPr>
              <a:defRPr/>
            </a:pPr>
            <a:endParaRPr lang="en-US">
              <a:solidFill>
                <a:srgbClr val="000000"/>
              </a:solidFill>
            </a:endParaRPr>
          </a:p>
        </p:txBody>
      </p:sp>
      <p:sp>
        <p:nvSpPr>
          <p:cNvPr id="9" name="Rectangle 4"/>
          <p:cNvSpPr>
            <a:spLocks noGrp="1" noChangeArrowheads="1"/>
          </p:cNvSpPr>
          <p:nvPr>
            <p:ph type="ftr" sz="quarter" idx="15"/>
          </p:nvPr>
        </p:nvSpPr>
        <p:spPr bwMode="auto">
          <a:xfrm>
            <a:off x="3124200" y="6245225"/>
            <a:ext cx="2895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spcBef>
                <a:spcPct val="0"/>
              </a:spcBef>
              <a:defRPr sz="600" b="0">
                <a:latin typeface="Verdana" pitchFamily="96" charset="0"/>
              </a:defRPr>
            </a:lvl1pPr>
          </a:lstStyle>
          <a:p>
            <a:pPr fontAlgn="base">
              <a:spcAft>
                <a:spcPct val="0"/>
              </a:spcAft>
              <a:defRPr/>
            </a:pPr>
            <a:endParaRPr lang="en-US">
              <a:solidFill>
                <a:srgbClr val="000000"/>
              </a:solidFill>
            </a:endParaRPr>
          </a:p>
        </p:txBody>
      </p:sp>
      <p:sp>
        <p:nvSpPr>
          <p:cNvPr id="10" name="Rectangle 5"/>
          <p:cNvSpPr>
            <a:spLocks noGrp="1" noChangeArrowheads="1"/>
          </p:cNvSpPr>
          <p:nvPr>
            <p:ph type="sldNum" sz="quarter" idx="16"/>
          </p:nvPr>
        </p:nvSpPr>
        <p:spPr>
          <a:xfrm>
            <a:off x="6553200" y="6245225"/>
            <a:ext cx="2133600" cy="476250"/>
          </a:xfrm>
        </p:spPr>
        <p:txBody>
          <a:bodyPr/>
          <a:lstStyle>
            <a:lvl1pPr>
              <a:defRPr/>
            </a:lvl1pPr>
          </a:lstStyle>
          <a:p>
            <a:pPr>
              <a:defRPr/>
            </a:pPr>
            <a:fld id="{97659502-4112-4662-9C36-34E6E9D3DB7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0047381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2"/>
            <a:ext cx="77724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892" indent="0">
              <a:buNone/>
              <a:defRPr sz="1350"/>
            </a:lvl2pPr>
            <a:lvl3pPr marL="685783" indent="0">
              <a:buNone/>
              <a:defRPr sz="1200"/>
            </a:lvl3pPr>
            <a:lvl4pPr marL="1028675" indent="0">
              <a:buNone/>
              <a:defRPr sz="1050"/>
            </a:lvl4pPr>
            <a:lvl5pPr marL="1371566" indent="0">
              <a:buNone/>
              <a:defRPr sz="1050"/>
            </a:lvl5pPr>
            <a:lvl6pPr marL="1714457" indent="0">
              <a:buNone/>
              <a:defRPr sz="1050"/>
            </a:lvl6pPr>
            <a:lvl7pPr marL="2057348" indent="0">
              <a:buNone/>
              <a:defRPr sz="1050"/>
            </a:lvl7pPr>
            <a:lvl8pPr marL="2400240" indent="0">
              <a:buNone/>
              <a:defRPr sz="1050"/>
            </a:lvl8pPr>
            <a:lvl9pPr marL="2743132" indent="0">
              <a:buNone/>
              <a:defRPr sz="1050"/>
            </a:lvl9pPr>
          </a:lstStyle>
          <a:p>
            <a:pPr lvl="0"/>
            <a:r>
              <a:rPr lang="en-US"/>
              <a:t>Click to edit Master text styles</a:t>
            </a:r>
          </a:p>
        </p:txBody>
      </p:sp>
      <p:sp>
        <p:nvSpPr>
          <p:cNvPr id="4"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4"/>
          <p:cNvSpPr>
            <a:spLocks noGrp="1" noChangeArrowheads="1"/>
          </p:cNvSpPr>
          <p:nvPr>
            <p:ph type="sldNum" sz="quarter" idx="11"/>
          </p:nvPr>
        </p:nvSpPr>
        <p:spPr>
          <a:ln/>
        </p:spPr>
        <p:txBody>
          <a:bodyPr/>
          <a:lstStyle>
            <a:lvl1pPr>
              <a:defRPr/>
            </a:lvl1pPr>
          </a:lstStyle>
          <a:p>
            <a:pPr>
              <a:defRPr/>
            </a:pPr>
            <a:fld id="{485E8343-7F15-4471-9246-35AB593FF58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28189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cSld name="2_Title Slide">
    <p:spTree>
      <p:nvGrpSpPr>
        <p:cNvPr id="1" name=""/>
        <p:cNvGrpSpPr/>
        <p:nvPr/>
      </p:nvGrpSpPr>
      <p:grpSpPr>
        <a:xfrm>
          <a:off x="0" y="0"/>
          <a:ext cx="0" cy="0"/>
          <a:chOff x="0" y="0"/>
          <a:chExt cx="0" cy="0"/>
        </a:xfrm>
      </p:grpSpPr>
      <p:sp>
        <p:nvSpPr>
          <p:cNvPr id="105479" name="Line 7"/>
          <p:cNvSpPr>
            <a:spLocks noChangeShapeType="1"/>
          </p:cNvSpPr>
          <p:nvPr/>
        </p:nvSpPr>
        <p:spPr bwMode="auto">
          <a:xfrm>
            <a:off x="0" y="747713"/>
            <a:ext cx="9144000" cy="0"/>
          </a:xfrm>
          <a:prstGeom prst="line">
            <a:avLst/>
          </a:prstGeom>
          <a:noFill/>
          <a:ln w="952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105483" name="Line 11"/>
          <p:cNvSpPr>
            <a:spLocks noChangeShapeType="1"/>
          </p:cNvSpPr>
          <p:nvPr/>
        </p:nvSpPr>
        <p:spPr bwMode="auto">
          <a:xfrm>
            <a:off x="2443167" y="3752850"/>
            <a:ext cx="5722937" cy="0"/>
          </a:xfrm>
          <a:prstGeom prst="line">
            <a:avLst/>
          </a:prstGeom>
          <a:noFill/>
          <a:ln w="9525">
            <a:solidFill>
              <a:srgbClr val="00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pic>
        <p:nvPicPr>
          <p:cNvPr id="1026" name="Picture 2" descr="https://upload.wikimedia.org/wikipedia/commons/thumb/8/82/Seal_of_Massachusetts.svg/2000px-Seal_of_Massachusetts.svg.pn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70787" y="2030675"/>
            <a:ext cx="1365477" cy="1365477"/>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4"/>
          <p:cNvSpPr>
            <a:spLocks noGrp="1" noChangeArrowheads="1"/>
          </p:cNvSpPr>
          <p:nvPr>
            <p:ph type="ctrTitle"/>
          </p:nvPr>
        </p:nvSpPr>
        <p:spPr>
          <a:xfrm>
            <a:off x="2274971" y="1814170"/>
            <a:ext cx="6069891" cy="1843430"/>
          </a:xfrm>
          <a:prstGeom prst="rect">
            <a:avLst/>
          </a:prstGeom>
        </p:spPr>
        <p:txBody>
          <a:bodyPr anchor="ctr"/>
          <a:lstStyle>
            <a:lvl1pPr>
              <a:lnSpc>
                <a:spcPct val="100000"/>
              </a:lnSpc>
              <a:spcAft>
                <a:spcPts val="600"/>
              </a:spcAft>
              <a:defRPr/>
            </a:lvl1pPr>
          </a:lstStyle>
          <a:p>
            <a:pPr>
              <a:lnSpc>
                <a:spcPct val="100000"/>
              </a:lnSpc>
              <a:spcAft>
                <a:spcPts val="600"/>
              </a:spcAft>
            </a:pPr>
            <a:r>
              <a:rPr lang="en-US" sz="2100">
                <a:solidFill>
                  <a:srgbClr val="00269E"/>
                </a:solidFill>
                <a:latin typeface="Arial" pitchFamily="34" charset="0"/>
                <a:cs typeface="Arial" pitchFamily="34" charset="0"/>
              </a:rPr>
              <a:t>Click to edit Master title style</a:t>
            </a:r>
            <a:endParaRPr lang="en-US" sz="1800">
              <a:solidFill>
                <a:srgbClr val="00269E"/>
              </a:solidFill>
              <a:latin typeface="Arial" pitchFamily="34" charset="0"/>
              <a:cs typeface="Arial" pitchFamily="34" charset="0"/>
            </a:endParaRPr>
          </a:p>
        </p:txBody>
      </p:sp>
      <p:pic>
        <p:nvPicPr>
          <p:cNvPr id="8" name="Picture 2" descr="https://upload.wikimedia.org/wikipedia/commons/thumb/8/82/Seal_of_Massachusetts.svg/2000px-Seal_of_Massachusetts.svg.png">
            <a:extLst>
              <a:ext uri="{FF2B5EF4-FFF2-40B4-BE49-F238E27FC236}">
                <a16:creationId xmlns:a16="http://schemas.microsoft.com/office/drawing/2014/main" id="{F08F020E-1FCB-4E39-B87B-BBA83676339A}"/>
              </a:ext>
            </a:extLst>
          </p:cNvP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670787" y="2030675"/>
            <a:ext cx="1365477" cy="13654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421408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00E5"/>
                </a:solidFill>
              </a:defRPr>
            </a:lvl1pPr>
          </a:lstStyle>
          <a:p>
            <a:r>
              <a:rPr lang="en-US"/>
              <a:t>Click to edit Master title style</a:t>
            </a:r>
          </a:p>
        </p:txBody>
      </p:sp>
      <p:sp>
        <p:nvSpPr>
          <p:cNvPr id="3" name="Content Placeholder 2"/>
          <p:cNvSpPr>
            <a:spLocks noGrp="1"/>
          </p:cNvSpPr>
          <p:nvPr>
            <p:ph sz="half" idx="1"/>
          </p:nvPr>
        </p:nvSpPr>
        <p:spPr>
          <a:xfrm>
            <a:off x="457200" y="1600206"/>
            <a:ext cx="41148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00206"/>
            <a:ext cx="41148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4"/>
          <p:cNvSpPr>
            <a:spLocks noGrp="1" noChangeArrowheads="1"/>
          </p:cNvSpPr>
          <p:nvPr>
            <p:ph type="sldNum" sz="quarter" idx="11"/>
          </p:nvPr>
        </p:nvSpPr>
        <p:spPr>
          <a:ln/>
        </p:spPr>
        <p:txBody>
          <a:bodyPr/>
          <a:lstStyle>
            <a:lvl1pPr>
              <a:defRPr/>
            </a:lvl1pPr>
          </a:lstStyle>
          <a:p>
            <a:pPr>
              <a:defRPr/>
            </a:pPr>
            <a:fld id="{394FB84C-2DC0-42E1-B5EC-C5F78C35A8F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8686367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5"/>
          <p:cNvSpPr>
            <a:spLocks noGrp="1"/>
          </p:cNvSpPr>
          <p:nvPr>
            <p:ph type="title"/>
          </p:nvPr>
        </p:nvSpPr>
        <p:spPr>
          <a:xfrm>
            <a:off x="414340" y="152403"/>
            <a:ext cx="7584674" cy="722243"/>
          </a:xfrm>
        </p:spPr>
        <p:txBody>
          <a:bodyPr/>
          <a:lstStyle>
            <a:lvl1pPr>
              <a:defRPr>
                <a:solidFill>
                  <a:srgbClr val="0000E5"/>
                </a:solidFill>
              </a:defRPr>
            </a:lvl1pPr>
          </a:lstStyle>
          <a:p>
            <a:r>
              <a:rPr lang="en-US"/>
              <a:t>Click to edit Master title style</a:t>
            </a:r>
          </a:p>
        </p:txBody>
      </p:sp>
      <p:sp>
        <p:nvSpPr>
          <p:cNvPr id="3"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14"/>
          <p:cNvSpPr>
            <a:spLocks noGrp="1" noChangeArrowheads="1"/>
          </p:cNvSpPr>
          <p:nvPr>
            <p:ph type="sldNum" sz="quarter" idx="11"/>
          </p:nvPr>
        </p:nvSpPr>
        <p:spPr>
          <a:ln/>
        </p:spPr>
        <p:txBody>
          <a:bodyPr/>
          <a:lstStyle>
            <a:lvl1pPr>
              <a:defRPr/>
            </a:lvl1pPr>
          </a:lstStyle>
          <a:p>
            <a:pPr>
              <a:defRPr/>
            </a:pPr>
            <a:fld id="{9FCE180A-8270-40FF-A9EE-D2FFFB869DB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0995896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14"/>
          <p:cNvSpPr>
            <a:spLocks noGrp="1" noChangeArrowheads="1"/>
          </p:cNvSpPr>
          <p:nvPr>
            <p:ph type="sldNum" sz="quarter" idx="11"/>
          </p:nvPr>
        </p:nvSpPr>
        <p:spPr>
          <a:ln/>
        </p:spPr>
        <p:txBody>
          <a:bodyPr/>
          <a:lstStyle>
            <a:lvl1pPr>
              <a:defRPr/>
            </a:lvl1pPr>
          </a:lstStyle>
          <a:p>
            <a:pPr>
              <a:defRPr/>
            </a:pPr>
            <a:fld id="{5F634CD6-7DA5-4400-B910-746BB5339B8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2447884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t"/>
          <a:lstStyle>
            <a:lvl1pPr algn="l">
              <a:defRPr sz="1500" b="1">
                <a:solidFill>
                  <a:srgbClr val="0000E5"/>
                </a:solidFill>
              </a:defRPr>
            </a:lvl1pPr>
          </a:lstStyle>
          <a:p>
            <a:r>
              <a:rPr lang="en-US"/>
              <a:t>Click to edit Master title style</a:t>
            </a:r>
          </a:p>
        </p:txBody>
      </p:sp>
      <p:sp>
        <p:nvSpPr>
          <p:cNvPr id="3" name="Content Placeholder 2"/>
          <p:cNvSpPr>
            <a:spLocks noGrp="1"/>
          </p:cNvSpPr>
          <p:nvPr>
            <p:ph idx="1"/>
          </p:nvPr>
        </p:nvSpPr>
        <p:spPr>
          <a:xfrm>
            <a:off x="3575050" y="1003306"/>
            <a:ext cx="5111750" cy="5122863"/>
          </a:xfrm>
        </p:spPr>
        <p:txBody>
          <a:bodyPr/>
          <a:lstStyle>
            <a:lvl1pPr>
              <a:defRPr sz="1200"/>
            </a:lvl1pPr>
            <a:lvl2pPr>
              <a:defRPr sz="1200"/>
            </a:lvl2pPr>
            <a:lvl3pPr>
              <a:defRPr sz="1200"/>
            </a:lvl3pPr>
            <a:lvl4pPr>
              <a:defRPr sz="1200"/>
            </a:lvl4pPr>
            <a:lvl5pPr>
              <a:defRPr sz="12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050"/>
            </a:lvl1pPr>
            <a:lvl2pPr marL="342892" indent="0">
              <a:buNone/>
              <a:defRPr sz="900"/>
            </a:lvl2pPr>
            <a:lvl3pPr marL="685783" indent="0">
              <a:buNone/>
              <a:defRPr sz="750"/>
            </a:lvl3pPr>
            <a:lvl4pPr marL="1028675" indent="0">
              <a:buNone/>
              <a:defRPr sz="675"/>
            </a:lvl4pPr>
            <a:lvl5pPr marL="1371566" indent="0">
              <a:buNone/>
              <a:defRPr sz="675"/>
            </a:lvl5pPr>
            <a:lvl6pPr marL="1714457" indent="0">
              <a:buNone/>
              <a:defRPr sz="675"/>
            </a:lvl6pPr>
            <a:lvl7pPr marL="2057348" indent="0">
              <a:buNone/>
              <a:defRPr sz="675"/>
            </a:lvl7pPr>
            <a:lvl8pPr marL="2400240" indent="0">
              <a:buNone/>
              <a:defRPr sz="675"/>
            </a:lvl8pPr>
            <a:lvl9pPr marL="2743132" indent="0">
              <a:buNone/>
              <a:defRPr sz="675"/>
            </a:lvl9pPr>
          </a:lstStyle>
          <a:p>
            <a:pPr lvl="0"/>
            <a:r>
              <a:rPr lang="en-US"/>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4"/>
          <p:cNvSpPr>
            <a:spLocks noGrp="1" noChangeArrowheads="1"/>
          </p:cNvSpPr>
          <p:nvPr>
            <p:ph type="sldNum" sz="quarter" idx="11"/>
          </p:nvPr>
        </p:nvSpPr>
        <p:spPr>
          <a:ln/>
        </p:spPr>
        <p:txBody>
          <a:bodyPr/>
          <a:lstStyle>
            <a:lvl1pPr>
              <a:defRPr/>
            </a:lvl1pPr>
          </a:lstStyle>
          <a:p>
            <a:pPr>
              <a:defRPr/>
            </a:pPr>
            <a:fld id="{36E87CFF-2772-457D-A37A-56D9248AC3B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470326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1500" b="1">
                <a:solidFill>
                  <a:srgbClr val="0000E5"/>
                </a:solidFill>
              </a:defRPr>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892" indent="0">
              <a:buNone/>
              <a:defRPr sz="900"/>
            </a:lvl2pPr>
            <a:lvl3pPr marL="685783" indent="0">
              <a:buNone/>
              <a:defRPr sz="750"/>
            </a:lvl3pPr>
            <a:lvl4pPr marL="1028675" indent="0">
              <a:buNone/>
              <a:defRPr sz="675"/>
            </a:lvl4pPr>
            <a:lvl5pPr marL="1371566" indent="0">
              <a:buNone/>
              <a:defRPr sz="675"/>
            </a:lvl5pPr>
            <a:lvl6pPr marL="1714457" indent="0">
              <a:buNone/>
              <a:defRPr sz="675"/>
            </a:lvl6pPr>
            <a:lvl7pPr marL="2057348" indent="0">
              <a:buNone/>
              <a:defRPr sz="675"/>
            </a:lvl7pPr>
            <a:lvl8pPr marL="2400240" indent="0">
              <a:buNone/>
              <a:defRPr sz="675"/>
            </a:lvl8pPr>
            <a:lvl9pPr marL="2743132" indent="0">
              <a:buNone/>
              <a:defRPr sz="675"/>
            </a:lvl9pPr>
          </a:lstStyle>
          <a:p>
            <a:pPr lvl="0"/>
            <a:r>
              <a:rPr lang="en-US"/>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4"/>
          <p:cNvSpPr>
            <a:spLocks noGrp="1" noChangeArrowheads="1"/>
          </p:cNvSpPr>
          <p:nvPr>
            <p:ph type="sldNum" sz="quarter" idx="11"/>
          </p:nvPr>
        </p:nvSpPr>
        <p:spPr>
          <a:ln/>
        </p:spPr>
        <p:txBody>
          <a:bodyPr/>
          <a:lstStyle>
            <a:lvl1pPr>
              <a:defRPr/>
            </a:lvl1pPr>
          </a:lstStyle>
          <a:p>
            <a:pPr>
              <a:defRPr/>
            </a:pPr>
            <a:fld id="{D9DFCF88-840C-4C6E-87E1-B496797835F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3911751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7"/>
            <a:ext cx="7772400" cy="1470025"/>
          </a:xfrm>
        </p:spPr>
        <p:txBody>
          <a:bodyPr/>
          <a:lstStyle>
            <a:lvl1pPr>
              <a:defRPr>
                <a:solidFill>
                  <a:srgbClr val="0000E5"/>
                </a:solidFill>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892" indent="0" algn="ctr">
              <a:buNone/>
              <a:defRPr/>
            </a:lvl2pPr>
            <a:lvl3pPr marL="685783" indent="0" algn="ctr">
              <a:buNone/>
              <a:defRPr/>
            </a:lvl3pPr>
            <a:lvl4pPr marL="1028675" indent="0" algn="ctr">
              <a:buNone/>
              <a:defRPr/>
            </a:lvl4pPr>
            <a:lvl5pPr marL="1371566" indent="0" algn="ctr">
              <a:buNone/>
              <a:defRPr/>
            </a:lvl5pPr>
            <a:lvl6pPr marL="1714457" indent="0" algn="ctr">
              <a:buNone/>
              <a:defRPr/>
            </a:lvl6pPr>
            <a:lvl7pPr marL="2057348" indent="0" algn="ctr">
              <a:buNone/>
              <a:defRPr/>
            </a:lvl7pPr>
            <a:lvl8pPr marL="2400240" indent="0" algn="ctr">
              <a:buNone/>
              <a:defRPr/>
            </a:lvl8pPr>
            <a:lvl9pPr marL="2743132" indent="0" algn="ctr">
              <a:buNone/>
              <a:defRPr/>
            </a:lvl9pPr>
          </a:lstStyle>
          <a:p>
            <a:r>
              <a:rPr lang="en-US"/>
              <a:t>Click to edit Master subtitle style</a:t>
            </a:r>
          </a:p>
        </p:txBody>
      </p:sp>
      <p:sp>
        <p:nvSpPr>
          <p:cNvPr id="4"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4"/>
          <p:cNvSpPr>
            <a:spLocks noGrp="1" noChangeArrowheads="1"/>
          </p:cNvSpPr>
          <p:nvPr>
            <p:ph type="sldNum" sz="quarter" idx="11"/>
          </p:nvPr>
        </p:nvSpPr>
        <p:spPr>
          <a:ln/>
        </p:spPr>
        <p:txBody>
          <a:bodyPr/>
          <a:lstStyle>
            <a:lvl1pPr>
              <a:defRPr/>
            </a:lvl1pPr>
          </a:lstStyle>
          <a:p>
            <a:pPr>
              <a:defRPr/>
            </a:pPr>
            <a:fld id="{FDF88B55-EA6D-4ACF-BBAA-E1DCDBBFDFF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42325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14338" y="152400"/>
            <a:ext cx="7734300" cy="801688"/>
          </a:xfrm>
        </p:spPr>
        <p:txBody>
          <a:bodyPr/>
          <a:lstStyle>
            <a:lvl1pPr>
              <a:defRPr>
                <a:solidFill>
                  <a:srgbClr val="0000E5"/>
                </a:solidFill>
              </a:defRPr>
            </a:lvl1pPr>
          </a:lstStyle>
          <a:p>
            <a:r>
              <a:rPr lang="en-US"/>
              <a:t>Click to edit Master title style</a:t>
            </a:r>
          </a:p>
        </p:txBody>
      </p:sp>
      <p:sp>
        <p:nvSpPr>
          <p:cNvPr id="3" name="Content Placeholder 2"/>
          <p:cNvSpPr>
            <a:spLocks noGrp="1"/>
          </p:cNvSpPr>
          <p:nvPr>
            <p:ph sz="half" idx="1"/>
          </p:nvPr>
        </p:nvSpPr>
        <p:spPr>
          <a:xfrm>
            <a:off x="457200" y="1600206"/>
            <a:ext cx="4114800" cy="4525963"/>
          </a:xfrm>
        </p:spPr>
        <p:txBody>
          <a:bodyPr/>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724400" y="1600200"/>
            <a:ext cx="4114800" cy="2185988"/>
          </a:xfrm>
        </p:spPr>
        <p:txBody>
          <a:bodyPr/>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724400" y="3938596"/>
            <a:ext cx="4114800" cy="2187575"/>
          </a:xfrm>
        </p:spPr>
        <p:txBody>
          <a:bodyPr/>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7" name="Rectangle 14"/>
          <p:cNvSpPr>
            <a:spLocks noGrp="1" noChangeArrowheads="1"/>
          </p:cNvSpPr>
          <p:nvPr>
            <p:ph type="sldNum" sz="quarter" idx="11"/>
          </p:nvPr>
        </p:nvSpPr>
        <p:spPr>
          <a:ln/>
        </p:spPr>
        <p:txBody>
          <a:bodyPr/>
          <a:lstStyle>
            <a:lvl1pPr>
              <a:defRPr/>
            </a:lvl1pPr>
          </a:lstStyle>
          <a:p>
            <a:pPr>
              <a:defRPr/>
            </a:pPr>
            <a:fld id="{17D43E7C-8E0F-49B8-894D-32C106A97F6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8987455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105479" name="Line 7"/>
          <p:cNvSpPr>
            <a:spLocks noChangeShapeType="1"/>
          </p:cNvSpPr>
          <p:nvPr/>
        </p:nvSpPr>
        <p:spPr bwMode="auto">
          <a:xfrm>
            <a:off x="0" y="747713"/>
            <a:ext cx="9144000" cy="0"/>
          </a:xfrm>
          <a:prstGeom prst="line">
            <a:avLst/>
          </a:prstGeom>
          <a:noFill/>
          <a:ln w="952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105483" name="Line 11"/>
          <p:cNvSpPr>
            <a:spLocks noChangeShapeType="1"/>
          </p:cNvSpPr>
          <p:nvPr/>
        </p:nvSpPr>
        <p:spPr bwMode="auto">
          <a:xfrm>
            <a:off x="2443169" y="3752850"/>
            <a:ext cx="5722937" cy="0"/>
          </a:xfrm>
          <a:prstGeom prst="line">
            <a:avLst/>
          </a:prstGeom>
          <a:noFill/>
          <a:ln w="9525">
            <a:solidFill>
              <a:srgbClr val="00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pic>
        <p:nvPicPr>
          <p:cNvPr id="1026" name="Picture 2" descr="https://upload.wikimedia.org/wikipedia/commons/thumb/8/82/Seal_of_Massachusetts.svg/2000px-Seal_of_Massachusetts.svg.png"/>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670787" y="2030679"/>
            <a:ext cx="1365477" cy="1365477"/>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4"/>
          <p:cNvSpPr>
            <a:spLocks noGrp="1" noChangeArrowheads="1"/>
          </p:cNvSpPr>
          <p:nvPr>
            <p:ph type="ctrTitle"/>
          </p:nvPr>
        </p:nvSpPr>
        <p:spPr>
          <a:xfrm>
            <a:off x="2274971" y="1814170"/>
            <a:ext cx="6069891" cy="1843430"/>
          </a:xfrm>
          <a:prstGeom prst="rect">
            <a:avLst/>
          </a:prstGeom>
        </p:spPr>
        <p:txBody>
          <a:bodyPr anchor="ctr"/>
          <a:lstStyle>
            <a:lvl1pPr>
              <a:lnSpc>
                <a:spcPct val="100000"/>
              </a:lnSpc>
              <a:spcAft>
                <a:spcPts val="600"/>
              </a:spcAft>
              <a:defRPr/>
            </a:lvl1pPr>
          </a:lstStyle>
          <a:p>
            <a:pPr>
              <a:lnSpc>
                <a:spcPct val="100000"/>
              </a:lnSpc>
              <a:spcAft>
                <a:spcPts val="600"/>
              </a:spcAft>
            </a:pPr>
            <a:r>
              <a:rPr lang="en-US" sz="2100">
                <a:solidFill>
                  <a:srgbClr val="00269E"/>
                </a:solidFill>
                <a:latin typeface="Arial" pitchFamily="34" charset="0"/>
                <a:cs typeface="Arial" pitchFamily="34" charset="0"/>
              </a:rPr>
              <a:t>Commonwealth of Massachusetts</a:t>
            </a:r>
            <a:br>
              <a:rPr lang="en-US" sz="2100">
                <a:solidFill>
                  <a:srgbClr val="00269E"/>
                </a:solidFill>
                <a:latin typeface="Arial" pitchFamily="34" charset="0"/>
                <a:cs typeface="Arial" pitchFamily="34" charset="0"/>
              </a:rPr>
            </a:br>
            <a:br>
              <a:rPr lang="en-US" sz="1200">
                <a:solidFill>
                  <a:srgbClr val="00269E"/>
                </a:solidFill>
                <a:latin typeface="Arial" pitchFamily="34" charset="0"/>
                <a:cs typeface="Arial" pitchFamily="34" charset="0"/>
              </a:rPr>
            </a:br>
            <a:r>
              <a:rPr lang="en-US" sz="1200">
                <a:solidFill>
                  <a:srgbClr val="00269E"/>
                </a:solidFill>
                <a:latin typeface="Arial" pitchFamily="34" charset="0"/>
                <a:cs typeface="Arial" pitchFamily="34" charset="0"/>
              </a:rPr>
              <a:t>[SECRETARIAT]</a:t>
            </a:r>
            <a:br>
              <a:rPr lang="en-US" sz="1350">
                <a:solidFill>
                  <a:srgbClr val="00269E"/>
                </a:solidFill>
                <a:latin typeface="Arial" pitchFamily="34" charset="0"/>
                <a:cs typeface="Arial" pitchFamily="34" charset="0"/>
              </a:rPr>
            </a:br>
            <a:br>
              <a:rPr lang="en-US" sz="750">
                <a:solidFill>
                  <a:srgbClr val="00269E"/>
                </a:solidFill>
                <a:latin typeface="Arial" pitchFamily="34" charset="0"/>
                <a:cs typeface="Arial" pitchFamily="34" charset="0"/>
              </a:rPr>
            </a:br>
            <a:r>
              <a:rPr lang="en-US" sz="1200">
                <a:solidFill>
                  <a:srgbClr val="00269E"/>
                </a:solidFill>
                <a:latin typeface="Arial" pitchFamily="34" charset="0"/>
                <a:cs typeface="Arial" pitchFamily="34" charset="0"/>
              </a:rPr>
              <a:t>Presentation to the Governor</a:t>
            </a:r>
            <a:endParaRPr lang="en-US" sz="1800">
              <a:solidFill>
                <a:srgbClr val="00269E"/>
              </a:solidFill>
              <a:latin typeface="Arial" pitchFamily="34" charset="0"/>
              <a:cs typeface="Arial" pitchFamily="34" charset="0"/>
            </a:endParaRPr>
          </a:p>
        </p:txBody>
      </p:sp>
      <p:sp>
        <p:nvSpPr>
          <p:cNvPr id="7" name="TextBox 6"/>
          <p:cNvSpPr txBox="1"/>
          <p:nvPr userDrawn="1"/>
        </p:nvSpPr>
        <p:spPr>
          <a:xfrm>
            <a:off x="3265716" y="6283293"/>
            <a:ext cx="2612572" cy="184666"/>
          </a:xfrm>
          <a:prstGeom prst="rect">
            <a:avLst/>
          </a:prstGeom>
          <a:noFill/>
        </p:spPr>
        <p:txBody>
          <a:bodyPr wrap="square" rtlCol="0">
            <a:spAutoFit/>
          </a:bodyPr>
          <a:lstStyle/>
          <a:p>
            <a:pPr marL="0" marR="0" indent="0" algn="ctr" defTabSz="685783" rtl="0" eaLnBrk="1" fontAlgn="base" latinLnBrk="0" hangingPunct="1">
              <a:lnSpc>
                <a:spcPct val="100000"/>
              </a:lnSpc>
              <a:spcBef>
                <a:spcPct val="0"/>
              </a:spcBef>
              <a:spcAft>
                <a:spcPct val="0"/>
              </a:spcAft>
              <a:buClrTx/>
              <a:buSzTx/>
              <a:buFontTx/>
              <a:buNone/>
              <a:tabLst/>
              <a:defRPr/>
            </a:pPr>
            <a:r>
              <a:rPr lang="en-US" sz="600"/>
              <a:t>DRAFT &amp; CONFIDENTIAL</a:t>
            </a:r>
          </a:p>
        </p:txBody>
      </p:sp>
    </p:spTree>
    <p:extLst>
      <p:ext uri="{BB962C8B-B14F-4D97-AF65-F5344CB8AC3E}">
        <p14:creationId xmlns:p14="http://schemas.microsoft.com/office/powerpoint/2010/main" val="343836974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8" name="Rectangle 6">
            <a:extLst>
              <a:ext uri="{FF2B5EF4-FFF2-40B4-BE49-F238E27FC236}">
                <a16:creationId xmlns:a16="http://schemas.microsoft.com/office/drawing/2014/main" id="{F4FFEB7C-5F4D-406F-B002-5DC2A62F8D9B}"/>
              </a:ext>
            </a:extLst>
          </p:cNvPr>
          <p:cNvSpPr>
            <a:spLocks noGrp="1" noChangeArrowheads="1"/>
          </p:cNvSpPr>
          <p:nvPr>
            <p:ph type="title"/>
          </p:nvPr>
        </p:nvSpPr>
        <p:spPr bwMode="auto">
          <a:xfrm>
            <a:off x="448415" y="337166"/>
            <a:ext cx="7438835" cy="37652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a:solidFill>
                  <a:srgbClr val="00269E"/>
                </a:solidFill>
              </a:defRPr>
            </a:lvl1pPr>
          </a:lstStyle>
          <a:p>
            <a:pPr lvl="0"/>
            <a:r>
              <a:rPr lang="en-US" altLang="en-US"/>
              <a:t>Main Header</a:t>
            </a:r>
          </a:p>
        </p:txBody>
      </p:sp>
      <p:sp>
        <p:nvSpPr>
          <p:cNvPr id="12" name="Content Placeholder 11">
            <a:extLst>
              <a:ext uri="{FF2B5EF4-FFF2-40B4-BE49-F238E27FC236}">
                <a16:creationId xmlns:a16="http://schemas.microsoft.com/office/drawing/2014/main" id="{887EC4F0-0BDB-4D72-B5B7-FA3E0EC0E676}"/>
              </a:ext>
            </a:extLst>
          </p:cNvPr>
          <p:cNvSpPr>
            <a:spLocks noGrp="1"/>
          </p:cNvSpPr>
          <p:nvPr>
            <p:ph sz="quarter" idx="11" hasCustomPrompt="1"/>
          </p:nvPr>
        </p:nvSpPr>
        <p:spPr>
          <a:xfrm>
            <a:off x="447676" y="752475"/>
            <a:ext cx="8426450" cy="447675"/>
          </a:xfrm>
          <a:prstGeom prst="rect">
            <a:avLst/>
          </a:prstGeom>
        </p:spPr>
        <p:txBody>
          <a:bodyPr/>
          <a:lstStyle>
            <a:lvl1pPr marL="0" indent="0">
              <a:buNone/>
              <a:defRPr sz="900" b="0" i="1">
                <a:solidFill>
                  <a:schemeClr val="tx1"/>
                </a:solidFill>
                <a:latin typeface="Arial" panose="020B0604020202020204" pitchFamily="34" charset="0"/>
                <a:cs typeface="Arial" panose="020B0604020202020204" pitchFamily="34" charset="0"/>
              </a:defRPr>
            </a:lvl1pPr>
          </a:lstStyle>
          <a:p>
            <a:pPr lvl="0"/>
            <a:r>
              <a:rPr lang="en-US"/>
              <a:t>Click here to add content</a:t>
            </a:r>
          </a:p>
        </p:txBody>
      </p:sp>
    </p:spTree>
    <p:extLst>
      <p:ext uri="{BB962C8B-B14F-4D97-AF65-F5344CB8AC3E}">
        <p14:creationId xmlns:p14="http://schemas.microsoft.com/office/powerpoint/2010/main" val="374657175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4" name="Picture 8" descr="The Commonwealth of Massachusetts state seal"/>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79427" y="1125538"/>
            <a:ext cx="1479550" cy="1414462"/>
          </a:xfrm>
          <a:prstGeom prst="rect">
            <a:avLst/>
          </a:prstGeom>
          <a:noFill/>
          <a:ln w="9525">
            <a:noFill/>
            <a:miter lim="800000"/>
            <a:headEnd/>
            <a:tailEnd/>
          </a:ln>
        </p:spPr>
      </p:pic>
      <p:sp>
        <p:nvSpPr>
          <p:cNvPr id="5" name="Line 10"/>
          <p:cNvSpPr>
            <a:spLocks noChangeShapeType="1"/>
          </p:cNvSpPr>
          <p:nvPr/>
        </p:nvSpPr>
        <p:spPr bwMode="auto">
          <a:xfrm>
            <a:off x="2065342" y="1165230"/>
            <a:ext cx="14287" cy="4557713"/>
          </a:xfrm>
          <a:prstGeom prst="line">
            <a:avLst/>
          </a:prstGeom>
          <a:noFill/>
          <a:ln w="9525">
            <a:solidFill>
              <a:srgbClr val="0033CC"/>
            </a:solidFill>
            <a:round/>
            <a:headEnd/>
            <a:tailEnd/>
          </a:ln>
        </p:spPr>
        <p:txBody>
          <a:bodyPr/>
          <a:lstStyle/>
          <a:p>
            <a:pPr fontAlgn="base">
              <a:spcBef>
                <a:spcPct val="0"/>
              </a:spcBef>
              <a:spcAft>
                <a:spcPct val="0"/>
              </a:spcAft>
              <a:defRPr/>
            </a:pPr>
            <a:endParaRPr lang="en-US" sz="1350" b="1">
              <a:solidFill>
                <a:srgbClr val="000000"/>
              </a:solidFill>
              <a:latin typeface="Arial" charset="0"/>
            </a:endParaRPr>
          </a:p>
        </p:txBody>
      </p:sp>
      <p:sp>
        <p:nvSpPr>
          <p:cNvPr id="6" name="Line 11"/>
          <p:cNvSpPr>
            <a:spLocks noChangeShapeType="1"/>
          </p:cNvSpPr>
          <p:nvPr/>
        </p:nvSpPr>
        <p:spPr bwMode="auto">
          <a:xfrm>
            <a:off x="2443167" y="3752850"/>
            <a:ext cx="5722937" cy="0"/>
          </a:xfrm>
          <a:prstGeom prst="line">
            <a:avLst/>
          </a:prstGeom>
          <a:noFill/>
          <a:ln w="9525">
            <a:solidFill>
              <a:srgbClr val="0033CC"/>
            </a:solidFill>
            <a:round/>
            <a:headEnd/>
            <a:tailEnd/>
          </a:ln>
        </p:spPr>
        <p:txBody>
          <a:bodyPr/>
          <a:lstStyle/>
          <a:p>
            <a:pPr fontAlgn="base">
              <a:spcBef>
                <a:spcPct val="0"/>
              </a:spcBef>
              <a:spcAft>
                <a:spcPct val="0"/>
              </a:spcAft>
              <a:defRPr/>
            </a:pPr>
            <a:endParaRPr lang="en-US" sz="1350" b="1">
              <a:solidFill>
                <a:srgbClr val="000000"/>
              </a:solidFill>
              <a:latin typeface="Arial" charset="0"/>
            </a:endParaRPr>
          </a:p>
        </p:txBody>
      </p:sp>
      <p:pic>
        <p:nvPicPr>
          <p:cNvPr id="7" name="Picture 11" descr="EEC.gif"/>
          <p:cNvPicPr>
            <a:picLocks noChangeAspect="1"/>
          </p:cNvPicPr>
          <p:nvPr userDrawn="1"/>
        </p:nvPicPr>
        <p:blipFill>
          <a:blip r:embed="rId3" cstate="print"/>
          <a:srcRect/>
          <a:stretch>
            <a:fillRect/>
          </a:stretch>
        </p:blipFill>
        <p:spPr bwMode="auto">
          <a:xfrm>
            <a:off x="5815013" y="5591183"/>
            <a:ext cx="2857500" cy="638175"/>
          </a:xfrm>
          <a:prstGeom prst="rect">
            <a:avLst/>
          </a:prstGeom>
          <a:noFill/>
          <a:ln w="9525">
            <a:noFill/>
            <a:miter lim="800000"/>
            <a:headEnd/>
            <a:tailEnd/>
          </a:ln>
        </p:spPr>
      </p:pic>
      <p:sp>
        <p:nvSpPr>
          <p:cNvPr id="105478" name="Rectangle 6"/>
          <p:cNvSpPr>
            <a:spLocks noGrp="1" noChangeArrowheads="1"/>
          </p:cNvSpPr>
          <p:nvPr>
            <p:ph type="ctrTitle"/>
          </p:nvPr>
        </p:nvSpPr>
        <p:spPr>
          <a:xfrm>
            <a:off x="2352677" y="1143000"/>
            <a:ext cx="6105525" cy="2457450"/>
          </a:xfrm>
        </p:spPr>
        <p:txBody>
          <a:bodyPr anchor="t"/>
          <a:lstStyle>
            <a:lvl1pPr>
              <a:spcAft>
                <a:spcPct val="25000"/>
              </a:spcAft>
              <a:defRPr/>
            </a:lvl1pPr>
          </a:lstStyle>
          <a:p>
            <a:r>
              <a:rPr lang="en-US"/>
              <a:t>Click to edit Master title style</a:t>
            </a:r>
          </a:p>
        </p:txBody>
      </p:sp>
      <p:sp>
        <p:nvSpPr>
          <p:cNvPr id="13" name="Text Placeholder 12"/>
          <p:cNvSpPr>
            <a:spLocks noGrp="1"/>
          </p:cNvSpPr>
          <p:nvPr>
            <p:ph type="body" sz="quarter" idx="13"/>
          </p:nvPr>
        </p:nvSpPr>
        <p:spPr>
          <a:xfrm>
            <a:off x="2449514" y="3927475"/>
            <a:ext cx="5716587" cy="446088"/>
          </a:xfrm>
        </p:spPr>
        <p:txBody>
          <a:bodyPr/>
          <a:lstStyle>
            <a:lvl1pPr>
              <a:buNone/>
              <a:defRPr sz="1350">
                <a:solidFill>
                  <a:srgbClr val="000099"/>
                </a:solidFill>
              </a:defRPr>
            </a:lvl1pPr>
          </a:lstStyle>
          <a:p>
            <a:pPr lvl="0"/>
            <a:r>
              <a:rPr lang="en-US"/>
              <a:t>Click to edit Master text styles</a:t>
            </a:r>
          </a:p>
        </p:txBody>
      </p:sp>
      <p:sp>
        <p:nvSpPr>
          <p:cNvPr id="8" name="Rectangle 3"/>
          <p:cNvSpPr>
            <a:spLocks noGrp="1" noChangeArrowheads="1"/>
          </p:cNvSpPr>
          <p:nvPr>
            <p:ph type="dt" sz="half" idx="14"/>
          </p:nvPr>
        </p:nvSpPr>
        <p:spPr>
          <a:xfrm>
            <a:off x="457200" y="6245225"/>
            <a:ext cx="2133600" cy="476250"/>
          </a:xfrm>
        </p:spPr>
        <p:txBody>
          <a:bodyPr/>
          <a:lstStyle>
            <a:lvl1pPr>
              <a:defRPr/>
            </a:lvl1pPr>
          </a:lstStyle>
          <a:p>
            <a:pPr>
              <a:defRPr/>
            </a:pPr>
            <a:fld id="{2200DE78-286F-4487-B6BC-3C13584D420A}" type="datetime1">
              <a:rPr lang="en-US" smtClean="0">
                <a:solidFill>
                  <a:srgbClr val="000000"/>
                </a:solidFill>
              </a:rPr>
              <a:t>11/3/2022</a:t>
            </a:fld>
            <a:endParaRPr lang="en-US">
              <a:solidFill>
                <a:srgbClr val="000000"/>
              </a:solidFill>
            </a:endParaRPr>
          </a:p>
        </p:txBody>
      </p:sp>
      <p:sp>
        <p:nvSpPr>
          <p:cNvPr id="9" name="Rectangle 4"/>
          <p:cNvSpPr>
            <a:spLocks noGrp="1" noChangeArrowheads="1"/>
          </p:cNvSpPr>
          <p:nvPr>
            <p:ph type="ftr" sz="quarter" idx="15"/>
          </p:nvPr>
        </p:nvSpPr>
        <p:spPr bwMode="auto">
          <a:xfrm>
            <a:off x="3124200" y="6245225"/>
            <a:ext cx="2895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spcBef>
                <a:spcPct val="0"/>
              </a:spcBef>
              <a:defRPr sz="600" b="0">
                <a:latin typeface="Verdana" pitchFamily="96" charset="0"/>
              </a:defRPr>
            </a:lvl1pPr>
          </a:lstStyle>
          <a:p>
            <a:pPr fontAlgn="base">
              <a:spcAft>
                <a:spcPct val="0"/>
              </a:spcAft>
              <a:defRPr/>
            </a:pPr>
            <a:endParaRPr lang="en-US">
              <a:solidFill>
                <a:srgbClr val="000000"/>
              </a:solidFill>
            </a:endParaRPr>
          </a:p>
        </p:txBody>
      </p:sp>
      <p:sp>
        <p:nvSpPr>
          <p:cNvPr id="10" name="Rectangle 5"/>
          <p:cNvSpPr>
            <a:spLocks noGrp="1" noChangeArrowheads="1"/>
          </p:cNvSpPr>
          <p:nvPr>
            <p:ph type="sldNum" sz="quarter" idx="16"/>
          </p:nvPr>
        </p:nvSpPr>
        <p:spPr>
          <a:xfrm>
            <a:off x="6553200" y="6245225"/>
            <a:ext cx="2133600" cy="476250"/>
          </a:xfrm>
        </p:spPr>
        <p:txBody>
          <a:bodyPr/>
          <a:lstStyle>
            <a:lvl1pPr>
              <a:defRPr/>
            </a:lvl1pPr>
          </a:lstStyle>
          <a:p>
            <a:pPr>
              <a:defRPr/>
            </a:pPr>
            <a:fld id="{97659502-4112-4662-9C36-34E6E9D3DB7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63205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4" name="Picture 8" descr="The Commonwealth of Massachusetts state seal"/>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79427" y="1125538"/>
            <a:ext cx="1479550" cy="1414462"/>
          </a:xfrm>
          <a:prstGeom prst="rect">
            <a:avLst/>
          </a:prstGeom>
          <a:noFill/>
          <a:ln w="9525">
            <a:noFill/>
            <a:miter lim="800000"/>
            <a:headEnd/>
            <a:tailEnd/>
          </a:ln>
        </p:spPr>
      </p:pic>
      <p:sp>
        <p:nvSpPr>
          <p:cNvPr id="5" name="Line 10"/>
          <p:cNvSpPr>
            <a:spLocks noChangeShapeType="1"/>
          </p:cNvSpPr>
          <p:nvPr/>
        </p:nvSpPr>
        <p:spPr bwMode="auto">
          <a:xfrm>
            <a:off x="2065342" y="1165230"/>
            <a:ext cx="14287" cy="4557713"/>
          </a:xfrm>
          <a:prstGeom prst="line">
            <a:avLst/>
          </a:prstGeom>
          <a:noFill/>
          <a:ln w="9525">
            <a:solidFill>
              <a:srgbClr val="0033CC"/>
            </a:solidFill>
            <a:round/>
            <a:headEnd/>
            <a:tailEnd/>
          </a:ln>
        </p:spPr>
        <p:txBody>
          <a:bodyPr/>
          <a:lstStyle/>
          <a:p>
            <a:pPr fontAlgn="base">
              <a:spcBef>
                <a:spcPct val="0"/>
              </a:spcBef>
              <a:spcAft>
                <a:spcPct val="0"/>
              </a:spcAft>
              <a:defRPr/>
            </a:pPr>
            <a:endParaRPr lang="en-US" sz="1350" b="1">
              <a:solidFill>
                <a:srgbClr val="000000"/>
              </a:solidFill>
              <a:latin typeface="Arial" charset="0"/>
            </a:endParaRPr>
          </a:p>
        </p:txBody>
      </p:sp>
      <p:sp>
        <p:nvSpPr>
          <p:cNvPr id="6" name="Line 11"/>
          <p:cNvSpPr>
            <a:spLocks noChangeShapeType="1"/>
          </p:cNvSpPr>
          <p:nvPr/>
        </p:nvSpPr>
        <p:spPr bwMode="auto">
          <a:xfrm>
            <a:off x="2443167" y="3752850"/>
            <a:ext cx="5722937" cy="0"/>
          </a:xfrm>
          <a:prstGeom prst="line">
            <a:avLst/>
          </a:prstGeom>
          <a:noFill/>
          <a:ln w="9525">
            <a:solidFill>
              <a:srgbClr val="0033CC"/>
            </a:solidFill>
            <a:round/>
            <a:headEnd/>
            <a:tailEnd/>
          </a:ln>
        </p:spPr>
        <p:txBody>
          <a:bodyPr/>
          <a:lstStyle/>
          <a:p>
            <a:pPr fontAlgn="base">
              <a:spcBef>
                <a:spcPct val="0"/>
              </a:spcBef>
              <a:spcAft>
                <a:spcPct val="0"/>
              </a:spcAft>
              <a:defRPr/>
            </a:pPr>
            <a:endParaRPr lang="en-US" sz="1350" b="1">
              <a:solidFill>
                <a:srgbClr val="000000"/>
              </a:solidFill>
              <a:latin typeface="Arial" charset="0"/>
            </a:endParaRPr>
          </a:p>
        </p:txBody>
      </p:sp>
      <p:pic>
        <p:nvPicPr>
          <p:cNvPr id="7" name="Picture 11" descr="EEC.gif"/>
          <p:cNvPicPr>
            <a:picLocks noChangeAspect="1"/>
          </p:cNvPicPr>
          <p:nvPr/>
        </p:nvPicPr>
        <p:blipFill>
          <a:blip r:embed="rId3" cstate="print"/>
          <a:srcRect/>
          <a:stretch>
            <a:fillRect/>
          </a:stretch>
        </p:blipFill>
        <p:spPr bwMode="auto">
          <a:xfrm>
            <a:off x="5815013" y="5591183"/>
            <a:ext cx="2857500" cy="638175"/>
          </a:xfrm>
          <a:prstGeom prst="rect">
            <a:avLst/>
          </a:prstGeom>
          <a:noFill/>
          <a:ln w="9525">
            <a:noFill/>
            <a:miter lim="800000"/>
            <a:headEnd/>
            <a:tailEnd/>
          </a:ln>
        </p:spPr>
      </p:pic>
      <p:sp>
        <p:nvSpPr>
          <p:cNvPr id="105478" name="Rectangle 6"/>
          <p:cNvSpPr>
            <a:spLocks noGrp="1" noChangeArrowheads="1"/>
          </p:cNvSpPr>
          <p:nvPr>
            <p:ph type="ctrTitle"/>
          </p:nvPr>
        </p:nvSpPr>
        <p:spPr>
          <a:xfrm>
            <a:off x="2352677" y="1143000"/>
            <a:ext cx="6105525" cy="2457450"/>
          </a:xfrm>
        </p:spPr>
        <p:txBody>
          <a:bodyPr anchor="t"/>
          <a:lstStyle>
            <a:lvl1pPr>
              <a:spcAft>
                <a:spcPct val="25000"/>
              </a:spcAft>
              <a:defRPr/>
            </a:lvl1pPr>
          </a:lstStyle>
          <a:p>
            <a:r>
              <a:rPr lang="en-US"/>
              <a:t>Click to edit Master title style</a:t>
            </a:r>
          </a:p>
        </p:txBody>
      </p:sp>
      <p:sp>
        <p:nvSpPr>
          <p:cNvPr id="13" name="Text Placeholder 12"/>
          <p:cNvSpPr>
            <a:spLocks noGrp="1"/>
          </p:cNvSpPr>
          <p:nvPr>
            <p:ph type="body" sz="quarter" idx="13"/>
          </p:nvPr>
        </p:nvSpPr>
        <p:spPr>
          <a:xfrm>
            <a:off x="2449514" y="3927475"/>
            <a:ext cx="5716587" cy="446088"/>
          </a:xfrm>
        </p:spPr>
        <p:txBody>
          <a:bodyPr/>
          <a:lstStyle>
            <a:lvl1pPr>
              <a:buNone/>
              <a:defRPr sz="1350">
                <a:solidFill>
                  <a:srgbClr val="000099"/>
                </a:solidFill>
              </a:defRPr>
            </a:lvl1pPr>
          </a:lstStyle>
          <a:p>
            <a:pPr lvl="0"/>
            <a:r>
              <a:rPr lang="en-US"/>
              <a:t>Click to edit Master text styles</a:t>
            </a:r>
          </a:p>
        </p:txBody>
      </p:sp>
      <p:sp>
        <p:nvSpPr>
          <p:cNvPr id="8" name="Rectangle 3"/>
          <p:cNvSpPr>
            <a:spLocks noGrp="1" noChangeArrowheads="1"/>
          </p:cNvSpPr>
          <p:nvPr>
            <p:ph type="dt" sz="half" idx="14"/>
          </p:nvPr>
        </p:nvSpPr>
        <p:spPr>
          <a:xfrm>
            <a:off x="457200" y="6245225"/>
            <a:ext cx="2133600" cy="476250"/>
          </a:xfrm>
        </p:spPr>
        <p:txBody>
          <a:bodyPr/>
          <a:lstStyle>
            <a:lvl1pPr>
              <a:defRPr/>
            </a:lvl1pPr>
          </a:lstStyle>
          <a:p>
            <a:pPr>
              <a:defRPr/>
            </a:pPr>
            <a:endParaRPr lang="en-US">
              <a:solidFill>
                <a:srgbClr val="000000"/>
              </a:solidFill>
            </a:endParaRPr>
          </a:p>
        </p:txBody>
      </p:sp>
      <p:sp>
        <p:nvSpPr>
          <p:cNvPr id="9" name="Rectangle 4"/>
          <p:cNvSpPr>
            <a:spLocks noGrp="1" noChangeArrowheads="1"/>
          </p:cNvSpPr>
          <p:nvPr>
            <p:ph type="ftr" sz="quarter" idx="15"/>
          </p:nvPr>
        </p:nvSpPr>
        <p:spPr bwMode="auto">
          <a:xfrm>
            <a:off x="3124200" y="6245225"/>
            <a:ext cx="2895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spcBef>
                <a:spcPct val="0"/>
              </a:spcBef>
              <a:defRPr sz="600" b="0">
                <a:latin typeface="Verdana" pitchFamily="96" charset="0"/>
              </a:defRPr>
            </a:lvl1pPr>
          </a:lstStyle>
          <a:p>
            <a:pPr fontAlgn="base">
              <a:spcAft>
                <a:spcPct val="0"/>
              </a:spcAft>
              <a:defRPr/>
            </a:pPr>
            <a:endParaRPr lang="en-US">
              <a:solidFill>
                <a:srgbClr val="000000"/>
              </a:solidFill>
            </a:endParaRPr>
          </a:p>
        </p:txBody>
      </p:sp>
      <p:sp>
        <p:nvSpPr>
          <p:cNvPr id="10" name="Rectangle 5"/>
          <p:cNvSpPr>
            <a:spLocks noGrp="1" noChangeArrowheads="1"/>
          </p:cNvSpPr>
          <p:nvPr>
            <p:ph type="sldNum" sz="quarter" idx="16"/>
          </p:nvPr>
        </p:nvSpPr>
        <p:spPr>
          <a:xfrm>
            <a:off x="6553200" y="6245225"/>
            <a:ext cx="2133600" cy="476250"/>
          </a:xfrm>
        </p:spPr>
        <p:txBody>
          <a:bodyPr/>
          <a:lstStyle>
            <a:lvl1pPr>
              <a:defRPr/>
            </a:lvl1pPr>
          </a:lstStyle>
          <a:p>
            <a:pPr>
              <a:defRPr/>
            </a:pPr>
            <a:fld id="{97659502-4112-4662-9C36-34E6E9D3DB7D}" type="slidenum">
              <a:rPr lang="en-US" smtClean="0">
                <a:solidFill>
                  <a:srgbClr val="000000"/>
                </a:solidFill>
              </a:rPr>
              <a:pPr>
                <a:defRPr/>
              </a:pPr>
              <a:t>‹#›</a:t>
            </a:fld>
            <a:endParaRPr lang="en-US">
              <a:solidFill>
                <a:srgbClr val="000000"/>
              </a:solidFill>
            </a:endParaRPr>
          </a:p>
        </p:txBody>
      </p:sp>
      <p:pic>
        <p:nvPicPr>
          <p:cNvPr id="11" name="Picture 11" descr="EEC.gif">
            <a:extLst>
              <a:ext uri="{FF2B5EF4-FFF2-40B4-BE49-F238E27FC236}">
                <a16:creationId xmlns:a16="http://schemas.microsoft.com/office/drawing/2014/main" id="{4A69FA92-4272-468E-B200-9D8CCBE4F335}"/>
              </a:ext>
            </a:extLst>
          </p:cNvPr>
          <p:cNvPicPr>
            <a:picLocks noChangeAspect="1"/>
          </p:cNvPicPr>
          <p:nvPr userDrawn="1"/>
        </p:nvPicPr>
        <p:blipFill>
          <a:blip r:embed="rId3" cstate="print"/>
          <a:srcRect/>
          <a:stretch>
            <a:fillRect/>
          </a:stretch>
        </p:blipFill>
        <p:spPr bwMode="auto">
          <a:xfrm>
            <a:off x="5815013" y="5591183"/>
            <a:ext cx="2857500" cy="638175"/>
          </a:xfrm>
          <a:prstGeom prst="rect">
            <a:avLst/>
          </a:prstGeom>
          <a:noFill/>
          <a:ln w="9525">
            <a:noFill/>
            <a:miter lim="800000"/>
            <a:headEnd/>
            <a:tailEnd/>
          </a:ln>
        </p:spPr>
      </p:pic>
    </p:spTree>
    <p:extLst>
      <p:ext uri="{BB962C8B-B14F-4D97-AF65-F5344CB8AC3E}">
        <p14:creationId xmlns:p14="http://schemas.microsoft.com/office/powerpoint/2010/main" val="422735293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39943"/>
            <a:ext cx="8382000" cy="4525963"/>
          </a:xfrm>
        </p:spPr>
        <p:txBody>
          <a:bodyPr/>
          <a:lstStyle>
            <a:lvl1pPr>
              <a:defRPr sz="825"/>
            </a:lvl1pPr>
            <a:lvl2pPr>
              <a:defRPr sz="825"/>
            </a:lvl2pPr>
            <a:lvl3pPr>
              <a:defRPr sz="825"/>
            </a:lvl3pPr>
            <a:lvl4pPr>
              <a:defRPr sz="825"/>
            </a:lvl4pPr>
            <a:lvl5pPr>
              <a:defRPr sz="825"/>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Placeholder 6"/>
          <p:cNvSpPr>
            <a:spLocks noGrp="1"/>
          </p:cNvSpPr>
          <p:nvPr>
            <p:ph type="body" sz="quarter" idx="12"/>
          </p:nvPr>
        </p:nvSpPr>
        <p:spPr>
          <a:xfrm>
            <a:off x="444500" y="277813"/>
            <a:ext cx="7132638" cy="469900"/>
          </a:xfrm>
        </p:spPr>
        <p:txBody>
          <a:bodyPr/>
          <a:lstStyle>
            <a:lvl1pPr>
              <a:buNone/>
              <a:defRPr sz="1350" b="1"/>
            </a:lvl1pPr>
            <a:lvl2pPr>
              <a:defRPr b="1"/>
            </a:lvl2pPr>
          </a:lstStyle>
          <a:p>
            <a:pPr lvl="0"/>
            <a:r>
              <a:rPr lang="en-US"/>
              <a:t>Click to edit Master text styles</a:t>
            </a:r>
          </a:p>
          <a:p>
            <a:pPr lvl="1"/>
            <a:r>
              <a:rPr lang="en-US"/>
              <a:t>Second level</a:t>
            </a:r>
          </a:p>
        </p:txBody>
      </p:sp>
      <p:sp>
        <p:nvSpPr>
          <p:cNvPr id="4" name="Rectangle 12"/>
          <p:cNvSpPr>
            <a:spLocks noGrp="1" noChangeArrowheads="1"/>
          </p:cNvSpPr>
          <p:nvPr>
            <p:ph type="dt" sz="half" idx="13"/>
          </p:nvPr>
        </p:nvSpPr>
        <p:spPr>
          <a:ln/>
        </p:spPr>
        <p:txBody>
          <a:bodyPr/>
          <a:lstStyle>
            <a:lvl1pPr>
              <a:defRPr/>
            </a:lvl1pPr>
          </a:lstStyle>
          <a:p>
            <a:pPr>
              <a:defRPr/>
            </a:pPr>
            <a:fld id="{4AA767C0-C504-4EDF-86B4-90847DEFE20B}" type="datetime1">
              <a:rPr lang="en-US" smtClean="0">
                <a:solidFill>
                  <a:srgbClr val="000000"/>
                </a:solidFill>
              </a:rPr>
              <a:t>11/3/2022</a:t>
            </a:fld>
            <a:endParaRPr lang="en-US">
              <a:solidFill>
                <a:srgbClr val="000000"/>
              </a:solidFill>
            </a:endParaRPr>
          </a:p>
        </p:txBody>
      </p:sp>
      <p:sp>
        <p:nvSpPr>
          <p:cNvPr id="5" name="Rectangle 14"/>
          <p:cNvSpPr>
            <a:spLocks noGrp="1" noChangeArrowheads="1"/>
          </p:cNvSpPr>
          <p:nvPr>
            <p:ph type="sldNum" sz="quarter" idx="14"/>
          </p:nvPr>
        </p:nvSpPr>
        <p:spPr>
          <a:ln/>
        </p:spPr>
        <p:txBody>
          <a:bodyPr/>
          <a:lstStyle>
            <a:lvl1pPr>
              <a:defRPr/>
            </a:lvl1pPr>
          </a:lstStyle>
          <a:p>
            <a:pPr>
              <a:defRPr/>
            </a:pPr>
            <a:fld id="{0A56C0EC-3B98-441E-AA55-70D5E6ACE5C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0130172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2"/>
            <a:ext cx="77724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892" indent="0">
              <a:buNone/>
              <a:defRPr sz="1350"/>
            </a:lvl2pPr>
            <a:lvl3pPr marL="685783" indent="0">
              <a:buNone/>
              <a:defRPr sz="1200"/>
            </a:lvl3pPr>
            <a:lvl4pPr marL="1028675" indent="0">
              <a:buNone/>
              <a:defRPr sz="1050"/>
            </a:lvl4pPr>
            <a:lvl5pPr marL="1371566" indent="0">
              <a:buNone/>
              <a:defRPr sz="1050"/>
            </a:lvl5pPr>
            <a:lvl6pPr marL="1714457" indent="0">
              <a:buNone/>
              <a:defRPr sz="1050"/>
            </a:lvl6pPr>
            <a:lvl7pPr marL="2057348" indent="0">
              <a:buNone/>
              <a:defRPr sz="1050"/>
            </a:lvl7pPr>
            <a:lvl8pPr marL="2400240" indent="0">
              <a:buNone/>
              <a:defRPr sz="1050"/>
            </a:lvl8pPr>
            <a:lvl9pPr marL="2743132" indent="0">
              <a:buNone/>
              <a:defRPr sz="1050"/>
            </a:lvl9pPr>
          </a:lstStyle>
          <a:p>
            <a:pPr lvl="0"/>
            <a:r>
              <a:rPr lang="en-US"/>
              <a:t>Click to edit Master text styles</a:t>
            </a:r>
          </a:p>
        </p:txBody>
      </p:sp>
      <p:sp>
        <p:nvSpPr>
          <p:cNvPr id="4" name="Rectangle 12"/>
          <p:cNvSpPr>
            <a:spLocks noGrp="1" noChangeArrowheads="1"/>
          </p:cNvSpPr>
          <p:nvPr>
            <p:ph type="dt" sz="half" idx="10"/>
          </p:nvPr>
        </p:nvSpPr>
        <p:spPr>
          <a:ln/>
        </p:spPr>
        <p:txBody>
          <a:bodyPr/>
          <a:lstStyle>
            <a:lvl1pPr>
              <a:defRPr/>
            </a:lvl1pPr>
          </a:lstStyle>
          <a:p>
            <a:pPr>
              <a:defRPr/>
            </a:pPr>
            <a:fld id="{C2995935-9242-4759-9608-40D7C1FB168D}" type="datetime1">
              <a:rPr lang="en-US" smtClean="0">
                <a:solidFill>
                  <a:srgbClr val="000000"/>
                </a:solidFill>
              </a:rPr>
              <a:t>11/3/2022</a:t>
            </a:fld>
            <a:endParaRPr lang="en-US">
              <a:solidFill>
                <a:srgbClr val="000000"/>
              </a:solidFill>
            </a:endParaRPr>
          </a:p>
        </p:txBody>
      </p:sp>
      <p:sp>
        <p:nvSpPr>
          <p:cNvPr id="5" name="Rectangle 14"/>
          <p:cNvSpPr>
            <a:spLocks noGrp="1" noChangeArrowheads="1"/>
          </p:cNvSpPr>
          <p:nvPr>
            <p:ph type="sldNum" sz="quarter" idx="11"/>
          </p:nvPr>
        </p:nvSpPr>
        <p:spPr>
          <a:ln/>
        </p:spPr>
        <p:txBody>
          <a:bodyPr/>
          <a:lstStyle>
            <a:lvl1pPr>
              <a:defRPr/>
            </a:lvl1pPr>
          </a:lstStyle>
          <a:p>
            <a:pPr>
              <a:defRPr/>
            </a:pPr>
            <a:fld id="{485E8343-7F15-4471-9246-35AB593FF58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7491014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6"/>
            <a:ext cx="41148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00206"/>
            <a:ext cx="41148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2"/>
          <p:cNvSpPr>
            <a:spLocks noGrp="1" noChangeArrowheads="1"/>
          </p:cNvSpPr>
          <p:nvPr>
            <p:ph type="dt" sz="half" idx="10"/>
          </p:nvPr>
        </p:nvSpPr>
        <p:spPr>
          <a:ln/>
        </p:spPr>
        <p:txBody>
          <a:bodyPr/>
          <a:lstStyle>
            <a:lvl1pPr>
              <a:defRPr/>
            </a:lvl1pPr>
          </a:lstStyle>
          <a:p>
            <a:pPr>
              <a:defRPr/>
            </a:pPr>
            <a:fld id="{769F5790-BF01-4E0E-837C-06535C3D14FB}" type="datetime1">
              <a:rPr lang="en-US" smtClean="0">
                <a:solidFill>
                  <a:srgbClr val="000000"/>
                </a:solidFill>
              </a:rPr>
              <a:t>11/3/2022</a:t>
            </a:fld>
            <a:endParaRPr lang="en-US">
              <a:solidFill>
                <a:srgbClr val="000000"/>
              </a:solidFill>
            </a:endParaRPr>
          </a:p>
        </p:txBody>
      </p:sp>
      <p:sp>
        <p:nvSpPr>
          <p:cNvPr id="6" name="Rectangle 14"/>
          <p:cNvSpPr>
            <a:spLocks noGrp="1" noChangeArrowheads="1"/>
          </p:cNvSpPr>
          <p:nvPr>
            <p:ph type="sldNum" sz="quarter" idx="11"/>
          </p:nvPr>
        </p:nvSpPr>
        <p:spPr>
          <a:ln/>
        </p:spPr>
        <p:txBody>
          <a:bodyPr/>
          <a:lstStyle>
            <a:lvl1pPr>
              <a:defRPr/>
            </a:lvl1pPr>
          </a:lstStyle>
          <a:p>
            <a:pPr>
              <a:defRPr/>
            </a:pPr>
            <a:fld id="{394FB84C-2DC0-42E1-B5EC-C5F78C35A8F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4119454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1" y="1535113"/>
            <a:ext cx="4041775" cy="63976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31"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2"/>
          <p:cNvSpPr>
            <a:spLocks noGrp="1" noChangeArrowheads="1"/>
          </p:cNvSpPr>
          <p:nvPr>
            <p:ph type="dt" sz="half" idx="10"/>
          </p:nvPr>
        </p:nvSpPr>
        <p:spPr>
          <a:ln/>
        </p:spPr>
        <p:txBody>
          <a:bodyPr/>
          <a:lstStyle>
            <a:lvl1pPr>
              <a:defRPr/>
            </a:lvl1pPr>
          </a:lstStyle>
          <a:p>
            <a:pPr>
              <a:defRPr/>
            </a:pPr>
            <a:fld id="{698B00E5-DDB8-4A2A-BA29-FCF03222E67D}" type="datetime1">
              <a:rPr lang="en-US" smtClean="0">
                <a:solidFill>
                  <a:srgbClr val="000000"/>
                </a:solidFill>
              </a:rPr>
              <a:t>11/3/2022</a:t>
            </a:fld>
            <a:endParaRPr lang="en-US">
              <a:solidFill>
                <a:srgbClr val="000000"/>
              </a:solidFill>
            </a:endParaRPr>
          </a:p>
        </p:txBody>
      </p:sp>
      <p:sp>
        <p:nvSpPr>
          <p:cNvPr id="8" name="Rectangle 14"/>
          <p:cNvSpPr>
            <a:spLocks noGrp="1" noChangeArrowheads="1"/>
          </p:cNvSpPr>
          <p:nvPr>
            <p:ph type="sldNum" sz="quarter" idx="11"/>
          </p:nvPr>
        </p:nvSpPr>
        <p:spPr>
          <a:ln/>
        </p:spPr>
        <p:txBody>
          <a:bodyPr/>
          <a:lstStyle>
            <a:lvl1pPr>
              <a:defRPr/>
            </a:lvl1pPr>
          </a:lstStyle>
          <a:p>
            <a:pPr>
              <a:defRPr/>
            </a:pPr>
            <a:fld id="{A6802564-FF5A-4A68-AF07-C968DD86666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4206961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5"/>
          <p:cNvSpPr>
            <a:spLocks noGrp="1"/>
          </p:cNvSpPr>
          <p:nvPr>
            <p:ph type="title"/>
          </p:nvPr>
        </p:nvSpPr>
        <p:spPr>
          <a:xfrm>
            <a:off x="414340" y="152403"/>
            <a:ext cx="7584674" cy="722243"/>
          </a:xfrm>
        </p:spPr>
        <p:txBody>
          <a:bodyPr/>
          <a:lstStyle>
            <a:lvl1pPr>
              <a:defRPr/>
            </a:lvl1pPr>
          </a:lstStyle>
          <a:p>
            <a:r>
              <a:rPr lang="en-US"/>
              <a:t>Click to edit Master title style</a:t>
            </a:r>
          </a:p>
        </p:txBody>
      </p:sp>
      <p:sp>
        <p:nvSpPr>
          <p:cNvPr id="3" name="Rectangle 12"/>
          <p:cNvSpPr>
            <a:spLocks noGrp="1" noChangeArrowheads="1"/>
          </p:cNvSpPr>
          <p:nvPr>
            <p:ph type="dt" sz="half" idx="10"/>
          </p:nvPr>
        </p:nvSpPr>
        <p:spPr>
          <a:ln/>
        </p:spPr>
        <p:txBody>
          <a:bodyPr/>
          <a:lstStyle>
            <a:lvl1pPr>
              <a:defRPr/>
            </a:lvl1pPr>
          </a:lstStyle>
          <a:p>
            <a:pPr>
              <a:defRPr/>
            </a:pPr>
            <a:fld id="{3B6946B6-8510-4C5F-8DDF-32453D0EE9DF}" type="datetime1">
              <a:rPr lang="en-US" smtClean="0">
                <a:solidFill>
                  <a:srgbClr val="000000"/>
                </a:solidFill>
              </a:rPr>
              <a:t>11/3/2022</a:t>
            </a:fld>
            <a:endParaRPr lang="en-US">
              <a:solidFill>
                <a:srgbClr val="000000"/>
              </a:solidFill>
            </a:endParaRPr>
          </a:p>
        </p:txBody>
      </p:sp>
      <p:sp>
        <p:nvSpPr>
          <p:cNvPr id="4" name="Rectangle 14"/>
          <p:cNvSpPr>
            <a:spLocks noGrp="1" noChangeArrowheads="1"/>
          </p:cNvSpPr>
          <p:nvPr>
            <p:ph type="sldNum" sz="quarter" idx="11"/>
          </p:nvPr>
        </p:nvSpPr>
        <p:spPr>
          <a:ln/>
        </p:spPr>
        <p:txBody>
          <a:bodyPr/>
          <a:lstStyle>
            <a:lvl1pPr>
              <a:defRPr/>
            </a:lvl1pPr>
          </a:lstStyle>
          <a:p>
            <a:pPr>
              <a:defRPr/>
            </a:pPr>
            <a:fld id="{9FCE180A-8270-40FF-A9EE-D2FFFB869DB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1821057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dt" sz="half" idx="10"/>
          </p:nvPr>
        </p:nvSpPr>
        <p:spPr>
          <a:ln/>
        </p:spPr>
        <p:txBody>
          <a:bodyPr/>
          <a:lstStyle>
            <a:lvl1pPr>
              <a:defRPr/>
            </a:lvl1pPr>
          </a:lstStyle>
          <a:p>
            <a:pPr>
              <a:defRPr/>
            </a:pPr>
            <a:fld id="{A4D60944-08EF-42B7-97FE-95B65B5F679B}" type="datetime1">
              <a:rPr lang="en-US" smtClean="0">
                <a:solidFill>
                  <a:srgbClr val="000000"/>
                </a:solidFill>
              </a:rPr>
              <a:t>11/3/2022</a:t>
            </a:fld>
            <a:endParaRPr lang="en-US">
              <a:solidFill>
                <a:srgbClr val="000000"/>
              </a:solidFill>
            </a:endParaRPr>
          </a:p>
        </p:txBody>
      </p:sp>
      <p:sp>
        <p:nvSpPr>
          <p:cNvPr id="3" name="Rectangle 14"/>
          <p:cNvSpPr>
            <a:spLocks noGrp="1" noChangeArrowheads="1"/>
          </p:cNvSpPr>
          <p:nvPr>
            <p:ph type="sldNum" sz="quarter" idx="11"/>
          </p:nvPr>
        </p:nvSpPr>
        <p:spPr>
          <a:ln/>
        </p:spPr>
        <p:txBody>
          <a:bodyPr/>
          <a:lstStyle>
            <a:lvl1pPr>
              <a:defRPr/>
            </a:lvl1pPr>
          </a:lstStyle>
          <a:p>
            <a:pPr>
              <a:defRPr/>
            </a:pPr>
            <a:fld id="{5F634CD6-7DA5-4400-B910-746BB5339B8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0828555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lstStyle>
            <a:lvl1pPr algn="l">
              <a:defRPr sz="1500" b="1"/>
            </a:lvl1pPr>
          </a:lstStyle>
          <a:p>
            <a:r>
              <a:rPr lang="en-US"/>
              <a:t>Click to edit Master title style</a:t>
            </a:r>
          </a:p>
        </p:txBody>
      </p:sp>
      <p:sp>
        <p:nvSpPr>
          <p:cNvPr id="3" name="Content Placeholder 2"/>
          <p:cNvSpPr>
            <a:spLocks noGrp="1"/>
          </p:cNvSpPr>
          <p:nvPr>
            <p:ph idx="1"/>
          </p:nvPr>
        </p:nvSpPr>
        <p:spPr>
          <a:xfrm>
            <a:off x="3575050" y="27306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050"/>
            </a:lvl1pPr>
            <a:lvl2pPr marL="342892" indent="0">
              <a:buNone/>
              <a:defRPr sz="900"/>
            </a:lvl2pPr>
            <a:lvl3pPr marL="685783" indent="0">
              <a:buNone/>
              <a:defRPr sz="750"/>
            </a:lvl3pPr>
            <a:lvl4pPr marL="1028675" indent="0">
              <a:buNone/>
              <a:defRPr sz="675"/>
            </a:lvl4pPr>
            <a:lvl5pPr marL="1371566" indent="0">
              <a:buNone/>
              <a:defRPr sz="675"/>
            </a:lvl5pPr>
            <a:lvl6pPr marL="1714457" indent="0">
              <a:buNone/>
              <a:defRPr sz="675"/>
            </a:lvl6pPr>
            <a:lvl7pPr marL="2057348" indent="0">
              <a:buNone/>
              <a:defRPr sz="675"/>
            </a:lvl7pPr>
            <a:lvl8pPr marL="2400240" indent="0">
              <a:buNone/>
              <a:defRPr sz="675"/>
            </a:lvl8pPr>
            <a:lvl9pPr marL="2743132" indent="0">
              <a:buNone/>
              <a:defRPr sz="675"/>
            </a:lvl9pPr>
          </a:lstStyle>
          <a:p>
            <a:pPr lvl="0"/>
            <a:r>
              <a:rPr lang="en-US"/>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fld id="{8ACDDC98-AF43-431A-AA56-BA618A100DBD}" type="datetime1">
              <a:rPr lang="en-US" smtClean="0">
                <a:solidFill>
                  <a:srgbClr val="000000"/>
                </a:solidFill>
              </a:rPr>
              <a:t>11/3/2022</a:t>
            </a:fld>
            <a:endParaRPr lang="en-US">
              <a:solidFill>
                <a:srgbClr val="000000"/>
              </a:solidFill>
            </a:endParaRPr>
          </a:p>
        </p:txBody>
      </p:sp>
      <p:sp>
        <p:nvSpPr>
          <p:cNvPr id="6" name="Rectangle 14"/>
          <p:cNvSpPr>
            <a:spLocks noGrp="1" noChangeArrowheads="1"/>
          </p:cNvSpPr>
          <p:nvPr>
            <p:ph type="sldNum" sz="quarter" idx="11"/>
          </p:nvPr>
        </p:nvSpPr>
        <p:spPr>
          <a:ln/>
        </p:spPr>
        <p:txBody>
          <a:bodyPr/>
          <a:lstStyle>
            <a:lvl1pPr>
              <a:defRPr/>
            </a:lvl1pPr>
          </a:lstStyle>
          <a:p>
            <a:pPr>
              <a:defRPr/>
            </a:pPr>
            <a:fld id="{36E87CFF-2772-457D-A37A-56D9248AC3B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8467252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892" indent="0">
              <a:buNone/>
              <a:defRPr sz="900"/>
            </a:lvl2pPr>
            <a:lvl3pPr marL="685783" indent="0">
              <a:buNone/>
              <a:defRPr sz="750"/>
            </a:lvl3pPr>
            <a:lvl4pPr marL="1028675" indent="0">
              <a:buNone/>
              <a:defRPr sz="675"/>
            </a:lvl4pPr>
            <a:lvl5pPr marL="1371566" indent="0">
              <a:buNone/>
              <a:defRPr sz="675"/>
            </a:lvl5pPr>
            <a:lvl6pPr marL="1714457" indent="0">
              <a:buNone/>
              <a:defRPr sz="675"/>
            </a:lvl6pPr>
            <a:lvl7pPr marL="2057348" indent="0">
              <a:buNone/>
              <a:defRPr sz="675"/>
            </a:lvl7pPr>
            <a:lvl8pPr marL="2400240" indent="0">
              <a:buNone/>
              <a:defRPr sz="675"/>
            </a:lvl8pPr>
            <a:lvl9pPr marL="2743132" indent="0">
              <a:buNone/>
              <a:defRPr sz="675"/>
            </a:lvl9pPr>
          </a:lstStyle>
          <a:p>
            <a:pPr lvl="0"/>
            <a:r>
              <a:rPr lang="en-US"/>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fld id="{3C81A7F9-BCD7-4ADA-95D0-36855D815626}" type="datetime1">
              <a:rPr lang="en-US" smtClean="0">
                <a:solidFill>
                  <a:srgbClr val="000000"/>
                </a:solidFill>
              </a:rPr>
              <a:t>11/3/2022</a:t>
            </a:fld>
            <a:endParaRPr lang="en-US">
              <a:solidFill>
                <a:srgbClr val="000000"/>
              </a:solidFill>
            </a:endParaRPr>
          </a:p>
        </p:txBody>
      </p:sp>
      <p:sp>
        <p:nvSpPr>
          <p:cNvPr id="6" name="Rectangle 14"/>
          <p:cNvSpPr>
            <a:spLocks noGrp="1" noChangeArrowheads="1"/>
          </p:cNvSpPr>
          <p:nvPr>
            <p:ph type="sldNum" sz="quarter" idx="11"/>
          </p:nvPr>
        </p:nvSpPr>
        <p:spPr>
          <a:ln/>
        </p:spPr>
        <p:txBody>
          <a:bodyPr/>
          <a:lstStyle>
            <a:lvl1pPr>
              <a:defRPr/>
            </a:lvl1pPr>
          </a:lstStyle>
          <a:p>
            <a:pPr>
              <a:defRPr/>
            </a:pPr>
            <a:fld id="{D9DFCF88-840C-4C6E-87E1-B496797835F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0874458"/>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p:cNvSpPr>
            <a:spLocks noGrp="1" noChangeArrowheads="1"/>
          </p:cNvSpPr>
          <p:nvPr>
            <p:ph type="dt" sz="half" idx="10"/>
          </p:nvPr>
        </p:nvSpPr>
        <p:spPr>
          <a:ln/>
        </p:spPr>
        <p:txBody>
          <a:bodyPr/>
          <a:lstStyle>
            <a:lvl1pPr>
              <a:defRPr/>
            </a:lvl1pPr>
          </a:lstStyle>
          <a:p>
            <a:pPr>
              <a:defRPr/>
            </a:pPr>
            <a:fld id="{09094E05-29A7-4CFE-BD3A-65BEEEC88404}" type="datetime1">
              <a:rPr lang="en-US" smtClean="0">
                <a:solidFill>
                  <a:srgbClr val="000000"/>
                </a:solidFill>
              </a:rPr>
              <a:t>11/3/2022</a:t>
            </a:fld>
            <a:endParaRPr lang="en-US">
              <a:solidFill>
                <a:srgbClr val="000000"/>
              </a:solidFill>
            </a:endParaRPr>
          </a:p>
        </p:txBody>
      </p:sp>
      <p:sp>
        <p:nvSpPr>
          <p:cNvPr id="5" name="Rectangle 14"/>
          <p:cNvSpPr>
            <a:spLocks noGrp="1" noChangeArrowheads="1"/>
          </p:cNvSpPr>
          <p:nvPr>
            <p:ph type="sldNum" sz="quarter" idx="11"/>
          </p:nvPr>
        </p:nvSpPr>
        <p:spPr>
          <a:ln/>
        </p:spPr>
        <p:txBody>
          <a:bodyPr/>
          <a:lstStyle>
            <a:lvl1pPr>
              <a:defRPr/>
            </a:lvl1pPr>
          </a:lstStyle>
          <a:p>
            <a:pPr>
              <a:defRPr/>
            </a:pPr>
            <a:fld id="{5670FEEB-9B26-44F7-A40F-0A8D0893447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77151499"/>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4177" y="47625"/>
            <a:ext cx="2105025" cy="60785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14342" y="47625"/>
            <a:ext cx="6167437" cy="60785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p:cNvSpPr>
            <a:spLocks noGrp="1" noChangeArrowheads="1"/>
          </p:cNvSpPr>
          <p:nvPr>
            <p:ph type="dt" sz="half" idx="10"/>
          </p:nvPr>
        </p:nvSpPr>
        <p:spPr>
          <a:ln/>
        </p:spPr>
        <p:txBody>
          <a:bodyPr/>
          <a:lstStyle>
            <a:lvl1pPr>
              <a:defRPr/>
            </a:lvl1pPr>
          </a:lstStyle>
          <a:p>
            <a:pPr>
              <a:defRPr/>
            </a:pPr>
            <a:fld id="{AAFC0BFC-AB8A-4C3F-8AC7-68583CCBD3F1}" type="datetime1">
              <a:rPr lang="en-US" smtClean="0">
                <a:solidFill>
                  <a:srgbClr val="000000"/>
                </a:solidFill>
              </a:rPr>
              <a:t>11/3/2022</a:t>
            </a:fld>
            <a:endParaRPr lang="en-US">
              <a:solidFill>
                <a:srgbClr val="000000"/>
              </a:solidFill>
            </a:endParaRPr>
          </a:p>
        </p:txBody>
      </p:sp>
      <p:sp>
        <p:nvSpPr>
          <p:cNvPr id="5" name="Rectangle 14"/>
          <p:cNvSpPr>
            <a:spLocks noGrp="1" noChangeArrowheads="1"/>
          </p:cNvSpPr>
          <p:nvPr>
            <p:ph type="sldNum" sz="quarter" idx="11"/>
          </p:nvPr>
        </p:nvSpPr>
        <p:spPr>
          <a:ln/>
        </p:spPr>
        <p:txBody>
          <a:bodyPr/>
          <a:lstStyle>
            <a:lvl1pPr>
              <a:defRPr/>
            </a:lvl1pPr>
          </a:lstStyle>
          <a:p>
            <a:pPr>
              <a:defRPr/>
            </a:pPr>
            <a:fld id="{ECEC3C2B-CE1A-4F9A-AEFE-767466A111D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69950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39943"/>
            <a:ext cx="8382000" cy="4525963"/>
          </a:xfrm>
        </p:spPr>
        <p:txBody>
          <a:bodyPr/>
          <a:lstStyle>
            <a:lvl1pPr>
              <a:defRPr sz="1500"/>
            </a:lvl1pPr>
            <a:lvl2pPr>
              <a:defRPr sz="1350"/>
            </a:lvl2pPr>
            <a:lvl3pPr>
              <a:defRPr sz="1350"/>
            </a:lvl3pPr>
            <a:lvl4pPr>
              <a:defRPr sz="1350"/>
            </a:lvl4pPr>
            <a:lvl5pPr>
              <a:defRPr sz="13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Placeholder 6"/>
          <p:cNvSpPr>
            <a:spLocks noGrp="1"/>
          </p:cNvSpPr>
          <p:nvPr>
            <p:ph type="body" sz="quarter" idx="12"/>
          </p:nvPr>
        </p:nvSpPr>
        <p:spPr>
          <a:xfrm>
            <a:off x="444500" y="277813"/>
            <a:ext cx="7132638" cy="469900"/>
          </a:xfrm>
        </p:spPr>
        <p:txBody>
          <a:bodyPr/>
          <a:lstStyle>
            <a:lvl1pPr>
              <a:buNone/>
              <a:defRPr sz="1350"/>
            </a:lvl1pPr>
          </a:lstStyle>
          <a:p>
            <a:pPr lvl="0"/>
            <a:r>
              <a:rPr lang="en-US"/>
              <a:t>Click to edit Master text styles</a:t>
            </a:r>
          </a:p>
          <a:p>
            <a:pPr lvl="1"/>
            <a:r>
              <a:rPr lang="en-US"/>
              <a:t>Second level</a:t>
            </a:r>
          </a:p>
        </p:txBody>
      </p:sp>
      <p:sp>
        <p:nvSpPr>
          <p:cNvPr id="4" name="Rectangle 12"/>
          <p:cNvSpPr>
            <a:spLocks noGrp="1" noChangeArrowheads="1"/>
          </p:cNvSpPr>
          <p:nvPr>
            <p:ph type="dt" sz="half" idx="13"/>
          </p:nvPr>
        </p:nvSpPr>
        <p:spPr>
          <a:ln/>
        </p:spPr>
        <p:txBody>
          <a:bodyPr/>
          <a:lstStyle>
            <a:lvl1pPr>
              <a:defRPr/>
            </a:lvl1pPr>
          </a:lstStyle>
          <a:p>
            <a:pPr>
              <a:defRPr/>
            </a:pPr>
            <a:endParaRPr lang="en-US">
              <a:solidFill>
                <a:srgbClr val="000000"/>
              </a:solidFill>
            </a:endParaRPr>
          </a:p>
        </p:txBody>
      </p:sp>
      <p:sp>
        <p:nvSpPr>
          <p:cNvPr id="5" name="Rectangle 14"/>
          <p:cNvSpPr>
            <a:spLocks noGrp="1" noChangeArrowheads="1"/>
          </p:cNvSpPr>
          <p:nvPr>
            <p:ph type="sldNum" sz="quarter" idx="14"/>
          </p:nvPr>
        </p:nvSpPr>
        <p:spPr>
          <a:ln/>
        </p:spPr>
        <p:txBody>
          <a:bodyPr/>
          <a:lstStyle>
            <a:lvl1pPr>
              <a:defRPr/>
            </a:lvl1pPr>
          </a:lstStyle>
          <a:p>
            <a:pPr>
              <a:defRPr/>
            </a:pPr>
            <a:fld id="{0A56C0EC-3B98-441E-AA55-70D5E6ACE5C8}"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16548858"/>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14338" y="47625"/>
            <a:ext cx="7734300" cy="1201738"/>
          </a:xfrm>
        </p:spPr>
        <p:txBody>
          <a:bodyPr/>
          <a:lstStyle/>
          <a:p>
            <a:r>
              <a:rPr lang="en-US"/>
              <a:t>Click to edit Master title style</a:t>
            </a:r>
          </a:p>
        </p:txBody>
      </p:sp>
      <p:sp>
        <p:nvSpPr>
          <p:cNvPr id="3" name="Text Placeholder 2"/>
          <p:cNvSpPr>
            <a:spLocks noGrp="1"/>
          </p:cNvSpPr>
          <p:nvPr>
            <p:ph type="body" sz="half" idx="1"/>
          </p:nvPr>
        </p:nvSpPr>
        <p:spPr>
          <a:xfrm>
            <a:off x="457200" y="1600206"/>
            <a:ext cx="411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00206"/>
            <a:ext cx="411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2"/>
          <p:cNvSpPr>
            <a:spLocks noGrp="1" noChangeArrowheads="1"/>
          </p:cNvSpPr>
          <p:nvPr>
            <p:ph type="dt" sz="half" idx="10"/>
          </p:nvPr>
        </p:nvSpPr>
        <p:spPr>
          <a:ln/>
        </p:spPr>
        <p:txBody>
          <a:bodyPr/>
          <a:lstStyle>
            <a:lvl1pPr>
              <a:defRPr/>
            </a:lvl1pPr>
          </a:lstStyle>
          <a:p>
            <a:pPr>
              <a:defRPr/>
            </a:pPr>
            <a:fld id="{F4F24E1E-AE7A-4042-ADBD-671B0710A8F5}" type="datetime1">
              <a:rPr lang="en-US" smtClean="0">
                <a:solidFill>
                  <a:srgbClr val="000000"/>
                </a:solidFill>
              </a:rPr>
              <a:t>11/3/2022</a:t>
            </a:fld>
            <a:endParaRPr lang="en-US">
              <a:solidFill>
                <a:srgbClr val="000000"/>
              </a:solidFill>
            </a:endParaRPr>
          </a:p>
        </p:txBody>
      </p:sp>
      <p:sp>
        <p:nvSpPr>
          <p:cNvPr id="6" name="Rectangle 14"/>
          <p:cNvSpPr>
            <a:spLocks noGrp="1" noChangeArrowheads="1"/>
          </p:cNvSpPr>
          <p:nvPr>
            <p:ph type="sldNum" sz="quarter" idx="11"/>
          </p:nvPr>
        </p:nvSpPr>
        <p:spPr>
          <a:ln/>
        </p:spPr>
        <p:txBody>
          <a:bodyPr/>
          <a:lstStyle>
            <a:lvl1pPr>
              <a:defRPr/>
            </a:lvl1pPr>
          </a:lstStyle>
          <a:p>
            <a:pPr>
              <a:defRPr/>
            </a:pPr>
            <a:fld id="{42F72485-A65B-4111-BF50-6A1B6A82425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56670245"/>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14338" y="47625"/>
            <a:ext cx="7734300" cy="1201738"/>
          </a:xfrm>
        </p:spPr>
        <p:txBody>
          <a:bodyPr/>
          <a:lstStyle/>
          <a:p>
            <a:r>
              <a:rPr lang="en-US"/>
              <a:t>Click to edit Master title style</a:t>
            </a:r>
          </a:p>
        </p:txBody>
      </p:sp>
      <p:sp>
        <p:nvSpPr>
          <p:cNvPr id="3" name="Table Placeholder 2"/>
          <p:cNvSpPr>
            <a:spLocks noGrp="1"/>
          </p:cNvSpPr>
          <p:nvPr>
            <p:ph type="tbl" idx="1"/>
          </p:nvPr>
        </p:nvSpPr>
        <p:spPr>
          <a:xfrm>
            <a:off x="457200" y="1600206"/>
            <a:ext cx="8382000" cy="4525963"/>
          </a:xfrm>
        </p:spPr>
        <p:txBody>
          <a:bodyPr/>
          <a:lstStyle/>
          <a:p>
            <a:pPr lvl="0"/>
            <a:r>
              <a:rPr lang="en-US" noProof="0"/>
              <a:t>Click icon to add table</a:t>
            </a:r>
          </a:p>
        </p:txBody>
      </p:sp>
      <p:sp>
        <p:nvSpPr>
          <p:cNvPr id="4" name="Rectangle 12"/>
          <p:cNvSpPr>
            <a:spLocks noGrp="1" noChangeArrowheads="1"/>
          </p:cNvSpPr>
          <p:nvPr>
            <p:ph type="dt" sz="half" idx="10"/>
          </p:nvPr>
        </p:nvSpPr>
        <p:spPr>
          <a:ln/>
        </p:spPr>
        <p:txBody>
          <a:bodyPr/>
          <a:lstStyle>
            <a:lvl1pPr>
              <a:defRPr/>
            </a:lvl1pPr>
          </a:lstStyle>
          <a:p>
            <a:pPr>
              <a:defRPr/>
            </a:pPr>
            <a:fld id="{DA2A31B9-5E34-4A00-A491-C824D5309A6A}" type="datetime1">
              <a:rPr lang="en-US" smtClean="0">
                <a:solidFill>
                  <a:srgbClr val="000000"/>
                </a:solidFill>
              </a:rPr>
              <a:t>11/3/2022</a:t>
            </a:fld>
            <a:endParaRPr lang="en-US">
              <a:solidFill>
                <a:srgbClr val="000000"/>
              </a:solidFill>
            </a:endParaRPr>
          </a:p>
        </p:txBody>
      </p:sp>
      <p:sp>
        <p:nvSpPr>
          <p:cNvPr id="5" name="Rectangle 14"/>
          <p:cNvSpPr>
            <a:spLocks noGrp="1" noChangeArrowheads="1"/>
          </p:cNvSpPr>
          <p:nvPr>
            <p:ph type="sldNum" sz="quarter" idx="11"/>
          </p:nvPr>
        </p:nvSpPr>
        <p:spPr>
          <a:ln/>
        </p:spPr>
        <p:txBody>
          <a:bodyPr/>
          <a:lstStyle>
            <a:lvl1pPr>
              <a:defRPr/>
            </a:lvl1pPr>
          </a:lstStyle>
          <a:p>
            <a:pPr>
              <a:defRPr/>
            </a:pPr>
            <a:fld id="{430FF46F-1E42-4F91-A1C0-95EA0578AE0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45049779"/>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892" indent="0" algn="ctr">
              <a:buNone/>
              <a:defRPr/>
            </a:lvl2pPr>
            <a:lvl3pPr marL="685783" indent="0" algn="ctr">
              <a:buNone/>
              <a:defRPr/>
            </a:lvl3pPr>
            <a:lvl4pPr marL="1028675" indent="0" algn="ctr">
              <a:buNone/>
              <a:defRPr/>
            </a:lvl4pPr>
            <a:lvl5pPr marL="1371566" indent="0" algn="ctr">
              <a:buNone/>
              <a:defRPr/>
            </a:lvl5pPr>
            <a:lvl6pPr marL="1714457" indent="0" algn="ctr">
              <a:buNone/>
              <a:defRPr/>
            </a:lvl6pPr>
            <a:lvl7pPr marL="2057348" indent="0" algn="ctr">
              <a:buNone/>
              <a:defRPr/>
            </a:lvl7pPr>
            <a:lvl8pPr marL="2400240" indent="0" algn="ctr">
              <a:buNone/>
              <a:defRPr/>
            </a:lvl8pPr>
            <a:lvl9pPr marL="2743132" indent="0" algn="ctr">
              <a:buNone/>
              <a:defRPr/>
            </a:lvl9pPr>
          </a:lstStyle>
          <a:p>
            <a:r>
              <a:rPr lang="en-US"/>
              <a:t>Click to edit Master subtitle style</a:t>
            </a:r>
          </a:p>
        </p:txBody>
      </p:sp>
      <p:sp>
        <p:nvSpPr>
          <p:cNvPr id="4" name="Rectangle 12"/>
          <p:cNvSpPr>
            <a:spLocks noGrp="1" noChangeArrowheads="1"/>
          </p:cNvSpPr>
          <p:nvPr>
            <p:ph type="dt" sz="half" idx="10"/>
          </p:nvPr>
        </p:nvSpPr>
        <p:spPr>
          <a:ln/>
        </p:spPr>
        <p:txBody>
          <a:bodyPr/>
          <a:lstStyle>
            <a:lvl1pPr>
              <a:defRPr/>
            </a:lvl1pPr>
          </a:lstStyle>
          <a:p>
            <a:pPr>
              <a:defRPr/>
            </a:pPr>
            <a:fld id="{BA807058-D8BE-4D32-A4A6-B451F1AEF943}" type="datetime1">
              <a:rPr lang="en-US" smtClean="0">
                <a:solidFill>
                  <a:srgbClr val="000000"/>
                </a:solidFill>
              </a:rPr>
              <a:t>11/3/2022</a:t>
            </a:fld>
            <a:endParaRPr lang="en-US">
              <a:solidFill>
                <a:srgbClr val="000000"/>
              </a:solidFill>
            </a:endParaRPr>
          </a:p>
        </p:txBody>
      </p:sp>
      <p:sp>
        <p:nvSpPr>
          <p:cNvPr id="5" name="Rectangle 14"/>
          <p:cNvSpPr>
            <a:spLocks noGrp="1" noChangeArrowheads="1"/>
          </p:cNvSpPr>
          <p:nvPr>
            <p:ph type="sldNum" sz="quarter" idx="11"/>
          </p:nvPr>
        </p:nvSpPr>
        <p:spPr>
          <a:ln/>
        </p:spPr>
        <p:txBody>
          <a:bodyPr/>
          <a:lstStyle>
            <a:lvl1pPr>
              <a:defRPr/>
            </a:lvl1pPr>
          </a:lstStyle>
          <a:p>
            <a:pPr>
              <a:defRPr/>
            </a:pPr>
            <a:fld id="{FDF88B55-EA6D-4ACF-BBAA-E1DCDBBFDFF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0637556"/>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14338" y="152400"/>
            <a:ext cx="7734300" cy="801688"/>
          </a:xfrm>
        </p:spPr>
        <p:txBody>
          <a:bodyPr/>
          <a:lstStyle/>
          <a:p>
            <a:r>
              <a:rPr lang="en-US"/>
              <a:t>Click to edit Master title style</a:t>
            </a:r>
          </a:p>
        </p:txBody>
      </p:sp>
      <p:sp>
        <p:nvSpPr>
          <p:cNvPr id="3" name="Content Placeholder 2"/>
          <p:cNvSpPr>
            <a:spLocks noGrp="1"/>
          </p:cNvSpPr>
          <p:nvPr>
            <p:ph sz="half" idx="1"/>
          </p:nvPr>
        </p:nvSpPr>
        <p:spPr>
          <a:xfrm>
            <a:off x="457200" y="1600206"/>
            <a:ext cx="411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724400" y="1600200"/>
            <a:ext cx="411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724400" y="3938596"/>
            <a:ext cx="4114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12"/>
          <p:cNvSpPr>
            <a:spLocks noGrp="1" noChangeArrowheads="1"/>
          </p:cNvSpPr>
          <p:nvPr>
            <p:ph type="dt" sz="half" idx="10"/>
          </p:nvPr>
        </p:nvSpPr>
        <p:spPr>
          <a:ln/>
        </p:spPr>
        <p:txBody>
          <a:bodyPr/>
          <a:lstStyle>
            <a:lvl1pPr>
              <a:defRPr/>
            </a:lvl1pPr>
          </a:lstStyle>
          <a:p>
            <a:pPr>
              <a:defRPr/>
            </a:pPr>
            <a:fld id="{7E14E568-D442-4337-93C3-D29291224D87}" type="datetime1">
              <a:rPr lang="en-US" smtClean="0">
                <a:solidFill>
                  <a:srgbClr val="000000"/>
                </a:solidFill>
              </a:rPr>
              <a:t>11/3/2022</a:t>
            </a:fld>
            <a:endParaRPr lang="en-US">
              <a:solidFill>
                <a:srgbClr val="000000"/>
              </a:solidFill>
            </a:endParaRPr>
          </a:p>
        </p:txBody>
      </p:sp>
      <p:sp>
        <p:nvSpPr>
          <p:cNvPr id="7" name="Rectangle 14"/>
          <p:cNvSpPr>
            <a:spLocks noGrp="1" noChangeArrowheads="1"/>
          </p:cNvSpPr>
          <p:nvPr>
            <p:ph type="sldNum" sz="quarter" idx="11"/>
          </p:nvPr>
        </p:nvSpPr>
        <p:spPr>
          <a:ln/>
        </p:spPr>
        <p:txBody>
          <a:bodyPr/>
          <a:lstStyle>
            <a:lvl1pPr>
              <a:defRPr/>
            </a:lvl1pPr>
          </a:lstStyle>
          <a:p>
            <a:pPr>
              <a:defRPr/>
            </a:pPr>
            <a:fld id="{17D43E7C-8E0F-49B8-894D-32C106A97F6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2049401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4" name="Picture 8" descr="The Commonwealth of Massachusetts state seal"/>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79427" y="1125538"/>
            <a:ext cx="1479550" cy="1414462"/>
          </a:xfrm>
          <a:prstGeom prst="rect">
            <a:avLst/>
          </a:prstGeom>
          <a:noFill/>
          <a:ln w="9525">
            <a:noFill/>
            <a:miter lim="800000"/>
            <a:headEnd/>
            <a:tailEnd/>
          </a:ln>
        </p:spPr>
      </p:pic>
      <p:sp>
        <p:nvSpPr>
          <p:cNvPr id="5" name="Line 10"/>
          <p:cNvSpPr>
            <a:spLocks noChangeShapeType="1"/>
          </p:cNvSpPr>
          <p:nvPr/>
        </p:nvSpPr>
        <p:spPr bwMode="auto">
          <a:xfrm>
            <a:off x="2065342" y="1165230"/>
            <a:ext cx="14287" cy="4557713"/>
          </a:xfrm>
          <a:prstGeom prst="line">
            <a:avLst/>
          </a:prstGeom>
          <a:noFill/>
          <a:ln w="9525">
            <a:solidFill>
              <a:srgbClr val="0033CC"/>
            </a:solidFill>
            <a:round/>
            <a:headEnd/>
            <a:tailEnd/>
          </a:ln>
        </p:spPr>
        <p:txBody>
          <a:bodyPr/>
          <a:lstStyle/>
          <a:p>
            <a:pPr fontAlgn="base">
              <a:spcBef>
                <a:spcPct val="0"/>
              </a:spcBef>
              <a:spcAft>
                <a:spcPct val="0"/>
              </a:spcAft>
              <a:defRPr/>
            </a:pPr>
            <a:endParaRPr lang="en-US" sz="1350" b="1">
              <a:solidFill>
                <a:srgbClr val="000000"/>
              </a:solidFill>
              <a:latin typeface="Arial" charset="0"/>
            </a:endParaRPr>
          </a:p>
        </p:txBody>
      </p:sp>
      <p:sp>
        <p:nvSpPr>
          <p:cNvPr id="6" name="Line 11"/>
          <p:cNvSpPr>
            <a:spLocks noChangeShapeType="1"/>
          </p:cNvSpPr>
          <p:nvPr/>
        </p:nvSpPr>
        <p:spPr bwMode="auto">
          <a:xfrm>
            <a:off x="2443167" y="3752850"/>
            <a:ext cx="5722937" cy="0"/>
          </a:xfrm>
          <a:prstGeom prst="line">
            <a:avLst/>
          </a:prstGeom>
          <a:noFill/>
          <a:ln w="9525">
            <a:solidFill>
              <a:srgbClr val="0033CC"/>
            </a:solidFill>
            <a:round/>
            <a:headEnd/>
            <a:tailEnd/>
          </a:ln>
        </p:spPr>
        <p:txBody>
          <a:bodyPr/>
          <a:lstStyle/>
          <a:p>
            <a:pPr fontAlgn="base">
              <a:spcBef>
                <a:spcPct val="0"/>
              </a:spcBef>
              <a:spcAft>
                <a:spcPct val="0"/>
              </a:spcAft>
              <a:defRPr/>
            </a:pPr>
            <a:endParaRPr lang="en-US" sz="1350" b="1">
              <a:solidFill>
                <a:srgbClr val="000000"/>
              </a:solidFill>
              <a:latin typeface="Arial" charset="0"/>
            </a:endParaRPr>
          </a:p>
        </p:txBody>
      </p:sp>
      <p:pic>
        <p:nvPicPr>
          <p:cNvPr id="7" name="Picture 11" descr="EEC.gif"/>
          <p:cNvPicPr>
            <a:picLocks noChangeAspect="1"/>
          </p:cNvPicPr>
          <p:nvPr/>
        </p:nvPicPr>
        <p:blipFill>
          <a:blip r:embed="rId3" cstate="print"/>
          <a:srcRect/>
          <a:stretch>
            <a:fillRect/>
          </a:stretch>
        </p:blipFill>
        <p:spPr bwMode="auto">
          <a:xfrm>
            <a:off x="5815013" y="5591183"/>
            <a:ext cx="2857500" cy="638175"/>
          </a:xfrm>
          <a:prstGeom prst="rect">
            <a:avLst/>
          </a:prstGeom>
          <a:noFill/>
          <a:ln w="9525">
            <a:noFill/>
            <a:miter lim="800000"/>
            <a:headEnd/>
            <a:tailEnd/>
          </a:ln>
        </p:spPr>
      </p:pic>
      <p:sp>
        <p:nvSpPr>
          <p:cNvPr id="105478" name="Rectangle 6"/>
          <p:cNvSpPr>
            <a:spLocks noGrp="1" noChangeArrowheads="1"/>
          </p:cNvSpPr>
          <p:nvPr>
            <p:ph type="ctrTitle"/>
          </p:nvPr>
        </p:nvSpPr>
        <p:spPr>
          <a:xfrm>
            <a:off x="2352677" y="1143000"/>
            <a:ext cx="6105525" cy="2457450"/>
          </a:xfrm>
        </p:spPr>
        <p:txBody>
          <a:bodyPr anchor="t"/>
          <a:lstStyle>
            <a:lvl1pPr>
              <a:spcAft>
                <a:spcPct val="25000"/>
              </a:spcAft>
              <a:defRPr/>
            </a:lvl1pPr>
          </a:lstStyle>
          <a:p>
            <a:r>
              <a:rPr lang="en-US"/>
              <a:t>Click to edit Master title style</a:t>
            </a:r>
          </a:p>
        </p:txBody>
      </p:sp>
      <p:sp>
        <p:nvSpPr>
          <p:cNvPr id="13" name="Text Placeholder 12"/>
          <p:cNvSpPr>
            <a:spLocks noGrp="1"/>
          </p:cNvSpPr>
          <p:nvPr>
            <p:ph type="body" sz="quarter" idx="13"/>
          </p:nvPr>
        </p:nvSpPr>
        <p:spPr>
          <a:xfrm>
            <a:off x="2449514" y="3927475"/>
            <a:ext cx="5716587" cy="446088"/>
          </a:xfrm>
        </p:spPr>
        <p:txBody>
          <a:bodyPr/>
          <a:lstStyle>
            <a:lvl1pPr>
              <a:buNone/>
              <a:defRPr sz="1350">
                <a:solidFill>
                  <a:srgbClr val="000099"/>
                </a:solidFill>
              </a:defRPr>
            </a:lvl1pPr>
          </a:lstStyle>
          <a:p>
            <a:pPr lvl="0"/>
            <a:r>
              <a:rPr lang="en-US"/>
              <a:t>Click to edit Master text styles</a:t>
            </a:r>
          </a:p>
        </p:txBody>
      </p:sp>
      <p:sp>
        <p:nvSpPr>
          <p:cNvPr id="8" name="Rectangle 3"/>
          <p:cNvSpPr>
            <a:spLocks noGrp="1" noChangeArrowheads="1"/>
          </p:cNvSpPr>
          <p:nvPr>
            <p:ph type="dt" sz="half" idx="14"/>
          </p:nvPr>
        </p:nvSpPr>
        <p:spPr>
          <a:xfrm>
            <a:off x="457200" y="6245225"/>
            <a:ext cx="2133600" cy="476250"/>
          </a:xfrm>
        </p:spPr>
        <p:txBody>
          <a:bodyPr/>
          <a:lstStyle>
            <a:lvl1pPr>
              <a:defRPr/>
            </a:lvl1pPr>
          </a:lstStyle>
          <a:p>
            <a:pPr>
              <a:defRPr/>
            </a:pPr>
            <a:endParaRPr lang="en-US">
              <a:solidFill>
                <a:srgbClr val="000000"/>
              </a:solidFill>
            </a:endParaRPr>
          </a:p>
        </p:txBody>
      </p:sp>
      <p:sp>
        <p:nvSpPr>
          <p:cNvPr id="9" name="Rectangle 4"/>
          <p:cNvSpPr>
            <a:spLocks noGrp="1" noChangeArrowheads="1"/>
          </p:cNvSpPr>
          <p:nvPr>
            <p:ph type="ftr" sz="quarter" idx="15"/>
          </p:nvPr>
        </p:nvSpPr>
        <p:spPr bwMode="auto">
          <a:xfrm>
            <a:off x="3124200" y="6245225"/>
            <a:ext cx="2895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spcBef>
                <a:spcPct val="0"/>
              </a:spcBef>
              <a:defRPr sz="600" b="0">
                <a:latin typeface="Verdana" pitchFamily="96" charset="0"/>
              </a:defRPr>
            </a:lvl1pPr>
          </a:lstStyle>
          <a:p>
            <a:pPr fontAlgn="base">
              <a:spcAft>
                <a:spcPct val="0"/>
              </a:spcAft>
              <a:defRPr/>
            </a:pPr>
            <a:endParaRPr lang="en-US">
              <a:solidFill>
                <a:srgbClr val="000000"/>
              </a:solidFill>
            </a:endParaRPr>
          </a:p>
        </p:txBody>
      </p:sp>
      <p:sp>
        <p:nvSpPr>
          <p:cNvPr id="10" name="Rectangle 5"/>
          <p:cNvSpPr>
            <a:spLocks noGrp="1" noChangeArrowheads="1"/>
          </p:cNvSpPr>
          <p:nvPr>
            <p:ph type="sldNum" sz="quarter" idx="16"/>
          </p:nvPr>
        </p:nvSpPr>
        <p:spPr>
          <a:xfrm>
            <a:off x="6553200" y="6245225"/>
            <a:ext cx="2133600" cy="476250"/>
          </a:xfrm>
        </p:spPr>
        <p:txBody>
          <a:bodyPr/>
          <a:lstStyle>
            <a:lvl1pPr>
              <a:defRPr/>
            </a:lvl1pPr>
          </a:lstStyle>
          <a:p>
            <a:pPr>
              <a:defRPr/>
            </a:pPr>
            <a:fld id="{97659502-4112-4662-9C36-34E6E9D3DB7D}" type="slidenum">
              <a:rPr lang="en-US" smtClean="0">
                <a:solidFill>
                  <a:srgbClr val="000000"/>
                </a:solidFill>
              </a:rPr>
              <a:pPr>
                <a:defRPr/>
              </a:pPr>
              <a:t>‹#›</a:t>
            </a:fld>
            <a:endParaRPr lang="en-US">
              <a:solidFill>
                <a:srgbClr val="000000"/>
              </a:solidFill>
            </a:endParaRPr>
          </a:p>
        </p:txBody>
      </p:sp>
      <p:pic>
        <p:nvPicPr>
          <p:cNvPr id="11" name="Picture 11" descr="EEC.gif">
            <a:extLst>
              <a:ext uri="{FF2B5EF4-FFF2-40B4-BE49-F238E27FC236}">
                <a16:creationId xmlns:a16="http://schemas.microsoft.com/office/drawing/2014/main" id="{4A69FA92-4272-468E-B200-9D8CCBE4F335}"/>
              </a:ext>
            </a:extLst>
          </p:cNvPr>
          <p:cNvPicPr>
            <a:picLocks noChangeAspect="1"/>
          </p:cNvPicPr>
          <p:nvPr userDrawn="1"/>
        </p:nvPicPr>
        <p:blipFill>
          <a:blip r:embed="rId3" cstate="print"/>
          <a:srcRect/>
          <a:stretch>
            <a:fillRect/>
          </a:stretch>
        </p:blipFill>
        <p:spPr bwMode="auto">
          <a:xfrm>
            <a:off x="5815013" y="5591183"/>
            <a:ext cx="2857500" cy="638175"/>
          </a:xfrm>
          <a:prstGeom prst="rect">
            <a:avLst/>
          </a:prstGeom>
          <a:noFill/>
          <a:ln w="9525">
            <a:noFill/>
            <a:miter lim="800000"/>
            <a:headEnd/>
            <a:tailEnd/>
          </a:ln>
        </p:spPr>
      </p:pic>
    </p:spTree>
    <p:extLst>
      <p:ext uri="{BB962C8B-B14F-4D97-AF65-F5344CB8AC3E}">
        <p14:creationId xmlns:p14="http://schemas.microsoft.com/office/powerpoint/2010/main" val="4227352931"/>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39943"/>
            <a:ext cx="8382000" cy="4525963"/>
          </a:xfrm>
        </p:spPr>
        <p:txBody>
          <a:bodyPr/>
          <a:lstStyle>
            <a:lvl1pPr>
              <a:defRPr sz="1500"/>
            </a:lvl1pPr>
            <a:lvl2pPr>
              <a:defRPr sz="1350"/>
            </a:lvl2pPr>
            <a:lvl3pPr>
              <a:defRPr sz="1350"/>
            </a:lvl3pPr>
            <a:lvl4pPr>
              <a:defRPr sz="1350"/>
            </a:lvl4pPr>
            <a:lvl5pPr>
              <a:defRPr sz="13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Placeholder 6"/>
          <p:cNvSpPr>
            <a:spLocks noGrp="1"/>
          </p:cNvSpPr>
          <p:nvPr>
            <p:ph type="body" sz="quarter" idx="12"/>
          </p:nvPr>
        </p:nvSpPr>
        <p:spPr>
          <a:xfrm>
            <a:off x="444500" y="277813"/>
            <a:ext cx="7132638" cy="469900"/>
          </a:xfrm>
        </p:spPr>
        <p:txBody>
          <a:bodyPr/>
          <a:lstStyle>
            <a:lvl1pPr>
              <a:buNone/>
              <a:defRPr sz="1350"/>
            </a:lvl1pPr>
          </a:lstStyle>
          <a:p>
            <a:pPr lvl="0"/>
            <a:r>
              <a:rPr lang="en-US"/>
              <a:t>Click to edit Master text styles</a:t>
            </a:r>
          </a:p>
          <a:p>
            <a:pPr lvl="1"/>
            <a:r>
              <a:rPr lang="en-US"/>
              <a:t>Second level</a:t>
            </a:r>
          </a:p>
        </p:txBody>
      </p:sp>
      <p:sp>
        <p:nvSpPr>
          <p:cNvPr id="4" name="Rectangle 12"/>
          <p:cNvSpPr>
            <a:spLocks noGrp="1" noChangeArrowheads="1"/>
          </p:cNvSpPr>
          <p:nvPr>
            <p:ph type="dt" sz="half" idx="13"/>
          </p:nvPr>
        </p:nvSpPr>
        <p:spPr>
          <a:ln/>
        </p:spPr>
        <p:txBody>
          <a:bodyPr/>
          <a:lstStyle>
            <a:lvl1pPr>
              <a:defRPr/>
            </a:lvl1pPr>
          </a:lstStyle>
          <a:p>
            <a:pPr>
              <a:defRPr/>
            </a:pPr>
            <a:endParaRPr lang="en-US">
              <a:solidFill>
                <a:srgbClr val="000000"/>
              </a:solidFill>
            </a:endParaRPr>
          </a:p>
        </p:txBody>
      </p:sp>
      <p:sp>
        <p:nvSpPr>
          <p:cNvPr id="5" name="Rectangle 14"/>
          <p:cNvSpPr>
            <a:spLocks noGrp="1" noChangeArrowheads="1"/>
          </p:cNvSpPr>
          <p:nvPr>
            <p:ph type="sldNum" sz="quarter" idx="14"/>
          </p:nvPr>
        </p:nvSpPr>
        <p:spPr>
          <a:ln/>
        </p:spPr>
        <p:txBody>
          <a:bodyPr/>
          <a:lstStyle>
            <a:lvl1pPr>
              <a:defRPr/>
            </a:lvl1pPr>
          </a:lstStyle>
          <a:p>
            <a:pPr>
              <a:defRPr/>
            </a:pPr>
            <a:fld id="{0A56C0EC-3B98-441E-AA55-70D5E6ACE5C8}"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1654885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2"/>
            <a:ext cx="77724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892" indent="0">
              <a:buNone/>
              <a:defRPr sz="1350"/>
            </a:lvl2pPr>
            <a:lvl3pPr marL="685783" indent="0">
              <a:buNone/>
              <a:defRPr sz="1200"/>
            </a:lvl3pPr>
            <a:lvl4pPr marL="1028675" indent="0">
              <a:buNone/>
              <a:defRPr sz="1050"/>
            </a:lvl4pPr>
            <a:lvl5pPr marL="1371566" indent="0">
              <a:buNone/>
              <a:defRPr sz="1050"/>
            </a:lvl5pPr>
            <a:lvl6pPr marL="1714457" indent="0">
              <a:buNone/>
              <a:defRPr sz="1050"/>
            </a:lvl6pPr>
            <a:lvl7pPr marL="2057348" indent="0">
              <a:buNone/>
              <a:defRPr sz="1050"/>
            </a:lvl7pPr>
            <a:lvl8pPr marL="2400240" indent="0">
              <a:buNone/>
              <a:defRPr sz="1050"/>
            </a:lvl8pPr>
            <a:lvl9pPr marL="2743132" indent="0">
              <a:buNone/>
              <a:defRPr sz="1050"/>
            </a:lvl9pPr>
          </a:lstStyle>
          <a:p>
            <a:pPr lvl="0"/>
            <a:r>
              <a:rPr lang="en-US"/>
              <a:t>Click to edit Master text styles</a:t>
            </a:r>
          </a:p>
        </p:txBody>
      </p:sp>
      <p:sp>
        <p:nvSpPr>
          <p:cNvPr id="4"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4"/>
          <p:cNvSpPr>
            <a:spLocks noGrp="1" noChangeArrowheads="1"/>
          </p:cNvSpPr>
          <p:nvPr>
            <p:ph type="sldNum" sz="quarter" idx="11"/>
          </p:nvPr>
        </p:nvSpPr>
        <p:spPr>
          <a:ln/>
        </p:spPr>
        <p:txBody>
          <a:bodyPr/>
          <a:lstStyle>
            <a:lvl1pPr>
              <a:defRPr/>
            </a:lvl1pPr>
          </a:lstStyle>
          <a:p>
            <a:pPr>
              <a:defRPr/>
            </a:pPr>
            <a:fld id="{485E8343-7F15-4471-9246-35AB593FF587}"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47670805"/>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6"/>
            <a:ext cx="41148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00206"/>
            <a:ext cx="41148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4"/>
          <p:cNvSpPr>
            <a:spLocks noGrp="1" noChangeArrowheads="1"/>
          </p:cNvSpPr>
          <p:nvPr>
            <p:ph type="sldNum" sz="quarter" idx="11"/>
          </p:nvPr>
        </p:nvSpPr>
        <p:spPr>
          <a:ln/>
        </p:spPr>
        <p:txBody>
          <a:bodyPr/>
          <a:lstStyle>
            <a:lvl1pPr>
              <a:defRPr/>
            </a:lvl1pPr>
          </a:lstStyle>
          <a:p>
            <a:pPr>
              <a:defRPr/>
            </a:pPr>
            <a:fld id="{394FB84C-2DC0-42E1-B5EC-C5F78C35A8F6}"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94385471"/>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1" y="1535113"/>
            <a:ext cx="4041775" cy="63976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31"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14"/>
          <p:cNvSpPr>
            <a:spLocks noGrp="1" noChangeArrowheads="1"/>
          </p:cNvSpPr>
          <p:nvPr>
            <p:ph type="sldNum" sz="quarter" idx="11"/>
          </p:nvPr>
        </p:nvSpPr>
        <p:spPr>
          <a:ln/>
        </p:spPr>
        <p:txBody>
          <a:bodyPr/>
          <a:lstStyle>
            <a:lvl1pPr>
              <a:defRPr/>
            </a:lvl1pPr>
          </a:lstStyle>
          <a:p>
            <a:pPr>
              <a:defRPr/>
            </a:pPr>
            <a:fld id="{A6802564-FF5A-4A68-AF07-C968DD86666F}"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64558002"/>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a:xfrm>
            <a:off x="414340" y="152403"/>
            <a:ext cx="7584674" cy="722243"/>
          </a:xfrm>
        </p:spPr>
        <p:txBody>
          <a:bodyPr/>
          <a:lstStyle>
            <a:lvl1pPr>
              <a:defRPr/>
            </a:lvl1pPr>
          </a:lstStyle>
          <a:p>
            <a:r>
              <a:rPr lang="en-US"/>
              <a:t>Click to edit Master title style</a:t>
            </a:r>
          </a:p>
        </p:txBody>
      </p:sp>
      <p:sp>
        <p:nvSpPr>
          <p:cNvPr id="3"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14"/>
          <p:cNvSpPr>
            <a:spLocks noGrp="1" noChangeArrowheads="1"/>
          </p:cNvSpPr>
          <p:nvPr>
            <p:ph type="sldNum" sz="quarter" idx="11"/>
          </p:nvPr>
        </p:nvSpPr>
        <p:spPr>
          <a:ln/>
        </p:spPr>
        <p:txBody>
          <a:bodyPr/>
          <a:lstStyle>
            <a:lvl1pPr>
              <a:defRPr/>
            </a:lvl1pPr>
          </a:lstStyle>
          <a:p>
            <a:pPr>
              <a:defRPr/>
            </a:pPr>
            <a:fld id="{9FCE180A-8270-40FF-A9EE-D2FFFB869DBD}"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17489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2"/>
            <a:ext cx="77724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892" indent="0">
              <a:buNone/>
              <a:defRPr sz="1350"/>
            </a:lvl2pPr>
            <a:lvl3pPr marL="685783" indent="0">
              <a:buNone/>
              <a:defRPr sz="1200"/>
            </a:lvl3pPr>
            <a:lvl4pPr marL="1028675" indent="0">
              <a:buNone/>
              <a:defRPr sz="1050"/>
            </a:lvl4pPr>
            <a:lvl5pPr marL="1371566" indent="0">
              <a:buNone/>
              <a:defRPr sz="1050"/>
            </a:lvl5pPr>
            <a:lvl6pPr marL="1714457" indent="0">
              <a:buNone/>
              <a:defRPr sz="1050"/>
            </a:lvl6pPr>
            <a:lvl7pPr marL="2057348" indent="0">
              <a:buNone/>
              <a:defRPr sz="1050"/>
            </a:lvl7pPr>
            <a:lvl8pPr marL="2400240" indent="0">
              <a:buNone/>
              <a:defRPr sz="1050"/>
            </a:lvl8pPr>
            <a:lvl9pPr marL="2743132" indent="0">
              <a:buNone/>
              <a:defRPr sz="1050"/>
            </a:lvl9pPr>
          </a:lstStyle>
          <a:p>
            <a:pPr lvl="0"/>
            <a:r>
              <a:rPr lang="en-US"/>
              <a:t>Click to edit Master text styles</a:t>
            </a:r>
          </a:p>
        </p:txBody>
      </p:sp>
      <p:sp>
        <p:nvSpPr>
          <p:cNvPr id="4"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4"/>
          <p:cNvSpPr>
            <a:spLocks noGrp="1" noChangeArrowheads="1"/>
          </p:cNvSpPr>
          <p:nvPr>
            <p:ph type="sldNum" sz="quarter" idx="11"/>
          </p:nvPr>
        </p:nvSpPr>
        <p:spPr>
          <a:ln/>
        </p:spPr>
        <p:txBody>
          <a:bodyPr/>
          <a:lstStyle>
            <a:lvl1pPr>
              <a:defRPr/>
            </a:lvl1pPr>
          </a:lstStyle>
          <a:p>
            <a:pPr>
              <a:defRPr/>
            </a:pPr>
            <a:fld id="{485E8343-7F15-4471-9246-35AB593FF587}"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47670805"/>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14"/>
          <p:cNvSpPr>
            <a:spLocks noGrp="1" noChangeArrowheads="1"/>
          </p:cNvSpPr>
          <p:nvPr>
            <p:ph type="sldNum" sz="quarter" idx="11"/>
          </p:nvPr>
        </p:nvSpPr>
        <p:spPr>
          <a:ln/>
        </p:spPr>
        <p:txBody>
          <a:bodyPr/>
          <a:lstStyle>
            <a:lvl1pPr>
              <a:defRPr/>
            </a:lvl1pPr>
          </a:lstStyle>
          <a:p>
            <a:pPr>
              <a:defRPr/>
            </a:pPr>
            <a:fld id="{5F634CD6-7DA5-4400-B910-746BB5339B8C}"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36874884"/>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lstStyle>
            <a:lvl1pPr algn="l">
              <a:defRPr sz="1500" b="1"/>
            </a:lvl1pPr>
          </a:lstStyle>
          <a:p>
            <a:r>
              <a:rPr lang="en-US"/>
              <a:t>Click to edit Master title style</a:t>
            </a:r>
          </a:p>
        </p:txBody>
      </p:sp>
      <p:sp>
        <p:nvSpPr>
          <p:cNvPr id="3" name="Content Placeholder 2"/>
          <p:cNvSpPr>
            <a:spLocks noGrp="1"/>
          </p:cNvSpPr>
          <p:nvPr>
            <p:ph idx="1"/>
          </p:nvPr>
        </p:nvSpPr>
        <p:spPr>
          <a:xfrm>
            <a:off x="3575050" y="27306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050"/>
            </a:lvl1pPr>
            <a:lvl2pPr marL="342892" indent="0">
              <a:buNone/>
              <a:defRPr sz="900"/>
            </a:lvl2pPr>
            <a:lvl3pPr marL="685783" indent="0">
              <a:buNone/>
              <a:defRPr sz="750"/>
            </a:lvl3pPr>
            <a:lvl4pPr marL="1028675" indent="0">
              <a:buNone/>
              <a:defRPr sz="675"/>
            </a:lvl4pPr>
            <a:lvl5pPr marL="1371566" indent="0">
              <a:buNone/>
              <a:defRPr sz="675"/>
            </a:lvl5pPr>
            <a:lvl6pPr marL="1714457" indent="0">
              <a:buNone/>
              <a:defRPr sz="675"/>
            </a:lvl6pPr>
            <a:lvl7pPr marL="2057348" indent="0">
              <a:buNone/>
              <a:defRPr sz="675"/>
            </a:lvl7pPr>
            <a:lvl8pPr marL="2400240" indent="0">
              <a:buNone/>
              <a:defRPr sz="675"/>
            </a:lvl8pPr>
            <a:lvl9pPr marL="2743132" indent="0">
              <a:buNone/>
              <a:defRPr sz="675"/>
            </a:lvl9pPr>
          </a:lstStyle>
          <a:p>
            <a:pPr lvl="0"/>
            <a:r>
              <a:rPr lang="en-US"/>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4"/>
          <p:cNvSpPr>
            <a:spLocks noGrp="1" noChangeArrowheads="1"/>
          </p:cNvSpPr>
          <p:nvPr>
            <p:ph type="sldNum" sz="quarter" idx="11"/>
          </p:nvPr>
        </p:nvSpPr>
        <p:spPr>
          <a:ln/>
        </p:spPr>
        <p:txBody>
          <a:bodyPr/>
          <a:lstStyle>
            <a:lvl1pPr>
              <a:defRPr/>
            </a:lvl1pPr>
          </a:lstStyle>
          <a:p>
            <a:pPr>
              <a:defRPr/>
            </a:pPr>
            <a:fld id="{36E87CFF-2772-457D-A37A-56D9248AC3B1}"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04453722"/>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892" indent="0">
              <a:buNone/>
              <a:defRPr sz="900"/>
            </a:lvl2pPr>
            <a:lvl3pPr marL="685783" indent="0">
              <a:buNone/>
              <a:defRPr sz="750"/>
            </a:lvl3pPr>
            <a:lvl4pPr marL="1028675" indent="0">
              <a:buNone/>
              <a:defRPr sz="675"/>
            </a:lvl4pPr>
            <a:lvl5pPr marL="1371566" indent="0">
              <a:buNone/>
              <a:defRPr sz="675"/>
            </a:lvl5pPr>
            <a:lvl6pPr marL="1714457" indent="0">
              <a:buNone/>
              <a:defRPr sz="675"/>
            </a:lvl6pPr>
            <a:lvl7pPr marL="2057348" indent="0">
              <a:buNone/>
              <a:defRPr sz="675"/>
            </a:lvl7pPr>
            <a:lvl8pPr marL="2400240" indent="0">
              <a:buNone/>
              <a:defRPr sz="675"/>
            </a:lvl8pPr>
            <a:lvl9pPr marL="2743132" indent="0">
              <a:buNone/>
              <a:defRPr sz="675"/>
            </a:lvl9pPr>
          </a:lstStyle>
          <a:p>
            <a:pPr lvl="0"/>
            <a:r>
              <a:rPr lang="en-US"/>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4"/>
          <p:cNvSpPr>
            <a:spLocks noGrp="1" noChangeArrowheads="1"/>
          </p:cNvSpPr>
          <p:nvPr>
            <p:ph type="sldNum" sz="quarter" idx="11"/>
          </p:nvPr>
        </p:nvSpPr>
        <p:spPr>
          <a:ln/>
        </p:spPr>
        <p:txBody>
          <a:bodyPr/>
          <a:lstStyle>
            <a:lvl1pPr>
              <a:defRPr/>
            </a:lvl1pPr>
          </a:lstStyle>
          <a:p>
            <a:pPr>
              <a:defRPr/>
            </a:pPr>
            <a:fld id="{D9DFCF88-840C-4C6E-87E1-B496797835FC}"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64875056"/>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4"/>
          <p:cNvSpPr>
            <a:spLocks noGrp="1" noChangeArrowheads="1"/>
          </p:cNvSpPr>
          <p:nvPr>
            <p:ph type="sldNum" sz="quarter" idx="11"/>
          </p:nvPr>
        </p:nvSpPr>
        <p:spPr>
          <a:ln/>
        </p:spPr>
        <p:txBody>
          <a:bodyPr/>
          <a:lstStyle>
            <a:lvl1pPr>
              <a:defRPr/>
            </a:lvl1pPr>
          </a:lstStyle>
          <a:p>
            <a:pPr>
              <a:defRPr/>
            </a:pPr>
            <a:fld id="{5670FEEB-9B26-44F7-A40F-0A8D0893447E}"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649186"/>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4177" y="47625"/>
            <a:ext cx="2105025" cy="60785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14342" y="47625"/>
            <a:ext cx="6167437" cy="60785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4"/>
          <p:cNvSpPr>
            <a:spLocks noGrp="1" noChangeArrowheads="1"/>
          </p:cNvSpPr>
          <p:nvPr>
            <p:ph type="sldNum" sz="quarter" idx="11"/>
          </p:nvPr>
        </p:nvSpPr>
        <p:spPr>
          <a:ln/>
        </p:spPr>
        <p:txBody>
          <a:bodyPr/>
          <a:lstStyle>
            <a:lvl1pPr>
              <a:defRPr/>
            </a:lvl1pPr>
          </a:lstStyle>
          <a:p>
            <a:pPr>
              <a:defRPr/>
            </a:pPr>
            <a:fld id="{ECEC3C2B-CE1A-4F9A-AEFE-767466A111DB}"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86461436"/>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14338" y="47625"/>
            <a:ext cx="7734300" cy="1201738"/>
          </a:xfrm>
        </p:spPr>
        <p:txBody>
          <a:bodyPr/>
          <a:lstStyle/>
          <a:p>
            <a:r>
              <a:rPr lang="en-US"/>
              <a:t>Click to edit Master title style</a:t>
            </a:r>
          </a:p>
        </p:txBody>
      </p:sp>
      <p:sp>
        <p:nvSpPr>
          <p:cNvPr id="3" name="Text Placeholder 2"/>
          <p:cNvSpPr>
            <a:spLocks noGrp="1"/>
          </p:cNvSpPr>
          <p:nvPr>
            <p:ph type="body" sz="half" idx="1"/>
          </p:nvPr>
        </p:nvSpPr>
        <p:spPr>
          <a:xfrm>
            <a:off x="457200" y="1600206"/>
            <a:ext cx="411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00206"/>
            <a:ext cx="411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4"/>
          <p:cNvSpPr>
            <a:spLocks noGrp="1" noChangeArrowheads="1"/>
          </p:cNvSpPr>
          <p:nvPr>
            <p:ph type="sldNum" sz="quarter" idx="11"/>
          </p:nvPr>
        </p:nvSpPr>
        <p:spPr>
          <a:ln/>
        </p:spPr>
        <p:txBody>
          <a:bodyPr/>
          <a:lstStyle>
            <a:lvl1pPr>
              <a:defRPr/>
            </a:lvl1pPr>
          </a:lstStyle>
          <a:p>
            <a:pPr>
              <a:defRPr/>
            </a:pPr>
            <a:fld id="{42F72485-A65B-4111-BF50-6A1B6A82425A}"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58239209"/>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14338" y="47625"/>
            <a:ext cx="7734300" cy="1201738"/>
          </a:xfrm>
        </p:spPr>
        <p:txBody>
          <a:bodyPr/>
          <a:lstStyle/>
          <a:p>
            <a:r>
              <a:rPr lang="en-US"/>
              <a:t>Click to edit Master title style</a:t>
            </a:r>
          </a:p>
        </p:txBody>
      </p:sp>
      <p:sp>
        <p:nvSpPr>
          <p:cNvPr id="3" name="Table Placeholder 2"/>
          <p:cNvSpPr>
            <a:spLocks noGrp="1"/>
          </p:cNvSpPr>
          <p:nvPr>
            <p:ph type="tbl" idx="1"/>
          </p:nvPr>
        </p:nvSpPr>
        <p:spPr>
          <a:xfrm>
            <a:off x="457200" y="1600206"/>
            <a:ext cx="8382000" cy="4525963"/>
          </a:xfrm>
        </p:spPr>
        <p:txBody>
          <a:bodyPr/>
          <a:lstStyle/>
          <a:p>
            <a:pPr lvl="0"/>
            <a:r>
              <a:rPr lang="en-US" noProof="0"/>
              <a:t>Click icon to add table</a:t>
            </a:r>
          </a:p>
        </p:txBody>
      </p:sp>
      <p:sp>
        <p:nvSpPr>
          <p:cNvPr id="4"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4"/>
          <p:cNvSpPr>
            <a:spLocks noGrp="1" noChangeArrowheads="1"/>
          </p:cNvSpPr>
          <p:nvPr>
            <p:ph type="sldNum" sz="quarter" idx="11"/>
          </p:nvPr>
        </p:nvSpPr>
        <p:spPr>
          <a:ln/>
        </p:spPr>
        <p:txBody>
          <a:bodyPr/>
          <a:lstStyle>
            <a:lvl1pPr>
              <a:defRPr/>
            </a:lvl1pPr>
          </a:lstStyle>
          <a:p>
            <a:pPr>
              <a:defRPr/>
            </a:pPr>
            <a:fld id="{430FF46F-1E42-4F91-A1C0-95EA0578AE07}"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13143661"/>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892" indent="0" algn="ctr">
              <a:buNone/>
              <a:defRPr/>
            </a:lvl2pPr>
            <a:lvl3pPr marL="685783" indent="0" algn="ctr">
              <a:buNone/>
              <a:defRPr/>
            </a:lvl3pPr>
            <a:lvl4pPr marL="1028675" indent="0" algn="ctr">
              <a:buNone/>
              <a:defRPr/>
            </a:lvl4pPr>
            <a:lvl5pPr marL="1371566" indent="0" algn="ctr">
              <a:buNone/>
              <a:defRPr/>
            </a:lvl5pPr>
            <a:lvl6pPr marL="1714457" indent="0" algn="ctr">
              <a:buNone/>
              <a:defRPr/>
            </a:lvl6pPr>
            <a:lvl7pPr marL="2057348" indent="0" algn="ctr">
              <a:buNone/>
              <a:defRPr/>
            </a:lvl7pPr>
            <a:lvl8pPr marL="2400240" indent="0" algn="ctr">
              <a:buNone/>
              <a:defRPr/>
            </a:lvl8pPr>
            <a:lvl9pPr marL="2743132" indent="0" algn="ctr">
              <a:buNone/>
              <a:defRPr/>
            </a:lvl9pPr>
          </a:lstStyle>
          <a:p>
            <a:r>
              <a:rPr lang="en-US"/>
              <a:t>Click to edit Master subtitle style</a:t>
            </a:r>
          </a:p>
        </p:txBody>
      </p:sp>
      <p:sp>
        <p:nvSpPr>
          <p:cNvPr id="4"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4"/>
          <p:cNvSpPr>
            <a:spLocks noGrp="1" noChangeArrowheads="1"/>
          </p:cNvSpPr>
          <p:nvPr>
            <p:ph type="sldNum" sz="quarter" idx="11"/>
          </p:nvPr>
        </p:nvSpPr>
        <p:spPr>
          <a:ln/>
        </p:spPr>
        <p:txBody>
          <a:bodyPr/>
          <a:lstStyle>
            <a:lvl1pPr>
              <a:defRPr/>
            </a:lvl1pPr>
          </a:lstStyle>
          <a:p>
            <a:pPr>
              <a:defRPr/>
            </a:pPr>
            <a:fld id="{FDF88B55-EA6D-4ACF-BBAA-E1DCDBBFDFFF}"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22223055"/>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14338" y="152400"/>
            <a:ext cx="7734300" cy="801688"/>
          </a:xfrm>
        </p:spPr>
        <p:txBody>
          <a:bodyPr/>
          <a:lstStyle/>
          <a:p>
            <a:r>
              <a:rPr lang="en-US"/>
              <a:t>Click to edit Master title style</a:t>
            </a:r>
          </a:p>
        </p:txBody>
      </p:sp>
      <p:sp>
        <p:nvSpPr>
          <p:cNvPr id="3" name="Content Placeholder 2"/>
          <p:cNvSpPr>
            <a:spLocks noGrp="1"/>
          </p:cNvSpPr>
          <p:nvPr>
            <p:ph sz="half" idx="1"/>
          </p:nvPr>
        </p:nvSpPr>
        <p:spPr>
          <a:xfrm>
            <a:off x="457200" y="1600206"/>
            <a:ext cx="411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724400" y="1600200"/>
            <a:ext cx="411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724400" y="3938596"/>
            <a:ext cx="4114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7" name="Rectangle 14"/>
          <p:cNvSpPr>
            <a:spLocks noGrp="1" noChangeArrowheads="1"/>
          </p:cNvSpPr>
          <p:nvPr>
            <p:ph type="sldNum" sz="quarter" idx="11"/>
          </p:nvPr>
        </p:nvSpPr>
        <p:spPr>
          <a:ln/>
        </p:spPr>
        <p:txBody>
          <a:bodyPr/>
          <a:lstStyle>
            <a:lvl1pPr>
              <a:defRPr/>
            </a:lvl1pPr>
          </a:lstStyle>
          <a:p>
            <a:pPr>
              <a:defRPr/>
            </a:pPr>
            <a:fld id="{17D43E7C-8E0F-49B8-894D-32C106A97F65}"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48145175"/>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userDrawn="1">
  <p:cSld name="2_Title and two boxes">
    <p:spTree>
      <p:nvGrpSpPr>
        <p:cNvPr id="1" name=""/>
        <p:cNvGrpSpPr/>
        <p:nvPr/>
      </p:nvGrpSpPr>
      <p:grpSpPr>
        <a:xfrm>
          <a:off x="0" y="0"/>
          <a:ext cx="0" cy="0"/>
          <a:chOff x="0" y="0"/>
          <a:chExt cx="0" cy="0"/>
        </a:xfrm>
      </p:grpSpPr>
      <p:sp>
        <p:nvSpPr>
          <p:cNvPr id="9" name="Date Placeholder 3">
            <a:extLst>
              <a:ext uri="{FF2B5EF4-FFF2-40B4-BE49-F238E27FC236}">
                <a16:creationId xmlns:a16="http://schemas.microsoft.com/office/drawing/2014/main" id="{CA9637F1-0CAF-634A-BCE1-9B3371E108C5}"/>
              </a:ext>
            </a:extLst>
          </p:cNvPr>
          <p:cNvSpPr>
            <a:spLocks noGrp="1"/>
          </p:cNvSpPr>
          <p:nvPr>
            <p:ph type="dt" sz="half" idx="2"/>
          </p:nvPr>
        </p:nvSpPr>
        <p:spPr>
          <a:xfrm>
            <a:off x="322351" y="6356359"/>
            <a:ext cx="2057400" cy="365125"/>
          </a:xfrm>
          <a:prstGeom prst="rect">
            <a:avLst/>
          </a:prstGeom>
        </p:spPr>
        <p:txBody>
          <a:bodyPr vert="horz" lIns="91440" tIns="45720" rIns="91440" bIns="45720" rtlCol="0" anchor="ctr"/>
          <a:lstStyle>
            <a:lvl1pPr algn="l">
              <a:defRPr sz="675" b="0" i="0">
                <a:solidFill>
                  <a:schemeClr val="tx1">
                    <a:tint val="75000"/>
                  </a:schemeClr>
                </a:solidFill>
                <a:latin typeface="Verdana" panose="020B0604030504040204" pitchFamily="34" charset="0"/>
              </a:defRPr>
            </a:lvl1pPr>
          </a:lstStyle>
          <a:p>
            <a:endParaRPr lang="en-US"/>
          </a:p>
        </p:txBody>
      </p:sp>
      <p:sp>
        <p:nvSpPr>
          <p:cNvPr id="12" name="Slide Number Placeholder 5">
            <a:extLst>
              <a:ext uri="{FF2B5EF4-FFF2-40B4-BE49-F238E27FC236}">
                <a16:creationId xmlns:a16="http://schemas.microsoft.com/office/drawing/2014/main" id="{C9A2C313-E54C-BF42-B25C-88077F6CC4CA}"/>
              </a:ext>
            </a:extLst>
          </p:cNvPr>
          <p:cNvSpPr>
            <a:spLocks noGrp="1"/>
          </p:cNvSpPr>
          <p:nvPr>
            <p:ph type="sldNum" sz="quarter" idx="4"/>
          </p:nvPr>
        </p:nvSpPr>
        <p:spPr>
          <a:xfrm>
            <a:off x="6734501" y="6356359"/>
            <a:ext cx="2057400" cy="365125"/>
          </a:xfrm>
          <a:prstGeom prst="rect">
            <a:avLst/>
          </a:prstGeom>
        </p:spPr>
        <p:txBody>
          <a:bodyPr vert="horz" lIns="91440" tIns="45720" rIns="91440" bIns="45720" rtlCol="0" anchor="ctr"/>
          <a:lstStyle>
            <a:lvl1pPr algn="r">
              <a:defRPr sz="675" b="0" i="0">
                <a:solidFill>
                  <a:schemeClr val="tx1">
                    <a:tint val="75000"/>
                  </a:schemeClr>
                </a:solidFill>
                <a:latin typeface="Verdana" panose="020B0604030504040204" pitchFamily="34" charset="0"/>
              </a:defRPr>
            </a:lvl1pPr>
          </a:lstStyle>
          <a:p>
            <a:fld id="{2E951E97-618A-304E-8F37-DBEE06D0BA20}" type="slidenum">
              <a:rPr lang="en-US" smtClean="0"/>
              <a:pPr/>
              <a:t>‹#›</a:t>
            </a:fld>
            <a:endParaRPr lang="en-US"/>
          </a:p>
        </p:txBody>
      </p:sp>
      <p:sp>
        <p:nvSpPr>
          <p:cNvPr id="6" name="Content Placeholder 2">
            <a:extLst>
              <a:ext uri="{FF2B5EF4-FFF2-40B4-BE49-F238E27FC236}">
                <a16:creationId xmlns:a16="http://schemas.microsoft.com/office/drawing/2014/main" id="{519DFB98-7AE8-4E35-A925-FD4652C0BD28}"/>
              </a:ext>
            </a:extLst>
          </p:cNvPr>
          <p:cNvSpPr>
            <a:spLocks noGrp="1"/>
          </p:cNvSpPr>
          <p:nvPr>
            <p:ph sz="half" idx="1"/>
          </p:nvPr>
        </p:nvSpPr>
        <p:spPr>
          <a:xfrm>
            <a:off x="628651" y="1600200"/>
            <a:ext cx="3811676" cy="4572000"/>
          </a:xfrm>
        </p:spPr>
        <p:txBody>
          <a:bodyPr/>
          <a:lstStyle>
            <a:lvl1pPr>
              <a:defRPr b="1" i="0">
                <a:solidFill>
                  <a:schemeClr val="accent1"/>
                </a:solidFill>
                <a:latin typeface="Verdana" panose="020B0604030504040204" pitchFamily="34" charset="0"/>
              </a:defRPr>
            </a:lvl1pPr>
            <a:lvl2pPr>
              <a:defRPr b="0" i="0">
                <a:latin typeface="Calibri" panose="020F0502020204030204" pitchFamily="34" charset="0"/>
                <a:cs typeface="Calibri" panose="020F0502020204030204" pitchFamily="34" charset="0"/>
              </a:defRPr>
            </a:lvl2pPr>
            <a:lvl3pPr>
              <a:defRPr b="0" i="0">
                <a:latin typeface="Calibri" panose="020F0502020204030204" pitchFamily="34" charset="0"/>
                <a:cs typeface="Calibri" panose="020F0502020204030204" pitchFamily="34" charset="0"/>
              </a:defRPr>
            </a:lvl3pPr>
            <a:lvl4pPr>
              <a:defRPr b="0" i="0">
                <a:latin typeface="Calibri" panose="020F0502020204030204" pitchFamily="34" charset="0"/>
                <a:cs typeface="Calibri" panose="020F0502020204030204" pitchFamily="34" charset="0"/>
              </a:defRPr>
            </a:lvl4pPr>
            <a:lvl5pPr>
              <a:defRPr b="0" i="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p:txBody>
      </p:sp>
      <p:sp>
        <p:nvSpPr>
          <p:cNvPr id="7" name="Content Placeholder 3">
            <a:extLst>
              <a:ext uri="{FF2B5EF4-FFF2-40B4-BE49-F238E27FC236}">
                <a16:creationId xmlns:a16="http://schemas.microsoft.com/office/drawing/2014/main" id="{CB7C5C92-E0C5-4046-A26E-D8631A154753}"/>
              </a:ext>
            </a:extLst>
          </p:cNvPr>
          <p:cNvSpPr>
            <a:spLocks noGrp="1"/>
          </p:cNvSpPr>
          <p:nvPr>
            <p:ph sz="half" idx="14"/>
          </p:nvPr>
        </p:nvSpPr>
        <p:spPr>
          <a:xfrm>
            <a:off x="4703677" y="1600200"/>
            <a:ext cx="3811676" cy="4572000"/>
          </a:xfrm>
        </p:spPr>
        <p:txBody>
          <a:bodyPr/>
          <a:lstStyle>
            <a:lvl1pPr>
              <a:defRPr b="1" i="0">
                <a:solidFill>
                  <a:schemeClr val="accent1"/>
                </a:solidFill>
                <a:latin typeface="Verdana" panose="020B0604030504040204" pitchFamily="34" charset="0"/>
              </a:defRPr>
            </a:lvl1pPr>
            <a:lvl2pPr>
              <a:defRPr b="0" i="0">
                <a:latin typeface="Calibri" panose="020F0502020204030204" pitchFamily="34" charset="0"/>
                <a:cs typeface="Calibri" panose="020F0502020204030204" pitchFamily="34" charset="0"/>
              </a:defRPr>
            </a:lvl2pPr>
            <a:lvl3pPr>
              <a:defRPr b="0" i="0">
                <a:latin typeface="Calibri" panose="020F0502020204030204" pitchFamily="34" charset="0"/>
                <a:cs typeface="Calibri" panose="020F0502020204030204" pitchFamily="34" charset="0"/>
              </a:defRPr>
            </a:lvl3pPr>
            <a:lvl4pPr>
              <a:defRPr b="0" i="0">
                <a:latin typeface="Calibri" panose="020F0502020204030204" pitchFamily="34" charset="0"/>
                <a:cs typeface="Calibri" panose="020F0502020204030204" pitchFamily="34" charset="0"/>
              </a:defRPr>
            </a:lvl4pPr>
            <a:lvl5pPr>
              <a:defRPr b="0" i="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p:txBody>
      </p:sp>
      <p:sp>
        <p:nvSpPr>
          <p:cNvPr id="11" name="Text Placeholder 7">
            <a:extLst>
              <a:ext uri="{FF2B5EF4-FFF2-40B4-BE49-F238E27FC236}">
                <a16:creationId xmlns:a16="http://schemas.microsoft.com/office/drawing/2014/main" id="{0CBEA126-2B0D-4CD8-9538-308E21E37B7C}"/>
              </a:ext>
            </a:extLst>
          </p:cNvPr>
          <p:cNvSpPr>
            <a:spLocks noGrp="1"/>
          </p:cNvSpPr>
          <p:nvPr>
            <p:ph type="body" sz="quarter" idx="13" hasCustomPrompt="1"/>
          </p:nvPr>
        </p:nvSpPr>
        <p:spPr>
          <a:xfrm>
            <a:off x="628650" y="894327"/>
            <a:ext cx="7886700" cy="614363"/>
          </a:xfrm>
        </p:spPr>
        <p:txBody>
          <a:bodyPr>
            <a:normAutofit/>
          </a:bodyPr>
          <a:lstStyle>
            <a:lvl1pPr>
              <a:spcAft>
                <a:spcPts val="225"/>
              </a:spcAft>
              <a:defRPr sz="1200">
                <a:solidFill>
                  <a:schemeClr val="tx1"/>
                </a:solidFill>
              </a:defRPr>
            </a:lvl1pPr>
          </a:lstStyle>
          <a:p>
            <a:pPr lvl="0"/>
            <a:r>
              <a:rPr lang="en-US"/>
              <a:t>Click to add slide subheading</a:t>
            </a:r>
          </a:p>
        </p:txBody>
      </p:sp>
      <p:sp>
        <p:nvSpPr>
          <p:cNvPr id="13" name="Title 1">
            <a:extLst>
              <a:ext uri="{FF2B5EF4-FFF2-40B4-BE49-F238E27FC236}">
                <a16:creationId xmlns:a16="http://schemas.microsoft.com/office/drawing/2014/main" id="{784A6402-0909-40ED-93D3-DE049E23B152}"/>
              </a:ext>
            </a:extLst>
          </p:cNvPr>
          <p:cNvSpPr>
            <a:spLocks noGrp="1"/>
          </p:cNvSpPr>
          <p:nvPr>
            <p:ph type="title" hasCustomPrompt="1"/>
          </p:nvPr>
        </p:nvSpPr>
        <p:spPr>
          <a:xfrm>
            <a:off x="628650" y="411488"/>
            <a:ext cx="7886700" cy="468315"/>
          </a:xfrm>
          <a:prstGeom prst="rect">
            <a:avLst/>
          </a:prstGeom>
        </p:spPr>
        <p:txBody>
          <a:bodyPr>
            <a:normAutofit/>
          </a:bodyPr>
          <a:lstStyle>
            <a:lvl1pPr>
              <a:defRPr sz="1500" b="1" i="0" cap="all" spc="101" baseline="0">
                <a:solidFill>
                  <a:schemeClr val="accent1"/>
                </a:solidFill>
                <a:latin typeface="Calibri" panose="020F0502020204030204" pitchFamily="34" charset="0"/>
                <a:cs typeface="Calibri" panose="020F0502020204030204" pitchFamily="34" charset="0"/>
              </a:defRPr>
            </a:lvl1pPr>
          </a:lstStyle>
          <a:p>
            <a:r>
              <a:rPr lang="en-US"/>
              <a:t>Click to Add slide heading</a:t>
            </a:r>
          </a:p>
        </p:txBody>
      </p:sp>
    </p:spTree>
    <p:extLst>
      <p:ext uri="{BB962C8B-B14F-4D97-AF65-F5344CB8AC3E}">
        <p14:creationId xmlns:p14="http://schemas.microsoft.com/office/powerpoint/2010/main" val="2355330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6"/>
            <a:ext cx="41148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00206"/>
            <a:ext cx="41148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4"/>
          <p:cNvSpPr>
            <a:spLocks noGrp="1" noChangeArrowheads="1"/>
          </p:cNvSpPr>
          <p:nvPr>
            <p:ph type="sldNum" sz="quarter" idx="11"/>
          </p:nvPr>
        </p:nvSpPr>
        <p:spPr>
          <a:ln/>
        </p:spPr>
        <p:txBody>
          <a:bodyPr/>
          <a:lstStyle>
            <a:lvl1pPr>
              <a:defRPr/>
            </a:lvl1pPr>
          </a:lstStyle>
          <a:p>
            <a:pPr>
              <a:defRPr/>
            </a:pPr>
            <a:fld id="{394FB84C-2DC0-42E1-B5EC-C5F78C35A8F6}"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94385471"/>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FD0B0E-32B1-4158-9304-F9E9B068F047}" type="slidenum">
              <a:rPr lang="en-US" smtClean="0"/>
              <a:t>‹#›</a:t>
            </a:fld>
            <a:endParaRPr lang="en-US"/>
          </a:p>
        </p:txBody>
      </p:sp>
    </p:spTree>
    <p:extLst>
      <p:ext uri="{BB962C8B-B14F-4D97-AF65-F5344CB8AC3E}">
        <p14:creationId xmlns:p14="http://schemas.microsoft.com/office/powerpoint/2010/main" val="2768368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1" y="1535113"/>
            <a:ext cx="4041775" cy="63976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31"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14"/>
          <p:cNvSpPr>
            <a:spLocks noGrp="1" noChangeArrowheads="1"/>
          </p:cNvSpPr>
          <p:nvPr>
            <p:ph type="sldNum" sz="quarter" idx="11"/>
          </p:nvPr>
        </p:nvSpPr>
        <p:spPr>
          <a:ln/>
        </p:spPr>
        <p:txBody>
          <a:bodyPr/>
          <a:lstStyle>
            <a:lvl1pPr>
              <a:defRPr/>
            </a:lvl1pPr>
          </a:lstStyle>
          <a:p>
            <a:pPr>
              <a:defRPr/>
            </a:pPr>
            <a:fld id="{A6802564-FF5A-4A68-AF07-C968DD86666F}"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645580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slideLayout" Target="../slideLayouts/slideLayout17.xml"/><Relationship Id="rId18" Type="http://schemas.openxmlformats.org/officeDocument/2006/relationships/slideLayout" Target="../slideLayouts/slideLayout2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slideLayout" Target="../slideLayouts/slideLayout16.xml"/><Relationship Id="rId17" Type="http://schemas.openxmlformats.org/officeDocument/2006/relationships/slideLayout" Target="../slideLayouts/slideLayout21.xml"/><Relationship Id="rId2" Type="http://schemas.openxmlformats.org/officeDocument/2006/relationships/slideLayout" Target="../slideLayouts/slideLayout6.xml"/><Relationship Id="rId16" Type="http://schemas.openxmlformats.org/officeDocument/2006/relationships/slideLayout" Target="../slideLayouts/slideLayout20.xml"/><Relationship Id="rId20" Type="http://schemas.openxmlformats.org/officeDocument/2006/relationships/image" Target="../media/image5.png"/><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5" Type="http://schemas.openxmlformats.org/officeDocument/2006/relationships/slideLayout" Target="../slideLayouts/slideLayout19.xml"/><Relationship Id="rId10" Type="http://schemas.openxmlformats.org/officeDocument/2006/relationships/slideLayout" Target="../slideLayouts/slideLayout14.xml"/><Relationship Id="rId19" Type="http://schemas.openxmlformats.org/officeDocument/2006/relationships/theme" Target="../theme/theme2.xml"/><Relationship Id="rId4" Type="http://schemas.openxmlformats.org/officeDocument/2006/relationships/slideLayout" Target="../slideLayouts/slideLayout8.xml"/><Relationship Id="rId9" Type="http://schemas.openxmlformats.org/officeDocument/2006/relationships/slideLayout" Target="../slideLayouts/slideLayout13.xml"/><Relationship Id="rId14"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17" Type="http://schemas.openxmlformats.org/officeDocument/2006/relationships/image" Target="../media/image5.png"/><Relationship Id="rId2" Type="http://schemas.openxmlformats.org/officeDocument/2006/relationships/slideLayout" Target="../slideLayouts/slideLayout24.xml"/><Relationship Id="rId16" Type="http://schemas.openxmlformats.org/officeDocument/2006/relationships/theme" Target="../theme/theme3.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slideLayout" Target="../slideLayouts/slideLayout3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slideLayout" Target="../slideLayouts/slideLayout3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5.xml"/><Relationship Id="rId13" Type="http://schemas.openxmlformats.org/officeDocument/2006/relationships/image" Target="../media/image5.png"/><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theme" Target="../theme/theme4.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slideLayout" Target="../slideLayouts/slideLayout61.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17" Type="http://schemas.openxmlformats.org/officeDocument/2006/relationships/image" Target="../media/image5.png"/><Relationship Id="rId2" Type="http://schemas.openxmlformats.org/officeDocument/2006/relationships/slideLayout" Target="../slideLayouts/slideLayout50.xml"/><Relationship Id="rId16" Type="http://schemas.openxmlformats.org/officeDocument/2006/relationships/theme" Target="../theme/theme5.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5" Type="http://schemas.openxmlformats.org/officeDocument/2006/relationships/slideLayout" Target="../slideLayouts/slideLayout6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slideLayout" Target="../slideLayouts/slideLayout62.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1.xml"/><Relationship Id="rId13" Type="http://schemas.openxmlformats.org/officeDocument/2006/relationships/slideLayout" Target="../slideLayouts/slideLayout76.xml"/><Relationship Id="rId18" Type="http://schemas.openxmlformats.org/officeDocument/2006/relationships/theme" Target="../theme/theme6.xml"/><Relationship Id="rId3" Type="http://schemas.openxmlformats.org/officeDocument/2006/relationships/slideLayout" Target="../slideLayouts/slideLayout66.xml"/><Relationship Id="rId7" Type="http://schemas.openxmlformats.org/officeDocument/2006/relationships/slideLayout" Target="../slideLayouts/slideLayout70.xml"/><Relationship Id="rId12" Type="http://schemas.openxmlformats.org/officeDocument/2006/relationships/slideLayout" Target="../slideLayouts/slideLayout75.xml"/><Relationship Id="rId17" Type="http://schemas.openxmlformats.org/officeDocument/2006/relationships/slideLayout" Target="../slideLayouts/slideLayout80.xml"/><Relationship Id="rId2" Type="http://schemas.openxmlformats.org/officeDocument/2006/relationships/slideLayout" Target="../slideLayouts/slideLayout65.xml"/><Relationship Id="rId16" Type="http://schemas.openxmlformats.org/officeDocument/2006/relationships/slideLayout" Target="../slideLayouts/slideLayout79.xml"/><Relationship Id="rId1" Type="http://schemas.openxmlformats.org/officeDocument/2006/relationships/slideLayout" Target="../slideLayouts/slideLayout64.xml"/><Relationship Id="rId6" Type="http://schemas.openxmlformats.org/officeDocument/2006/relationships/slideLayout" Target="../slideLayouts/slideLayout69.xml"/><Relationship Id="rId11" Type="http://schemas.openxmlformats.org/officeDocument/2006/relationships/slideLayout" Target="../slideLayouts/slideLayout74.xml"/><Relationship Id="rId5" Type="http://schemas.openxmlformats.org/officeDocument/2006/relationships/slideLayout" Target="../slideLayouts/slideLayout68.xml"/><Relationship Id="rId15" Type="http://schemas.openxmlformats.org/officeDocument/2006/relationships/slideLayout" Target="../slideLayouts/slideLayout78.xml"/><Relationship Id="rId10" Type="http://schemas.openxmlformats.org/officeDocument/2006/relationships/slideLayout" Target="../slideLayouts/slideLayout73.xml"/><Relationship Id="rId19" Type="http://schemas.openxmlformats.org/officeDocument/2006/relationships/image" Target="../media/image5.png"/><Relationship Id="rId4" Type="http://schemas.openxmlformats.org/officeDocument/2006/relationships/slideLayout" Target="../slideLayouts/slideLayout67.xml"/><Relationship Id="rId9" Type="http://schemas.openxmlformats.org/officeDocument/2006/relationships/slideLayout" Target="../slideLayouts/slideLayout72.xml"/><Relationship Id="rId14" Type="http://schemas.openxmlformats.org/officeDocument/2006/relationships/slideLayout" Target="../slideLayouts/slideLayout7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40" name="Slide Number Placeholder 6"/>
          <p:cNvSpPr txBox="1">
            <a:spLocks/>
          </p:cNvSpPr>
          <p:nvPr userDrawn="1"/>
        </p:nvSpPr>
        <p:spPr>
          <a:xfrm>
            <a:off x="8149379" y="6543215"/>
            <a:ext cx="762000" cy="228600"/>
          </a:xfrm>
          <a:prstGeom prst="rect">
            <a:avLst/>
          </a:prstGeom>
        </p:spPr>
        <p:txBody>
          <a:bodyPr vert="horz" wrap="square" lIns="68580" tIns="34290" rIns="68580" bIns="34290" numCol="1" anchor="ctr" anchorCtr="0" compatLnSpc="1">
            <a:prstTxWarp prst="textNoShape">
              <a:avLst/>
            </a:prstTxWarp>
          </a:bodyPr>
          <a:lstStyle>
            <a:lvl1pPr>
              <a:defRPr/>
            </a:lvl1pPr>
          </a:lstStyle>
          <a:p>
            <a:pPr marL="0" marR="0" lvl="0" indent="0" algn="r" defTabSz="685783" rtl="0" eaLnBrk="1" fontAlgn="auto" latinLnBrk="0" hangingPunct="1">
              <a:lnSpc>
                <a:spcPct val="100000"/>
              </a:lnSpc>
              <a:spcBef>
                <a:spcPts val="0"/>
              </a:spcBef>
              <a:spcAft>
                <a:spcPts val="0"/>
              </a:spcAft>
              <a:buClrTx/>
              <a:buSzTx/>
              <a:buFontTx/>
              <a:buNone/>
              <a:tabLst/>
              <a:defRPr/>
            </a:pPr>
            <a:fld id="{9CFA4524-850C-6D4F-85BC-70D4F7341579}" type="slidenum">
              <a:rPr kumimoji="0" lang="en-US" sz="75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pPr marL="0" marR="0" lvl="0" indent="0" algn="r" defTabSz="685783" rtl="0" eaLnBrk="1" fontAlgn="auto" latinLnBrk="0" hangingPunct="1">
                <a:lnSpc>
                  <a:spcPct val="100000"/>
                </a:lnSpc>
                <a:spcBef>
                  <a:spcPts val="0"/>
                </a:spcBef>
                <a:spcAft>
                  <a:spcPts val="0"/>
                </a:spcAft>
                <a:buClrTx/>
                <a:buSzTx/>
                <a:buFontTx/>
                <a:buNone/>
                <a:tabLst/>
                <a:defRPr/>
              </a:pPr>
              <a:t>‹#›</a:t>
            </a:fld>
            <a:endParaRPr kumimoji="0" lang="en-US" sz="750" b="0" i="0" u="none" strike="noStrike" kern="1200" cap="none" spc="0" normalizeH="0" baseline="0" noProof="0">
              <a:ln>
                <a:noFill/>
              </a:ln>
              <a:solidFill>
                <a:schemeClr val="tx1"/>
              </a:solidFill>
              <a:effectLst/>
              <a:uLnTx/>
              <a:uFillTx/>
              <a:latin typeface="Arial" pitchFamily="34" charset="0"/>
              <a:ea typeface="+mn-ea"/>
              <a:cs typeface="Arial" pitchFamily="34" charset="0"/>
            </a:endParaRPr>
          </a:p>
        </p:txBody>
      </p:sp>
      <p:sp>
        <p:nvSpPr>
          <p:cNvPr id="41" name="Content Placeholder 8"/>
          <p:cNvSpPr txBox="1">
            <a:spLocks/>
          </p:cNvSpPr>
          <p:nvPr userDrawn="1"/>
        </p:nvSpPr>
        <p:spPr>
          <a:xfrm>
            <a:off x="306388" y="1698958"/>
            <a:ext cx="8463062" cy="4438496"/>
          </a:xfrm>
          <a:prstGeom prst="rect">
            <a:avLst/>
          </a:prstGeom>
        </p:spPr>
        <p:txBody>
          <a:bodyPr/>
          <a:lstStyle>
            <a:lvl1pPr marL="342900" indent="-342900" algn="l" rtl="0" eaLnBrk="1" fontAlgn="base" hangingPunct="1">
              <a:spcBef>
                <a:spcPts val="1000"/>
              </a:spcBef>
              <a:spcAft>
                <a:spcPct val="0"/>
              </a:spcAft>
              <a:buClr>
                <a:schemeClr val="tx1"/>
              </a:buClr>
              <a:buFont typeface="+mj-lt"/>
              <a:buAutoNum type="arabicPeriod"/>
              <a:defRPr sz="1300" b="0">
                <a:solidFill>
                  <a:schemeClr val="tx2"/>
                </a:solidFill>
                <a:latin typeface="Arial" pitchFamily="34" charset="0"/>
                <a:ea typeface="+mn-ea"/>
                <a:cs typeface="Arial" pitchFamily="34" charset="0"/>
              </a:defRPr>
            </a:lvl1pPr>
            <a:lvl2pPr marL="400050" indent="-177800" algn="l" rtl="0" eaLnBrk="1" fontAlgn="base" hangingPunct="1">
              <a:spcBef>
                <a:spcPts val="600"/>
              </a:spcBef>
              <a:spcAft>
                <a:spcPct val="0"/>
              </a:spcAft>
              <a:buClr>
                <a:srgbClr val="0033CC"/>
              </a:buClr>
              <a:buFont typeface="Arial" pitchFamily="34" charset="0"/>
              <a:buChar char="›"/>
              <a:defRPr sz="2000">
                <a:solidFill>
                  <a:schemeClr val="tx2"/>
                </a:solidFill>
                <a:latin typeface="Arial" pitchFamily="34" charset="0"/>
                <a:cs typeface="Arial" pitchFamily="34" charset="0"/>
              </a:defRPr>
            </a:lvl2pPr>
            <a:lvl3pPr marL="571500" indent="-171450" algn="l" rtl="0" eaLnBrk="1" fontAlgn="base" hangingPunct="1">
              <a:spcBef>
                <a:spcPts val="600"/>
              </a:spcBef>
              <a:spcAft>
                <a:spcPct val="0"/>
              </a:spcAft>
              <a:buClr>
                <a:srgbClr val="0033CC"/>
              </a:buClr>
              <a:buFont typeface="Arial" pitchFamily="34" charset="0"/>
              <a:buChar char="»"/>
              <a:defRPr sz="1400">
                <a:solidFill>
                  <a:schemeClr val="tx2"/>
                </a:solidFill>
                <a:latin typeface="Arial" pitchFamily="34" charset="0"/>
                <a:cs typeface="Arial" pitchFamily="34" charset="0"/>
              </a:defRPr>
            </a:lvl3pPr>
            <a:lvl4pPr marL="742950" indent="-171450" algn="l" rtl="0" eaLnBrk="1" fontAlgn="base" hangingPunct="1">
              <a:spcBef>
                <a:spcPts val="600"/>
              </a:spcBef>
              <a:spcAft>
                <a:spcPct val="0"/>
              </a:spcAft>
              <a:buClr>
                <a:srgbClr val="0033CC"/>
              </a:buClr>
              <a:buFont typeface="Arial" pitchFamily="34" charset="0"/>
              <a:buChar char="–"/>
              <a:defRPr sz="1400">
                <a:solidFill>
                  <a:schemeClr val="tx2"/>
                </a:solidFill>
                <a:latin typeface="Arial" pitchFamily="34" charset="0"/>
                <a:cs typeface="Arial" pitchFamily="34" charset="0"/>
              </a:defRPr>
            </a:lvl4pPr>
            <a:lvl5pPr marL="857250" indent="-114300" algn="l" rtl="0" eaLnBrk="1" fontAlgn="base" hangingPunct="1">
              <a:spcBef>
                <a:spcPts val="600"/>
              </a:spcBef>
              <a:spcAft>
                <a:spcPct val="0"/>
              </a:spcAft>
              <a:buClr>
                <a:srgbClr val="0033CC"/>
              </a:buClr>
              <a:buChar char="»"/>
              <a:defRPr sz="1200">
                <a:solidFill>
                  <a:schemeClr val="tx2"/>
                </a:solidFill>
                <a:latin typeface="Arial" pitchFamily="34" charset="0"/>
                <a:cs typeface="Arial" pitchFamily="34" charset="0"/>
              </a:defRPr>
            </a:lvl5pPr>
            <a:lvl6pPr marL="2057400" indent="-223838" algn="l" rtl="0" eaLnBrk="1" fontAlgn="base" hangingPunct="1">
              <a:spcBef>
                <a:spcPct val="20000"/>
              </a:spcBef>
              <a:spcAft>
                <a:spcPct val="0"/>
              </a:spcAft>
              <a:buClr>
                <a:srgbClr val="0033CC"/>
              </a:buClr>
              <a:buChar char="»"/>
              <a:defRPr sz="2000">
                <a:solidFill>
                  <a:schemeClr val="tx1"/>
                </a:solidFill>
                <a:latin typeface="+mn-lt"/>
                <a:cs typeface="+mn-cs"/>
              </a:defRPr>
            </a:lvl6pPr>
            <a:lvl7pPr marL="2514600" indent="-223838" algn="l" rtl="0" eaLnBrk="1" fontAlgn="base" hangingPunct="1">
              <a:spcBef>
                <a:spcPct val="20000"/>
              </a:spcBef>
              <a:spcAft>
                <a:spcPct val="0"/>
              </a:spcAft>
              <a:buClr>
                <a:srgbClr val="0033CC"/>
              </a:buClr>
              <a:buChar char="»"/>
              <a:defRPr sz="2000">
                <a:solidFill>
                  <a:schemeClr val="tx1"/>
                </a:solidFill>
                <a:latin typeface="+mn-lt"/>
                <a:cs typeface="+mn-cs"/>
              </a:defRPr>
            </a:lvl7pPr>
            <a:lvl8pPr marL="2971800" indent="-223838" algn="l" rtl="0" eaLnBrk="1" fontAlgn="base" hangingPunct="1">
              <a:spcBef>
                <a:spcPct val="20000"/>
              </a:spcBef>
              <a:spcAft>
                <a:spcPct val="0"/>
              </a:spcAft>
              <a:buClr>
                <a:srgbClr val="0033CC"/>
              </a:buClr>
              <a:buChar char="»"/>
              <a:defRPr sz="2000">
                <a:solidFill>
                  <a:schemeClr val="tx1"/>
                </a:solidFill>
                <a:latin typeface="+mn-lt"/>
                <a:cs typeface="+mn-cs"/>
              </a:defRPr>
            </a:lvl8pPr>
            <a:lvl9pPr marL="3429000" indent="-223838" algn="l" rtl="0" eaLnBrk="1" fontAlgn="base" hangingPunct="1">
              <a:spcBef>
                <a:spcPct val="20000"/>
              </a:spcBef>
              <a:spcAft>
                <a:spcPct val="0"/>
              </a:spcAft>
              <a:buClr>
                <a:srgbClr val="0033CC"/>
              </a:buClr>
              <a:buChar char="»"/>
              <a:defRPr sz="2000">
                <a:solidFill>
                  <a:schemeClr val="tx1"/>
                </a:solidFill>
                <a:latin typeface="+mn-lt"/>
                <a:cs typeface="+mn-cs"/>
              </a:defRPr>
            </a:lvl9pPr>
          </a:lstStyle>
          <a:p>
            <a:endParaRPr lang="en-US" sz="975"/>
          </a:p>
        </p:txBody>
      </p:sp>
      <p:sp>
        <p:nvSpPr>
          <p:cNvPr id="2" name="TextBox 1"/>
          <p:cNvSpPr txBox="1"/>
          <p:nvPr userDrawn="1"/>
        </p:nvSpPr>
        <p:spPr>
          <a:xfrm>
            <a:off x="3265716" y="6543215"/>
            <a:ext cx="2612572" cy="184666"/>
          </a:xfrm>
          <a:prstGeom prst="rect">
            <a:avLst/>
          </a:prstGeom>
          <a:noFill/>
        </p:spPr>
        <p:txBody>
          <a:bodyPr wrap="square" rtlCol="0">
            <a:spAutoFit/>
          </a:bodyPr>
          <a:lstStyle/>
          <a:p>
            <a:pPr marL="0" marR="0" indent="0" algn="ctr" defTabSz="685783" rtl="0" eaLnBrk="1" fontAlgn="base" latinLnBrk="0" hangingPunct="1">
              <a:lnSpc>
                <a:spcPct val="100000"/>
              </a:lnSpc>
              <a:spcBef>
                <a:spcPct val="0"/>
              </a:spcBef>
              <a:spcAft>
                <a:spcPct val="0"/>
              </a:spcAft>
              <a:buClrTx/>
              <a:buSzTx/>
              <a:buFontTx/>
              <a:buNone/>
              <a:tabLst/>
              <a:defRPr/>
            </a:pPr>
            <a:r>
              <a:rPr lang="en-US" sz="600"/>
              <a:t>DRAFT &amp; CONFIDENTIAL</a:t>
            </a:r>
          </a:p>
        </p:txBody>
      </p:sp>
      <p:pic>
        <p:nvPicPr>
          <p:cNvPr id="10" name="Picture 2" descr="Image result for eec logo">
            <a:extLst>
              <a:ext uri="{FF2B5EF4-FFF2-40B4-BE49-F238E27FC236}">
                <a16:creationId xmlns:a16="http://schemas.microsoft.com/office/drawing/2014/main" id="{D9072A2F-1AB6-4F67-8B5C-42FEC3A3A262}"/>
              </a:ext>
            </a:extLst>
          </p:cNvPr>
          <p:cNvPicPr>
            <a:picLocks noChangeAspect="1" noChangeArrowheads="1"/>
          </p:cNvPicPr>
          <p:nvPr userDrawn="1"/>
        </p:nvPicPr>
        <p:blipFill rotWithShape="1">
          <a:blip r:embed="rId6" cstate="print">
            <a:extLst>
              <a:ext uri="{28A0092B-C50C-407E-A947-70E740481C1C}">
                <a14:useLocalDpi xmlns:a14="http://schemas.microsoft.com/office/drawing/2010/main" val="0"/>
              </a:ext>
            </a:extLst>
          </a:blip>
          <a:srcRect l="6399" t="661" r="13602" b="-1"/>
          <a:stretch/>
        </p:blipFill>
        <p:spPr bwMode="auto">
          <a:xfrm>
            <a:off x="7887252" y="95710"/>
            <a:ext cx="740183" cy="689342"/>
          </a:xfrm>
          <a:prstGeom prst="rect">
            <a:avLst/>
          </a:prstGeom>
          <a:noFill/>
          <a:extLst>
            <a:ext uri="{909E8E84-426E-40DD-AFC4-6F175D3DCCD1}">
              <a14:hiddenFill xmlns:a14="http://schemas.microsoft.com/office/drawing/2010/main">
                <a:solidFill>
                  <a:srgbClr val="FFFFFF"/>
                </a:solidFill>
              </a14:hiddenFill>
            </a:ext>
          </a:extLst>
        </p:spPr>
      </p:pic>
      <p:sp>
        <p:nvSpPr>
          <p:cNvPr id="16" name="Rectangle 6">
            <a:extLst>
              <a:ext uri="{FF2B5EF4-FFF2-40B4-BE49-F238E27FC236}">
                <a16:creationId xmlns:a16="http://schemas.microsoft.com/office/drawing/2014/main" id="{B4C39A74-3A0F-4B55-9EBC-A8EC16D0E1B9}"/>
              </a:ext>
            </a:extLst>
          </p:cNvPr>
          <p:cNvSpPr>
            <a:spLocks noGrp="1" noChangeArrowheads="1"/>
          </p:cNvSpPr>
          <p:nvPr>
            <p:ph type="title"/>
          </p:nvPr>
        </p:nvSpPr>
        <p:spPr bwMode="auto">
          <a:xfrm>
            <a:off x="448416" y="337168"/>
            <a:ext cx="7438835" cy="37652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altLang="en-US"/>
              <a:t>Main Header</a:t>
            </a:r>
          </a:p>
        </p:txBody>
      </p:sp>
      <p:cxnSp>
        <p:nvCxnSpPr>
          <p:cNvPr id="18" name="Straight Connector 17">
            <a:extLst>
              <a:ext uri="{FF2B5EF4-FFF2-40B4-BE49-F238E27FC236}">
                <a16:creationId xmlns:a16="http://schemas.microsoft.com/office/drawing/2014/main" id="{7BA71FB0-9CEF-424F-90D6-538F7CF89FBB}"/>
              </a:ext>
            </a:extLst>
          </p:cNvPr>
          <p:cNvCxnSpPr/>
          <p:nvPr userDrawn="1"/>
        </p:nvCxnSpPr>
        <p:spPr>
          <a:xfrm>
            <a:off x="448408" y="720969"/>
            <a:ext cx="7499252" cy="0"/>
          </a:xfrm>
          <a:prstGeom prst="line">
            <a:avLst/>
          </a:prstGeom>
          <a:ln w="12700">
            <a:solidFill>
              <a:srgbClr val="000099"/>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6103063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737" r:id="rId4"/>
  </p:sldLayoutIdLst>
  <p:hf hdr="0" ftr="0" dt="0"/>
  <p:txStyles>
    <p:titleStyle>
      <a:lvl1pPr algn="l" rtl="0" eaLnBrk="1" fontAlgn="base" hangingPunct="1">
        <a:lnSpc>
          <a:spcPct val="90000"/>
        </a:lnSpc>
        <a:spcBef>
          <a:spcPct val="0"/>
        </a:spcBef>
        <a:spcAft>
          <a:spcPct val="0"/>
        </a:spcAft>
        <a:defRPr sz="1800" b="1">
          <a:solidFill>
            <a:srgbClr val="00269E"/>
          </a:solidFill>
          <a:latin typeface="+mj-lt"/>
          <a:ea typeface="+mj-ea"/>
          <a:cs typeface="Arial" panose="020B0604020202020204" pitchFamily="34" charset="0"/>
        </a:defRPr>
      </a:lvl1pPr>
      <a:lvl2pPr algn="l" rtl="0" eaLnBrk="1" fontAlgn="base" hangingPunct="1">
        <a:spcBef>
          <a:spcPct val="0"/>
        </a:spcBef>
        <a:spcAft>
          <a:spcPct val="0"/>
        </a:spcAft>
        <a:defRPr sz="1800" b="1">
          <a:solidFill>
            <a:srgbClr val="0033CC"/>
          </a:solidFill>
          <a:latin typeface="Verdana" pitchFamily="34" charset="0"/>
          <a:cs typeface="Arial" charset="0"/>
        </a:defRPr>
      </a:lvl2pPr>
      <a:lvl3pPr algn="l" rtl="0" eaLnBrk="1" fontAlgn="base" hangingPunct="1">
        <a:spcBef>
          <a:spcPct val="0"/>
        </a:spcBef>
        <a:spcAft>
          <a:spcPct val="0"/>
        </a:spcAft>
        <a:defRPr sz="1800" b="1">
          <a:solidFill>
            <a:srgbClr val="0033CC"/>
          </a:solidFill>
          <a:latin typeface="Verdana" pitchFamily="34" charset="0"/>
          <a:cs typeface="Arial" charset="0"/>
        </a:defRPr>
      </a:lvl3pPr>
      <a:lvl4pPr algn="l" rtl="0" eaLnBrk="1" fontAlgn="base" hangingPunct="1">
        <a:spcBef>
          <a:spcPct val="0"/>
        </a:spcBef>
        <a:spcAft>
          <a:spcPct val="0"/>
        </a:spcAft>
        <a:defRPr sz="1800" b="1">
          <a:solidFill>
            <a:srgbClr val="0033CC"/>
          </a:solidFill>
          <a:latin typeface="Verdana" pitchFamily="34" charset="0"/>
          <a:cs typeface="Arial" charset="0"/>
        </a:defRPr>
      </a:lvl4pPr>
      <a:lvl5pPr algn="l" rtl="0" eaLnBrk="1" fontAlgn="base" hangingPunct="1">
        <a:spcBef>
          <a:spcPct val="0"/>
        </a:spcBef>
        <a:spcAft>
          <a:spcPct val="0"/>
        </a:spcAft>
        <a:defRPr sz="1800" b="1">
          <a:solidFill>
            <a:srgbClr val="0033CC"/>
          </a:solidFill>
          <a:latin typeface="Verdana" pitchFamily="34" charset="0"/>
          <a:cs typeface="Arial" charset="0"/>
        </a:defRPr>
      </a:lvl5pPr>
      <a:lvl6pPr marL="342892" algn="l" rtl="0" eaLnBrk="1" fontAlgn="base" hangingPunct="1">
        <a:spcBef>
          <a:spcPct val="0"/>
        </a:spcBef>
        <a:spcAft>
          <a:spcPct val="0"/>
        </a:spcAft>
        <a:defRPr sz="1800" b="1">
          <a:solidFill>
            <a:srgbClr val="0033CC"/>
          </a:solidFill>
          <a:latin typeface="Verdana" pitchFamily="34" charset="0"/>
          <a:cs typeface="Arial" charset="0"/>
        </a:defRPr>
      </a:lvl6pPr>
      <a:lvl7pPr marL="685783" algn="l" rtl="0" eaLnBrk="1" fontAlgn="base" hangingPunct="1">
        <a:spcBef>
          <a:spcPct val="0"/>
        </a:spcBef>
        <a:spcAft>
          <a:spcPct val="0"/>
        </a:spcAft>
        <a:defRPr sz="1800" b="1">
          <a:solidFill>
            <a:srgbClr val="0033CC"/>
          </a:solidFill>
          <a:latin typeface="Verdana" pitchFamily="34" charset="0"/>
          <a:cs typeface="Arial" charset="0"/>
        </a:defRPr>
      </a:lvl7pPr>
      <a:lvl8pPr marL="1028675" algn="l" rtl="0" eaLnBrk="1" fontAlgn="base" hangingPunct="1">
        <a:spcBef>
          <a:spcPct val="0"/>
        </a:spcBef>
        <a:spcAft>
          <a:spcPct val="0"/>
        </a:spcAft>
        <a:defRPr sz="1800" b="1">
          <a:solidFill>
            <a:srgbClr val="0033CC"/>
          </a:solidFill>
          <a:latin typeface="Verdana" pitchFamily="34" charset="0"/>
          <a:cs typeface="Arial" charset="0"/>
        </a:defRPr>
      </a:lvl8pPr>
      <a:lvl9pPr marL="1371566" algn="l" rtl="0" eaLnBrk="1" fontAlgn="base" hangingPunct="1">
        <a:spcBef>
          <a:spcPct val="0"/>
        </a:spcBef>
        <a:spcAft>
          <a:spcPct val="0"/>
        </a:spcAft>
        <a:defRPr sz="1800" b="1">
          <a:solidFill>
            <a:srgbClr val="0033CC"/>
          </a:solidFill>
          <a:latin typeface="Verdana" pitchFamily="34" charset="0"/>
          <a:cs typeface="Arial" charset="0"/>
        </a:defRPr>
      </a:lvl9pPr>
    </p:titleStyle>
    <p:bodyStyle>
      <a:lvl1pPr marL="171446" indent="-171446" algn="l" rtl="0" eaLnBrk="1" fontAlgn="base" hangingPunct="1">
        <a:spcBef>
          <a:spcPct val="100000"/>
        </a:spcBef>
        <a:spcAft>
          <a:spcPct val="0"/>
        </a:spcAft>
        <a:buClr>
          <a:srgbClr val="0033CC"/>
        </a:buClr>
        <a:buChar char="•"/>
        <a:defRPr sz="1800" b="1">
          <a:solidFill>
            <a:schemeClr val="tx1"/>
          </a:solidFill>
          <a:latin typeface="Calibri" panose="020F0502020204030204" pitchFamily="34" charset="0"/>
          <a:ea typeface="+mn-ea"/>
          <a:cs typeface="+mn-cs"/>
        </a:defRPr>
      </a:lvl1pPr>
      <a:lvl2pPr marL="432186" indent="-175018" algn="l" rtl="0" eaLnBrk="1" fontAlgn="base" hangingPunct="1">
        <a:spcBef>
          <a:spcPct val="20000"/>
        </a:spcBef>
        <a:spcAft>
          <a:spcPct val="0"/>
        </a:spcAft>
        <a:buClr>
          <a:srgbClr val="0033CC"/>
        </a:buClr>
        <a:buFont typeface="Arial" charset="0"/>
        <a:buChar char="–"/>
        <a:defRPr sz="1500">
          <a:solidFill>
            <a:schemeClr val="tx1"/>
          </a:solidFill>
          <a:latin typeface="Calibri" panose="020F0502020204030204" pitchFamily="34" charset="0"/>
          <a:cs typeface="+mn-cs"/>
        </a:defRPr>
      </a:lvl2pPr>
      <a:lvl3pPr marL="685783" indent="-167875" algn="l" rtl="0" eaLnBrk="1" fontAlgn="base" hangingPunct="1">
        <a:spcBef>
          <a:spcPct val="20000"/>
        </a:spcBef>
        <a:spcAft>
          <a:spcPct val="0"/>
        </a:spcAft>
        <a:buClr>
          <a:srgbClr val="0033CC"/>
        </a:buClr>
        <a:buChar char="•"/>
        <a:defRPr sz="1500">
          <a:solidFill>
            <a:schemeClr val="tx1"/>
          </a:solidFill>
          <a:latin typeface="Calibri" panose="020F0502020204030204" pitchFamily="34" charset="0"/>
          <a:cs typeface="+mn-cs"/>
        </a:defRPr>
      </a:lvl3pPr>
      <a:lvl4pPr marL="946523" indent="-175018" algn="l" rtl="0" eaLnBrk="1" fontAlgn="base" hangingPunct="1">
        <a:spcBef>
          <a:spcPct val="20000"/>
        </a:spcBef>
        <a:spcAft>
          <a:spcPct val="0"/>
        </a:spcAft>
        <a:buClr>
          <a:srgbClr val="0033CC"/>
        </a:buClr>
        <a:buChar char="–"/>
        <a:defRPr sz="1500">
          <a:solidFill>
            <a:schemeClr val="tx1"/>
          </a:solidFill>
          <a:latin typeface="Calibri" panose="020F0502020204030204" pitchFamily="34" charset="0"/>
          <a:cs typeface="+mn-cs"/>
        </a:defRPr>
      </a:lvl4pPr>
      <a:lvl5pPr marL="1200120" indent="-167875" algn="l" rtl="0" eaLnBrk="1" fontAlgn="base" hangingPunct="1">
        <a:spcBef>
          <a:spcPct val="20000"/>
        </a:spcBef>
        <a:spcAft>
          <a:spcPct val="0"/>
        </a:spcAft>
        <a:buClr>
          <a:srgbClr val="0033CC"/>
        </a:buClr>
        <a:buChar char="»"/>
        <a:defRPr sz="1500">
          <a:solidFill>
            <a:schemeClr val="tx1"/>
          </a:solidFill>
          <a:latin typeface="Calibri" panose="020F0502020204030204" pitchFamily="34" charset="0"/>
          <a:cs typeface="+mn-cs"/>
        </a:defRPr>
      </a:lvl5pPr>
      <a:lvl6pPr marL="1543012" indent="-167875" algn="l" rtl="0" eaLnBrk="1" fontAlgn="base" hangingPunct="1">
        <a:spcBef>
          <a:spcPct val="20000"/>
        </a:spcBef>
        <a:spcAft>
          <a:spcPct val="0"/>
        </a:spcAft>
        <a:buClr>
          <a:srgbClr val="0033CC"/>
        </a:buClr>
        <a:buChar char="»"/>
        <a:defRPr sz="1500">
          <a:solidFill>
            <a:schemeClr val="tx1"/>
          </a:solidFill>
          <a:latin typeface="+mn-lt"/>
          <a:cs typeface="+mn-cs"/>
        </a:defRPr>
      </a:lvl6pPr>
      <a:lvl7pPr marL="1885903" indent="-167875" algn="l" rtl="0" eaLnBrk="1" fontAlgn="base" hangingPunct="1">
        <a:spcBef>
          <a:spcPct val="20000"/>
        </a:spcBef>
        <a:spcAft>
          <a:spcPct val="0"/>
        </a:spcAft>
        <a:buClr>
          <a:srgbClr val="0033CC"/>
        </a:buClr>
        <a:buChar char="»"/>
        <a:defRPr sz="1500">
          <a:solidFill>
            <a:schemeClr val="tx1"/>
          </a:solidFill>
          <a:latin typeface="+mn-lt"/>
          <a:cs typeface="+mn-cs"/>
        </a:defRPr>
      </a:lvl7pPr>
      <a:lvl8pPr marL="2228795" indent="-167875" algn="l" rtl="0" eaLnBrk="1" fontAlgn="base" hangingPunct="1">
        <a:spcBef>
          <a:spcPct val="20000"/>
        </a:spcBef>
        <a:spcAft>
          <a:spcPct val="0"/>
        </a:spcAft>
        <a:buClr>
          <a:srgbClr val="0033CC"/>
        </a:buClr>
        <a:buChar char="»"/>
        <a:defRPr sz="1500">
          <a:solidFill>
            <a:schemeClr val="tx1"/>
          </a:solidFill>
          <a:latin typeface="+mn-lt"/>
          <a:cs typeface="+mn-cs"/>
        </a:defRPr>
      </a:lvl8pPr>
      <a:lvl9pPr marL="2571686" indent="-167875" algn="l" rtl="0" eaLnBrk="1" fontAlgn="base" hangingPunct="1">
        <a:spcBef>
          <a:spcPct val="20000"/>
        </a:spcBef>
        <a:spcAft>
          <a:spcPct val="0"/>
        </a:spcAft>
        <a:buClr>
          <a:srgbClr val="0033CC"/>
        </a:buClr>
        <a:buChar char="»"/>
        <a:defRPr sz="1500">
          <a:solidFill>
            <a:schemeClr val="tx1"/>
          </a:solidFill>
          <a:latin typeface="+mn-lt"/>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15"/>
          <p:cNvSpPr>
            <a:spLocks noGrp="1" noChangeArrowheads="1"/>
          </p:cNvSpPr>
          <p:nvPr>
            <p:ph type="title"/>
          </p:nvPr>
        </p:nvSpPr>
        <p:spPr bwMode="auto">
          <a:xfrm>
            <a:off x="414338" y="152400"/>
            <a:ext cx="7734300" cy="801688"/>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3075" name="Rectangle 11"/>
          <p:cNvSpPr>
            <a:spLocks noGrp="1" noChangeArrowheads="1"/>
          </p:cNvSpPr>
          <p:nvPr>
            <p:ph type="body" idx="1"/>
          </p:nvPr>
        </p:nvSpPr>
        <p:spPr bwMode="auto">
          <a:xfrm>
            <a:off x="457200" y="1600206"/>
            <a:ext cx="83820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5788" name="Rectangle 12"/>
          <p:cNvSpPr>
            <a:spLocks noGrp="1" noChangeArrowheads="1"/>
          </p:cNvSpPr>
          <p:nvPr>
            <p:ph type="dt" sz="half" idx="2"/>
          </p:nvPr>
        </p:nvSpPr>
        <p:spPr bwMode="auto">
          <a:xfrm>
            <a:off x="2" y="6594487"/>
            <a:ext cx="1933575" cy="263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600" b="0">
                <a:latin typeface="+mn-lt"/>
                <a:cs typeface="+mn-cs"/>
              </a:defRPr>
            </a:lvl1pPr>
          </a:lstStyle>
          <a:p>
            <a:pPr fontAlgn="base">
              <a:spcAft>
                <a:spcPct val="0"/>
              </a:spcAft>
              <a:defRPr/>
            </a:pPr>
            <a:endParaRPr lang="en-US">
              <a:solidFill>
                <a:srgbClr val="000000"/>
              </a:solidFill>
            </a:endParaRPr>
          </a:p>
        </p:txBody>
      </p:sp>
      <p:sp>
        <p:nvSpPr>
          <p:cNvPr id="75790" name="Rectangle 14"/>
          <p:cNvSpPr>
            <a:spLocks noGrp="1" noChangeArrowheads="1"/>
          </p:cNvSpPr>
          <p:nvPr>
            <p:ph type="sldNum" sz="quarter" idx="4"/>
          </p:nvPr>
        </p:nvSpPr>
        <p:spPr bwMode="auto">
          <a:xfrm>
            <a:off x="7210427" y="6594487"/>
            <a:ext cx="1933575" cy="263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600" b="0">
                <a:solidFill>
                  <a:schemeClr val="tx1"/>
                </a:solidFill>
                <a:latin typeface="+mn-lt"/>
                <a:cs typeface="+mn-cs"/>
              </a:defRPr>
            </a:lvl1pPr>
          </a:lstStyle>
          <a:p>
            <a:pPr fontAlgn="base">
              <a:spcAft>
                <a:spcPct val="0"/>
              </a:spcAft>
              <a:defRPr/>
            </a:pPr>
            <a:fld id="{ABBAB80B-196E-4758-AC9A-831BAC26F61E}" type="slidenum">
              <a:rPr lang="en-US" smtClean="0"/>
              <a:pPr fontAlgn="base">
                <a:spcAft>
                  <a:spcPct val="0"/>
                </a:spcAft>
                <a:defRPr/>
              </a:pPr>
              <a:t>‹#›</a:t>
            </a:fld>
            <a:endParaRPr lang="en-US"/>
          </a:p>
        </p:txBody>
      </p:sp>
      <p:sp>
        <p:nvSpPr>
          <p:cNvPr id="1030" name="Line 32"/>
          <p:cNvSpPr>
            <a:spLocks noChangeShapeType="1"/>
          </p:cNvSpPr>
          <p:nvPr/>
        </p:nvSpPr>
        <p:spPr bwMode="auto">
          <a:xfrm>
            <a:off x="444502" y="919166"/>
            <a:ext cx="8415338" cy="1587"/>
          </a:xfrm>
          <a:prstGeom prst="line">
            <a:avLst/>
          </a:prstGeom>
          <a:noFill/>
          <a:ln w="9525">
            <a:solidFill>
              <a:srgbClr val="0033CC"/>
            </a:solidFill>
            <a:round/>
            <a:headEnd/>
            <a:tailEnd/>
          </a:ln>
        </p:spPr>
        <p:txBody>
          <a:bodyPr/>
          <a:lstStyle/>
          <a:p>
            <a:pPr fontAlgn="base">
              <a:spcBef>
                <a:spcPct val="0"/>
              </a:spcBef>
              <a:spcAft>
                <a:spcPct val="0"/>
              </a:spcAft>
              <a:defRPr/>
            </a:pPr>
            <a:endParaRPr lang="en-US" sz="1350" b="1">
              <a:solidFill>
                <a:srgbClr val="000000"/>
              </a:solidFill>
              <a:latin typeface="Arial" charset="0"/>
            </a:endParaRPr>
          </a:p>
        </p:txBody>
      </p:sp>
      <p:pic>
        <p:nvPicPr>
          <p:cNvPr id="3079" name="Picture 7" descr="EEC-Happle2.gif"/>
          <p:cNvPicPr>
            <a:picLocks noChangeAspect="1"/>
          </p:cNvPicPr>
          <p:nvPr/>
        </p:nvPicPr>
        <p:blipFill>
          <a:blip r:embed="rId20" cstate="email">
            <a:extLst>
              <a:ext uri="{28A0092B-C50C-407E-A947-70E740481C1C}">
                <a14:useLocalDpi xmlns:a14="http://schemas.microsoft.com/office/drawing/2010/main"/>
              </a:ext>
            </a:extLst>
          </a:blip>
          <a:srcRect/>
          <a:stretch>
            <a:fillRect/>
          </a:stretch>
        </p:blipFill>
        <p:spPr bwMode="auto">
          <a:xfrm>
            <a:off x="8181975" y="182566"/>
            <a:ext cx="660400" cy="655637"/>
          </a:xfrm>
          <a:prstGeom prst="rect">
            <a:avLst/>
          </a:prstGeom>
          <a:noFill/>
          <a:ln w="9525">
            <a:noFill/>
            <a:miter lim="800000"/>
            <a:headEnd/>
            <a:tailEnd/>
          </a:ln>
        </p:spPr>
      </p:pic>
    </p:spTree>
    <p:extLst>
      <p:ext uri="{BB962C8B-B14F-4D97-AF65-F5344CB8AC3E}">
        <p14:creationId xmlns:p14="http://schemas.microsoft.com/office/powerpoint/2010/main" val="2902923616"/>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4" r:id="rId16"/>
    <p:sldLayoutId id="2147483754" r:id="rId17"/>
    <p:sldLayoutId id="2147483773" r:id="rId18"/>
  </p:sldLayoutIdLst>
  <p:hf hdr="0" ftr="0" dt="0"/>
  <p:txStyles>
    <p:titleStyle>
      <a:lvl1pPr algn="l" rtl="0" eaLnBrk="1" fontAlgn="base" hangingPunct="1">
        <a:spcBef>
          <a:spcPct val="0"/>
        </a:spcBef>
        <a:spcAft>
          <a:spcPct val="0"/>
        </a:spcAft>
        <a:defRPr sz="1800" b="1">
          <a:solidFill>
            <a:srgbClr val="0033CC"/>
          </a:solidFill>
          <a:latin typeface="+mj-lt"/>
          <a:ea typeface="+mj-ea"/>
          <a:cs typeface="+mj-cs"/>
        </a:defRPr>
      </a:lvl1pPr>
      <a:lvl2pPr algn="l" rtl="0" eaLnBrk="1" fontAlgn="base" hangingPunct="1">
        <a:spcBef>
          <a:spcPct val="0"/>
        </a:spcBef>
        <a:spcAft>
          <a:spcPct val="0"/>
        </a:spcAft>
        <a:defRPr sz="1800" b="1">
          <a:solidFill>
            <a:srgbClr val="0033CC"/>
          </a:solidFill>
          <a:latin typeface="Verdana" pitchFamily="34" charset="0"/>
          <a:cs typeface="Arial" charset="0"/>
        </a:defRPr>
      </a:lvl2pPr>
      <a:lvl3pPr algn="l" rtl="0" eaLnBrk="1" fontAlgn="base" hangingPunct="1">
        <a:spcBef>
          <a:spcPct val="0"/>
        </a:spcBef>
        <a:spcAft>
          <a:spcPct val="0"/>
        </a:spcAft>
        <a:defRPr sz="1800" b="1">
          <a:solidFill>
            <a:srgbClr val="0033CC"/>
          </a:solidFill>
          <a:latin typeface="Verdana" pitchFamily="34" charset="0"/>
          <a:cs typeface="Arial" charset="0"/>
        </a:defRPr>
      </a:lvl3pPr>
      <a:lvl4pPr algn="l" rtl="0" eaLnBrk="1" fontAlgn="base" hangingPunct="1">
        <a:spcBef>
          <a:spcPct val="0"/>
        </a:spcBef>
        <a:spcAft>
          <a:spcPct val="0"/>
        </a:spcAft>
        <a:defRPr sz="1800" b="1">
          <a:solidFill>
            <a:srgbClr val="0033CC"/>
          </a:solidFill>
          <a:latin typeface="Verdana" pitchFamily="34" charset="0"/>
          <a:cs typeface="Arial" charset="0"/>
        </a:defRPr>
      </a:lvl4pPr>
      <a:lvl5pPr algn="l" rtl="0" eaLnBrk="1" fontAlgn="base" hangingPunct="1">
        <a:spcBef>
          <a:spcPct val="0"/>
        </a:spcBef>
        <a:spcAft>
          <a:spcPct val="0"/>
        </a:spcAft>
        <a:defRPr sz="1800" b="1">
          <a:solidFill>
            <a:srgbClr val="0033CC"/>
          </a:solidFill>
          <a:latin typeface="Verdana" pitchFamily="34" charset="0"/>
          <a:cs typeface="Arial" charset="0"/>
        </a:defRPr>
      </a:lvl5pPr>
      <a:lvl6pPr marL="342892" algn="l" rtl="0" eaLnBrk="1" fontAlgn="base" hangingPunct="1">
        <a:spcBef>
          <a:spcPct val="0"/>
        </a:spcBef>
        <a:spcAft>
          <a:spcPct val="0"/>
        </a:spcAft>
        <a:defRPr sz="1800" b="1">
          <a:solidFill>
            <a:srgbClr val="0033CC"/>
          </a:solidFill>
          <a:latin typeface="Verdana" pitchFamily="34" charset="0"/>
          <a:cs typeface="Arial" charset="0"/>
        </a:defRPr>
      </a:lvl6pPr>
      <a:lvl7pPr marL="685783" algn="l" rtl="0" eaLnBrk="1" fontAlgn="base" hangingPunct="1">
        <a:spcBef>
          <a:spcPct val="0"/>
        </a:spcBef>
        <a:spcAft>
          <a:spcPct val="0"/>
        </a:spcAft>
        <a:defRPr sz="1800" b="1">
          <a:solidFill>
            <a:srgbClr val="0033CC"/>
          </a:solidFill>
          <a:latin typeface="Verdana" pitchFamily="34" charset="0"/>
          <a:cs typeface="Arial" charset="0"/>
        </a:defRPr>
      </a:lvl7pPr>
      <a:lvl8pPr marL="1028675" algn="l" rtl="0" eaLnBrk="1" fontAlgn="base" hangingPunct="1">
        <a:spcBef>
          <a:spcPct val="0"/>
        </a:spcBef>
        <a:spcAft>
          <a:spcPct val="0"/>
        </a:spcAft>
        <a:defRPr sz="1800" b="1">
          <a:solidFill>
            <a:srgbClr val="0033CC"/>
          </a:solidFill>
          <a:latin typeface="Verdana" pitchFamily="34" charset="0"/>
          <a:cs typeface="Arial" charset="0"/>
        </a:defRPr>
      </a:lvl8pPr>
      <a:lvl9pPr marL="1371566" algn="l" rtl="0" eaLnBrk="1" fontAlgn="base" hangingPunct="1">
        <a:spcBef>
          <a:spcPct val="0"/>
        </a:spcBef>
        <a:spcAft>
          <a:spcPct val="0"/>
        </a:spcAft>
        <a:defRPr sz="1800" b="1">
          <a:solidFill>
            <a:srgbClr val="0033CC"/>
          </a:solidFill>
          <a:latin typeface="Verdana" pitchFamily="34" charset="0"/>
          <a:cs typeface="Arial" charset="0"/>
        </a:defRPr>
      </a:lvl9pPr>
    </p:titleStyle>
    <p:bodyStyle>
      <a:lvl1pPr marL="171446" indent="-171446" algn="l" rtl="0" eaLnBrk="1" fontAlgn="base" hangingPunct="1">
        <a:spcBef>
          <a:spcPct val="100000"/>
        </a:spcBef>
        <a:spcAft>
          <a:spcPct val="0"/>
        </a:spcAft>
        <a:buClr>
          <a:srgbClr val="0033CC"/>
        </a:buClr>
        <a:buChar char="•"/>
        <a:defRPr sz="1800" b="1">
          <a:solidFill>
            <a:schemeClr val="tx1"/>
          </a:solidFill>
          <a:latin typeface="+mn-lt"/>
          <a:ea typeface="+mn-ea"/>
          <a:cs typeface="+mn-cs"/>
        </a:defRPr>
      </a:lvl1pPr>
      <a:lvl2pPr marL="432186" indent="-175018" algn="l" rtl="0" eaLnBrk="1" fontAlgn="base" hangingPunct="1">
        <a:spcBef>
          <a:spcPct val="20000"/>
        </a:spcBef>
        <a:spcAft>
          <a:spcPct val="0"/>
        </a:spcAft>
        <a:buClr>
          <a:srgbClr val="0033CC"/>
        </a:buClr>
        <a:buFont typeface="Arial" charset="0"/>
        <a:buChar char="–"/>
        <a:defRPr sz="1500">
          <a:solidFill>
            <a:schemeClr val="tx1"/>
          </a:solidFill>
          <a:latin typeface="+mn-lt"/>
          <a:cs typeface="+mn-cs"/>
        </a:defRPr>
      </a:lvl2pPr>
      <a:lvl3pPr marL="685783" indent="-167875" algn="l" rtl="0" eaLnBrk="1" fontAlgn="base" hangingPunct="1">
        <a:spcBef>
          <a:spcPct val="20000"/>
        </a:spcBef>
        <a:spcAft>
          <a:spcPct val="0"/>
        </a:spcAft>
        <a:buClr>
          <a:srgbClr val="0033CC"/>
        </a:buClr>
        <a:buChar char="•"/>
        <a:defRPr sz="1500">
          <a:solidFill>
            <a:schemeClr val="tx1"/>
          </a:solidFill>
          <a:latin typeface="+mn-lt"/>
          <a:cs typeface="+mn-cs"/>
        </a:defRPr>
      </a:lvl3pPr>
      <a:lvl4pPr marL="946523" indent="-175018" algn="l" rtl="0" eaLnBrk="1" fontAlgn="base" hangingPunct="1">
        <a:spcBef>
          <a:spcPct val="20000"/>
        </a:spcBef>
        <a:spcAft>
          <a:spcPct val="0"/>
        </a:spcAft>
        <a:buClr>
          <a:srgbClr val="0033CC"/>
        </a:buClr>
        <a:buChar char="–"/>
        <a:defRPr sz="1500">
          <a:solidFill>
            <a:schemeClr val="tx1"/>
          </a:solidFill>
          <a:latin typeface="+mn-lt"/>
          <a:cs typeface="+mn-cs"/>
        </a:defRPr>
      </a:lvl4pPr>
      <a:lvl5pPr marL="1200120" indent="-167875" algn="l" rtl="0" eaLnBrk="1" fontAlgn="base" hangingPunct="1">
        <a:spcBef>
          <a:spcPct val="20000"/>
        </a:spcBef>
        <a:spcAft>
          <a:spcPct val="0"/>
        </a:spcAft>
        <a:buClr>
          <a:srgbClr val="0033CC"/>
        </a:buClr>
        <a:buChar char="»"/>
        <a:defRPr sz="1500">
          <a:solidFill>
            <a:schemeClr val="tx1"/>
          </a:solidFill>
          <a:latin typeface="+mn-lt"/>
          <a:cs typeface="+mn-cs"/>
        </a:defRPr>
      </a:lvl5pPr>
      <a:lvl6pPr marL="1543012" indent="-167875" algn="l" rtl="0" eaLnBrk="1" fontAlgn="base" hangingPunct="1">
        <a:spcBef>
          <a:spcPct val="20000"/>
        </a:spcBef>
        <a:spcAft>
          <a:spcPct val="0"/>
        </a:spcAft>
        <a:buClr>
          <a:srgbClr val="0033CC"/>
        </a:buClr>
        <a:buChar char="»"/>
        <a:defRPr sz="1500">
          <a:solidFill>
            <a:schemeClr val="tx1"/>
          </a:solidFill>
          <a:latin typeface="+mn-lt"/>
          <a:cs typeface="+mn-cs"/>
        </a:defRPr>
      </a:lvl6pPr>
      <a:lvl7pPr marL="1885903" indent="-167875" algn="l" rtl="0" eaLnBrk="1" fontAlgn="base" hangingPunct="1">
        <a:spcBef>
          <a:spcPct val="20000"/>
        </a:spcBef>
        <a:spcAft>
          <a:spcPct val="0"/>
        </a:spcAft>
        <a:buClr>
          <a:srgbClr val="0033CC"/>
        </a:buClr>
        <a:buChar char="»"/>
        <a:defRPr sz="1500">
          <a:solidFill>
            <a:schemeClr val="tx1"/>
          </a:solidFill>
          <a:latin typeface="+mn-lt"/>
          <a:cs typeface="+mn-cs"/>
        </a:defRPr>
      </a:lvl7pPr>
      <a:lvl8pPr marL="2228795" indent="-167875" algn="l" rtl="0" eaLnBrk="1" fontAlgn="base" hangingPunct="1">
        <a:spcBef>
          <a:spcPct val="20000"/>
        </a:spcBef>
        <a:spcAft>
          <a:spcPct val="0"/>
        </a:spcAft>
        <a:buClr>
          <a:srgbClr val="0033CC"/>
        </a:buClr>
        <a:buChar char="»"/>
        <a:defRPr sz="1500">
          <a:solidFill>
            <a:schemeClr val="tx1"/>
          </a:solidFill>
          <a:latin typeface="+mn-lt"/>
          <a:cs typeface="+mn-cs"/>
        </a:defRPr>
      </a:lvl8pPr>
      <a:lvl9pPr marL="2571686" indent="-167875" algn="l" rtl="0" eaLnBrk="1" fontAlgn="base" hangingPunct="1">
        <a:spcBef>
          <a:spcPct val="20000"/>
        </a:spcBef>
        <a:spcAft>
          <a:spcPct val="0"/>
        </a:spcAft>
        <a:buClr>
          <a:srgbClr val="0033CC"/>
        </a:buClr>
        <a:buChar char="»"/>
        <a:defRPr sz="1500">
          <a:solidFill>
            <a:schemeClr val="tx1"/>
          </a:solidFill>
          <a:latin typeface="+mn-lt"/>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15"/>
          <p:cNvSpPr>
            <a:spLocks noGrp="1" noChangeArrowheads="1"/>
          </p:cNvSpPr>
          <p:nvPr>
            <p:ph type="title"/>
          </p:nvPr>
        </p:nvSpPr>
        <p:spPr bwMode="auto">
          <a:xfrm>
            <a:off x="414338" y="152400"/>
            <a:ext cx="7734300" cy="801688"/>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3075" name="Rectangle 11"/>
          <p:cNvSpPr>
            <a:spLocks noGrp="1" noChangeArrowheads="1"/>
          </p:cNvSpPr>
          <p:nvPr>
            <p:ph type="body" idx="1"/>
          </p:nvPr>
        </p:nvSpPr>
        <p:spPr bwMode="auto">
          <a:xfrm>
            <a:off x="457200" y="1600206"/>
            <a:ext cx="83820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5788" name="Rectangle 12"/>
          <p:cNvSpPr>
            <a:spLocks noGrp="1" noChangeArrowheads="1"/>
          </p:cNvSpPr>
          <p:nvPr>
            <p:ph type="dt" sz="half" idx="2"/>
          </p:nvPr>
        </p:nvSpPr>
        <p:spPr bwMode="auto">
          <a:xfrm>
            <a:off x="2" y="6594487"/>
            <a:ext cx="1933575" cy="263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600" b="0">
                <a:latin typeface="+mn-lt"/>
                <a:cs typeface="+mn-cs"/>
              </a:defRPr>
            </a:lvl1pPr>
          </a:lstStyle>
          <a:p>
            <a:pPr fontAlgn="base">
              <a:spcAft>
                <a:spcPct val="0"/>
              </a:spcAft>
              <a:defRPr/>
            </a:pPr>
            <a:endParaRPr lang="en-US">
              <a:solidFill>
                <a:srgbClr val="000000"/>
              </a:solidFill>
            </a:endParaRPr>
          </a:p>
        </p:txBody>
      </p:sp>
      <p:sp>
        <p:nvSpPr>
          <p:cNvPr id="75790" name="Rectangle 14"/>
          <p:cNvSpPr>
            <a:spLocks noGrp="1" noChangeArrowheads="1"/>
          </p:cNvSpPr>
          <p:nvPr>
            <p:ph type="sldNum" sz="quarter" idx="4"/>
          </p:nvPr>
        </p:nvSpPr>
        <p:spPr bwMode="auto">
          <a:xfrm>
            <a:off x="7210427" y="6594487"/>
            <a:ext cx="1933575" cy="263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600" b="0">
                <a:solidFill>
                  <a:schemeClr val="tx1"/>
                </a:solidFill>
                <a:latin typeface="+mn-lt"/>
                <a:cs typeface="+mn-cs"/>
              </a:defRPr>
            </a:lvl1pPr>
          </a:lstStyle>
          <a:p>
            <a:pPr fontAlgn="base">
              <a:spcAft>
                <a:spcPct val="0"/>
              </a:spcAft>
              <a:defRPr/>
            </a:pPr>
            <a:fld id="{ABBAB80B-196E-4758-AC9A-831BAC26F61E}" type="slidenum">
              <a:rPr lang="en-US" smtClean="0"/>
              <a:pPr fontAlgn="base">
                <a:spcAft>
                  <a:spcPct val="0"/>
                </a:spcAft>
                <a:defRPr/>
              </a:pPr>
              <a:t>‹#›</a:t>
            </a:fld>
            <a:endParaRPr lang="en-US"/>
          </a:p>
        </p:txBody>
      </p:sp>
      <p:sp>
        <p:nvSpPr>
          <p:cNvPr id="1030" name="Line 32"/>
          <p:cNvSpPr>
            <a:spLocks noChangeShapeType="1"/>
          </p:cNvSpPr>
          <p:nvPr/>
        </p:nvSpPr>
        <p:spPr bwMode="auto">
          <a:xfrm>
            <a:off x="444502" y="919166"/>
            <a:ext cx="8415338" cy="1587"/>
          </a:xfrm>
          <a:prstGeom prst="line">
            <a:avLst/>
          </a:prstGeom>
          <a:noFill/>
          <a:ln w="9525">
            <a:solidFill>
              <a:srgbClr val="0033CC"/>
            </a:solidFill>
            <a:round/>
            <a:headEnd/>
            <a:tailEnd/>
          </a:ln>
        </p:spPr>
        <p:txBody>
          <a:bodyPr/>
          <a:lstStyle/>
          <a:p>
            <a:pPr fontAlgn="base">
              <a:spcBef>
                <a:spcPct val="0"/>
              </a:spcBef>
              <a:spcAft>
                <a:spcPct val="0"/>
              </a:spcAft>
              <a:defRPr/>
            </a:pPr>
            <a:endParaRPr lang="en-US" sz="1350" b="1">
              <a:solidFill>
                <a:srgbClr val="000000"/>
              </a:solidFill>
              <a:latin typeface="Arial" charset="0"/>
            </a:endParaRPr>
          </a:p>
        </p:txBody>
      </p:sp>
      <p:pic>
        <p:nvPicPr>
          <p:cNvPr id="3079" name="Picture 7" descr="EEC-Happle2.gif"/>
          <p:cNvPicPr>
            <a:picLocks noChangeAspect="1"/>
          </p:cNvPicPr>
          <p:nvPr/>
        </p:nvPicPr>
        <p:blipFill>
          <a:blip r:embed="rId17" cstate="email">
            <a:extLst>
              <a:ext uri="{28A0092B-C50C-407E-A947-70E740481C1C}">
                <a14:useLocalDpi xmlns:a14="http://schemas.microsoft.com/office/drawing/2010/main"/>
              </a:ext>
            </a:extLst>
          </a:blip>
          <a:srcRect/>
          <a:stretch>
            <a:fillRect/>
          </a:stretch>
        </p:blipFill>
        <p:spPr bwMode="auto">
          <a:xfrm>
            <a:off x="8181975" y="182566"/>
            <a:ext cx="660400" cy="655637"/>
          </a:xfrm>
          <a:prstGeom prst="rect">
            <a:avLst/>
          </a:prstGeom>
          <a:noFill/>
          <a:ln w="9525">
            <a:noFill/>
            <a:miter lim="800000"/>
            <a:headEnd/>
            <a:tailEnd/>
          </a:ln>
        </p:spPr>
      </p:pic>
    </p:spTree>
    <p:extLst>
      <p:ext uri="{BB962C8B-B14F-4D97-AF65-F5344CB8AC3E}">
        <p14:creationId xmlns:p14="http://schemas.microsoft.com/office/powerpoint/2010/main" val="1269837387"/>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 id="2147483720" r:id="rId13"/>
    <p:sldLayoutId id="2147483721" r:id="rId14"/>
    <p:sldLayoutId id="2147483722" r:id="rId15"/>
  </p:sldLayoutIdLst>
  <p:hf hdr="0" ftr="0" dt="0"/>
  <p:txStyles>
    <p:titleStyle>
      <a:lvl1pPr algn="l" rtl="0" eaLnBrk="1" fontAlgn="base" hangingPunct="1">
        <a:spcBef>
          <a:spcPct val="0"/>
        </a:spcBef>
        <a:spcAft>
          <a:spcPct val="0"/>
        </a:spcAft>
        <a:defRPr sz="1800" b="1">
          <a:solidFill>
            <a:srgbClr val="0033CC"/>
          </a:solidFill>
          <a:latin typeface="+mj-lt"/>
          <a:ea typeface="+mj-ea"/>
          <a:cs typeface="+mj-cs"/>
        </a:defRPr>
      </a:lvl1pPr>
      <a:lvl2pPr algn="l" rtl="0" eaLnBrk="1" fontAlgn="base" hangingPunct="1">
        <a:spcBef>
          <a:spcPct val="0"/>
        </a:spcBef>
        <a:spcAft>
          <a:spcPct val="0"/>
        </a:spcAft>
        <a:defRPr sz="1800" b="1">
          <a:solidFill>
            <a:srgbClr val="0033CC"/>
          </a:solidFill>
          <a:latin typeface="Verdana" pitchFamily="34" charset="0"/>
          <a:cs typeface="Arial" charset="0"/>
        </a:defRPr>
      </a:lvl2pPr>
      <a:lvl3pPr algn="l" rtl="0" eaLnBrk="1" fontAlgn="base" hangingPunct="1">
        <a:spcBef>
          <a:spcPct val="0"/>
        </a:spcBef>
        <a:spcAft>
          <a:spcPct val="0"/>
        </a:spcAft>
        <a:defRPr sz="1800" b="1">
          <a:solidFill>
            <a:srgbClr val="0033CC"/>
          </a:solidFill>
          <a:latin typeface="Verdana" pitchFamily="34" charset="0"/>
          <a:cs typeface="Arial" charset="0"/>
        </a:defRPr>
      </a:lvl3pPr>
      <a:lvl4pPr algn="l" rtl="0" eaLnBrk="1" fontAlgn="base" hangingPunct="1">
        <a:spcBef>
          <a:spcPct val="0"/>
        </a:spcBef>
        <a:spcAft>
          <a:spcPct val="0"/>
        </a:spcAft>
        <a:defRPr sz="1800" b="1">
          <a:solidFill>
            <a:srgbClr val="0033CC"/>
          </a:solidFill>
          <a:latin typeface="Verdana" pitchFamily="34" charset="0"/>
          <a:cs typeface="Arial" charset="0"/>
        </a:defRPr>
      </a:lvl4pPr>
      <a:lvl5pPr algn="l" rtl="0" eaLnBrk="1" fontAlgn="base" hangingPunct="1">
        <a:spcBef>
          <a:spcPct val="0"/>
        </a:spcBef>
        <a:spcAft>
          <a:spcPct val="0"/>
        </a:spcAft>
        <a:defRPr sz="1800" b="1">
          <a:solidFill>
            <a:srgbClr val="0033CC"/>
          </a:solidFill>
          <a:latin typeface="Verdana" pitchFamily="34" charset="0"/>
          <a:cs typeface="Arial" charset="0"/>
        </a:defRPr>
      </a:lvl5pPr>
      <a:lvl6pPr marL="342892" algn="l" rtl="0" eaLnBrk="1" fontAlgn="base" hangingPunct="1">
        <a:spcBef>
          <a:spcPct val="0"/>
        </a:spcBef>
        <a:spcAft>
          <a:spcPct val="0"/>
        </a:spcAft>
        <a:defRPr sz="1800" b="1">
          <a:solidFill>
            <a:srgbClr val="0033CC"/>
          </a:solidFill>
          <a:latin typeface="Verdana" pitchFamily="34" charset="0"/>
          <a:cs typeface="Arial" charset="0"/>
        </a:defRPr>
      </a:lvl6pPr>
      <a:lvl7pPr marL="685783" algn="l" rtl="0" eaLnBrk="1" fontAlgn="base" hangingPunct="1">
        <a:spcBef>
          <a:spcPct val="0"/>
        </a:spcBef>
        <a:spcAft>
          <a:spcPct val="0"/>
        </a:spcAft>
        <a:defRPr sz="1800" b="1">
          <a:solidFill>
            <a:srgbClr val="0033CC"/>
          </a:solidFill>
          <a:latin typeface="Verdana" pitchFamily="34" charset="0"/>
          <a:cs typeface="Arial" charset="0"/>
        </a:defRPr>
      </a:lvl7pPr>
      <a:lvl8pPr marL="1028675" algn="l" rtl="0" eaLnBrk="1" fontAlgn="base" hangingPunct="1">
        <a:spcBef>
          <a:spcPct val="0"/>
        </a:spcBef>
        <a:spcAft>
          <a:spcPct val="0"/>
        </a:spcAft>
        <a:defRPr sz="1800" b="1">
          <a:solidFill>
            <a:srgbClr val="0033CC"/>
          </a:solidFill>
          <a:latin typeface="Verdana" pitchFamily="34" charset="0"/>
          <a:cs typeface="Arial" charset="0"/>
        </a:defRPr>
      </a:lvl8pPr>
      <a:lvl9pPr marL="1371566" algn="l" rtl="0" eaLnBrk="1" fontAlgn="base" hangingPunct="1">
        <a:spcBef>
          <a:spcPct val="0"/>
        </a:spcBef>
        <a:spcAft>
          <a:spcPct val="0"/>
        </a:spcAft>
        <a:defRPr sz="1800" b="1">
          <a:solidFill>
            <a:srgbClr val="0033CC"/>
          </a:solidFill>
          <a:latin typeface="Verdana" pitchFamily="34" charset="0"/>
          <a:cs typeface="Arial" charset="0"/>
        </a:defRPr>
      </a:lvl9pPr>
    </p:titleStyle>
    <p:bodyStyle>
      <a:lvl1pPr marL="171446" indent="-171446" algn="l" rtl="0" eaLnBrk="1" fontAlgn="base" hangingPunct="1">
        <a:spcBef>
          <a:spcPct val="100000"/>
        </a:spcBef>
        <a:spcAft>
          <a:spcPct val="0"/>
        </a:spcAft>
        <a:buClr>
          <a:srgbClr val="0033CC"/>
        </a:buClr>
        <a:buChar char="•"/>
        <a:defRPr sz="900" b="0">
          <a:solidFill>
            <a:schemeClr val="tx1"/>
          </a:solidFill>
          <a:latin typeface="+mn-lt"/>
          <a:ea typeface="+mn-ea"/>
          <a:cs typeface="+mn-cs"/>
        </a:defRPr>
      </a:lvl1pPr>
      <a:lvl2pPr marL="432186" indent="-175018" algn="l" rtl="0" eaLnBrk="1" fontAlgn="base" hangingPunct="1">
        <a:spcBef>
          <a:spcPct val="20000"/>
        </a:spcBef>
        <a:spcAft>
          <a:spcPct val="0"/>
        </a:spcAft>
        <a:buClr>
          <a:srgbClr val="0033CC"/>
        </a:buClr>
        <a:buFont typeface="Arial" charset="0"/>
        <a:buChar char="–"/>
        <a:defRPr sz="900" b="0">
          <a:solidFill>
            <a:schemeClr val="tx1"/>
          </a:solidFill>
          <a:latin typeface="+mn-lt"/>
          <a:cs typeface="+mn-cs"/>
        </a:defRPr>
      </a:lvl2pPr>
      <a:lvl3pPr marL="685783" indent="-167875" algn="l" rtl="0" eaLnBrk="1" fontAlgn="base" hangingPunct="1">
        <a:spcBef>
          <a:spcPct val="20000"/>
        </a:spcBef>
        <a:spcAft>
          <a:spcPct val="0"/>
        </a:spcAft>
        <a:buClr>
          <a:srgbClr val="0033CC"/>
        </a:buClr>
        <a:buChar char="•"/>
        <a:defRPr sz="900" b="0">
          <a:solidFill>
            <a:schemeClr val="tx1"/>
          </a:solidFill>
          <a:latin typeface="+mn-lt"/>
          <a:cs typeface="+mn-cs"/>
        </a:defRPr>
      </a:lvl3pPr>
      <a:lvl4pPr marL="946523" indent="-175018" algn="l" rtl="0" eaLnBrk="1" fontAlgn="base" hangingPunct="1">
        <a:spcBef>
          <a:spcPct val="20000"/>
        </a:spcBef>
        <a:spcAft>
          <a:spcPct val="0"/>
        </a:spcAft>
        <a:buClr>
          <a:srgbClr val="0033CC"/>
        </a:buClr>
        <a:buChar char="–"/>
        <a:defRPr sz="900" b="0">
          <a:solidFill>
            <a:schemeClr val="tx1"/>
          </a:solidFill>
          <a:latin typeface="+mn-lt"/>
          <a:cs typeface="+mn-cs"/>
        </a:defRPr>
      </a:lvl4pPr>
      <a:lvl5pPr marL="1200120" indent="-167875" algn="l" rtl="0" eaLnBrk="1" fontAlgn="base" hangingPunct="1">
        <a:spcBef>
          <a:spcPct val="20000"/>
        </a:spcBef>
        <a:spcAft>
          <a:spcPct val="0"/>
        </a:spcAft>
        <a:buClr>
          <a:srgbClr val="0033CC"/>
        </a:buClr>
        <a:buChar char="»"/>
        <a:defRPr sz="900" b="0">
          <a:solidFill>
            <a:schemeClr val="tx1"/>
          </a:solidFill>
          <a:latin typeface="+mn-lt"/>
          <a:cs typeface="+mn-cs"/>
        </a:defRPr>
      </a:lvl5pPr>
      <a:lvl6pPr marL="1543012" indent="-167875" algn="l" rtl="0" eaLnBrk="1" fontAlgn="base" hangingPunct="1">
        <a:spcBef>
          <a:spcPct val="20000"/>
        </a:spcBef>
        <a:spcAft>
          <a:spcPct val="0"/>
        </a:spcAft>
        <a:buClr>
          <a:srgbClr val="0033CC"/>
        </a:buClr>
        <a:buChar char="»"/>
        <a:defRPr sz="1500">
          <a:solidFill>
            <a:schemeClr val="tx1"/>
          </a:solidFill>
          <a:latin typeface="+mn-lt"/>
          <a:cs typeface="+mn-cs"/>
        </a:defRPr>
      </a:lvl6pPr>
      <a:lvl7pPr marL="1885903" indent="-167875" algn="l" rtl="0" eaLnBrk="1" fontAlgn="base" hangingPunct="1">
        <a:spcBef>
          <a:spcPct val="20000"/>
        </a:spcBef>
        <a:spcAft>
          <a:spcPct val="0"/>
        </a:spcAft>
        <a:buClr>
          <a:srgbClr val="0033CC"/>
        </a:buClr>
        <a:buChar char="»"/>
        <a:defRPr sz="1500">
          <a:solidFill>
            <a:schemeClr val="tx1"/>
          </a:solidFill>
          <a:latin typeface="+mn-lt"/>
          <a:cs typeface="+mn-cs"/>
        </a:defRPr>
      </a:lvl7pPr>
      <a:lvl8pPr marL="2228795" indent="-167875" algn="l" rtl="0" eaLnBrk="1" fontAlgn="base" hangingPunct="1">
        <a:spcBef>
          <a:spcPct val="20000"/>
        </a:spcBef>
        <a:spcAft>
          <a:spcPct val="0"/>
        </a:spcAft>
        <a:buClr>
          <a:srgbClr val="0033CC"/>
        </a:buClr>
        <a:buChar char="»"/>
        <a:defRPr sz="1500">
          <a:solidFill>
            <a:schemeClr val="tx1"/>
          </a:solidFill>
          <a:latin typeface="+mn-lt"/>
          <a:cs typeface="+mn-cs"/>
        </a:defRPr>
      </a:lvl8pPr>
      <a:lvl9pPr marL="2571686" indent="-167875" algn="l" rtl="0" eaLnBrk="1" fontAlgn="base" hangingPunct="1">
        <a:spcBef>
          <a:spcPct val="20000"/>
        </a:spcBef>
        <a:spcAft>
          <a:spcPct val="0"/>
        </a:spcAft>
        <a:buClr>
          <a:srgbClr val="0033CC"/>
        </a:buClr>
        <a:buChar char="»"/>
        <a:defRPr sz="1500">
          <a:solidFill>
            <a:schemeClr val="tx1"/>
          </a:solidFill>
          <a:latin typeface="+mn-lt"/>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15"/>
          <p:cNvSpPr>
            <a:spLocks noGrp="1" noChangeArrowheads="1"/>
          </p:cNvSpPr>
          <p:nvPr>
            <p:ph type="title"/>
          </p:nvPr>
        </p:nvSpPr>
        <p:spPr bwMode="auto">
          <a:xfrm>
            <a:off x="414338" y="152400"/>
            <a:ext cx="7734300" cy="801688"/>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3075" name="Rectangle 11"/>
          <p:cNvSpPr>
            <a:spLocks noGrp="1" noChangeArrowheads="1"/>
          </p:cNvSpPr>
          <p:nvPr>
            <p:ph type="body" idx="1"/>
          </p:nvPr>
        </p:nvSpPr>
        <p:spPr bwMode="auto">
          <a:xfrm>
            <a:off x="457200" y="1600206"/>
            <a:ext cx="83820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5788" name="Rectangle 12"/>
          <p:cNvSpPr>
            <a:spLocks noGrp="1" noChangeArrowheads="1"/>
          </p:cNvSpPr>
          <p:nvPr>
            <p:ph type="dt" sz="half" idx="2"/>
          </p:nvPr>
        </p:nvSpPr>
        <p:spPr bwMode="auto">
          <a:xfrm>
            <a:off x="2" y="6594487"/>
            <a:ext cx="1933575" cy="263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600" b="0">
                <a:latin typeface="+mn-lt"/>
                <a:cs typeface="+mn-cs"/>
              </a:defRPr>
            </a:lvl1pPr>
          </a:lstStyle>
          <a:p>
            <a:pPr fontAlgn="base">
              <a:spcAft>
                <a:spcPct val="0"/>
              </a:spcAft>
              <a:defRPr/>
            </a:pPr>
            <a:endParaRPr lang="en-US">
              <a:solidFill>
                <a:srgbClr val="000000"/>
              </a:solidFill>
            </a:endParaRPr>
          </a:p>
        </p:txBody>
      </p:sp>
      <p:sp>
        <p:nvSpPr>
          <p:cNvPr id="75790" name="Rectangle 14"/>
          <p:cNvSpPr>
            <a:spLocks noGrp="1" noChangeArrowheads="1"/>
          </p:cNvSpPr>
          <p:nvPr>
            <p:ph type="sldNum" sz="quarter" idx="4"/>
          </p:nvPr>
        </p:nvSpPr>
        <p:spPr bwMode="auto">
          <a:xfrm>
            <a:off x="7210427" y="6594487"/>
            <a:ext cx="1933575" cy="263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600" b="0">
                <a:solidFill>
                  <a:schemeClr val="tx1"/>
                </a:solidFill>
                <a:latin typeface="+mn-lt"/>
                <a:cs typeface="+mn-cs"/>
              </a:defRPr>
            </a:lvl1pPr>
          </a:lstStyle>
          <a:p>
            <a:pPr fontAlgn="base">
              <a:spcAft>
                <a:spcPct val="0"/>
              </a:spcAft>
              <a:defRPr/>
            </a:pPr>
            <a:fld id="{ABBAB80B-196E-4758-AC9A-831BAC26F61E}" type="slidenum">
              <a:rPr lang="en-US" smtClean="0"/>
              <a:pPr fontAlgn="base">
                <a:spcAft>
                  <a:spcPct val="0"/>
                </a:spcAft>
                <a:defRPr/>
              </a:pPr>
              <a:t>‹#›</a:t>
            </a:fld>
            <a:endParaRPr lang="en-US"/>
          </a:p>
        </p:txBody>
      </p:sp>
      <p:sp>
        <p:nvSpPr>
          <p:cNvPr id="1030" name="Line 32"/>
          <p:cNvSpPr>
            <a:spLocks noChangeShapeType="1"/>
          </p:cNvSpPr>
          <p:nvPr/>
        </p:nvSpPr>
        <p:spPr bwMode="auto">
          <a:xfrm>
            <a:off x="444502" y="919166"/>
            <a:ext cx="8415338" cy="1587"/>
          </a:xfrm>
          <a:prstGeom prst="line">
            <a:avLst/>
          </a:prstGeom>
          <a:noFill/>
          <a:ln w="9525">
            <a:solidFill>
              <a:srgbClr val="0033CC"/>
            </a:solidFill>
            <a:round/>
            <a:headEnd/>
            <a:tailEnd/>
          </a:ln>
        </p:spPr>
        <p:txBody>
          <a:bodyPr/>
          <a:lstStyle/>
          <a:p>
            <a:pPr fontAlgn="base">
              <a:spcBef>
                <a:spcPct val="0"/>
              </a:spcBef>
              <a:spcAft>
                <a:spcPct val="0"/>
              </a:spcAft>
              <a:defRPr/>
            </a:pPr>
            <a:endParaRPr lang="en-US" sz="1350" b="1">
              <a:solidFill>
                <a:srgbClr val="000000"/>
              </a:solidFill>
              <a:latin typeface="Arial" charset="0"/>
            </a:endParaRPr>
          </a:p>
        </p:txBody>
      </p:sp>
      <p:pic>
        <p:nvPicPr>
          <p:cNvPr id="3079" name="Picture 7" descr="EEC-Happle2.gif"/>
          <p:cNvPicPr>
            <a:picLocks noChangeAspect="1"/>
          </p:cNvPicPr>
          <p:nvPr/>
        </p:nvPicPr>
        <p:blipFill>
          <a:blip r:embed="rId13" cstate="email">
            <a:extLst>
              <a:ext uri="{28A0092B-C50C-407E-A947-70E740481C1C}">
                <a14:useLocalDpi xmlns:a14="http://schemas.microsoft.com/office/drawing/2010/main"/>
              </a:ext>
            </a:extLst>
          </a:blip>
          <a:srcRect/>
          <a:stretch>
            <a:fillRect/>
          </a:stretch>
        </p:blipFill>
        <p:spPr bwMode="auto">
          <a:xfrm>
            <a:off x="8181975" y="182566"/>
            <a:ext cx="660400" cy="655637"/>
          </a:xfrm>
          <a:prstGeom prst="rect">
            <a:avLst/>
          </a:prstGeom>
          <a:noFill/>
          <a:ln w="9525">
            <a:noFill/>
            <a:miter lim="800000"/>
            <a:headEnd/>
            <a:tailEnd/>
          </a:ln>
        </p:spPr>
      </p:pic>
    </p:spTree>
    <p:extLst>
      <p:ext uri="{BB962C8B-B14F-4D97-AF65-F5344CB8AC3E}">
        <p14:creationId xmlns:p14="http://schemas.microsoft.com/office/powerpoint/2010/main" val="1611376150"/>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5" r:id="rId11"/>
  </p:sldLayoutIdLst>
  <p:hf hdr="0" ftr="0" dt="0"/>
  <p:txStyles>
    <p:titleStyle>
      <a:lvl1pPr algn="l" rtl="0" eaLnBrk="1" fontAlgn="base" hangingPunct="1">
        <a:spcBef>
          <a:spcPct val="0"/>
        </a:spcBef>
        <a:spcAft>
          <a:spcPct val="0"/>
        </a:spcAft>
        <a:defRPr sz="1500" b="1">
          <a:solidFill>
            <a:srgbClr val="0000E5"/>
          </a:solidFill>
          <a:latin typeface="+mj-lt"/>
          <a:ea typeface="+mj-ea"/>
          <a:cs typeface="+mj-cs"/>
        </a:defRPr>
      </a:lvl1pPr>
      <a:lvl2pPr algn="l" rtl="0" eaLnBrk="1" fontAlgn="base" hangingPunct="1">
        <a:spcBef>
          <a:spcPct val="0"/>
        </a:spcBef>
        <a:spcAft>
          <a:spcPct val="0"/>
        </a:spcAft>
        <a:defRPr sz="1800" b="1">
          <a:solidFill>
            <a:srgbClr val="0033CC"/>
          </a:solidFill>
          <a:latin typeface="Verdana" pitchFamily="34" charset="0"/>
          <a:cs typeface="Arial" charset="0"/>
        </a:defRPr>
      </a:lvl2pPr>
      <a:lvl3pPr algn="l" rtl="0" eaLnBrk="1" fontAlgn="base" hangingPunct="1">
        <a:spcBef>
          <a:spcPct val="0"/>
        </a:spcBef>
        <a:spcAft>
          <a:spcPct val="0"/>
        </a:spcAft>
        <a:defRPr sz="1800" b="1">
          <a:solidFill>
            <a:srgbClr val="0033CC"/>
          </a:solidFill>
          <a:latin typeface="Verdana" pitchFamily="34" charset="0"/>
          <a:cs typeface="Arial" charset="0"/>
        </a:defRPr>
      </a:lvl3pPr>
      <a:lvl4pPr algn="l" rtl="0" eaLnBrk="1" fontAlgn="base" hangingPunct="1">
        <a:spcBef>
          <a:spcPct val="0"/>
        </a:spcBef>
        <a:spcAft>
          <a:spcPct val="0"/>
        </a:spcAft>
        <a:defRPr sz="1800" b="1">
          <a:solidFill>
            <a:srgbClr val="0033CC"/>
          </a:solidFill>
          <a:latin typeface="Verdana" pitchFamily="34" charset="0"/>
          <a:cs typeface="Arial" charset="0"/>
        </a:defRPr>
      </a:lvl4pPr>
      <a:lvl5pPr algn="l" rtl="0" eaLnBrk="1" fontAlgn="base" hangingPunct="1">
        <a:spcBef>
          <a:spcPct val="0"/>
        </a:spcBef>
        <a:spcAft>
          <a:spcPct val="0"/>
        </a:spcAft>
        <a:defRPr sz="1800" b="1">
          <a:solidFill>
            <a:srgbClr val="0033CC"/>
          </a:solidFill>
          <a:latin typeface="Verdana" pitchFamily="34" charset="0"/>
          <a:cs typeface="Arial" charset="0"/>
        </a:defRPr>
      </a:lvl5pPr>
      <a:lvl6pPr marL="342892" algn="l" rtl="0" eaLnBrk="1" fontAlgn="base" hangingPunct="1">
        <a:spcBef>
          <a:spcPct val="0"/>
        </a:spcBef>
        <a:spcAft>
          <a:spcPct val="0"/>
        </a:spcAft>
        <a:defRPr sz="1800" b="1">
          <a:solidFill>
            <a:srgbClr val="0033CC"/>
          </a:solidFill>
          <a:latin typeface="Verdana" pitchFamily="34" charset="0"/>
          <a:cs typeface="Arial" charset="0"/>
        </a:defRPr>
      </a:lvl6pPr>
      <a:lvl7pPr marL="685783" algn="l" rtl="0" eaLnBrk="1" fontAlgn="base" hangingPunct="1">
        <a:spcBef>
          <a:spcPct val="0"/>
        </a:spcBef>
        <a:spcAft>
          <a:spcPct val="0"/>
        </a:spcAft>
        <a:defRPr sz="1800" b="1">
          <a:solidFill>
            <a:srgbClr val="0033CC"/>
          </a:solidFill>
          <a:latin typeface="Verdana" pitchFamily="34" charset="0"/>
          <a:cs typeface="Arial" charset="0"/>
        </a:defRPr>
      </a:lvl7pPr>
      <a:lvl8pPr marL="1028675" algn="l" rtl="0" eaLnBrk="1" fontAlgn="base" hangingPunct="1">
        <a:spcBef>
          <a:spcPct val="0"/>
        </a:spcBef>
        <a:spcAft>
          <a:spcPct val="0"/>
        </a:spcAft>
        <a:defRPr sz="1800" b="1">
          <a:solidFill>
            <a:srgbClr val="0033CC"/>
          </a:solidFill>
          <a:latin typeface="Verdana" pitchFamily="34" charset="0"/>
          <a:cs typeface="Arial" charset="0"/>
        </a:defRPr>
      </a:lvl8pPr>
      <a:lvl9pPr marL="1371566" algn="l" rtl="0" eaLnBrk="1" fontAlgn="base" hangingPunct="1">
        <a:spcBef>
          <a:spcPct val="0"/>
        </a:spcBef>
        <a:spcAft>
          <a:spcPct val="0"/>
        </a:spcAft>
        <a:defRPr sz="1800" b="1">
          <a:solidFill>
            <a:srgbClr val="0033CC"/>
          </a:solidFill>
          <a:latin typeface="Verdana" pitchFamily="34" charset="0"/>
          <a:cs typeface="Arial" charset="0"/>
        </a:defRPr>
      </a:lvl9pPr>
    </p:titleStyle>
    <p:bodyStyle>
      <a:lvl1pPr marL="171446" indent="-171446" algn="l" rtl="0" eaLnBrk="1" fontAlgn="base" hangingPunct="1">
        <a:spcBef>
          <a:spcPct val="100000"/>
        </a:spcBef>
        <a:spcAft>
          <a:spcPct val="0"/>
        </a:spcAft>
        <a:buClr>
          <a:srgbClr val="0033CC"/>
        </a:buClr>
        <a:buChar char="•"/>
        <a:defRPr sz="1800" b="1">
          <a:solidFill>
            <a:schemeClr val="tx1"/>
          </a:solidFill>
          <a:latin typeface="+mn-lt"/>
          <a:ea typeface="+mn-ea"/>
          <a:cs typeface="+mn-cs"/>
        </a:defRPr>
      </a:lvl1pPr>
      <a:lvl2pPr marL="432186" indent="-175018" algn="l" rtl="0" eaLnBrk="1" fontAlgn="base" hangingPunct="1">
        <a:spcBef>
          <a:spcPct val="20000"/>
        </a:spcBef>
        <a:spcAft>
          <a:spcPct val="0"/>
        </a:spcAft>
        <a:buClr>
          <a:srgbClr val="0033CC"/>
        </a:buClr>
        <a:buFont typeface="Arial" charset="0"/>
        <a:buChar char="–"/>
        <a:defRPr sz="1500">
          <a:solidFill>
            <a:schemeClr val="tx1"/>
          </a:solidFill>
          <a:latin typeface="+mn-lt"/>
          <a:cs typeface="+mn-cs"/>
        </a:defRPr>
      </a:lvl2pPr>
      <a:lvl3pPr marL="685783" indent="-167875" algn="l" rtl="0" eaLnBrk="1" fontAlgn="base" hangingPunct="1">
        <a:spcBef>
          <a:spcPct val="20000"/>
        </a:spcBef>
        <a:spcAft>
          <a:spcPct val="0"/>
        </a:spcAft>
        <a:buClr>
          <a:srgbClr val="0033CC"/>
        </a:buClr>
        <a:buChar char="•"/>
        <a:defRPr sz="1500">
          <a:solidFill>
            <a:schemeClr val="tx1"/>
          </a:solidFill>
          <a:latin typeface="+mn-lt"/>
          <a:cs typeface="+mn-cs"/>
        </a:defRPr>
      </a:lvl3pPr>
      <a:lvl4pPr marL="946523" indent="-175018" algn="l" rtl="0" eaLnBrk="1" fontAlgn="base" hangingPunct="1">
        <a:spcBef>
          <a:spcPct val="20000"/>
        </a:spcBef>
        <a:spcAft>
          <a:spcPct val="0"/>
        </a:spcAft>
        <a:buClr>
          <a:srgbClr val="0033CC"/>
        </a:buClr>
        <a:buChar char="–"/>
        <a:defRPr sz="1500">
          <a:solidFill>
            <a:schemeClr val="tx1"/>
          </a:solidFill>
          <a:latin typeface="+mn-lt"/>
          <a:cs typeface="+mn-cs"/>
        </a:defRPr>
      </a:lvl4pPr>
      <a:lvl5pPr marL="1200120" indent="-167875" algn="l" rtl="0" eaLnBrk="1" fontAlgn="base" hangingPunct="1">
        <a:spcBef>
          <a:spcPct val="20000"/>
        </a:spcBef>
        <a:spcAft>
          <a:spcPct val="0"/>
        </a:spcAft>
        <a:buClr>
          <a:srgbClr val="0033CC"/>
        </a:buClr>
        <a:buChar char="»"/>
        <a:defRPr sz="1500">
          <a:solidFill>
            <a:schemeClr val="tx1"/>
          </a:solidFill>
          <a:latin typeface="+mn-lt"/>
          <a:cs typeface="+mn-cs"/>
        </a:defRPr>
      </a:lvl5pPr>
      <a:lvl6pPr marL="1543012" indent="-167875" algn="l" rtl="0" eaLnBrk="1" fontAlgn="base" hangingPunct="1">
        <a:spcBef>
          <a:spcPct val="20000"/>
        </a:spcBef>
        <a:spcAft>
          <a:spcPct val="0"/>
        </a:spcAft>
        <a:buClr>
          <a:srgbClr val="0033CC"/>
        </a:buClr>
        <a:buChar char="»"/>
        <a:defRPr sz="1500">
          <a:solidFill>
            <a:schemeClr val="tx1"/>
          </a:solidFill>
          <a:latin typeface="+mn-lt"/>
          <a:cs typeface="+mn-cs"/>
        </a:defRPr>
      </a:lvl6pPr>
      <a:lvl7pPr marL="1885903" indent="-167875" algn="l" rtl="0" eaLnBrk="1" fontAlgn="base" hangingPunct="1">
        <a:spcBef>
          <a:spcPct val="20000"/>
        </a:spcBef>
        <a:spcAft>
          <a:spcPct val="0"/>
        </a:spcAft>
        <a:buClr>
          <a:srgbClr val="0033CC"/>
        </a:buClr>
        <a:buChar char="»"/>
        <a:defRPr sz="1500">
          <a:solidFill>
            <a:schemeClr val="tx1"/>
          </a:solidFill>
          <a:latin typeface="+mn-lt"/>
          <a:cs typeface="+mn-cs"/>
        </a:defRPr>
      </a:lvl7pPr>
      <a:lvl8pPr marL="2228795" indent="-167875" algn="l" rtl="0" eaLnBrk="1" fontAlgn="base" hangingPunct="1">
        <a:spcBef>
          <a:spcPct val="20000"/>
        </a:spcBef>
        <a:spcAft>
          <a:spcPct val="0"/>
        </a:spcAft>
        <a:buClr>
          <a:srgbClr val="0033CC"/>
        </a:buClr>
        <a:buChar char="»"/>
        <a:defRPr sz="1500">
          <a:solidFill>
            <a:schemeClr val="tx1"/>
          </a:solidFill>
          <a:latin typeface="+mn-lt"/>
          <a:cs typeface="+mn-cs"/>
        </a:defRPr>
      </a:lvl8pPr>
      <a:lvl9pPr marL="2571686" indent="-167875" algn="l" rtl="0" eaLnBrk="1" fontAlgn="base" hangingPunct="1">
        <a:spcBef>
          <a:spcPct val="20000"/>
        </a:spcBef>
        <a:spcAft>
          <a:spcPct val="0"/>
        </a:spcAft>
        <a:buClr>
          <a:srgbClr val="0033CC"/>
        </a:buClr>
        <a:buChar char="»"/>
        <a:defRPr sz="1500">
          <a:solidFill>
            <a:schemeClr val="tx1"/>
          </a:solidFill>
          <a:latin typeface="+mn-lt"/>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15"/>
          <p:cNvSpPr>
            <a:spLocks noGrp="1" noChangeArrowheads="1"/>
          </p:cNvSpPr>
          <p:nvPr>
            <p:ph type="title"/>
          </p:nvPr>
        </p:nvSpPr>
        <p:spPr bwMode="auto">
          <a:xfrm>
            <a:off x="414338" y="152400"/>
            <a:ext cx="7734300" cy="801688"/>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3075" name="Rectangle 11"/>
          <p:cNvSpPr>
            <a:spLocks noGrp="1" noChangeArrowheads="1"/>
          </p:cNvSpPr>
          <p:nvPr>
            <p:ph type="body" idx="1"/>
          </p:nvPr>
        </p:nvSpPr>
        <p:spPr bwMode="auto">
          <a:xfrm>
            <a:off x="457200" y="1600206"/>
            <a:ext cx="83820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5788" name="Rectangle 12"/>
          <p:cNvSpPr>
            <a:spLocks noGrp="1" noChangeArrowheads="1"/>
          </p:cNvSpPr>
          <p:nvPr>
            <p:ph type="dt" sz="half" idx="2"/>
          </p:nvPr>
        </p:nvSpPr>
        <p:spPr bwMode="auto">
          <a:xfrm>
            <a:off x="2" y="6594487"/>
            <a:ext cx="1933575" cy="263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600" b="0">
                <a:latin typeface="+mn-lt"/>
                <a:cs typeface="+mn-cs"/>
              </a:defRPr>
            </a:lvl1pPr>
          </a:lstStyle>
          <a:p>
            <a:pPr fontAlgn="base">
              <a:spcAft>
                <a:spcPct val="0"/>
              </a:spcAft>
              <a:defRPr/>
            </a:pPr>
            <a:fld id="{2F3C2207-D54E-42B2-BBB0-E5E632C4D1A0}" type="datetime1">
              <a:rPr lang="en-US" smtClean="0">
                <a:solidFill>
                  <a:srgbClr val="000000"/>
                </a:solidFill>
              </a:rPr>
              <a:t>11/3/2022</a:t>
            </a:fld>
            <a:endParaRPr lang="en-US">
              <a:solidFill>
                <a:srgbClr val="000000"/>
              </a:solidFill>
            </a:endParaRPr>
          </a:p>
        </p:txBody>
      </p:sp>
      <p:sp>
        <p:nvSpPr>
          <p:cNvPr id="75790" name="Rectangle 14"/>
          <p:cNvSpPr>
            <a:spLocks noGrp="1" noChangeArrowheads="1"/>
          </p:cNvSpPr>
          <p:nvPr>
            <p:ph type="sldNum" sz="quarter" idx="4"/>
          </p:nvPr>
        </p:nvSpPr>
        <p:spPr bwMode="auto">
          <a:xfrm>
            <a:off x="7210427" y="6594487"/>
            <a:ext cx="1933575" cy="263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600" b="0">
                <a:solidFill>
                  <a:schemeClr val="tx1"/>
                </a:solidFill>
                <a:latin typeface="+mn-lt"/>
                <a:cs typeface="+mn-cs"/>
              </a:defRPr>
            </a:lvl1pPr>
          </a:lstStyle>
          <a:p>
            <a:pPr fontAlgn="base">
              <a:spcAft>
                <a:spcPct val="0"/>
              </a:spcAft>
              <a:defRPr/>
            </a:pPr>
            <a:fld id="{ABBAB80B-196E-4758-AC9A-831BAC26F61E}" type="slidenum">
              <a:rPr lang="en-US" smtClean="0"/>
              <a:pPr fontAlgn="base">
                <a:spcAft>
                  <a:spcPct val="0"/>
                </a:spcAft>
                <a:defRPr/>
              </a:pPr>
              <a:t>‹#›</a:t>
            </a:fld>
            <a:endParaRPr lang="en-US"/>
          </a:p>
        </p:txBody>
      </p:sp>
      <p:sp>
        <p:nvSpPr>
          <p:cNvPr id="1030" name="Line 32"/>
          <p:cNvSpPr>
            <a:spLocks noChangeShapeType="1"/>
          </p:cNvSpPr>
          <p:nvPr/>
        </p:nvSpPr>
        <p:spPr bwMode="auto">
          <a:xfrm>
            <a:off x="444502" y="919166"/>
            <a:ext cx="8415338" cy="1587"/>
          </a:xfrm>
          <a:prstGeom prst="line">
            <a:avLst/>
          </a:prstGeom>
          <a:noFill/>
          <a:ln w="9525">
            <a:solidFill>
              <a:srgbClr val="0033CC"/>
            </a:solidFill>
            <a:round/>
            <a:headEnd/>
            <a:tailEnd/>
          </a:ln>
        </p:spPr>
        <p:txBody>
          <a:bodyPr/>
          <a:lstStyle/>
          <a:p>
            <a:pPr fontAlgn="base">
              <a:spcBef>
                <a:spcPct val="0"/>
              </a:spcBef>
              <a:spcAft>
                <a:spcPct val="0"/>
              </a:spcAft>
              <a:defRPr/>
            </a:pPr>
            <a:endParaRPr lang="en-US" sz="1350" b="1">
              <a:solidFill>
                <a:srgbClr val="000000"/>
              </a:solidFill>
              <a:latin typeface="Arial" charset="0"/>
            </a:endParaRPr>
          </a:p>
        </p:txBody>
      </p:sp>
      <p:pic>
        <p:nvPicPr>
          <p:cNvPr id="3079" name="Picture 7" descr="EEC-Happle2.gif"/>
          <p:cNvPicPr>
            <a:picLocks noChangeAspect="1"/>
          </p:cNvPicPr>
          <p:nvPr/>
        </p:nvPicPr>
        <p:blipFill>
          <a:blip r:embed="rId17" cstate="email">
            <a:extLst>
              <a:ext uri="{28A0092B-C50C-407E-A947-70E740481C1C}">
                <a14:useLocalDpi xmlns:a14="http://schemas.microsoft.com/office/drawing/2010/main"/>
              </a:ext>
            </a:extLst>
          </a:blip>
          <a:srcRect/>
          <a:stretch>
            <a:fillRect/>
          </a:stretch>
        </p:blipFill>
        <p:spPr bwMode="auto">
          <a:xfrm>
            <a:off x="8181975" y="182566"/>
            <a:ext cx="660400" cy="655637"/>
          </a:xfrm>
          <a:prstGeom prst="rect">
            <a:avLst/>
          </a:prstGeom>
          <a:noFill/>
          <a:ln w="9525">
            <a:noFill/>
            <a:miter lim="800000"/>
            <a:headEnd/>
            <a:tailEnd/>
          </a:ln>
        </p:spPr>
      </p:pic>
    </p:spTree>
    <p:extLst>
      <p:ext uri="{BB962C8B-B14F-4D97-AF65-F5344CB8AC3E}">
        <p14:creationId xmlns:p14="http://schemas.microsoft.com/office/powerpoint/2010/main" val="3162472986"/>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 id="2147483751" r:id="rId13"/>
    <p:sldLayoutId id="2147483752" r:id="rId14"/>
    <p:sldLayoutId id="2147483753" r:id="rId15"/>
  </p:sldLayoutIdLst>
  <p:hf hdr="0" ftr="0" dt="0"/>
  <p:txStyles>
    <p:titleStyle>
      <a:lvl1pPr algn="l" rtl="0" eaLnBrk="1" fontAlgn="base" hangingPunct="1">
        <a:spcBef>
          <a:spcPct val="0"/>
        </a:spcBef>
        <a:spcAft>
          <a:spcPct val="0"/>
        </a:spcAft>
        <a:defRPr sz="1800" b="1">
          <a:solidFill>
            <a:srgbClr val="0033CC"/>
          </a:solidFill>
          <a:latin typeface="+mj-lt"/>
          <a:ea typeface="+mj-ea"/>
          <a:cs typeface="+mj-cs"/>
        </a:defRPr>
      </a:lvl1pPr>
      <a:lvl2pPr algn="l" rtl="0" eaLnBrk="1" fontAlgn="base" hangingPunct="1">
        <a:spcBef>
          <a:spcPct val="0"/>
        </a:spcBef>
        <a:spcAft>
          <a:spcPct val="0"/>
        </a:spcAft>
        <a:defRPr sz="1800" b="1">
          <a:solidFill>
            <a:srgbClr val="0033CC"/>
          </a:solidFill>
          <a:latin typeface="Verdana" pitchFamily="34" charset="0"/>
          <a:cs typeface="Arial" charset="0"/>
        </a:defRPr>
      </a:lvl2pPr>
      <a:lvl3pPr algn="l" rtl="0" eaLnBrk="1" fontAlgn="base" hangingPunct="1">
        <a:spcBef>
          <a:spcPct val="0"/>
        </a:spcBef>
        <a:spcAft>
          <a:spcPct val="0"/>
        </a:spcAft>
        <a:defRPr sz="1800" b="1">
          <a:solidFill>
            <a:srgbClr val="0033CC"/>
          </a:solidFill>
          <a:latin typeface="Verdana" pitchFamily="34" charset="0"/>
          <a:cs typeface="Arial" charset="0"/>
        </a:defRPr>
      </a:lvl3pPr>
      <a:lvl4pPr algn="l" rtl="0" eaLnBrk="1" fontAlgn="base" hangingPunct="1">
        <a:spcBef>
          <a:spcPct val="0"/>
        </a:spcBef>
        <a:spcAft>
          <a:spcPct val="0"/>
        </a:spcAft>
        <a:defRPr sz="1800" b="1">
          <a:solidFill>
            <a:srgbClr val="0033CC"/>
          </a:solidFill>
          <a:latin typeface="Verdana" pitchFamily="34" charset="0"/>
          <a:cs typeface="Arial" charset="0"/>
        </a:defRPr>
      </a:lvl4pPr>
      <a:lvl5pPr algn="l" rtl="0" eaLnBrk="1" fontAlgn="base" hangingPunct="1">
        <a:spcBef>
          <a:spcPct val="0"/>
        </a:spcBef>
        <a:spcAft>
          <a:spcPct val="0"/>
        </a:spcAft>
        <a:defRPr sz="1800" b="1">
          <a:solidFill>
            <a:srgbClr val="0033CC"/>
          </a:solidFill>
          <a:latin typeface="Verdana" pitchFamily="34" charset="0"/>
          <a:cs typeface="Arial" charset="0"/>
        </a:defRPr>
      </a:lvl5pPr>
      <a:lvl6pPr marL="342892" algn="l" rtl="0" eaLnBrk="1" fontAlgn="base" hangingPunct="1">
        <a:spcBef>
          <a:spcPct val="0"/>
        </a:spcBef>
        <a:spcAft>
          <a:spcPct val="0"/>
        </a:spcAft>
        <a:defRPr sz="1800" b="1">
          <a:solidFill>
            <a:srgbClr val="0033CC"/>
          </a:solidFill>
          <a:latin typeface="Verdana" pitchFamily="34" charset="0"/>
          <a:cs typeface="Arial" charset="0"/>
        </a:defRPr>
      </a:lvl6pPr>
      <a:lvl7pPr marL="685783" algn="l" rtl="0" eaLnBrk="1" fontAlgn="base" hangingPunct="1">
        <a:spcBef>
          <a:spcPct val="0"/>
        </a:spcBef>
        <a:spcAft>
          <a:spcPct val="0"/>
        </a:spcAft>
        <a:defRPr sz="1800" b="1">
          <a:solidFill>
            <a:srgbClr val="0033CC"/>
          </a:solidFill>
          <a:latin typeface="Verdana" pitchFamily="34" charset="0"/>
          <a:cs typeface="Arial" charset="0"/>
        </a:defRPr>
      </a:lvl7pPr>
      <a:lvl8pPr marL="1028675" algn="l" rtl="0" eaLnBrk="1" fontAlgn="base" hangingPunct="1">
        <a:spcBef>
          <a:spcPct val="0"/>
        </a:spcBef>
        <a:spcAft>
          <a:spcPct val="0"/>
        </a:spcAft>
        <a:defRPr sz="1800" b="1">
          <a:solidFill>
            <a:srgbClr val="0033CC"/>
          </a:solidFill>
          <a:latin typeface="Verdana" pitchFamily="34" charset="0"/>
          <a:cs typeface="Arial" charset="0"/>
        </a:defRPr>
      </a:lvl8pPr>
      <a:lvl9pPr marL="1371566" algn="l" rtl="0" eaLnBrk="1" fontAlgn="base" hangingPunct="1">
        <a:spcBef>
          <a:spcPct val="0"/>
        </a:spcBef>
        <a:spcAft>
          <a:spcPct val="0"/>
        </a:spcAft>
        <a:defRPr sz="1800" b="1">
          <a:solidFill>
            <a:srgbClr val="0033CC"/>
          </a:solidFill>
          <a:latin typeface="Verdana" pitchFamily="34" charset="0"/>
          <a:cs typeface="Arial" charset="0"/>
        </a:defRPr>
      </a:lvl9pPr>
    </p:titleStyle>
    <p:bodyStyle>
      <a:lvl1pPr marL="171446" indent="-171446" algn="l" rtl="0" eaLnBrk="1" fontAlgn="base" hangingPunct="1">
        <a:spcBef>
          <a:spcPct val="100000"/>
        </a:spcBef>
        <a:spcAft>
          <a:spcPct val="0"/>
        </a:spcAft>
        <a:buClr>
          <a:srgbClr val="0033CC"/>
        </a:buClr>
        <a:buChar char="•"/>
        <a:defRPr sz="900" b="0">
          <a:solidFill>
            <a:schemeClr val="tx1"/>
          </a:solidFill>
          <a:latin typeface="+mn-lt"/>
          <a:ea typeface="+mn-ea"/>
          <a:cs typeface="+mn-cs"/>
        </a:defRPr>
      </a:lvl1pPr>
      <a:lvl2pPr marL="432186" indent="-175018" algn="l" rtl="0" eaLnBrk="1" fontAlgn="base" hangingPunct="1">
        <a:spcBef>
          <a:spcPct val="20000"/>
        </a:spcBef>
        <a:spcAft>
          <a:spcPct val="0"/>
        </a:spcAft>
        <a:buClr>
          <a:srgbClr val="0033CC"/>
        </a:buClr>
        <a:buFont typeface="Arial" charset="0"/>
        <a:buChar char="–"/>
        <a:defRPr sz="900" b="0">
          <a:solidFill>
            <a:schemeClr val="tx1"/>
          </a:solidFill>
          <a:latin typeface="+mn-lt"/>
          <a:cs typeface="+mn-cs"/>
        </a:defRPr>
      </a:lvl2pPr>
      <a:lvl3pPr marL="685783" indent="-167875" algn="l" rtl="0" eaLnBrk="1" fontAlgn="base" hangingPunct="1">
        <a:spcBef>
          <a:spcPct val="20000"/>
        </a:spcBef>
        <a:spcAft>
          <a:spcPct val="0"/>
        </a:spcAft>
        <a:buClr>
          <a:srgbClr val="0033CC"/>
        </a:buClr>
        <a:buChar char="•"/>
        <a:defRPr sz="900" b="0">
          <a:solidFill>
            <a:schemeClr val="tx1"/>
          </a:solidFill>
          <a:latin typeface="+mn-lt"/>
          <a:cs typeface="+mn-cs"/>
        </a:defRPr>
      </a:lvl3pPr>
      <a:lvl4pPr marL="946523" indent="-175018" algn="l" rtl="0" eaLnBrk="1" fontAlgn="base" hangingPunct="1">
        <a:spcBef>
          <a:spcPct val="20000"/>
        </a:spcBef>
        <a:spcAft>
          <a:spcPct val="0"/>
        </a:spcAft>
        <a:buClr>
          <a:srgbClr val="0033CC"/>
        </a:buClr>
        <a:buChar char="–"/>
        <a:defRPr sz="900" b="0">
          <a:solidFill>
            <a:schemeClr val="tx1"/>
          </a:solidFill>
          <a:latin typeface="+mn-lt"/>
          <a:cs typeface="+mn-cs"/>
        </a:defRPr>
      </a:lvl4pPr>
      <a:lvl5pPr marL="1200120" indent="-167875" algn="l" rtl="0" eaLnBrk="1" fontAlgn="base" hangingPunct="1">
        <a:spcBef>
          <a:spcPct val="20000"/>
        </a:spcBef>
        <a:spcAft>
          <a:spcPct val="0"/>
        </a:spcAft>
        <a:buClr>
          <a:srgbClr val="0033CC"/>
        </a:buClr>
        <a:buChar char="»"/>
        <a:defRPr sz="900" b="0">
          <a:solidFill>
            <a:schemeClr val="tx1"/>
          </a:solidFill>
          <a:latin typeface="+mn-lt"/>
          <a:cs typeface="+mn-cs"/>
        </a:defRPr>
      </a:lvl5pPr>
      <a:lvl6pPr marL="1543012" indent="-167875" algn="l" rtl="0" eaLnBrk="1" fontAlgn="base" hangingPunct="1">
        <a:spcBef>
          <a:spcPct val="20000"/>
        </a:spcBef>
        <a:spcAft>
          <a:spcPct val="0"/>
        </a:spcAft>
        <a:buClr>
          <a:srgbClr val="0033CC"/>
        </a:buClr>
        <a:buChar char="»"/>
        <a:defRPr sz="1500">
          <a:solidFill>
            <a:schemeClr val="tx1"/>
          </a:solidFill>
          <a:latin typeface="+mn-lt"/>
          <a:cs typeface="+mn-cs"/>
        </a:defRPr>
      </a:lvl6pPr>
      <a:lvl7pPr marL="1885903" indent="-167875" algn="l" rtl="0" eaLnBrk="1" fontAlgn="base" hangingPunct="1">
        <a:spcBef>
          <a:spcPct val="20000"/>
        </a:spcBef>
        <a:spcAft>
          <a:spcPct val="0"/>
        </a:spcAft>
        <a:buClr>
          <a:srgbClr val="0033CC"/>
        </a:buClr>
        <a:buChar char="»"/>
        <a:defRPr sz="1500">
          <a:solidFill>
            <a:schemeClr val="tx1"/>
          </a:solidFill>
          <a:latin typeface="+mn-lt"/>
          <a:cs typeface="+mn-cs"/>
        </a:defRPr>
      </a:lvl7pPr>
      <a:lvl8pPr marL="2228795" indent="-167875" algn="l" rtl="0" eaLnBrk="1" fontAlgn="base" hangingPunct="1">
        <a:spcBef>
          <a:spcPct val="20000"/>
        </a:spcBef>
        <a:spcAft>
          <a:spcPct val="0"/>
        </a:spcAft>
        <a:buClr>
          <a:srgbClr val="0033CC"/>
        </a:buClr>
        <a:buChar char="»"/>
        <a:defRPr sz="1500">
          <a:solidFill>
            <a:schemeClr val="tx1"/>
          </a:solidFill>
          <a:latin typeface="+mn-lt"/>
          <a:cs typeface="+mn-cs"/>
        </a:defRPr>
      </a:lvl8pPr>
      <a:lvl9pPr marL="2571686" indent="-167875" algn="l" rtl="0" eaLnBrk="1" fontAlgn="base" hangingPunct="1">
        <a:spcBef>
          <a:spcPct val="20000"/>
        </a:spcBef>
        <a:spcAft>
          <a:spcPct val="0"/>
        </a:spcAft>
        <a:buClr>
          <a:srgbClr val="0033CC"/>
        </a:buClr>
        <a:buChar char="»"/>
        <a:defRPr sz="1500">
          <a:solidFill>
            <a:schemeClr val="tx1"/>
          </a:solidFill>
          <a:latin typeface="+mn-lt"/>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15"/>
          <p:cNvSpPr>
            <a:spLocks noGrp="1" noChangeArrowheads="1"/>
          </p:cNvSpPr>
          <p:nvPr>
            <p:ph type="title"/>
          </p:nvPr>
        </p:nvSpPr>
        <p:spPr bwMode="auto">
          <a:xfrm>
            <a:off x="414338" y="152400"/>
            <a:ext cx="7734300" cy="801688"/>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3075" name="Rectangle 11"/>
          <p:cNvSpPr>
            <a:spLocks noGrp="1" noChangeArrowheads="1"/>
          </p:cNvSpPr>
          <p:nvPr>
            <p:ph type="body" idx="1"/>
          </p:nvPr>
        </p:nvSpPr>
        <p:spPr bwMode="auto">
          <a:xfrm>
            <a:off x="457200" y="1600206"/>
            <a:ext cx="83820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5788" name="Rectangle 12"/>
          <p:cNvSpPr>
            <a:spLocks noGrp="1" noChangeArrowheads="1"/>
          </p:cNvSpPr>
          <p:nvPr>
            <p:ph type="dt" sz="half" idx="2"/>
          </p:nvPr>
        </p:nvSpPr>
        <p:spPr bwMode="auto">
          <a:xfrm>
            <a:off x="2" y="6594487"/>
            <a:ext cx="1933575" cy="263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600" b="0">
                <a:latin typeface="+mn-lt"/>
                <a:cs typeface="+mn-cs"/>
              </a:defRPr>
            </a:lvl1pPr>
          </a:lstStyle>
          <a:p>
            <a:pPr fontAlgn="base">
              <a:spcAft>
                <a:spcPct val="0"/>
              </a:spcAft>
              <a:defRPr/>
            </a:pPr>
            <a:endParaRPr lang="en-US">
              <a:solidFill>
                <a:srgbClr val="000000"/>
              </a:solidFill>
            </a:endParaRPr>
          </a:p>
        </p:txBody>
      </p:sp>
      <p:sp>
        <p:nvSpPr>
          <p:cNvPr id="75790" name="Rectangle 14"/>
          <p:cNvSpPr>
            <a:spLocks noGrp="1" noChangeArrowheads="1"/>
          </p:cNvSpPr>
          <p:nvPr>
            <p:ph type="sldNum" sz="quarter" idx="4"/>
          </p:nvPr>
        </p:nvSpPr>
        <p:spPr bwMode="auto">
          <a:xfrm>
            <a:off x="7210427" y="6594487"/>
            <a:ext cx="1933575" cy="263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600" b="0">
                <a:solidFill>
                  <a:schemeClr val="tx1"/>
                </a:solidFill>
                <a:latin typeface="+mn-lt"/>
                <a:cs typeface="+mn-cs"/>
              </a:defRPr>
            </a:lvl1pPr>
          </a:lstStyle>
          <a:p>
            <a:pPr fontAlgn="base">
              <a:spcAft>
                <a:spcPct val="0"/>
              </a:spcAft>
              <a:defRPr/>
            </a:pPr>
            <a:fld id="{ABBAB80B-196E-4758-AC9A-831BAC26F61E}" type="slidenum">
              <a:rPr lang="en-US" smtClean="0"/>
              <a:pPr fontAlgn="base">
                <a:spcAft>
                  <a:spcPct val="0"/>
                </a:spcAft>
                <a:defRPr/>
              </a:pPr>
              <a:t>‹#›</a:t>
            </a:fld>
            <a:endParaRPr lang="en-US"/>
          </a:p>
        </p:txBody>
      </p:sp>
      <p:sp>
        <p:nvSpPr>
          <p:cNvPr id="1030" name="Line 32"/>
          <p:cNvSpPr>
            <a:spLocks noChangeShapeType="1"/>
          </p:cNvSpPr>
          <p:nvPr/>
        </p:nvSpPr>
        <p:spPr bwMode="auto">
          <a:xfrm>
            <a:off x="444502" y="919166"/>
            <a:ext cx="8415338" cy="1587"/>
          </a:xfrm>
          <a:prstGeom prst="line">
            <a:avLst/>
          </a:prstGeom>
          <a:noFill/>
          <a:ln w="9525">
            <a:solidFill>
              <a:srgbClr val="0033CC"/>
            </a:solidFill>
            <a:round/>
            <a:headEnd/>
            <a:tailEnd/>
          </a:ln>
        </p:spPr>
        <p:txBody>
          <a:bodyPr/>
          <a:lstStyle/>
          <a:p>
            <a:pPr fontAlgn="base">
              <a:spcBef>
                <a:spcPct val="0"/>
              </a:spcBef>
              <a:spcAft>
                <a:spcPct val="0"/>
              </a:spcAft>
              <a:defRPr/>
            </a:pPr>
            <a:endParaRPr lang="en-US" sz="1350" b="1">
              <a:solidFill>
                <a:srgbClr val="000000"/>
              </a:solidFill>
              <a:latin typeface="Arial" charset="0"/>
            </a:endParaRPr>
          </a:p>
        </p:txBody>
      </p:sp>
      <p:pic>
        <p:nvPicPr>
          <p:cNvPr id="3079" name="Picture 7" descr="EEC-Happle2.gif"/>
          <p:cNvPicPr>
            <a:picLocks noChangeAspect="1"/>
          </p:cNvPicPr>
          <p:nvPr/>
        </p:nvPicPr>
        <p:blipFill>
          <a:blip r:embed="rId19" cstate="email">
            <a:extLst>
              <a:ext uri="{28A0092B-C50C-407E-A947-70E740481C1C}">
                <a14:useLocalDpi xmlns:a14="http://schemas.microsoft.com/office/drawing/2010/main"/>
              </a:ext>
            </a:extLst>
          </a:blip>
          <a:srcRect/>
          <a:stretch>
            <a:fillRect/>
          </a:stretch>
        </p:blipFill>
        <p:spPr bwMode="auto">
          <a:xfrm>
            <a:off x="8181975" y="182566"/>
            <a:ext cx="660400" cy="655637"/>
          </a:xfrm>
          <a:prstGeom prst="rect">
            <a:avLst/>
          </a:prstGeom>
          <a:noFill/>
          <a:ln w="9525">
            <a:noFill/>
            <a:miter lim="800000"/>
            <a:headEnd/>
            <a:tailEnd/>
          </a:ln>
        </p:spPr>
      </p:pic>
    </p:spTree>
    <p:extLst>
      <p:ext uri="{BB962C8B-B14F-4D97-AF65-F5344CB8AC3E}">
        <p14:creationId xmlns:p14="http://schemas.microsoft.com/office/powerpoint/2010/main" val="2902923616"/>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 id="2147483767" r:id="rId12"/>
    <p:sldLayoutId id="2147483768" r:id="rId13"/>
    <p:sldLayoutId id="2147483769" r:id="rId14"/>
    <p:sldLayoutId id="2147483770" r:id="rId15"/>
    <p:sldLayoutId id="2147483771" r:id="rId16"/>
    <p:sldLayoutId id="2147483772" r:id="rId17"/>
  </p:sldLayoutIdLst>
  <p:hf sldNum="0" hdr="0" ftr="0" dt="0"/>
  <p:txStyles>
    <p:titleStyle>
      <a:lvl1pPr algn="l" rtl="0" eaLnBrk="1" fontAlgn="base" hangingPunct="1">
        <a:spcBef>
          <a:spcPct val="0"/>
        </a:spcBef>
        <a:spcAft>
          <a:spcPct val="0"/>
        </a:spcAft>
        <a:defRPr sz="1800" b="1">
          <a:solidFill>
            <a:srgbClr val="0033CC"/>
          </a:solidFill>
          <a:latin typeface="+mj-lt"/>
          <a:ea typeface="+mj-ea"/>
          <a:cs typeface="+mj-cs"/>
        </a:defRPr>
      </a:lvl1pPr>
      <a:lvl2pPr algn="l" rtl="0" eaLnBrk="1" fontAlgn="base" hangingPunct="1">
        <a:spcBef>
          <a:spcPct val="0"/>
        </a:spcBef>
        <a:spcAft>
          <a:spcPct val="0"/>
        </a:spcAft>
        <a:defRPr sz="1800" b="1">
          <a:solidFill>
            <a:srgbClr val="0033CC"/>
          </a:solidFill>
          <a:latin typeface="Verdana" pitchFamily="34" charset="0"/>
          <a:cs typeface="Arial" charset="0"/>
        </a:defRPr>
      </a:lvl2pPr>
      <a:lvl3pPr algn="l" rtl="0" eaLnBrk="1" fontAlgn="base" hangingPunct="1">
        <a:spcBef>
          <a:spcPct val="0"/>
        </a:spcBef>
        <a:spcAft>
          <a:spcPct val="0"/>
        </a:spcAft>
        <a:defRPr sz="1800" b="1">
          <a:solidFill>
            <a:srgbClr val="0033CC"/>
          </a:solidFill>
          <a:latin typeface="Verdana" pitchFamily="34" charset="0"/>
          <a:cs typeface="Arial" charset="0"/>
        </a:defRPr>
      </a:lvl3pPr>
      <a:lvl4pPr algn="l" rtl="0" eaLnBrk="1" fontAlgn="base" hangingPunct="1">
        <a:spcBef>
          <a:spcPct val="0"/>
        </a:spcBef>
        <a:spcAft>
          <a:spcPct val="0"/>
        </a:spcAft>
        <a:defRPr sz="1800" b="1">
          <a:solidFill>
            <a:srgbClr val="0033CC"/>
          </a:solidFill>
          <a:latin typeface="Verdana" pitchFamily="34" charset="0"/>
          <a:cs typeface="Arial" charset="0"/>
        </a:defRPr>
      </a:lvl4pPr>
      <a:lvl5pPr algn="l" rtl="0" eaLnBrk="1" fontAlgn="base" hangingPunct="1">
        <a:spcBef>
          <a:spcPct val="0"/>
        </a:spcBef>
        <a:spcAft>
          <a:spcPct val="0"/>
        </a:spcAft>
        <a:defRPr sz="1800" b="1">
          <a:solidFill>
            <a:srgbClr val="0033CC"/>
          </a:solidFill>
          <a:latin typeface="Verdana" pitchFamily="34" charset="0"/>
          <a:cs typeface="Arial" charset="0"/>
        </a:defRPr>
      </a:lvl5pPr>
      <a:lvl6pPr marL="342892" algn="l" rtl="0" eaLnBrk="1" fontAlgn="base" hangingPunct="1">
        <a:spcBef>
          <a:spcPct val="0"/>
        </a:spcBef>
        <a:spcAft>
          <a:spcPct val="0"/>
        </a:spcAft>
        <a:defRPr sz="1800" b="1">
          <a:solidFill>
            <a:srgbClr val="0033CC"/>
          </a:solidFill>
          <a:latin typeface="Verdana" pitchFamily="34" charset="0"/>
          <a:cs typeface="Arial" charset="0"/>
        </a:defRPr>
      </a:lvl6pPr>
      <a:lvl7pPr marL="685783" algn="l" rtl="0" eaLnBrk="1" fontAlgn="base" hangingPunct="1">
        <a:spcBef>
          <a:spcPct val="0"/>
        </a:spcBef>
        <a:spcAft>
          <a:spcPct val="0"/>
        </a:spcAft>
        <a:defRPr sz="1800" b="1">
          <a:solidFill>
            <a:srgbClr val="0033CC"/>
          </a:solidFill>
          <a:latin typeface="Verdana" pitchFamily="34" charset="0"/>
          <a:cs typeface="Arial" charset="0"/>
        </a:defRPr>
      </a:lvl7pPr>
      <a:lvl8pPr marL="1028675" algn="l" rtl="0" eaLnBrk="1" fontAlgn="base" hangingPunct="1">
        <a:spcBef>
          <a:spcPct val="0"/>
        </a:spcBef>
        <a:spcAft>
          <a:spcPct val="0"/>
        </a:spcAft>
        <a:defRPr sz="1800" b="1">
          <a:solidFill>
            <a:srgbClr val="0033CC"/>
          </a:solidFill>
          <a:latin typeface="Verdana" pitchFamily="34" charset="0"/>
          <a:cs typeface="Arial" charset="0"/>
        </a:defRPr>
      </a:lvl8pPr>
      <a:lvl9pPr marL="1371566" algn="l" rtl="0" eaLnBrk="1" fontAlgn="base" hangingPunct="1">
        <a:spcBef>
          <a:spcPct val="0"/>
        </a:spcBef>
        <a:spcAft>
          <a:spcPct val="0"/>
        </a:spcAft>
        <a:defRPr sz="1800" b="1">
          <a:solidFill>
            <a:srgbClr val="0033CC"/>
          </a:solidFill>
          <a:latin typeface="Verdana" pitchFamily="34" charset="0"/>
          <a:cs typeface="Arial" charset="0"/>
        </a:defRPr>
      </a:lvl9pPr>
    </p:titleStyle>
    <p:bodyStyle>
      <a:lvl1pPr marL="171446" indent="-171446" algn="l" rtl="0" eaLnBrk="1" fontAlgn="base" hangingPunct="1">
        <a:spcBef>
          <a:spcPct val="100000"/>
        </a:spcBef>
        <a:spcAft>
          <a:spcPct val="0"/>
        </a:spcAft>
        <a:buClr>
          <a:srgbClr val="0033CC"/>
        </a:buClr>
        <a:buChar char="•"/>
        <a:defRPr sz="1800" b="1">
          <a:solidFill>
            <a:schemeClr val="tx1"/>
          </a:solidFill>
          <a:latin typeface="+mn-lt"/>
          <a:ea typeface="+mn-ea"/>
          <a:cs typeface="+mn-cs"/>
        </a:defRPr>
      </a:lvl1pPr>
      <a:lvl2pPr marL="432186" indent="-175018" algn="l" rtl="0" eaLnBrk="1" fontAlgn="base" hangingPunct="1">
        <a:spcBef>
          <a:spcPct val="20000"/>
        </a:spcBef>
        <a:spcAft>
          <a:spcPct val="0"/>
        </a:spcAft>
        <a:buClr>
          <a:srgbClr val="0033CC"/>
        </a:buClr>
        <a:buFont typeface="Arial" charset="0"/>
        <a:buChar char="–"/>
        <a:defRPr sz="1500">
          <a:solidFill>
            <a:schemeClr val="tx1"/>
          </a:solidFill>
          <a:latin typeface="+mn-lt"/>
          <a:cs typeface="+mn-cs"/>
        </a:defRPr>
      </a:lvl2pPr>
      <a:lvl3pPr marL="685783" indent="-167875" algn="l" rtl="0" eaLnBrk="1" fontAlgn="base" hangingPunct="1">
        <a:spcBef>
          <a:spcPct val="20000"/>
        </a:spcBef>
        <a:spcAft>
          <a:spcPct val="0"/>
        </a:spcAft>
        <a:buClr>
          <a:srgbClr val="0033CC"/>
        </a:buClr>
        <a:buChar char="•"/>
        <a:defRPr sz="1500">
          <a:solidFill>
            <a:schemeClr val="tx1"/>
          </a:solidFill>
          <a:latin typeface="+mn-lt"/>
          <a:cs typeface="+mn-cs"/>
        </a:defRPr>
      </a:lvl3pPr>
      <a:lvl4pPr marL="946523" indent="-175018" algn="l" rtl="0" eaLnBrk="1" fontAlgn="base" hangingPunct="1">
        <a:spcBef>
          <a:spcPct val="20000"/>
        </a:spcBef>
        <a:spcAft>
          <a:spcPct val="0"/>
        </a:spcAft>
        <a:buClr>
          <a:srgbClr val="0033CC"/>
        </a:buClr>
        <a:buChar char="–"/>
        <a:defRPr sz="1500">
          <a:solidFill>
            <a:schemeClr val="tx1"/>
          </a:solidFill>
          <a:latin typeface="+mn-lt"/>
          <a:cs typeface="+mn-cs"/>
        </a:defRPr>
      </a:lvl4pPr>
      <a:lvl5pPr marL="1200120" indent="-167875" algn="l" rtl="0" eaLnBrk="1" fontAlgn="base" hangingPunct="1">
        <a:spcBef>
          <a:spcPct val="20000"/>
        </a:spcBef>
        <a:spcAft>
          <a:spcPct val="0"/>
        </a:spcAft>
        <a:buClr>
          <a:srgbClr val="0033CC"/>
        </a:buClr>
        <a:buChar char="»"/>
        <a:defRPr sz="1500">
          <a:solidFill>
            <a:schemeClr val="tx1"/>
          </a:solidFill>
          <a:latin typeface="+mn-lt"/>
          <a:cs typeface="+mn-cs"/>
        </a:defRPr>
      </a:lvl5pPr>
      <a:lvl6pPr marL="1543012" indent="-167875" algn="l" rtl="0" eaLnBrk="1" fontAlgn="base" hangingPunct="1">
        <a:spcBef>
          <a:spcPct val="20000"/>
        </a:spcBef>
        <a:spcAft>
          <a:spcPct val="0"/>
        </a:spcAft>
        <a:buClr>
          <a:srgbClr val="0033CC"/>
        </a:buClr>
        <a:buChar char="»"/>
        <a:defRPr sz="1500">
          <a:solidFill>
            <a:schemeClr val="tx1"/>
          </a:solidFill>
          <a:latin typeface="+mn-lt"/>
          <a:cs typeface="+mn-cs"/>
        </a:defRPr>
      </a:lvl6pPr>
      <a:lvl7pPr marL="1885903" indent="-167875" algn="l" rtl="0" eaLnBrk="1" fontAlgn="base" hangingPunct="1">
        <a:spcBef>
          <a:spcPct val="20000"/>
        </a:spcBef>
        <a:spcAft>
          <a:spcPct val="0"/>
        </a:spcAft>
        <a:buClr>
          <a:srgbClr val="0033CC"/>
        </a:buClr>
        <a:buChar char="»"/>
        <a:defRPr sz="1500">
          <a:solidFill>
            <a:schemeClr val="tx1"/>
          </a:solidFill>
          <a:latin typeface="+mn-lt"/>
          <a:cs typeface="+mn-cs"/>
        </a:defRPr>
      </a:lvl7pPr>
      <a:lvl8pPr marL="2228795" indent="-167875" algn="l" rtl="0" eaLnBrk="1" fontAlgn="base" hangingPunct="1">
        <a:spcBef>
          <a:spcPct val="20000"/>
        </a:spcBef>
        <a:spcAft>
          <a:spcPct val="0"/>
        </a:spcAft>
        <a:buClr>
          <a:srgbClr val="0033CC"/>
        </a:buClr>
        <a:buChar char="»"/>
        <a:defRPr sz="1500">
          <a:solidFill>
            <a:schemeClr val="tx1"/>
          </a:solidFill>
          <a:latin typeface="+mn-lt"/>
          <a:cs typeface="+mn-cs"/>
        </a:defRPr>
      </a:lvl8pPr>
      <a:lvl9pPr marL="2571686" indent="-167875" algn="l" rtl="0" eaLnBrk="1" fontAlgn="base" hangingPunct="1">
        <a:spcBef>
          <a:spcPct val="20000"/>
        </a:spcBef>
        <a:spcAft>
          <a:spcPct val="0"/>
        </a:spcAft>
        <a:buClr>
          <a:srgbClr val="0033CC"/>
        </a:buClr>
        <a:buChar char="»"/>
        <a:defRPr sz="1500">
          <a:solidFill>
            <a:schemeClr val="tx1"/>
          </a:solidFill>
          <a:latin typeface="+mn-lt"/>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6.xml"/><Relationship Id="rId1" Type="http://schemas.openxmlformats.org/officeDocument/2006/relationships/slideLayout" Target="../slideLayouts/slideLayout2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1.xml.rels><?xml version="1.0" encoding="UTF-8" standalone="yes"?>
<Relationships xmlns="http://schemas.openxmlformats.org/package/2006/relationships"><Relationship Id="rId8" Type="http://schemas.openxmlformats.org/officeDocument/2006/relationships/image" Target="../media/image25.svg"/><Relationship Id="rId3" Type="http://schemas.openxmlformats.org/officeDocument/2006/relationships/image" Target="../media/image20.png"/><Relationship Id="rId7" Type="http://schemas.openxmlformats.org/officeDocument/2006/relationships/image" Target="../media/image24.png"/><Relationship Id="rId2" Type="http://schemas.openxmlformats.org/officeDocument/2006/relationships/notesSlide" Target="../notesSlides/notesSlide17.xml"/><Relationship Id="rId1" Type="http://schemas.openxmlformats.org/officeDocument/2006/relationships/slideLayout" Target="../slideLayouts/slideLayout21.xml"/><Relationship Id="rId6" Type="http://schemas.openxmlformats.org/officeDocument/2006/relationships/image" Target="../media/image23.svg"/><Relationship Id="rId5" Type="http://schemas.openxmlformats.org/officeDocument/2006/relationships/image" Target="../media/image22.png"/><Relationship Id="rId4" Type="http://schemas.openxmlformats.org/officeDocument/2006/relationships/image" Target="../media/image21.svg"/></Relationships>
</file>

<file path=ppt/slides/_rels/slide22.xml.rels><?xml version="1.0" encoding="UTF-8" standalone="yes"?>
<Relationships xmlns="http://schemas.openxmlformats.org/package/2006/relationships"><Relationship Id="rId3" Type="http://schemas.openxmlformats.org/officeDocument/2006/relationships/image" Target="../media/image21.svg"/><Relationship Id="rId2" Type="http://schemas.openxmlformats.org/officeDocument/2006/relationships/image" Target="../media/image20.png"/><Relationship Id="rId1" Type="http://schemas.openxmlformats.org/officeDocument/2006/relationships/slideLayout" Target="../slideLayouts/slideLayout22.xml"/></Relationships>
</file>

<file path=ppt/slides/_rels/slide2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8.xml"/><Relationship Id="rId1" Type="http://schemas.openxmlformats.org/officeDocument/2006/relationships/slideLayout" Target="../slideLayouts/slideLayout22.xml"/><Relationship Id="rId4" Type="http://schemas.openxmlformats.org/officeDocument/2006/relationships/image" Target="../media/image21.svg"/></Relationships>
</file>

<file path=ppt/slides/_rels/slide2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9.xml"/><Relationship Id="rId1" Type="http://schemas.openxmlformats.org/officeDocument/2006/relationships/slideLayout" Target="../slideLayouts/slideLayout22.xml"/><Relationship Id="rId4" Type="http://schemas.openxmlformats.org/officeDocument/2006/relationships/image" Target="../media/image21.svg"/></Relationships>
</file>

<file path=ppt/slides/_rels/slide2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0.xml"/><Relationship Id="rId1" Type="http://schemas.openxmlformats.org/officeDocument/2006/relationships/slideLayout" Target="../slideLayouts/slideLayout22.xml"/><Relationship Id="rId4" Type="http://schemas.openxmlformats.org/officeDocument/2006/relationships/image" Target="../media/image21.svg"/></Relationships>
</file>

<file path=ppt/slides/_rels/slide2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1.xml"/><Relationship Id="rId1" Type="http://schemas.openxmlformats.org/officeDocument/2006/relationships/slideLayout" Target="../slideLayouts/slideLayout22.xml"/><Relationship Id="rId4" Type="http://schemas.openxmlformats.org/officeDocument/2006/relationships/image" Target="../media/image21.svg"/></Relationships>
</file>

<file path=ppt/slides/_rels/slide2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2.xml"/><Relationship Id="rId1" Type="http://schemas.openxmlformats.org/officeDocument/2006/relationships/slideLayout" Target="../slideLayouts/slideLayout22.xml"/><Relationship Id="rId4" Type="http://schemas.openxmlformats.org/officeDocument/2006/relationships/image" Target="../media/image21.svg"/></Relationships>
</file>

<file path=ppt/slides/_rels/slide28.xml.rels><?xml version="1.0" encoding="UTF-8" standalone="yes"?>
<Relationships xmlns="http://schemas.openxmlformats.org/package/2006/relationships"><Relationship Id="rId3" Type="http://schemas.openxmlformats.org/officeDocument/2006/relationships/image" Target="../media/image23.svg"/><Relationship Id="rId2" Type="http://schemas.openxmlformats.org/officeDocument/2006/relationships/image" Target="../media/image22.png"/><Relationship Id="rId1" Type="http://schemas.openxmlformats.org/officeDocument/2006/relationships/slideLayout" Target="../slideLayouts/slideLayout22.xml"/></Relationships>
</file>

<file path=ppt/slides/_rels/slide2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3.xml"/><Relationship Id="rId1" Type="http://schemas.openxmlformats.org/officeDocument/2006/relationships/slideLayout" Target="../slideLayouts/slideLayout22.xml"/><Relationship Id="rId4" Type="http://schemas.openxmlformats.org/officeDocument/2006/relationships/image" Target="../media/image23.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1.xml"/></Relationships>
</file>

<file path=ppt/slides/_rels/slide3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4.xml"/><Relationship Id="rId1" Type="http://schemas.openxmlformats.org/officeDocument/2006/relationships/slideLayout" Target="../slideLayouts/slideLayout22.xml"/><Relationship Id="rId4" Type="http://schemas.openxmlformats.org/officeDocument/2006/relationships/image" Target="../media/image23.svg"/></Relationships>
</file>

<file path=ppt/slides/_rels/slide3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5.xml"/><Relationship Id="rId1" Type="http://schemas.openxmlformats.org/officeDocument/2006/relationships/slideLayout" Target="../slideLayouts/slideLayout22.xml"/><Relationship Id="rId4" Type="http://schemas.openxmlformats.org/officeDocument/2006/relationships/image" Target="../media/image23.svg"/></Relationships>
</file>

<file path=ppt/slides/_rels/slide3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6.xml"/><Relationship Id="rId1" Type="http://schemas.openxmlformats.org/officeDocument/2006/relationships/slideLayout" Target="../slideLayouts/slideLayout22.xml"/><Relationship Id="rId4" Type="http://schemas.openxmlformats.org/officeDocument/2006/relationships/image" Target="../media/image23.svg"/></Relationships>
</file>

<file path=ppt/slides/_rels/slide3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7.xml"/><Relationship Id="rId1" Type="http://schemas.openxmlformats.org/officeDocument/2006/relationships/slideLayout" Target="../slideLayouts/slideLayout22.xml"/><Relationship Id="rId4" Type="http://schemas.openxmlformats.org/officeDocument/2006/relationships/image" Target="../media/image23.svg"/></Relationships>
</file>

<file path=ppt/slides/_rels/slide3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8.xml"/><Relationship Id="rId1" Type="http://schemas.openxmlformats.org/officeDocument/2006/relationships/slideLayout" Target="../slideLayouts/slideLayout22.xml"/><Relationship Id="rId4" Type="http://schemas.openxmlformats.org/officeDocument/2006/relationships/image" Target="../media/image23.svg"/></Relationships>
</file>

<file path=ppt/slides/_rels/slide35.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9.xml"/><Relationship Id="rId1" Type="http://schemas.openxmlformats.org/officeDocument/2006/relationships/slideLayout" Target="../slideLayouts/slideLayout22.xml"/><Relationship Id="rId4" Type="http://schemas.openxmlformats.org/officeDocument/2006/relationships/image" Target="../media/image25.svg"/></Relationships>
</file>

<file path=ppt/slides/_rels/slide36.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30.xml"/><Relationship Id="rId1" Type="http://schemas.openxmlformats.org/officeDocument/2006/relationships/slideLayout" Target="../slideLayouts/slideLayout22.xml"/><Relationship Id="rId4" Type="http://schemas.openxmlformats.org/officeDocument/2006/relationships/image" Target="../media/image25.svg"/></Relationships>
</file>

<file path=ppt/slides/_rels/slide37.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31.xml"/><Relationship Id="rId1" Type="http://schemas.openxmlformats.org/officeDocument/2006/relationships/slideLayout" Target="../slideLayouts/slideLayout22.xml"/><Relationship Id="rId4" Type="http://schemas.openxmlformats.org/officeDocument/2006/relationships/image" Target="../media/image25.svg"/></Relationships>
</file>

<file path=ppt/slides/_rels/slide38.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32.xml"/><Relationship Id="rId1" Type="http://schemas.openxmlformats.org/officeDocument/2006/relationships/slideLayout" Target="../slideLayouts/slideLayout22.xml"/><Relationship Id="rId4" Type="http://schemas.openxmlformats.org/officeDocument/2006/relationships/image" Target="../media/image25.svg"/></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8" Type="http://schemas.openxmlformats.org/officeDocument/2006/relationships/image" Target="../media/image31.svg"/><Relationship Id="rId3" Type="http://schemas.openxmlformats.org/officeDocument/2006/relationships/image" Target="../media/image26.png"/><Relationship Id="rId7" Type="http://schemas.openxmlformats.org/officeDocument/2006/relationships/image" Target="../media/image30.png"/><Relationship Id="rId2" Type="http://schemas.openxmlformats.org/officeDocument/2006/relationships/notesSlide" Target="../notesSlides/notesSlide35.xml"/><Relationship Id="rId1" Type="http://schemas.openxmlformats.org/officeDocument/2006/relationships/slideLayout" Target="../slideLayouts/slideLayout20.xml"/><Relationship Id="rId6" Type="http://schemas.openxmlformats.org/officeDocument/2006/relationships/image" Target="../media/image29.svg"/><Relationship Id="rId5" Type="http://schemas.openxmlformats.org/officeDocument/2006/relationships/image" Target="../media/image28.png"/><Relationship Id="rId10" Type="http://schemas.openxmlformats.org/officeDocument/2006/relationships/image" Target="../media/image33.svg"/><Relationship Id="rId4" Type="http://schemas.openxmlformats.org/officeDocument/2006/relationships/image" Target="../media/image27.svg"/><Relationship Id="rId9" Type="http://schemas.openxmlformats.org/officeDocument/2006/relationships/image" Target="../media/image32.png"/></Relationships>
</file>

<file path=ppt/slides/_rels/slide42.xml.rels><?xml version="1.0" encoding="UTF-8" standalone="yes"?>
<Relationships xmlns="http://schemas.openxmlformats.org/package/2006/relationships"><Relationship Id="rId3" Type="http://schemas.openxmlformats.org/officeDocument/2006/relationships/image" Target="../media/image27.svg"/><Relationship Id="rId2" Type="http://schemas.openxmlformats.org/officeDocument/2006/relationships/image" Target="../media/image26.png"/><Relationship Id="rId1" Type="http://schemas.openxmlformats.org/officeDocument/2006/relationships/slideLayout" Target="../slideLayouts/slideLayout20.xml"/><Relationship Id="rId5" Type="http://schemas.openxmlformats.org/officeDocument/2006/relationships/image" Target="../media/image29.svg"/><Relationship Id="rId4" Type="http://schemas.openxmlformats.org/officeDocument/2006/relationships/image" Target="../media/image28.png"/></Relationships>
</file>

<file path=ppt/slides/_rels/slide43.xml.rels><?xml version="1.0" encoding="UTF-8" standalone="yes"?>
<Relationships xmlns="http://schemas.openxmlformats.org/package/2006/relationships"><Relationship Id="rId3" Type="http://schemas.openxmlformats.org/officeDocument/2006/relationships/image" Target="../media/image31.svg"/><Relationship Id="rId2" Type="http://schemas.openxmlformats.org/officeDocument/2006/relationships/image" Target="../media/image30.png"/><Relationship Id="rId1" Type="http://schemas.openxmlformats.org/officeDocument/2006/relationships/slideLayout" Target="../slideLayouts/slideLayout20.xml"/><Relationship Id="rId5" Type="http://schemas.openxmlformats.org/officeDocument/2006/relationships/image" Target="../media/image33.svg"/><Relationship Id="rId4" Type="http://schemas.openxmlformats.org/officeDocument/2006/relationships/image" Target="../media/image32.png"/></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0.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6" name="Rectangle 4"/>
          <p:cNvSpPr>
            <a:spLocks noGrp="1" noChangeArrowheads="1"/>
          </p:cNvSpPr>
          <p:nvPr>
            <p:ph type="ctrTitle"/>
          </p:nvPr>
        </p:nvSpPr>
        <p:spPr>
          <a:xfrm>
            <a:off x="2274970" y="1814170"/>
            <a:ext cx="6846744" cy="1843430"/>
          </a:xfrm>
          <a:prstGeom prst="rect">
            <a:avLst/>
          </a:prstGeom>
        </p:spPr>
        <p:txBody>
          <a:bodyPr anchor="ctr"/>
          <a:lstStyle/>
          <a:p>
            <a:pPr>
              <a:lnSpc>
                <a:spcPct val="100000"/>
              </a:lnSpc>
              <a:spcAft>
                <a:spcPts val="600"/>
              </a:spcAft>
            </a:pPr>
            <a:r>
              <a:rPr lang="en-US" sz="2400">
                <a:latin typeface="Arial" pitchFamily="34" charset="0"/>
                <a:cs typeface="Arial" pitchFamily="34" charset="0"/>
              </a:rPr>
              <a:t>Commonwealth</a:t>
            </a:r>
            <a:r>
              <a:rPr lang="en-US" sz="2400">
                <a:solidFill>
                  <a:srgbClr val="00269E"/>
                </a:solidFill>
                <a:latin typeface="Arial" pitchFamily="34" charset="0"/>
                <a:cs typeface="Arial" pitchFamily="34" charset="0"/>
              </a:rPr>
              <a:t> of Massachusetts</a:t>
            </a:r>
            <a:br>
              <a:rPr lang="en-US" sz="2400">
                <a:solidFill>
                  <a:srgbClr val="00269E"/>
                </a:solidFill>
                <a:latin typeface="Arial" pitchFamily="34" charset="0"/>
                <a:cs typeface="Arial" pitchFamily="34" charset="0"/>
              </a:rPr>
            </a:br>
            <a:r>
              <a:rPr lang="en-US" sz="2400">
                <a:latin typeface="Arial" pitchFamily="34" charset="0"/>
                <a:cs typeface="Arial" pitchFamily="34" charset="0"/>
              </a:rPr>
              <a:t>Department</a:t>
            </a:r>
            <a:r>
              <a:rPr lang="en-US" sz="2400">
                <a:solidFill>
                  <a:srgbClr val="00269E"/>
                </a:solidFill>
                <a:latin typeface="Arial" pitchFamily="34" charset="0"/>
                <a:cs typeface="Arial" pitchFamily="34" charset="0"/>
              </a:rPr>
              <a:t> </a:t>
            </a:r>
            <a:r>
              <a:rPr lang="en-US" sz="2400">
                <a:latin typeface="Arial" pitchFamily="34" charset="0"/>
                <a:cs typeface="Arial" pitchFamily="34" charset="0"/>
              </a:rPr>
              <a:t>of</a:t>
            </a:r>
            <a:r>
              <a:rPr lang="en-US" sz="2400">
                <a:solidFill>
                  <a:srgbClr val="00269E"/>
                </a:solidFill>
                <a:latin typeface="Arial" pitchFamily="34" charset="0"/>
                <a:cs typeface="Arial" pitchFamily="34" charset="0"/>
              </a:rPr>
              <a:t> Early Education and Care</a:t>
            </a:r>
            <a:br>
              <a:rPr lang="en-US" sz="2800">
                <a:solidFill>
                  <a:srgbClr val="00269E"/>
                </a:solidFill>
                <a:latin typeface="Arial" pitchFamily="34" charset="0"/>
                <a:cs typeface="Arial" pitchFamily="34" charset="0"/>
              </a:rPr>
            </a:br>
            <a:br>
              <a:rPr lang="en-US" sz="1600">
                <a:solidFill>
                  <a:srgbClr val="00269E"/>
                </a:solidFill>
                <a:latin typeface="Arial" pitchFamily="34" charset="0"/>
                <a:cs typeface="Arial" pitchFamily="34" charset="0"/>
              </a:rPr>
            </a:br>
            <a:endParaRPr lang="en-US" sz="2400">
              <a:solidFill>
                <a:srgbClr val="00269E"/>
              </a:solidFill>
              <a:latin typeface="Arial" pitchFamily="34" charset="0"/>
              <a:cs typeface="Arial" pitchFamily="34" charset="0"/>
            </a:endParaRPr>
          </a:p>
        </p:txBody>
      </p:sp>
      <p:sp>
        <p:nvSpPr>
          <p:cNvPr id="2" name="TextBox 1"/>
          <p:cNvSpPr txBox="1"/>
          <p:nvPr/>
        </p:nvSpPr>
        <p:spPr>
          <a:xfrm>
            <a:off x="2716104" y="3902354"/>
            <a:ext cx="5569587" cy="738664"/>
          </a:xfrm>
          <a:prstGeom prst="rect">
            <a:avLst/>
          </a:prstGeom>
          <a:noFill/>
        </p:spPr>
        <p:txBody>
          <a:bodyPr wrap="square" lIns="91440" tIns="45720" rIns="91440" bIns="45720" rtlCol="0" anchor="t">
            <a:spAutoFit/>
          </a:bodyPr>
          <a:lstStyle/>
          <a:p>
            <a:pPr marL="0" marR="0" lvl="0" indent="0" algn="r" defTabSz="914400" rtl="0" eaLnBrk="1" fontAlgn="auto" latinLnBrk="0" hangingPunct="1">
              <a:lnSpc>
                <a:spcPct val="100000"/>
              </a:lnSpc>
              <a:spcBef>
                <a:spcPts val="0"/>
              </a:spcBef>
              <a:spcAft>
                <a:spcPts val="1200"/>
              </a:spcAft>
              <a:buClrTx/>
              <a:buSzTx/>
              <a:buFontTx/>
              <a:buNone/>
              <a:tabLst/>
              <a:defRPr/>
            </a:pPr>
            <a:r>
              <a:rPr kumimoji="0" lang="en-US" sz="1800" b="1" i="0" u="none" strike="noStrike" kern="1200" cap="none" spc="0" normalizeH="0" baseline="0" noProof="0">
                <a:ln>
                  <a:noFill/>
                </a:ln>
                <a:solidFill>
                  <a:srgbClr val="00269E"/>
                </a:solidFill>
                <a:effectLst/>
                <a:uLnTx/>
                <a:uFillTx/>
                <a:latin typeface="Arial"/>
                <a:ea typeface="+mn-ea"/>
                <a:cs typeface="Arial"/>
              </a:rPr>
              <a:t>Board Meeting</a:t>
            </a:r>
          </a:p>
          <a:p>
            <a:pPr marL="0" marR="0" lvl="0" indent="0" algn="r" defTabSz="914400" rtl="0" eaLnBrk="1" fontAlgn="auto" latinLnBrk="0" hangingPunct="1">
              <a:lnSpc>
                <a:spcPct val="100000"/>
              </a:lnSpc>
              <a:spcBef>
                <a:spcPts val="0"/>
              </a:spcBef>
              <a:spcAft>
                <a:spcPts val="1200"/>
              </a:spcAft>
              <a:buClrTx/>
              <a:buSzTx/>
              <a:buFontTx/>
              <a:buNone/>
              <a:tabLst/>
              <a:defRPr/>
            </a:pPr>
            <a:r>
              <a:rPr kumimoji="0" lang="en-US" sz="1400" b="0" i="1" u="none" strike="noStrike" kern="1200" cap="none" spc="0" normalizeH="0" baseline="0" noProof="0">
                <a:ln>
                  <a:noFill/>
                </a:ln>
                <a:solidFill>
                  <a:srgbClr val="000000">
                    <a:lumMod val="50000"/>
                    <a:lumOff val="50000"/>
                  </a:srgbClr>
                </a:solidFill>
                <a:effectLst/>
                <a:uLnTx/>
                <a:uFillTx/>
                <a:latin typeface="Arial"/>
                <a:ea typeface="+mn-ea"/>
                <a:cs typeface="Arial"/>
              </a:rPr>
              <a:t>November 8, 2022</a:t>
            </a:r>
            <a:endParaRPr kumimoji="0" lang="en-US" sz="1800" b="0" i="0" u="none" strike="noStrike" kern="1200" cap="none" spc="0" normalizeH="0" baseline="0" noProof="0">
              <a:ln>
                <a:noFill/>
              </a:ln>
              <a:solidFill>
                <a:srgbClr val="000000">
                  <a:lumMod val="50000"/>
                  <a:lumOff val="50000"/>
                </a:srgbClr>
              </a:solidFill>
              <a:effectLst/>
              <a:uLnTx/>
              <a:uFillTx/>
              <a:latin typeface="Arial" panose="020B0604020202020204"/>
              <a:ea typeface="+mn-ea"/>
              <a:cs typeface="+mn-cs"/>
            </a:endParaRPr>
          </a:p>
        </p:txBody>
      </p:sp>
      <p:pic>
        <p:nvPicPr>
          <p:cNvPr id="1026" name="Picture 2" descr="Image result for ma eec logo">
            <a:extLst>
              <a:ext uri="{FF2B5EF4-FFF2-40B4-BE49-F238E27FC236}">
                <a16:creationId xmlns:a16="http://schemas.microsoft.com/office/drawing/2014/main" id="{35D8A83C-70FF-4B31-90EB-3AFE3CD0C7D5}"/>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570943" y="5413933"/>
            <a:ext cx="2714748" cy="7386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21970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457200" y="304800"/>
            <a:ext cx="8229600" cy="54102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aphicFrame>
        <p:nvGraphicFramePr>
          <p:cNvPr id="17" name="Table 16">
            <a:extLst>
              <a:ext uri="{FF2B5EF4-FFF2-40B4-BE49-F238E27FC236}">
                <a16:creationId xmlns:a16="http://schemas.microsoft.com/office/drawing/2014/main" id="{2F738ECB-670A-405A-A3E3-7F2C08B68382}"/>
              </a:ext>
            </a:extLst>
          </p:cNvPr>
          <p:cNvGraphicFramePr>
            <a:graphicFrameLocks noGrp="1"/>
          </p:cNvGraphicFramePr>
          <p:nvPr>
            <p:extLst>
              <p:ext uri="{D42A27DB-BD31-4B8C-83A1-F6EECF244321}">
                <p14:modId xmlns:p14="http://schemas.microsoft.com/office/powerpoint/2010/main" val="1323931956"/>
              </p:ext>
            </p:extLst>
          </p:nvPr>
        </p:nvGraphicFramePr>
        <p:xfrm>
          <a:off x="983678" y="1090953"/>
          <a:ext cx="6291583" cy="3604712"/>
        </p:xfrm>
        <a:graphic>
          <a:graphicData uri="http://schemas.openxmlformats.org/drawingml/2006/table">
            <a:tbl>
              <a:tblPr/>
              <a:tblGrid>
                <a:gridCol w="1162311">
                  <a:extLst>
                    <a:ext uri="{9D8B030D-6E8A-4147-A177-3AD203B41FA5}">
                      <a16:colId xmlns:a16="http://schemas.microsoft.com/office/drawing/2014/main" val="2737139716"/>
                    </a:ext>
                  </a:extLst>
                </a:gridCol>
                <a:gridCol w="814144">
                  <a:extLst>
                    <a:ext uri="{9D8B030D-6E8A-4147-A177-3AD203B41FA5}">
                      <a16:colId xmlns:a16="http://schemas.microsoft.com/office/drawing/2014/main" val="1084115337"/>
                    </a:ext>
                  </a:extLst>
                </a:gridCol>
                <a:gridCol w="854195">
                  <a:extLst>
                    <a:ext uri="{9D8B030D-6E8A-4147-A177-3AD203B41FA5}">
                      <a16:colId xmlns:a16="http://schemas.microsoft.com/office/drawing/2014/main" val="1425593725"/>
                    </a:ext>
                  </a:extLst>
                </a:gridCol>
                <a:gridCol w="1008186">
                  <a:extLst>
                    <a:ext uri="{9D8B030D-6E8A-4147-A177-3AD203B41FA5}">
                      <a16:colId xmlns:a16="http://schemas.microsoft.com/office/drawing/2014/main" val="857950339"/>
                    </a:ext>
                  </a:extLst>
                </a:gridCol>
                <a:gridCol w="803947">
                  <a:extLst>
                    <a:ext uri="{9D8B030D-6E8A-4147-A177-3AD203B41FA5}">
                      <a16:colId xmlns:a16="http://schemas.microsoft.com/office/drawing/2014/main" val="3922828401"/>
                    </a:ext>
                  </a:extLst>
                </a:gridCol>
                <a:gridCol w="803947">
                  <a:extLst>
                    <a:ext uri="{9D8B030D-6E8A-4147-A177-3AD203B41FA5}">
                      <a16:colId xmlns:a16="http://schemas.microsoft.com/office/drawing/2014/main" val="2552535566"/>
                    </a:ext>
                  </a:extLst>
                </a:gridCol>
                <a:gridCol w="844853">
                  <a:extLst>
                    <a:ext uri="{9D8B030D-6E8A-4147-A177-3AD203B41FA5}">
                      <a16:colId xmlns:a16="http://schemas.microsoft.com/office/drawing/2014/main" val="2331040032"/>
                    </a:ext>
                  </a:extLst>
                </a:gridCol>
              </a:tblGrid>
              <a:tr h="250520">
                <a:tc rowSpan="2">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a:solidFill>
                            <a:srgbClr val="000000"/>
                          </a:solidFill>
                          <a:effectLst/>
                          <a:latin typeface="Nunito"/>
                        </a:rPr>
                        <a:t>Regions</a:t>
                      </a:r>
                      <a:r>
                        <a:rPr lang="en-US" sz="1100" b="1" i="0">
                          <a:solidFill>
                            <a:srgbClr val="FEFFFE"/>
                          </a:solidFill>
                          <a:effectLst/>
                          <a:latin typeface="Nunito"/>
                        </a:rPr>
                        <a:t>​</a:t>
                      </a:r>
                    </a:p>
                  </a:txBody>
                  <a:tcPr marL="74594" marR="74594" marT="37297" marB="37297" anchor="ctr">
                    <a:lnL w="9525" cap="flat" cmpd="sng" algn="ctr">
                      <a:solidFill>
                        <a:srgbClr val="66C5AA"/>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F4F7FC"/>
                      </a:solidFill>
                      <a:prstDash val="solid"/>
                      <a:round/>
                      <a:headEnd type="none" w="med" len="med"/>
                      <a:tailEnd type="none" w="med" len="med"/>
                    </a:lnB>
                    <a:lnTlToBr w="12700" cmpd="sng">
                      <a:noFill/>
                      <a:prstDash val="solid"/>
                    </a:lnTlToBr>
                    <a:lnBlToTr w="12700" cmpd="sng">
                      <a:noFill/>
                      <a:prstDash val="solid"/>
                    </a:lnBlToTr>
                    <a:solidFill>
                      <a:srgbClr val="F6F3EA"/>
                    </a:solidFill>
                  </a:tcPr>
                </a:tc>
                <a:tc gridSpan="4">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a:solidFill>
                            <a:srgbClr val="000000"/>
                          </a:solidFill>
                          <a:effectLst/>
                          <a:latin typeface="Nunito"/>
                        </a:rPr>
                        <a:t>Center-Based Providers</a:t>
                      </a:r>
                      <a:r>
                        <a:rPr lang="en-US" sz="1100" b="1" i="0">
                          <a:solidFill>
                            <a:srgbClr val="FEFFFE"/>
                          </a:solidFill>
                          <a:effectLst/>
                          <a:latin typeface="Nunito"/>
                        </a:rPr>
                        <a:t>​</a:t>
                      </a:r>
                    </a:p>
                  </a:txBody>
                  <a:tcPr marL="74594" marR="74594" marT="37297" marB="37297" anchor="ctr">
                    <a:lnL w="9525" cap="flat" cmpd="sng" algn="ctr">
                      <a:solidFill>
                        <a:srgbClr val="F4F7FC"/>
                      </a:solidFill>
                      <a:prstDash val="solid"/>
                      <a:round/>
                      <a:headEnd type="none" w="med" len="med"/>
                      <a:tailEnd type="none" w="med" len="med"/>
                    </a:lnL>
                    <a:lnR w="10154" cap="flat" cmpd="sng" algn="ctr">
                      <a:solidFill>
                        <a:srgbClr val="000000"/>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rgbClr val="4BACC6"/>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a:solidFill>
                            <a:srgbClr val="000000"/>
                          </a:solidFill>
                          <a:effectLst/>
                          <a:latin typeface="Nunito"/>
                        </a:rPr>
                        <a:t>FCC Providers</a:t>
                      </a:r>
                      <a:r>
                        <a:rPr lang="en-US" sz="1100" b="1" i="0">
                          <a:solidFill>
                            <a:srgbClr val="FEFFFE"/>
                          </a:solidFill>
                          <a:effectLst/>
                          <a:latin typeface="Nunito"/>
                        </a:rPr>
                        <a:t>​</a:t>
                      </a:r>
                    </a:p>
                  </a:txBody>
                  <a:tcPr marL="74594" marR="74594" marT="37297" marB="37297" anchor="ctr">
                    <a:lnL w="10154" cap="flat" cmpd="sng" algn="ctr">
                      <a:solidFill>
                        <a:srgbClr val="000000"/>
                      </a:solidFill>
                      <a:prstDash val="solid"/>
                      <a:round/>
                      <a:headEnd type="none" w="med" len="med"/>
                      <a:tailEnd type="none" w="med" len="med"/>
                    </a:lnL>
                    <a:lnR w="10154" cap="flat" cmpd="sng" algn="ctr">
                      <a:solidFill>
                        <a:srgbClr val="000000"/>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rgbClr val="6BC7AD"/>
                    </a:solidFill>
                  </a:tcPr>
                </a:tc>
                <a:tc hMerge="1">
                  <a:txBody>
                    <a:bodyPr/>
                    <a:lstStyle/>
                    <a:p>
                      <a:endParaRPr lang="en-US"/>
                    </a:p>
                  </a:txBody>
                  <a:tcPr/>
                </a:tc>
                <a:extLst>
                  <a:ext uri="{0D108BD9-81ED-4DB2-BD59-A6C34878D82A}">
                    <a16:rowId xmlns:a16="http://schemas.microsoft.com/office/drawing/2014/main" val="3668518843"/>
                  </a:ext>
                </a:extLst>
              </a:tr>
              <a:tr h="514959">
                <a:tc vMerge="1">
                  <a:txBody>
                    <a:bodyPr/>
                    <a:lstStyle/>
                    <a:p>
                      <a:endParaRPr lang="en-US"/>
                    </a:p>
                  </a:txBody>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050" b="1" i="0">
                          <a:solidFill>
                            <a:srgbClr val="000000"/>
                          </a:solidFill>
                          <a:effectLst/>
                          <a:latin typeface="Nunito"/>
                        </a:rPr>
                        <a:t>Infant</a:t>
                      </a:r>
                      <a:r>
                        <a:rPr lang="en-US" sz="1050" b="0" i="0">
                          <a:solidFill>
                            <a:srgbClr val="000000"/>
                          </a:solidFill>
                          <a:effectLst/>
                          <a:latin typeface="Nunito"/>
                        </a:rPr>
                        <a:t>​</a:t>
                      </a: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050" b="1" i="0">
                          <a:solidFill>
                            <a:srgbClr val="000000"/>
                          </a:solidFill>
                          <a:effectLst/>
                          <a:latin typeface="Nunito"/>
                        </a:rPr>
                        <a:t>Toddler</a:t>
                      </a:r>
                      <a:r>
                        <a:rPr lang="en-US" sz="1050" b="0" i="0">
                          <a:solidFill>
                            <a:srgbClr val="000000"/>
                          </a:solidFill>
                          <a:effectLst/>
                          <a:latin typeface="Nunito"/>
                        </a:rPr>
                        <a:t>​</a:t>
                      </a: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050" b="1" i="0">
                          <a:solidFill>
                            <a:srgbClr val="000000"/>
                          </a:solidFill>
                          <a:effectLst/>
                          <a:latin typeface="Nunito"/>
                        </a:rPr>
                        <a:t>Preschool</a:t>
                      </a:r>
                      <a:r>
                        <a:rPr lang="en-US" sz="1050" b="0" i="0">
                          <a:solidFill>
                            <a:srgbClr val="000000"/>
                          </a:solidFill>
                          <a:effectLst/>
                          <a:latin typeface="Nunito"/>
                        </a:rPr>
                        <a:t>​</a:t>
                      </a: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050" b="1" i="0">
                          <a:solidFill>
                            <a:srgbClr val="000000"/>
                          </a:solidFill>
                          <a:effectLst/>
                          <a:latin typeface="Nunito"/>
                        </a:rPr>
                        <a:t>School Age</a:t>
                      </a:r>
                      <a:r>
                        <a:rPr lang="en-US" sz="1050" b="0" i="0">
                          <a:solidFill>
                            <a:srgbClr val="000000"/>
                          </a:solidFill>
                          <a:effectLst/>
                          <a:latin typeface="Nunito"/>
                        </a:rPr>
                        <a:t>​</a:t>
                      </a:r>
                    </a:p>
                  </a:txBody>
                  <a:tcPr marL="74594" marR="74594" marT="37297" marB="37297" anchor="ctr">
                    <a:lnL w="9525" cap="flat" cmpd="sng" algn="ctr">
                      <a:solidFill>
                        <a:srgbClr val="F4F7FC"/>
                      </a:solidFill>
                      <a:prstDash val="solid"/>
                      <a:round/>
                      <a:headEnd type="none" w="med" len="med"/>
                      <a:tailEnd type="none" w="med" len="med"/>
                    </a:lnL>
                    <a:lnR w="10154" cap="flat" cmpd="sng" algn="ctr">
                      <a:solidFill>
                        <a:srgbClr val="000000"/>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050" b="1" i="0">
                          <a:solidFill>
                            <a:srgbClr val="000000"/>
                          </a:solidFill>
                          <a:effectLst/>
                          <a:latin typeface="Nunito"/>
                        </a:rPr>
                        <a:t>Under 2</a:t>
                      </a:r>
                    </a:p>
                  </a:txBody>
                  <a:tcPr marL="74594" marR="74594" marT="37297" marB="37297" anchor="ctr">
                    <a:lnL w="10154" cap="flat" cmpd="sng" algn="ctr">
                      <a:solidFill>
                        <a:srgbClr val="000000"/>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050" b="1" i="0">
                          <a:solidFill>
                            <a:srgbClr val="000000"/>
                          </a:solidFill>
                          <a:effectLst/>
                          <a:latin typeface="Nunito"/>
                        </a:rPr>
                        <a:t>Over 2</a:t>
                      </a:r>
                      <a:r>
                        <a:rPr lang="en-US" sz="1050" b="0" i="0">
                          <a:solidFill>
                            <a:srgbClr val="000000"/>
                          </a:solidFill>
                          <a:effectLst/>
                          <a:latin typeface="Nunito"/>
                        </a:rPr>
                        <a:t>​</a:t>
                      </a: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1002273"/>
                  </a:ext>
                </a:extLst>
              </a:tr>
              <a:tr h="417534">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l" rtl="0" fontAlgn="base"/>
                      <a:r>
                        <a:rPr lang="en-US" sz="1100" b="1" i="0">
                          <a:solidFill>
                            <a:srgbClr val="000000"/>
                          </a:solidFill>
                          <a:effectLst/>
                          <a:latin typeface="Nunito"/>
                        </a:rPr>
                        <a:t>Region 1- Western​</a:t>
                      </a:r>
                    </a:p>
                  </a:txBody>
                  <a:tcPr marL="74594" marR="74594" marT="37297" marB="37297" anchor="ctr">
                    <a:lnL w="9525" cap="flat" cmpd="sng" algn="ctr">
                      <a:solidFill>
                        <a:srgbClr val="66C5AA"/>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F4F7FC"/>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rgbClr val="F6F3EA"/>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a:rPr>
                        <a:t>49.5</a:t>
                      </a: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0" i="0" u="none">
                          <a:solidFill>
                            <a:schemeClr val="tx1"/>
                          </a:solidFill>
                          <a:effectLst/>
                          <a:latin typeface="Nunito"/>
                        </a:rPr>
                        <a:t>54.9</a:t>
                      </a: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0" i="0" u="none">
                          <a:solidFill>
                            <a:schemeClr val="tx1"/>
                          </a:solidFill>
                          <a:effectLst/>
                          <a:latin typeface="Nunito"/>
                        </a:rPr>
                        <a:t>54.5</a:t>
                      </a: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0" i="0" u="none">
                          <a:solidFill>
                            <a:schemeClr val="tx1"/>
                          </a:solidFill>
                          <a:effectLst/>
                          <a:latin typeface="Nunito"/>
                        </a:rPr>
                        <a:t>63.0</a:t>
                      </a:r>
                    </a:p>
                  </a:txBody>
                  <a:tcPr marL="74594" marR="74594" marT="37297" marB="37297" anchor="ctr">
                    <a:lnL w="9525" cap="flat" cmpd="sng" algn="ctr">
                      <a:solidFill>
                        <a:srgbClr val="F4F7FC"/>
                      </a:solidFill>
                      <a:prstDash val="solid"/>
                      <a:round/>
                      <a:headEnd type="none" w="med" len="med"/>
                      <a:tailEnd type="none" w="med" len="med"/>
                    </a:lnL>
                    <a:lnR w="10154" cap="flat" cmpd="sng" algn="ctr">
                      <a:solidFill>
                        <a:srgbClr val="000000"/>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0" i="0" u="none">
                          <a:solidFill>
                            <a:schemeClr val="tx1"/>
                          </a:solidFill>
                          <a:effectLst/>
                          <a:latin typeface="Nunito"/>
                        </a:rPr>
                        <a:t>60.0</a:t>
                      </a:r>
                    </a:p>
                  </a:txBody>
                  <a:tcPr marL="74594" marR="74594" marT="37297" marB="37297" anchor="ctr">
                    <a:lnL w="10154" cap="flat" cmpd="sng" algn="ctr">
                      <a:solidFill>
                        <a:srgbClr val="000000"/>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0" i="0" u="none">
                          <a:solidFill>
                            <a:schemeClr val="tx1"/>
                          </a:solidFill>
                          <a:effectLst/>
                          <a:latin typeface="Nunito"/>
                        </a:rPr>
                        <a:t>58.4</a:t>
                      </a: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50918500"/>
                  </a:ext>
                </a:extLst>
              </a:tr>
              <a:tr h="417534">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l" rtl="0" fontAlgn="base"/>
                      <a:r>
                        <a:rPr lang="en-US" sz="1100" b="1" i="0">
                          <a:solidFill>
                            <a:srgbClr val="000000"/>
                          </a:solidFill>
                          <a:effectLst/>
                          <a:latin typeface="Nunito"/>
                        </a:rPr>
                        <a:t>Region 2- ​</a:t>
                      </a:r>
                    </a:p>
                    <a:p>
                      <a:pPr algn="l" rtl="0" fontAlgn="base"/>
                      <a:r>
                        <a:rPr lang="en-US" sz="1100" b="1" i="0">
                          <a:solidFill>
                            <a:srgbClr val="000000"/>
                          </a:solidFill>
                          <a:effectLst/>
                          <a:latin typeface="Nunito"/>
                        </a:rPr>
                        <a:t>Central​</a:t>
                      </a:r>
                    </a:p>
                  </a:txBody>
                  <a:tcPr marL="74594" marR="74594" marT="37297" marB="37297" anchor="ctr">
                    <a:lnL w="9525" cap="flat" cmpd="sng" algn="ctr">
                      <a:solidFill>
                        <a:srgbClr val="66C5AA"/>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rgbClr val="F6F3EA"/>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a:rPr>
                        <a:t>33.1</a:t>
                      </a: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a:rPr>
                        <a:t>31.3</a:t>
                      </a: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a:rPr>
                        <a:t>31.8</a:t>
                      </a: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a:rPr>
                        <a:t>49.7</a:t>
                      </a:r>
                    </a:p>
                  </a:txBody>
                  <a:tcPr marL="74594" marR="74594" marT="37297" marB="37297" anchor="ctr">
                    <a:lnL w="9525" cap="flat" cmpd="sng" algn="ctr">
                      <a:solidFill>
                        <a:srgbClr val="F4F7FC"/>
                      </a:solidFill>
                      <a:prstDash val="solid"/>
                      <a:round/>
                      <a:headEnd type="none" w="med" len="med"/>
                      <a:tailEnd type="none" w="med" len="med"/>
                    </a:lnL>
                    <a:lnR w="10154" cap="flat" cmpd="sng" algn="ctr">
                      <a:solidFill>
                        <a:srgbClr val="000000"/>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0" i="0" u="none">
                          <a:solidFill>
                            <a:schemeClr val="tx1"/>
                          </a:solidFill>
                          <a:effectLst/>
                          <a:latin typeface="Nunito"/>
                        </a:rPr>
                        <a:t>57.3</a:t>
                      </a:r>
                    </a:p>
                  </a:txBody>
                  <a:tcPr marL="74594" marR="74594" marT="37297" marB="37297" anchor="ctr">
                    <a:lnL w="10154" cap="flat" cmpd="sng" algn="ctr">
                      <a:solidFill>
                        <a:srgbClr val="000000"/>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a:rPr>
                        <a:t>37.4</a:t>
                      </a: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39929143"/>
                  </a:ext>
                </a:extLst>
              </a:tr>
              <a:tr h="417534">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l" rtl="0" fontAlgn="base"/>
                      <a:r>
                        <a:rPr lang="en-US" sz="1100" b="1" i="0">
                          <a:solidFill>
                            <a:srgbClr val="000000"/>
                          </a:solidFill>
                          <a:effectLst/>
                          <a:latin typeface="Nunito"/>
                        </a:rPr>
                        <a:t>Region 3- Northeast​</a:t>
                      </a:r>
                    </a:p>
                  </a:txBody>
                  <a:tcPr marL="74594" marR="74594" marT="37297" marB="37297" anchor="ctr">
                    <a:lnL w="9525" cap="flat" cmpd="sng" algn="ctr">
                      <a:solidFill>
                        <a:srgbClr val="66C5AA"/>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rgbClr val="F6F3EA"/>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a:rPr>
                        <a:t>30.2</a:t>
                      </a: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a:rPr>
                        <a:t>30.3</a:t>
                      </a: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a:rPr>
                        <a:t>36.4</a:t>
                      </a: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0" i="0" u="none">
                          <a:solidFill>
                            <a:schemeClr val="tx1"/>
                          </a:solidFill>
                          <a:effectLst/>
                          <a:latin typeface="Nunito"/>
                        </a:rPr>
                        <a:t>59.9</a:t>
                      </a:r>
                    </a:p>
                  </a:txBody>
                  <a:tcPr marL="74594" marR="74594" marT="37297" marB="37297" anchor="ctr">
                    <a:lnL w="9525" cap="flat" cmpd="sng" algn="ctr">
                      <a:solidFill>
                        <a:srgbClr val="F4F7FC"/>
                      </a:solidFill>
                      <a:prstDash val="solid"/>
                      <a:round/>
                      <a:headEnd type="none" w="med" len="med"/>
                      <a:tailEnd type="none" w="med" len="med"/>
                    </a:lnL>
                    <a:lnR w="10154" cap="flat" cmpd="sng" algn="ctr">
                      <a:solidFill>
                        <a:srgbClr val="000000"/>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0" i="0" u="none">
                          <a:solidFill>
                            <a:schemeClr val="tx1"/>
                          </a:solidFill>
                          <a:effectLst/>
                          <a:latin typeface="Nunito"/>
                        </a:rPr>
                        <a:t>65.0</a:t>
                      </a:r>
                    </a:p>
                  </a:txBody>
                  <a:tcPr marL="74594" marR="74594" marT="37297" marB="37297" anchor="ctr">
                    <a:lnL w="10154" cap="flat" cmpd="sng" algn="ctr">
                      <a:solidFill>
                        <a:srgbClr val="000000"/>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0" i="0" u="none">
                          <a:solidFill>
                            <a:schemeClr val="tx1"/>
                          </a:solidFill>
                          <a:effectLst/>
                          <a:latin typeface="Nunito"/>
                        </a:rPr>
                        <a:t>54.5</a:t>
                      </a: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66284121"/>
                  </a:ext>
                </a:extLst>
              </a:tr>
              <a:tr h="417534">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l" rtl="0" fontAlgn="base"/>
                      <a:r>
                        <a:rPr lang="en-US" sz="1100" b="1" i="0">
                          <a:solidFill>
                            <a:srgbClr val="000000"/>
                          </a:solidFill>
                          <a:effectLst/>
                          <a:latin typeface="Nunito"/>
                        </a:rPr>
                        <a:t>Region 4- ​</a:t>
                      </a:r>
                    </a:p>
                    <a:p>
                      <a:pPr algn="l" rtl="0" fontAlgn="base"/>
                      <a:r>
                        <a:rPr lang="en-US" sz="1100" b="1" i="0">
                          <a:solidFill>
                            <a:srgbClr val="000000"/>
                          </a:solidFill>
                          <a:effectLst/>
                          <a:latin typeface="Nunito"/>
                        </a:rPr>
                        <a:t>Metro​</a:t>
                      </a:r>
                    </a:p>
                  </a:txBody>
                  <a:tcPr marL="74594" marR="74594" marT="37297" marB="37297" anchor="ctr">
                    <a:lnL w="9525" cap="flat" cmpd="sng" algn="ctr">
                      <a:solidFill>
                        <a:srgbClr val="66C5AA"/>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rgbClr val="F6F3EA"/>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a:rPr>
                        <a:t>30.1</a:t>
                      </a: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a:rPr>
                        <a:t>30.4</a:t>
                      </a: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a:rPr>
                        <a:t>30.4</a:t>
                      </a: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0" i="0" u="none">
                          <a:solidFill>
                            <a:schemeClr val="tx1"/>
                          </a:solidFill>
                          <a:effectLst/>
                          <a:latin typeface="Nunito"/>
                        </a:rPr>
                        <a:t>67.4</a:t>
                      </a:r>
                    </a:p>
                  </a:txBody>
                  <a:tcPr marL="74594" marR="74594" marT="37297" marB="37297" anchor="ctr">
                    <a:lnL w="9525" cap="flat" cmpd="sng" algn="ctr">
                      <a:solidFill>
                        <a:srgbClr val="F4F7FC"/>
                      </a:solidFill>
                      <a:prstDash val="solid"/>
                      <a:round/>
                      <a:headEnd type="none" w="med" len="med"/>
                      <a:tailEnd type="none" w="med" len="med"/>
                    </a:lnL>
                    <a:lnR w="10154" cap="flat" cmpd="sng" algn="ctr">
                      <a:solidFill>
                        <a:srgbClr val="000000"/>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0" i="0" u="none">
                          <a:solidFill>
                            <a:schemeClr val="tx1"/>
                          </a:solidFill>
                          <a:effectLst/>
                          <a:latin typeface="Nunito"/>
                        </a:rPr>
                        <a:t>73.1</a:t>
                      </a:r>
                    </a:p>
                  </a:txBody>
                  <a:tcPr marL="74594" marR="74594" marT="37297" marB="37297" anchor="ctr">
                    <a:lnL w="10154" cap="flat" cmpd="sng" algn="ctr">
                      <a:solidFill>
                        <a:srgbClr val="000000"/>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a:rPr>
                        <a:t>31.8</a:t>
                      </a: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64565507"/>
                  </a:ext>
                </a:extLst>
              </a:tr>
              <a:tr h="598467">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l" rtl="0" fontAlgn="base"/>
                      <a:r>
                        <a:rPr lang="en-US" sz="1100" b="1" i="0">
                          <a:solidFill>
                            <a:srgbClr val="000000"/>
                          </a:solidFill>
                          <a:effectLst/>
                          <a:latin typeface="Nunito"/>
                        </a:rPr>
                        <a:t>Region 5- Southeast and Cape​</a:t>
                      </a:r>
                    </a:p>
                  </a:txBody>
                  <a:tcPr marL="74594" marR="74594" marT="37297" marB="37297" anchor="ctr">
                    <a:lnL w="9525" cap="flat" cmpd="sng" algn="ctr">
                      <a:solidFill>
                        <a:srgbClr val="66C5AA"/>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rgbClr val="F6F3EA"/>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a:rPr>
                        <a:t>37.0</a:t>
                      </a: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0" i="0" u="none">
                          <a:solidFill>
                            <a:schemeClr val="tx1"/>
                          </a:solidFill>
                          <a:effectLst/>
                          <a:latin typeface="Nunito"/>
                        </a:rPr>
                        <a:t>43.3</a:t>
                      </a: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a:rPr>
                        <a:t>34.5</a:t>
                      </a: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0" i="0" u="none">
                          <a:solidFill>
                            <a:schemeClr val="tx1"/>
                          </a:solidFill>
                          <a:effectLst/>
                          <a:latin typeface="Nunito"/>
                        </a:rPr>
                        <a:t>59.5</a:t>
                      </a:r>
                    </a:p>
                  </a:txBody>
                  <a:tcPr marL="74594" marR="74594" marT="37297" marB="37297" anchor="ctr">
                    <a:lnL w="9525" cap="flat" cmpd="sng" algn="ctr">
                      <a:solidFill>
                        <a:srgbClr val="F4F7FC"/>
                      </a:solidFill>
                      <a:prstDash val="solid"/>
                      <a:round/>
                      <a:headEnd type="none" w="med" len="med"/>
                      <a:tailEnd type="none" w="med" len="med"/>
                    </a:lnL>
                    <a:lnR w="10154" cap="flat" cmpd="sng" algn="ctr">
                      <a:solidFill>
                        <a:srgbClr val="000000"/>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a:rPr>
                        <a:t>44.6</a:t>
                      </a:r>
                    </a:p>
                  </a:txBody>
                  <a:tcPr marL="74594" marR="74594" marT="37297" marB="37297" anchor="ctr">
                    <a:lnL w="10154" cap="flat" cmpd="sng" algn="ctr">
                      <a:solidFill>
                        <a:srgbClr val="000000"/>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a:rPr>
                        <a:t>34.2</a:t>
                      </a: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97380538"/>
                  </a:ext>
                </a:extLst>
              </a:tr>
              <a:tr h="570630">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l" rtl="0" fontAlgn="base"/>
                      <a:r>
                        <a:rPr lang="en-US" sz="1100" b="1" i="0">
                          <a:solidFill>
                            <a:srgbClr val="000000"/>
                          </a:solidFill>
                          <a:effectLst/>
                          <a:latin typeface="Nunito"/>
                        </a:rPr>
                        <a:t>Region 6- Metro </a:t>
                      </a:r>
                    </a:p>
                    <a:p>
                      <a:pPr algn="l" rtl="0" fontAlgn="base"/>
                      <a:r>
                        <a:rPr lang="en-US" sz="1100" b="1" i="0">
                          <a:solidFill>
                            <a:srgbClr val="000000"/>
                          </a:solidFill>
                          <a:effectLst/>
                          <a:latin typeface="Nunito"/>
                        </a:rPr>
                        <a:t>Boston​</a:t>
                      </a:r>
                    </a:p>
                  </a:txBody>
                  <a:tcPr marL="74594" marR="74594" marT="37297" marB="37297" anchor="ctr">
                    <a:lnL w="9525" cap="flat" cmpd="sng" algn="ctr">
                      <a:solidFill>
                        <a:srgbClr val="66C5AA"/>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rgbClr val="F6F3EA"/>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a:rPr>
                        <a:t>33.4</a:t>
                      </a: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a:rPr>
                        <a:t>30.9</a:t>
                      </a: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a:rPr>
                        <a:t>31.9</a:t>
                      </a: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0" i="0" u="none">
                          <a:solidFill>
                            <a:schemeClr val="tx1"/>
                          </a:solidFill>
                          <a:effectLst/>
                          <a:latin typeface="Nunito"/>
                        </a:rPr>
                        <a:t>51.7</a:t>
                      </a:r>
                    </a:p>
                  </a:txBody>
                  <a:tcPr marL="74594" marR="74594" marT="37297" marB="37297" anchor="ctr">
                    <a:lnL w="9525" cap="flat" cmpd="sng" algn="ctr">
                      <a:solidFill>
                        <a:srgbClr val="F4F7FC"/>
                      </a:solidFill>
                      <a:prstDash val="solid"/>
                      <a:round/>
                      <a:headEnd type="none" w="med" len="med"/>
                      <a:tailEnd type="none" w="med" len="med"/>
                    </a:lnL>
                    <a:lnR w="10154" cap="flat" cmpd="sng" algn="ctr">
                      <a:solidFill>
                        <a:srgbClr val="000000"/>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a:rPr>
                        <a:t>48.4</a:t>
                      </a:r>
                    </a:p>
                  </a:txBody>
                  <a:tcPr marL="74594" marR="74594" marT="37297" marB="37297" anchor="ctr">
                    <a:lnL w="10154" cap="flat" cmpd="sng" algn="ctr">
                      <a:solidFill>
                        <a:srgbClr val="000000"/>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a:rPr>
                        <a:t>33.9</a:t>
                      </a: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06066513"/>
                  </a:ext>
                </a:extLst>
              </a:tr>
            </a:tbl>
          </a:graphicData>
        </a:graphic>
      </p:graphicFrame>
      <p:sp>
        <p:nvSpPr>
          <p:cNvPr id="2" name="TextBox 1">
            <a:extLst>
              <a:ext uri="{FF2B5EF4-FFF2-40B4-BE49-F238E27FC236}">
                <a16:creationId xmlns:a16="http://schemas.microsoft.com/office/drawing/2014/main" id="{B708913F-5D16-495A-8411-07042EE198E0}"/>
              </a:ext>
            </a:extLst>
          </p:cNvPr>
          <p:cNvSpPr txBox="1"/>
          <p:nvPr/>
        </p:nvSpPr>
        <p:spPr>
          <a:xfrm>
            <a:off x="7323926" y="1492032"/>
            <a:ext cx="1251527" cy="2793072"/>
          </a:xfrm>
          <a:prstGeom prst="rect">
            <a:avLst/>
          </a:prstGeom>
          <a:noFill/>
        </p:spPr>
        <p:txBody>
          <a:bodyPr wrap="square" rtlCol="0">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a:ln>
                  <a:noFill/>
                </a:ln>
                <a:solidFill>
                  <a:srgbClr val="000000"/>
                </a:solidFill>
                <a:effectLst/>
                <a:uLnTx/>
                <a:uFillTx/>
                <a:latin typeface="Nunito" pitchFamily="2" charset="0"/>
                <a:ea typeface="+mn-ea"/>
                <a:cs typeface="+mn-cs"/>
              </a:rPr>
              <a:t>The </a:t>
            </a:r>
            <a:r>
              <a:rPr kumimoji="0" lang="en-US" sz="1050" b="1" i="0" u="none" strike="noStrike" kern="1200" cap="none" spc="0" normalizeH="0" baseline="0" noProof="0">
                <a:ln>
                  <a:noFill/>
                </a:ln>
                <a:solidFill>
                  <a:prstClr val="black"/>
                </a:solidFill>
                <a:effectLst/>
                <a:uLnTx/>
                <a:uFillTx/>
                <a:latin typeface="Nunito" pitchFamily="2" charset="0"/>
                <a:ea typeface="+mn-ea"/>
                <a:cs typeface="+mn-cs"/>
              </a:rPr>
              <a:t>bold</a:t>
            </a:r>
            <a:r>
              <a:rPr kumimoji="0" lang="en-US" sz="1050" b="0" i="0" u="none" strike="noStrike" kern="1200" cap="none" spc="0" normalizeH="0" baseline="0" noProof="0">
                <a:ln>
                  <a:noFill/>
                </a:ln>
                <a:solidFill>
                  <a:srgbClr val="000000"/>
                </a:solidFill>
                <a:effectLst/>
                <a:uLnTx/>
                <a:uFillTx/>
                <a:latin typeface="Nunito" pitchFamily="2" charset="0"/>
                <a:ea typeface="+mn-ea"/>
                <a:cs typeface="+mn-cs"/>
              </a:rPr>
              <a:t> percentiles represent the EEC subsidy rate falling </a:t>
            </a:r>
            <a:r>
              <a:rPr kumimoji="0" lang="en-US" sz="1050" b="0" i="1" u="none" strike="noStrike" kern="1200" cap="none" spc="0" normalizeH="0" baseline="0" noProof="0">
                <a:ln>
                  <a:noFill/>
                </a:ln>
                <a:solidFill>
                  <a:srgbClr val="000000"/>
                </a:solidFill>
                <a:effectLst/>
                <a:uLnTx/>
                <a:uFillTx/>
                <a:latin typeface="Nunito" pitchFamily="2" charset="0"/>
                <a:ea typeface="+mn-ea"/>
                <a:cs typeface="+mn-cs"/>
              </a:rPr>
              <a:t>below</a:t>
            </a:r>
            <a:r>
              <a:rPr kumimoji="0" lang="en-US" sz="1050" b="0" i="0" u="none" strike="noStrike" kern="1200" cap="none" spc="0" normalizeH="0" baseline="0" noProof="0">
                <a:ln>
                  <a:noFill/>
                </a:ln>
                <a:solidFill>
                  <a:srgbClr val="000000"/>
                </a:solidFill>
                <a:effectLst/>
                <a:uLnTx/>
                <a:uFillTx/>
                <a:latin typeface="Nunito" pitchFamily="2" charset="0"/>
                <a:ea typeface="+mn-ea"/>
                <a:cs typeface="+mn-cs"/>
              </a:rPr>
              <a:t> the 50th percentile of the market</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a:ln>
                <a:noFill/>
              </a:ln>
              <a:solidFill>
                <a:srgbClr val="000000"/>
              </a:solidFill>
              <a:effectLst/>
              <a:uLnTx/>
              <a:uFillTx/>
              <a:latin typeface="Nunito" pitchFamily="2" charset="0"/>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a:ln>
                  <a:noFill/>
                </a:ln>
                <a:solidFill>
                  <a:prstClr val="black"/>
                </a:solidFill>
                <a:effectLst/>
                <a:uLnTx/>
                <a:uFillTx/>
                <a:latin typeface="Nunito" pitchFamily="2" charset="0"/>
                <a:ea typeface="+mn-ea"/>
                <a:cs typeface="+mn-cs"/>
              </a:rPr>
              <a:t>The</a:t>
            </a:r>
            <a:r>
              <a:rPr kumimoji="0" lang="en-US" sz="1050" b="1" i="0" u="none" strike="noStrike" kern="1200" cap="none" spc="0" normalizeH="0" baseline="0" noProof="0">
                <a:ln>
                  <a:noFill/>
                </a:ln>
                <a:solidFill>
                  <a:prstClr val="black"/>
                </a:solidFill>
                <a:effectLst/>
                <a:highlight>
                  <a:srgbClr val="FFF2CC"/>
                </a:highlight>
                <a:uLnTx/>
                <a:uFillTx/>
                <a:latin typeface="Nunito" pitchFamily="2" charset="0"/>
                <a:ea typeface="+mn-ea"/>
                <a:cs typeface="+mn-cs"/>
              </a:rPr>
              <a:t> </a:t>
            </a:r>
            <a:r>
              <a:rPr kumimoji="0" lang="en-US" sz="1050" b="0" i="0" u="none" strike="noStrike" kern="1200" cap="none" spc="0" normalizeH="0" baseline="0" noProof="0">
                <a:ln>
                  <a:noFill/>
                </a:ln>
                <a:solidFill>
                  <a:srgbClr val="000000"/>
                </a:solidFill>
                <a:effectLst/>
                <a:highlight>
                  <a:srgbClr val="FFF2CC"/>
                </a:highlight>
                <a:uLnTx/>
                <a:uFillTx/>
                <a:latin typeface="Nunito" pitchFamily="2" charset="0"/>
                <a:ea typeface="+mn-ea"/>
                <a:cs typeface="+mn-cs"/>
              </a:rPr>
              <a:t>highlights</a:t>
            </a:r>
            <a:r>
              <a:rPr kumimoji="0" lang="en-US" sz="1050" b="0" i="0" u="none" strike="noStrike" kern="1200" cap="none" spc="0" normalizeH="0" baseline="0" noProof="0">
                <a:ln>
                  <a:noFill/>
                </a:ln>
                <a:solidFill>
                  <a:srgbClr val="000000"/>
                </a:solidFill>
                <a:effectLst/>
                <a:uLnTx/>
                <a:uFillTx/>
                <a:latin typeface="Nunito" pitchFamily="2" charset="0"/>
                <a:ea typeface="+mn-ea"/>
                <a:cs typeface="+mn-cs"/>
              </a:rPr>
              <a:t>​ represent the EEC subsidy rates falling </a:t>
            </a:r>
            <a:r>
              <a:rPr kumimoji="0" lang="en-US" sz="1050" b="0" i="1" u="none" strike="noStrike" kern="1200" cap="none" spc="0" normalizeH="0" baseline="0" noProof="0">
                <a:ln>
                  <a:noFill/>
                </a:ln>
                <a:solidFill>
                  <a:srgbClr val="000000"/>
                </a:solidFill>
                <a:effectLst/>
                <a:uLnTx/>
                <a:uFillTx/>
                <a:latin typeface="Nunito" pitchFamily="2" charset="0"/>
                <a:ea typeface="+mn-ea"/>
                <a:cs typeface="+mn-cs"/>
              </a:rPr>
              <a:t>below</a:t>
            </a:r>
            <a:r>
              <a:rPr kumimoji="0" lang="en-US" sz="1050" b="0" i="0" u="none" strike="noStrike" kern="1200" cap="none" spc="0" normalizeH="0" baseline="0" noProof="0">
                <a:ln>
                  <a:noFill/>
                </a:ln>
                <a:solidFill>
                  <a:srgbClr val="000000"/>
                </a:solidFill>
                <a:effectLst/>
                <a:uLnTx/>
                <a:uFillTx/>
                <a:latin typeface="Nunito" pitchFamily="2" charset="0"/>
                <a:ea typeface="+mn-ea"/>
                <a:cs typeface="+mn-cs"/>
              </a:rPr>
              <a:t> the 25</a:t>
            </a:r>
            <a:r>
              <a:rPr kumimoji="0" lang="en-US" sz="1050" b="0" i="0" u="none" strike="noStrike" kern="1200" cap="none" spc="0" normalizeH="0" baseline="30000" noProof="0">
                <a:ln>
                  <a:noFill/>
                </a:ln>
                <a:solidFill>
                  <a:srgbClr val="000000"/>
                </a:solidFill>
                <a:effectLst/>
                <a:uLnTx/>
                <a:uFillTx/>
                <a:latin typeface="Nunito" pitchFamily="2" charset="0"/>
                <a:ea typeface="+mn-ea"/>
                <a:cs typeface="+mn-cs"/>
              </a:rPr>
              <a:t>th</a:t>
            </a:r>
            <a:r>
              <a:rPr kumimoji="0" lang="en-US" sz="1050" b="0" i="0" u="none" strike="noStrike" kern="1200" cap="none" spc="0" normalizeH="0" baseline="0" noProof="0">
                <a:ln>
                  <a:noFill/>
                </a:ln>
                <a:solidFill>
                  <a:srgbClr val="000000"/>
                </a:solidFill>
                <a:effectLst/>
                <a:uLnTx/>
                <a:uFillTx/>
                <a:latin typeface="Nunito" pitchFamily="2" charset="0"/>
                <a:ea typeface="+mn-ea"/>
                <a:cs typeface="+mn-cs"/>
              </a:rPr>
              <a:t> percentile of the market </a:t>
            </a:r>
            <a:endParaRPr kumimoji="0" lang="en-US" sz="1050" b="0" i="0" u="none" strike="noStrike" kern="1200" cap="none" spc="0" normalizeH="0" baseline="0" noProof="0">
              <a:ln>
                <a:noFill/>
              </a:ln>
              <a:solidFill>
                <a:srgbClr val="000000"/>
              </a:solidFill>
              <a:effectLst/>
              <a:uLnTx/>
              <a:uFillTx/>
              <a:latin typeface="Segoe UI" panose="020B0502040204020203" pitchFamily="34" charset="0"/>
              <a:ea typeface="+mn-ea"/>
              <a:cs typeface="+mn-cs"/>
            </a:endParaRPr>
          </a:p>
          <a:p>
            <a:endParaRPr lang="en-US"/>
          </a:p>
        </p:txBody>
      </p:sp>
      <p:sp>
        <p:nvSpPr>
          <p:cNvPr id="4" name="Title 3">
            <a:extLst>
              <a:ext uri="{FF2B5EF4-FFF2-40B4-BE49-F238E27FC236}">
                <a16:creationId xmlns:a16="http://schemas.microsoft.com/office/drawing/2014/main" id="{2BB6CB09-22E7-46C6-98A8-52B3CFB4F535}"/>
              </a:ext>
            </a:extLst>
          </p:cNvPr>
          <p:cNvSpPr>
            <a:spLocks noGrp="1"/>
          </p:cNvSpPr>
          <p:nvPr>
            <p:ph type="title"/>
          </p:nvPr>
        </p:nvSpPr>
        <p:spPr/>
        <p:txBody>
          <a:bodyPr/>
          <a:lstStyle/>
          <a:p>
            <a:r>
              <a:rPr lang="en-US" b="0" i="0">
                <a:solidFill>
                  <a:srgbClr val="000000"/>
                </a:solidFill>
                <a:effectLst/>
                <a:latin typeface="Times New Roman" panose="02020603050405020304" pitchFamily="18" charset="0"/>
              </a:rPr>
              <a:t> </a:t>
            </a:r>
            <a:endParaRPr lang="en-US"/>
          </a:p>
        </p:txBody>
      </p:sp>
      <p:sp>
        <p:nvSpPr>
          <p:cNvPr id="10" name="Title 1">
            <a:extLst>
              <a:ext uri="{FF2B5EF4-FFF2-40B4-BE49-F238E27FC236}">
                <a16:creationId xmlns:a16="http://schemas.microsoft.com/office/drawing/2014/main" id="{CCAA0211-0235-4644-ACEB-C464D240DE31}"/>
              </a:ext>
            </a:extLst>
          </p:cNvPr>
          <p:cNvSpPr txBox="1">
            <a:spLocks/>
          </p:cNvSpPr>
          <p:nvPr/>
        </p:nvSpPr>
        <p:spPr bwMode="auto">
          <a:xfrm>
            <a:off x="457200" y="120652"/>
            <a:ext cx="7734300" cy="801688"/>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1" fontAlgn="base" hangingPunct="1">
              <a:spcBef>
                <a:spcPct val="0"/>
              </a:spcBef>
              <a:spcAft>
                <a:spcPct val="0"/>
              </a:spcAft>
              <a:defRPr sz="1800" b="1">
                <a:solidFill>
                  <a:srgbClr val="0033CC"/>
                </a:solidFill>
                <a:latin typeface="+mj-lt"/>
                <a:ea typeface="+mj-ea"/>
                <a:cs typeface="+mj-cs"/>
              </a:defRPr>
            </a:lvl1pPr>
            <a:lvl2pPr algn="l" rtl="0" eaLnBrk="1" fontAlgn="base" hangingPunct="1">
              <a:spcBef>
                <a:spcPct val="0"/>
              </a:spcBef>
              <a:spcAft>
                <a:spcPct val="0"/>
              </a:spcAft>
              <a:defRPr sz="1800" b="1">
                <a:solidFill>
                  <a:srgbClr val="0033CC"/>
                </a:solidFill>
                <a:latin typeface="Verdana" pitchFamily="34" charset="0"/>
                <a:cs typeface="Arial" charset="0"/>
              </a:defRPr>
            </a:lvl2pPr>
            <a:lvl3pPr algn="l" rtl="0" eaLnBrk="1" fontAlgn="base" hangingPunct="1">
              <a:spcBef>
                <a:spcPct val="0"/>
              </a:spcBef>
              <a:spcAft>
                <a:spcPct val="0"/>
              </a:spcAft>
              <a:defRPr sz="1800" b="1">
                <a:solidFill>
                  <a:srgbClr val="0033CC"/>
                </a:solidFill>
                <a:latin typeface="Verdana" pitchFamily="34" charset="0"/>
                <a:cs typeface="Arial" charset="0"/>
              </a:defRPr>
            </a:lvl3pPr>
            <a:lvl4pPr algn="l" rtl="0" eaLnBrk="1" fontAlgn="base" hangingPunct="1">
              <a:spcBef>
                <a:spcPct val="0"/>
              </a:spcBef>
              <a:spcAft>
                <a:spcPct val="0"/>
              </a:spcAft>
              <a:defRPr sz="1800" b="1">
                <a:solidFill>
                  <a:srgbClr val="0033CC"/>
                </a:solidFill>
                <a:latin typeface="Verdana" pitchFamily="34" charset="0"/>
                <a:cs typeface="Arial" charset="0"/>
              </a:defRPr>
            </a:lvl4pPr>
            <a:lvl5pPr algn="l" rtl="0" eaLnBrk="1" fontAlgn="base" hangingPunct="1">
              <a:spcBef>
                <a:spcPct val="0"/>
              </a:spcBef>
              <a:spcAft>
                <a:spcPct val="0"/>
              </a:spcAft>
              <a:defRPr sz="1800" b="1">
                <a:solidFill>
                  <a:srgbClr val="0033CC"/>
                </a:solidFill>
                <a:latin typeface="Verdana" pitchFamily="34" charset="0"/>
                <a:cs typeface="Arial" charset="0"/>
              </a:defRPr>
            </a:lvl5pPr>
            <a:lvl6pPr marL="342892" algn="l" rtl="0" eaLnBrk="1" fontAlgn="base" hangingPunct="1">
              <a:spcBef>
                <a:spcPct val="0"/>
              </a:spcBef>
              <a:spcAft>
                <a:spcPct val="0"/>
              </a:spcAft>
              <a:defRPr sz="1800" b="1">
                <a:solidFill>
                  <a:srgbClr val="0033CC"/>
                </a:solidFill>
                <a:latin typeface="Verdana" pitchFamily="34" charset="0"/>
                <a:cs typeface="Arial" charset="0"/>
              </a:defRPr>
            </a:lvl6pPr>
            <a:lvl7pPr marL="685783" algn="l" rtl="0" eaLnBrk="1" fontAlgn="base" hangingPunct="1">
              <a:spcBef>
                <a:spcPct val="0"/>
              </a:spcBef>
              <a:spcAft>
                <a:spcPct val="0"/>
              </a:spcAft>
              <a:defRPr sz="1800" b="1">
                <a:solidFill>
                  <a:srgbClr val="0033CC"/>
                </a:solidFill>
                <a:latin typeface="Verdana" pitchFamily="34" charset="0"/>
                <a:cs typeface="Arial" charset="0"/>
              </a:defRPr>
            </a:lvl7pPr>
            <a:lvl8pPr marL="1028675" algn="l" rtl="0" eaLnBrk="1" fontAlgn="base" hangingPunct="1">
              <a:spcBef>
                <a:spcPct val="0"/>
              </a:spcBef>
              <a:spcAft>
                <a:spcPct val="0"/>
              </a:spcAft>
              <a:defRPr sz="1800" b="1">
                <a:solidFill>
                  <a:srgbClr val="0033CC"/>
                </a:solidFill>
                <a:latin typeface="Verdana" pitchFamily="34" charset="0"/>
                <a:cs typeface="Arial" charset="0"/>
              </a:defRPr>
            </a:lvl8pPr>
            <a:lvl9pPr marL="1371566" algn="l" rtl="0" eaLnBrk="1" fontAlgn="base" hangingPunct="1">
              <a:spcBef>
                <a:spcPct val="0"/>
              </a:spcBef>
              <a:spcAft>
                <a:spcPct val="0"/>
              </a:spcAft>
              <a:defRPr sz="1800" b="1">
                <a:solidFill>
                  <a:srgbClr val="0033CC"/>
                </a:solidFill>
                <a:latin typeface="Verdana" pitchFamily="34" charset="0"/>
                <a:cs typeface="Arial" charset="0"/>
              </a:defRPr>
            </a:lvl9pPr>
          </a:lstStyle>
          <a:p>
            <a:pPr defTabSz="914400"/>
            <a:r>
              <a:rPr lang="en-US" sz="2000">
                <a:solidFill>
                  <a:srgbClr val="00269E"/>
                </a:solidFill>
              </a:rPr>
              <a:t>Market Rate Percentage Estimations</a:t>
            </a:r>
            <a:br>
              <a:rPr lang="en-US" sz="2000">
                <a:solidFill>
                  <a:srgbClr val="00269E"/>
                </a:solidFill>
              </a:rPr>
            </a:br>
            <a:r>
              <a:rPr lang="en-US" sz="2000" b="0">
                <a:solidFill>
                  <a:srgbClr val="00269E"/>
                </a:solidFill>
              </a:rPr>
              <a:t>After Implementation of FY23 Rate Increase Recommendations</a:t>
            </a:r>
          </a:p>
        </p:txBody>
      </p:sp>
      <p:sp>
        <p:nvSpPr>
          <p:cNvPr id="12" name="TextBox 11">
            <a:extLst>
              <a:ext uri="{FF2B5EF4-FFF2-40B4-BE49-F238E27FC236}">
                <a16:creationId xmlns:a16="http://schemas.microsoft.com/office/drawing/2014/main" id="{A2DBDEE1-1A3E-404D-9BC0-FA46881FC735}"/>
              </a:ext>
            </a:extLst>
          </p:cNvPr>
          <p:cNvSpPr txBox="1"/>
          <p:nvPr/>
        </p:nvSpPr>
        <p:spPr>
          <a:xfrm>
            <a:off x="1255723" y="4696146"/>
            <a:ext cx="6632554" cy="253916"/>
          </a:xfrm>
          <a:prstGeom prst="rect">
            <a:avLst/>
          </a:prstGeom>
          <a:noFill/>
        </p:spPr>
        <p:txBody>
          <a:bodyPr wrap="square">
            <a:spAutoFit/>
          </a:bodyPr>
          <a:lstStyle/>
          <a:p>
            <a:pPr algn="l" rtl="0" fontAlgn="base"/>
            <a:r>
              <a:rPr lang="en-US" sz="1050" b="0" i="0" u="none" strike="noStrike">
                <a:solidFill>
                  <a:srgbClr val="000000"/>
                </a:solidFill>
                <a:effectLst/>
              </a:rPr>
              <a:t>The </a:t>
            </a:r>
            <a:r>
              <a:rPr lang="en-US" sz="1050" b="1" i="0" strike="noStrike">
                <a:effectLst/>
              </a:rPr>
              <a:t>bold </a:t>
            </a:r>
            <a:r>
              <a:rPr lang="en-US" sz="1050" b="0" i="0" u="none" strike="noStrike">
                <a:solidFill>
                  <a:srgbClr val="000000"/>
                </a:solidFill>
                <a:effectLst/>
              </a:rPr>
              <a:t>subsidy percentiles represent the EEC subsidy rate falling </a:t>
            </a:r>
            <a:r>
              <a:rPr lang="en-US" sz="1050" b="0" i="1" u="none" strike="noStrike">
                <a:solidFill>
                  <a:srgbClr val="000000"/>
                </a:solidFill>
                <a:effectLst/>
              </a:rPr>
              <a:t>below</a:t>
            </a:r>
            <a:r>
              <a:rPr lang="en-US" sz="1050" b="0" i="0" u="none" strike="noStrike">
                <a:solidFill>
                  <a:srgbClr val="000000"/>
                </a:solidFill>
                <a:effectLst/>
              </a:rPr>
              <a:t> the 50th percentile of the market</a:t>
            </a:r>
          </a:p>
        </p:txBody>
      </p:sp>
      <p:sp>
        <p:nvSpPr>
          <p:cNvPr id="13" name="TextBox 12">
            <a:extLst>
              <a:ext uri="{FF2B5EF4-FFF2-40B4-BE49-F238E27FC236}">
                <a16:creationId xmlns:a16="http://schemas.microsoft.com/office/drawing/2014/main" id="{774728DD-A5BD-4A09-B99E-94029F174352}"/>
              </a:ext>
            </a:extLst>
          </p:cNvPr>
          <p:cNvSpPr txBox="1"/>
          <p:nvPr/>
        </p:nvSpPr>
        <p:spPr>
          <a:xfrm>
            <a:off x="496736" y="4950062"/>
            <a:ext cx="8150527" cy="1569660"/>
          </a:xfrm>
          <a:prstGeom prst="rect">
            <a:avLst/>
          </a:prstGeom>
          <a:noFill/>
        </p:spPr>
        <p:txBody>
          <a:bodyPr wrap="square" lIns="91440" tIns="45720" rIns="91440" bIns="45720" rtlCol="0" anchor="t">
            <a:spAutoFit/>
          </a:bodyPr>
          <a:lstStyle/>
          <a:p>
            <a:r>
              <a:rPr lang="en-US" sz="1200" b="1"/>
              <a:t>Context:</a:t>
            </a:r>
          </a:p>
          <a:p>
            <a:pPr marL="285750" indent="-285750">
              <a:buFont typeface="Arial" panose="020B0604020202020204" pitchFamily="34" charset="0"/>
              <a:buChar char="•"/>
            </a:pPr>
            <a:r>
              <a:rPr lang="en-US" sz="1200"/>
              <a:t>This chart represents where EEC rates will compare to the Market Rate after the recommended rate increases. </a:t>
            </a:r>
          </a:p>
          <a:p>
            <a:pPr marL="285750" indent="-285750">
              <a:buFont typeface="Arial" panose="020B0604020202020204" pitchFamily="34" charset="0"/>
              <a:buChar char="•"/>
            </a:pPr>
            <a:r>
              <a:rPr lang="en-US" sz="1200"/>
              <a:t>For Center-based providers, this reflects the 1.5% “across the board” increase plus targeted increases to ensure all rates meet or exceed the 30th percentile of market rates.</a:t>
            </a:r>
          </a:p>
          <a:p>
            <a:pPr marL="285750" indent="-285750">
              <a:buFont typeface="Arial" panose="020B0604020202020204" pitchFamily="34" charset="0"/>
              <a:buChar char="•"/>
            </a:pPr>
            <a:r>
              <a:rPr lang="en-US" sz="1200">
                <a:cs typeface="Calibri"/>
              </a:rPr>
              <a:t>For FCC providers, this reflects a 10% “</a:t>
            </a:r>
            <a:r>
              <a:rPr lang="en-US" sz="1200"/>
              <a:t>across the board” increase to all rates plus targeted increases to ensure all rates meet or exceed the 30</a:t>
            </a:r>
            <a:r>
              <a:rPr lang="en-US" sz="1200" baseline="30000"/>
              <a:t>th</a:t>
            </a:r>
            <a:r>
              <a:rPr lang="en-US" sz="1200"/>
              <a:t> percentile of market rates.</a:t>
            </a:r>
            <a:endParaRPr lang="en-US" sz="1200">
              <a:cs typeface="Calibri"/>
            </a:endParaRPr>
          </a:p>
          <a:p>
            <a:pPr marL="285750" indent="-285750">
              <a:buFont typeface="Arial" panose="020B0604020202020204" pitchFamily="34" charset="0"/>
              <a:buChar char="•"/>
            </a:pPr>
            <a:r>
              <a:rPr lang="en-US" sz="1200">
                <a:cs typeface="Calibri"/>
              </a:rPr>
              <a:t>The calculation for this chart rounds down to the nearest percentile and may be slightly different than the current state chart.</a:t>
            </a:r>
          </a:p>
        </p:txBody>
      </p:sp>
      <p:sp>
        <p:nvSpPr>
          <p:cNvPr id="14" name="Slide Number Placeholder 3">
            <a:extLst>
              <a:ext uri="{FF2B5EF4-FFF2-40B4-BE49-F238E27FC236}">
                <a16:creationId xmlns:a16="http://schemas.microsoft.com/office/drawing/2014/main" id="{89C49276-6CD5-4BA3-97DE-1BA7D308AE1E}"/>
              </a:ext>
            </a:extLst>
          </p:cNvPr>
          <p:cNvSpPr txBox="1">
            <a:spLocks/>
          </p:cNvSpPr>
          <p:nvPr/>
        </p:nvSpPr>
        <p:spPr>
          <a:xfrm>
            <a:off x="7210425" y="6594475"/>
            <a:ext cx="1933575" cy="2635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spcBef>
                <a:spcPct val="0"/>
              </a:spcBef>
              <a:defRPr/>
            </a:pPr>
            <a:fld id="{60FD0B0E-32B1-4158-9304-F9E9B068F047}" type="slidenum">
              <a:rPr lang="en-US" sz="800" smtClean="0">
                <a:solidFill>
                  <a:srgbClr val="000000"/>
                </a:solidFill>
                <a:latin typeface="Arial" panose="020B0604020202020204"/>
              </a:rPr>
              <a:pPr algn="r">
                <a:spcBef>
                  <a:spcPct val="0"/>
                </a:spcBef>
                <a:defRPr/>
              </a:pPr>
              <a:t>10</a:t>
            </a:fld>
            <a:endParaRPr lang="en-US" sz="800">
              <a:solidFill>
                <a:srgbClr val="000000"/>
              </a:solidFill>
              <a:latin typeface="Arial" panose="020B0604020202020204"/>
            </a:endParaRPr>
          </a:p>
        </p:txBody>
      </p:sp>
      <p:sp>
        <p:nvSpPr>
          <p:cNvPr id="11" name="TextBox 10">
            <a:extLst>
              <a:ext uri="{FF2B5EF4-FFF2-40B4-BE49-F238E27FC236}">
                <a16:creationId xmlns:a16="http://schemas.microsoft.com/office/drawing/2014/main" id="{3F39AEA9-F8BD-4EB9-97DC-2B2792CA517B}"/>
              </a:ext>
            </a:extLst>
          </p:cNvPr>
          <p:cNvSpPr txBox="1"/>
          <p:nvPr/>
        </p:nvSpPr>
        <p:spPr>
          <a:xfrm>
            <a:off x="0" y="6510805"/>
            <a:ext cx="1249212" cy="215444"/>
          </a:xfrm>
          <a:prstGeom prst="rect">
            <a:avLst/>
          </a:prstGeom>
          <a:noFill/>
        </p:spPr>
        <p:txBody>
          <a:bodyPr wrap="square">
            <a:spAutoFit/>
          </a:bodyPr>
          <a:lstStyle/>
          <a:p>
            <a:pPr marL="123822">
              <a:buClr>
                <a:srgbClr val="000000"/>
              </a:buClr>
              <a:buSzPts val="1000"/>
              <a:defRPr/>
            </a:pPr>
            <a:r>
              <a:rPr lang="en-US" sz="800" kern="0">
                <a:solidFill>
                  <a:srgbClr val="000000"/>
                </a:solidFill>
                <a:latin typeface="Arial" panose="020B0604020202020204"/>
                <a:cs typeface="Arial"/>
              </a:rPr>
              <a:t>November 8, 2022</a:t>
            </a:r>
          </a:p>
        </p:txBody>
      </p:sp>
    </p:spTree>
    <p:extLst>
      <p:ext uri="{BB962C8B-B14F-4D97-AF65-F5344CB8AC3E}">
        <p14:creationId xmlns:p14="http://schemas.microsoft.com/office/powerpoint/2010/main" val="42518909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457200" y="304800"/>
            <a:ext cx="8229600" cy="54102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aphicFrame>
        <p:nvGraphicFramePr>
          <p:cNvPr id="17" name="Table 16">
            <a:extLst>
              <a:ext uri="{FF2B5EF4-FFF2-40B4-BE49-F238E27FC236}">
                <a16:creationId xmlns:a16="http://schemas.microsoft.com/office/drawing/2014/main" id="{2F738ECB-670A-405A-A3E3-7F2C08B68382}"/>
              </a:ext>
            </a:extLst>
          </p:cNvPr>
          <p:cNvGraphicFramePr>
            <a:graphicFrameLocks noGrp="1"/>
          </p:cNvGraphicFramePr>
          <p:nvPr>
            <p:extLst>
              <p:ext uri="{D42A27DB-BD31-4B8C-83A1-F6EECF244321}">
                <p14:modId xmlns:p14="http://schemas.microsoft.com/office/powerpoint/2010/main" val="2765314509"/>
              </p:ext>
            </p:extLst>
          </p:nvPr>
        </p:nvGraphicFramePr>
        <p:xfrm>
          <a:off x="983678" y="1090953"/>
          <a:ext cx="6291583" cy="3642915"/>
        </p:xfrm>
        <a:graphic>
          <a:graphicData uri="http://schemas.openxmlformats.org/drawingml/2006/table">
            <a:tbl>
              <a:tblPr/>
              <a:tblGrid>
                <a:gridCol w="1162311">
                  <a:extLst>
                    <a:ext uri="{9D8B030D-6E8A-4147-A177-3AD203B41FA5}">
                      <a16:colId xmlns:a16="http://schemas.microsoft.com/office/drawing/2014/main" val="2737139716"/>
                    </a:ext>
                  </a:extLst>
                </a:gridCol>
                <a:gridCol w="814144">
                  <a:extLst>
                    <a:ext uri="{9D8B030D-6E8A-4147-A177-3AD203B41FA5}">
                      <a16:colId xmlns:a16="http://schemas.microsoft.com/office/drawing/2014/main" val="1084115337"/>
                    </a:ext>
                  </a:extLst>
                </a:gridCol>
                <a:gridCol w="854195">
                  <a:extLst>
                    <a:ext uri="{9D8B030D-6E8A-4147-A177-3AD203B41FA5}">
                      <a16:colId xmlns:a16="http://schemas.microsoft.com/office/drawing/2014/main" val="1425593725"/>
                    </a:ext>
                  </a:extLst>
                </a:gridCol>
                <a:gridCol w="1008186">
                  <a:extLst>
                    <a:ext uri="{9D8B030D-6E8A-4147-A177-3AD203B41FA5}">
                      <a16:colId xmlns:a16="http://schemas.microsoft.com/office/drawing/2014/main" val="857950339"/>
                    </a:ext>
                  </a:extLst>
                </a:gridCol>
                <a:gridCol w="803947">
                  <a:extLst>
                    <a:ext uri="{9D8B030D-6E8A-4147-A177-3AD203B41FA5}">
                      <a16:colId xmlns:a16="http://schemas.microsoft.com/office/drawing/2014/main" val="3922828401"/>
                    </a:ext>
                  </a:extLst>
                </a:gridCol>
                <a:gridCol w="803947">
                  <a:extLst>
                    <a:ext uri="{9D8B030D-6E8A-4147-A177-3AD203B41FA5}">
                      <a16:colId xmlns:a16="http://schemas.microsoft.com/office/drawing/2014/main" val="2552535566"/>
                    </a:ext>
                  </a:extLst>
                </a:gridCol>
                <a:gridCol w="844853">
                  <a:extLst>
                    <a:ext uri="{9D8B030D-6E8A-4147-A177-3AD203B41FA5}">
                      <a16:colId xmlns:a16="http://schemas.microsoft.com/office/drawing/2014/main" val="2331040032"/>
                    </a:ext>
                  </a:extLst>
                </a:gridCol>
              </a:tblGrid>
              <a:tr h="250520">
                <a:tc rowSpan="2">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a:solidFill>
                            <a:srgbClr val="000000"/>
                          </a:solidFill>
                          <a:effectLst/>
                          <a:latin typeface="Nunito"/>
                        </a:rPr>
                        <a:t>Regions</a:t>
                      </a:r>
                      <a:r>
                        <a:rPr lang="en-US" sz="1100" b="1" i="0">
                          <a:solidFill>
                            <a:srgbClr val="FEFFFE"/>
                          </a:solidFill>
                          <a:effectLst/>
                          <a:latin typeface="Nunito"/>
                        </a:rPr>
                        <a:t>​</a:t>
                      </a:r>
                    </a:p>
                  </a:txBody>
                  <a:tcPr marL="74594" marR="74594" marT="37297" marB="37297" anchor="ctr">
                    <a:lnL w="9525" cap="flat" cmpd="sng" algn="ctr">
                      <a:solidFill>
                        <a:srgbClr val="66C5AA"/>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F4F7FC"/>
                      </a:solidFill>
                      <a:prstDash val="solid"/>
                      <a:round/>
                      <a:headEnd type="none" w="med" len="med"/>
                      <a:tailEnd type="none" w="med" len="med"/>
                    </a:lnB>
                    <a:lnTlToBr w="12700" cmpd="sng">
                      <a:noFill/>
                      <a:prstDash val="solid"/>
                    </a:lnTlToBr>
                    <a:lnBlToTr w="12700" cmpd="sng">
                      <a:noFill/>
                      <a:prstDash val="solid"/>
                    </a:lnBlToTr>
                    <a:solidFill>
                      <a:srgbClr val="F6F3EA"/>
                    </a:solidFill>
                  </a:tcPr>
                </a:tc>
                <a:tc gridSpan="4">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a:solidFill>
                            <a:srgbClr val="000000"/>
                          </a:solidFill>
                          <a:effectLst/>
                          <a:latin typeface="Nunito"/>
                        </a:rPr>
                        <a:t>Center-Based Providers</a:t>
                      </a:r>
                      <a:r>
                        <a:rPr lang="en-US" sz="1100" b="1" i="0">
                          <a:solidFill>
                            <a:srgbClr val="FEFFFE"/>
                          </a:solidFill>
                          <a:effectLst/>
                          <a:latin typeface="Nunito"/>
                        </a:rPr>
                        <a:t>​</a:t>
                      </a:r>
                    </a:p>
                  </a:txBody>
                  <a:tcPr marL="74594" marR="74594" marT="37297" marB="37297" anchor="ctr">
                    <a:lnL w="9525" cap="flat" cmpd="sng" algn="ctr">
                      <a:solidFill>
                        <a:srgbClr val="F4F7FC"/>
                      </a:solidFill>
                      <a:prstDash val="solid"/>
                      <a:round/>
                      <a:headEnd type="none" w="med" len="med"/>
                      <a:tailEnd type="none" w="med" len="med"/>
                    </a:lnL>
                    <a:lnR w="10154" cap="flat" cmpd="sng" algn="ctr">
                      <a:solidFill>
                        <a:srgbClr val="000000"/>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rgbClr val="4BACC6"/>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a:solidFill>
                            <a:srgbClr val="000000"/>
                          </a:solidFill>
                          <a:effectLst/>
                          <a:latin typeface="Nunito"/>
                        </a:rPr>
                        <a:t>FCC Providers</a:t>
                      </a:r>
                      <a:r>
                        <a:rPr lang="en-US" sz="1100" b="1" i="0">
                          <a:solidFill>
                            <a:srgbClr val="FEFFFE"/>
                          </a:solidFill>
                          <a:effectLst/>
                          <a:latin typeface="Nunito"/>
                        </a:rPr>
                        <a:t>​</a:t>
                      </a:r>
                    </a:p>
                  </a:txBody>
                  <a:tcPr marL="74594" marR="74594" marT="37297" marB="37297" anchor="ctr">
                    <a:lnL w="10154" cap="flat" cmpd="sng" algn="ctr">
                      <a:solidFill>
                        <a:srgbClr val="000000"/>
                      </a:solidFill>
                      <a:prstDash val="solid"/>
                      <a:round/>
                      <a:headEnd type="none" w="med" len="med"/>
                      <a:tailEnd type="none" w="med" len="med"/>
                    </a:lnL>
                    <a:lnR w="10154" cap="flat" cmpd="sng" algn="ctr">
                      <a:solidFill>
                        <a:srgbClr val="000000"/>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rgbClr val="6BC7AD"/>
                    </a:solidFill>
                  </a:tcPr>
                </a:tc>
                <a:tc hMerge="1">
                  <a:txBody>
                    <a:bodyPr/>
                    <a:lstStyle/>
                    <a:p>
                      <a:endParaRPr lang="en-US"/>
                    </a:p>
                  </a:txBody>
                  <a:tcPr/>
                </a:tc>
                <a:extLst>
                  <a:ext uri="{0D108BD9-81ED-4DB2-BD59-A6C34878D82A}">
                    <a16:rowId xmlns:a16="http://schemas.microsoft.com/office/drawing/2014/main" val="3668518843"/>
                  </a:ext>
                </a:extLst>
              </a:tr>
              <a:tr h="514959">
                <a:tc vMerge="1">
                  <a:txBody>
                    <a:bodyPr/>
                    <a:lstStyle/>
                    <a:p>
                      <a:endParaRPr lang="en-US"/>
                    </a:p>
                  </a:txBody>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050" b="1" i="0">
                          <a:solidFill>
                            <a:srgbClr val="000000"/>
                          </a:solidFill>
                          <a:effectLst/>
                          <a:latin typeface="Nunito"/>
                        </a:rPr>
                        <a:t>Infant</a:t>
                      </a:r>
                      <a:r>
                        <a:rPr lang="en-US" sz="1050" b="0" i="0">
                          <a:solidFill>
                            <a:srgbClr val="000000"/>
                          </a:solidFill>
                          <a:effectLst/>
                          <a:latin typeface="Nunito"/>
                        </a:rPr>
                        <a:t>​</a:t>
                      </a: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050" b="1" i="0">
                          <a:solidFill>
                            <a:srgbClr val="000000"/>
                          </a:solidFill>
                          <a:effectLst/>
                          <a:latin typeface="Nunito"/>
                        </a:rPr>
                        <a:t>Toddler</a:t>
                      </a:r>
                      <a:r>
                        <a:rPr lang="en-US" sz="1050" b="0" i="0">
                          <a:solidFill>
                            <a:srgbClr val="000000"/>
                          </a:solidFill>
                          <a:effectLst/>
                          <a:latin typeface="Nunito"/>
                        </a:rPr>
                        <a:t>​</a:t>
                      </a: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050" b="1" i="0">
                          <a:solidFill>
                            <a:srgbClr val="000000"/>
                          </a:solidFill>
                          <a:effectLst/>
                          <a:latin typeface="Nunito"/>
                        </a:rPr>
                        <a:t>Preschool</a:t>
                      </a:r>
                      <a:r>
                        <a:rPr lang="en-US" sz="1050" b="0" i="0">
                          <a:solidFill>
                            <a:srgbClr val="000000"/>
                          </a:solidFill>
                          <a:effectLst/>
                          <a:latin typeface="Nunito"/>
                        </a:rPr>
                        <a:t>​</a:t>
                      </a: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050" b="1" i="0">
                          <a:solidFill>
                            <a:srgbClr val="000000"/>
                          </a:solidFill>
                          <a:effectLst/>
                          <a:latin typeface="Nunito"/>
                        </a:rPr>
                        <a:t>School Age</a:t>
                      </a:r>
                      <a:r>
                        <a:rPr lang="en-US" sz="1050" b="0" i="0">
                          <a:solidFill>
                            <a:srgbClr val="000000"/>
                          </a:solidFill>
                          <a:effectLst/>
                          <a:latin typeface="Nunito"/>
                        </a:rPr>
                        <a:t>​</a:t>
                      </a:r>
                    </a:p>
                  </a:txBody>
                  <a:tcPr marL="74594" marR="74594" marT="37297" marB="37297" anchor="ctr">
                    <a:lnL w="9525" cap="flat" cmpd="sng" algn="ctr">
                      <a:solidFill>
                        <a:srgbClr val="F4F7FC"/>
                      </a:solidFill>
                      <a:prstDash val="solid"/>
                      <a:round/>
                      <a:headEnd type="none" w="med" len="med"/>
                      <a:tailEnd type="none" w="med" len="med"/>
                    </a:lnL>
                    <a:lnR w="10154" cap="flat" cmpd="sng" algn="ctr">
                      <a:solidFill>
                        <a:srgbClr val="000000"/>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050" b="1" i="0">
                          <a:solidFill>
                            <a:srgbClr val="000000"/>
                          </a:solidFill>
                          <a:effectLst/>
                          <a:latin typeface="Nunito"/>
                        </a:rPr>
                        <a:t>Under 2</a:t>
                      </a:r>
                    </a:p>
                  </a:txBody>
                  <a:tcPr marL="74594" marR="74594" marT="37297" marB="37297" anchor="ctr">
                    <a:lnL w="10154" cap="flat" cmpd="sng" algn="ctr">
                      <a:solidFill>
                        <a:srgbClr val="000000"/>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050" b="1" i="0">
                          <a:solidFill>
                            <a:srgbClr val="000000"/>
                          </a:solidFill>
                          <a:effectLst/>
                          <a:latin typeface="Nunito"/>
                        </a:rPr>
                        <a:t>Over 2</a:t>
                      </a:r>
                      <a:r>
                        <a:rPr lang="en-US" sz="1050" b="0" i="0">
                          <a:solidFill>
                            <a:srgbClr val="000000"/>
                          </a:solidFill>
                          <a:effectLst/>
                          <a:latin typeface="Nunito"/>
                        </a:rPr>
                        <a:t>​</a:t>
                      </a: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1002273"/>
                  </a:ext>
                </a:extLst>
              </a:tr>
              <a:tr h="417534">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l" rtl="0" fontAlgn="base"/>
                      <a:r>
                        <a:rPr lang="en-US" sz="1100" b="1" i="0">
                          <a:solidFill>
                            <a:srgbClr val="000000"/>
                          </a:solidFill>
                          <a:effectLst/>
                          <a:latin typeface="Nunito"/>
                        </a:rPr>
                        <a:t>Region 1- Western​</a:t>
                      </a:r>
                    </a:p>
                  </a:txBody>
                  <a:tcPr marL="74594" marR="74594" marT="37297" marB="37297" anchor="ctr">
                    <a:lnL w="9525" cap="flat" cmpd="sng" algn="ctr">
                      <a:solidFill>
                        <a:srgbClr val="66C5AA"/>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F4F7FC"/>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rgbClr val="F6F3EA"/>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0" i="0" u="none">
                          <a:solidFill>
                            <a:schemeClr val="tx1"/>
                          </a:solidFill>
                          <a:effectLst/>
                          <a:latin typeface="Nunito"/>
                        </a:rPr>
                        <a:t>65.1</a:t>
                      </a: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0" i="0" u="none">
                          <a:solidFill>
                            <a:schemeClr val="tx1"/>
                          </a:solidFill>
                          <a:effectLst/>
                          <a:latin typeface="Nunito"/>
                        </a:rPr>
                        <a:t>76.8</a:t>
                      </a: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0" i="0" u="none">
                          <a:solidFill>
                            <a:schemeClr val="tx1"/>
                          </a:solidFill>
                          <a:effectLst/>
                          <a:latin typeface="Nunito"/>
                        </a:rPr>
                        <a:t>73.2</a:t>
                      </a: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0" i="0" u="none">
                          <a:solidFill>
                            <a:schemeClr val="tx1"/>
                          </a:solidFill>
                          <a:effectLst/>
                          <a:latin typeface="Nunito"/>
                        </a:rPr>
                        <a:t>80.0</a:t>
                      </a:r>
                    </a:p>
                  </a:txBody>
                  <a:tcPr marL="74594" marR="74594" marT="37297" marB="37297" anchor="ctr">
                    <a:lnL w="9525" cap="flat" cmpd="sng" algn="ctr">
                      <a:solidFill>
                        <a:srgbClr val="F4F7FC"/>
                      </a:solidFill>
                      <a:prstDash val="solid"/>
                      <a:round/>
                      <a:headEnd type="none" w="med" len="med"/>
                      <a:tailEnd type="none" w="med" len="med"/>
                    </a:lnL>
                    <a:lnR w="10154" cap="flat" cmpd="sng" algn="ctr">
                      <a:solidFill>
                        <a:srgbClr val="000000"/>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0" i="0" u="none">
                          <a:solidFill>
                            <a:schemeClr val="tx1"/>
                          </a:solidFill>
                          <a:effectLst/>
                          <a:latin typeface="Nunito"/>
                        </a:rPr>
                        <a:t>60.0</a:t>
                      </a:r>
                    </a:p>
                  </a:txBody>
                  <a:tcPr marL="74594" marR="74594" marT="37297" marB="37297" anchor="ctr">
                    <a:lnL w="10154" cap="flat" cmpd="sng" algn="ctr">
                      <a:solidFill>
                        <a:srgbClr val="000000"/>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0" i="0" u="none">
                          <a:solidFill>
                            <a:schemeClr val="tx1"/>
                          </a:solidFill>
                          <a:effectLst/>
                          <a:latin typeface="Nunito"/>
                        </a:rPr>
                        <a:t>58.4</a:t>
                      </a: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50918500"/>
                  </a:ext>
                </a:extLst>
              </a:tr>
              <a:tr h="417534">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l" rtl="0" fontAlgn="base"/>
                      <a:r>
                        <a:rPr lang="en-US" sz="1100" b="1" i="0">
                          <a:solidFill>
                            <a:srgbClr val="000000"/>
                          </a:solidFill>
                          <a:effectLst/>
                          <a:latin typeface="Nunito"/>
                        </a:rPr>
                        <a:t>Region 2- ​</a:t>
                      </a:r>
                    </a:p>
                    <a:p>
                      <a:pPr algn="l" rtl="0" fontAlgn="base"/>
                      <a:r>
                        <a:rPr lang="en-US" sz="1100" b="1" i="0">
                          <a:solidFill>
                            <a:srgbClr val="000000"/>
                          </a:solidFill>
                          <a:effectLst/>
                          <a:latin typeface="Nunito"/>
                        </a:rPr>
                        <a:t>Central​</a:t>
                      </a:r>
                    </a:p>
                  </a:txBody>
                  <a:tcPr marL="74594" marR="74594" marT="37297" marB="37297" anchor="ctr">
                    <a:lnL w="9525" cap="flat" cmpd="sng" algn="ctr">
                      <a:solidFill>
                        <a:srgbClr val="66C5AA"/>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rgbClr val="F6F3EA"/>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a:rPr>
                        <a:t>41.8</a:t>
                      </a: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a:rPr>
                        <a:t>46.3</a:t>
                      </a: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a:rPr>
                        <a:t>42.1</a:t>
                      </a: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0" i="0" u="none">
                          <a:solidFill>
                            <a:schemeClr val="tx1"/>
                          </a:solidFill>
                          <a:effectLst/>
                          <a:latin typeface="Nunito"/>
                        </a:rPr>
                        <a:t>55.6</a:t>
                      </a:r>
                    </a:p>
                  </a:txBody>
                  <a:tcPr marL="74594" marR="74594" marT="37297" marB="37297" anchor="ctr">
                    <a:lnL w="9525" cap="flat" cmpd="sng" algn="ctr">
                      <a:solidFill>
                        <a:srgbClr val="F4F7FC"/>
                      </a:solidFill>
                      <a:prstDash val="solid"/>
                      <a:round/>
                      <a:headEnd type="none" w="med" len="med"/>
                      <a:tailEnd type="none" w="med" len="med"/>
                    </a:lnL>
                    <a:lnR w="10154" cap="flat" cmpd="sng" algn="ctr">
                      <a:solidFill>
                        <a:srgbClr val="000000"/>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0" i="0" u="none">
                          <a:solidFill>
                            <a:schemeClr val="tx1"/>
                          </a:solidFill>
                          <a:effectLst/>
                          <a:latin typeface="Nunito"/>
                        </a:rPr>
                        <a:t>57.3</a:t>
                      </a:r>
                    </a:p>
                  </a:txBody>
                  <a:tcPr marL="74594" marR="74594" marT="37297" marB="37297" anchor="ctr">
                    <a:lnL w="10154" cap="flat" cmpd="sng" algn="ctr">
                      <a:solidFill>
                        <a:srgbClr val="000000"/>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a:rPr>
                        <a:t>37.4</a:t>
                      </a: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39929143"/>
                  </a:ext>
                </a:extLst>
              </a:tr>
              <a:tr h="455737">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l" rtl="0" fontAlgn="base"/>
                      <a:r>
                        <a:rPr lang="en-US" sz="1100" b="1" i="0">
                          <a:solidFill>
                            <a:srgbClr val="000000"/>
                          </a:solidFill>
                          <a:effectLst/>
                          <a:latin typeface="Nunito"/>
                        </a:rPr>
                        <a:t>Region 3- Northeast​</a:t>
                      </a:r>
                    </a:p>
                  </a:txBody>
                  <a:tcPr marL="74594" marR="74594" marT="37297" marB="37297" anchor="ctr">
                    <a:lnL w="9525" cap="flat" cmpd="sng" algn="ctr">
                      <a:solidFill>
                        <a:srgbClr val="66C5AA"/>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rgbClr val="F6F3EA"/>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a:rPr>
                        <a:t>43.3</a:t>
                      </a: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a:rPr>
                        <a:t>45.1</a:t>
                      </a: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a:rPr>
                        <a:t>41.2</a:t>
                      </a: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0" i="0" u="none">
                          <a:solidFill>
                            <a:schemeClr val="tx1"/>
                          </a:solidFill>
                          <a:effectLst/>
                          <a:latin typeface="Nunito"/>
                        </a:rPr>
                        <a:t>73.8</a:t>
                      </a:r>
                    </a:p>
                  </a:txBody>
                  <a:tcPr marL="74594" marR="74594" marT="37297" marB="37297" anchor="ctr">
                    <a:lnL w="9525" cap="flat" cmpd="sng" algn="ctr">
                      <a:solidFill>
                        <a:srgbClr val="F4F7FC"/>
                      </a:solidFill>
                      <a:prstDash val="solid"/>
                      <a:round/>
                      <a:headEnd type="none" w="med" len="med"/>
                      <a:tailEnd type="none" w="med" len="med"/>
                    </a:lnL>
                    <a:lnR w="10154" cap="flat" cmpd="sng" algn="ctr">
                      <a:solidFill>
                        <a:srgbClr val="000000"/>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0" i="0" u="none">
                          <a:solidFill>
                            <a:schemeClr val="tx1"/>
                          </a:solidFill>
                          <a:effectLst/>
                          <a:latin typeface="Nunito"/>
                        </a:rPr>
                        <a:t>65.0</a:t>
                      </a:r>
                    </a:p>
                  </a:txBody>
                  <a:tcPr marL="74594" marR="74594" marT="37297" marB="37297" anchor="ctr">
                    <a:lnL w="10154" cap="flat" cmpd="sng" algn="ctr">
                      <a:solidFill>
                        <a:srgbClr val="000000"/>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0" i="0" u="none">
                          <a:solidFill>
                            <a:schemeClr val="tx1"/>
                          </a:solidFill>
                          <a:effectLst/>
                          <a:latin typeface="Nunito"/>
                        </a:rPr>
                        <a:t>54.5</a:t>
                      </a: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66284121"/>
                  </a:ext>
                </a:extLst>
              </a:tr>
              <a:tr h="417534">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l" rtl="0" fontAlgn="base"/>
                      <a:r>
                        <a:rPr lang="en-US" sz="1100" b="1" i="0">
                          <a:solidFill>
                            <a:srgbClr val="000000"/>
                          </a:solidFill>
                          <a:effectLst/>
                          <a:latin typeface="Nunito"/>
                        </a:rPr>
                        <a:t>Region 4- ​</a:t>
                      </a:r>
                    </a:p>
                    <a:p>
                      <a:pPr algn="l" rtl="0" fontAlgn="base"/>
                      <a:r>
                        <a:rPr lang="en-US" sz="1100" b="1" i="0">
                          <a:solidFill>
                            <a:srgbClr val="000000"/>
                          </a:solidFill>
                          <a:effectLst/>
                          <a:latin typeface="Nunito"/>
                        </a:rPr>
                        <a:t>Metro​</a:t>
                      </a:r>
                    </a:p>
                  </a:txBody>
                  <a:tcPr marL="74594" marR="74594" marT="37297" marB="37297" anchor="ctr">
                    <a:lnL w="9525" cap="flat" cmpd="sng" algn="ctr">
                      <a:solidFill>
                        <a:srgbClr val="66C5AA"/>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rgbClr val="F6F3EA"/>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a:rPr>
                        <a:t>47.3</a:t>
                      </a: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a:rPr>
                        <a:t>42.9</a:t>
                      </a: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a:rPr>
                        <a:t>37.4</a:t>
                      </a: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0" i="0" u="none">
                          <a:solidFill>
                            <a:schemeClr val="tx1"/>
                          </a:solidFill>
                          <a:effectLst/>
                          <a:latin typeface="Nunito"/>
                        </a:rPr>
                        <a:t>69.4</a:t>
                      </a:r>
                    </a:p>
                  </a:txBody>
                  <a:tcPr marL="74594" marR="74594" marT="37297" marB="37297" anchor="ctr">
                    <a:lnL w="9525" cap="flat" cmpd="sng" algn="ctr">
                      <a:solidFill>
                        <a:srgbClr val="F4F7FC"/>
                      </a:solidFill>
                      <a:prstDash val="solid"/>
                      <a:round/>
                      <a:headEnd type="none" w="med" len="med"/>
                      <a:tailEnd type="none" w="med" len="med"/>
                    </a:lnL>
                    <a:lnR w="10154" cap="flat" cmpd="sng" algn="ctr">
                      <a:solidFill>
                        <a:srgbClr val="000000"/>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0" i="0" u="none">
                          <a:solidFill>
                            <a:schemeClr val="tx1"/>
                          </a:solidFill>
                          <a:effectLst/>
                          <a:latin typeface="Nunito"/>
                        </a:rPr>
                        <a:t>73.1</a:t>
                      </a:r>
                    </a:p>
                  </a:txBody>
                  <a:tcPr marL="74594" marR="74594" marT="37297" marB="37297" anchor="ctr">
                    <a:lnL w="10154" cap="flat" cmpd="sng" algn="ctr">
                      <a:solidFill>
                        <a:srgbClr val="000000"/>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a:rPr>
                        <a:t>31.8</a:t>
                      </a: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64565507"/>
                  </a:ext>
                </a:extLst>
              </a:tr>
              <a:tr h="598467">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l" rtl="0" fontAlgn="base"/>
                      <a:r>
                        <a:rPr lang="en-US" sz="1100" b="1" i="0">
                          <a:solidFill>
                            <a:srgbClr val="000000"/>
                          </a:solidFill>
                          <a:effectLst/>
                          <a:latin typeface="Nunito"/>
                        </a:rPr>
                        <a:t>Region 5- Southeast and Cape​</a:t>
                      </a:r>
                    </a:p>
                  </a:txBody>
                  <a:tcPr marL="74594" marR="74594" marT="37297" marB="37297" anchor="ctr">
                    <a:lnL w="9525" cap="flat" cmpd="sng" algn="ctr">
                      <a:solidFill>
                        <a:srgbClr val="66C5AA"/>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rgbClr val="F6F3EA"/>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0" i="0" u="none">
                          <a:solidFill>
                            <a:schemeClr val="tx1"/>
                          </a:solidFill>
                          <a:effectLst/>
                          <a:latin typeface="Nunito"/>
                        </a:rPr>
                        <a:t>54.0</a:t>
                      </a: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0" i="0" u="none">
                          <a:solidFill>
                            <a:schemeClr val="tx1"/>
                          </a:solidFill>
                          <a:effectLst/>
                          <a:latin typeface="Nunito"/>
                        </a:rPr>
                        <a:t>61.6</a:t>
                      </a: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a:rPr>
                        <a:t>48.9</a:t>
                      </a: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0" i="0" u="none">
                          <a:solidFill>
                            <a:schemeClr val="tx1"/>
                          </a:solidFill>
                          <a:effectLst/>
                          <a:latin typeface="Nunito"/>
                        </a:rPr>
                        <a:t>72.5</a:t>
                      </a:r>
                    </a:p>
                  </a:txBody>
                  <a:tcPr marL="74594" marR="74594" marT="37297" marB="37297" anchor="ctr">
                    <a:lnL w="9525" cap="flat" cmpd="sng" algn="ctr">
                      <a:solidFill>
                        <a:srgbClr val="F4F7FC"/>
                      </a:solidFill>
                      <a:prstDash val="solid"/>
                      <a:round/>
                      <a:headEnd type="none" w="med" len="med"/>
                      <a:tailEnd type="none" w="med" len="med"/>
                    </a:lnL>
                    <a:lnR w="10154" cap="flat" cmpd="sng" algn="ctr">
                      <a:solidFill>
                        <a:srgbClr val="000000"/>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a:rPr>
                        <a:t>44.6</a:t>
                      </a:r>
                    </a:p>
                  </a:txBody>
                  <a:tcPr marL="74594" marR="74594" marT="37297" marB="37297" anchor="ctr">
                    <a:lnL w="10154" cap="flat" cmpd="sng" algn="ctr">
                      <a:solidFill>
                        <a:srgbClr val="000000"/>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a:rPr>
                        <a:t>34.2</a:t>
                      </a: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97380538"/>
                  </a:ext>
                </a:extLst>
              </a:tr>
              <a:tr h="570630">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l" rtl="0" fontAlgn="base"/>
                      <a:r>
                        <a:rPr lang="en-US" sz="1100" b="1" i="0">
                          <a:solidFill>
                            <a:srgbClr val="000000"/>
                          </a:solidFill>
                          <a:effectLst/>
                          <a:latin typeface="Nunito"/>
                        </a:rPr>
                        <a:t>Region 6- Metro </a:t>
                      </a:r>
                    </a:p>
                    <a:p>
                      <a:pPr algn="l" rtl="0" fontAlgn="base"/>
                      <a:r>
                        <a:rPr lang="en-US" sz="1100" b="1" i="0">
                          <a:solidFill>
                            <a:srgbClr val="000000"/>
                          </a:solidFill>
                          <a:effectLst/>
                          <a:latin typeface="Nunito"/>
                        </a:rPr>
                        <a:t>Boston​</a:t>
                      </a:r>
                    </a:p>
                  </a:txBody>
                  <a:tcPr marL="74594" marR="74594" marT="37297" marB="37297" anchor="ctr">
                    <a:lnL w="9525" cap="flat" cmpd="sng" algn="ctr">
                      <a:solidFill>
                        <a:srgbClr val="66C5AA"/>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rgbClr val="F6F3EA"/>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a:rPr>
                        <a:t>36.6</a:t>
                      </a: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a:rPr>
                        <a:t>47.6</a:t>
                      </a: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0" i="0" u="none">
                          <a:solidFill>
                            <a:schemeClr val="tx1"/>
                          </a:solidFill>
                          <a:effectLst/>
                          <a:latin typeface="Nunito"/>
                        </a:rPr>
                        <a:t>64</a:t>
                      </a: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0" i="0" u="none">
                          <a:solidFill>
                            <a:schemeClr val="tx1"/>
                          </a:solidFill>
                          <a:effectLst/>
                          <a:latin typeface="Nunito"/>
                        </a:rPr>
                        <a:t>54.6</a:t>
                      </a:r>
                    </a:p>
                  </a:txBody>
                  <a:tcPr marL="74594" marR="74594" marT="37297" marB="37297" anchor="ctr">
                    <a:lnL w="9525" cap="flat" cmpd="sng" algn="ctr">
                      <a:solidFill>
                        <a:srgbClr val="F4F7FC"/>
                      </a:solidFill>
                      <a:prstDash val="solid"/>
                      <a:round/>
                      <a:headEnd type="none" w="med" len="med"/>
                      <a:tailEnd type="none" w="med" len="med"/>
                    </a:lnL>
                    <a:lnR w="10154" cap="flat" cmpd="sng" algn="ctr">
                      <a:solidFill>
                        <a:srgbClr val="000000"/>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a:rPr>
                        <a:t>48.4</a:t>
                      </a:r>
                    </a:p>
                  </a:txBody>
                  <a:tcPr marL="74594" marR="74594" marT="37297" marB="37297" anchor="ctr">
                    <a:lnL w="10154" cap="flat" cmpd="sng" algn="ctr">
                      <a:solidFill>
                        <a:srgbClr val="000000"/>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a:rPr>
                        <a:t>33.9</a:t>
                      </a: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06066513"/>
                  </a:ext>
                </a:extLst>
              </a:tr>
            </a:tbl>
          </a:graphicData>
        </a:graphic>
      </p:graphicFrame>
      <p:sp>
        <p:nvSpPr>
          <p:cNvPr id="2" name="TextBox 1">
            <a:extLst>
              <a:ext uri="{FF2B5EF4-FFF2-40B4-BE49-F238E27FC236}">
                <a16:creationId xmlns:a16="http://schemas.microsoft.com/office/drawing/2014/main" id="{B708913F-5D16-495A-8411-07042EE198E0}"/>
              </a:ext>
            </a:extLst>
          </p:cNvPr>
          <p:cNvSpPr txBox="1"/>
          <p:nvPr/>
        </p:nvSpPr>
        <p:spPr>
          <a:xfrm>
            <a:off x="7323926" y="1492032"/>
            <a:ext cx="1251527" cy="2793072"/>
          </a:xfrm>
          <a:prstGeom prst="rect">
            <a:avLst/>
          </a:prstGeom>
          <a:noFill/>
        </p:spPr>
        <p:txBody>
          <a:bodyPr wrap="square" rtlCol="0">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a:ln>
                  <a:noFill/>
                </a:ln>
                <a:solidFill>
                  <a:srgbClr val="000000"/>
                </a:solidFill>
                <a:effectLst/>
                <a:uLnTx/>
                <a:uFillTx/>
                <a:latin typeface="Nunito" pitchFamily="2" charset="0"/>
                <a:ea typeface="+mn-ea"/>
                <a:cs typeface="+mn-cs"/>
              </a:rPr>
              <a:t>The </a:t>
            </a:r>
            <a:r>
              <a:rPr kumimoji="0" lang="en-US" sz="1050" b="1" i="0" u="none" strike="noStrike" kern="1200" cap="none" spc="0" normalizeH="0" baseline="0" noProof="0">
                <a:ln>
                  <a:noFill/>
                </a:ln>
                <a:solidFill>
                  <a:prstClr val="black"/>
                </a:solidFill>
                <a:effectLst/>
                <a:uLnTx/>
                <a:uFillTx/>
                <a:latin typeface="Nunito" pitchFamily="2" charset="0"/>
                <a:ea typeface="+mn-ea"/>
                <a:cs typeface="+mn-cs"/>
              </a:rPr>
              <a:t>bold</a:t>
            </a:r>
            <a:r>
              <a:rPr kumimoji="0" lang="en-US" sz="1050" b="0" i="0" u="none" strike="noStrike" kern="1200" cap="none" spc="0" normalizeH="0" baseline="0" noProof="0">
                <a:ln>
                  <a:noFill/>
                </a:ln>
                <a:solidFill>
                  <a:srgbClr val="000000"/>
                </a:solidFill>
                <a:effectLst/>
                <a:uLnTx/>
                <a:uFillTx/>
                <a:latin typeface="Nunito" pitchFamily="2" charset="0"/>
                <a:ea typeface="+mn-ea"/>
                <a:cs typeface="+mn-cs"/>
              </a:rPr>
              <a:t> percentiles represent the EEC subsidy rate falling </a:t>
            </a:r>
            <a:r>
              <a:rPr kumimoji="0" lang="en-US" sz="1050" b="0" i="1" u="none" strike="noStrike" kern="1200" cap="none" spc="0" normalizeH="0" baseline="0" noProof="0">
                <a:ln>
                  <a:noFill/>
                </a:ln>
                <a:solidFill>
                  <a:srgbClr val="000000"/>
                </a:solidFill>
                <a:effectLst/>
                <a:uLnTx/>
                <a:uFillTx/>
                <a:latin typeface="Nunito" pitchFamily="2" charset="0"/>
                <a:ea typeface="+mn-ea"/>
                <a:cs typeface="+mn-cs"/>
              </a:rPr>
              <a:t>below</a:t>
            </a:r>
            <a:r>
              <a:rPr kumimoji="0" lang="en-US" sz="1050" b="0" i="0" u="none" strike="noStrike" kern="1200" cap="none" spc="0" normalizeH="0" baseline="0" noProof="0">
                <a:ln>
                  <a:noFill/>
                </a:ln>
                <a:solidFill>
                  <a:srgbClr val="000000"/>
                </a:solidFill>
                <a:effectLst/>
                <a:uLnTx/>
                <a:uFillTx/>
                <a:latin typeface="Nunito" pitchFamily="2" charset="0"/>
                <a:ea typeface="+mn-ea"/>
                <a:cs typeface="+mn-cs"/>
              </a:rPr>
              <a:t> the 50th percentile of the market</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a:ln>
                <a:noFill/>
              </a:ln>
              <a:solidFill>
                <a:srgbClr val="000000"/>
              </a:solidFill>
              <a:effectLst/>
              <a:uLnTx/>
              <a:uFillTx/>
              <a:latin typeface="Nunito" pitchFamily="2" charset="0"/>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a:ln>
                  <a:noFill/>
                </a:ln>
                <a:solidFill>
                  <a:prstClr val="black"/>
                </a:solidFill>
                <a:effectLst/>
                <a:uLnTx/>
                <a:uFillTx/>
                <a:latin typeface="Nunito" pitchFamily="2" charset="0"/>
                <a:ea typeface="+mn-ea"/>
                <a:cs typeface="+mn-cs"/>
              </a:rPr>
              <a:t>The</a:t>
            </a:r>
            <a:r>
              <a:rPr kumimoji="0" lang="en-US" sz="1050" b="1" i="0" u="none" strike="noStrike" kern="1200" cap="none" spc="0" normalizeH="0" baseline="0" noProof="0">
                <a:ln>
                  <a:noFill/>
                </a:ln>
                <a:solidFill>
                  <a:prstClr val="black"/>
                </a:solidFill>
                <a:effectLst/>
                <a:highlight>
                  <a:srgbClr val="FFF2CC"/>
                </a:highlight>
                <a:uLnTx/>
                <a:uFillTx/>
                <a:latin typeface="Nunito" pitchFamily="2" charset="0"/>
                <a:ea typeface="+mn-ea"/>
                <a:cs typeface="+mn-cs"/>
              </a:rPr>
              <a:t> </a:t>
            </a:r>
            <a:r>
              <a:rPr kumimoji="0" lang="en-US" sz="1050" b="0" i="0" u="none" strike="noStrike" kern="1200" cap="none" spc="0" normalizeH="0" baseline="0" noProof="0">
                <a:ln>
                  <a:noFill/>
                </a:ln>
                <a:solidFill>
                  <a:srgbClr val="000000"/>
                </a:solidFill>
                <a:effectLst/>
                <a:highlight>
                  <a:srgbClr val="FFF2CC"/>
                </a:highlight>
                <a:uLnTx/>
                <a:uFillTx/>
                <a:latin typeface="Nunito" pitchFamily="2" charset="0"/>
                <a:ea typeface="+mn-ea"/>
                <a:cs typeface="+mn-cs"/>
              </a:rPr>
              <a:t>highlights</a:t>
            </a:r>
            <a:r>
              <a:rPr kumimoji="0" lang="en-US" sz="1050" b="0" i="0" u="none" strike="noStrike" kern="1200" cap="none" spc="0" normalizeH="0" baseline="0" noProof="0">
                <a:ln>
                  <a:noFill/>
                </a:ln>
                <a:solidFill>
                  <a:srgbClr val="000000"/>
                </a:solidFill>
                <a:effectLst/>
                <a:uLnTx/>
                <a:uFillTx/>
                <a:latin typeface="Nunito" pitchFamily="2" charset="0"/>
                <a:ea typeface="+mn-ea"/>
                <a:cs typeface="+mn-cs"/>
              </a:rPr>
              <a:t>​ represent the EEC subsidy rates falling </a:t>
            </a:r>
            <a:r>
              <a:rPr kumimoji="0" lang="en-US" sz="1050" b="0" i="1" u="none" strike="noStrike" kern="1200" cap="none" spc="0" normalizeH="0" baseline="0" noProof="0">
                <a:ln>
                  <a:noFill/>
                </a:ln>
                <a:solidFill>
                  <a:srgbClr val="000000"/>
                </a:solidFill>
                <a:effectLst/>
                <a:uLnTx/>
                <a:uFillTx/>
                <a:latin typeface="Nunito" pitchFamily="2" charset="0"/>
                <a:ea typeface="+mn-ea"/>
                <a:cs typeface="+mn-cs"/>
              </a:rPr>
              <a:t>below</a:t>
            </a:r>
            <a:r>
              <a:rPr kumimoji="0" lang="en-US" sz="1050" b="0" i="0" u="none" strike="noStrike" kern="1200" cap="none" spc="0" normalizeH="0" baseline="0" noProof="0">
                <a:ln>
                  <a:noFill/>
                </a:ln>
                <a:solidFill>
                  <a:srgbClr val="000000"/>
                </a:solidFill>
                <a:effectLst/>
                <a:uLnTx/>
                <a:uFillTx/>
                <a:latin typeface="Nunito" pitchFamily="2" charset="0"/>
                <a:ea typeface="+mn-ea"/>
                <a:cs typeface="+mn-cs"/>
              </a:rPr>
              <a:t> the 25</a:t>
            </a:r>
            <a:r>
              <a:rPr kumimoji="0" lang="en-US" sz="1050" b="0" i="0" u="none" strike="noStrike" kern="1200" cap="none" spc="0" normalizeH="0" baseline="30000" noProof="0">
                <a:ln>
                  <a:noFill/>
                </a:ln>
                <a:solidFill>
                  <a:srgbClr val="000000"/>
                </a:solidFill>
                <a:effectLst/>
                <a:uLnTx/>
                <a:uFillTx/>
                <a:latin typeface="Nunito" pitchFamily="2" charset="0"/>
                <a:ea typeface="+mn-ea"/>
                <a:cs typeface="+mn-cs"/>
              </a:rPr>
              <a:t>th</a:t>
            </a:r>
            <a:r>
              <a:rPr kumimoji="0" lang="en-US" sz="1050" b="0" i="0" u="none" strike="noStrike" kern="1200" cap="none" spc="0" normalizeH="0" baseline="0" noProof="0">
                <a:ln>
                  <a:noFill/>
                </a:ln>
                <a:solidFill>
                  <a:srgbClr val="000000"/>
                </a:solidFill>
                <a:effectLst/>
                <a:uLnTx/>
                <a:uFillTx/>
                <a:latin typeface="Nunito" pitchFamily="2" charset="0"/>
                <a:ea typeface="+mn-ea"/>
                <a:cs typeface="+mn-cs"/>
              </a:rPr>
              <a:t> percentile of the market </a:t>
            </a:r>
            <a:endParaRPr kumimoji="0" lang="en-US" sz="1050" b="0" i="0" u="none" strike="noStrike" kern="1200" cap="none" spc="0" normalizeH="0" baseline="0" noProof="0">
              <a:ln>
                <a:noFill/>
              </a:ln>
              <a:solidFill>
                <a:srgbClr val="000000"/>
              </a:solidFill>
              <a:effectLst/>
              <a:uLnTx/>
              <a:uFillTx/>
              <a:latin typeface="Segoe UI" panose="020B0502040204020203" pitchFamily="34" charset="0"/>
              <a:ea typeface="+mn-ea"/>
              <a:cs typeface="+mn-cs"/>
            </a:endParaRPr>
          </a:p>
          <a:p>
            <a:endParaRPr lang="en-US"/>
          </a:p>
        </p:txBody>
      </p:sp>
      <p:sp>
        <p:nvSpPr>
          <p:cNvPr id="4" name="Title 3">
            <a:extLst>
              <a:ext uri="{FF2B5EF4-FFF2-40B4-BE49-F238E27FC236}">
                <a16:creationId xmlns:a16="http://schemas.microsoft.com/office/drawing/2014/main" id="{2BB6CB09-22E7-46C6-98A8-52B3CFB4F535}"/>
              </a:ext>
            </a:extLst>
          </p:cNvPr>
          <p:cNvSpPr>
            <a:spLocks noGrp="1"/>
          </p:cNvSpPr>
          <p:nvPr>
            <p:ph type="title"/>
          </p:nvPr>
        </p:nvSpPr>
        <p:spPr/>
        <p:txBody>
          <a:bodyPr/>
          <a:lstStyle/>
          <a:p>
            <a:r>
              <a:rPr lang="en-US" b="0" i="0">
                <a:solidFill>
                  <a:srgbClr val="000000"/>
                </a:solidFill>
                <a:effectLst/>
                <a:latin typeface="Times New Roman" panose="02020603050405020304" pitchFamily="18" charset="0"/>
              </a:rPr>
              <a:t> </a:t>
            </a:r>
            <a:endParaRPr lang="en-US"/>
          </a:p>
        </p:txBody>
      </p:sp>
      <p:sp>
        <p:nvSpPr>
          <p:cNvPr id="10" name="Title 1">
            <a:extLst>
              <a:ext uri="{FF2B5EF4-FFF2-40B4-BE49-F238E27FC236}">
                <a16:creationId xmlns:a16="http://schemas.microsoft.com/office/drawing/2014/main" id="{CCAA0211-0235-4644-ACEB-C464D240DE31}"/>
              </a:ext>
            </a:extLst>
          </p:cNvPr>
          <p:cNvSpPr txBox="1">
            <a:spLocks/>
          </p:cNvSpPr>
          <p:nvPr/>
        </p:nvSpPr>
        <p:spPr bwMode="auto">
          <a:xfrm>
            <a:off x="457200" y="120652"/>
            <a:ext cx="7734300" cy="801688"/>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1" fontAlgn="base" hangingPunct="1">
              <a:spcBef>
                <a:spcPct val="0"/>
              </a:spcBef>
              <a:spcAft>
                <a:spcPct val="0"/>
              </a:spcAft>
              <a:defRPr sz="1800" b="1">
                <a:solidFill>
                  <a:srgbClr val="0033CC"/>
                </a:solidFill>
                <a:latin typeface="+mj-lt"/>
                <a:ea typeface="+mj-ea"/>
                <a:cs typeface="+mj-cs"/>
              </a:defRPr>
            </a:lvl1pPr>
            <a:lvl2pPr algn="l" rtl="0" eaLnBrk="1" fontAlgn="base" hangingPunct="1">
              <a:spcBef>
                <a:spcPct val="0"/>
              </a:spcBef>
              <a:spcAft>
                <a:spcPct val="0"/>
              </a:spcAft>
              <a:defRPr sz="1800" b="1">
                <a:solidFill>
                  <a:srgbClr val="0033CC"/>
                </a:solidFill>
                <a:latin typeface="Verdana" pitchFamily="34" charset="0"/>
                <a:cs typeface="Arial" charset="0"/>
              </a:defRPr>
            </a:lvl2pPr>
            <a:lvl3pPr algn="l" rtl="0" eaLnBrk="1" fontAlgn="base" hangingPunct="1">
              <a:spcBef>
                <a:spcPct val="0"/>
              </a:spcBef>
              <a:spcAft>
                <a:spcPct val="0"/>
              </a:spcAft>
              <a:defRPr sz="1800" b="1">
                <a:solidFill>
                  <a:srgbClr val="0033CC"/>
                </a:solidFill>
                <a:latin typeface="Verdana" pitchFamily="34" charset="0"/>
                <a:cs typeface="Arial" charset="0"/>
              </a:defRPr>
            </a:lvl3pPr>
            <a:lvl4pPr algn="l" rtl="0" eaLnBrk="1" fontAlgn="base" hangingPunct="1">
              <a:spcBef>
                <a:spcPct val="0"/>
              </a:spcBef>
              <a:spcAft>
                <a:spcPct val="0"/>
              </a:spcAft>
              <a:defRPr sz="1800" b="1">
                <a:solidFill>
                  <a:srgbClr val="0033CC"/>
                </a:solidFill>
                <a:latin typeface="Verdana" pitchFamily="34" charset="0"/>
                <a:cs typeface="Arial" charset="0"/>
              </a:defRPr>
            </a:lvl4pPr>
            <a:lvl5pPr algn="l" rtl="0" eaLnBrk="1" fontAlgn="base" hangingPunct="1">
              <a:spcBef>
                <a:spcPct val="0"/>
              </a:spcBef>
              <a:spcAft>
                <a:spcPct val="0"/>
              </a:spcAft>
              <a:defRPr sz="1800" b="1">
                <a:solidFill>
                  <a:srgbClr val="0033CC"/>
                </a:solidFill>
                <a:latin typeface="Verdana" pitchFamily="34" charset="0"/>
                <a:cs typeface="Arial" charset="0"/>
              </a:defRPr>
            </a:lvl5pPr>
            <a:lvl6pPr marL="342892" algn="l" rtl="0" eaLnBrk="1" fontAlgn="base" hangingPunct="1">
              <a:spcBef>
                <a:spcPct val="0"/>
              </a:spcBef>
              <a:spcAft>
                <a:spcPct val="0"/>
              </a:spcAft>
              <a:defRPr sz="1800" b="1">
                <a:solidFill>
                  <a:srgbClr val="0033CC"/>
                </a:solidFill>
                <a:latin typeface="Verdana" pitchFamily="34" charset="0"/>
                <a:cs typeface="Arial" charset="0"/>
              </a:defRPr>
            </a:lvl6pPr>
            <a:lvl7pPr marL="685783" algn="l" rtl="0" eaLnBrk="1" fontAlgn="base" hangingPunct="1">
              <a:spcBef>
                <a:spcPct val="0"/>
              </a:spcBef>
              <a:spcAft>
                <a:spcPct val="0"/>
              </a:spcAft>
              <a:defRPr sz="1800" b="1">
                <a:solidFill>
                  <a:srgbClr val="0033CC"/>
                </a:solidFill>
                <a:latin typeface="Verdana" pitchFamily="34" charset="0"/>
                <a:cs typeface="Arial" charset="0"/>
              </a:defRPr>
            </a:lvl7pPr>
            <a:lvl8pPr marL="1028675" algn="l" rtl="0" eaLnBrk="1" fontAlgn="base" hangingPunct="1">
              <a:spcBef>
                <a:spcPct val="0"/>
              </a:spcBef>
              <a:spcAft>
                <a:spcPct val="0"/>
              </a:spcAft>
              <a:defRPr sz="1800" b="1">
                <a:solidFill>
                  <a:srgbClr val="0033CC"/>
                </a:solidFill>
                <a:latin typeface="Verdana" pitchFamily="34" charset="0"/>
                <a:cs typeface="Arial" charset="0"/>
              </a:defRPr>
            </a:lvl8pPr>
            <a:lvl9pPr marL="1371566" algn="l" rtl="0" eaLnBrk="1" fontAlgn="base" hangingPunct="1">
              <a:spcBef>
                <a:spcPct val="0"/>
              </a:spcBef>
              <a:spcAft>
                <a:spcPct val="0"/>
              </a:spcAft>
              <a:defRPr sz="1800" b="1">
                <a:solidFill>
                  <a:srgbClr val="0033CC"/>
                </a:solidFill>
                <a:latin typeface="Verdana" pitchFamily="34" charset="0"/>
                <a:cs typeface="Arial" charset="0"/>
              </a:defRPr>
            </a:lvl9pPr>
          </a:lstStyle>
          <a:p>
            <a:pPr defTabSz="914400"/>
            <a:r>
              <a:rPr lang="en-US" sz="2000">
                <a:solidFill>
                  <a:srgbClr val="00269E"/>
                </a:solidFill>
              </a:rPr>
              <a:t>Market Rate Percentage Estimations</a:t>
            </a:r>
            <a:br>
              <a:rPr lang="en-US" sz="2000">
                <a:solidFill>
                  <a:srgbClr val="00269E"/>
                </a:solidFill>
              </a:rPr>
            </a:br>
            <a:r>
              <a:rPr lang="en-US" sz="2000" b="0">
                <a:solidFill>
                  <a:srgbClr val="00269E"/>
                </a:solidFill>
              </a:rPr>
              <a:t>After Implementation of Rate Increase and Quality Add-on</a:t>
            </a:r>
          </a:p>
        </p:txBody>
      </p:sp>
      <p:sp>
        <p:nvSpPr>
          <p:cNvPr id="12" name="TextBox 11">
            <a:extLst>
              <a:ext uri="{FF2B5EF4-FFF2-40B4-BE49-F238E27FC236}">
                <a16:creationId xmlns:a16="http://schemas.microsoft.com/office/drawing/2014/main" id="{A2DBDEE1-1A3E-404D-9BC0-FA46881FC735}"/>
              </a:ext>
            </a:extLst>
          </p:cNvPr>
          <p:cNvSpPr txBox="1"/>
          <p:nvPr/>
        </p:nvSpPr>
        <p:spPr>
          <a:xfrm>
            <a:off x="1255723" y="4696146"/>
            <a:ext cx="6632554" cy="253916"/>
          </a:xfrm>
          <a:prstGeom prst="rect">
            <a:avLst/>
          </a:prstGeom>
          <a:noFill/>
        </p:spPr>
        <p:txBody>
          <a:bodyPr wrap="square">
            <a:spAutoFit/>
          </a:bodyPr>
          <a:lstStyle/>
          <a:p>
            <a:pPr algn="l" rtl="0" fontAlgn="base"/>
            <a:r>
              <a:rPr lang="en-US" sz="1050" b="0" i="0" u="none" strike="noStrike">
                <a:solidFill>
                  <a:srgbClr val="000000"/>
                </a:solidFill>
                <a:effectLst/>
              </a:rPr>
              <a:t>The </a:t>
            </a:r>
            <a:r>
              <a:rPr lang="en-US" sz="1050" b="1" i="0" strike="noStrike">
                <a:effectLst/>
              </a:rPr>
              <a:t>bold </a:t>
            </a:r>
            <a:r>
              <a:rPr lang="en-US" sz="1050" b="0" i="0" u="none" strike="noStrike">
                <a:solidFill>
                  <a:srgbClr val="000000"/>
                </a:solidFill>
                <a:effectLst/>
              </a:rPr>
              <a:t>subsidy percentiles represent the EEC subsidy rate falling </a:t>
            </a:r>
            <a:r>
              <a:rPr lang="en-US" sz="1050" b="0" i="1" u="none" strike="noStrike">
                <a:solidFill>
                  <a:srgbClr val="000000"/>
                </a:solidFill>
                <a:effectLst/>
              </a:rPr>
              <a:t>below</a:t>
            </a:r>
            <a:r>
              <a:rPr lang="en-US" sz="1050" b="0" i="0" u="none" strike="noStrike">
                <a:solidFill>
                  <a:srgbClr val="000000"/>
                </a:solidFill>
                <a:effectLst/>
              </a:rPr>
              <a:t> the 50th percentile of the market</a:t>
            </a:r>
          </a:p>
        </p:txBody>
      </p:sp>
      <p:sp>
        <p:nvSpPr>
          <p:cNvPr id="13" name="TextBox 12">
            <a:extLst>
              <a:ext uri="{FF2B5EF4-FFF2-40B4-BE49-F238E27FC236}">
                <a16:creationId xmlns:a16="http://schemas.microsoft.com/office/drawing/2014/main" id="{774728DD-A5BD-4A09-B99E-94029F174352}"/>
              </a:ext>
            </a:extLst>
          </p:cNvPr>
          <p:cNvSpPr txBox="1"/>
          <p:nvPr/>
        </p:nvSpPr>
        <p:spPr>
          <a:xfrm>
            <a:off x="496736" y="4950062"/>
            <a:ext cx="8150527" cy="1754326"/>
          </a:xfrm>
          <a:prstGeom prst="rect">
            <a:avLst/>
          </a:prstGeom>
          <a:noFill/>
        </p:spPr>
        <p:txBody>
          <a:bodyPr wrap="square" lIns="91440" tIns="45720" rIns="91440" bIns="45720" rtlCol="0" anchor="t">
            <a:spAutoFit/>
          </a:bodyPr>
          <a:lstStyle/>
          <a:p>
            <a:r>
              <a:rPr lang="en-US" sz="1200" b="1"/>
              <a:t>Context:</a:t>
            </a:r>
          </a:p>
          <a:p>
            <a:pPr marL="285750" indent="-285750">
              <a:buFont typeface="Arial" panose="020B0604020202020204" pitchFamily="34" charset="0"/>
              <a:buChar char="•"/>
            </a:pPr>
            <a:r>
              <a:rPr lang="en-US" sz="1200"/>
              <a:t>This chart represents where EEC rates will compare to the Market Rate after the recommended rase increases plus an additional increase associated with the $40M quality add-on. </a:t>
            </a:r>
          </a:p>
          <a:p>
            <a:pPr marL="285750" indent="-285750">
              <a:buFont typeface="Arial" panose="020B0604020202020204" pitchFamily="34" charset="0"/>
              <a:buChar char="•"/>
            </a:pPr>
            <a:r>
              <a:rPr lang="en-US" sz="1200"/>
              <a:t>For Center-based providers, this reflects a 10% “across the board” increase, 8.5% of which will be distributed as a quality add-on, plus targeted increases to ensure all rates meet or exceed the 30</a:t>
            </a:r>
            <a:r>
              <a:rPr lang="en-US" sz="1200" baseline="30000"/>
              <a:t>th</a:t>
            </a:r>
            <a:r>
              <a:rPr lang="en-US" sz="1200"/>
              <a:t> percentile of market rates. </a:t>
            </a:r>
          </a:p>
          <a:p>
            <a:pPr marL="285750" indent="-285750">
              <a:buFont typeface="Arial" panose="020B0604020202020204" pitchFamily="34" charset="0"/>
              <a:buChar char="•"/>
            </a:pPr>
            <a:r>
              <a:rPr lang="en-US" sz="1200">
                <a:cs typeface="Calibri"/>
              </a:rPr>
              <a:t>For FCC providers, this reflects a 10% “</a:t>
            </a:r>
            <a:r>
              <a:rPr lang="en-US" sz="1200"/>
              <a:t>across the board” increase to all rates plus targeted increases to ensure all rates meet or exceed the 30</a:t>
            </a:r>
            <a:r>
              <a:rPr lang="en-US" sz="1200" baseline="30000"/>
              <a:t>th</a:t>
            </a:r>
            <a:r>
              <a:rPr lang="en-US" sz="1200"/>
              <a:t> percentile of market rates.</a:t>
            </a:r>
            <a:endParaRPr lang="en-US" sz="1200">
              <a:cs typeface="Calibri"/>
            </a:endParaRPr>
          </a:p>
          <a:p>
            <a:pPr marL="285750" indent="-285750">
              <a:buFont typeface="Arial" panose="020B0604020202020204" pitchFamily="34" charset="0"/>
              <a:buChar char="•"/>
            </a:pPr>
            <a:r>
              <a:rPr lang="en-US" sz="1200">
                <a:cs typeface="Calibri"/>
              </a:rPr>
              <a:t>The calculation for this chart rounds down to the nearest percentile and may be slightly different than the current state chart.</a:t>
            </a:r>
          </a:p>
        </p:txBody>
      </p:sp>
      <p:sp>
        <p:nvSpPr>
          <p:cNvPr id="14" name="Slide Number Placeholder 3">
            <a:extLst>
              <a:ext uri="{FF2B5EF4-FFF2-40B4-BE49-F238E27FC236}">
                <a16:creationId xmlns:a16="http://schemas.microsoft.com/office/drawing/2014/main" id="{1A7B84DF-9C8F-49F8-B646-6345C5CD1B38}"/>
              </a:ext>
            </a:extLst>
          </p:cNvPr>
          <p:cNvSpPr txBox="1">
            <a:spLocks/>
          </p:cNvSpPr>
          <p:nvPr/>
        </p:nvSpPr>
        <p:spPr>
          <a:xfrm>
            <a:off x="7210425" y="6594475"/>
            <a:ext cx="1933575" cy="2635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spcBef>
                <a:spcPct val="0"/>
              </a:spcBef>
              <a:defRPr/>
            </a:pPr>
            <a:fld id="{60FD0B0E-32B1-4158-9304-F9E9B068F047}" type="slidenum">
              <a:rPr lang="en-US" sz="800" smtClean="0">
                <a:solidFill>
                  <a:srgbClr val="000000"/>
                </a:solidFill>
                <a:latin typeface="Arial" panose="020B0604020202020204"/>
              </a:rPr>
              <a:pPr algn="r">
                <a:spcBef>
                  <a:spcPct val="0"/>
                </a:spcBef>
                <a:defRPr/>
              </a:pPr>
              <a:t>11</a:t>
            </a:fld>
            <a:endParaRPr lang="en-US" sz="800">
              <a:solidFill>
                <a:srgbClr val="000000"/>
              </a:solidFill>
              <a:latin typeface="Arial" panose="020B0604020202020204"/>
            </a:endParaRPr>
          </a:p>
        </p:txBody>
      </p:sp>
      <p:sp>
        <p:nvSpPr>
          <p:cNvPr id="11" name="TextBox 10">
            <a:extLst>
              <a:ext uri="{FF2B5EF4-FFF2-40B4-BE49-F238E27FC236}">
                <a16:creationId xmlns:a16="http://schemas.microsoft.com/office/drawing/2014/main" id="{4CE696D9-5D7E-44BD-94DB-2183A9E6110A}"/>
              </a:ext>
            </a:extLst>
          </p:cNvPr>
          <p:cNvSpPr txBox="1"/>
          <p:nvPr/>
        </p:nvSpPr>
        <p:spPr>
          <a:xfrm>
            <a:off x="0" y="6629626"/>
            <a:ext cx="1249212" cy="215444"/>
          </a:xfrm>
          <a:prstGeom prst="rect">
            <a:avLst/>
          </a:prstGeom>
          <a:noFill/>
        </p:spPr>
        <p:txBody>
          <a:bodyPr wrap="square">
            <a:spAutoFit/>
          </a:bodyPr>
          <a:lstStyle/>
          <a:p>
            <a:pPr marL="123822">
              <a:buClr>
                <a:srgbClr val="000000"/>
              </a:buClr>
              <a:buSzPts val="1000"/>
              <a:defRPr/>
            </a:pPr>
            <a:r>
              <a:rPr lang="en-US" sz="800" kern="0">
                <a:solidFill>
                  <a:srgbClr val="000000"/>
                </a:solidFill>
                <a:latin typeface="Arial" panose="020B0604020202020204"/>
                <a:cs typeface="Arial"/>
              </a:rPr>
              <a:t>November 8, 2022</a:t>
            </a:r>
          </a:p>
        </p:txBody>
      </p:sp>
    </p:spTree>
    <p:extLst>
      <p:ext uri="{BB962C8B-B14F-4D97-AF65-F5344CB8AC3E}">
        <p14:creationId xmlns:p14="http://schemas.microsoft.com/office/powerpoint/2010/main" val="40846224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ECDE3-52BF-1A3B-204A-289A680F45C0}"/>
              </a:ext>
            </a:extLst>
          </p:cNvPr>
          <p:cNvSpPr>
            <a:spLocks noGrp="1"/>
          </p:cNvSpPr>
          <p:nvPr>
            <p:ph type="title"/>
          </p:nvPr>
        </p:nvSpPr>
        <p:spPr/>
        <p:txBody>
          <a:bodyPr/>
          <a:lstStyle/>
          <a:p>
            <a:r>
              <a:rPr lang="en-US" sz="2000">
                <a:solidFill>
                  <a:srgbClr val="00269E"/>
                </a:solidFill>
              </a:rPr>
              <a:t>Center-Based Daily Rate Comparison</a:t>
            </a:r>
            <a:br>
              <a:rPr lang="en-US" sz="2000">
                <a:solidFill>
                  <a:srgbClr val="00269E"/>
                </a:solidFill>
              </a:rPr>
            </a:br>
            <a:r>
              <a:rPr lang="en-US" sz="2000" b="0">
                <a:solidFill>
                  <a:srgbClr val="00269E"/>
                </a:solidFill>
              </a:rPr>
              <a:t>By Region, Age Group, and Fiscal Year</a:t>
            </a:r>
          </a:p>
        </p:txBody>
      </p:sp>
      <p:graphicFrame>
        <p:nvGraphicFramePr>
          <p:cNvPr id="6" name="Table 5">
            <a:extLst>
              <a:ext uri="{FF2B5EF4-FFF2-40B4-BE49-F238E27FC236}">
                <a16:creationId xmlns:a16="http://schemas.microsoft.com/office/drawing/2014/main" id="{68CB3C8D-F7C6-7248-D91E-43E8E6932377}"/>
              </a:ext>
            </a:extLst>
          </p:cNvPr>
          <p:cNvGraphicFramePr>
            <a:graphicFrameLocks noGrp="1"/>
          </p:cNvGraphicFramePr>
          <p:nvPr>
            <p:extLst>
              <p:ext uri="{D42A27DB-BD31-4B8C-83A1-F6EECF244321}">
                <p14:modId xmlns:p14="http://schemas.microsoft.com/office/powerpoint/2010/main" val="1795107736"/>
              </p:ext>
            </p:extLst>
          </p:nvPr>
        </p:nvGraphicFramePr>
        <p:xfrm>
          <a:off x="800097" y="1081822"/>
          <a:ext cx="7543805" cy="2661920"/>
        </p:xfrm>
        <a:graphic>
          <a:graphicData uri="http://schemas.openxmlformats.org/drawingml/2006/table">
            <a:tbl>
              <a:tblPr/>
              <a:tblGrid>
                <a:gridCol w="1025305">
                  <a:extLst>
                    <a:ext uri="{9D8B030D-6E8A-4147-A177-3AD203B41FA5}">
                      <a16:colId xmlns:a16="http://schemas.microsoft.com/office/drawing/2014/main" val="3381135228"/>
                    </a:ext>
                  </a:extLst>
                </a:gridCol>
                <a:gridCol w="651850">
                  <a:extLst>
                    <a:ext uri="{9D8B030D-6E8A-4147-A177-3AD203B41FA5}">
                      <a16:colId xmlns:a16="http://schemas.microsoft.com/office/drawing/2014/main" val="3246299319"/>
                    </a:ext>
                  </a:extLst>
                </a:gridCol>
                <a:gridCol w="651850">
                  <a:extLst>
                    <a:ext uri="{9D8B030D-6E8A-4147-A177-3AD203B41FA5}">
                      <a16:colId xmlns:a16="http://schemas.microsoft.com/office/drawing/2014/main" val="2389214449"/>
                    </a:ext>
                  </a:extLst>
                </a:gridCol>
                <a:gridCol w="651850">
                  <a:extLst>
                    <a:ext uri="{9D8B030D-6E8A-4147-A177-3AD203B41FA5}">
                      <a16:colId xmlns:a16="http://schemas.microsoft.com/office/drawing/2014/main" val="38020110"/>
                    </a:ext>
                  </a:extLst>
                </a:gridCol>
                <a:gridCol w="651850">
                  <a:extLst>
                    <a:ext uri="{9D8B030D-6E8A-4147-A177-3AD203B41FA5}">
                      <a16:colId xmlns:a16="http://schemas.microsoft.com/office/drawing/2014/main" val="1166333270"/>
                    </a:ext>
                  </a:extLst>
                </a:gridCol>
                <a:gridCol w="651850">
                  <a:extLst>
                    <a:ext uri="{9D8B030D-6E8A-4147-A177-3AD203B41FA5}">
                      <a16:colId xmlns:a16="http://schemas.microsoft.com/office/drawing/2014/main" val="3786239332"/>
                    </a:ext>
                  </a:extLst>
                </a:gridCol>
                <a:gridCol w="651850">
                  <a:extLst>
                    <a:ext uri="{9D8B030D-6E8A-4147-A177-3AD203B41FA5}">
                      <a16:colId xmlns:a16="http://schemas.microsoft.com/office/drawing/2014/main" val="584203972"/>
                    </a:ext>
                  </a:extLst>
                </a:gridCol>
                <a:gridCol w="651850">
                  <a:extLst>
                    <a:ext uri="{9D8B030D-6E8A-4147-A177-3AD203B41FA5}">
                      <a16:colId xmlns:a16="http://schemas.microsoft.com/office/drawing/2014/main" val="4131635095"/>
                    </a:ext>
                  </a:extLst>
                </a:gridCol>
                <a:gridCol w="651850">
                  <a:extLst>
                    <a:ext uri="{9D8B030D-6E8A-4147-A177-3AD203B41FA5}">
                      <a16:colId xmlns:a16="http://schemas.microsoft.com/office/drawing/2014/main" val="4271867220"/>
                    </a:ext>
                  </a:extLst>
                </a:gridCol>
                <a:gridCol w="651850">
                  <a:extLst>
                    <a:ext uri="{9D8B030D-6E8A-4147-A177-3AD203B41FA5}">
                      <a16:colId xmlns:a16="http://schemas.microsoft.com/office/drawing/2014/main" val="929380075"/>
                    </a:ext>
                  </a:extLst>
                </a:gridCol>
                <a:gridCol w="651850">
                  <a:extLst>
                    <a:ext uri="{9D8B030D-6E8A-4147-A177-3AD203B41FA5}">
                      <a16:colId xmlns:a16="http://schemas.microsoft.com/office/drawing/2014/main" val="1903038689"/>
                    </a:ext>
                  </a:extLst>
                </a:gridCol>
              </a:tblGrid>
              <a:tr h="190500">
                <a:tc rowSpan="2" gridSpan="2">
                  <a:txBody>
                    <a:bodyPr/>
                    <a:lstStyle/>
                    <a:p>
                      <a:pPr algn="ctr" fontAlgn="b"/>
                      <a:r>
                        <a:rPr lang="en-US" sz="1100" b="1" i="0" u="none" strike="noStrike">
                          <a:solidFill>
                            <a:srgbClr val="000000"/>
                          </a:solidFill>
                          <a:effectLst/>
                          <a:latin typeface="Calibri" panose="020F0502020204030204" pitchFamily="34" charset="0"/>
                        </a:rPr>
                        <a:t>GSA Infant</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hMerge="1">
                  <a:txBody>
                    <a:bodyPr/>
                    <a:lstStyle/>
                    <a:p>
                      <a:endParaRPr lang="en-US"/>
                    </a:p>
                  </a:txBody>
                  <a:tcPr/>
                </a:tc>
                <a:tc gridSpan="5">
                  <a:txBody>
                    <a:bodyPr/>
                    <a:lstStyle/>
                    <a:p>
                      <a:pPr algn="ctr" fontAlgn="b"/>
                      <a:r>
                        <a:rPr lang="en-US" sz="1100" b="1" i="0" u="none" strike="noStrike">
                          <a:solidFill>
                            <a:srgbClr val="000000"/>
                          </a:solidFill>
                          <a:effectLst/>
                          <a:latin typeface="Calibri" panose="020F0502020204030204" pitchFamily="34" charset="0"/>
                        </a:rPr>
                        <a:t>1.5% + Targeted Rate Increase</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algn="ctr" fontAlgn="b"/>
                      <a:r>
                        <a:rPr lang="en-US" sz="1100" b="1" i="0" u="none" strike="noStrike">
                          <a:solidFill>
                            <a:srgbClr val="000000"/>
                          </a:solidFill>
                          <a:effectLst/>
                          <a:latin typeface="Calibri" panose="020F0502020204030204" pitchFamily="34" charset="0"/>
                        </a:rPr>
                        <a:t>$40M Quality Add-On</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rowSpan="2" gridSpan="3">
                  <a:txBody>
                    <a:bodyPr/>
                    <a:lstStyle/>
                    <a:p>
                      <a:pPr algn="ctr" fontAlgn="ctr"/>
                      <a:r>
                        <a:rPr lang="en-US" sz="1100" b="1" i="0" u="none" strike="noStrike">
                          <a:solidFill>
                            <a:srgbClr val="000000"/>
                          </a:solidFill>
                          <a:effectLst/>
                          <a:latin typeface="Calibri" panose="020F0502020204030204" pitchFamily="34" charset="0"/>
                        </a:rPr>
                        <a:t>Total Impact on FY23 Rates</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rowSpan="2" hMerge="1">
                  <a:txBody>
                    <a:bodyPr/>
                    <a:lstStyle/>
                    <a:p>
                      <a:endParaRPr lang="en-US"/>
                    </a:p>
                  </a:txBody>
                  <a:tcPr/>
                </a:tc>
                <a:tc rowSpan="2" hMerge="1">
                  <a:txBody>
                    <a:bodyPr/>
                    <a:lstStyle/>
                    <a:p>
                      <a:endParaRPr lang="en-US"/>
                    </a:p>
                  </a:txBody>
                  <a:tcPr/>
                </a:tc>
                <a:extLst>
                  <a:ext uri="{0D108BD9-81ED-4DB2-BD59-A6C34878D82A}">
                    <a16:rowId xmlns:a16="http://schemas.microsoft.com/office/drawing/2014/main" val="1085664075"/>
                  </a:ext>
                </a:extLst>
              </a:tr>
              <a:tr h="184150">
                <a:tc gridSpan="2" vMerge="1">
                  <a:txBody>
                    <a:bodyPr/>
                    <a:lstStyle/>
                    <a:p>
                      <a:endParaRPr lang="en-US"/>
                    </a:p>
                  </a:txBody>
                  <a:tcPr/>
                </a:tc>
                <a:tc hMerge="1" vMerge="1">
                  <a:txBody>
                    <a:bodyPr/>
                    <a:lstStyle/>
                    <a:p>
                      <a:endParaRPr lang="en-US"/>
                    </a:p>
                  </a:txBody>
                  <a:tcPr/>
                </a:tc>
                <a:tc>
                  <a:txBody>
                    <a:bodyPr/>
                    <a:lstStyle/>
                    <a:p>
                      <a:pPr algn="ctr" fontAlgn="b"/>
                      <a:endParaRPr lang="en-US" sz="1100" b="1" i="0" u="sng" strike="noStrike">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gridSpan="2">
                  <a:txBody>
                    <a:bodyPr/>
                    <a:lstStyle/>
                    <a:p>
                      <a:pPr algn="ctr" fontAlgn="b"/>
                      <a:r>
                        <a:rPr lang="en-US" sz="1100" b="1" i="0" u="none" strike="noStrike">
                          <a:solidFill>
                            <a:srgbClr val="000000"/>
                          </a:solidFill>
                          <a:effectLst/>
                          <a:latin typeface="Calibri" panose="020F0502020204030204" pitchFamily="34" charset="0"/>
                        </a:rPr>
                        <a:t>Select Highest of 2</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a:txBody>
                    <a:bodyPr/>
                    <a:lstStyle/>
                    <a:p>
                      <a:pPr algn="ctr" fontAlgn="b"/>
                      <a:endParaRPr lang="en-US" sz="1100" b="1" i="0" u="sng" strike="noStrike">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endParaRPr lang="en-US" sz="1100" b="1" i="0" u="sng" strike="noStrike">
                        <a:solidFill>
                          <a:srgbClr val="000000"/>
                        </a:solidFill>
                        <a:effectLst/>
                        <a:latin typeface="Calibri" panose="020F0502020204030204" pitchFamily="34" charset="0"/>
                      </a:endParaRPr>
                    </a:p>
                  </a:txBody>
                  <a:tcPr marL="6350" marR="6350" marT="6350"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4263193317"/>
                  </a:ext>
                </a:extLst>
              </a:tr>
              <a:tr h="666750">
                <a:tc>
                  <a:txBody>
                    <a:bodyPr/>
                    <a:lstStyle/>
                    <a:p>
                      <a:pPr algn="ctr" fontAlgn="b"/>
                      <a:r>
                        <a:rPr lang="en-US" sz="1000" b="1" i="0" u="none" strike="noStrike">
                          <a:solidFill>
                            <a:srgbClr val="000000"/>
                          </a:solidFill>
                          <a:effectLst/>
                          <a:latin typeface="Calibri" panose="020F0502020204030204" pitchFamily="34" charset="0"/>
                        </a:rPr>
                        <a:t>Region</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FY22 Base Rate</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1.5% Increase</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b"/>
                      <a:r>
                        <a:rPr lang="en-US" sz="1000" b="1" i="0" u="none" strike="noStrike">
                          <a:solidFill>
                            <a:srgbClr val="000000"/>
                          </a:solidFill>
                          <a:effectLst/>
                          <a:latin typeface="Calibri" panose="020F0502020204030204" pitchFamily="34" charset="0"/>
                        </a:rPr>
                        <a:t>Value After 1.5% Increase</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b"/>
                      <a:r>
                        <a:rPr lang="en-US" sz="1000" b="1" i="0" u="none" strike="noStrike">
                          <a:solidFill>
                            <a:srgbClr val="000000"/>
                          </a:solidFill>
                          <a:effectLst/>
                          <a:latin typeface="Calibri" panose="020F0502020204030204" pitchFamily="34" charset="0"/>
                        </a:rPr>
                        <a:t>30th Percentile</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b"/>
                      <a:r>
                        <a:rPr lang="en-US" sz="1000" b="1" i="0" u="none" strike="noStrike">
                          <a:solidFill>
                            <a:srgbClr val="000000"/>
                          </a:solidFill>
                          <a:effectLst/>
                          <a:latin typeface="Calibri" panose="020F0502020204030204" pitchFamily="34" charset="0"/>
                        </a:rPr>
                        <a:t>New FY23 Base Rate</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b"/>
                      <a:r>
                        <a:rPr lang="en-US" sz="1000" b="1" i="0" u="none" strike="noStrike">
                          <a:solidFill>
                            <a:srgbClr val="000000"/>
                          </a:solidFill>
                          <a:effectLst/>
                          <a:latin typeface="Calibri" panose="020F0502020204030204" pitchFamily="34" charset="0"/>
                        </a:rPr>
                        <a:t>YOY Change</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b"/>
                      <a:r>
                        <a:rPr lang="en-US" sz="1000" b="1" i="0" u="none" strike="noStrike">
                          <a:solidFill>
                            <a:srgbClr val="000000"/>
                          </a:solidFill>
                          <a:effectLst/>
                          <a:latin typeface="Calibri" panose="020F0502020204030204" pitchFamily="34" charset="0"/>
                        </a:rPr>
                        <a:t>8.5% Quality Add-on Value</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b"/>
                      <a:r>
                        <a:rPr lang="en-US" sz="1000" b="1" i="0" u="none" strike="noStrike">
                          <a:solidFill>
                            <a:srgbClr val="000000"/>
                          </a:solidFill>
                          <a:effectLst/>
                          <a:latin typeface="Calibri" panose="020F0502020204030204" pitchFamily="34" charset="0"/>
                        </a:rPr>
                        <a:t> Total Difference from FY23</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b"/>
                      <a:r>
                        <a:rPr lang="en-US" sz="1000" b="1" i="0" u="none" strike="noStrike">
                          <a:solidFill>
                            <a:srgbClr val="000000"/>
                          </a:solidFill>
                          <a:effectLst/>
                          <a:latin typeface="Calibri" panose="020F0502020204030204" pitchFamily="34" charset="0"/>
                        </a:rPr>
                        <a:t>YOY Change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b"/>
                      <a:r>
                        <a:rPr lang="en-US" sz="1000" b="1" i="0" u="none" strike="noStrike">
                          <a:solidFill>
                            <a:srgbClr val="000000"/>
                          </a:solidFill>
                          <a:effectLst/>
                          <a:latin typeface="Calibri" panose="020F0502020204030204" pitchFamily="34" charset="0"/>
                        </a:rPr>
                        <a:t>FY23 Rate With Quality Add-on</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extLst>
                  <a:ext uri="{0D108BD9-81ED-4DB2-BD59-A6C34878D82A}">
                    <a16:rowId xmlns:a16="http://schemas.microsoft.com/office/drawing/2014/main" val="372062034"/>
                  </a:ext>
                </a:extLst>
              </a:tr>
              <a:tr h="184150">
                <a:tc>
                  <a:txBody>
                    <a:bodyPr/>
                    <a:lstStyle/>
                    <a:p>
                      <a:pPr algn="l" fontAlgn="b"/>
                      <a:r>
                        <a:rPr lang="en-US" sz="1000" b="0" i="0" u="none" strike="noStrike">
                          <a:solidFill>
                            <a:srgbClr val="000000"/>
                          </a:solidFill>
                          <a:effectLst/>
                          <a:latin typeface="Calibri" panose="020F0502020204030204" pitchFamily="34" charset="0"/>
                        </a:rPr>
                        <a:t>Region 1- Western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Calibri" panose="020F0502020204030204" pitchFamily="34" charset="0"/>
                        </a:rPr>
                        <a:t>$65.71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Calibri" panose="020F0502020204030204" pitchFamily="34" charset="0"/>
                        </a:rPr>
                        <a:t>$0.99 </a:t>
                      </a: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US" sz="1000" b="0" i="0" u="none" strike="noStrike">
                          <a:solidFill>
                            <a:srgbClr val="000000"/>
                          </a:solidFill>
                          <a:effectLst/>
                          <a:latin typeface="Calibri" panose="020F0502020204030204" pitchFamily="34" charset="0"/>
                        </a:rPr>
                        <a:t>$66.70 </a:t>
                      </a:r>
                    </a:p>
                  </a:txBody>
                  <a:tcPr marL="6350" marR="6350" marT="63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en-US" sz="1000" b="0" i="0" u="none" strike="noStrike">
                          <a:solidFill>
                            <a:srgbClr val="808080"/>
                          </a:solidFill>
                          <a:effectLst/>
                          <a:latin typeface="Calibri" panose="020F0502020204030204" pitchFamily="34" charset="0"/>
                        </a:rPr>
                        <a:t>$65.00 </a:t>
                      </a: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000" b="1" i="0" u="none" strike="noStrike">
                          <a:solidFill>
                            <a:srgbClr val="000000"/>
                          </a:solidFill>
                          <a:effectLst/>
                          <a:latin typeface="Calibri" panose="020F0502020204030204" pitchFamily="34" charset="0"/>
                        </a:rPr>
                        <a:t>$66.70 </a:t>
                      </a:r>
                    </a:p>
                  </a:txBody>
                  <a:tcPr marL="6350" marR="6350" marT="63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US" sz="1000" b="0" i="0" u="none" strike="noStrike">
                          <a:solidFill>
                            <a:srgbClr val="000000"/>
                          </a:solidFill>
                          <a:effectLst/>
                          <a:latin typeface="Calibri" panose="020F0502020204030204" pitchFamily="34" charset="0"/>
                        </a:rPr>
                        <a:t>1.5%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US" sz="1000" b="0" i="0" u="none" strike="noStrike">
                          <a:solidFill>
                            <a:srgbClr val="000000"/>
                          </a:solidFill>
                          <a:effectLst/>
                          <a:latin typeface="Calibri" panose="020F0502020204030204" pitchFamily="34" charset="0"/>
                        </a:rPr>
                        <a:t>$5.67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rtl="0" fontAlgn="ctr"/>
                      <a:r>
                        <a:rPr lang="en-US" sz="1000" b="0" i="0" u="none" strike="noStrike">
                          <a:solidFill>
                            <a:srgbClr val="000000"/>
                          </a:solidFill>
                          <a:effectLst/>
                          <a:latin typeface="Calibri" panose="020F0502020204030204" pitchFamily="34" charset="0"/>
                        </a:rPr>
                        <a:t>$6.65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US" sz="1000" b="0" i="0" u="none" strike="noStrike">
                          <a:solidFill>
                            <a:srgbClr val="000000"/>
                          </a:solidFill>
                          <a:effectLst/>
                          <a:latin typeface="Calibri" panose="020F0502020204030204" pitchFamily="34" charset="0"/>
                        </a:rPr>
                        <a:t>10.1%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US" sz="1000" b="1" i="0" u="none" strike="noStrike">
                          <a:solidFill>
                            <a:srgbClr val="000000"/>
                          </a:solidFill>
                          <a:effectLst/>
                          <a:latin typeface="Calibri" panose="020F0502020204030204" pitchFamily="34" charset="0"/>
                        </a:rPr>
                        <a:t>$72.37</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3580142635"/>
                  </a:ext>
                </a:extLst>
              </a:tr>
              <a:tr h="184150">
                <a:tc>
                  <a:txBody>
                    <a:bodyPr/>
                    <a:lstStyle/>
                    <a:p>
                      <a:pPr algn="l" fontAlgn="b"/>
                      <a:r>
                        <a:rPr lang="en-US" sz="1000" b="0" i="0" u="none" strike="noStrike">
                          <a:solidFill>
                            <a:srgbClr val="000000"/>
                          </a:solidFill>
                          <a:effectLst/>
                          <a:latin typeface="Calibri" panose="020F0502020204030204" pitchFamily="34" charset="0"/>
                        </a:rPr>
                        <a:t>Region 2- Central</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Calibri" panose="020F0502020204030204" pitchFamily="34" charset="0"/>
                        </a:rPr>
                        <a:t>$67.51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Calibri" panose="020F0502020204030204" pitchFamily="34" charset="0"/>
                        </a:rPr>
                        <a:t>$1.01 </a:t>
                      </a: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US" sz="1000" b="0" i="0" u="none" strike="noStrike">
                          <a:solidFill>
                            <a:srgbClr val="808080"/>
                          </a:solidFill>
                          <a:effectLst/>
                          <a:latin typeface="Calibri" panose="020F0502020204030204" pitchFamily="34" charset="0"/>
                        </a:rPr>
                        <a:t>$68.52 </a:t>
                      </a:r>
                    </a:p>
                  </a:txBody>
                  <a:tcPr marL="6350" marR="6350" marT="63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000000"/>
                          </a:solidFill>
                          <a:effectLst/>
                          <a:latin typeface="Calibri" panose="020F0502020204030204" pitchFamily="34" charset="0"/>
                        </a:rPr>
                        <a:t>$70.00 </a:t>
                      </a: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en-US" sz="1000" b="1" i="0" u="none" strike="noStrike">
                          <a:solidFill>
                            <a:srgbClr val="000000"/>
                          </a:solidFill>
                          <a:effectLst/>
                          <a:latin typeface="Calibri" panose="020F0502020204030204" pitchFamily="34" charset="0"/>
                        </a:rPr>
                        <a:t>$70.00 </a:t>
                      </a:r>
                    </a:p>
                  </a:txBody>
                  <a:tcPr marL="6350" marR="6350" marT="63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US" sz="1000" b="0" i="0" u="none" strike="noStrike">
                          <a:solidFill>
                            <a:srgbClr val="000000"/>
                          </a:solidFill>
                          <a:effectLst/>
                          <a:latin typeface="Calibri" panose="020F0502020204030204" pitchFamily="34" charset="0"/>
                        </a:rPr>
                        <a:t>3.7%</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US" sz="1000" b="0" i="0" u="none" strike="noStrike">
                          <a:solidFill>
                            <a:srgbClr val="000000"/>
                          </a:solidFill>
                          <a:effectLst/>
                          <a:latin typeface="Calibri" panose="020F0502020204030204" pitchFamily="34" charset="0"/>
                        </a:rPr>
                        <a:t>$5.95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rtl="0" fontAlgn="ctr"/>
                      <a:r>
                        <a:rPr lang="en-US" sz="1000" b="0" i="0" u="none" strike="noStrike">
                          <a:solidFill>
                            <a:srgbClr val="000000"/>
                          </a:solidFill>
                          <a:effectLst/>
                          <a:latin typeface="Calibri" panose="020F0502020204030204" pitchFamily="34" charset="0"/>
                        </a:rPr>
                        <a:t>$8.44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US" sz="1000" b="0" i="0" u="none" strike="noStrike">
                          <a:solidFill>
                            <a:srgbClr val="000000"/>
                          </a:solidFill>
                          <a:effectLst/>
                          <a:latin typeface="Calibri" panose="020F0502020204030204" pitchFamily="34" charset="0"/>
                        </a:rPr>
                        <a:t>12.5%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US" sz="1000" b="1" i="0" u="none" strike="noStrike">
                          <a:solidFill>
                            <a:srgbClr val="000000"/>
                          </a:solidFill>
                          <a:effectLst/>
                          <a:latin typeface="Calibri" panose="020F0502020204030204" pitchFamily="34" charset="0"/>
                        </a:rPr>
                        <a:t>$75.95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3155020860"/>
                  </a:ext>
                </a:extLst>
              </a:tr>
              <a:tr h="184150">
                <a:tc>
                  <a:txBody>
                    <a:bodyPr/>
                    <a:lstStyle/>
                    <a:p>
                      <a:pPr algn="l" fontAlgn="b"/>
                      <a:r>
                        <a:rPr lang="en-US" sz="1000" b="0" i="0" u="none" strike="noStrike">
                          <a:solidFill>
                            <a:srgbClr val="000000"/>
                          </a:solidFill>
                          <a:effectLst/>
                          <a:latin typeface="Calibri" panose="020F0502020204030204" pitchFamily="34" charset="0"/>
                        </a:rPr>
                        <a:t>Region 3- Northeast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Calibri" panose="020F0502020204030204" pitchFamily="34" charset="0"/>
                        </a:rPr>
                        <a:t>$79.40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Calibri" panose="020F0502020204030204" pitchFamily="34" charset="0"/>
                        </a:rPr>
                        <a:t>$1.19 </a:t>
                      </a: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US" sz="1000" b="0" i="0" u="none" strike="noStrike">
                          <a:solidFill>
                            <a:srgbClr val="808080"/>
                          </a:solidFill>
                          <a:effectLst/>
                          <a:latin typeface="Calibri" panose="020F0502020204030204" pitchFamily="34" charset="0"/>
                        </a:rPr>
                        <a:t>$80.59 </a:t>
                      </a:r>
                    </a:p>
                  </a:txBody>
                  <a:tcPr marL="6350" marR="6350" marT="63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000000"/>
                          </a:solidFill>
                          <a:effectLst/>
                          <a:latin typeface="Calibri" panose="020F0502020204030204" pitchFamily="34" charset="0"/>
                        </a:rPr>
                        <a:t>$82.50 </a:t>
                      </a: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en-US" sz="1000" b="1" i="0" u="none" strike="noStrike">
                          <a:solidFill>
                            <a:srgbClr val="000000"/>
                          </a:solidFill>
                          <a:effectLst/>
                          <a:latin typeface="Calibri" panose="020F0502020204030204" pitchFamily="34" charset="0"/>
                        </a:rPr>
                        <a:t>$82.50 </a:t>
                      </a:r>
                    </a:p>
                  </a:txBody>
                  <a:tcPr marL="6350" marR="6350" marT="63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US" sz="1000" b="0" i="0" u="none" strike="noStrike">
                          <a:solidFill>
                            <a:srgbClr val="000000"/>
                          </a:solidFill>
                          <a:effectLst/>
                          <a:latin typeface="Calibri" panose="020F0502020204030204" pitchFamily="34" charset="0"/>
                        </a:rPr>
                        <a:t>3.9%</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US" sz="1000" b="0" i="0" u="none" strike="noStrike">
                          <a:solidFill>
                            <a:srgbClr val="000000"/>
                          </a:solidFill>
                          <a:effectLst/>
                          <a:latin typeface="Calibri" panose="020F0502020204030204" pitchFamily="34" charset="0"/>
                        </a:rPr>
                        <a:t>$7.01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rtl="0" fontAlgn="ctr"/>
                      <a:r>
                        <a:rPr lang="en-US" sz="1000" b="0" i="0" u="none" strike="noStrike">
                          <a:solidFill>
                            <a:srgbClr val="000000"/>
                          </a:solidFill>
                          <a:effectLst/>
                          <a:latin typeface="Calibri" panose="020F0502020204030204" pitchFamily="34" charset="0"/>
                        </a:rPr>
                        <a:t>$10.11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US" sz="1000" b="0" i="0" u="none" strike="noStrike">
                          <a:solidFill>
                            <a:srgbClr val="000000"/>
                          </a:solidFill>
                          <a:effectLst/>
                          <a:latin typeface="Calibri" panose="020F0502020204030204" pitchFamily="34" charset="0"/>
                        </a:rPr>
                        <a:t>12.7%</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US" sz="1000" b="1" i="0" u="none" strike="noStrike">
                          <a:solidFill>
                            <a:srgbClr val="000000"/>
                          </a:solidFill>
                          <a:effectLst/>
                          <a:latin typeface="Calibri" panose="020F0502020204030204" pitchFamily="34" charset="0"/>
                        </a:rPr>
                        <a:t>$89.51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3758424313"/>
                  </a:ext>
                </a:extLst>
              </a:tr>
              <a:tr h="184150">
                <a:tc>
                  <a:txBody>
                    <a:bodyPr/>
                    <a:lstStyle/>
                    <a:p>
                      <a:pPr algn="l" fontAlgn="b"/>
                      <a:r>
                        <a:rPr lang="en-US" sz="1000" b="0" i="0" u="none" strike="noStrike">
                          <a:solidFill>
                            <a:srgbClr val="000000"/>
                          </a:solidFill>
                          <a:effectLst/>
                          <a:latin typeface="Calibri" panose="020F0502020204030204" pitchFamily="34" charset="0"/>
                        </a:rPr>
                        <a:t>Region 4- Metro</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Calibri" panose="020F0502020204030204" pitchFamily="34" charset="0"/>
                        </a:rPr>
                        <a:t>$90.41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Calibri" panose="020F0502020204030204" pitchFamily="34" charset="0"/>
                        </a:rPr>
                        <a:t>$1.36 </a:t>
                      </a: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US" sz="1000" b="0" i="0" u="none" strike="noStrike">
                          <a:solidFill>
                            <a:srgbClr val="808080"/>
                          </a:solidFill>
                          <a:effectLst/>
                          <a:latin typeface="Calibri" panose="020F0502020204030204" pitchFamily="34" charset="0"/>
                        </a:rPr>
                        <a:t>$91.77 </a:t>
                      </a:r>
                    </a:p>
                  </a:txBody>
                  <a:tcPr marL="6350" marR="6350" marT="63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000000"/>
                          </a:solidFill>
                          <a:effectLst/>
                          <a:latin typeface="Calibri" panose="020F0502020204030204" pitchFamily="34" charset="0"/>
                        </a:rPr>
                        <a:t>$101.60 </a:t>
                      </a: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en-US" sz="1000" b="1" i="0" u="none" strike="noStrike">
                          <a:solidFill>
                            <a:srgbClr val="000000"/>
                          </a:solidFill>
                          <a:effectLst/>
                          <a:latin typeface="Calibri" panose="020F0502020204030204" pitchFamily="34" charset="0"/>
                        </a:rPr>
                        <a:t>$101.60 </a:t>
                      </a:r>
                    </a:p>
                  </a:txBody>
                  <a:tcPr marL="6350" marR="6350" marT="63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US" sz="1000" b="0" i="0" u="none" strike="noStrike">
                          <a:solidFill>
                            <a:srgbClr val="000000"/>
                          </a:solidFill>
                          <a:effectLst/>
                          <a:latin typeface="Calibri" panose="020F0502020204030204" pitchFamily="34" charset="0"/>
                        </a:rPr>
                        <a:t>12.4%</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US" sz="1000" b="0" i="0" u="none" strike="noStrike">
                          <a:solidFill>
                            <a:srgbClr val="000000"/>
                          </a:solidFill>
                          <a:effectLst/>
                          <a:latin typeface="Calibri" panose="020F0502020204030204" pitchFamily="34" charset="0"/>
                        </a:rPr>
                        <a:t>$8.64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rtl="0" fontAlgn="ctr"/>
                      <a:r>
                        <a:rPr lang="en-US" sz="1000" b="0" i="0" u="none" strike="noStrike">
                          <a:solidFill>
                            <a:srgbClr val="000000"/>
                          </a:solidFill>
                          <a:effectLst/>
                          <a:latin typeface="Calibri" panose="020F0502020204030204" pitchFamily="34" charset="0"/>
                        </a:rPr>
                        <a:t>$19.83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US" sz="1000" b="0" i="0" u="none" strike="noStrike">
                          <a:solidFill>
                            <a:srgbClr val="000000"/>
                          </a:solidFill>
                          <a:effectLst/>
                          <a:latin typeface="Calibri" panose="020F0502020204030204" pitchFamily="34" charset="0"/>
                        </a:rPr>
                        <a:t>21.9%</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US" sz="1000" b="1" i="0" u="none" strike="noStrike">
                          <a:solidFill>
                            <a:srgbClr val="000000"/>
                          </a:solidFill>
                          <a:effectLst/>
                          <a:latin typeface="Calibri" panose="020F0502020204030204" pitchFamily="34" charset="0"/>
                        </a:rPr>
                        <a:t>$110.24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7252368"/>
                  </a:ext>
                </a:extLst>
              </a:tr>
              <a:tr h="184150">
                <a:tc>
                  <a:txBody>
                    <a:bodyPr/>
                    <a:lstStyle/>
                    <a:p>
                      <a:pPr algn="l" fontAlgn="b"/>
                      <a:r>
                        <a:rPr lang="en-US" sz="1000" b="0" i="0" u="none" strike="noStrike">
                          <a:solidFill>
                            <a:srgbClr val="000000"/>
                          </a:solidFill>
                          <a:effectLst/>
                          <a:latin typeface="Calibri" panose="020F0502020204030204" pitchFamily="34" charset="0"/>
                        </a:rPr>
                        <a:t>Region 5- Southeast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Calibri" panose="020F0502020204030204" pitchFamily="34" charset="0"/>
                        </a:rPr>
                        <a:t>$65.71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Calibri" panose="020F0502020204030204" pitchFamily="34" charset="0"/>
                        </a:rPr>
                        <a:t>$0.99 </a:t>
                      </a: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US" sz="1000" b="0" i="0" u="none" strike="noStrike">
                          <a:solidFill>
                            <a:srgbClr val="000000"/>
                          </a:solidFill>
                          <a:effectLst/>
                          <a:latin typeface="Calibri" panose="020F0502020204030204" pitchFamily="34" charset="0"/>
                        </a:rPr>
                        <a:t>$66.70 </a:t>
                      </a:r>
                    </a:p>
                  </a:txBody>
                  <a:tcPr marL="6350" marR="6350" marT="63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en-US" sz="1000" b="0" i="0" u="none" strike="noStrike">
                          <a:solidFill>
                            <a:srgbClr val="808080"/>
                          </a:solidFill>
                          <a:effectLst/>
                          <a:latin typeface="Calibri" panose="020F0502020204030204" pitchFamily="34" charset="0"/>
                        </a:rPr>
                        <a:t>$66.00 </a:t>
                      </a: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000" b="1" i="0" u="none" strike="noStrike">
                          <a:solidFill>
                            <a:srgbClr val="000000"/>
                          </a:solidFill>
                          <a:effectLst/>
                          <a:latin typeface="Calibri" panose="020F0502020204030204" pitchFamily="34" charset="0"/>
                        </a:rPr>
                        <a:t>$66.70 </a:t>
                      </a:r>
                    </a:p>
                  </a:txBody>
                  <a:tcPr marL="6350" marR="6350" marT="63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US" sz="1000" b="0" i="0" u="none" strike="noStrike">
                          <a:solidFill>
                            <a:srgbClr val="000000"/>
                          </a:solidFill>
                          <a:effectLst/>
                          <a:latin typeface="Calibri" panose="020F0502020204030204" pitchFamily="34" charset="0"/>
                        </a:rPr>
                        <a:t>1.5%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US" sz="1000" b="0" i="0" u="none" strike="noStrike">
                          <a:solidFill>
                            <a:srgbClr val="000000"/>
                          </a:solidFill>
                          <a:effectLst/>
                          <a:latin typeface="Calibri" panose="020F0502020204030204" pitchFamily="34" charset="0"/>
                        </a:rPr>
                        <a:t>$5.67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rtl="0" fontAlgn="ctr"/>
                      <a:r>
                        <a:rPr lang="en-US" sz="1000" b="0" i="0" u="none" strike="noStrike">
                          <a:solidFill>
                            <a:srgbClr val="000000"/>
                          </a:solidFill>
                          <a:effectLst/>
                          <a:latin typeface="Calibri" panose="020F0502020204030204" pitchFamily="34" charset="0"/>
                        </a:rPr>
                        <a:t>$6.65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US" sz="1000" b="0" i="0" u="none" strike="noStrike">
                          <a:solidFill>
                            <a:srgbClr val="000000"/>
                          </a:solidFill>
                          <a:effectLst/>
                          <a:latin typeface="Calibri" panose="020F0502020204030204" pitchFamily="34" charset="0"/>
                        </a:rPr>
                        <a:t>10.1%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US" sz="1000" b="1" i="0" u="none" strike="noStrike">
                          <a:solidFill>
                            <a:srgbClr val="000000"/>
                          </a:solidFill>
                          <a:effectLst/>
                          <a:latin typeface="Calibri" panose="020F0502020204030204" pitchFamily="34" charset="0"/>
                        </a:rPr>
                        <a:t>$72.37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1470788655"/>
                  </a:ext>
                </a:extLst>
              </a:tr>
              <a:tr h="190500">
                <a:tc>
                  <a:txBody>
                    <a:bodyPr/>
                    <a:lstStyle/>
                    <a:p>
                      <a:pPr algn="l" fontAlgn="b"/>
                      <a:r>
                        <a:rPr lang="en-US" sz="1000" b="0" i="0" u="none" strike="noStrike">
                          <a:solidFill>
                            <a:srgbClr val="000000"/>
                          </a:solidFill>
                          <a:effectLst/>
                          <a:latin typeface="Calibri" panose="020F0502020204030204" pitchFamily="34" charset="0"/>
                        </a:rPr>
                        <a:t>Region 6- Metro Boston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Calibri" panose="020F0502020204030204" pitchFamily="34" charset="0"/>
                        </a:rPr>
                        <a:t>$85.68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Calibri" panose="020F0502020204030204" pitchFamily="34" charset="0"/>
                        </a:rPr>
                        <a:t>$1.29 </a:t>
                      </a: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US" sz="1000" b="0" i="0" u="none" strike="noStrike">
                          <a:solidFill>
                            <a:srgbClr val="808080"/>
                          </a:solidFill>
                          <a:effectLst/>
                          <a:latin typeface="Calibri" panose="020F0502020204030204" pitchFamily="34" charset="0"/>
                        </a:rPr>
                        <a:t>$86.97 </a:t>
                      </a:r>
                    </a:p>
                  </a:txBody>
                  <a:tcPr marL="6350" marR="6350" marT="63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000000"/>
                          </a:solidFill>
                          <a:effectLst/>
                          <a:latin typeface="Calibri" panose="020F0502020204030204" pitchFamily="34" charset="0"/>
                        </a:rPr>
                        <a:t>$97.00 </a:t>
                      </a: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en-US" sz="1000" b="1" i="0" u="none" strike="noStrike">
                          <a:solidFill>
                            <a:srgbClr val="000000"/>
                          </a:solidFill>
                          <a:effectLst/>
                          <a:latin typeface="Calibri" panose="020F0502020204030204" pitchFamily="34" charset="0"/>
                        </a:rPr>
                        <a:t>$97.00 </a:t>
                      </a:r>
                    </a:p>
                  </a:txBody>
                  <a:tcPr marL="6350" marR="6350" marT="63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US" sz="1000" b="0" i="0" u="none" strike="noStrike">
                          <a:solidFill>
                            <a:srgbClr val="000000"/>
                          </a:solidFill>
                          <a:effectLst/>
                          <a:latin typeface="Calibri" panose="020F0502020204030204" pitchFamily="34" charset="0"/>
                        </a:rPr>
                        <a:t>13.2%</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US" sz="1000" b="0" i="0" u="none" strike="noStrike">
                          <a:solidFill>
                            <a:srgbClr val="000000"/>
                          </a:solidFill>
                          <a:effectLst/>
                          <a:latin typeface="Calibri" panose="020F0502020204030204" pitchFamily="34" charset="0"/>
                        </a:rPr>
                        <a:t>$8.25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rtl="0" fontAlgn="ctr"/>
                      <a:r>
                        <a:rPr lang="en-US" sz="1000" b="0" i="0" u="none" strike="noStrike">
                          <a:solidFill>
                            <a:srgbClr val="000000"/>
                          </a:solidFill>
                          <a:effectLst/>
                          <a:latin typeface="Calibri" panose="020F0502020204030204" pitchFamily="34" charset="0"/>
                        </a:rPr>
                        <a:t>$19.57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US" sz="1000" b="0" i="0" u="none" strike="noStrike">
                          <a:solidFill>
                            <a:srgbClr val="000000"/>
                          </a:solidFill>
                          <a:effectLst/>
                          <a:latin typeface="Calibri" panose="020F0502020204030204" pitchFamily="34" charset="0"/>
                        </a:rPr>
                        <a:t>22.8%</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US" sz="1000" b="1" i="0" u="none" strike="noStrike">
                          <a:solidFill>
                            <a:srgbClr val="000000"/>
                          </a:solidFill>
                          <a:effectLst/>
                          <a:latin typeface="Calibri" panose="020F0502020204030204" pitchFamily="34" charset="0"/>
                        </a:rPr>
                        <a:t>$105.25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393079658"/>
                  </a:ext>
                </a:extLst>
              </a:tr>
            </a:tbl>
          </a:graphicData>
        </a:graphic>
      </p:graphicFrame>
      <p:graphicFrame>
        <p:nvGraphicFramePr>
          <p:cNvPr id="7" name="Table 6">
            <a:extLst>
              <a:ext uri="{FF2B5EF4-FFF2-40B4-BE49-F238E27FC236}">
                <a16:creationId xmlns:a16="http://schemas.microsoft.com/office/drawing/2014/main" id="{C3119EE0-5A55-922B-0EDA-53008DC2FF63}"/>
              </a:ext>
            </a:extLst>
          </p:cNvPr>
          <p:cNvGraphicFramePr>
            <a:graphicFrameLocks noGrp="1"/>
          </p:cNvGraphicFramePr>
          <p:nvPr>
            <p:extLst>
              <p:ext uri="{D42A27DB-BD31-4B8C-83A1-F6EECF244321}">
                <p14:modId xmlns:p14="http://schemas.microsoft.com/office/powerpoint/2010/main" val="1860472143"/>
              </p:ext>
            </p:extLst>
          </p:nvPr>
        </p:nvGraphicFramePr>
        <p:xfrm>
          <a:off x="800097" y="3932567"/>
          <a:ext cx="7543805" cy="2661920"/>
        </p:xfrm>
        <a:graphic>
          <a:graphicData uri="http://schemas.openxmlformats.org/drawingml/2006/table">
            <a:tbl>
              <a:tblPr/>
              <a:tblGrid>
                <a:gridCol w="1025305">
                  <a:extLst>
                    <a:ext uri="{9D8B030D-6E8A-4147-A177-3AD203B41FA5}">
                      <a16:colId xmlns:a16="http://schemas.microsoft.com/office/drawing/2014/main" val="2834114004"/>
                    </a:ext>
                  </a:extLst>
                </a:gridCol>
                <a:gridCol w="651850">
                  <a:extLst>
                    <a:ext uri="{9D8B030D-6E8A-4147-A177-3AD203B41FA5}">
                      <a16:colId xmlns:a16="http://schemas.microsoft.com/office/drawing/2014/main" val="1323302825"/>
                    </a:ext>
                  </a:extLst>
                </a:gridCol>
                <a:gridCol w="651850">
                  <a:extLst>
                    <a:ext uri="{9D8B030D-6E8A-4147-A177-3AD203B41FA5}">
                      <a16:colId xmlns:a16="http://schemas.microsoft.com/office/drawing/2014/main" val="4169928640"/>
                    </a:ext>
                  </a:extLst>
                </a:gridCol>
                <a:gridCol w="651850">
                  <a:extLst>
                    <a:ext uri="{9D8B030D-6E8A-4147-A177-3AD203B41FA5}">
                      <a16:colId xmlns:a16="http://schemas.microsoft.com/office/drawing/2014/main" val="1401701399"/>
                    </a:ext>
                  </a:extLst>
                </a:gridCol>
                <a:gridCol w="651850">
                  <a:extLst>
                    <a:ext uri="{9D8B030D-6E8A-4147-A177-3AD203B41FA5}">
                      <a16:colId xmlns:a16="http://schemas.microsoft.com/office/drawing/2014/main" val="3423030557"/>
                    </a:ext>
                  </a:extLst>
                </a:gridCol>
                <a:gridCol w="651850">
                  <a:extLst>
                    <a:ext uri="{9D8B030D-6E8A-4147-A177-3AD203B41FA5}">
                      <a16:colId xmlns:a16="http://schemas.microsoft.com/office/drawing/2014/main" val="2024368789"/>
                    </a:ext>
                  </a:extLst>
                </a:gridCol>
                <a:gridCol w="651850">
                  <a:extLst>
                    <a:ext uri="{9D8B030D-6E8A-4147-A177-3AD203B41FA5}">
                      <a16:colId xmlns:a16="http://schemas.microsoft.com/office/drawing/2014/main" val="3708404772"/>
                    </a:ext>
                  </a:extLst>
                </a:gridCol>
                <a:gridCol w="651850">
                  <a:extLst>
                    <a:ext uri="{9D8B030D-6E8A-4147-A177-3AD203B41FA5}">
                      <a16:colId xmlns:a16="http://schemas.microsoft.com/office/drawing/2014/main" val="3706964304"/>
                    </a:ext>
                  </a:extLst>
                </a:gridCol>
                <a:gridCol w="651850">
                  <a:extLst>
                    <a:ext uri="{9D8B030D-6E8A-4147-A177-3AD203B41FA5}">
                      <a16:colId xmlns:a16="http://schemas.microsoft.com/office/drawing/2014/main" val="1232926713"/>
                    </a:ext>
                  </a:extLst>
                </a:gridCol>
                <a:gridCol w="651850">
                  <a:extLst>
                    <a:ext uri="{9D8B030D-6E8A-4147-A177-3AD203B41FA5}">
                      <a16:colId xmlns:a16="http://schemas.microsoft.com/office/drawing/2014/main" val="1094209774"/>
                    </a:ext>
                  </a:extLst>
                </a:gridCol>
                <a:gridCol w="651850">
                  <a:extLst>
                    <a:ext uri="{9D8B030D-6E8A-4147-A177-3AD203B41FA5}">
                      <a16:colId xmlns:a16="http://schemas.microsoft.com/office/drawing/2014/main" val="3281270388"/>
                    </a:ext>
                  </a:extLst>
                </a:gridCol>
              </a:tblGrid>
              <a:tr h="190500">
                <a:tc rowSpan="2" gridSpan="2">
                  <a:txBody>
                    <a:bodyPr/>
                    <a:lstStyle/>
                    <a:p>
                      <a:pPr algn="ctr" fontAlgn="b"/>
                      <a:r>
                        <a:rPr lang="en-US" sz="1100" b="1" i="0" u="none" strike="noStrike">
                          <a:solidFill>
                            <a:srgbClr val="000000"/>
                          </a:solidFill>
                          <a:effectLst/>
                          <a:latin typeface="Calibri" panose="020F0502020204030204" pitchFamily="34" charset="0"/>
                        </a:rPr>
                        <a:t>GSA Toddler</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hMerge="1">
                  <a:txBody>
                    <a:bodyPr/>
                    <a:lstStyle/>
                    <a:p>
                      <a:endParaRPr lang="en-US"/>
                    </a:p>
                  </a:txBody>
                  <a:tcPr/>
                </a:tc>
                <a:tc gridSpan="5">
                  <a:txBody>
                    <a:bodyPr/>
                    <a:lstStyle/>
                    <a:p>
                      <a:pPr algn="ctr" fontAlgn="b"/>
                      <a:r>
                        <a:rPr lang="en-US" sz="1100" b="1" i="0" u="none" strike="noStrike">
                          <a:solidFill>
                            <a:srgbClr val="000000"/>
                          </a:solidFill>
                          <a:effectLst/>
                          <a:latin typeface="Calibri" panose="020F0502020204030204" pitchFamily="34" charset="0"/>
                        </a:rPr>
                        <a:t>1.5% + Targeted Rate Increase</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algn="ctr" fontAlgn="b"/>
                      <a:r>
                        <a:rPr lang="en-US" sz="1100" b="1" i="0" u="none" strike="noStrike">
                          <a:solidFill>
                            <a:srgbClr val="000000"/>
                          </a:solidFill>
                          <a:effectLst/>
                          <a:latin typeface="Calibri" panose="020F0502020204030204" pitchFamily="34" charset="0"/>
                        </a:rPr>
                        <a:t>$40M Quality Add-On</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rowSpan="2" gridSpan="3">
                  <a:txBody>
                    <a:bodyPr/>
                    <a:lstStyle/>
                    <a:p>
                      <a:pPr algn="ctr" fontAlgn="ctr"/>
                      <a:r>
                        <a:rPr lang="en-US" sz="1100" b="1" i="0" u="none" strike="noStrike">
                          <a:solidFill>
                            <a:srgbClr val="000000"/>
                          </a:solidFill>
                          <a:effectLst/>
                          <a:latin typeface="Calibri" panose="020F0502020204030204" pitchFamily="34" charset="0"/>
                        </a:rPr>
                        <a:t>Total Impact on FY23 Rates</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rowSpan="2" hMerge="1">
                  <a:txBody>
                    <a:bodyPr/>
                    <a:lstStyle/>
                    <a:p>
                      <a:endParaRPr lang="en-US"/>
                    </a:p>
                  </a:txBody>
                  <a:tcPr/>
                </a:tc>
                <a:tc rowSpan="2" hMerge="1">
                  <a:txBody>
                    <a:bodyPr/>
                    <a:lstStyle/>
                    <a:p>
                      <a:endParaRPr lang="en-US"/>
                    </a:p>
                  </a:txBody>
                  <a:tcPr/>
                </a:tc>
                <a:extLst>
                  <a:ext uri="{0D108BD9-81ED-4DB2-BD59-A6C34878D82A}">
                    <a16:rowId xmlns:a16="http://schemas.microsoft.com/office/drawing/2014/main" val="1779602683"/>
                  </a:ext>
                </a:extLst>
              </a:tr>
              <a:tr h="184150">
                <a:tc gridSpan="2" vMerge="1">
                  <a:txBody>
                    <a:bodyPr/>
                    <a:lstStyle/>
                    <a:p>
                      <a:endParaRPr lang="en-US"/>
                    </a:p>
                  </a:txBody>
                  <a:tcPr/>
                </a:tc>
                <a:tc hMerge="1" vMerge="1">
                  <a:txBody>
                    <a:bodyPr/>
                    <a:lstStyle/>
                    <a:p>
                      <a:endParaRPr lang="en-US"/>
                    </a:p>
                  </a:txBody>
                  <a:tcPr/>
                </a:tc>
                <a:tc>
                  <a:txBody>
                    <a:bodyPr/>
                    <a:lstStyle/>
                    <a:p>
                      <a:pPr algn="ctr" fontAlgn="b"/>
                      <a:r>
                        <a:rPr lang="en-US" sz="1100" b="1" i="0" u="sng"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gridSpan="2">
                  <a:txBody>
                    <a:bodyPr/>
                    <a:lstStyle/>
                    <a:p>
                      <a:pPr algn="ctr" fontAlgn="b"/>
                      <a:r>
                        <a:rPr lang="en-US" sz="1100" b="1" i="0" u="none" strike="noStrike">
                          <a:solidFill>
                            <a:srgbClr val="000000"/>
                          </a:solidFill>
                          <a:effectLst/>
                          <a:latin typeface="Calibri" panose="020F0502020204030204" pitchFamily="34" charset="0"/>
                        </a:rPr>
                        <a:t>Select Highest of 2</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a:txBody>
                    <a:bodyPr/>
                    <a:lstStyle/>
                    <a:p>
                      <a:pPr algn="ctr" fontAlgn="b"/>
                      <a:r>
                        <a:rPr lang="en-US" sz="1100" b="1" i="0" u="sng"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100" b="1" i="0" u="sng" strike="noStrike">
                          <a:solidFill>
                            <a:srgbClr val="000000"/>
                          </a:solidFill>
                          <a:effectLst/>
                          <a:latin typeface="Calibri" panose="020F0502020204030204" pitchFamily="34" charset="0"/>
                        </a:rPr>
                        <a:t> </a:t>
                      </a:r>
                    </a:p>
                  </a:txBody>
                  <a:tcPr marL="6350" marR="6350" marT="6350"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788848519"/>
                  </a:ext>
                </a:extLst>
              </a:tr>
              <a:tr h="666750">
                <a:tc>
                  <a:txBody>
                    <a:bodyPr/>
                    <a:lstStyle/>
                    <a:p>
                      <a:pPr algn="ctr" fontAlgn="b"/>
                      <a:r>
                        <a:rPr lang="en-US" sz="1000" b="1" i="0" u="none" strike="noStrike">
                          <a:solidFill>
                            <a:srgbClr val="000000"/>
                          </a:solidFill>
                          <a:effectLst/>
                          <a:latin typeface="Calibri" panose="020F0502020204030204" pitchFamily="34" charset="0"/>
                        </a:rPr>
                        <a:t>Region</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FY22 Base Rate</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1.5% Increase</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b"/>
                      <a:r>
                        <a:rPr lang="en-US" sz="1000" b="1" i="0" u="none" strike="noStrike">
                          <a:solidFill>
                            <a:srgbClr val="000000"/>
                          </a:solidFill>
                          <a:effectLst/>
                          <a:latin typeface="Calibri" panose="020F0502020204030204" pitchFamily="34" charset="0"/>
                        </a:rPr>
                        <a:t>Value After 1.5% Increase</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b"/>
                      <a:r>
                        <a:rPr lang="en-US" sz="1000" b="1" i="0" u="none" strike="noStrike">
                          <a:solidFill>
                            <a:srgbClr val="000000"/>
                          </a:solidFill>
                          <a:effectLst/>
                          <a:latin typeface="Calibri" panose="020F0502020204030204" pitchFamily="34" charset="0"/>
                        </a:rPr>
                        <a:t>30th Percentile</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b"/>
                      <a:r>
                        <a:rPr lang="en-US" sz="1000" b="1" i="0" u="none" strike="noStrike">
                          <a:solidFill>
                            <a:srgbClr val="000000"/>
                          </a:solidFill>
                          <a:effectLst/>
                          <a:latin typeface="Calibri" panose="020F0502020204030204" pitchFamily="34" charset="0"/>
                        </a:rPr>
                        <a:t>New FY23 Base Rate</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b"/>
                      <a:r>
                        <a:rPr lang="en-US" sz="1000" b="1" i="0" u="none" strike="noStrike">
                          <a:solidFill>
                            <a:srgbClr val="000000"/>
                          </a:solidFill>
                          <a:effectLst/>
                          <a:latin typeface="Calibri" panose="020F0502020204030204" pitchFamily="34" charset="0"/>
                        </a:rPr>
                        <a:t>YOY Change</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b"/>
                      <a:r>
                        <a:rPr lang="en-US" sz="1000" b="1" i="0" u="none" strike="noStrike">
                          <a:solidFill>
                            <a:srgbClr val="000000"/>
                          </a:solidFill>
                          <a:effectLst/>
                          <a:latin typeface="Calibri" panose="020F0502020204030204" pitchFamily="34" charset="0"/>
                        </a:rPr>
                        <a:t>8.5% Quality Add-on Value</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b"/>
                      <a:r>
                        <a:rPr lang="en-US" sz="1000" b="1" i="0" u="none" strike="noStrike">
                          <a:solidFill>
                            <a:srgbClr val="000000"/>
                          </a:solidFill>
                          <a:effectLst/>
                          <a:latin typeface="Calibri" panose="020F0502020204030204" pitchFamily="34" charset="0"/>
                        </a:rPr>
                        <a:t> Total Difference from FY23</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b"/>
                      <a:r>
                        <a:rPr lang="en-US" sz="1000" b="1" i="0" u="none" strike="noStrike">
                          <a:solidFill>
                            <a:srgbClr val="000000"/>
                          </a:solidFill>
                          <a:effectLst/>
                          <a:latin typeface="Calibri" panose="020F0502020204030204" pitchFamily="34" charset="0"/>
                        </a:rPr>
                        <a:t>YOY Change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b"/>
                      <a:r>
                        <a:rPr lang="en-US" sz="1000" b="1" i="0" u="none" strike="noStrike">
                          <a:solidFill>
                            <a:srgbClr val="000000"/>
                          </a:solidFill>
                          <a:effectLst/>
                          <a:latin typeface="Calibri" panose="020F0502020204030204" pitchFamily="34" charset="0"/>
                        </a:rPr>
                        <a:t>FY23 Rate With Quality Add-on</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extLst>
                  <a:ext uri="{0D108BD9-81ED-4DB2-BD59-A6C34878D82A}">
                    <a16:rowId xmlns:a16="http://schemas.microsoft.com/office/drawing/2014/main" val="364659058"/>
                  </a:ext>
                </a:extLst>
              </a:tr>
              <a:tr h="184150">
                <a:tc>
                  <a:txBody>
                    <a:bodyPr/>
                    <a:lstStyle/>
                    <a:p>
                      <a:pPr algn="l" fontAlgn="b"/>
                      <a:r>
                        <a:rPr lang="en-US" sz="1000" b="0" i="0" u="none" strike="noStrike">
                          <a:solidFill>
                            <a:srgbClr val="000000"/>
                          </a:solidFill>
                          <a:effectLst/>
                          <a:latin typeface="Calibri" panose="020F0502020204030204" pitchFamily="34" charset="0"/>
                        </a:rPr>
                        <a:t>Region 1- Western</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Calibri" panose="020F0502020204030204" pitchFamily="34" charset="0"/>
                        </a:rPr>
                        <a:t>$60.26 </a:t>
                      </a: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Calibri" panose="020F0502020204030204" pitchFamily="34" charset="0"/>
                        </a:rPr>
                        <a:t>$0.90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US" sz="1000" b="0" i="0" u="none" strike="noStrike">
                          <a:solidFill>
                            <a:srgbClr val="000000"/>
                          </a:solidFill>
                          <a:effectLst/>
                          <a:latin typeface="Calibri" panose="020F0502020204030204" pitchFamily="34" charset="0"/>
                        </a:rPr>
                        <a:t>$61.16 </a:t>
                      </a:r>
                    </a:p>
                  </a:txBody>
                  <a:tcPr marL="6350" marR="6350" marT="63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en-US" sz="1000" b="0" i="0" u="none" strike="noStrike">
                          <a:solidFill>
                            <a:srgbClr val="808080"/>
                          </a:solidFill>
                          <a:effectLst/>
                          <a:latin typeface="Calibri" panose="020F0502020204030204" pitchFamily="34" charset="0"/>
                        </a:rPr>
                        <a:t>$58.00 </a:t>
                      </a: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000" b="1" i="0" u="none" strike="noStrike">
                          <a:solidFill>
                            <a:srgbClr val="000000"/>
                          </a:solidFill>
                          <a:effectLst/>
                          <a:latin typeface="Calibri" panose="020F0502020204030204" pitchFamily="34" charset="0"/>
                        </a:rPr>
                        <a:t>$61.16 </a:t>
                      </a:r>
                    </a:p>
                  </a:txBody>
                  <a:tcPr marL="6350" marR="6350" marT="63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US" sz="1000" b="0" i="0" u="none" strike="noStrike">
                          <a:solidFill>
                            <a:srgbClr val="000000"/>
                          </a:solidFill>
                          <a:effectLst/>
                          <a:latin typeface="Calibri" panose="020F0502020204030204" pitchFamily="34" charset="0"/>
                        </a:rPr>
                        <a:t>1.5%</a:t>
                      </a: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US" sz="1000" b="0" i="0" u="none" strike="noStrike">
                          <a:solidFill>
                            <a:srgbClr val="000000"/>
                          </a:solidFill>
                          <a:effectLst/>
                          <a:latin typeface="Calibri" panose="020F0502020204030204" pitchFamily="34" charset="0"/>
                        </a:rPr>
                        <a:t>$5.20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rtl="0" fontAlgn="ctr"/>
                      <a:r>
                        <a:rPr lang="en-US" sz="1000" b="0" i="0" u="none" strike="noStrike">
                          <a:solidFill>
                            <a:srgbClr val="000000"/>
                          </a:solidFill>
                          <a:effectLst/>
                          <a:latin typeface="Calibri" panose="020F0502020204030204" pitchFamily="34" charset="0"/>
                        </a:rPr>
                        <a:t>$6.10 </a:t>
                      </a:r>
                    </a:p>
                  </a:txBody>
                  <a:tcPr marL="6350" marR="6350" marT="63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US" sz="1000" b="0" i="0" u="none" strike="noStrike">
                          <a:solidFill>
                            <a:srgbClr val="000000"/>
                          </a:solidFill>
                          <a:effectLst/>
                          <a:latin typeface="Calibri" panose="020F0502020204030204" pitchFamily="34" charset="0"/>
                        </a:rPr>
                        <a:t>10.1%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US" sz="1000" b="1" i="0" u="none" strike="noStrike">
                          <a:solidFill>
                            <a:srgbClr val="000000"/>
                          </a:solidFill>
                          <a:effectLst/>
                          <a:latin typeface="Calibri" panose="020F0502020204030204" pitchFamily="34" charset="0"/>
                        </a:rPr>
                        <a:t>$66.36 </a:t>
                      </a: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3872905023"/>
                  </a:ext>
                </a:extLst>
              </a:tr>
              <a:tr h="184150">
                <a:tc>
                  <a:txBody>
                    <a:bodyPr/>
                    <a:lstStyle/>
                    <a:p>
                      <a:pPr algn="l" fontAlgn="b"/>
                      <a:r>
                        <a:rPr lang="en-US" sz="1000" b="0" i="0" u="none" strike="noStrike">
                          <a:solidFill>
                            <a:srgbClr val="000000"/>
                          </a:solidFill>
                          <a:effectLst/>
                          <a:latin typeface="Calibri" panose="020F0502020204030204" pitchFamily="34" charset="0"/>
                        </a:rPr>
                        <a:t>Region 2- Central</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Calibri" panose="020F0502020204030204" pitchFamily="34" charset="0"/>
                        </a:rPr>
                        <a:t>$61.65 </a:t>
                      </a: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Calibri" panose="020F0502020204030204" pitchFamily="34" charset="0"/>
                        </a:rPr>
                        <a:t>$0.92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US" sz="1000" b="0" i="0" u="none" strike="noStrike">
                          <a:solidFill>
                            <a:srgbClr val="808080"/>
                          </a:solidFill>
                          <a:effectLst/>
                          <a:latin typeface="Calibri" panose="020F0502020204030204" pitchFamily="34" charset="0"/>
                        </a:rPr>
                        <a:t>$62.57 </a:t>
                      </a:r>
                    </a:p>
                  </a:txBody>
                  <a:tcPr marL="6350" marR="6350" marT="63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000000"/>
                          </a:solidFill>
                          <a:effectLst/>
                          <a:latin typeface="Calibri" panose="020F0502020204030204" pitchFamily="34" charset="0"/>
                        </a:rPr>
                        <a:t>$63.00 </a:t>
                      </a: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en-US" sz="1000" b="1" i="0" u="none" strike="noStrike">
                          <a:solidFill>
                            <a:srgbClr val="000000"/>
                          </a:solidFill>
                          <a:effectLst/>
                          <a:latin typeface="Calibri" panose="020F0502020204030204" pitchFamily="34" charset="0"/>
                        </a:rPr>
                        <a:t>$63.00 </a:t>
                      </a:r>
                    </a:p>
                  </a:txBody>
                  <a:tcPr marL="6350" marR="6350" marT="63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US" sz="1000" b="0" i="0" u="none" strike="noStrike">
                          <a:solidFill>
                            <a:srgbClr val="000000"/>
                          </a:solidFill>
                          <a:effectLst/>
                          <a:latin typeface="Calibri" panose="020F0502020204030204" pitchFamily="34" charset="0"/>
                        </a:rPr>
                        <a:t>2.2%</a:t>
                      </a: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US" sz="1000" b="0" i="0" u="none" strike="noStrike">
                          <a:solidFill>
                            <a:srgbClr val="000000"/>
                          </a:solidFill>
                          <a:effectLst/>
                          <a:latin typeface="Calibri" panose="020F0502020204030204" pitchFamily="34" charset="0"/>
                        </a:rPr>
                        <a:t>$5.36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rtl="0" fontAlgn="ctr"/>
                      <a:r>
                        <a:rPr lang="en-US" sz="1000" b="0" i="0" u="none" strike="noStrike">
                          <a:solidFill>
                            <a:srgbClr val="000000"/>
                          </a:solidFill>
                          <a:effectLst/>
                          <a:latin typeface="Calibri" panose="020F0502020204030204" pitchFamily="34" charset="0"/>
                        </a:rPr>
                        <a:t>$6.71 </a:t>
                      </a:r>
                    </a:p>
                  </a:txBody>
                  <a:tcPr marL="6350" marR="6350" marT="63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US" sz="1000" b="0" i="0" u="none" strike="noStrike">
                          <a:solidFill>
                            <a:srgbClr val="000000"/>
                          </a:solidFill>
                          <a:effectLst/>
                          <a:latin typeface="Calibri" panose="020F0502020204030204" pitchFamily="34" charset="0"/>
                        </a:rPr>
                        <a:t>10.9%</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US" sz="1000" b="1" i="0" u="none" strike="noStrike">
                          <a:solidFill>
                            <a:srgbClr val="000000"/>
                          </a:solidFill>
                          <a:effectLst/>
                          <a:latin typeface="Calibri" panose="020F0502020204030204" pitchFamily="34" charset="0"/>
                        </a:rPr>
                        <a:t>$68.36 </a:t>
                      </a: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523219544"/>
                  </a:ext>
                </a:extLst>
              </a:tr>
              <a:tr h="184150">
                <a:tc>
                  <a:txBody>
                    <a:bodyPr/>
                    <a:lstStyle/>
                    <a:p>
                      <a:pPr algn="l" fontAlgn="b"/>
                      <a:r>
                        <a:rPr lang="en-US" sz="1000" b="0" i="0" u="none" strike="noStrike">
                          <a:solidFill>
                            <a:srgbClr val="000000"/>
                          </a:solidFill>
                          <a:effectLst/>
                          <a:latin typeface="Calibri" panose="020F0502020204030204" pitchFamily="34" charset="0"/>
                        </a:rPr>
                        <a:t>Region 3- Northeast</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Calibri" panose="020F0502020204030204" pitchFamily="34" charset="0"/>
                        </a:rPr>
                        <a:t>$69.05 </a:t>
                      </a: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Calibri" panose="020F0502020204030204" pitchFamily="34" charset="0"/>
                        </a:rPr>
                        <a:t>$1.04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US" sz="1000" b="0" i="0" u="none" strike="noStrike">
                          <a:solidFill>
                            <a:srgbClr val="808080"/>
                          </a:solidFill>
                          <a:effectLst/>
                          <a:latin typeface="Calibri" panose="020F0502020204030204" pitchFamily="34" charset="0"/>
                        </a:rPr>
                        <a:t>$70.09 </a:t>
                      </a:r>
                    </a:p>
                  </a:txBody>
                  <a:tcPr marL="6350" marR="6350" marT="63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000000"/>
                          </a:solidFill>
                          <a:effectLst/>
                          <a:latin typeface="Calibri" panose="020F0502020204030204" pitchFamily="34" charset="0"/>
                        </a:rPr>
                        <a:t>$72.00 </a:t>
                      </a: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en-US" sz="1000" b="1" i="0" u="none" strike="noStrike">
                          <a:solidFill>
                            <a:srgbClr val="000000"/>
                          </a:solidFill>
                          <a:effectLst/>
                          <a:latin typeface="Calibri" panose="020F0502020204030204" pitchFamily="34" charset="0"/>
                        </a:rPr>
                        <a:t>$72.00 </a:t>
                      </a:r>
                    </a:p>
                  </a:txBody>
                  <a:tcPr marL="6350" marR="6350" marT="63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US" sz="1000" b="0" i="0" u="none" strike="noStrike">
                          <a:solidFill>
                            <a:srgbClr val="000000"/>
                          </a:solidFill>
                          <a:effectLst/>
                          <a:latin typeface="Calibri" panose="020F0502020204030204" pitchFamily="34" charset="0"/>
                        </a:rPr>
                        <a:t>4.3%</a:t>
                      </a: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US" sz="1000" b="0" i="0" u="none" strike="noStrike">
                          <a:solidFill>
                            <a:srgbClr val="000000"/>
                          </a:solidFill>
                          <a:effectLst/>
                          <a:latin typeface="Calibri" panose="020F0502020204030204" pitchFamily="34" charset="0"/>
                        </a:rPr>
                        <a:t>$6.12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rtl="0" fontAlgn="ctr"/>
                      <a:r>
                        <a:rPr lang="en-US" sz="1000" b="0" i="0" u="none" strike="noStrike">
                          <a:solidFill>
                            <a:srgbClr val="000000"/>
                          </a:solidFill>
                          <a:effectLst/>
                          <a:latin typeface="Calibri" panose="020F0502020204030204" pitchFamily="34" charset="0"/>
                        </a:rPr>
                        <a:t>$9.07 </a:t>
                      </a:r>
                    </a:p>
                  </a:txBody>
                  <a:tcPr marL="6350" marR="6350" marT="63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US" sz="1000" b="0" i="0" u="none" strike="noStrike">
                          <a:solidFill>
                            <a:srgbClr val="000000"/>
                          </a:solidFill>
                          <a:effectLst/>
                          <a:latin typeface="Calibri" panose="020F0502020204030204" pitchFamily="34" charset="0"/>
                        </a:rPr>
                        <a:t>13.1%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US" sz="1000" b="1" i="0" u="none" strike="noStrike">
                          <a:solidFill>
                            <a:srgbClr val="000000"/>
                          </a:solidFill>
                          <a:effectLst/>
                          <a:latin typeface="Calibri" panose="020F0502020204030204" pitchFamily="34" charset="0"/>
                        </a:rPr>
                        <a:t>$78.12 </a:t>
                      </a: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419734632"/>
                  </a:ext>
                </a:extLst>
              </a:tr>
              <a:tr h="184150">
                <a:tc>
                  <a:txBody>
                    <a:bodyPr/>
                    <a:lstStyle/>
                    <a:p>
                      <a:pPr algn="l" fontAlgn="b"/>
                      <a:r>
                        <a:rPr lang="en-US" sz="1000" b="0" i="0" u="none" strike="noStrike">
                          <a:solidFill>
                            <a:srgbClr val="000000"/>
                          </a:solidFill>
                          <a:effectLst/>
                          <a:latin typeface="Calibri" panose="020F0502020204030204" pitchFamily="34" charset="0"/>
                        </a:rPr>
                        <a:t>Region 4- Metro</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Calibri" panose="020F0502020204030204" pitchFamily="34" charset="0"/>
                        </a:rPr>
                        <a:t>$82.08 </a:t>
                      </a: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Calibri" panose="020F0502020204030204" pitchFamily="34" charset="0"/>
                        </a:rPr>
                        <a:t>$1.23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US" sz="1000" b="0" i="0" u="none" strike="noStrike">
                          <a:solidFill>
                            <a:srgbClr val="808080"/>
                          </a:solidFill>
                          <a:effectLst/>
                          <a:latin typeface="Calibri" panose="020F0502020204030204" pitchFamily="34" charset="0"/>
                        </a:rPr>
                        <a:t>$83.31 </a:t>
                      </a:r>
                    </a:p>
                  </a:txBody>
                  <a:tcPr marL="6350" marR="6350" marT="63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000000"/>
                          </a:solidFill>
                          <a:effectLst/>
                          <a:latin typeface="Calibri" panose="020F0502020204030204" pitchFamily="34" charset="0"/>
                        </a:rPr>
                        <a:t>$92.20 </a:t>
                      </a: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en-US" sz="1000" b="1" i="0" u="none" strike="noStrike">
                          <a:solidFill>
                            <a:srgbClr val="000000"/>
                          </a:solidFill>
                          <a:effectLst/>
                          <a:latin typeface="Calibri" panose="020F0502020204030204" pitchFamily="34" charset="0"/>
                        </a:rPr>
                        <a:t>$92.20 </a:t>
                      </a:r>
                    </a:p>
                  </a:txBody>
                  <a:tcPr marL="6350" marR="6350" marT="63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US" sz="1000" b="0" i="0" u="none" strike="noStrike">
                          <a:solidFill>
                            <a:srgbClr val="000000"/>
                          </a:solidFill>
                          <a:effectLst/>
                          <a:latin typeface="Calibri" panose="020F0502020204030204" pitchFamily="34" charset="0"/>
                        </a:rPr>
                        <a:t>12.3%</a:t>
                      </a: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US" sz="1000" b="0" i="0" u="none" strike="noStrike">
                          <a:solidFill>
                            <a:srgbClr val="000000"/>
                          </a:solidFill>
                          <a:effectLst/>
                          <a:latin typeface="Calibri" panose="020F0502020204030204" pitchFamily="34" charset="0"/>
                        </a:rPr>
                        <a:t>$7.84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rtl="0" fontAlgn="ctr"/>
                      <a:r>
                        <a:rPr lang="en-US" sz="1000" b="0" i="0" u="none" strike="noStrike">
                          <a:solidFill>
                            <a:srgbClr val="000000"/>
                          </a:solidFill>
                          <a:effectLst/>
                          <a:latin typeface="Calibri" panose="020F0502020204030204" pitchFamily="34" charset="0"/>
                        </a:rPr>
                        <a:t>$17.96 </a:t>
                      </a:r>
                    </a:p>
                  </a:txBody>
                  <a:tcPr marL="6350" marR="6350" marT="63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US" sz="1000" b="0" i="0" u="none" strike="noStrike">
                          <a:solidFill>
                            <a:srgbClr val="000000"/>
                          </a:solidFill>
                          <a:effectLst/>
                          <a:latin typeface="Calibri" panose="020F0502020204030204" pitchFamily="34" charset="0"/>
                        </a:rPr>
                        <a:t>21.9%</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US" sz="1000" b="1" i="0" u="none" strike="noStrike">
                          <a:solidFill>
                            <a:srgbClr val="000000"/>
                          </a:solidFill>
                          <a:effectLst/>
                          <a:latin typeface="Calibri" panose="020F0502020204030204" pitchFamily="34" charset="0"/>
                        </a:rPr>
                        <a:t>$100.04 </a:t>
                      </a: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2138217977"/>
                  </a:ext>
                </a:extLst>
              </a:tr>
              <a:tr h="184150">
                <a:tc>
                  <a:txBody>
                    <a:bodyPr/>
                    <a:lstStyle/>
                    <a:p>
                      <a:pPr algn="l" fontAlgn="b"/>
                      <a:r>
                        <a:rPr lang="en-US" sz="1000" b="0" i="0" u="none" strike="noStrike">
                          <a:solidFill>
                            <a:srgbClr val="000000"/>
                          </a:solidFill>
                          <a:effectLst/>
                          <a:latin typeface="Calibri" panose="020F0502020204030204" pitchFamily="34" charset="0"/>
                        </a:rPr>
                        <a:t>Region 5- Southeast</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Calibri" panose="020F0502020204030204" pitchFamily="34" charset="0"/>
                        </a:rPr>
                        <a:t>$61.65 </a:t>
                      </a: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Calibri" panose="020F0502020204030204" pitchFamily="34" charset="0"/>
                        </a:rPr>
                        <a:t>$0.92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US" sz="1000" b="0" i="0" u="none" strike="noStrike">
                          <a:solidFill>
                            <a:srgbClr val="000000"/>
                          </a:solidFill>
                          <a:effectLst/>
                          <a:latin typeface="Calibri" panose="020F0502020204030204" pitchFamily="34" charset="0"/>
                        </a:rPr>
                        <a:t>$62.57 </a:t>
                      </a:r>
                    </a:p>
                  </a:txBody>
                  <a:tcPr marL="6350" marR="6350" marT="63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en-US" sz="1000" b="0" i="0" u="none" strike="noStrike">
                          <a:solidFill>
                            <a:srgbClr val="808080"/>
                          </a:solidFill>
                          <a:effectLst/>
                          <a:latin typeface="Calibri" panose="020F0502020204030204" pitchFamily="34" charset="0"/>
                        </a:rPr>
                        <a:t>$61.80 </a:t>
                      </a: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000" b="1" i="0" u="none" strike="noStrike">
                          <a:solidFill>
                            <a:srgbClr val="000000"/>
                          </a:solidFill>
                          <a:effectLst/>
                          <a:latin typeface="Calibri" panose="020F0502020204030204" pitchFamily="34" charset="0"/>
                        </a:rPr>
                        <a:t>$62.57 </a:t>
                      </a:r>
                    </a:p>
                  </a:txBody>
                  <a:tcPr marL="6350" marR="6350" marT="63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US" sz="1000" b="0" i="0" u="none" strike="noStrike">
                          <a:solidFill>
                            <a:srgbClr val="000000"/>
                          </a:solidFill>
                          <a:effectLst/>
                          <a:latin typeface="Calibri" panose="020F0502020204030204" pitchFamily="34" charset="0"/>
                        </a:rPr>
                        <a:t>1.5%</a:t>
                      </a: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US" sz="1000" b="0" i="0" u="none" strike="noStrike">
                          <a:solidFill>
                            <a:srgbClr val="000000"/>
                          </a:solidFill>
                          <a:effectLst/>
                          <a:latin typeface="Calibri" panose="020F0502020204030204" pitchFamily="34" charset="0"/>
                        </a:rPr>
                        <a:t>$5.32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rtl="0" fontAlgn="ctr"/>
                      <a:r>
                        <a:rPr lang="en-US" sz="1000" b="0" i="0" u="none" strike="noStrike">
                          <a:solidFill>
                            <a:srgbClr val="000000"/>
                          </a:solidFill>
                          <a:effectLst/>
                          <a:latin typeface="Calibri" panose="020F0502020204030204" pitchFamily="34" charset="0"/>
                        </a:rPr>
                        <a:t>$6.24 </a:t>
                      </a:r>
                    </a:p>
                  </a:txBody>
                  <a:tcPr marL="6350" marR="6350" marT="63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US" sz="1000" b="0" i="0" u="none" strike="noStrike">
                          <a:solidFill>
                            <a:srgbClr val="000000"/>
                          </a:solidFill>
                          <a:effectLst/>
                          <a:latin typeface="Calibri" panose="020F0502020204030204" pitchFamily="34" charset="0"/>
                        </a:rPr>
                        <a:t>10.1%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US" sz="1000" b="1" i="0" u="none" strike="noStrike">
                          <a:solidFill>
                            <a:srgbClr val="000000"/>
                          </a:solidFill>
                          <a:effectLst/>
                          <a:latin typeface="Calibri" panose="020F0502020204030204" pitchFamily="34" charset="0"/>
                        </a:rPr>
                        <a:t>$67.89 </a:t>
                      </a: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2984367808"/>
                  </a:ext>
                </a:extLst>
              </a:tr>
              <a:tr h="190500">
                <a:tc>
                  <a:txBody>
                    <a:bodyPr/>
                    <a:lstStyle/>
                    <a:p>
                      <a:pPr algn="l" fontAlgn="b"/>
                      <a:r>
                        <a:rPr lang="en-US" sz="1000" b="0" i="0" u="none" strike="noStrike">
                          <a:solidFill>
                            <a:srgbClr val="000000"/>
                          </a:solidFill>
                          <a:effectLst/>
                          <a:latin typeface="Calibri" panose="020F0502020204030204" pitchFamily="34" charset="0"/>
                        </a:rPr>
                        <a:t>Region 6- Metro Boston</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Calibri" panose="020F0502020204030204" pitchFamily="34" charset="0"/>
                        </a:rPr>
                        <a:t>$79.86 </a:t>
                      </a: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Calibri" panose="020F0502020204030204" pitchFamily="34" charset="0"/>
                        </a:rPr>
                        <a:t>$1.20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US" sz="1000" b="0" i="0" u="none" strike="noStrike">
                          <a:solidFill>
                            <a:srgbClr val="808080"/>
                          </a:solidFill>
                          <a:effectLst/>
                          <a:latin typeface="Calibri" panose="020F0502020204030204" pitchFamily="34" charset="0"/>
                        </a:rPr>
                        <a:t>$81.06 </a:t>
                      </a:r>
                    </a:p>
                  </a:txBody>
                  <a:tcPr marL="6350" marR="6350" marT="63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000000"/>
                          </a:solidFill>
                          <a:effectLst/>
                          <a:latin typeface="Calibri" panose="020F0502020204030204" pitchFamily="34" charset="0"/>
                        </a:rPr>
                        <a:t>$85.90 </a:t>
                      </a: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en-US" sz="1000" b="1" i="0" u="none" strike="noStrike">
                          <a:solidFill>
                            <a:srgbClr val="000000"/>
                          </a:solidFill>
                          <a:effectLst/>
                          <a:latin typeface="Calibri" panose="020F0502020204030204" pitchFamily="34" charset="0"/>
                        </a:rPr>
                        <a:t>$85.90 </a:t>
                      </a:r>
                    </a:p>
                  </a:txBody>
                  <a:tcPr marL="6350" marR="6350" marT="63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US" sz="1000" b="0" i="0" u="none" strike="noStrike">
                          <a:solidFill>
                            <a:srgbClr val="000000"/>
                          </a:solidFill>
                          <a:effectLst/>
                          <a:latin typeface="Calibri" panose="020F0502020204030204" pitchFamily="34" charset="0"/>
                        </a:rPr>
                        <a:t>7.6%</a:t>
                      </a: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US" sz="1000" b="0" i="0" u="none" strike="noStrike">
                          <a:solidFill>
                            <a:srgbClr val="000000"/>
                          </a:solidFill>
                          <a:effectLst/>
                          <a:latin typeface="Calibri" panose="020F0502020204030204" pitchFamily="34" charset="0"/>
                        </a:rPr>
                        <a:t>$7.30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ctr" rtl="0" fontAlgn="ctr"/>
                      <a:r>
                        <a:rPr lang="en-US" sz="1000" b="0" i="0" u="none" strike="noStrike">
                          <a:solidFill>
                            <a:srgbClr val="000000"/>
                          </a:solidFill>
                          <a:effectLst/>
                          <a:latin typeface="Calibri" panose="020F0502020204030204" pitchFamily="34" charset="0"/>
                        </a:rPr>
                        <a:t>$13.34 </a:t>
                      </a:r>
                    </a:p>
                  </a:txBody>
                  <a:tcPr marL="6350" marR="6350" marT="63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US" sz="1000" b="0" i="0" u="none" strike="noStrike">
                          <a:solidFill>
                            <a:srgbClr val="000000"/>
                          </a:solidFill>
                          <a:effectLst/>
                          <a:latin typeface="Calibri" panose="020F0502020204030204" pitchFamily="34" charset="0"/>
                        </a:rPr>
                        <a:t>16.7%</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US" sz="1000" b="1" i="0" u="none" strike="noStrike">
                          <a:solidFill>
                            <a:srgbClr val="000000"/>
                          </a:solidFill>
                          <a:effectLst/>
                          <a:latin typeface="Calibri" panose="020F0502020204030204" pitchFamily="34" charset="0"/>
                        </a:rPr>
                        <a:t>$93.20 </a:t>
                      </a: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2857916900"/>
                  </a:ext>
                </a:extLst>
              </a:tr>
            </a:tbl>
          </a:graphicData>
        </a:graphic>
      </p:graphicFrame>
      <p:sp>
        <p:nvSpPr>
          <p:cNvPr id="8" name="Slide Number Placeholder 3">
            <a:extLst>
              <a:ext uri="{FF2B5EF4-FFF2-40B4-BE49-F238E27FC236}">
                <a16:creationId xmlns:a16="http://schemas.microsoft.com/office/drawing/2014/main" id="{A445B585-48A8-4712-87FF-1A3CB862374C}"/>
              </a:ext>
            </a:extLst>
          </p:cNvPr>
          <p:cNvSpPr txBox="1">
            <a:spLocks/>
          </p:cNvSpPr>
          <p:nvPr/>
        </p:nvSpPr>
        <p:spPr>
          <a:xfrm>
            <a:off x="7210425" y="6594475"/>
            <a:ext cx="1933575" cy="2635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spcBef>
                <a:spcPct val="0"/>
              </a:spcBef>
              <a:defRPr/>
            </a:pPr>
            <a:fld id="{60FD0B0E-32B1-4158-9304-F9E9B068F047}" type="slidenum">
              <a:rPr lang="en-US" sz="800" smtClean="0">
                <a:solidFill>
                  <a:srgbClr val="000000"/>
                </a:solidFill>
                <a:latin typeface="Arial" panose="020B0604020202020204"/>
              </a:rPr>
              <a:pPr algn="r">
                <a:spcBef>
                  <a:spcPct val="0"/>
                </a:spcBef>
                <a:defRPr/>
              </a:pPr>
              <a:t>12</a:t>
            </a:fld>
            <a:endParaRPr lang="en-US" sz="800">
              <a:solidFill>
                <a:srgbClr val="000000"/>
              </a:solidFill>
              <a:latin typeface="Arial" panose="020B0604020202020204"/>
            </a:endParaRPr>
          </a:p>
        </p:txBody>
      </p:sp>
      <p:sp>
        <p:nvSpPr>
          <p:cNvPr id="9" name="TextBox 8">
            <a:extLst>
              <a:ext uri="{FF2B5EF4-FFF2-40B4-BE49-F238E27FC236}">
                <a16:creationId xmlns:a16="http://schemas.microsoft.com/office/drawing/2014/main" id="{0FE266AE-DCFC-46ED-BC31-007BDC06FE1C}"/>
              </a:ext>
            </a:extLst>
          </p:cNvPr>
          <p:cNvSpPr txBox="1"/>
          <p:nvPr/>
        </p:nvSpPr>
        <p:spPr>
          <a:xfrm>
            <a:off x="0" y="6594475"/>
            <a:ext cx="1249212" cy="215444"/>
          </a:xfrm>
          <a:prstGeom prst="rect">
            <a:avLst/>
          </a:prstGeom>
          <a:noFill/>
        </p:spPr>
        <p:txBody>
          <a:bodyPr wrap="square">
            <a:spAutoFit/>
          </a:bodyPr>
          <a:lstStyle/>
          <a:p>
            <a:pPr marL="123822">
              <a:buClr>
                <a:srgbClr val="000000"/>
              </a:buClr>
              <a:buSzPts val="1000"/>
              <a:defRPr/>
            </a:pPr>
            <a:r>
              <a:rPr lang="en-US" sz="800" kern="0">
                <a:solidFill>
                  <a:srgbClr val="000000"/>
                </a:solidFill>
                <a:latin typeface="Arial" panose="020B0604020202020204"/>
                <a:cs typeface="Arial"/>
              </a:rPr>
              <a:t>November 8, 2022</a:t>
            </a:r>
          </a:p>
        </p:txBody>
      </p:sp>
    </p:spTree>
    <p:extLst>
      <p:ext uri="{BB962C8B-B14F-4D97-AF65-F5344CB8AC3E}">
        <p14:creationId xmlns:p14="http://schemas.microsoft.com/office/powerpoint/2010/main" val="11214602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51AC0AB8-ED81-A92F-09FB-FAC75C4111C7}"/>
              </a:ext>
            </a:extLst>
          </p:cNvPr>
          <p:cNvGraphicFramePr>
            <a:graphicFrameLocks noGrp="1"/>
          </p:cNvGraphicFramePr>
          <p:nvPr>
            <p:extLst>
              <p:ext uri="{D42A27DB-BD31-4B8C-83A1-F6EECF244321}">
                <p14:modId xmlns:p14="http://schemas.microsoft.com/office/powerpoint/2010/main" val="2144818078"/>
              </p:ext>
            </p:extLst>
          </p:nvPr>
        </p:nvGraphicFramePr>
        <p:xfrm>
          <a:off x="800097" y="1083083"/>
          <a:ext cx="7543805" cy="2661920"/>
        </p:xfrm>
        <a:graphic>
          <a:graphicData uri="http://schemas.openxmlformats.org/drawingml/2006/table">
            <a:tbl>
              <a:tblPr/>
              <a:tblGrid>
                <a:gridCol w="1025305">
                  <a:extLst>
                    <a:ext uri="{9D8B030D-6E8A-4147-A177-3AD203B41FA5}">
                      <a16:colId xmlns:a16="http://schemas.microsoft.com/office/drawing/2014/main" val="2101810007"/>
                    </a:ext>
                  </a:extLst>
                </a:gridCol>
                <a:gridCol w="651850">
                  <a:extLst>
                    <a:ext uri="{9D8B030D-6E8A-4147-A177-3AD203B41FA5}">
                      <a16:colId xmlns:a16="http://schemas.microsoft.com/office/drawing/2014/main" val="4037884295"/>
                    </a:ext>
                  </a:extLst>
                </a:gridCol>
                <a:gridCol w="651850">
                  <a:extLst>
                    <a:ext uri="{9D8B030D-6E8A-4147-A177-3AD203B41FA5}">
                      <a16:colId xmlns:a16="http://schemas.microsoft.com/office/drawing/2014/main" val="3589757910"/>
                    </a:ext>
                  </a:extLst>
                </a:gridCol>
                <a:gridCol w="651850">
                  <a:extLst>
                    <a:ext uri="{9D8B030D-6E8A-4147-A177-3AD203B41FA5}">
                      <a16:colId xmlns:a16="http://schemas.microsoft.com/office/drawing/2014/main" val="2348502755"/>
                    </a:ext>
                  </a:extLst>
                </a:gridCol>
                <a:gridCol w="651850">
                  <a:extLst>
                    <a:ext uri="{9D8B030D-6E8A-4147-A177-3AD203B41FA5}">
                      <a16:colId xmlns:a16="http://schemas.microsoft.com/office/drawing/2014/main" val="888989786"/>
                    </a:ext>
                  </a:extLst>
                </a:gridCol>
                <a:gridCol w="651850">
                  <a:extLst>
                    <a:ext uri="{9D8B030D-6E8A-4147-A177-3AD203B41FA5}">
                      <a16:colId xmlns:a16="http://schemas.microsoft.com/office/drawing/2014/main" val="959635551"/>
                    </a:ext>
                  </a:extLst>
                </a:gridCol>
                <a:gridCol w="651850">
                  <a:extLst>
                    <a:ext uri="{9D8B030D-6E8A-4147-A177-3AD203B41FA5}">
                      <a16:colId xmlns:a16="http://schemas.microsoft.com/office/drawing/2014/main" val="3612882723"/>
                    </a:ext>
                  </a:extLst>
                </a:gridCol>
                <a:gridCol w="651850">
                  <a:extLst>
                    <a:ext uri="{9D8B030D-6E8A-4147-A177-3AD203B41FA5}">
                      <a16:colId xmlns:a16="http://schemas.microsoft.com/office/drawing/2014/main" val="4009305904"/>
                    </a:ext>
                  </a:extLst>
                </a:gridCol>
                <a:gridCol w="651850">
                  <a:extLst>
                    <a:ext uri="{9D8B030D-6E8A-4147-A177-3AD203B41FA5}">
                      <a16:colId xmlns:a16="http://schemas.microsoft.com/office/drawing/2014/main" val="4025418042"/>
                    </a:ext>
                  </a:extLst>
                </a:gridCol>
                <a:gridCol w="651850">
                  <a:extLst>
                    <a:ext uri="{9D8B030D-6E8A-4147-A177-3AD203B41FA5}">
                      <a16:colId xmlns:a16="http://schemas.microsoft.com/office/drawing/2014/main" val="2405962730"/>
                    </a:ext>
                  </a:extLst>
                </a:gridCol>
                <a:gridCol w="651850">
                  <a:extLst>
                    <a:ext uri="{9D8B030D-6E8A-4147-A177-3AD203B41FA5}">
                      <a16:colId xmlns:a16="http://schemas.microsoft.com/office/drawing/2014/main" val="2303498238"/>
                    </a:ext>
                  </a:extLst>
                </a:gridCol>
              </a:tblGrid>
              <a:tr h="190500">
                <a:tc rowSpan="2" gridSpan="2">
                  <a:txBody>
                    <a:bodyPr/>
                    <a:lstStyle/>
                    <a:p>
                      <a:pPr algn="ctr" fontAlgn="b"/>
                      <a:r>
                        <a:rPr lang="en-US" sz="1100" b="1" i="0" u="none" strike="noStrike">
                          <a:solidFill>
                            <a:srgbClr val="000000"/>
                          </a:solidFill>
                          <a:effectLst/>
                          <a:latin typeface="Calibri" panose="020F0502020204030204" pitchFamily="34" charset="0"/>
                        </a:rPr>
                        <a:t>GSA Preschool</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hMerge="1">
                  <a:txBody>
                    <a:bodyPr/>
                    <a:lstStyle/>
                    <a:p>
                      <a:endParaRPr lang="en-US"/>
                    </a:p>
                  </a:txBody>
                  <a:tcPr/>
                </a:tc>
                <a:tc gridSpan="5">
                  <a:txBody>
                    <a:bodyPr/>
                    <a:lstStyle/>
                    <a:p>
                      <a:pPr algn="ctr" fontAlgn="b"/>
                      <a:r>
                        <a:rPr lang="en-US" sz="1100" b="1" i="0" u="none" strike="noStrike">
                          <a:solidFill>
                            <a:srgbClr val="000000"/>
                          </a:solidFill>
                          <a:effectLst/>
                          <a:latin typeface="Calibri" panose="020F0502020204030204" pitchFamily="34" charset="0"/>
                        </a:rPr>
                        <a:t>1.5% + Targeted Rate Increase</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algn="ctr" fontAlgn="b"/>
                      <a:r>
                        <a:rPr lang="en-US" sz="1100" b="1" i="0" u="none" strike="noStrike">
                          <a:solidFill>
                            <a:srgbClr val="000000"/>
                          </a:solidFill>
                          <a:effectLst/>
                          <a:latin typeface="Calibri" panose="020F0502020204030204" pitchFamily="34" charset="0"/>
                        </a:rPr>
                        <a:t>$40M Quality Add-On</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rowSpan="2" gridSpan="3">
                  <a:txBody>
                    <a:bodyPr/>
                    <a:lstStyle/>
                    <a:p>
                      <a:pPr algn="ctr" fontAlgn="ctr"/>
                      <a:r>
                        <a:rPr lang="en-US" sz="1100" b="1" i="0" u="none" strike="noStrike">
                          <a:solidFill>
                            <a:srgbClr val="000000"/>
                          </a:solidFill>
                          <a:effectLst/>
                          <a:latin typeface="Calibri" panose="020F0502020204030204" pitchFamily="34" charset="0"/>
                        </a:rPr>
                        <a:t>Total Impact on FY23 Rates</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rowSpan="2" hMerge="1">
                  <a:txBody>
                    <a:bodyPr/>
                    <a:lstStyle/>
                    <a:p>
                      <a:endParaRPr lang="en-US"/>
                    </a:p>
                  </a:txBody>
                  <a:tcPr/>
                </a:tc>
                <a:tc rowSpan="2" hMerge="1">
                  <a:txBody>
                    <a:bodyPr/>
                    <a:lstStyle/>
                    <a:p>
                      <a:endParaRPr lang="en-US"/>
                    </a:p>
                  </a:txBody>
                  <a:tcPr/>
                </a:tc>
                <a:extLst>
                  <a:ext uri="{0D108BD9-81ED-4DB2-BD59-A6C34878D82A}">
                    <a16:rowId xmlns:a16="http://schemas.microsoft.com/office/drawing/2014/main" val="1510553226"/>
                  </a:ext>
                </a:extLst>
              </a:tr>
              <a:tr h="184150">
                <a:tc gridSpan="2" vMerge="1">
                  <a:txBody>
                    <a:bodyPr/>
                    <a:lstStyle/>
                    <a:p>
                      <a:endParaRPr lang="en-US"/>
                    </a:p>
                  </a:txBody>
                  <a:tcPr/>
                </a:tc>
                <a:tc hMerge="1" vMerge="1">
                  <a:txBody>
                    <a:bodyPr/>
                    <a:lstStyle/>
                    <a:p>
                      <a:endParaRPr lang="en-US"/>
                    </a:p>
                  </a:txBody>
                  <a:tcPr/>
                </a:tc>
                <a:tc>
                  <a:txBody>
                    <a:bodyPr/>
                    <a:lstStyle/>
                    <a:p>
                      <a:pPr algn="ctr" fontAlgn="b"/>
                      <a:r>
                        <a:rPr lang="en-US" sz="1100" b="1" i="0" u="sng"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gridSpan="2">
                  <a:txBody>
                    <a:bodyPr/>
                    <a:lstStyle/>
                    <a:p>
                      <a:pPr algn="ctr" fontAlgn="b"/>
                      <a:r>
                        <a:rPr lang="en-US" sz="1100" b="1" i="0" u="none" strike="noStrike">
                          <a:solidFill>
                            <a:srgbClr val="000000"/>
                          </a:solidFill>
                          <a:effectLst/>
                          <a:latin typeface="Calibri" panose="020F0502020204030204" pitchFamily="34" charset="0"/>
                        </a:rPr>
                        <a:t>Select Highest of 2</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a:txBody>
                    <a:bodyPr/>
                    <a:lstStyle/>
                    <a:p>
                      <a:pPr algn="ctr" fontAlgn="b"/>
                      <a:r>
                        <a:rPr lang="en-US" sz="1100" b="1" i="0" u="sng"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100" b="1" i="0" u="sng" strike="noStrike">
                          <a:solidFill>
                            <a:srgbClr val="000000"/>
                          </a:solidFill>
                          <a:effectLst/>
                          <a:latin typeface="Calibri" panose="020F0502020204030204" pitchFamily="34" charset="0"/>
                        </a:rPr>
                        <a:t> </a:t>
                      </a:r>
                    </a:p>
                  </a:txBody>
                  <a:tcPr marL="6350" marR="6350" marT="6350"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2871030033"/>
                  </a:ext>
                </a:extLst>
              </a:tr>
              <a:tr h="666750">
                <a:tc>
                  <a:txBody>
                    <a:bodyPr/>
                    <a:lstStyle/>
                    <a:p>
                      <a:pPr algn="ctr" fontAlgn="b"/>
                      <a:r>
                        <a:rPr lang="en-US" sz="1000" b="1" i="0" u="none" strike="noStrike">
                          <a:solidFill>
                            <a:srgbClr val="000000"/>
                          </a:solidFill>
                          <a:effectLst/>
                          <a:latin typeface="Calibri" panose="020F0502020204030204" pitchFamily="34" charset="0"/>
                        </a:rPr>
                        <a:t>Region</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FY22 Base Rate</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1.5% Increase</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b"/>
                      <a:r>
                        <a:rPr lang="en-US" sz="1000" b="1" i="0" u="none" strike="noStrike">
                          <a:solidFill>
                            <a:srgbClr val="000000"/>
                          </a:solidFill>
                          <a:effectLst/>
                          <a:latin typeface="Calibri" panose="020F0502020204030204" pitchFamily="34" charset="0"/>
                        </a:rPr>
                        <a:t>Value After 1.5% Increase</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b"/>
                      <a:r>
                        <a:rPr lang="en-US" sz="1000" b="1" i="0" u="none" strike="noStrike">
                          <a:solidFill>
                            <a:srgbClr val="000000"/>
                          </a:solidFill>
                          <a:effectLst/>
                          <a:latin typeface="Calibri" panose="020F0502020204030204" pitchFamily="34" charset="0"/>
                        </a:rPr>
                        <a:t>30th Percentile</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b"/>
                      <a:r>
                        <a:rPr lang="en-US" sz="1000" b="1" i="0" u="none" strike="noStrike">
                          <a:solidFill>
                            <a:srgbClr val="000000"/>
                          </a:solidFill>
                          <a:effectLst/>
                          <a:latin typeface="Calibri" panose="020F0502020204030204" pitchFamily="34" charset="0"/>
                        </a:rPr>
                        <a:t>New FY23 Base Rate</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b"/>
                      <a:r>
                        <a:rPr lang="en-US" sz="1000" b="1" i="0" u="none" strike="noStrike">
                          <a:solidFill>
                            <a:srgbClr val="000000"/>
                          </a:solidFill>
                          <a:effectLst/>
                          <a:latin typeface="Calibri" panose="020F0502020204030204" pitchFamily="34" charset="0"/>
                        </a:rPr>
                        <a:t>YOY Change</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b"/>
                      <a:r>
                        <a:rPr lang="en-US" sz="1000" b="1" i="0" u="none" strike="noStrike">
                          <a:solidFill>
                            <a:srgbClr val="000000"/>
                          </a:solidFill>
                          <a:effectLst/>
                          <a:latin typeface="Calibri" panose="020F0502020204030204" pitchFamily="34" charset="0"/>
                        </a:rPr>
                        <a:t>8.5% Quality Add-on Value</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b"/>
                      <a:r>
                        <a:rPr lang="en-US" sz="1000" b="1" i="0" u="none" strike="noStrike">
                          <a:solidFill>
                            <a:srgbClr val="000000"/>
                          </a:solidFill>
                          <a:effectLst/>
                          <a:latin typeface="Calibri" panose="020F0502020204030204" pitchFamily="34" charset="0"/>
                        </a:rPr>
                        <a:t> Total Difference from FY23</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b"/>
                      <a:r>
                        <a:rPr lang="en-US" sz="1000" b="1" i="0" u="none" strike="noStrike">
                          <a:solidFill>
                            <a:srgbClr val="000000"/>
                          </a:solidFill>
                          <a:effectLst/>
                          <a:latin typeface="Calibri" panose="020F0502020204030204" pitchFamily="34" charset="0"/>
                        </a:rPr>
                        <a:t>YOY Change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b"/>
                      <a:r>
                        <a:rPr lang="en-US" sz="1000" b="1" i="0" u="none" strike="noStrike">
                          <a:solidFill>
                            <a:srgbClr val="000000"/>
                          </a:solidFill>
                          <a:effectLst/>
                          <a:latin typeface="Calibri" panose="020F0502020204030204" pitchFamily="34" charset="0"/>
                        </a:rPr>
                        <a:t>FY23 Rate With Quality Add-on</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extLst>
                  <a:ext uri="{0D108BD9-81ED-4DB2-BD59-A6C34878D82A}">
                    <a16:rowId xmlns:a16="http://schemas.microsoft.com/office/drawing/2014/main" val="2557060095"/>
                  </a:ext>
                </a:extLst>
              </a:tr>
              <a:tr h="184150">
                <a:tc>
                  <a:txBody>
                    <a:bodyPr/>
                    <a:lstStyle/>
                    <a:p>
                      <a:pPr algn="l" fontAlgn="b"/>
                      <a:r>
                        <a:rPr lang="en-US" sz="1000" b="0" i="0" u="none" strike="noStrike">
                          <a:solidFill>
                            <a:srgbClr val="000000"/>
                          </a:solidFill>
                          <a:effectLst/>
                          <a:latin typeface="Calibri" panose="020F0502020204030204" pitchFamily="34" charset="0"/>
                        </a:rPr>
                        <a:t>Region 1- Western</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Calibri" panose="020F0502020204030204" pitchFamily="34" charset="0"/>
                        </a:rPr>
                        <a:t>$45.82 </a:t>
                      </a: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Calibri" panose="020F0502020204030204" pitchFamily="34" charset="0"/>
                        </a:rPr>
                        <a:t>$0.69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US" sz="1000" b="0" i="0" u="none" strike="noStrike">
                          <a:solidFill>
                            <a:srgbClr val="000000"/>
                          </a:solidFill>
                          <a:effectLst/>
                          <a:latin typeface="Calibri" panose="020F0502020204030204" pitchFamily="34" charset="0"/>
                        </a:rPr>
                        <a:t>$46.51 </a:t>
                      </a:r>
                    </a:p>
                  </a:txBody>
                  <a:tcPr marL="6350" marR="6350" marT="63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en-US" sz="1000" b="0" i="0" u="none" strike="noStrike">
                          <a:solidFill>
                            <a:srgbClr val="808080"/>
                          </a:solidFill>
                          <a:effectLst/>
                          <a:latin typeface="Calibri" panose="020F0502020204030204" pitchFamily="34" charset="0"/>
                        </a:rPr>
                        <a:t>$44.06 </a:t>
                      </a: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000" b="1" i="0" u="none" strike="noStrike">
                          <a:solidFill>
                            <a:srgbClr val="000000"/>
                          </a:solidFill>
                          <a:effectLst/>
                          <a:latin typeface="Calibri" panose="020F0502020204030204" pitchFamily="34" charset="0"/>
                        </a:rPr>
                        <a:t>$46.51 </a:t>
                      </a:r>
                    </a:p>
                  </a:txBody>
                  <a:tcPr marL="6350" marR="6350" marT="63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US" sz="1000" b="0" i="0" u="none" strike="noStrike">
                          <a:solidFill>
                            <a:srgbClr val="000000"/>
                          </a:solidFill>
                          <a:effectLst/>
                          <a:latin typeface="Calibri" panose="020F0502020204030204" pitchFamily="34" charset="0"/>
                        </a:rPr>
                        <a:t>1.5%</a:t>
                      </a: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US" sz="1000" b="0" i="0" u="none" strike="noStrike">
                          <a:solidFill>
                            <a:srgbClr val="000000"/>
                          </a:solidFill>
                          <a:effectLst/>
                          <a:latin typeface="Calibri" panose="020F0502020204030204" pitchFamily="34" charset="0"/>
                        </a:rPr>
                        <a:t>$3.95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rtl="0" fontAlgn="ctr"/>
                      <a:r>
                        <a:rPr lang="en-US" sz="1000" b="0" i="0" u="none" strike="noStrike">
                          <a:solidFill>
                            <a:srgbClr val="000000"/>
                          </a:solidFill>
                          <a:effectLst/>
                          <a:latin typeface="Calibri" panose="020F0502020204030204" pitchFamily="34" charset="0"/>
                        </a:rPr>
                        <a:t>$4.64 </a:t>
                      </a:r>
                    </a:p>
                  </a:txBody>
                  <a:tcPr marL="6350" marR="6350" marT="63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US" sz="1000" b="0" i="0" u="none" strike="noStrike">
                          <a:solidFill>
                            <a:srgbClr val="000000"/>
                          </a:solidFill>
                          <a:effectLst/>
                          <a:latin typeface="Calibri" panose="020F0502020204030204" pitchFamily="34" charset="0"/>
                        </a:rPr>
                        <a:t>10.1%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US" sz="1000" b="1" i="0" u="none" strike="noStrike">
                          <a:solidFill>
                            <a:srgbClr val="000000"/>
                          </a:solidFill>
                          <a:effectLst/>
                          <a:latin typeface="Calibri" panose="020F0502020204030204" pitchFamily="34" charset="0"/>
                        </a:rPr>
                        <a:t>$50.46 </a:t>
                      </a: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2816984326"/>
                  </a:ext>
                </a:extLst>
              </a:tr>
              <a:tr h="184150">
                <a:tc>
                  <a:txBody>
                    <a:bodyPr/>
                    <a:lstStyle/>
                    <a:p>
                      <a:pPr algn="l" fontAlgn="b"/>
                      <a:r>
                        <a:rPr lang="en-US" sz="1000" b="0" i="0" u="none" strike="noStrike">
                          <a:solidFill>
                            <a:srgbClr val="000000"/>
                          </a:solidFill>
                          <a:effectLst/>
                          <a:latin typeface="Calibri" panose="020F0502020204030204" pitchFamily="34" charset="0"/>
                        </a:rPr>
                        <a:t>Region 2- Central</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Calibri" panose="020F0502020204030204" pitchFamily="34" charset="0"/>
                        </a:rPr>
                        <a:t>$48.81 </a:t>
                      </a: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Calibri" panose="020F0502020204030204" pitchFamily="34" charset="0"/>
                        </a:rPr>
                        <a:t>$0.73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US" sz="1000" b="0" i="0" u="none" strike="noStrike">
                          <a:solidFill>
                            <a:srgbClr val="808080"/>
                          </a:solidFill>
                          <a:effectLst/>
                          <a:latin typeface="Calibri" panose="020F0502020204030204" pitchFamily="34" charset="0"/>
                        </a:rPr>
                        <a:t>$49.54 </a:t>
                      </a:r>
                    </a:p>
                  </a:txBody>
                  <a:tcPr marL="6350" marR="6350" marT="63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000000"/>
                          </a:solidFill>
                          <a:effectLst/>
                          <a:latin typeface="Calibri" panose="020F0502020204030204" pitchFamily="34" charset="0"/>
                        </a:rPr>
                        <a:t>$50.00 </a:t>
                      </a: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en-US" sz="1000" b="1" i="0" u="none" strike="noStrike">
                          <a:solidFill>
                            <a:srgbClr val="000000"/>
                          </a:solidFill>
                          <a:effectLst/>
                          <a:latin typeface="Calibri" panose="020F0502020204030204" pitchFamily="34" charset="0"/>
                        </a:rPr>
                        <a:t>$50.00 </a:t>
                      </a:r>
                    </a:p>
                  </a:txBody>
                  <a:tcPr marL="6350" marR="6350" marT="63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US" sz="1000" b="0" i="0" u="none" strike="noStrike">
                          <a:solidFill>
                            <a:srgbClr val="000000"/>
                          </a:solidFill>
                          <a:effectLst/>
                          <a:latin typeface="Calibri" panose="020F0502020204030204" pitchFamily="34" charset="0"/>
                        </a:rPr>
                        <a:t>2.4%</a:t>
                      </a: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US" sz="1000" b="0" i="0" u="none" strike="noStrike">
                          <a:solidFill>
                            <a:srgbClr val="000000"/>
                          </a:solidFill>
                          <a:effectLst/>
                          <a:latin typeface="Calibri" panose="020F0502020204030204" pitchFamily="34" charset="0"/>
                        </a:rPr>
                        <a:t>$4.25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rtl="0" fontAlgn="ctr"/>
                      <a:r>
                        <a:rPr lang="en-US" sz="1000" b="0" i="0" u="none" strike="noStrike">
                          <a:solidFill>
                            <a:srgbClr val="000000"/>
                          </a:solidFill>
                          <a:effectLst/>
                          <a:latin typeface="Calibri" panose="020F0502020204030204" pitchFamily="34" charset="0"/>
                        </a:rPr>
                        <a:t>$5.44 </a:t>
                      </a:r>
                    </a:p>
                  </a:txBody>
                  <a:tcPr marL="6350" marR="6350" marT="63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US" sz="1000" b="0" i="0" u="none" strike="noStrike">
                          <a:solidFill>
                            <a:srgbClr val="000000"/>
                          </a:solidFill>
                          <a:effectLst/>
                          <a:latin typeface="Calibri" panose="020F0502020204030204" pitchFamily="34" charset="0"/>
                        </a:rPr>
                        <a:t>11.1%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US" sz="1000" b="1" i="0" u="none" strike="noStrike">
                          <a:solidFill>
                            <a:srgbClr val="000000"/>
                          </a:solidFill>
                          <a:effectLst/>
                          <a:latin typeface="Calibri" panose="020F0502020204030204" pitchFamily="34" charset="0"/>
                        </a:rPr>
                        <a:t>$54.25 </a:t>
                      </a: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2406409922"/>
                  </a:ext>
                </a:extLst>
              </a:tr>
              <a:tr h="184150">
                <a:tc>
                  <a:txBody>
                    <a:bodyPr/>
                    <a:lstStyle/>
                    <a:p>
                      <a:pPr algn="l" fontAlgn="b"/>
                      <a:r>
                        <a:rPr lang="en-US" sz="1000" b="0" i="0" u="none" strike="noStrike">
                          <a:solidFill>
                            <a:srgbClr val="000000"/>
                          </a:solidFill>
                          <a:effectLst/>
                          <a:latin typeface="Calibri" panose="020F0502020204030204" pitchFamily="34" charset="0"/>
                        </a:rPr>
                        <a:t>Region 3- Northeast</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Calibri" panose="020F0502020204030204" pitchFamily="34" charset="0"/>
                        </a:rPr>
                        <a:t>$49.91 </a:t>
                      </a: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Calibri" panose="020F0502020204030204" pitchFamily="34" charset="0"/>
                        </a:rPr>
                        <a:t>$0.75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US" sz="1000" b="0" i="0" u="none" strike="noStrike">
                          <a:solidFill>
                            <a:srgbClr val="000000"/>
                          </a:solidFill>
                          <a:effectLst/>
                          <a:latin typeface="Calibri" panose="020F0502020204030204" pitchFamily="34" charset="0"/>
                        </a:rPr>
                        <a:t>$50.66 </a:t>
                      </a:r>
                    </a:p>
                  </a:txBody>
                  <a:tcPr marL="6350" marR="6350" marT="63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en-US" sz="1000" b="0" i="0" u="none" strike="noStrike">
                          <a:solidFill>
                            <a:srgbClr val="808080"/>
                          </a:solidFill>
                          <a:effectLst/>
                          <a:latin typeface="Calibri" panose="020F0502020204030204" pitchFamily="34" charset="0"/>
                        </a:rPr>
                        <a:t>$49.91 </a:t>
                      </a: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000" b="1" i="0" u="none" strike="noStrike">
                          <a:solidFill>
                            <a:srgbClr val="000000"/>
                          </a:solidFill>
                          <a:effectLst/>
                          <a:latin typeface="Calibri" panose="020F0502020204030204" pitchFamily="34" charset="0"/>
                        </a:rPr>
                        <a:t>$50.66 </a:t>
                      </a:r>
                    </a:p>
                  </a:txBody>
                  <a:tcPr marL="6350" marR="6350" marT="63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US" sz="1000" b="0" i="0" u="none" strike="noStrike">
                          <a:solidFill>
                            <a:srgbClr val="000000"/>
                          </a:solidFill>
                          <a:effectLst/>
                          <a:latin typeface="Calibri" panose="020F0502020204030204" pitchFamily="34" charset="0"/>
                        </a:rPr>
                        <a:t>1.5%</a:t>
                      </a: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US" sz="1000" b="0" i="0" u="none" strike="noStrike">
                          <a:solidFill>
                            <a:srgbClr val="000000"/>
                          </a:solidFill>
                          <a:effectLst/>
                          <a:latin typeface="Calibri" panose="020F0502020204030204" pitchFamily="34" charset="0"/>
                        </a:rPr>
                        <a:t>$4.31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rtl="0" fontAlgn="ctr"/>
                      <a:r>
                        <a:rPr lang="en-US" sz="1000" b="0" i="0" u="none" strike="noStrike">
                          <a:solidFill>
                            <a:srgbClr val="000000"/>
                          </a:solidFill>
                          <a:effectLst/>
                          <a:latin typeface="Calibri" panose="020F0502020204030204" pitchFamily="34" charset="0"/>
                        </a:rPr>
                        <a:t>$5.05 </a:t>
                      </a:r>
                    </a:p>
                  </a:txBody>
                  <a:tcPr marL="6350" marR="6350" marT="63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US" sz="1000" b="0" i="0" u="none" strike="noStrike">
                          <a:solidFill>
                            <a:srgbClr val="000000"/>
                          </a:solidFill>
                          <a:effectLst/>
                          <a:latin typeface="Calibri" panose="020F0502020204030204" pitchFamily="34" charset="0"/>
                        </a:rPr>
                        <a:t>10.1%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US" sz="1000" b="1" i="0" u="none" strike="noStrike">
                          <a:solidFill>
                            <a:srgbClr val="000000"/>
                          </a:solidFill>
                          <a:effectLst/>
                          <a:latin typeface="Calibri" panose="020F0502020204030204" pitchFamily="34" charset="0"/>
                        </a:rPr>
                        <a:t>$54.97 </a:t>
                      </a: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2814577737"/>
                  </a:ext>
                </a:extLst>
              </a:tr>
              <a:tr h="184150">
                <a:tc>
                  <a:txBody>
                    <a:bodyPr/>
                    <a:lstStyle/>
                    <a:p>
                      <a:pPr algn="l" fontAlgn="b"/>
                      <a:r>
                        <a:rPr lang="en-US" sz="1000" b="0" i="0" u="none" strike="noStrike">
                          <a:solidFill>
                            <a:srgbClr val="000000"/>
                          </a:solidFill>
                          <a:effectLst/>
                          <a:latin typeface="Calibri" panose="020F0502020204030204" pitchFamily="34" charset="0"/>
                        </a:rPr>
                        <a:t>Region 4- Metro</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Calibri" panose="020F0502020204030204" pitchFamily="34" charset="0"/>
                        </a:rPr>
                        <a:t>$63.22 </a:t>
                      </a: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Calibri" panose="020F0502020204030204" pitchFamily="34" charset="0"/>
                        </a:rPr>
                        <a:t>$0.95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US" sz="1000" b="0" i="0" u="none" strike="noStrike">
                          <a:solidFill>
                            <a:srgbClr val="808080"/>
                          </a:solidFill>
                          <a:effectLst/>
                          <a:latin typeface="Calibri" panose="020F0502020204030204" pitchFamily="34" charset="0"/>
                        </a:rPr>
                        <a:t>$64.17 </a:t>
                      </a:r>
                    </a:p>
                  </a:txBody>
                  <a:tcPr marL="6350" marR="6350" marT="63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000000"/>
                          </a:solidFill>
                          <a:effectLst/>
                          <a:latin typeface="Calibri" panose="020F0502020204030204" pitchFamily="34" charset="0"/>
                        </a:rPr>
                        <a:t>$70.00 </a:t>
                      </a: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en-US" sz="1000" b="1" i="0" u="none" strike="noStrike">
                          <a:solidFill>
                            <a:srgbClr val="000000"/>
                          </a:solidFill>
                          <a:effectLst/>
                          <a:latin typeface="Calibri" panose="020F0502020204030204" pitchFamily="34" charset="0"/>
                        </a:rPr>
                        <a:t>$70.00 </a:t>
                      </a:r>
                    </a:p>
                  </a:txBody>
                  <a:tcPr marL="6350" marR="6350" marT="63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US" sz="1000" b="0" i="0" u="none" strike="noStrike">
                          <a:solidFill>
                            <a:srgbClr val="000000"/>
                          </a:solidFill>
                          <a:effectLst/>
                          <a:latin typeface="Calibri" panose="020F0502020204030204" pitchFamily="34" charset="0"/>
                        </a:rPr>
                        <a:t>10.7%</a:t>
                      </a: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US" sz="1000" b="0" i="0" u="none" strike="noStrike">
                          <a:solidFill>
                            <a:srgbClr val="000000"/>
                          </a:solidFill>
                          <a:effectLst/>
                          <a:latin typeface="Calibri" panose="020F0502020204030204" pitchFamily="34" charset="0"/>
                        </a:rPr>
                        <a:t>$5.95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rtl="0" fontAlgn="ctr"/>
                      <a:r>
                        <a:rPr lang="en-US" sz="1000" b="0" i="0" u="none" strike="noStrike">
                          <a:solidFill>
                            <a:srgbClr val="000000"/>
                          </a:solidFill>
                          <a:effectLst/>
                          <a:latin typeface="Calibri" panose="020F0502020204030204" pitchFamily="34" charset="0"/>
                        </a:rPr>
                        <a:t>$12.73 </a:t>
                      </a:r>
                    </a:p>
                  </a:txBody>
                  <a:tcPr marL="6350" marR="6350" marT="63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US" sz="1000" b="0" i="0" u="none" strike="noStrike">
                          <a:solidFill>
                            <a:srgbClr val="000000"/>
                          </a:solidFill>
                          <a:effectLst/>
                          <a:latin typeface="Calibri" panose="020F0502020204030204" pitchFamily="34" charset="0"/>
                        </a:rPr>
                        <a:t>20.1%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US" sz="1000" b="1" i="0" u="none" strike="noStrike">
                          <a:solidFill>
                            <a:srgbClr val="000000"/>
                          </a:solidFill>
                          <a:effectLst/>
                          <a:latin typeface="Calibri" panose="020F0502020204030204" pitchFamily="34" charset="0"/>
                        </a:rPr>
                        <a:t>$75.95 </a:t>
                      </a: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16556357"/>
                  </a:ext>
                </a:extLst>
              </a:tr>
              <a:tr h="184150">
                <a:tc>
                  <a:txBody>
                    <a:bodyPr/>
                    <a:lstStyle/>
                    <a:p>
                      <a:pPr algn="l" fontAlgn="b"/>
                      <a:r>
                        <a:rPr lang="en-US" sz="1000" b="0" i="0" u="none" strike="noStrike">
                          <a:solidFill>
                            <a:srgbClr val="000000"/>
                          </a:solidFill>
                          <a:effectLst/>
                          <a:latin typeface="Calibri" panose="020F0502020204030204" pitchFamily="34" charset="0"/>
                        </a:rPr>
                        <a:t>Region 5- Southeast</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Calibri" panose="020F0502020204030204" pitchFamily="34" charset="0"/>
                        </a:rPr>
                        <a:t>$47.03 </a:t>
                      </a: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Calibri" panose="020F0502020204030204" pitchFamily="34" charset="0"/>
                        </a:rPr>
                        <a:t>$0.71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US" sz="1000" b="0" i="0" u="none" strike="noStrike">
                          <a:solidFill>
                            <a:srgbClr val="000000"/>
                          </a:solidFill>
                          <a:effectLst/>
                          <a:latin typeface="Calibri" panose="020F0502020204030204" pitchFamily="34" charset="0"/>
                        </a:rPr>
                        <a:t>$47.74 </a:t>
                      </a:r>
                    </a:p>
                  </a:txBody>
                  <a:tcPr marL="6350" marR="6350" marT="63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en-US" sz="1000" b="0" i="0" u="none" strike="noStrike">
                          <a:solidFill>
                            <a:srgbClr val="808080"/>
                          </a:solidFill>
                          <a:effectLst/>
                          <a:latin typeface="Calibri" panose="020F0502020204030204" pitchFamily="34" charset="0"/>
                        </a:rPr>
                        <a:t>$46.60 </a:t>
                      </a: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000" b="1" i="0" u="none" strike="noStrike">
                          <a:solidFill>
                            <a:srgbClr val="000000"/>
                          </a:solidFill>
                          <a:effectLst/>
                          <a:latin typeface="Calibri" panose="020F0502020204030204" pitchFamily="34" charset="0"/>
                        </a:rPr>
                        <a:t>$47.74 </a:t>
                      </a:r>
                    </a:p>
                  </a:txBody>
                  <a:tcPr marL="6350" marR="6350" marT="63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US" sz="1000" b="0" i="0" u="none" strike="noStrike">
                          <a:solidFill>
                            <a:srgbClr val="000000"/>
                          </a:solidFill>
                          <a:effectLst/>
                          <a:latin typeface="Calibri" panose="020F0502020204030204" pitchFamily="34" charset="0"/>
                        </a:rPr>
                        <a:t>1.5%</a:t>
                      </a: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US" sz="1000" b="0" i="0" u="none" strike="noStrike">
                          <a:solidFill>
                            <a:srgbClr val="000000"/>
                          </a:solidFill>
                          <a:effectLst/>
                          <a:latin typeface="Calibri" panose="020F0502020204030204" pitchFamily="34" charset="0"/>
                        </a:rPr>
                        <a:t>$4.06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rtl="0" fontAlgn="ctr"/>
                      <a:r>
                        <a:rPr lang="en-US" sz="1000" b="0" i="0" u="none" strike="noStrike">
                          <a:solidFill>
                            <a:srgbClr val="000000"/>
                          </a:solidFill>
                          <a:effectLst/>
                          <a:latin typeface="Calibri" panose="020F0502020204030204" pitchFamily="34" charset="0"/>
                        </a:rPr>
                        <a:t>$4.76 </a:t>
                      </a:r>
                    </a:p>
                  </a:txBody>
                  <a:tcPr marL="6350" marR="6350" marT="63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US" sz="1000" b="0" i="0" u="none" strike="noStrike">
                          <a:solidFill>
                            <a:srgbClr val="000000"/>
                          </a:solidFill>
                          <a:effectLst/>
                          <a:latin typeface="Calibri" panose="020F0502020204030204" pitchFamily="34" charset="0"/>
                        </a:rPr>
                        <a:t>10.1%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US" sz="1000" b="1" i="0" u="none" strike="noStrike">
                          <a:solidFill>
                            <a:srgbClr val="000000"/>
                          </a:solidFill>
                          <a:effectLst/>
                          <a:latin typeface="Calibri" panose="020F0502020204030204" pitchFamily="34" charset="0"/>
                        </a:rPr>
                        <a:t>$51.80 </a:t>
                      </a: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4293936933"/>
                  </a:ext>
                </a:extLst>
              </a:tr>
              <a:tr h="190500">
                <a:tc>
                  <a:txBody>
                    <a:bodyPr/>
                    <a:lstStyle/>
                    <a:p>
                      <a:pPr algn="l" fontAlgn="b"/>
                      <a:r>
                        <a:rPr lang="en-US" sz="1000" b="0" i="0" u="none" strike="noStrike">
                          <a:solidFill>
                            <a:srgbClr val="000000"/>
                          </a:solidFill>
                          <a:effectLst/>
                          <a:latin typeface="Calibri" panose="020F0502020204030204" pitchFamily="34" charset="0"/>
                        </a:rPr>
                        <a:t>Region 6- Metro Boston</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Calibri" panose="020F0502020204030204" pitchFamily="34" charset="0"/>
                        </a:rPr>
                        <a:t>$50.37 </a:t>
                      </a: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Calibri" panose="020F0502020204030204" pitchFamily="34" charset="0"/>
                        </a:rPr>
                        <a:t>$0.76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US" sz="1000" b="0" i="0" u="none" strike="noStrike">
                          <a:solidFill>
                            <a:srgbClr val="808080"/>
                          </a:solidFill>
                          <a:effectLst/>
                          <a:latin typeface="Calibri" panose="020F0502020204030204" pitchFamily="34" charset="0"/>
                        </a:rPr>
                        <a:t>$51.13 </a:t>
                      </a:r>
                    </a:p>
                  </a:txBody>
                  <a:tcPr marL="6350" marR="6350" marT="63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000000"/>
                          </a:solidFill>
                          <a:effectLst/>
                          <a:latin typeface="Calibri" panose="020F0502020204030204" pitchFamily="34" charset="0"/>
                        </a:rPr>
                        <a:t>$68.00 </a:t>
                      </a: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en-US" sz="1000" b="1" i="0" u="none" strike="noStrike">
                          <a:solidFill>
                            <a:srgbClr val="000000"/>
                          </a:solidFill>
                          <a:effectLst/>
                          <a:latin typeface="Calibri" panose="020F0502020204030204" pitchFamily="34" charset="0"/>
                        </a:rPr>
                        <a:t>$68.00 </a:t>
                      </a:r>
                    </a:p>
                  </a:txBody>
                  <a:tcPr marL="6350" marR="6350" marT="63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US" sz="1000" b="0" i="0" u="none" strike="noStrike">
                          <a:solidFill>
                            <a:srgbClr val="000000"/>
                          </a:solidFill>
                          <a:effectLst/>
                          <a:latin typeface="Calibri" panose="020F0502020204030204" pitchFamily="34" charset="0"/>
                        </a:rPr>
                        <a:t>35.0%</a:t>
                      </a: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US" sz="1000" b="0" i="0" u="none" strike="noStrike">
                          <a:solidFill>
                            <a:srgbClr val="000000"/>
                          </a:solidFill>
                          <a:effectLst/>
                          <a:latin typeface="Calibri" panose="020F0502020204030204" pitchFamily="34" charset="0"/>
                        </a:rPr>
                        <a:t>$5.78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ctr" rtl="0" fontAlgn="ctr"/>
                      <a:r>
                        <a:rPr lang="en-US" sz="1000" b="0" i="0" u="none" strike="noStrike">
                          <a:solidFill>
                            <a:srgbClr val="000000"/>
                          </a:solidFill>
                          <a:effectLst/>
                          <a:latin typeface="Calibri" panose="020F0502020204030204" pitchFamily="34" charset="0"/>
                        </a:rPr>
                        <a:t>$23.41 </a:t>
                      </a:r>
                    </a:p>
                  </a:txBody>
                  <a:tcPr marL="6350" marR="6350" marT="63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US" sz="1000" b="0" i="0" u="none" strike="noStrike">
                          <a:solidFill>
                            <a:srgbClr val="000000"/>
                          </a:solidFill>
                          <a:effectLst/>
                          <a:latin typeface="Calibri" panose="020F0502020204030204" pitchFamily="34" charset="0"/>
                        </a:rPr>
                        <a:t>46.5%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US" sz="1000" b="1" i="0" u="none" strike="noStrike">
                          <a:solidFill>
                            <a:srgbClr val="000000"/>
                          </a:solidFill>
                          <a:effectLst/>
                          <a:latin typeface="Calibri" panose="020F0502020204030204" pitchFamily="34" charset="0"/>
                        </a:rPr>
                        <a:t>$73.78 </a:t>
                      </a: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3227903728"/>
                  </a:ext>
                </a:extLst>
              </a:tr>
            </a:tbl>
          </a:graphicData>
        </a:graphic>
      </p:graphicFrame>
      <p:graphicFrame>
        <p:nvGraphicFramePr>
          <p:cNvPr id="7" name="Table 6">
            <a:extLst>
              <a:ext uri="{FF2B5EF4-FFF2-40B4-BE49-F238E27FC236}">
                <a16:creationId xmlns:a16="http://schemas.microsoft.com/office/drawing/2014/main" id="{25536E0D-56BE-52BB-2B7D-469B412FD6CA}"/>
              </a:ext>
            </a:extLst>
          </p:cNvPr>
          <p:cNvGraphicFramePr>
            <a:graphicFrameLocks noGrp="1"/>
          </p:cNvGraphicFramePr>
          <p:nvPr>
            <p:extLst>
              <p:ext uri="{D42A27DB-BD31-4B8C-83A1-F6EECF244321}">
                <p14:modId xmlns:p14="http://schemas.microsoft.com/office/powerpoint/2010/main" val="2100082661"/>
              </p:ext>
            </p:extLst>
          </p:nvPr>
        </p:nvGraphicFramePr>
        <p:xfrm>
          <a:off x="800096" y="3932567"/>
          <a:ext cx="7543805" cy="2661920"/>
        </p:xfrm>
        <a:graphic>
          <a:graphicData uri="http://schemas.openxmlformats.org/drawingml/2006/table">
            <a:tbl>
              <a:tblPr/>
              <a:tblGrid>
                <a:gridCol w="1025305">
                  <a:extLst>
                    <a:ext uri="{9D8B030D-6E8A-4147-A177-3AD203B41FA5}">
                      <a16:colId xmlns:a16="http://schemas.microsoft.com/office/drawing/2014/main" val="3713726339"/>
                    </a:ext>
                  </a:extLst>
                </a:gridCol>
                <a:gridCol w="651850">
                  <a:extLst>
                    <a:ext uri="{9D8B030D-6E8A-4147-A177-3AD203B41FA5}">
                      <a16:colId xmlns:a16="http://schemas.microsoft.com/office/drawing/2014/main" val="2552194346"/>
                    </a:ext>
                  </a:extLst>
                </a:gridCol>
                <a:gridCol w="651850">
                  <a:extLst>
                    <a:ext uri="{9D8B030D-6E8A-4147-A177-3AD203B41FA5}">
                      <a16:colId xmlns:a16="http://schemas.microsoft.com/office/drawing/2014/main" val="1848573433"/>
                    </a:ext>
                  </a:extLst>
                </a:gridCol>
                <a:gridCol w="651850">
                  <a:extLst>
                    <a:ext uri="{9D8B030D-6E8A-4147-A177-3AD203B41FA5}">
                      <a16:colId xmlns:a16="http://schemas.microsoft.com/office/drawing/2014/main" val="1446118865"/>
                    </a:ext>
                  </a:extLst>
                </a:gridCol>
                <a:gridCol w="651850">
                  <a:extLst>
                    <a:ext uri="{9D8B030D-6E8A-4147-A177-3AD203B41FA5}">
                      <a16:colId xmlns:a16="http://schemas.microsoft.com/office/drawing/2014/main" val="387417747"/>
                    </a:ext>
                  </a:extLst>
                </a:gridCol>
                <a:gridCol w="651850">
                  <a:extLst>
                    <a:ext uri="{9D8B030D-6E8A-4147-A177-3AD203B41FA5}">
                      <a16:colId xmlns:a16="http://schemas.microsoft.com/office/drawing/2014/main" val="869789146"/>
                    </a:ext>
                  </a:extLst>
                </a:gridCol>
                <a:gridCol w="651850">
                  <a:extLst>
                    <a:ext uri="{9D8B030D-6E8A-4147-A177-3AD203B41FA5}">
                      <a16:colId xmlns:a16="http://schemas.microsoft.com/office/drawing/2014/main" val="3388403363"/>
                    </a:ext>
                  </a:extLst>
                </a:gridCol>
                <a:gridCol w="651850">
                  <a:extLst>
                    <a:ext uri="{9D8B030D-6E8A-4147-A177-3AD203B41FA5}">
                      <a16:colId xmlns:a16="http://schemas.microsoft.com/office/drawing/2014/main" val="1450441620"/>
                    </a:ext>
                  </a:extLst>
                </a:gridCol>
                <a:gridCol w="651850">
                  <a:extLst>
                    <a:ext uri="{9D8B030D-6E8A-4147-A177-3AD203B41FA5}">
                      <a16:colId xmlns:a16="http://schemas.microsoft.com/office/drawing/2014/main" val="1687128089"/>
                    </a:ext>
                  </a:extLst>
                </a:gridCol>
                <a:gridCol w="651850">
                  <a:extLst>
                    <a:ext uri="{9D8B030D-6E8A-4147-A177-3AD203B41FA5}">
                      <a16:colId xmlns:a16="http://schemas.microsoft.com/office/drawing/2014/main" val="3125797192"/>
                    </a:ext>
                  </a:extLst>
                </a:gridCol>
                <a:gridCol w="651850">
                  <a:extLst>
                    <a:ext uri="{9D8B030D-6E8A-4147-A177-3AD203B41FA5}">
                      <a16:colId xmlns:a16="http://schemas.microsoft.com/office/drawing/2014/main" val="1192031655"/>
                    </a:ext>
                  </a:extLst>
                </a:gridCol>
              </a:tblGrid>
              <a:tr h="190500">
                <a:tc rowSpan="2" gridSpan="2">
                  <a:txBody>
                    <a:bodyPr/>
                    <a:lstStyle/>
                    <a:p>
                      <a:pPr algn="ctr" fontAlgn="b"/>
                      <a:r>
                        <a:rPr lang="en-US" sz="1100" b="1" i="0" u="none" strike="noStrike">
                          <a:solidFill>
                            <a:srgbClr val="000000"/>
                          </a:solidFill>
                          <a:effectLst/>
                          <a:latin typeface="Calibri" panose="020F0502020204030204" pitchFamily="34" charset="0"/>
                        </a:rPr>
                        <a:t>GSA School Age</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hMerge="1">
                  <a:txBody>
                    <a:bodyPr/>
                    <a:lstStyle/>
                    <a:p>
                      <a:endParaRPr lang="en-US"/>
                    </a:p>
                  </a:txBody>
                  <a:tcPr/>
                </a:tc>
                <a:tc gridSpan="5">
                  <a:txBody>
                    <a:bodyPr/>
                    <a:lstStyle/>
                    <a:p>
                      <a:pPr algn="ctr" fontAlgn="b"/>
                      <a:r>
                        <a:rPr lang="en-US" sz="1100" b="1" i="0" u="none" strike="noStrike">
                          <a:solidFill>
                            <a:srgbClr val="000000"/>
                          </a:solidFill>
                          <a:effectLst/>
                          <a:latin typeface="Calibri" panose="020F0502020204030204" pitchFamily="34" charset="0"/>
                        </a:rPr>
                        <a:t>1.5% + Targeted Rate Increase</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algn="ctr" fontAlgn="b"/>
                      <a:r>
                        <a:rPr lang="en-US" sz="1100" b="1" i="0" u="none" strike="noStrike">
                          <a:solidFill>
                            <a:srgbClr val="000000"/>
                          </a:solidFill>
                          <a:effectLst/>
                          <a:latin typeface="Calibri" panose="020F0502020204030204" pitchFamily="34" charset="0"/>
                        </a:rPr>
                        <a:t>$40M Quality Add-On</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rowSpan="2" gridSpan="3">
                  <a:txBody>
                    <a:bodyPr/>
                    <a:lstStyle/>
                    <a:p>
                      <a:pPr algn="ctr" fontAlgn="ctr"/>
                      <a:r>
                        <a:rPr lang="en-US" sz="1100" b="1" i="0" u="none" strike="noStrike">
                          <a:solidFill>
                            <a:srgbClr val="000000"/>
                          </a:solidFill>
                          <a:effectLst/>
                          <a:latin typeface="Calibri" panose="020F0502020204030204" pitchFamily="34" charset="0"/>
                        </a:rPr>
                        <a:t>Total Impact on FY23 Rates</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rowSpan="2" hMerge="1">
                  <a:txBody>
                    <a:bodyPr/>
                    <a:lstStyle/>
                    <a:p>
                      <a:endParaRPr lang="en-US"/>
                    </a:p>
                  </a:txBody>
                  <a:tcPr/>
                </a:tc>
                <a:tc rowSpan="2" hMerge="1">
                  <a:txBody>
                    <a:bodyPr/>
                    <a:lstStyle/>
                    <a:p>
                      <a:endParaRPr lang="en-US"/>
                    </a:p>
                  </a:txBody>
                  <a:tcPr/>
                </a:tc>
                <a:extLst>
                  <a:ext uri="{0D108BD9-81ED-4DB2-BD59-A6C34878D82A}">
                    <a16:rowId xmlns:a16="http://schemas.microsoft.com/office/drawing/2014/main" val="3209162148"/>
                  </a:ext>
                </a:extLst>
              </a:tr>
              <a:tr h="184150">
                <a:tc gridSpan="2" vMerge="1">
                  <a:txBody>
                    <a:bodyPr/>
                    <a:lstStyle/>
                    <a:p>
                      <a:endParaRPr lang="en-US"/>
                    </a:p>
                  </a:txBody>
                  <a:tcPr/>
                </a:tc>
                <a:tc hMerge="1" vMerge="1">
                  <a:txBody>
                    <a:bodyPr/>
                    <a:lstStyle/>
                    <a:p>
                      <a:endParaRPr lang="en-US"/>
                    </a:p>
                  </a:txBody>
                  <a:tcPr/>
                </a:tc>
                <a:tc>
                  <a:txBody>
                    <a:bodyPr/>
                    <a:lstStyle/>
                    <a:p>
                      <a:pPr algn="ctr" fontAlgn="b"/>
                      <a:r>
                        <a:rPr lang="en-US" sz="1100" b="1" i="0" u="sng"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gridSpan="2">
                  <a:txBody>
                    <a:bodyPr/>
                    <a:lstStyle/>
                    <a:p>
                      <a:pPr algn="ctr" fontAlgn="b"/>
                      <a:r>
                        <a:rPr lang="en-US" sz="1100" b="1" i="0" u="none" strike="noStrike">
                          <a:solidFill>
                            <a:srgbClr val="000000"/>
                          </a:solidFill>
                          <a:effectLst/>
                          <a:latin typeface="Calibri" panose="020F0502020204030204" pitchFamily="34" charset="0"/>
                        </a:rPr>
                        <a:t>Select Highest of 2</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a:txBody>
                    <a:bodyPr/>
                    <a:lstStyle/>
                    <a:p>
                      <a:pPr algn="ctr" fontAlgn="b"/>
                      <a:r>
                        <a:rPr lang="en-US" sz="1100" b="1" i="0" u="sng"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100" b="1" i="0" u="sng" strike="noStrike">
                          <a:solidFill>
                            <a:srgbClr val="000000"/>
                          </a:solidFill>
                          <a:effectLst/>
                          <a:latin typeface="Calibri" panose="020F0502020204030204" pitchFamily="34" charset="0"/>
                        </a:rPr>
                        <a:t> </a:t>
                      </a:r>
                    </a:p>
                  </a:txBody>
                  <a:tcPr marL="6350" marR="6350" marT="6350"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3009031435"/>
                  </a:ext>
                </a:extLst>
              </a:tr>
              <a:tr h="666750">
                <a:tc>
                  <a:txBody>
                    <a:bodyPr/>
                    <a:lstStyle/>
                    <a:p>
                      <a:pPr algn="ctr" fontAlgn="b"/>
                      <a:r>
                        <a:rPr lang="en-US" sz="1000" b="1" i="0" u="none" strike="noStrike">
                          <a:solidFill>
                            <a:srgbClr val="000000"/>
                          </a:solidFill>
                          <a:effectLst/>
                          <a:latin typeface="Calibri" panose="020F0502020204030204" pitchFamily="34" charset="0"/>
                        </a:rPr>
                        <a:t>Region</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FY22 Base Rate</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1.5% Increase</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b"/>
                      <a:r>
                        <a:rPr lang="en-US" sz="1000" b="1" i="0" u="none" strike="noStrike">
                          <a:solidFill>
                            <a:srgbClr val="000000"/>
                          </a:solidFill>
                          <a:effectLst/>
                          <a:latin typeface="Calibri" panose="020F0502020204030204" pitchFamily="34" charset="0"/>
                        </a:rPr>
                        <a:t>Value After 1.5% Increase</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b"/>
                      <a:r>
                        <a:rPr lang="en-US" sz="1000" b="1" i="0" u="none" strike="noStrike">
                          <a:solidFill>
                            <a:srgbClr val="000000"/>
                          </a:solidFill>
                          <a:effectLst/>
                          <a:latin typeface="Calibri" panose="020F0502020204030204" pitchFamily="34" charset="0"/>
                        </a:rPr>
                        <a:t>30th Percentile</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b"/>
                      <a:r>
                        <a:rPr lang="en-US" sz="1000" b="1" i="0" u="none" strike="noStrike">
                          <a:solidFill>
                            <a:srgbClr val="000000"/>
                          </a:solidFill>
                          <a:effectLst/>
                          <a:latin typeface="Calibri" panose="020F0502020204030204" pitchFamily="34" charset="0"/>
                        </a:rPr>
                        <a:t>New FY23 Base Rate</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b"/>
                      <a:r>
                        <a:rPr lang="en-US" sz="1000" b="1" i="0" u="none" strike="noStrike">
                          <a:solidFill>
                            <a:srgbClr val="000000"/>
                          </a:solidFill>
                          <a:effectLst/>
                          <a:latin typeface="Calibri" panose="020F0502020204030204" pitchFamily="34" charset="0"/>
                        </a:rPr>
                        <a:t>YOY Change</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b"/>
                      <a:r>
                        <a:rPr lang="en-US" sz="1000" b="1" i="0" u="none" strike="noStrike">
                          <a:solidFill>
                            <a:srgbClr val="000000"/>
                          </a:solidFill>
                          <a:effectLst/>
                          <a:latin typeface="Calibri" panose="020F0502020204030204" pitchFamily="34" charset="0"/>
                        </a:rPr>
                        <a:t>8.5% Quality Add-on Value</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b"/>
                      <a:r>
                        <a:rPr lang="en-US" sz="1000" b="1" i="0" u="none" strike="noStrike">
                          <a:solidFill>
                            <a:srgbClr val="000000"/>
                          </a:solidFill>
                          <a:effectLst/>
                          <a:latin typeface="Calibri" panose="020F0502020204030204" pitchFamily="34" charset="0"/>
                        </a:rPr>
                        <a:t> Total Difference from FY23</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b"/>
                      <a:r>
                        <a:rPr lang="en-US" sz="1000" b="1" i="0" u="none" strike="noStrike">
                          <a:solidFill>
                            <a:srgbClr val="000000"/>
                          </a:solidFill>
                          <a:effectLst/>
                          <a:latin typeface="Calibri" panose="020F0502020204030204" pitchFamily="34" charset="0"/>
                        </a:rPr>
                        <a:t>YOY Change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b"/>
                      <a:r>
                        <a:rPr lang="en-US" sz="1000" b="1" i="0" u="none" strike="noStrike">
                          <a:solidFill>
                            <a:srgbClr val="000000"/>
                          </a:solidFill>
                          <a:effectLst/>
                          <a:latin typeface="Calibri" panose="020F0502020204030204" pitchFamily="34" charset="0"/>
                        </a:rPr>
                        <a:t>FY23 Rate With Quality Add-on</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extLst>
                  <a:ext uri="{0D108BD9-81ED-4DB2-BD59-A6C34878D82A}">
                    <a16:rowId xmlns:a16="http://schemas.microsoft.com/office/drawing/2014/main" val="2171470470"/>
                  </a:ext>
                </a:extLst>
              </a:tr>
              <a:tr h="184150">
                <a:tc>
                  <a:txBody>
                    <a:bodyPr/>
                    <a:lstStyle/>
                    <a:p>
                      <a:pPr algn="l" fontAlgn="b"/>
                      <a:r>
                        <a:rPr lang="en-US" sz="1000" b="0" i="0" u="none" strike="noStrike">
                          <a:solidFill>
                            <a:srgbClr val="000000"/>
                          </a:solidFill>
                          <a:effectLst/>
                          <a:latin typeface="Calibri" panose="020F0502020204030204" pitchFamily="34" charset="0"/>
                        </a:rPr>
                        <a:t>Region 1- Western</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Calibri" panose="020F0502020204030204" pitchFamily="34" charset="0"/>
                        </a:rPr>
                        <a:t>$42.13 </a:t>
                      </a: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Calibri" panose="020F0502020204030204" pitchFamily="34" charset="0"/>
                        </a:rPr>
                        <a:t>$0.63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US" sz="1000" b="0" i="0" u="none" strike="noStrike">
                          <a:solidFill>
                            <a:srgbClr val="000000"/>
                          </a:solidFill>
                          <a:effectLst/>
                          <a:latin typeface="Calibri" panose="020F0502020204030204" pitchFamily="34" charset="0"/>
                        </a:rPr>
                        <a:t>$42.76 </a:t>
                      </a:r>
                    </a:p>
                  </a:txBody>
                  <a:tcPr marL="6350" marR="6350" marT="63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en-US" sz="1000" b="0" i="0" u="none" strike="noStrike">
                          <a:solidFill>
                            <a:srgbClr val="808080"/>
                          </a:solidFill>
                          <a:effectLst/>
                          <a:latin typeface="Calibri" panose="020F0502020204030204" pitchFamily="34" charset="0"/>
                        </a:rPr>
                        <a:t>$30.89 </a:t>
                      </a: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000" b="1" i="0" u="none" strike="noStrike">
                          <a:solidFill>
                            <a:srgbClr val="000000"/>
                          </a:solidFill>
                          <a:effectLst/>
                          <a:latin typeface="Calibri" panose="020F0502020204030204" pitchFamily="34" charset="0"/>
                        </a:rPr>
                        <a:t>$42.76 </a:t>
                      </a:r>
                    </a:p>
                  </a:txBody>
                  <a:tcPr marL="6350" marR="6350" marT="63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US" sz="1000" b="0" i="0" u="none" strike="noStrike">
                          <a:solidFill>
                            <a:srgbClr val="000000"/>
                          </a:solidFill>
                          <a:effectLst/>
                          <a:latin typeface="Calibri" panose="020F0502020204030204" pitchFamily="34" charset="0"/>
                        </a:rPr>
                        <a:t>1.5%</a:t>
                      </a: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US" sz="1000" b="0" i="0" u="none" strike="noStrike">
                          <a:solidFill>
                            <a:srgbClr val="000000"/>
                          </a:solidFill>
                          <a:effectLst/>
                          <a:latin typeface="Calibri" panose="020F0502020204030204" pitchFamily="34" charset="0"/>
                        </a:rPr>
                        <a:t>$3.63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rtl="0" fontAlgn="ctr"/>
                      <a:r>
                        <a:rPr lang="en-US" sz="1000" b="0" i="0" u="none" strike="noStrike">
                          <a:solidFill>
                            <a:srgbClr val="000000"/>
                          </a:solidFill>
                          <a:effectLst/>
                          <a:latin typeface="Calibri" panose="020F0502020204030204" pitchFamily="34" charset="0"/>
                        </a:rPr>
                        <a:t>$4.27 </a:t>
                      </a:r>
                    </a:p>
                  </a:txBody>
                  <a:tcPr marL="6350" marR="6350" marT="63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US" sz="1000" b="0" i="0" u="none" strike="noStrike">
                          <a:solidFill>
                            <a:srgbClr val="000000"/>
                          </a:solidFill>
                          <a:effectLst/>
                          <a:latin typeface="Calibri" panose="020F0502020204030204" pitchFamily="34" charset="0"/>
                        </a:rPr>
                        <a:t>10.1%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US" sz="1000" b="1" i="0" u="none" strike="noStrike">
                          <a:solidFill>
                            <a:srgbClr val="000000"/>
                          </a:solidFill>
                          <a:effectLst/>
                          <a:latin typeface="Calibri" panose="020F0502020204030204" pitchFamily="34" charset="0"/>
                        </a:rPr>
                        <a:t>$46.39 </a:t>
                      </a: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942714844"/>
                  </a:ext>
                </a:extLst>
              </a:tr>
              <a:tr h="184150">
                <a:tc>
                  <a:txBody>
                    <a:bodyPr/>
                    <a:lstStyle/>
                    <a:p>
                      <a:pPr algn="l" fontAlgn="b"/>
                      <a:r>
                        <a:rPr lang="en-US" sz="1000" b="0" i="0" u="none" strike="noStrike">
                          <a:solidFill>
                            <a:srgbClr val="000000"/>
                          </a:solidFill>
                          <a:effectLst/>
                          <a:latin typeface="Calibri" panose="020F0502020204030204" pitchFamily="34" charset="0"/>
                        </a:rPr>
                        <a:t>Region 2- Central</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Calibri" panose="020F0502020204030204" pitchFamily="34" charset="0"/>
                        </a:rPr>
                        <a:t>$42.14 </a:t>
                      </a: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Calibri" panose="020F0502020204030204" pitchFamily="34" charset="0"/>
                        </a:rPr>
                        <a:t>$0.63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US" sz="1000" b="0" i="0" u="none" strike="noStrike">
                          <a:solidFill>
                            <a:srgbClr val="000000"/>
                          </a:solidFill>
                          <a:effectLst/>
                          <a:latin typeface="Calibri" panose="020F0502020204030204" pitchFamily="34" charset="0"/>
                        </a:rPr>
                        <a:t>$42.77 </a:t>
                      </a:r>
                    </a:p>
                  </a:txBody>
                  <a:tcPr marL="6350" marR="6350" marT="63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en-US" sz="1000" b="0" i="0" u="none" strike="noStrike">
                          <a:solidFill>
                            <a:srgbClr val="808080"/>
                          </a:solidFill>
                          <a:effectLst/>
                          <a:latin typeface="Calibri" panose="020F0502020204030204" pitchFamily="34" charset="0"/>
                        </a:rPr>
                        <a:t>$39.60 </a:t>
                      </a: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000" b="1" i="0" u="none" strike="noStrike">
                          <a:solidFill>
                            <a:srgbClr val="000000"/>
                          </a:solidFill>
                          <a:effectLst/>
                          <a:latin typeface="Calibri" panose="020F0502020204030204" pitchFamily="34" charset="0"/>
                        </a:rPr>
                        <a:t>$42.77 </a:t>
                      </a:r>
                    </a:p>
                  </a:txBody>
                  <a:tcPr marL="6350" marR="6350" marT="63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US" sz="1000" b="0" i="0" u="none" strike="noStrike">
                          <a:solidFill>
                            <a:srgbClr val="000000"/>
                          </a:solidFill>
                          <a:effectLst/>
                          <a:latin typeface="Calibri" panose="020F0502020204030204" pitchFamily="34" charset="0"/>
                        </a:rPr>
                        <a:t>1.5%</a:t>
                      </a: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US" sz="1000" b="0" i="0" u="none" strike="noStrike">
                          <a:solidFill>
                            <a:srgbClr val="000000"/>
                          </a:solidFill>
                          <a:effectLst/>
                          <a:latin typeface="Calibri" panose="020F0502020204030204" pitchFamily="34" charset="0"/>
                        </a:rPr>
                        <a:t>$3.64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rtl="0" fontAlgn="ctr"/>
                      <a:r>
                        <a:rPr lang="en-US" sz="1000" b="0" i="0" u="none" strike="noStrike">
                          <a:solidFill>
                            <a:srgbClr val="000000"/>
                          </a:solidFill>
                          <a:effectLst/>
                          <a:latin typeface="Calibri" panose="020F0502020204030204" pitchFamily="34" charset="0"/>
                        </a:rPr>
                        <a:t>$4.27 </a:t>
                      </a:r>
                    </a:p>
                  </a:txBody>
                  <a:tcPr marL="6350" marR="6350" marT="63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US" sz="1000" b="0" i="0" u="none" strike="noStrike">
                          <a:solidFill>
                            <a:srgbClr val="000000"/>
                          </a:solidFill>
                          <a:effectLst/>
                          <a:latin typeface="Calibri" panose="020F0502020204030204" pitchFamily="34" charset="0"/>
                        </a:rPr>
                        <a:t>10.1%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US" sz="1000" b="1" i="0" u="none" strike="noStrike">
                          <a:solidFill>
                            <a:srgbClr val="000000"/>
                          </a:solidFill>
                          <a:effectLst/>
                          <a:latin typeface="Calibri" panose="020F0502020204030204" pitchFamily="34" charset="0"/>
                        </a:rPr>
                        <a:t>$46.41 </a:t>
                      </a: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2594906748"/>
                  </a:ext>
                </a:extLst>
              </a:tr>
              <a:tr h="184150">
                <a:tc>
                  <a:txBody>
                    <a:bodyPr/>
                    <a:lstStyle/>
                    <a:p>
                      <a:pPr algn="l" fontAlgn="b"/>
                      <a:r>
                        <a:rPr lang="en-US" sz="1000" b="0" i="0" u="none" strike="noStrike">
                          <a:solidFill>
                            <a:srgbClr val="000000"/>
                          </a:solidFill>
                          <a:effectLst/>
                          <a:latin typeface="Calibri" panose="020F0502020204030204" pitchFamily="34" charset="0"/>
                        </a:rPr>
                        <a:t>Region 3- Northeast</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Calibri" panose="020F0502020204030204" pitchFamily="34" charset="0"/>
                        </a:rPr>
                        <a:t>$43.57 </a:t>
                      </a: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Calibri" panose="020F0502020204030204" pitchFamily="34" charset="0"/>
                        </a:rPr>
                        <a:t>$0.65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US" sz="1000" b="0" i="0" u="none" strike="noStrike">
                          <a:solidFill>
                            <a:srgbClr val="000000"/>
                          </a:solidFill>
                          <a:effectLst/>
                          <a:latin typeface="Calibri" panose="020F0502020204030204" pitchFamily="34" charset="0"/>
                        </a:rPr>
                        <a:t>$44.22 </a:t>
                      </a:r>
                    </a:p>
                  </a:txBody>
                  <a:tcPr marL="6350" marR="6350" marT="63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en-US" sz="1000" b="0" i="0" u="none" strike="noStrike">
                          <a:solidFill>
                            <a:srgbClr val="808080"/>
                          </a:solidFill>
                          <a:effectLst/>
                          <a:latin typeface="Calibri" panose="020F0502020204030204" pitchFamily="34" charset="0"/>
                        </a:rPr>
                        <a:t>$42.00 </a:t>
                      </a: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000" b="1" i="0" u="none" strike="noStrike">
                          <a:solidFill>
                            <a:srgbClr val="000000"/>
                          </a:solidFill>
                          <a:effectLst/>
                          <a:latin typeface="Calibri" panose="020F0502020204030204" pitchFamily="34" charset="0"/>
                        </a:rPr>
                        <a:t>$44.22 </a:t>
                      </a:r>
                    </a:p>
                  </a:txBody>
                  <a:tcPr marL="6350" marR="6350" marT="63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US" sz="1000" b="0" i="0" u="none" strike="noStrike">
                          <a:solidFill>
                            <a:srgbClr val="000000"/>
                          </a:solidFill>
                          <a:effectLst/>
                          <a:latin typeface="Calibri" panose="020F0502020204030204" pitchFamily="34" charset="0"/>
                        </a:rPr>
                        <a:t>1.5%</a:t>
                      </a: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US" sz="1000" b="0" i="0" u="none" strike="noStrike">
                          <a:solidFill>
                            <a:srgbClr val="000000"/>
                          </a:solidFill>
                          <a:effectLst/>
                          <a:latin typeface="Calibri" panose="020F0502020204030204" pitchFamily="34" charset="0"/>
                        </a:rPr>
                        <a:t>$3.76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rtl="0" fontAlgn="ctr"/>
                      <a:r>
                        <a:rPr lang="en-US" sz="1000" b="0" i="0" u="none" strike="noStrike">
                          <a:solidFill>
                            <a:srgbClr val="000000"/>
                          </a:solidFill>
                          <a:effectLst/>
                          <a:latin typeface="Calibri" panose="020F0502020204030204" pitchFamily="34" charset="0"/>
                        </a:rPr>
                        <a:t>$4.41 </a:t>
                      </a:r>
                    </a:p>
                  </a:txBody>
                  <a:tcPr marL="6350" marR="6350" marT="63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US" sz="1000" b="0" i="0" u="none" strike="noStrike">
                          <a:solidFill>
                            <a:srgbClr val="000000"/>
                          </a:solidFill>
                          <a:effectLst/>
                          <a:latin typeface="Calibri" panose="020F0502020204030204" pitchFamily="34" charset="0"/>
                        </a:rPr>
                        <a:t>10.1%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US" sz="1000" b="1" i="0" u="none" strike="noStrike">
                          <a:solidFill>
                            <a:srgbClr val="000000"/>
                          </a:solidFill>
                          <a:effectLst/>
                          <a:latin typeface="Calibri" panose="020F0502020204030204" pitchFamily="34" charset="0"/>
                        </a:rPr>
                        <a:t>$47.98 </a:t>
                      </a: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1080455220"/>
                  </a:ext>
                </a:extLst>
              </a:tr>
              <a:tr h="184150">
                <a:tc>
                  <a:txBody>
                    <a:bodyPr/>
                    <a:lstStyle/>
                    <a:p>
                      <a:pPr algn="l" fontAlgn="b"/>
                      <a:r>
                        <a:rPr lang="en-US" sz="1000" b="0" i="0" u="none" strike="noStrike">
                          <a:solidFill>
                            <a:srgbClr val="000000"/>
                          </a:solidFill>
                          <a:effectLst/>
                          <a:latin typeface="Calibri" panose="020F0502020204030204" pitchFamily="34" charset="0"/>
                        </a:rPr>
                        <a:t>Region 4- Metro</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Calibri" panose="020F0502020204030204" pitchFamily="34" charset="0"/>
                        </a:rPr>
                        <a:t>$44.79 </a:t>
                      </a: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Calibri" panose="020F0502020204030204" pitchFamily="34" charset="0"/>
                        </a:rPr>
                        <a:t>$0.67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US" sz="1000" b="0" i="0" u="none" strike="noStrike">
                          <a:solidFill>
                            <a:srgbClr val="000000"/>
                          </a:solidFill>
                          <a:effectLst/>
                          <a:latin typeface="Calibri" panose="020F0502020204030204" pitchFamily="34" charset="0"/>
                        </a:rPr>
                        <a:t>$45.46 </a:t>
                      </a:r>
                    </a:p>
                  </a:txBody>
                  <a:tcPr marL="6350" marR="6350" marT="63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en-US" sz="1000" b="0" i="0" u="none" strike="noStrike">
                          <a:solidFill>
                            <a:srgbClr val="808080"/>
                          </a:solidFill>
                          <a:effectLst/>
                          <a:latin typeface="Calibri" panose="020F0502020204030204" pitchFamily="34" charset="0"/>
                        </a:rPr>
                        <a:t>$29.10 </a:t>
                      </a: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000" b="1" i="0" u="none" strike="noStrike">
                          <a:solidFill>
                            <a:srgbClr val="000000"/>
                          </a:solidFill>
                          <a:effectLst/>
                          <a:latin typeface="Calibri" panose="020F0502020204030204" pitchFamily="34" charset="0"/>
                        </a:rPr>
                        <a:t>$45.46 </a:t>
                      </a:r>
                    </a:p>
                  </a:txBody>
                  <a:tcPr marL="6350" marR="6350" marT="63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US" sz="1000" b="0" i="0" u="none" strike="noStrike">
                          <a:solidFill>
                            <a:srgbClr val="000000"/>
                          </a:solidFill>
                          <a:effectLst/>
                          <a:latin typeface="Calibri" panose="020F0502020204030204" pitchFamily="34" charset="0"/>
                        </a:rPr>
                        <a:t>1.5%</a:t>
                      </a: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US" sz="1000" b="0" i="0" u="none" strike="noStrike">
                          <a:solidFill>
                            <a:srgbClr val="000000"/>
                          </a:solidFill>
                          <a:effectLst/>
                          <a:latin typeface="Calibri" panose="020F0502020204030204" pitchFamily="34" charset="0"/>
                        </a:rPr>
                        <a:t>$3.86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rtl="0" fontAlgn="ctr"/>
                      <a:r>
                        <a:rPr lang="en-US" sz="1000" b="0" i="0" u="none" strike="noStrike">
                          <a:solidFill>
                            <a:srgbClr val="000000"/>
                          </a:solidFill>
                          <a:effectLst/>
                          <a:latin typeface="Calibri" panose="020F0502020204030204" pitchFamily="34" charset="0"/>
                        </a:rPr>
                        <a:t>$4.54 </a:t>
                      </a:r>
                    </a:p>
                  </a:txBody>
                  <a:tcPr marL="6350" marR="6350" marT="63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US" sz="1000" b="0" i="0" u="none" strike="noStrike">
                          <a:solidFill>
                            <a:srgbClr val="000000"/>
                          </a:solidFill>
                          <a:effectLst/>
                          <a:latin typeface="Calibri" panose="020F0502020204030204" pitchFamily="34" charset="0"/>
                        </a:rPr>
                        <a:t>10.1%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US" sz="1000" b="1" i="0" u="none" strike="noStrike">
                          <a:solidFill>
                            <a:srgbClr val="000000"/>
                          </a:solidFill>
                          <a:effectLst/>
                          <a:latin typeface="Calibri" panose="020F0502020204030204" pitchFamily="34" charset="0"/>
                        </a:rPr>
                        <a:t>$49.32 </a:t>
                      </a: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1441364132"/>
                  </a:ext>
                </a:extLst>
              </a:tr>
              <a:tr h="184150">
                <a:tc>
                  <a:txBody>
                    <a:bodyPr/>
                    <a:lstStyle/>
                    <a:p>
                      <a:pPr algn="l" fontAlgn="b"/>
                      <a:r>
                        <a:rPr lang="en-US" sz="1000" b="0" i="0" u="none" strike="noStrike">
                          <a:solidFill>
                            <a:srgbClr val="000000"/>
                          </a:solidFill>
                          <a:effectLst/>
                          <a:latin typeface="Calibri" panose="020F0502020204030204" pitchFamily="34" charset="0"/>
                        </a:rPr>
                        <a:t>Region 5- Southeast</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Calibri" panose="020F0502020204030204" pitchFamily="34" charset="0"/>
                        </a:rPr>
                        <a:t>$42.14 </a:t>
                      </a: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Calibri" panose="020F0502020204030204" pitchFamily="34" charset="0"/>
                        </a:rPr>
                        <a:t>$0.63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US" sz="1000" b="0" i="0" u="none" strike="noStrike">
                          <a:solidFill>
                            <a:srgbClr val="000000"/>
                          </a:solidFill>
                          <a:effectLst/>
                          <a:latin typeface="Calibri" panose="020F0502020204030204" pitchFamily="34" charset="0"/>
                        </a:rPr>
                        <a:t>$42.77 </a:t>
                      </a:r>
                    </a:p>
                  </a:txBody>
                  <a:tcPr marL="6350" marR="6350" marT="63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en-US" sz="1000" b="0" i="0" u="none" strike="noStrike">
                          <a:solidFill>
                            <a:srgbClr val="808080"/>
                          </a:solidFill>
                          <a:effectLst/>
                          <a:latin typeface="Calibri" panose="020F0502020204030204" pitchFamily="34" charset="0"/>
                        </a:rPr>
                        <a:t>$40.52 </a:t>
                      </a: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000" b="1" i="0" u="none" strike="noStrike">
                          <a:solidFill>
                            <a:srgbClr val="000000"/>
                          </a:solidFill>
                          <a:effectLst/>
                          <a:latin typeface="Calibri" panose="020F0502020204030204" pitchFamily="34" charset="0"/>
                        </a:rPr>
                        <a:t>$42.77 </a:t>
                      </a:r>
                    </a:p>
                  </a:txBody>
                  <a:tcPr marL="6350" marR="6350" marT="63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US" sz="1000" b="0" i="0" u="none" strike="noStrike">
                          <a:solidFill>
                            <a:srgbClr val="000000"/>
                          </a:solidFill>
                          <a:effectLst/>
                          <a:latin typeface="Calibri" panose="020F0502020204030204" pitchFamily="34" charset="0"/>
                        </a:rPr>
                        <a:t>1.5%</a:t>
                      </a: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US" sz="1000" b="0" i="0" u="none" strike="noStrike">
                          <a:solidFill>
                            <a:srgbClr val="000000"/>
                          </a:solidFill>
                          <a:effectLst/>
                          <a:latin typeface="Calibri" panose="020F0502020204030204" pitchFamily="34" charset="0"/>
                        </a:rPr>
                        <a:t>$3.64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rtl="0" fontAlgn="ctr"/>
                      <a:r>
                        <a:rPr lang="en-US" sz="1000" b="0" i="0" u="none" strike="noStrike">
                          <a:solidFill>
                            <a:srgbClr val="000000"/>
                          </a:solidFill>
                          <a:effectLst/>
                          <a:latin typeface="Calibri" panose="020F0502020204030204" pitchFamily="34" charset="0"/>
                        </a:rPr>
                        <a:t>$4.27 </a:t>
                      </a:r>
                    </a:p>
                  </a:txBody>
                  <a:tcPr marL="6350" marR="6350" marT="63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US" sz="1000" b="0" i="0" u="none" strike="noStrike">
                          <a:solidFill>
                            <a:srgbClr val="000000"/>
                          </a:solidFill>
                          <a:effectLst/>
                          <a:latin typeface="Calibri" panose="020F0502020204030204" pitchFamily="34" charset="0"/>
                        </a:rPr>
                        <a:t>10.1%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US" sz="1000" b="1" i="0" u="none" strike="noStrike">
                          <a:solidFill>
                            <a:srgbClr val="000000"/>
                          </a:solidFill>
                          <a:effectLst/>
                          <a:latin typeface="Calibri" panose="020F0502020204030204" pitchFamily="34" charset="0"/>
                        </a:rPr>
                        <a:t>$46.41 </a:t>
                      </a: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919497323"/>
                  </a:ext>
                </a:extLst>
              </a:tr>
              <a:tr h="190500">
                <a:tc>
                  <a:txBody>
                    <a:bodyPr/>
                    <a:lstStyle/>
                    <a:p>
                      <a:pPr algn="l" fontAlgn="b"/>
                      <a:r>
                        <a:rPr lang="en-US" sz="1000" b="0" i="0" u="none" strike="noStrike">
                          <a:solidFill>
                            <a:srgbClr val="000000"/>
                          </a:solidFill>
                          <a:effectLst/>
                          <a:latin typeface="Calibri" panose="020F0502020204030204" pitchFamily="34" charset="0"/>
                        </a:rPr>
                        <a:t>Region 6- Metro Boston</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Calibri" panose="020F0502020204030204" pitchFamily="34" charset="0"/>
                        </a:rPr>
                        <a:t>$44.79 </a:t>
                      </a: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Calibri" panose="020F0502020204030204" pitchFamily="34" charset="0"/>
                        </a:rPr>
                        <a:t>$0.67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US" sz="1000" b="0" i="0" u="none" strike="noStrike">
                          <a:solidFill>
                            <a:srgbClr val="000000"/>
                          </a:solidFill>
                          <a:effectLst/>
                          <a:latin typeface="Calibri" panose="020F0502020204030204" pitchFamily="34" charset="0"/>
                        </a:rPr>
                        <a:t>$45.46 </a:t>
                      </a:r>
                    </a:p>
                  </a:txBody>
                  <a:tcPr marL="6350" marR="6350" marT="63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en-US" sz="1000" b="0" i="0" u="none" strike="noStrike">
                          <a:solidFill>
                            <a:srgbClr val="808080"/>
                          </a:solidFill>
                          <a:effectLst/>
                          <a:latin typeface="Calibri" panose="020F0502020204030204" pitchFamily="34" charset="0"/>
                        </a:rPr>
                        <a:t>$43.07 </a:t>
                      </a: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000" b="1" i="0" u="none" strike="noStrike">
                          <a:solidFill>
                            <a:srgbClr val="000000"/>
                          </a:solidFill>
                          <a:effectLst/>
                          <a:latin typeface="Calibri" panose="020F0502020204030204" pitchFamily="34" charset="0"/>
                        </a:rPr>
                        <a:t>$45.46 </a:t>
                      </a:r>
                    </a:p>
                  </a:txBody>
                  <a:tcPr marL="6350" marR="6350" marT="63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US" sz="1000" b="0" i="0" u="none" strike="noStrike">
                          <a:solidFill>
                            <a:srgbClr val="000000"/>
                          </a:solidFill>
                          <a:effectLst/>
                          <a:latin typeface="Calibri" panose="020F0502020204030204" pitchFamily="34" charset="0"/>
                        </a:rPr>
                        <a:t>1.5%</a:t>
                      </a: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US" sz="1000" b="0" i="0" u="none" strike="noStrike">
                          <a:solidFill>
                            <a:srgbClr val="000000"/>
                          </a:solidFill>
                          <a:effectLst/>
                          <a:latin typeface="Calibri" panose="020F0502020204030204" pitchFamily="34" charset="0"/>
                        </a:rPr>
                        <a:t>$3.86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ctr" rtl="0" fontAlgn="ctr"/>
                      <a:r>
                        <a:rPr lang="en-US" sz="1000" b="0" i="0" u="none" strike="noStrike">
                          <a:solidFill>
                            <a:srgbClr val="000000"/>
                          </a:solidFill>
                          <a:effectLst/>
                          <a:latin typeface="Calibri" panose="020F0502020204030204" pitchFamily="34" charset="0"/>
                        </a:rPr>
                        <a:t>$4.54 </a:t>
                      </a:r>
                    </a:p>
                  </a:txBody>
                  <a:tcPr marL="6350" marR="6350" marT="63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US" sz="1000" b="0" i="0" u="none" strike="noStrike">
                          <a:solidFill>
                            <a:srgbClr val="000000"/>
                          </a:solidFill>
                          <a:effectLst/>
                          <a:latin typeface="Calibri" panose="020F0502020204030204" pitchFamily="34" charset="0"/>
                        </a:rPr>
                        <a:t>10.1%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US" sz="1000" b="1" i="0" u="none" strike="noStrike">
                          <a:solidFill>
                            <a:srgbClr val="000000"/>
                          </a:solidFill>
                          <a:effectLst/>
                          <a:latin typeface="Calibri" panose="020F0502020204030204" pitchFamily="34" charset="0"/>
                        </a:rPr>
                        <a:t>$49.32 </a:t>
                      </a: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2595845072"/>
                  </a:ext>
                </a:extLst>
              </a:tr>
            </a:tbl>
          </a:graphicData>
        </a:graphic>
      </p:graphicFrame>
      <p:sp>
        <p:nvSpPr>
          <p:cNvPr id="8" name="Slide Number Placeholder 3">
            <a:extLst>
              <a:ext uri="{FF2B5EF4-FFF2-40B4-BE49-F238E27FC236}">
                <a16:creationId xmlns:a16="http://schemas.microsoft.com/office/drawing/2014/main" id="{2BC83BF7-CF88-460F-8272-2456F7BB37F7}"/>
              </a:ext>
            </a:extLst>
          </p:cNvPr>
          <p:cNvSpPr txBox="1">
            <a:spLocks/>
          </p:cNvSpPr>
          <p:nvPr/>
        </p:nvSpPr>
        <p:spPr>
          <a:xfrm>
            <a:off x="7210425" y="6594475"/>
            <a:ext cx="1933575" cy="2635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spcBef>
                <a:spcPct val="0"/>
              </a:spcBef>
              <a:defRPr/>
            </a:pPr>
            <a:fld id="{60FD0B0E-32B1-4158-9304-F9E9B068F047}" type="slidenum">
              <a:rPr lang="en-US" sz="800" smtClean="0">
                <a:solidFill>
                  <a:srgbClr val="000000"/>
                </a:solidFill>
                <a:latin typeface="Arial" panose="020B0604020202020204"/>
              </a:rPr>
              <a:pPr algn="r">
                <a:spcBef>
                  <a:spcPct val="0"/>
                </a:spcBef>
                <a:defRPr/>
              </a:pPr>
              <a:t>13</a:t>
            </a:fld>
            <a:endParaRPr lang="en-US" sz="800">
              <a:solidFill>
                <a:srgbClr val="000000"/>
              </a:solidFill>
              <a:latin typeface="Arial" panose="020B0604020202020204"/>
            </a:endParaRPr>
          </a:p>
        </p:txBody>
      </p:sp>
      <p:sp>
        <p:nvSpPr>
          <p:cNvPr id="10" name="Title 1">
            <a:extLst>
              <a:ext uri="{FF2B5EF4-FFF2-40B4-BE49-F238E27FC236}">
                <a16:creationId xmlns:a16="http://schemas.microsoft.com/office/drawing/2014/main" id="{B40ED331-9704-4E05-ADB3-825B48795440}"/>
              </a:ext>
            </a:extLst>
          </p:cNvPr>
          <p:cNvSpPr>
            <a:spLocks noGrp="1"/>
          </p:cNvSpPr>
          <p:nvPr>
            <p:ph type="title"/>
          </p:nvPr>
        </p:nvSpPr>
        <p:spPr>
          <a:xfrm>
            <a:off x="414338" y="152400"/>
            <a:ext cx="7734300" cy="801688"/>
          </a:xfrm>
        </p:spPr>
        <p:txBody>
          <a:bodyPr/>
          <a:lstStyle/>
          <a:p>
            <a:r>
              <a:rPr lang="en-US" sz="2000">
                <a:solidFill>
                  <a:srgbClr val="00269E"/>
                </a:solidFill>
              </a:rPr>
              <a:t>Center-Based Daily Rate Comparison</a:t>
            </a:r>
            <a:br>
              <a:rPr lang="en-US" sz="2000">
                <a:solidFill>
                  <a:srgbClr val="00269E"/>
                </a:solidFill>
              </a:rPr>
            </a:br>
            <a:r>
              <a:rPr lang="en-US" sz="2000" b="0">
                <a:solidFill>
                  <a:srgbClr val="00269E"/>
                </a:solidFill>
              </a:rPr>
              <a:t>By Region, Age Group, and Fiscal Year</a:t>
            </a:r>
          </a:p>
        </p:txBody>
      </p:sp>
      <p:sp>
        <p:nvSpPr>
          <p:cNvPr id="9" name="TextBox 8">
            <a:extLst>
              <a:ext uri="{FF2B5EF4-FFF2-40B4-BE49-F238E27FC236}">
                <a16:creationId xmlns:a16="http://schemas.microsoft.com/office/drawing/2014/main" id="{07F8C93D-1935-43AC-9E8E-D8427A3232EC}"/>
              </a:ext>
            </a:extLst>
          </p:cNvPr>
          <p:cNvSpPr txBox="1"/>
          <p:nvPr/>
        </p:nvSpPr>
        <p:spPr>
          <a:xfrm>
            <a:off x="0" y="6618521"/>
            <a:ext cx="1249212" cy="215444"/>
          </a:xfrm>
          <a:prstGeom prst="rect">
            <a:avLst/>
          </a:prstGeom>
          <a:noFill/>
        </p:spPr>
        <p:txBody>
          <a:bodyPr wrap="square">
            <a:spAutoFit/>
          </a:bodyPr>
          <a:lstStyle/>
          <a:p>
            <a:pPr marL="123822">
              <a:buClr>
                <a:srgbClr val="000000"/>
              </a:buClr>
              <a:buSzPts val="1000"/>
              <a:defRPr/>
            </a:pPr>
            <a:r>
              <a:rPr lang="en-US" sz="800" kern="0">
                <a:solidFill>
                  <a:srgbClr val="000000"/>
                </a:solidFill>
                <a:latin typeface="Arial" panose="020B0604020202020204"/>
                <a:cs typeface="Arial"/>
              </a:rPr>
              <a:t>November 8, 2022</a:t>
            </a:r>
          </a:p>
        </p:txBody>
      </p:sp>
    </p:spTree>
    <p:extLst>
      <p:ext uri="{BB962C8B-B14F-4D97-AF65-F5344CB8AC3E}">
        <p14:creationId xmlns:p14="http://schemas.microsoft.com/office/powerpoint/2010/main" val="37156530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71708-7688-6B39-3830-D766A7FC1E66}"/>
              </a:ext>
            </a:extLst>
          </p:cNvPr>
          <p:cNvSpPr>
            <a:spLocks noGrp="1"/>
          </p:cNvSpPr>
          <p:nvPr>
            <p:ph type="title"/>
          </p:nvPr>
        </p:nvSpPr>
        <p:spPr/>
        <p:txBody>
          <a:bodyPr/>
          <a:lstStyle/>
          <a:p>
            <a:r>
              <a:rPr lang="en-US" sz="2000">
                <a:solidFill>
                  <a:srgbClr val="00269E"/>
                </a:solidFill>
              </a:rPr>
              <a:t>Family Child Care Daily Rate Comparison</a:t>
            </a:r>
            <a:br>
              <a:rPr lang="en-US" sz="2000">
                <a:solidFill>
                  <a:srgbClr val="00269E"/>
                </a:solidFill>
              </a:rPr>
            </a:br>
            <a:r>
              <a:rPr lang="en-US" sz="2000" b="0">
                <a:solidFill>
                  <a:srgbClr val="00269E"/>
                </a:solidFill>
              </a:rPr>
              <a:t>By Region, Age Group, and Fiscal Year</a:t>
            </a:r>
          </a:p>
        </p:txBody>
      </p:sp>
      <p:sp>
        <p:nvSpPr>
          <p:cNvPr id="6" name="Slide Number Placeholder 3">
            <a:extLst>
              <a:ext uri="{FF2B5EF4-FFF2-40B4-BE49-F238E27FC236}">
                <a16:creationId xmlns:a16="http://schemas.microsoft.com/office/drawing/2014/main" id="{1E538154-DEEA-49CE-8DC2-BCCA50DE3D4C}"/>
              </a:ext>
            </a:extLst>
          </p:cNvPr>
          <p:cNvSpPr txBox="1">
            <a:spLocks/>
          </p:cNvSpPr>
          <p:nvPr/>
        </p:nvSpPr>
        <p:spPr>
          <a:xfrm>
            <a:off x="7210425" y="6594475"/>
            <a:ext cx="1933575" cy="2635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spcBef>
                <a:spcPct val="0"/>
              </a:spcBef>
              <a:defRPr/>
            </a:pPr>
            <a:fld id="{60FD0B0E-32B1-4158-9304-F9E9B068F047}" type="slidenum">
              <a:rPr lang="en-US" sz="800" smtClean="0">
                <a:solidFill>
                  <a:srgbClr val="000000"/>
                </a:solidFill>
                <a:latin typeface="Arial" panose="020B0604020202020204"/>
              </a:rPr>
              <a:pPr algn="r">
                <a:spcBef>
                  <a:spcPct val="0"/>
                </a:spcBef>
                <a:defRPr/>
              </a:pPr>
              <a:t>14</a:t>
            </a:fld>
            <a:endParaRPr lang="en-US" sz="800">
              <a:solidFill>
                <a:srgbClr val="000000"/>
              </a:solidFill>
              <a:latin typeface="Arial" panose="020B0604020202020204"/>
            </a:endParaRPr>
          </a:p>
        </p:txBody>
      </p:sp>
      <p:sp>
        <p:nvSpPr>
          <p:cNvPr id="8" name="TextBox 7">
            <a:extLst>
              <a:ext uri="{FF2B5EF4-FFF2-40B4-BE49-F238E27FC236}">
                <a16:creationId xmlns:a16="http://schemas.microsoft.com/office/drawing/2014/main" id="{968375CC-2B65-4C2C-B54E-E7F0AF5D27F9}"/>
              </a:ext>
            </a:extLst>
          </p:cNvPr>
          <p:cNvSpPr txBox="1"/>
          <p:nvPr/>
        </p:nvSpPr>
        <p:spPr>
          <a:xfrm>
            <a:off x="496736" y="5651102"/>
            <a:ext cx="8150527" cy="646331"/>
          </a:xfrm>
          <a:prstGeom prst="rect">
            <a:avLst/>
          </a:prstGeom>
          <a:noFill/>
        </p:spPr>
        <p:txBody>
          <a:bodyPr wrap="square" lIns="91440" tIns="45720" rIns="91440" bIns="45720" rtlCol="0" anchor="t">
            <a:spAutoFit/>
          </a:bodyPr>
          <a:lstStyle/>
          <a:p>
            <a:r>
              <a:rPr lang="en-US" sz="1200" b="1"/>
              <a:t>Context:</a:t>
            </a:r>
          </a:p>
          <a:p>
            <a:pPr marL="285750" indent="-285750">
              <a:buFont typeface="Arial" panose="020B0604020202020204" pitchFamily="34" charset="0"/>
              <a:buChar char="•"/>
            </a:pPr>
            <a:r>
              <a:rPr lang="en-US" sz="1200">
                <a:cs typeface="Calibri"/>
              </a:rPr>
              <a:t>In addition to the 10% increase, Regions 4 and 5 will receive targeted </a:t>
            </a:r>
            <a:r>
              <a:rPr lang="en-US" sz="1200"/>
              <a:t>increases to ensure all rates meet or exceed 30th percentile of market rates </a:t>
            </a:r>
            <a:endParaRPr lang="en-US" sz="1200">
              <a:cs typeface="Calibri"/>
            </a:endParaRPr>
          </a:p>
        </p:txBody>
      </p:sp>
      <p:sp>
        <p:nvSpPr>
          <p:cNvPr id="9" name="TextBox 8">
            <a:extLst>
              <a:ext uri="{FF2B5EF4-FFF2-40B4-BE49-F238E27FC236}">
                <a16:creationId xmlns:a16="http://schemas.microsoft.com/office/drawing/2014/main" id="{802F48F7-F5FB-4544-9CBA-38070C1F1603}"/>
              </a:ext>
            </a:extLst>
          </p:cNvPr>
          <p:cNvSpPr txBox="1"/>
          <p:nvPr/>
        </p:nvSpPr>
        <p:spPr>
          <a:xfrm>
            <a:off x="0" y="6510805"/>
            <a:ext cx="1249212" cy="215444"/>
          </a:xfrm>
          <a:prstGeom prst="rect">
            <a:avLst/>
          </a:prstGeom>
          <a:noFill/>
        </p:spPr>
        <p:txBody>
          <a:bodyPr wrap="square">
            <a:spAutoFit/>
          </a:bodyPr>
          <a:lstStyle/>
          <a:p>
            <a:pPr marL="123822">
              <a:buClr>
                <a:srgbClr val="000000"/>
              </a:buClr>
              <a:buSzPts val="1000"/>
              <a:defRPr/>
            </a:pPr>
            <a:r>
              <a:rPr lang="en-US" sz="800" kern="0">
                <a:solidFill>
                  <a:srgbClr val="000000"/>
                </a:solidFill>
                <a:latin typeface="Arial" panose="020B0604020202020204"/>
                <a:cs typeface="Arial"/>
              </a:rPr>
              <a:t>November 8, 2022</a:t>
            </a:r>
          </a:p>
        </p:txBody>
      </p:sp>
      <p:graphicFrame>
        <p:nvGraphicFramePr>
          <p:cNvPr id="3" name="Table 2">
            <a:extLst>
              <a:ext uri="{FF2B5EF4-FFF2-40B4-BE49-F238E27FC236}">
                <a16:creationId xmlns:a16="http://schemas.microsoft.com/office/drawing/2014/main" id="{3391637D-9E06-BFC4-1AD0-C2A43E80E8E1}"/>
              </a:ext>
            </a:extLst>
          </p:cNvPr>
          <p:cNvGraphicFramePr>
            <a:graphicFrameLocks noGrp="1"/>
          </p:cNvGraphicFramePr>
          <p:nvPr>
            <p:extLst>
              <p:ext uri="{D42A27DB-BD31-4B8C-83A1-F6EECF244321}">
                <p14:modId xmlns:p14="http://schemas.microsoft.com/office/powerpoint/2010/main" val="1492964520"/>
              </p:ext>
            </p:extLst>
          </p:nvPr>
        </p:nvGraphicFramePr>
        <p:xfrm>
          <a:off x="414338" y="1251130"/>
          <a:ext cx="8464401" cy="1916217"/>
        </p:xfrm>
        <a:graphic>
          <a:graphicData uri="http://schemas.openxmlformats.org/drawingml/2006/table">
            <a:tbl>
              <a:tblPr/>
              <a:tblGrid>
                <a:gridCol w="1659214">
                  <a:extLst>
                    <a:ext uri="{9D8B030D-6E8A-4147-A177-3AD203B41FA5}">
                      <a16:colId xmlns:a16="http://schemas.microsoft.com/office/drawing/2014/main" val="440130460"/>
                    </a:ext>
                  </a:extLst>
                </a:gridCol>
                <a:gridCol w="923389">
                  <a:extLst>
                    <a:ext uri="{9D8B030D-6E8A-4147-A177-3AD203B41FA5}">
                      <a16:colId xmlns:a16="http://schemas.microsoft.com/office/drawing/2014/main" val="2426663890"/>
                    </a:ext>
                  </a:extLst>
                </a:gridCol>
                <a:gridCol w="1044998">
                  <a:extLst>
                    <a:ext uri="{9D8B030D-6E8A-4147-A177-3AD203B41FA5}">
                      <a16:colId xmlns:a16="http://schemas.microsoft.com/office/drawing/2014/main" val="516395664"/>
                    </a:ext>
                  </a:extLst>
                </a:gridCol>
                <a:gridCol w="1209200">
                  <a:extLst>
                    <a:ext uri="{9D8B030D-6E8A-4147-A177-3AD203B41FA5}">
                      <a16:colId xmlns:a16="http://schemas.microsoft.com/office/drawing/2014/main" val="2767160920"/>
                    </a:ext>
                  </a:extLst>
                </a:gridCol>
                <a:gridCol w="1209200">
                  <a:extLst>
                    <a:ext uri="{9D8B030D-6E8A-4147-A177-3AD203B41FA5}">
                      <a16:colId xmlns:a16="http://schemas.microsoft.com/office/drawing/2014/main" val="401932957"/>
                    </a:ext>
                  </a:extLst>
                </a:gridCol>
                <a:gridCol w="1556990">
                  <a:extLst>
                    <a:ext uri="{9D8B030D-6E8A-4147-A177-3AD203B41FA5}">
                      <a16:colId xmlns:a16="http://schemas.microsoft.com/office/drawing/2014/main" val="844748233"/>
                    </a:ext>
                  </a:extLst>
                </a:gridCol>
                <a:gridCol w="861410">
                  <a:extLst>
                    <a:ext uri="{9D8B030D-6E8A-4147-A177-3AD203B41FA5}">
                      <a16:colId xmlns:a16="http://schemas.microsoft.com/office/drawing/2014/main" val="2277805799"/>
                    </a:ext>
                  </a:extLst>
                </a:gridCol>
              </a:tblGrid>
              <a:tr h="220026">
                <a:tc rowSpan="2" gridSpan="2">
                  <a:txBody>
                    <a:bodyPr/>
                    <a:lstStyle/>
                    <a:p>
                      <a:pPr algn="ctr" fontAlgn="ctr"/>
                      <a:r>
                        <a:rPr lang="en-US" sz="1000" b="1" i="0" u="none" strike="noStrike">
                          <a:solidFill>
                            <a:srgbClr val="000000"/>
                          </a:solidFill>
                          <a:effectLst/>
                          <a:latin typeface="Calibri" panose="020F0502020204030204" pitchFamily="34" charset="0"/>
                        </a:rPr>
                        <a:t>FCC Under 2</a:t>
                      </a:r>
                    </a:p>
                  </a:txBody>
                  <a:tcPr marL="5757" marR="5757" marT="575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hMerge="1">
                  <a:txBody>
                    <a:bodyPr/>
                    <a:lstStyle/>
                    <a:p>
                      <a:endParaRPr lang="en-US"/>
                    </a:p>
                  </a:txBody>
                  <a:tcPr/>
                </a:tc>
                <a:tc gridSpan="5">
                  <a:txBody>
                    <a:bodyPr/>
                    <a:lstStyle/>
                    <a:p>
                      <a:pPr algn="ctr"/>
                      <a:r>
                        <a:rPr lang="en-US" sz="1000" b="1" i="0" u="none" strike="noStrike">
                          <a:solidFill>
                            <a:srgbClr val="000000"/>
                          </a:solidFill>
                          <a:effectLst/>
                          <a:latin typeface="Calibri" panose="020F0502020204030204" pitchFamily="34" charset="0"/>
                        </a:rPr>
                        <a:t>10% Rate Increase</a:t>
                      </a:r>
                      <a:r>
                        <a:rPr lang="en-US" sz="1000" b="0" i="0" u="none" strike="noStrike">
                          <a:solidFill>
                            <a:srgbClr val="000000"/>
                          </a:solidFill>
                          <a:effectLst/>
                          <a:latin typeface="Calibri" panose="020F0502020204030204" pitchFamily="34" charset="0"/>
                        </a:rPr>
                        <a:t>​</a:t>
                      </a:r>
                      <a:r>
                        <a:rPr lang="en-US" sz="1000" b="1" i="0" u="none" strike="noStrike">
                          <a:solidFill>
                            <a:srgbClr val="000000"/>
                          </a:solidFill>
                          <a:effectLst/>
                          <a:latin typeface="Calibri" panose="020F0502020204030204" pitchFamily="34" charset="0"/>
                        </a:rPr>
                        <a:t> </a:t>
                      </a:r>
                      <a:endParaRPr lang="en-US" sz="800"/>
                    </a:p>
                  </a:txBody>
                  <a:tcPr marL="5757" marR="5757" marT="575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581528586"/>
                  </a:ext>
                </a:extLst>
              </a:tr>
              <a:tr h="220026">
                <a:tc gridSpan="2" vMerge="1">
                  <a:txBody>
                    <a:bodyPr/>
                    <a:lstStyle/>
                    <a:p>
                      <a:endParaRPr lang="en-US"/>
                    </a:p>
                  </a:txBody>
                  <a:tcPr/>
                </a:tc>
                <a:tc hMerge="1" vMerge="1">
                  <a:txBody>
                    <a:bodyPr/>
                    <a:lstStyle/>
                    <a:p>
                      <a:endParaRPr lang="en-US"/>
                    </a:p>
                  </a:txBody>
                  <a:tcPr/>
                </a:tc>
                <a:tc>
                  <a:txBody>
                    <a:bodyPr/>
                    <a:lstStyle/>
                    <a:p>
                      <a:pPr algn="ctr" fontAlgn="ctr"/>
                      <a:r>
                        <a:rPr lang="en-US" sz="1000" b="0" i="0" u="none" strike="noStrike">
                          <a:solidFill>
                            <a:srgbClr val="000000"/>
                          </a:solidFill>
                          <a:effectLst/>
                          <a:latin typeface="Calibri" panose="020F0502020204030204" pitchFamily="34" charset="0"/>
                        </a:rPr>
                        <a:t>​</a:t>
                      </a:r>
                    </a:p>
                  </a:txBody>
                  <a:tcPr marL="5757" marR="5757" marT="5757" marB="27633"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00"/>
                    </a:solidFill>
                  </a:tcPr>
                </a:tc>
                <a:tc gridSpan="2">
                  <a:txBody>
                    <a:bodyPr/>
                    <a:lstStyle/>
                    <a:p>
                      <a:pPr algn="ctr" fontAlgn="ctr"/>
                      <a:r>
                        <a:rPr lang="en-US" sz="1000" b="1" i="0" u="none" strike="noStrike">
                          <a:solidFill>
                            <a:srgbClr val="000000"/>
                          </a:solidFill>
                          <a:effectLst/>
                          <a:latin typeface="Calibri" panose="020F0502020204030204" pitchFamily="34" charset="0"/>
                        </a:rPr>
                        <a:t>Select Highest of 2</a:t>
                      </a:r>
                      <a:r>
                        <a:rPr lang="en-US" sz="1000" b="0" i="0" u="none" strike="noStrike">
                          <a:solidFill>
                            <a:srgbClr val="000000"/>
                          </a:solidFill>
                          <a:effectLst/>
                          <a:latin typeface="Calibri" panose="020F0502020204030204" pitchFamily="34" charset="0"/>
                        </a:rPr>
                        <a:t>​</a:t>
                      </a:r>
                      <a:endParaRPr lang="en-US" sz="1000" b="1" i="0" u="none" strike="noStrike">
                        <a:solidFill>
                          <a:srgbClr val="000000"/>
                        </a:solidFill>
                        <a:effectLst/>
                        <a:latin typeface="Calibri" panose="020F0502020204030204" pitchFamily="34" charset="0"/>
                      </a:endParaRPr>
                    </a:p>
                  </a:txBody>
                  <a:tcPr marL="5757" marR="5757" marT="5757" marB="27633"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a:txBody>
                    <a:bodyPr/>
                    <a:lstStyle/>
                    <a:p>
                      <a:pPr algn="ctr" fontAlgn="ctr"/>
                      <a:r>
                        <a:rPr lang="en-US" sz="1000" b="0" i="0" u="none" strike="noStrike">
                          <a:solidFill>
                            <a:srgbClr val="000000"/>
                          </a:solidFill>
                          <a:effectLst/>
                          <a:latin typeface="Calibri" panose="020F0502020204030204" pitchFamily="34" charset="0"/>
                        </a:rPr>
                        <a:t>​</a:t>
                      </a:r>
                    </a:p>
                  </a:txBody>
                  <a:tcPr marL="5757" marR="5757" marT="5757" marB="27633" anchor="ctr">
                    <a:lnL w="1905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00"/>
                    </a:solidFill>
                  </a:tcPr>
                </a:tc>
                <a:tc>
                  <a:txBody>
                    <a:bodyPr/>
                    <a:lstStyle/>
                    <a:p>
                      <a:r>
                        <a:rPr lang="en-US" sz="1000" b="0" i="0" u="none" strike="noStrike">
                          <a:solidFill>
                            <a:srgbClr val="000000"/>
                          </a:solidFill>
                          <a:effectLst/>
                          <a:latin typeface="Calibri" panose="020F0502020204030204" pitchFamily="34" charset="0"/>
                        </a:rPr>
                        <a:t>​ </a:t>
                      </a:r>
                      <a:endParaRPr lang="en-US" sz="800"/>
                    </a:p>
                  </a:txBody>
                  <a:tcPr marL="5757" marR="5757" marT="5757" marB="27633" anchor="ctr">
                    <a:lnL>
                      <a:noFill/>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3449736151"/>
                  </a:ext>
                </a:extLst>
              </a:tr>
              <a:tr h="215426">
                <a:tc>
                  <a:txBody>
                    <a:bodyPr/>
                    <a:lstStyle/>
                    <a:p>
                      <a:pPr algn="ctr" fontAlgn="ctr"/>
                      <a:r>
                        <a:rPr lang="en-US" sz="1000" b="1" i="0" u="none" strike="noStrike">
                          <a:solidFill>
                            <a:srgbClr val="000000"/>
                          </a:solidFill>
                          <a:effectLst/>
                          <a:latin typeface="Calibri" panose="020F0502020204030204" pitchFamily="34" charset="0"/>
                        </a:rPr>
                        <a:t>Region</a:t>
                      </a:r>
                      <a:r>
                        <a:rPr lang="en-US" sz="1000" b="0" i="0" u="none" strike="noStrike">
                          <a:solidFill>
                            <a:srgbClr val="000000"/>
                          </a:solidFill>
                          <a:effectLst/>
                          <a:latin typeface="Calibri" panose="020F0502020204030204" pitchFamily="34" charset="0"/>
                        </a:rPr>
                        <a:t>​</a:t>
                      </a:r>
                      <a:endParaRPr lang="en-US" sz="1000" b="1" i="0" u="none" strike="noStrike">
                        <a:solidFill>
                          <a:srgbClr val="000000"/>
                        </a:solidFill>
                        <a:effectLst/>
                        <a:latin typeface="Calibri" panose="020F0502020204030204" pitchFamily="34" charset="0"/>
                      </a:endParaRPr>
                    </a:p>
                  </a:txBody>
                  <a:tcPr marL="5757" marR="5757" marT="5757" marB="27633"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Calibri" panose="020F0502020204030204" pitchFamily="34" charset="0"/>
                        </a:rPr>
                        <a:t>FY22 Base Rate</a:t>
                      </a:r>
                      <a:r>
                        <a:rPr lang="en-US" sz="1000" b="0" i="0" u="none" strike="noStrike">
                          <a:solidFill>
                            <a:srgbClr val="000000"/>
                          </a:solidFill>
                          <a:effectLst/>
                          <a:latin typeface="Calibri" panose="020F0502020204030204" pitchFamily="34" charset="0"/>
                        </a:rPr>
                        <a:t>​</a:t>
                      </a:r>
                      <a:endParaRPr lang="en-US" sz="1000" b="1" i="0" u="none" strike="noStrike">
                        <a:solidFill>
                          <a:srgbClr val="000000"/>
                        </a:solidFill>
                        <a:effectLst/>
                        <a:latin typeface="Calibri" panose="020F0502020204030204" pitchFamily="34" charset="0"/>
                      </a:endParaRPr>
                    </a:p>
                  </a:txBody>
                  <a:tcPr marL="5757" marR="5757" marT="5757" marB="27633"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Calibri" panose="020F0502020204030204" pitchFamily="34" charset="0"/>
                        </a:rPr>
                        <a:t>10% Increase</a:t>
                      </a:r>
                      <a:r>
                        <a:rPr lang="en-US" sz="1000" b="0" i="0" u="none" strike="noStrike">
                          <a:solidFill>
                            <a:srgbClr val="000000"/>
                          </a:solidFill>
                          <a:effectLst/>
                          <a:latin typeface="Calibri" panose="020F0502020204030204" pitchFamily="34" charset="0"/>
                        </a:rPr>
                        <a:t>​</a:t>
                      </a:r>
                      <a:endParaRPr lang="en-US" sz="1000" b="1" i="0" u="none" strike="noStrike">
                        <a:solidFill>
                          <a:srgbClr val="000000"/>
                        </a:solidFill>
                        <a:effectLst/>
                        <a:latin typeface="Calibri" panose="020F0502020204030204" pitchFamily="34" charset="0"/>
                      </a:endParaRPr>
                    </a:p>
                  </a:txBody>
                  <a:tcPr marL="5757" marR="5757" marT="5757" marB="27633"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n-US" sz="1000" b="1" i="0" u="none" strike="noStrike">
                          <a:solidFill>
                            <a:srgbClr val="000000"/>
                          </a:solidFill>
                          <a:effectLst/>
                          <a:latin typeface="Calibri" panose="020F0502020204030204" pitchFamily="34" charset="0"/>
                        </a:rPr>
                        <a:t>Value After 1.5% Increase</a:t>
                      </a:r>
                      <a:r>
                        <a:rPr lang="en-US" sz="1000" b="0" i="0" u="none" strike="noStrike">
                          <a:solidFill>
                            <a:srgbClr val="000000"/>
                          </a:solidFill>
                          <a:effectLst/>
                          <a:latin typeface="Calibri" panose="020F0502020204030204" pitchFamily="34" charset="0"/>
                        </a:rPr>
                        <a:t>​</a:t>
                      </a:r>
                      <a:endParaRPr lang="en-US" sz="1000" b="1" i="0" u="none" strike="noStrike">
                        <a:solidFill>
                          <a:srgbClr val="000000"/>
                        </a:solidFill>
                        <a:effectLst/>
                        <a:latin typeface="Calibri" panose="020F0502020204030204" pitchFamily="34" charset="0"/>
                      </a:endParaRPr>
                    </a:p>
                  </a:txBody>
                  <a:tcPr marL="5757" marR="5757" marT="5757" marB="27633"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n-US" sz="1000" b="1" i="0" u="none" strike="noStrike">
                          <a:solidFill>
                            <a:srgbClr val="000000"/>
                          </a:solidFill>
                          <a:effectLst/>
                          <a:latin typeface="Calibri" panose="020F0502020204030204" pitchFamily="34" charset="0"/>
                        </a:rPr>
                        <a:t>30th Percentile</a:t>
                      </a:r>
                      <a:r>
                        <a:rPr lang="en-US" sz="1000" b="0" i="0" u="none" strike="noStrike">
                          <a:solidFill>
                            <a:srgbClr val="000000"/>
                          </a:solidFill>
                          <a:effectLst/>
                          <a:latin typeface="Calibri" panose="020F0502020204030204" pitchFamily="34" charset="0"/>
                        </a:rPr>
                        <a:t>​</a:t>
                      </a:r>
                      <a:endParaRPr lang="en-US" sz="1000" b="1" i="0" u="none" strike="noStrike">
                        <a:solidFill>
                          <a:srgbClr val="000000"/>
                        </a:solidFill>
                        <a:effectLst/>
                        <a:latin typeface="Calibri" panose="020F0502020204030204" pitchFamily="34" charset="0"/>
                      </a:endParaRPr>
                    </a:p>
                  </a:txBody>
                  <a:tcPr marL="5757" marR="5757" marT="5757" marB="27633"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n-US" sz="1000" b="1" i="0" u="none" strike="noStrike">
                          <a:solidFill>
                            <a:srgbClr val="000000"/>
                          </a:solidFill>
                          <a:effectLst/>
                          <a:latin typeface="Calibri" panose="020F0502020204030204" pitchFamily="34" charset="0"/>
                        </a:rPr>
                        <a:t>New FY23 Base Rate</a:t>
                      </a:r>
                      <a:r>
                        <a:rPr lang="en-US" sz="1000" b="0" i="0" u="none" strike="noStrike">
                          <a:solidFill>
                            <a:srgbClr val="000000"/>
                          </a:solidFill>
                          <a:effectLst/>
                          <a:latin typeface="Calibri" panose="020F0502020204030204" pitchFamily="34" charset="0"/>
                        </a:rPr>
                        <a:t>​</a:t>
                      </a:r>
                      <a:endParaRPr lang="en-US" sz="1000" b="1" i="0" u="none" strike="noStrike">
                        <a:solidFill>
                          <a:srgbClr val="000000"/>
                        </a:solidFill>
                        <a:effectLst/>
                        <a:latin typeface="Calibri" panose="020F0502020204030204" pitchFamily="34" charset="0"/>
                      </a:endParaRPr>
                    </a:p>
                  </a:txBody>
                  <a:tcPr marL="5757" marR="5757" marT="5757" marB="27633"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699"/>
                    </a:solidFill>
                  </a:tcPr>
                </a:tc>
                <a:tc>
                  <a:txBody>
                    <a:bodyPr/>
                    <a:lstStyle/>
                    <a:p>
                      <a:pPr algn="ctr"/>
                      <a:r>
                        <a:rPr lang="en-US" sz="1000" b="1" i="0" u="none" strike="noStrike">
                          <a:solidFill>
                            <a:srgbClr val="000000"/>
                          </a:solidFill>
                          <a:effectLst/>
                          <a:latin typeface="Calibri" panose="020F0502020204030204" pitchFamily="34" charset="0"/>
                        </a:rPr>
                        <a:t>YOY Change</a:t>
                      </a:r>
                      <a:r>
                        <a:rPr lang="en-US" sz="1000" b="0" i="0" u="none" strike="noStrike">
                          <a:solidFill>
                            <a:srgbClr val="000000"/>
                          </a:solidFill>
                          <a:effectLst/>
                          <a:latin typeface="Calibri" panose="020F0502020204030204" pitchFamily="34" charset="0"/>
                        </a:rPr>
                        <a:t>​</a:t>
                      </a:r>
                      <a:r>
                        <a:rPr lang="en-US" sz="1000" b="1" i="0" u="none" strike="noStrike">
                          <a:solidFill>
                            <a:srgbClr val="000000"/>
                          </a:solidFill>
                          <a:effectLst/>
                          <a:latin typeface="Calibri" panose="020F0502020204030204" pitchFamily="34" charset="0"/>
                        </a:rPr>
                        <a:t> </a:t>
                      </a:r>
                      <a:endParaRPr lang="en-US" sz="800"/>
                    </a:p>
                  </a:txBody>
                  <a:tcPr marL="5757" marR="5757" marT="5757" marB="27633"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699"/>
                    </a:solidFill>
                  </a:tcPr>
                </a:tc>
                <a:extLst>
                  <a:ext uri="{0D108BD9-81ED-4DB2-BD59-A6C34878D82A}">
                    <a16:rowId xmlns:a16="http://schemas.microsoft.com/office/drawing/2014/main" val="2518064610"/>
                  </a:ext>
                </a:extLst>
              </a:tr>
              <a:tr h="118348">
                <a:tc>
                  <a:txBody>
                    <a:bodyPr/>
                    <a:lstStyle/>
                    <a:p>
                      <a:pPr algn="l" fontAlgn="ctr"/>
                      <a:r>
                        <a:rPr lang="en-US" sz="1000" b="0" i="0" u="none" strike="noStrike">
                          <a:solidFill>
                            <a:srgbClr val="000000"/>
                          </a:solidFill>
                          <a:effectLst/>
                          <a:latin typeface="Calibri" panose="020F0502020204030204" pitchFamily="34" charset="0"/>
                        </a:rPr>
                        <a:t>Region 1- Western​</a:t>
                      </a:r>
                    </a:p>
                  </a:txBody>
                  <a:tcPr marL="5757" marR="5757" marT="5757" marB="27633"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$42.79</a:t>
                      </a:r>
                    </a:p>
                  </a:txBody>
                  <a:tcPr marL="5757" marR="5757" marT="5757" marB="27633"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$4.28</a:t>
                      </a:r>
                    </a:p>
                  </a:txBody>
                  <a:tcPr marL="5757" marR="5757" marT="5757" marB="27633"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1000" b="0" i="0" u="none" strike="noStrike">
                          <a:solidFill>
                            <a:srgbClr val="000000"/>
                          </a:solidFill>
                          <a:effectLst/>
                          <a:latin typeface="Calibri" panose="020F0502020204030204" pitchFamily="34" charset="0"/>
                        </a:rPr>
                        <a:t>$47.07</a:t>
                      </a:r>
                    </a:p>
                  </a:txBody>
                  <a:tcPr marL="5757" marR="5757" marT="5757" marB="27633"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000" b="0" i="0" u="none" strike="noStrike">
                          <a:solidFill>
                            <a:srgbClr val="808080"/>
                          </a:solidFill>
                          <a:effectLst/>
                          <a:latin typeface="Calibri" panose="020F0502020204030204" pitchFamily="34" charset="0"/>
                        </a:rPr>
                        <a:t>$42.79</a:t>
                      </a:r>
                    </a:p>
                  </a:txBody>
                  <a:tcPr marL="5757" marR="5757" marT="5757" marB="27633"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1" i="0" u="none" strike="noStrike">
                          <a:solidFill>
                            <a:srgbClr val="000000"/>
                          </a:solidFill>
                          <a:effectLst/>
                          <a:latin typeface="Calibri" panose="020F0502020204030204" pitchFamily="34" charset="0"/>
                        </a:rPr>
                        <a:t>$47.07</a:t>
                      </a:r>
                    </a:p>
                  </a:txBody>
                  <a:tcPr marL="5757" marR="5757" marT="5757" marB="27633"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1000" b="0" i="0" u="none" strike="noStrike">
                          <a:solidFill>
                            <a:srgbClr val="000000"/>
                          </a:solidFill>
                          <a:effectLst/>
                          <a:latin typeface="Calibri" panose="020F0502020204030204" pitchFamily="34" charset="0"/>
                        </a:rPr>
                        <a:t>10.0%</a:t>
                      </a:r>
                    </a:p>
                  </a:txBody>
                  <a:tcPr marL="5757" marR="5757" marT="5757" marB="27633"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01318963"/>
                  </a:ext>
                </a:extLst>
              </a:tr>
              <a:tr h="118348">
                <a:tc>
                  <a:txBody>
                    <a:bodyPr/>
                    <a:lstStyle/>
                    <a:p>
                      <a:pPr algn="l" fontAlgn="ctr"/>
                      <a:r>
                        <a:rPr lang="en-US" sz="1000" b="0" i="0" u="none" strike="noStrike">
                          <a:solidFill>
                            <a:srgbClr val="000000"/>
                          </a:solidFill>
                          <a:effectLst/>
                          <a:latin typeface="Calibri" panose="020F0502020204030204" pitchFamily="34" charset="0"/>
                        </a:rPr>
                        <a:t>Region 2- Central​</a:t>
                      </a:r>
                    </a:p>
                  </a:txBody>
                  <a:tcPr marL="5757" marR="5757" marT="5757" marB="27633"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$48.90</a:t>
                      </a:r>
                    </a:p>
                  </a:txBody>
                  <a:tcPr marL="5757" marR="5757" marT="5757" marB="27633"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$4.89</a:t>
                      </a:r>
                    </a:p>
                  </a:txBody>
                  <a:tcPr marL="5757" marR="5757" marT="5757" marB="27633"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1000" b="0" i="0" u="none" strike="noStrike">
                          <a:solidFill>
                            <a:srgbClr val="000000"/>
                          </a:solidFill>
                          <a:effectLst/>
                          <a:latin typeface="Calibri" panose="020F0502020204030204" pitchFamily="34" charset="0"/>
                        </a:rPr>
                        <a:t>$53.79</a:t>
                      </a:r>
                    </a:p>
                  </a:txBody>
                  <a:tcPr marL="5757" marR="5757" marT="5757" marB="27633"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000" b="0" i="0" u="none" strike="noStrike">
                          <a:solidFill>
                            <a:srgbClr val="808080"/>
                          </a:solidFill>
                          <a:effectLst/>
                          <a:latin typeface="Calibri" panose="020F0502020204030204" pitchFamily="34" charset="0"/>
                        </a:rPr>
                        <a:t>$49.38</a:t>
                      </a:r>
                    </a:p>
                  </a:txBody>
                  <a:tcPr marL="5757" marR="5757" marT="5757" marB="27633"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1" i="0" u="none" strike="noStrike">
                          <a:solidFill>
                            <a:srgbClr val="000000"/>
                          </a:solidFill>
                          <a:effectLst/>
                          <a:latin typeface="Calibri" panose="020F0502020204030204" pitchFamily="34" charset="0"/>
                        </a:rPr>
                        <a:t>$53.79</a:t>
                      </a:r>
                    </a:p>
                  </a:txBody>
                  <a:tcPr marL="5757" marR="5757" marT="5757" marB="27633"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1000" b="0" i="0" u="none" strike="noStrike">
                          <a:solidFill>
                            <a:srgbClr val="000000"/>
                          </a:solidFill>
                          <a:effectLst/>
                          <a:latin typeface="Calibri" panose="020F0502020204030204" pitchFamily="34" charset="0"/>
                        </a:rPr>
                        <a:t>10.0%</a:t>
                      </a:r>
                    </a:p>
                  </a:txBody>
                  <a:tcPr marL="5757" marR="5757" marT="5757" marB="27633"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2897502123"/>
                  </a:ext>
                </a:extLst>
              </a:tr>
              <a:tr h="118348">
                <a:tc>
                  <a:txBody>
                    <a:bodyPr/>
                    <a:lstStyle/>
                    <a:p>
                      <a:pPr algn="l" fontAlgn="ctr"/>
                      <a:r>
                        <a:rPr lang="en-US" sz="1000" b="0" i="0" u="none" strike="noStrike">
                          <a:solidFill>
                            <a:srgbClr val="000000"/>
                          </a:solidFill>
                          <a:effectLst/>
                          <a:latin typeface="Calibri" panose="020F0502020204030204" pitchFamily="34" charset="0"/>
                        </a:rPr>
                        <a:t>Region 3- Northeast​</a:t>
                      </a:r>
                    </a:p>
                  </a:txBody>
                  <a:tcPr marL="5757" marR="5757" marT="5757" marB="27633"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$48.90</a:t>
                      </a:r>
                    </a:p>
                  </a:txBody>
                  <a:tcPr marL="5757" marR="5757" marT="5757" marB="27633"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$4.89</a:t>
                      </a:r>
                    </a:p>
                  </a:txBody>
                  <a:tcPr marL="5757" marR="5757" marT="5757" marB="27633"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1000" b="0" i="0" u="none" strike="noStrike">
                          <a:solidFill>
                            <a:srgbClr val="000000"/>
                          </a:solidFill>
                          <a:effectLst/>
                          <a:latin typeface="Calibri" panose="020F0502020204030204" pitchFamily="34" charset="0"/>
                        </a:rPr>
                        <a:t>$53.79</a:t>
                      </a:r>
                    </a:p>
                  </a:txBody>
                  <a:tcPr marL="5757" marR="5757" marT="5757" marB="27633"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000" b="0" i="0" u="none" strike="noStrike">
                          <a:solidFill>
                            <a:srgbClr val="808080"/>
                          </a:solidFill>
                          <a:effectLst/>
                          <a:latin typeface="Calibri" panose="020F0502020204030204" pitchFamily="34" charset="0"/>
                        </a:rPr>
                        <a:t>$47.94</a:t>
                      </a:r>
                    </a:p>
                  </a:txBody>
                  <a:tcPr marL="5757" marR="5757" marT="5757" marB="27633"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1" i="0" u="none" strike="noStrike">
                          <a:solidFill>
                            <a:srgbClr val="000000"/>
                          </a:solidFill>
                          <a:effectLst/>
                          <a:latin typeface="Calibri" panose="020F0502020204030204" pitchFamily="34" charset="0"/>
                        </a:rPr>
                        <a:t>$53.79</a:t>
                      </a:r>
                    </a:p>
                  </a:txBody>
                  <a:tcPr marL="5757" marR="5757" marT="5757" marB="27633"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1000" b="0" i="0" u="none" strike="noStrike">
                          <a:solidFill>
                            <a:srgbClr val="000000"/>
                          </a:solidFill>
                          <a:effectLst/>
                          <a:latin typeface="Calibri" panose="020F0502020204030204" pitchFamily="34" charset="0"/>
                        </a:rPr>
                        <a:t>10.0%</a:t>
                      </a:r>
                    </a:p>
                  </a:txBody>
                  <a:tcPr marL="5757" marR="5757" marT="5757" marB="27633"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2131817863"/>
                  </a:ext>
                </a:extLst>
              </a:tr>
              <a:tr h="118348">
                <a:tc>
                  <a:txBody>
                    <a:bodyPr/>
                    <a:lstStyle/>
                    <a:p>
                      <a:pPr algn="l" fontAlgn="ctr"/>
                      <a:r>
                        <a:rPr lang="en-US" sz="1000" b="0" i="0" u="none" strike="noStrike">
                          <a:solidFill>
                            <a:srgbClr val="000000"/>
                          </a:solidFill>
                          <a:effectLst/>
                          <a:latin typeface="Calibri" panose="020F0502020204030204" pitchFamily="34" charset="0"/>
                        </a:rPr>
                        <a:t>Region 4- Metro​</a:t>
                      </a:r>
                    </a:p>
                  </a:txBody>
                  <a:tcPr marL="5757" marR="5757" marT="5757" marB="27633"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$73.34</a:t>
                      </a:r>
                    </a:p>
                  </a:txBody>
                  <a:tcPr marL="5757" marR="5757" marT="5757" marB="27633"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$7.33</a:t>
                      </a:r>
                    </a:p>
                  </a:txBody>
                  <a:tcPr marL="5757" marR="5757" marT="5757" marB="27633"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1000" b="0" i="0" u="none" strike="noStrike">
                          <a:solidFill>
                            <a:srgbClr val="000000"/>
                          </a:solidFill>
                          <a:effectLst/>
                          <a:latin typeface="Calibri" panose="020F0502020204030204" pitchFamily="34" charset="0"/>
                        </a:rPr>
                        <a:t>$80.67</a:t>
                      </a:r>
                    </a:p>
                  </a:txBody>
                  <a:tcPr marL="5757" marR="5757" marT="5757" marB="27633"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000" b="0" i="0" u="none" strike="noStrike">
                          <a:solidFill>
                            <a:srgbClr val="808080"/>
                          </a:solidFill>
                          <a:effectLst/>
                          <a:latin typeface="Calibri" panose="020F0502020204030204" pitchFamily="34" charset="0"/>
                        </a:rPr>
                        <a:t>$65.00</a:t>
                      </a:r>
                    </a:p>
                  </a:txBody>
                  <a:tcPr marL="5757" marR="5757" marT="5757" marB="27633"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1" i="0" u="none" strike="noStrike">
                          <a:solidFill>
                            <a:srgbClr val="000000"/>
                          </a:solidFill>
                          <a:effectLst/>
                          <a:latin typeface="Calibri" panose="020F0502020204030204" pitchFamily="34" charset="0"/>
                        </a:rPr>
                        <a:t>$80.67</a:t>
                      </a:r>
                    </a:p>
                  </a:txBody>
                  <a:tcPr marL="5757" marR="5757" marT="5757" marB="27633"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1000" b="0" i="0" u="none" strike="noStrike">
                          <a:solidFill>
                            <a:srgbClr val="000000"/>
                          </a:solidFill>
                          <a:effectLst/>
                          <a:latin typeface="Calibri" panose="020F0502020204030204" pitchFamily="34" charset="0"/>
                        </a:rPr>
                        <a:t>10.0%</a:t>
                      </a:r>
                    </a:p>
                  </a:txBody>
                  <a:tcPr marL="5757" marR="5757" marT="5757" marB="27633"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3227757023"/>
                  </a:ext>
                </a:extLst>
              </a:tr>
              <a:tr h="118348">
                <a:tc>
                  <a:txBody>
                    <a:bodyPr/>
                    <a:lstStyle/>
                    <a:p>
                      <a:pPr algn="l" fontAlgn="ctr"/>
                      <a:r>
                        <a:rPr lang="en-US" sz="1000" b="0" i="0" u="none" strike="noStrike">
                          <a:solidFill>
                            <a:srgbClr val="000000"/>
                          </a:solidFill>
                          <a:effectLst/>
                          <a:latin typeface="Calibri" panose="020F0502020204030204" pitchFamily="34" charset="0"/>
                        </a:rPr>
                        <a:t>Region 5- Southeast​</a:t>
                      </a:r>
                    </a:p>
                  </a:txBody>
                  <a:tcPr marL="5757" marR="5757" marT="5757" marB="27633"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$48.90</a:t>
                      </a:r>
                    </a:p>
                  </a:txBody>
                  <a:tcPr marL="5757" marR="5757" marT="5757" marB="27633"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$4.89</a:t>
                      </a:r>
                    </a:p>
                  </a:txBody>
                  <a:tcPr marL="5757" marR="5757" marT="5757" marB="27633"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1000" b="0" i="0" u="none" strike="noStrike">
                          <a:solidFill>
                            <a:srgbClr val="000000"/>
                          </a:solidFill>
                          <a:effectLst/>
                          <a:latin typeface="Calibri" panose="020F0502020204030204" pitchFamily="34" charset="0"/>
                        </a:rPr>
                        <a:t>$53.79</a:t>
                      </a:r>
                    </a:p>
                  </a:txBody>
                  <a:tcPr marL="5757" marR="5757" marT="5757" marB="27633"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000" b="0" i="0" u="none" strike="noStrike">
                          <a:solidFill>
                            <a:srgbClr val="808080"/>
                          </a:solidFill>
                          <a:effectLst/>
                          <a:latin typeface="Calibri" panose="020F0502020204030204" pitchFamily="34" charset="0"/>
                        </a:rPr>
                        <a:t>$50.00</a:t>
                      </a:r>
                    </a:p>
                  </a:txBody>
                  <a:tcPr marL="5757" marR="5757" marT="5757" marB="27633"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1" i="0" u="none" strike="noStrike">
                          <a:solidFill>
                            <a:srgbClr val="000000"/>
                          </a:solidFill>
                          <a:effectLst/>
                          <a:latin typeface="Calibri" panose="020F0502020204030204" pitchFamily="34" charset="0"/>
                        </a:rPr>
                        <a:t>$53.79</a:t>
                      </a:r>
                    </a:p>
                  </a:txBody>
                  <a:tcPr marL="5757" marR="5757" marT="5757" marB="27633"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1000" b="0" i="0" u="none" strike="noStrike">
                          <a:solidFill>
                            <a:srgbClr val="000000"/>
                          </a:solidFill>
                          <a:effectLst/>
                          <a:latin typeface="Calibri" panose="020F0502020204030204" pitchFamily="34" charset="0"/>
                        </a:rPr>
                        <a:t>10.0%</a:t>
                      </a:r>
                    </a:p>
                  </a:txBody>
                  <a:tcPr marL="5757" marR="5757" marT="5757" marB="27633"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3850365349"/>
                  </a:ext>
                </a:extLst>
              </a:tr>
              <a:tr h="209025">
                <a:tc>
                  <a:txBody>
                    <a:bodyPr/>
                    <a:lstStyle/>
                    <a:p>
                      <a:pPr algn="l" fontAlgn="ctr"/>
                      <a:r>
                        <a:rPr lang="en-US" sz="1000" b="0" i="0" u="none" strike="noStrike">
                          <a:solidFill>
                            <a:srgbClr val="000000"/>
                          </a:solidFill>
                          <a:effectLst/>
                          <a:latin typeface="Calibri" panose="020F0502020204030204" pitchFamily="34" charset="0"/>
                        </a:rPr>
                        <a:t>Region 6- Metro Boston​</a:t>
                      </a:r>
                    </a:p>
                  </a:txBody>
                  <a:tcPr marL="5757" marR="5757" marT="5757" marB="27633"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$55.00</a:t>
                      </a:r>
                    </a:p>
                  </a:txBody>
                  <a:tcPr marL="5757" marR="5757" marT="5757" marB="27633"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$5.50</a:t>
                      </a:r>
                    </a:p>
                  </a:txBody>
                  <a:tcPr marL="5757" marR="5757" marT="5757" marB="27633"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1000" b="0" i="0" u="none" strike="noStrike">
                          <a:solidFill>
                            <a:srgbClr val="000000"/>
                          </a:solidFill>
                          <a:effectLst/>
                          <a:latin typeface="Calibri" panose="020F0502020204030204" pitchFamily="34" charset="0"/>
                        </a:rPr>
                        <a:t>$60.50</a:t>
                      </a:r>
                    </a:p>
                  </a:txBody>
                  <a:tcPr marL="5757" marR="5757" marT="5757" marB="27633"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000" b="0" i="0" u="none" strike="noStrike">
                          <a:solidFill>
                            <a:srgbClr val="808080"/>
                          </a:solidFill>
                          <a:effectLst/>
                          <a:latin typeface="Calibri" panose="020F0502020204030204" pitchFamily="34" charset="0"/>
                        </a:rPr>
                        <a:t>$56.00</a:t>
                      </a:r>
                    </a:p>
                  </a:txBody>
                  <a:tcPr marL="5757" marR="5757" marT="5757" marB="27633"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1" i="0" u="none" strike="noStrike">
                          <a:solidFill>
                            <a:srgbClr val="000000"/>
                          </a:solidFill>
                          <a:effectLst/>
                          <a:latin typeface="Calibri" panose="020F0502020204030204" pitchFamily="34" charset="0"/>
                        </a:rPr>
                        <a:t>$60.50</a:t>
                      </a:r>
                    </a:p>
                  </a:txBody>
                  <a:tcPr marL="5757" marR="5757" marT="5757" marB="27633"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1000" b="0" i="0" u="none" strike="noStrike">
                          <a:solidFill>
                            <a:srgbClr val="000000"/>
                          </a:solidFill>
                          <a:effectLst/>
                          <a:latin typeface="Calibri" panose="020F0502020204030204" pitchFamily="34" charset="0"/>
                        </a:rPr>
                        <a:t>10.0%</a:t>
                      </a:r>
                    </a:p>
                  </a:txBody>
                  <a:tcPr marL="5757" marR="5757" marT="5757" marB="27633"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451650596"/>
                  </a:ext>
                </a:extLst>
              </a:tr>
            </a:tbl>
          </a:graphicData>
        </a:graphic>
      </p:graphicFrame>
      <p:graphicFrame>
        <p:nvGraphicFramePr>
          <p:cNvPr id="7" name="Table 6">
            <a:extLst>
              <a:ext uri="{FF2B5EF4-FFF2-40B4-BE49-F238E27FC236}">
                <a16:creationId xmlns:a16="http://schemas.microsoft.com/office/drawing/2014/main" id="{497C874D-B4F5-0D73-6784-8EE6BEE6DB08}"/>
              </a:ext>
            </a:extLst>
          </p:cNvPr>
          <p:cNvGraphicFramePr>
            <a:graphicFrameLocks noGrp="1"/>
          </p:cNvGraphicFramePr>
          <p:nvPr>
            <p:extLst>
              <p:ext uri="{D42A27DB-BD31-4B8C-83A1-F6EECF244321}">
                <p14:modId xmlns:p14="http://schemas.microsoft.com/office/powerpoint/2010/main" val="862812571"/>
              </p:ext>
            </p:extLst>
          </p:nvPr>
        </p:nvGraphicFramePr>
        <p:xfrm>
          <a:off x="414338" y="3318564"/>
          <a:ext cx="8464400" cy="1943234"/>
        </p:xfrm>
        <a:graphic>
          <a:graphicData uri="http://schemas.openxmlformats.org/drawingml/2006/table">
            <a:tbl>
              <a:tblPr/>
              <a:tblGrid>
                <a:gridCol w="1692192">
                  <a:extLst>
                    <a:ext uri="{9D8B030D-6E8A-4147-A177-3AD203B41FA5}">
                      <a16:colId xmlns:a16="http://schemas.microsoft.com/office/drawing/2014/main" val="3143986808"/>
                    </a:ext>
                  </a:extLst>
                </a:gridCol>
                <a:gridCol w="939878">
                  <a:extLst>
                    <a:ext uri="{9D8B030D-6E8A-4147-A177-3AD203B41FA5}">
                      <a16:colId xmlns:a16="http://schemas.microsoft.com/office/drawing/2014/main" val="3906383779"/>
                    </a:ext>
                  </a:extLst>
                </a:gridCol>
                <a:gridCol w="1038812">
                  <a:extLst>
                    <a:ext uri="{9D8B030D-6E8A-4147-A177-3AD203B41FA5}">
                      <a16:colId xmlns:a16="http://schemas.microsoft.com/office/drawing/2014/main" val="3601173408"/>
                    </a:ext>
                  </a:extLst>
                </a:gridCol>
                <a:gridCol w="1165918">
                  <a:extLst>
                    <a:ext uri="{9D8B030D-6E8A-4147-A177-3AD203B41FA5}">
                      <a16:colId xmlns:a16="http://schemas.microsoft.com/office/drawing/2014/main" val="2105315640"/>
                    </a:ext>
                  </a:extLst>
                </a:gridCol>
                <a:gridCol w="1209200">
                  <a:extLst>
                    <a:ext uri="{9D8B030D-6E8A-4147-A177-3AD203B41FA5}">
                      <a16:colId xmlns:a16="http://schemas.microsoft.com/office/drawing/2014/main" val="135900928"/>
                    </a:ext>
                  </a:extLst>
                </a:gridCol>
                <a:gridCol w="1540662">
                  <a:extLst>
                    <a:ext uri="{9D8B030D-6E8A-4147-A177-3AD203B41FA5}">
                      <a16:colId xmlns:a16="http://schemas.microsoft.com/office/drawing/2014/main" val="1363780172"/>
                    </a:ext>
                  </a:extLst>
                </a:gridCol>
                <a:gridCol w="877738">
                  <a:extLst>
                    <a:ext uri="{9D8B030D-6E8A-4147-A177-3AD203B41FA5}">
                      <a16:colId xmlns:a16="http://schemas.microsoft.com/office/drawing/2014/main" val="21473207"/>
                    </a:ext>
                  </a:extLst>
                </a:gridCol>
              </a:tblGrid>
              <a:tr h="174658">
                <a:tc rowSpan="2" gridSpan="2">
                  <a:txBody>
                    <a:bodyPr/>
                    <a:lstStyle/>
                    <a:p>
                      <a:pPr algn="ctr" fontAlgn="ctr"/>
                      <a:r>
                        <a:rPr lang="en-US" sz="1000" b="1" i="0" u="none" strike="noStrike">
                          <a:solidFill>
                            <a:srgbClr val="000000"/>
                          </a:solidFill>
                          <a:effectLst/>
                          <a:latin typeface="Calibri" panose="020F0502020204030204" pitchFamily="34" charset="0"/>
                        </a:rPr>
                        <a:t>FCC Over 2</a:t>
                      </a:r>
                    </a:p>
                  </a:txBody>
                  <a:tcPr marL="5757" marR="5757" marT="575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hMerge="1">
                  <a:txBody>
                    <a:bodyPr/>
                    <a:lstStyle/>
                    <a:p>
                      <a:endParaRPr lang="en-US"/>
                    </a:p>
                  </a:txBody>
                  <a:tcPr/>
                </a:tc>
                <a:tc gridSpan="5">
                  <a:txBody>
                    <a:bodyPr/>
                    <a:lstStyle/>
                    <a:p>
                      <a:pPr algn="ctr" fontAlgn="ctr"/>
                      <a:r>
                        <a:rPr lang="en-US" sz="1000" b="1" i="0" u="none" strike="noStrike">
                          <a:solidFill>
                            <a:srgbClr val="000000"/>
                          </a:solidFill>
                          <a:effectLst/>
                          <a:latin typeface="Calibri" panose="020F0502020204030204" pitchFamily="34" charset="0"/>
                        </a:rPr>
                        <a:t>10% Rate Increase</a:t>
                      </a:r>
                      <a:r>
                        <a:rPr lang="en-US" sz="1000" b="0" i="0" u="none" strike="noStrike">
                          <a:solidFill>
                            <a:srgbClr val="000000"/>
                          </a:solidFill>
                          <a:effectLst/>
                          <a:latin typeface="Calibri" panose="020F0502020204030204" pitchFamily="34" charset="0"/>
                        </a:rPr>
                        <a:t>​</a:t>
                      </a:r>
                      <a:endParaRPr lang="en-US" sz="1000" b="1" i="0" u="none" strike="noStrike">
                        <a:solidFill>
                          <a:srgbClr val="000000"/>
                        </a:solidFill>
                        <a:effectLst/>
                        <a:latin typeface="Calibri" panose="020F0502020204030204" pitchFamily="34" charset="0"/>
                      </a:endParaRPr>
                    </a:p>
                  </a:txBody>
                  <a:tcPr marL="5757" marR="5757" marT="575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879571433"/>
                  </a:ext>
                </a:extLst>
              </a:tr>
              <a:tr h="180292">
                <a:tc gridSpan="2" vMerge="1">
                  <a:txBody>
                    <a:bodyPr/>
                    <a:lstStyle/>
                    <a:p>
                      <a:endParaRPr lang="en-US"/>
                    </a:p>
                  </a:txBody>
                  <a:tcPr/>
                </a:tc>
                <a:tc hMerge="1" vMerge="1">
                  <a:txBody>
                    <a:bodyPr/>
                    <a:lstStyle/>
                    <a:p>
                      <a:endParaRPr lang="en-US"/>
                    </a:p>
                  </a:txBody>
                  <a:tcPr/>
                </a:tc>
                <a:tc>
                  <a:txBody>
                    <a:bodyPr/>
                    <a:lstStyle/>
                    <a:p>
                      <a:pPr algn="ctr" fontAlgn="ctr"/>
                      <a:r>
                        <a:rPr lang="en-US" sz="1000" b="0" i="0" u="none" strike="noStrike">
                          <a:solidFill>
                            <a:srgbClr val="000000"/>
                          </a:solidFill>
                          <a:effectLst/>
                          <a:latin typeface="Calibri" panose="020F0502020204030204" pitchFamily="34" charset="0"/>
                        </a:rPr>
                        <a:t>​</a:t>
                      </a:r>
                    </a:p>
                  </a:txBody>
                  <a:tcPr marL="5757" marR="5757" marT="5757"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00"/>
                    </a:solidFill>
                  </a:tcPr>
                </a:tc>
                <a:tc gridSpan="2">
                  <a:txBody>
                    <a:bodyPr/>
                    <a:lstStyle/>
                    <a:p>
                      <a:pPr algn="ctr" fontAlgn="ctr"/>
                      <a:r>
                        <a:rPr lang="en-US" sz="1000" b="1" i="0" u="none" strike="noStrike">
                          <a:solidFill>
                            <a:srgbClr val="000000"/>
                          </a:solidFill>
                          <a:effectLst/>
                          <a:latin typeface="Calibri" panose="020F0502020204030204" pitchFamily="34" charset="0"/>
                        </a:rPr>
                        <a:t>Select Highest of 2</a:t>
                      </a:r>
                      <a:r>
                        <a:rPr lang="en-US" sz="1000" b="0" i="0" u="none" strike="noStrike">
                          <a:solidFill>
                            <a:srgbClr val="000000"/>
                          </a:solidFill>
                          <a:effectLst/>
                          <a:latin typeface="Calibri" panose="020F0502020204030204" pitchFamily="34" charset="0"/>
                        </a:rPr>
                        <a:t>​</a:t>
                      </a:r>
                      <a:r>
                        <a:rPr lang="en-US" sz="1000" b="1" i="0" u="none" strike="noStrike">
                          <a:solidFill>
                            <a:srgbClr val="000000"/>
                          </a:solidFill>
                          <a:effectLst/>
                          <a:latin typeface="Calibri" panose="020F0502020204030204" pitchFamily="34" charset="0"/>
                        </a:rPr>
                        <a:t> ​ ​</a:t>
                      </a:r>
                    </a:p>
                  </a:txBody>
                  <a:tcPr marL="5757" marR="5757" marT="5757"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a:txBody>
                    <a:bodyPr/>
                    <a:lstStyle/>
                    <a:p>
                      <a:endParaRPr lang="en-US" sz="800"/>
                    </a:p>
                  </a:txBody>
                  <a:tcPr marL="55266" marR="55266" marT="27633" marB="27633">
                    <a:lnL w="19050" cap="flat" cmpd="sng" algn="ctr">
                      <a:solidFill>
                        <a:srgbClr val="000000"/>
                      </a:solidFill>
                      <a:prstDash val="solid"/>
                      <a:round/>
                      <a:headEnd type="none" w="med" len="med"/>
                      <a:tailEnd type="none" w="med" len="med"/>
                    </a:lnL>
                    <a:lnR w="12700" cmpd="sng">
                      <a:noFill/>
                      <a:prstDash val="solid"/>
                    </a:lnR>
                    <a:lnT>
                      <a:noFill/>
                    </a:lnT>
                    <a:lnB w="12700" cap="flat" cmpd="sng" algn="ctr">
                      <a:solidFill>
                        <a:schemeClr val="tx1"/>
                      </a:solidFill>
                      <a:prstDash val="solid"/>
                      <a:round/>
                      <a:headEnd type="none" w="med" len="med"/>
                      <a:tailEnd type="none" w="med" len="med"/>
                    </a:lnB>
                    <a:solidFill>
                      <a:srgbClr val="FFFF00"/>
                    </a:solidFill>
                  </a:tcPr>
                </a:tc>
                <a:tc>
                  <a:txBody>
                    <a:bodyPr/>
                    <a:lstStyle/>
                    <a:p>
                      <a:endParaRPr lang="en-US" sz="800"/>
                    </a:p>
                  </a:txBody>
                  <a:tcPr marL="55266" marR="55266" marT="27633" marB="27633">
                    <a:lnL w="12700" cmpd="sng">
                      <a:noFill/>
                      <a:prstDash val="solid"/>
                    </a:lnL>
                    <a:lnR w="12700" cmpd="sng">
                      <a:noFill/>
                      <a:prstDash val="soli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extLst>
                  <a:ext uri="{0D108BD9-81ED-4DB2-BD59-A6C34878D82A}">
                    <a16:rowId xmlns:a16="http://schemas.microsoft.com/office/drawing/2014/main" val="2849413933"/>
                  </a:ext>
                </a:extLst>
              </a:tr>
              <a:tr h="330979">
                <a:tc>
                  <a:txBody>
                    <a:bodyPr/>
                    <a:lstStyle/>
                    <a:p>
                      <a:pPr algn="ctr" fontAlgn="ctr"/>
                      <a:r>
                        <a:rPr lang="en-US" sz="1000" b="1" i="0" u="none" strike="noStrike">
                          <a:solidFill>
                            <a:srgbClr val="000000"/>
                          </a:solidFill>
                          <a:effectLst/>
                          <a:latin typeface="Calibri" panose="020F0502020204030204" pitchFamily="34" charset="0"/>
                        </a:rPr>
                        <a:t>Region</a:t>
                      </a:r>
                      <a:r>
                        <a:rPr lang="en-US" sz="1000" b="0" i="0" u="none" strike="noStrike">
                          <a:solidFill>
                            <a:srgbClr val="000000"/>
                          </a:solidFill>
                          <a:effectLst/>
                          <a:latin typeface="Calibri" panose="020F0502020204030204" pitchFamily="34" charset="0"/>
                        </a:rPr>
                        <a:t>​</a:t>
                      </a:r>
                      <a:endParaRPr lang="en-US" sz="1000" b="1" i="0" u="none" strike="noStrike">
                        <a:solidFill>
                          <a:srgbClr val="000000"/>
                        </a:solidFill>
                        <a:effectLst/>
                        <a:latin typeface="Calibri" panose="020F0502020204030204" pitchFamily="34" charset="0"/>
                      </a:endParaRPr>
                    </a:p>
                  </a:txBody>
                  <a:tcPr marL="5757" marR="5757" marT="5757" marB="27633"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Calibri" panose="020F0502020204030204" pitchFamily="34" charset="0"/>
                        </a:rPr>
                        <a:t>FY22 Base Rate</a:t>
                      </a:r>
                      <a:r>
                        <a:rPr lang="en-US" sz="1000" b="0" i="0" u="none" strike="noStrike">
                          <a:solidFill>
                            <a:srgbClr val="000000"/>
                          </a:solidFill>
                          <a:effectLst/>
                          <a:latin typeface="Calibri" panose="020F0502020204030204" pitchFamily="34" charset="0"/>
                        </a:rPr>
                        <a:t>​</a:t>
                      </a:r>
                      <a:endParaRPr lang="en-US" sz="1000" b="1" i="0" u="none" strike="noStrike">
                        <a:solidFill>
                          <a:srgbClr val="000000"/>
                        </a:solidFill>
                        <a:effectLst/>
                        <a:latin typeface="Calibri" panose="020F0502020204030204" pitchFamily="34" charset="0"/>
                      </a:endParaRPr>
                    </a:p>
                  </a:txBody>
                  <a:tcPr marL="5757" marR="5757" marT="5757" marB="27633"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Calibri" panose="020F0502020204030204" pitchFamily="34" charset="0"/>
                        </a:rPr>
                        <a:t>10% Increase</a:t>
                      </a:r>
                      <a:r>
                        <a:rPr lang="en-US" sz="1000" b="0" i="0" u="none" strike="noStrike">
                          <a:solidFill>
                            <a:srgbClr val="000000"/>
                          </a:solidFill>
                          <a:effectLst/>
                          <a:latin typeface="Calibri" panose="020F0502020204030204" pitchFamily="34" charset="0"/>
                        </a:rPr>
                        <a:t>​</a:t>
                      </a:r>
                      <a:endParaRPr lang="en-US" sz="1000" b="1" i="0" u="none" strike="noStrike">
                        <a:solidFill>
                          <a:srgbClr val="000000"/>
                        </a:solidFill>
                        <a:effectLst/>
                        <a:latin typeface="Calibri" panose="020F0502020204030204" pitchFamily="34" charset="0"/>
                      </a:endParaRPr>
                    </a:p>
                  </a:txBody>
                  <a:tcPr marL="5757" marR="5757" marT="5757" marB="27633" anchor="ctr">
                    <a:lnL w="1905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n-US" sz="1000" b="1" i="0" u="none" strike="noStrike">
                          <a:solidFill>
                            <a:srgbClr val="000000"/>
                          </a:solidFill>
                          <a:effectLst/>
                          <a:latin typeface="Calibri" panose="020F0502020204030204" pitchFamily="34" charset="0"/>
                        </a:rPr>
                        <a:t>Value After 1.5% Increase</a:t>
                      </a:r>
                      <a:r>
                        <a:rPr lang="en-US" sz="1000" b="0" i="0" u="none" strike="noStrike">
                          <a:solidFill>
                            <a:srgbClr val="000000"/>
                          </a:solidFill>
                          <a:effectLst/>
                          <a:latin typeface="Calibri" panose="020F0502020204030204" pitchFamily="34" charset="0"/>
                        </a:rPr>
                        <a:t>​</a:t>
                      </a:r>
                      <a:endParaRPr lang="en-US" sz="1000" b="1" i="0" u="none" strike="noStrike">
                        <a:solidFill>
                          <a:srgbClr val="000000"/>
                        </a:solidFill>
                        <a:effectLst/>
                        <a:latin typeface="Calibri" panose="020F0502020204030204" pitchFamily="34" charset="0"/>
                      </a:endParaRPr>
                    </a:p>
                  </a:txBody>
                  <a:tcPr marL="5757" marR="5757" marT="5757" marB="27633" anchor="ctr">
                    <a:lnT w="12700" cap="flat" cmpd="sng" algn="ctr">
                      <a:solidFill>
                        <a:srgbClr val="000000"/>
                      </a:solidFill>
                      <a:prstDash val="solid"/>
                      <a:round/>
                      <a:headEnd type="none" w="med" len="med"/>
                      <a:tailEnd type="none" w="med" len="med"/>
                    </a:lnT>
                    <a:solidFill>
                      <a:srgbClr val="FFE699"/>
                    </a:solidFill>
                  </a:tcPr>
                </a:tc>
                <a:tc>
                  <a:txBody>
                    <a:bodyPr/>
                    <a:lstStyle/>
                    <a:p>
                      <a:pPr algn="ctr" fontAlgn="ctr"/>
                      <a:r>
                        <a:rPr lang="en-US" sz="1000" b="1" i="0" u="none" strike="noStrike">
                          <a:solidFill>
                            <a:srgbClr val="000000"/>
                          </a:solidFill>
                          <a:effectLst/>
                          <a:latin typeface="Calibri" panose="020F0502020204030204" pitchFamily="34" charset="0"/>
                        </a:rPr>
                        <a:t>30th Percentile</a:t>
                      </a:r>
                      <a:r>
                        <a:rPr lang="en-US" sz="1000" b="0" i="0" u="none" strike="noStrike">
                          <a:solidFill>
                            <a:srgbClr val="000000"/>
                          </a:solidFill>
                          <a:effectLst/>
                          <a:latin typeface="Calibri" panose="020F0502020204030204" pitchFamily="34" charset="0"/>
                        </a:rPr>
                        <a:t>​</a:t>
                      </a:r>
                      <a:endParaRPr lang="en-US" sz="1000" b="1" i="0" u="none" strike="noStrike">
                        <a:solidFill>
                          <a:srgbClr val="000000"/>
                        </a:solidFill>
                        <a:effectLst/>
                        <a:latin typeface="Calibri" panose="020F0502020204030204" pitchFamily="34" charset="0"/>
                      </a:endParaRPr>
                    </a:p>
                  </a:txBody>
                  <a:tcPr marL="5757" marR="5757" marT="5757" marB="27633" anchor="ctr">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solidFill>
                      <a:srgbClr val="FFE699"/>
                    </a:solidFill>
                  </a:tcPr>
                </a:tc>
                <a:tc>
                  <a:txBody>
                    <a:bodyPr/>
                    <a:lstStyle/>
                    <a:p>
                      <a:pPr algn="ctr" fontAlgn="ctr"/>
                      <a:r>
                        <a:rPr lang="en-US" sz="1000" b="1" i="0" u="none" strike="noStrike">
                          <a:solidFill>
                            <a:srgbClr val="000000"/>
                          </a:solidFill>
                          <a:effectLst/>
                          <a:latin typeface="Calibri" panose="020F0502020204030204" pitchFamily="34" charset="0"/>
                        </a:rPr>
                        <a:t>New FY23 Base Rate</a:t>
                      </a:r>
                      <a:r>
                        <a:rPr lang="en-US" sz="1000" b="0" i="0" u="none" strike="noStrike">
                          <a:solidFill>
                            <a:srgbClr val="000000"/>
                          </a:solidFill>
                          <a:effectLst/>
                          <a:latin typeface="Calibri" panose="020F0502020204030204" pitchFamily="34" charset="0"/>
                        </a:rPr>
                        <a:t>​</a:t>
                      </a:r>
                      <a:endParaRPr lang="en-US" sz="1000" b="1" i="0" u="none" strike="noStrike">
                        <a:solidFill>
                          <a:srgbClr val="000000"/>
                        </a:solidFill>
                        <a:effectLst/>
                        <a:latin typeface="Calibri" panose="020F0502020204030204" pitchFamily="34" charset="0"/>
                      </a:endParaRPr>
                    </a:p>
                  </a:txBody>
                  <a:tcPr marL="5757" marR="5757" marT="5757" marB="276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699"/>
                    </a:solidFill>
                  </a:tcPr>
                </a:tc>
                <a:tc>
                  <a:txBody>
                    <a:bodyPr/>
                    <a:lstStyle/>
                    <a:p>
                      <a:pPr algn="ctr"/>
                      <a:r>
                        <a:rPr lang="en-US" sz="1000" b="1" i="0" u="none" strike="noStrike">
                          <a:solidFill>
                            <a:srgbClr val="000000"/>
                          </a:solidFill>
                          <a:effectLst/>
                          <a:latin typeface="Calibri" panose="020F0502020204030204" pitchFamily="34" charset="0"/>
                        </a:rPr>
                        <a:t>YOY Change</a:t>
                      </a:r>
                      <a:r>
                        <a:rPr lang="en-US" sz="1000" b="0" i="0" u="none" strike="noStrike">
                          <a:solidFill>
                            <a:srgbClr val="000000"/>
                          </a:solidFill>
                          <a:effectLst/>
                          <a:latin typeface="Calibri" panose="020F0502020204030204" pitchFamily="34" charset="0"/>
                        </a:rPr>
                        <a:t>​</a:t>
                      </a:r>
                      <a:r>
                        <a:rPr lang="en-US" sz="1000" b="1" i="0" u="none" strike="noStrike">
                          <a:solidFill>
                            <a:srgbClr val="000000"/>
                          </a:solidFill>
                          <a:effectLst/>
                          <a:latin typeface="Calibri" panose="020F0502020204030204" pitchFamily="34" charset="0"/>
                        </a:rPr>
                        <a:t> </a:t>
                      </a:r>
                      <a:endParaRPr lang="en-US" sz="800"/>
                    </a:p>
                  </a:txBody>
                  <a:tcPr marL="5757" marR="5757" marT="5757" marB="276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699"/>
                    </a:solidFill>
                  </a:tcPr>
                </a:tc>
                <a:extLst>
                  <a:ext uri="{0D108BD9-81ED-4DB2-BD59-A6C34878D82A}">
                    <a16:rowId xmlns:a16="http://schemas.microsoft.com/office/drawing/2014/main" val="3238141367"/>
                  </a:ext>
                </a:extLst>
              </a:tr>
              <a:tr h="181829">
                <a:tc>
                  <a:txBody>
                    <a:bodyPr/>
                    <a:lstStyle/>
                    <a:p>
                      <a:pPr algn="l" fontAlgn="ctr"/>
                      <a:r>
                        <a:rPr lang="en-US" sz="1000" b="0" i="0" u="none" strike="noStrike">
                          <a:solidFill>
                            <a:srgbClr val="000000"/>
                          </a:solidFill>
                          <a:effectLst/>
                          <a:latin typeface="Calibri" panose="020F0502020204030204" pitchFamily="34" charset="0"/>
                        </a:rPr>
                        <a:t>Region 1- Western​</a:t>
                      </a:r>
                    </a:p>
                  </a:txBody>
                  <a:tcPr marL="5757" marR="5757" marT="5757" marB="27633"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$36.89</a:t>
                      </a:r>
                    </a:p>
                  </a:txBody>
                  <a:tcPr marL="5757" marR="5757" marT="5757" marB="27633"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$3.69</a:t>
                      </a:r>
                    </a:p>
                  </a:txBody>
                  <a:tcPr marL="5757" marR="5757" marT="5757" marB="27633"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1000" b="0" i="0" u="none" strike="noStrike">
                          <a:solidFill>
                            <a:srgbClr val="000000"/>
                          </a:solidFill>
                          <a:effectLst/>
                          <a:latin typeface="Calibri" panose="020F0502020204030204" pitchFamily="34" charset="0"/>
                        </a:rPr>
                        <a:t>$40.58</a:t>
                      </a:r>
                    </a:p>
                  </a:txBody>
                  <a:tcPr marL="5757" marR="5757" marT="5757" marB="27633"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000" b="0" i="0" u="none" strike="noStrike">
                          <a:solidFill>
                            <a:srgbClr val="808080"/>
                          </a:solidFill>
                          <a:effectLst/>
                          <a:latin typeface="Calibri" panose="020F0502020204030204" pitchFamily="34" charset="0"/>
                        </a:rPr>
                        <a:t>$37.00</a:t>
                      </a:r>
                    </a:p>
                  </a:txBody>
                  <a:tcPr marL="5757" marR="5757" marT="5757" marB="27633"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1" i="0" u="none" strike="noStrike">
                          <a:solidFill>
                            <a:srgbClr val="000000"/>
                          </a:solidFill>
                          <a:effectLst/>
                          <a:latin typeface="Calibri" panose="020F0502020204030204" pitchFamily="34" charset="0"/>
                        </a:rPr>
                        <a:t>$40.58</a:t>
                      </a:r>
                    </a:p>
                  </a:txBody>
                  <a:tcPr marL="5757" marR="5757" marT="5757" marB="27633"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1000" b="0" i="0" u="none" strike="noStrike">
                          <a:solidFill>
                            <a:srgbClr val="000000"/>
                          </a:solidFill>
                          <a:effectLst/>
                          <a:latin typeface="Calibri" panose="020F0502020204030204" pitchFamily="34" charset="0"/>
                        </a:rPr>
                        <a:t>10.0%</a:t>
                      </a:r>
                    </a:p>
                  </a:txBody>
                  <a:tcPr marL="5757" marR="5757" marT="5757" marB="27633"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3873496665"/>
                  </a:ext>
                </a:extLst>
              </a:tr>
              <a:tr h="181829">
                <a:tc>
                  <a:txBody>
                    <a:bodyPr/>
                    <a:lstStyle/>
                    <a:p>
                      <a:pPr algn="l" fontAlgn="ctr"/>
                      <a:r>
                        <a:rPr lang="en-US" sz="1000" b="0" i="0" u="none" strike="noStrike">
                          <a:solidFill>
                            <a:srgbClr val="000000"/>
                          </a:solidFill>
                          <a:effectLst/>
                          <a:latin typeface="Calibri" panose="020F0502020204030204" pitchFamily="34" charset="0"/>
                        </a:rPr>
                        <a:t>Region 2- Central​</a:t>
                      </a:r>
                    </a:p>
                  </a:txBody>
                  <a:tcPr marL="5757" marR="5757" marT="5757" marB="27633"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$38.83</a:t>
                      </a:r>
                    </a:p>
                  </a:txBody>
                  <a:tcPr marL="5757" marR="5757" marT="5757" marB="27633"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$3.88</a:t>
                      </a:r>
                    </a:p>
                  </a:txBody>
                  <a:tcPr marL="5757" marR="5757" marT="5757" marB="27633"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1000" b="0" i="0" u="none" strike="noStrike">
                          <a:solidFill>
                            <a:srgbClr val="000000"/>
                          </a:solidFill>
                          <a:effectLst/>
                          <a:latin typeface="Calibri" panose="020F0502020204030204" pitchFamily="34" charset="0"/>
                        </a:rPr>
                        <a:t>$42.71</a:t>
                      </a:r>
                    </a:p>
                  </a:txBody>
                  <a:tcPr marL="5757" marR="5757" marT="5757" marB="27633"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000" b="0" i="0" u="none" strike="noStrike">
                          <a:solidFill>
                            <a:srgbClr val="808080"/>
                          </a:solidFill>
                          <a:effectLst/>
                          <a:latin typeface="Calibri" panose="020F0502020204030204" pitchFamily="34" charset="0"/>
                        </a:rPr>
                        <a:t>$40.00</a:t>
                      </a:r>
                    </a:p>
                  </a:txBody>
                  <a:tcPr marL="5757" marR="5757" marT="5757" marB="27633"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1" i="0" u="none" strike="noStrike">
                          <a:solidFill>
                            <a:srgbClr val="000000"/>
                          </a:solidFill>
                          <a:effectLst/>
                          <a:latin typeface="Calibri" panose="020F0502020204030204" pitchFamily="34" charset="0"/>
                        </a:rPr>
                        <a:t>$42.71</a:t>
                      </a:r>
                    </a:p>
                  </a:txBody>
                  <a:tcPr marL="5757" marR="5757" marT="5757" marB="27633"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1000" b="0" i="0" u="none" strike="noStrike">
                          <a:solidFill>
                            <a:srgbClr val="000000"/>
                          </a:solidFill>
                          <a:effectLst/>
                          <a:latin typeface="Calibri" panose="020F0502020204030204" pitchFamily="34" charset="0"/>
                        </a:rPr>
                        <a:t>10.0%</a:t>
                      </a:r>
                    </a:p>
                  </a:txBody>
                  <a:tcPr marL="5757" marR="5757" marT="5757" marB="27633"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4123493177"/>
                  </a:ext>
                </a:extLst>
              </a:tr>
              <a:tr h="181829">
                <a:tc>
                  <a:txBody>
                    <a:bodyPr/>
                    <a:lstStyle/>
                    <a:p>
                      <a:pPr algn="l" fontAlgn="ctr"/>
                      <a:r>
                        <a:rPr lang="en-US" sz="1000" b="0" i="0" u="none" strike="noStrike">
                          <a:solidFill>
                            <a:srgbClr val="000000"/>
                          </a:solidFill>
                          <a:effectLst/>
                          <a:latin typeface="Calibri" panose="020F0502020204030204" pitchFamily="34" charset="0"/>
                        </a:rPr>
                        <a:t>Region 3- Northeast​</a:t>
                      </a:r>
                    </a:p>
                  </a:txBody>
                  <a:tcPr marL="5757" marR="5757" marT="5757" marB="27633"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$38.90</a:t>
                      </a:r>
                    </a:p>
                  </a:txBody>
                  <a:tcPr marL="5757" marR="5757" marT="5757" marB="27633"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$3.89</a:t>
                      </a:r>
                    </a:p>
                  </a:txBody>
                  <a:tcPr marL="5757" marR="5757" marT="5757" marB="27633"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1000" b="0" i="0" u="none" strike="noStrike">
                          <a:solidFill>
                            <a:srgbClr val="000000"/>
                          </a:solidFill>
                          <a:effectLst/>
                          <a:latin typeface="Calibri" panose="020F0502020204030204" pitchFamily="34" charset="0"/>
                        </a:rPr>
                        <a:t>$42.79</a:t>
                      </a:r>
                    </a:p>
                  </a:txBody>
                  <a:tcPr marL="5757" marR="5757" marT="5757" marB="27633"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000" b="0" i="0" u="none" strike="noStrike">
                          <a:solidFill>
                            <a:srgbClr val="808080"/>
                          </a:solidFill>
                          <a:effectLst/>
                          <a:latin typeface="Calibri" panose="020F0502020204030204" pitchFamily="34" charset="0"/>
                        </a:rPr>
                        <a:t>$38.00</a:t>
                      </a:r>
                    </a:p>
                  </a:txBody>
                  <a:tcPr marL="5757" marR="5757" marT="5757" marB="27633"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1" i="0" u="none" strike="noStrike">
                          <a:solidFill>
                            <a:srgbClr val="000000"/>
                          </a:solidFill>
                          <a:effectLst/>
                          <a:latin typeface="Calibri" panose="020F0502020204030204" pitchFamily="34" charset="0"/>
                        </a:rPr>
                        <a:t>$42.79</a:t>
                      </a:r>
                    </a:p>
                  </a:txBody>
                  <a:tcPr marL="5757" marR="5757" marT="5757" marB="27633"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1000" b="0" i="0" u="none" strike="noStrike">
                          <a:solidFill>
                            <a:srgbClr val="000000"/>
                          </a:solidFill>
                          <a:effectLst/>
                          <a:latin typeface="Calibri" panose="020F0502020204030204" pitchFamily="34" charset="0"/>
                        </a:rPr>
                        <a:t>10.0%</a:t>
                      </a:r>
                    </a:p>
                  </a:txBody>
                  <a:tcPr marL="5757" marR="5757" marT="5757" marB="27633"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36788875"/>
                  </a:ext>
                </a:extLst>
              </a:tr>
              <a:tr h="181829">
                <a:tc>
                  <a:txBody>
                    <a:bodyPr/>
                    <a:lstStyle/>
                    <a:p>
                      <a:pPr algn="l" fontAlgn="ctr"/>
                      <a:r>
                        <a:rPr lang="en-US" sz="1000" b="0" i="0" u="none" strike="noStrike">
                          <a:solidFill>
                            <a:srgbClr val="000000"/>
                          </a:solidFill>
                          <a:effectLst/>
                          <a:latin typeface="Calibri" panose="020F0502020204030204" pitchFamily="34" charset="0"/>
                        </a:rPr>
                        <a:t>Region 4- Metro​</a:t>
                      </a:r>
                    </a:p>
                  </a:txBody>
                  <a:tcPr marL="5757" marR="5757" marT="5757" marB="27633"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$44.38</a:t>
                      </a:r>
                    </a:p>
                  </a:txBody>
                  <a:tcPr marL="5757" marR="5757" marT="5757" marB="27633"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$4.44</a:t>
                      </a:r>
                    </a:p>
                  </a:txBody>
                  <a:tcPr marL="5757" marR="5757" marT="5757" marB="27633"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1000" b="0" i="0" u="none" strike="noStrike">
                          <a:solidFill>
                            <a:srgbClr val="808080"/>
                          </a:solidFill>
                          <a:effectLst/>
                          <a:latin typeface="Calibri" panose="020F0502020204030204" pitchFamily="34" charset="0"/>
                        </a:rPr>
                        <a:t>$48.82</a:t>
                      </a:r>
                    </a:p>
                  </a:txBody>
                  <a:tcPr marL="5757" marR="5757" marT="5757" marB="27633"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$50.00</a:t>
                      </a:r>
                    </a:p>
                  </a:txBody>
                  <a:tcPr marL="5757" marR="5757" marT="5757" marB="27633"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000" b="1" i="0" u="none" strike="noStrike">
                          <a:solidFill>
                            <a:srgbClr val="000000"/>
                          </a:solidFill>
                          <a:effectLst/>
                          <a:latin typeface="Calibri" panose="020F0502020204030204" pitchFamily="34" charset="0"/>
                        </a:rPr>
                        <a:t>$50.00</a:t>
                      </a:r>
                    </a:p>
                  </a:txBody>
                  <a:tcPr marL="5757" marR="5757" marT="5757" marB="27633"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1000" b="0" i="0" u="none" strike="noStrike">
                          <a:solidFill>
                            <a:srgbClr val="000000"/>
                          </a:solidFill>
                          <a:effectLst/>
                          <a:latin typeface="Calibri" panose="020F0502020204030204" pitchFamily="34" charset="0"/>
                        </a:rPr>
                        <a:t>12.7%</a:t>
                      </a:r>
                    </a:p>
                  </a:txBody>
                  <a:tcPr marL="5757" marR="5757" marT="5757" marB="27633"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058837374"/>
                  </a:ext>
                </a:extLst>
              </a:tr>
              <a:tr h="181829">
                <a:tc>
                  <a:txBody>
                    <a:bodyPr/>
                    <a:lstStyle/>
                    <a:p>
                      <a:pPr algn="l" fontAlgn="ctr"/>
                      <a:r>
                        <a:rPr lang="en-US" sz="1000" b="0" i="0" u="none" strike="noStrike">
                          <a:solidFill>
                            <a:srgbClr val="000000"/>
                          </a:solidFill>
                          <a:effectLst/>
                          <a:latin typeface="Calibri" panose="020F0502020204030204" pitchFamily="34" charset="0"/>
                        </a:rPr>
                        <a:t>Region 5- Southeast​</a:t>
                      </a:r>
                    </a:p>
                  </a:txBody>
                  <a:tcPr marL="5757" marR="5757" marT="5757" marB="27633"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$38.83</a:t>
                      </a:r>
                    </a:p>
                  </a:txBody>
                  <a:tcPr marL="5757" marR="5757" marT="5757" marB="27633"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$3.88</a:t>
                      </a:r>
                    </a:p>
                  </a:txBody>
                  <a:tcPr marL="5757" marR="5757" marT="5757" marB="27633"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1000" b="0" i="0" u="none" strike="noStrike">
                          <a:solidFill>
                            <a:srgbClr val="808080"/>
                          </a:solidFill>
                          <a:effectLst/>
                          <a:latin typeface="Calibri" panose="020F0502020204030204" pitchFamily="34" charset="0"/>
                        </a:rPr>
                        <a:t>$42.71</a:t>
                      </a:r>
                    </a:p>
                  </a:txBody>
                  <a:tcPr marL="5757" marR="5757" marT="5757" marB="27633"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$45.00</a:t>
                      </a:r>
                    </a:p>
                  </a:txBody>
                  <a:tcPr marL="5757" marR="5757" marT="5757" marB="27633"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000" b="1" i="0" u="none" strike="noStrike">
                          <a:solidFill>
                            <a:srgbClr val="000000"/>
                          </a:solidFill>
                          <a:effectLst/>
                          <a:latin typeface="Calibri" panose="020F0502020204030204" pitchFamily="34" charset="0"/>
                        </a:rPr>
                        <a:t>$45.00</a:t>
                      </a:r>
                    </a:p>
                  </a:txBody>
                  <a:tcPr marL="5757" marR="5757" marT="5757" marB="27633"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1000" b="0" i="0" u="none" strike="noStrike">
                          <a:solidFill>
                            <a:srgbClr val="000000"/>
                          </a:solidFill>
                          <a:effectLst/>
                          <a:latin typeface="Calibri" panose="020F0502020204030204" pitchFamily="34" charset="0"/>
                        </a:rPr>
                        <a:t>15.9%</a:t>
                      </a:r>
                    </a:p>
                  </a:txBody>
                  <a:tcPr marL="5757" marR="5757" marT="5757" marB="27633"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2025688572"/>
                  </a:ext>
                </a:extLst>
              </a:tr>
              <a:tr h="321144">
                <a:tc>
                  <a:txBody>
                    <a:bodyPr/>
                    <a:lstStyle/>
                    <a:p>
                      <a:pPr algn="l" fontAlgn="ctr"/>
                      <a:r>
                        <a:rPr lang="en-US" sz="1000" b="0" i="0" u="none" strike="noStrike">
                          <a:solidFill>
                            <a:srgbClr val="000000"/>
                          </a:solidFill>
                          <a:effectLst/>
                          <a:latin typeface="Calibri" panose="020F0502020204030204" pitchFamily="34" charset="0"/>
                        </a:rPr>
                        <a:t>Region 6- Metro Boston​</a:t>
                      </a:r>
                    </a:p>
                  </a:txBody>
                  <a:tcPr marL="5757" marR="5757" marT="5757" marB="27633"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$39.94</a:t>
                      </a:r>
                    </a:p>
                  </a:txBody>
                  <a:tcPr marL="5757" marR="5757" marT="5757" marB="27633"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$3.99</a:t>
                      </a:r>
                    </a:p>
                  </a:txBody>
                  <a:tcPr marL="5757" marR="5757" marT="5757" marB="27633"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1000" b="0" i="0" u="none" strike="noStrike">
                          <a:solidFill>
                            <a:srgbClr val="000000"/>
                          </a:solidFill>
                          <a:effectLst/>
                          <a:latin typeface="Calibri" panose="020F0502020204030204" pitchFamily="34" charset="0"/>
                        </a:rPr>
                        <a:t>$43.93</a:t>
                      </a:r>
                    </a:p>
                  </a:txBody>
                  <a:tcPr marL="5757" marR="5757" marT="5757" marB="27633"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000" b="0" i="0" u="none" strike="noStrike">
                          <a:solidFill>
                            <a:srgbClr val="808080"/>
                          </a:solidFill>
                          <a:effectLst/>
                          <a:latin typeface="Calibri" panose="020F0502020204030204" pitchFamily="34" charset="0"/>
                        </a:rPr>
                        <a:t>$40.00</a:t>
                      </a:r>
                    </a:p>
                  </a:txBody>
                  <a:tcPr marL="5757" marR="5757" marT="5757" marB="27633"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1" i="0" u="none" strike="noStrike">
                          <a:solidFill>
                            <a:srgbClr val="000000"/>
                          </a:solidFill>
                          <a:effectLst/>
                          <a:latin typeface="Calibri" panose="020F0502020204030204" pitchFamily="34" charset="0"/>
                        </a:rPr>
                        <a:t>$43.93</a:t>
                      </a:r>
                    </a:p>
                  </a:txBody>
                  <a:tcPr marL="5757" marR="5757" marT="5757" marB="27633"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1000" b="0" i="0" u="none" strike="noStrike">
                          <a:solidFill>
                            <a:srgbClr val="000000"/>
                          </a:solidFill>
                          <a:effectLst/>
                          <a:latin typeface="Calibri" panose="020F0502020204030204" pitchFamily="34" charset="0"/>
                        </a:rPr>
                        <a:t>10.0%</a:t>
                      </a:r>
                    </a:p>
                  </a:txBody>
                  <a:tcPr marL="5757" marR="5757" marT="5757" marB="27633"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2885719616"/>
                  </a:ext>
                </a:extLst>
              </a:tr>
            </a:tbl>
          </a:graphicData>
        </a:graphic>
      </p:graphicFrame>
    </p:spTree>
    <p:extLst>
      <p:ext uri="{BB962C8B-B14F-4D97-AF65-F5344CB8AC3E}">
        <p14:creationId xmlns:p14="http://schemas.microsoft.com/office/powerpoint/2010/main" val="24192403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457200" y="304800"/>
            <a:ext cx="8229600" cy="54102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Text Placeholder 6">
            <a:extLst>
              <a:ext uri="{FF2B5EF4-FFF2-40B4-BE49-F238E27FC236}">
                <a16:creationId xmlns:a16="http://schemas.microsoft.com/office/drawing/2014/main" id="{6CDA4FBC-F6D0-4D62-A000-D81BD6BA069E}"/>
              </a:ext>
            </a:extLst>
          </p:cNvPr>
          <p:cNvSpPr>
            <a:spLocks noGrp="1"/>
          </p:cNvSpPr>
          <p:nvPr>
            <p:ph type="title"/>
          </p:nvPr>
        </p:nvSpPr>
        <p:spPr>
          <a:xfrm>
            <a:off x="414338" y="152400"/>
            <a:ext cx="7734300" cy="801688"/>
          </a:xfrm>
        </p:spPr>
        <p:txBody>
          <a:bodyPr/>
          <a:lstStyle/>
          <a:p>
            <a:r>
              <a:rPr lang="en-US" sz="2000">
                <a:solidFill>
                  <a:srgbClr val="00269E"/>
                </a:solidFill>
              </a:rPr>
              <a:t>Funding a High-Quality Child Care System: </a:t>
            </a:r>
            <a:br>
              <a:rPr lang="en-US" sz="2000">
                <a:solidFill>
                  <a:srgbClr val="00269E"/>
                </a:solidFill>
              </a:rPr>
            </a:br>
            <a:r>
              <a:rPr lang="en-US" sz="2000">
                <a:solidFill>
                  <a:srgbClr val="00269E"/>
                </a:solidFill>
              </a:rPr>
              <a:t>A Multi-Year Planning Effort</a:t>
            </a:r>
          </a:p>
        </p:txBody>
      </p:sp>
      <p:graphicFrame>
        <p:nvGraphicFramePr>
          <p:cNvPr id="10" name="Table 9">
            <a:extLst>
              <a:ext uri="{FF2B5EF4-FFF2-40B4-BE49-F238E27FC236}">
                <a16:creationId xmlns:a16="http://schemas.microsoft.com/office/drawing/2014/main" id="{DB8AFA1A-73FD-46A1-96D8-B955A2125E1E}"/>
              </a:ext>
            </a:extLst>
          </p:cNvPr>
          <p:cNvGraphicFramePr>
            <a:graphicFrameLocks noGrp="1"/>
          </p:cNvGraphicFramePr>
          <p:nvPr>
            <p:extLst>
              <p:ext uri="{D42A27DB-BD31-4B8C-83A1-F6EECF244321}">
                <p14:modId xmlns:p14="http://schemas.microsoft.com/office/powerpoint/2010/main" val="3341380947"/>
              </p:ext>
            </p:extLst>
          </p:nvPr>
        </p:nvGraphicFramePr>
        <p:xfrm>
          <a:off x="587846" y="1975502"/>
          <a:ext cx="3572448" cy="3224049"/>
        </p:xfrm>
        <a:graphic>
          <a:graphicData uri="http://schemas.openxmlformats.org/drawingml/2006/table">
            <a:tbl>
              <a:tblPr firstRow="1" bandRow="1">
                <a:tableStyleId>{5C22544A-7EE6-4342-B048-85BDC9FD1C3A}</a:tableStyleId>
              </a:tblPr>
              <a:tblGrid>
                <a:gridCol w="3572448">
                  <a:extLst>
                    <a:ext uri="{9D8B030D-6E8A-4147-A177-3AD203B41FA5}">
                      <a16:colId xmlns:a16="http://schemas.microsoft.com/office/drawing/2014/main" val="2136636245"/>
                    </a:ext>
                  </a:extLst>
                </a:gridCol>
              </a:tblGrid>
              <a:tr h="618009">
                <a:tc>
                  <a:txBody>
                    <a:bodyPr/>
                    <a:lstStyle/>
                    <a:p>
                      <a:pPr algn="ctr"/>
                      <a:r>
                        <a:rPr lang="en-US" sz="1400">
                          <a:solidFill>
                            <a:schemeClr val="tx1"/>
                          </a:solidFill>
                        </a:rPr>
                        <a:t>Current Strategy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9DCFF"/>
                    </a:solidFill>
                  </a:tcPr>
                </a:tc>
                <a:extLst>
                  <a:ext uri="{0D108BD9-81ED-4DB2-BD59-A6C34878D82A}">
                    <a16:rowId xmlns:a16="http://schemas.microsoft.com/office/drawing/2014/main" val="2585898181"/>
                  </a:ext>
                </a:extLst>
              </a:tr>
              <a:tr h="2541159">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a:t>Subsidy rates, set by region and age group, must be informed by the state’s most recent Market Rate Survey</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40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a:t>Today’s proposal and vote: Per federal mandate, EEC will be using the Market Rate Survey, along with the requirements included in the FY23 budget line-item language, to implement the rate increase in the current fiscal year</a:t>
                      </a:r>
                    </a:p>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extLst>
                  <a:ext uri="{0D108BD9-81ED-4DB2-BD59-A6C34878D82A}">
                    <a16:rowId xmlns:a16="http://schemas.microsoft.com/office/drawing/2014/main" val="3341578795"/>
                  </a:ext>
                </a:extLst>
              </a:tr>
            </a:tbl>
          </a:graphicData>
        </a:graphic>
      </p:graphicFrame>
      <p:graphicFrame>
        <p:nvGraphicFramePr>
          <p:cNvPr id="11" name="Table 10">
            <a:extLst>
              <a:ext uri="{FF2B5EF4-FFF2-40B4-BE49-F238E27FC236}">
                <a16:creationId xmlns:a16="http://schemas.microsoft.com/office/drawing/2014/main" id="{7B80F7C4-BF95-495B-AC11-78337BDF818E}"/>
              </a:ext>
            </a:extLst>
          </p:cNvPr>
          <p:cNvGraphicFramePr>
            <a:graphicFrameLocks noGrp="1"/>
          </p:cNvGraphicFramePr>
          <p:nvPr>
            <p:extLst>
              <p:ext uri="{D42A27DB-BD31-4B8C-83A1-F6EECF244321}">
                <p14:modId xmlns:p14="http://schemas.microsoft.com/office/powerpoint/2010/main" val="848683089"/>
              </p:ext>
            </p:extLst>
          </p:nvPr>
        </p:nvGraphicFramePr>
        <p:xfrm>
          <a:off x="4830796" y="1184503"/>
          <a:ext cx="3856004" cy="4793795"/>
        </p:xfrm>
        <a:graphic>
          <a:graphicData uri="http://schemas.openxmlformats.org/drawingml/2006/table">
            <a:tbl>
              <a:tblPr firstRow="1" bandRow="1">
                <a:tableStyleId>{5C22544A-7EE6-4342-B048-85BDC9FD1C3A}</a:tableStyleId>
              </a:tblPr>
              <a:tblGrid>
                <a:gridCol w="3856004">
                  <a:extLst>
                    <a:ext uri="{9D8B030D-6E8A-4147-A177-3AD203B41FA5}">
                      <a16:colId xmlns:a16="http://schemas.microsoft.com/office/drawing/2014/main" val="2136636245"/>
                    </a:ext>
                  </a:extLst>
                </a:gridCol>
              </a:tblGrid>
              <a:tr h="648515">
                <a:tc>
                  <a:txBody>
                    <a:bodyPr/>
                    <a:lstStyle/>
                    <a:p>
                      <a:pPr algn="ctr"/>
                      <a:r>
                        <a:rPr lang="en-US" sz="1400">
                          <a:solidFill>
                            <a:schemeClr val="tx1"/>
                          </a:solidFill>
                        </a:rPr>
                        <a:t>Future State Planning Effort </a:t>
                      </a:r>
                    </a:p>
                    <a:p>
                      <a:pPr algn="ctr"/>
                      <a:r>
                        <a:rPr lang="en-US" sz="1400">
                          <a:solidFill>
                            <a:schemeClr val="tx1"/>
                          </a:solidFill>
                        </a:rPr>
                        <a:t>(2022 Launch)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9DCFF"/>
                    </a:solidFill>
                  </a:tcPr>
                </a:tc>
                <a:extLst>
                  <a:ext uri="{0D108BD9-81ED-4DB2-BD59-A6C34878D82A}">
                    <a16:rowId xmlns:a16="http://schemas.microsoft.com/office/drawing/2014/main" val="2585898181"/>
                  </a:ext>
                </a:extLst>
              </a:tr>
              <a:tr h="2246508">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a:t>Building from preliminary findings continue to next phase of the cost study analysis</a:t>
                      </a:r>
                    </a:p>
                    <a:p>
                      <a:pPr marL="628642"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a:t>Cost of operating models, quality strategies, adequate compensation, etc. </a:t>
                      </a:r>
                    </a:p>
                    <a:p>
                      <a:pPr marL="628642"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a:t>Recommend changes to existing rate/regional structure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40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a:t>Assess subsidy rates as only one element of a child care funding strategy</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40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a:t>Continue to study and assess the fiscal impact of the Commonwealth Cares for Children (C3) grants on program operations, financial stability and ability to recruit and retain staff.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40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a:t>Target for alternative MRS methodology: FY24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extLst>
                  <a:ext uri="{0D108BD9-81ED-4DB2-BD59-A6C34878D82A}">
                    <a16:rowId xmlns:a16="http://schemas.microsoft.com/office/drawing/2014/main" val="3341578795"/>
                  </a:ext>
                </a:extLst>
              </a:tr>
            </a:tbl>
          </a:graphicData>
        </a:graphic>
      </p:graphicFrame>
      <p:sp>
        <p:nvSpPr>
          <p:cNvPr id="4" name="Trapezoid 3">
            <a:extLst>
              <a:ext uri="{FF2B5EF4-FFF2-40B4-BE49-F238E27FC236}">
                <a16:creationId xmlns:a16="http://schemas.microsoft.com/office/drawing/2014/main" id="{1B46C850-623B-4703-9EB5-0AD81A6BCA22}"/>
              </a:ext>
            </a:extLst>
          </p:cNvPr>
          <p:cNvSpPr/>
          <p:nvPr/>
        </p:nvSpPr>
        <p:spPr bwMode="auto">
          <a:xfrm rot="16200000">
            <a:off x="2098649" y="3246148"/>
            <a:ext cx="4793794" cy="670501"/>
          </a:xfrm>
          <a:prstGeom prst="trapezoid">
            <a:avLst>
              <a:gd name="adj" fmla="val 115248"/>
            </a:avLst>
          </a:prstGeom>
          <a:solidFill>
            <a:srgbClr val="00B050">
              <a:alpha val="36078"/>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800" b="1" i="0" u="none" strike="noStrike" cap="none" normalizeH="0" baseline="0">
              <a:ln>
                <a:noFill/>
              </a:ln>
              <a:solidFill>
                <a:schemeClr val="tx1"/>
              </a:solidFill>
              <a:effectLst/>
              <a:latin typeface="Arial" charset="0"/>
            </a:endParaRPr>
          </a:p>
        </p:txBody>
      </p:sp>
      <p:sp>
        <p:nvSpPr>
          <p:cNvPr id="12" name="Slide Number Placeholder 3">
            <a:extLst>
              <a:ext uri="{FF2B5EF4-FFF2-40B4-BE49-F238E27FC236}">
                <a16:creationId xmlns:a16="http://schemas.microsoft.com/office/drawing/2014/main" id="{14794D26-7A23-4761-8AB5-368D2EC7D6E2}"/>
              </a:ext>
            </a:extLst>
          </p:cNvPr>
          <p:cNvSpPr txBox="1">
            <a:spLocks/>
          </p:cNvSpPr>
          <p:nvPr/>
        </p:nvSpPr>
        <p:spPr>
          <a:xfrm>
            <a:off x="7210425" y="6594475"/>
            <a:ext cx="1933575" cy="2635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spcBef>
                <a:spcPct val="0"/>
              </a:spcBef>
              <a:defRPr/>
            </a:pPr>
            <a:fld id="{60FD0B0E-32B1-4158-9304-F9E9B068F047}" type="slidenum">
              <a:rPr lang="en-US" sz="800" smtClean="0">
                <a:solidFill>
                  <a:srgbClr val="000000"/>
                </a:solidFill>
                <a:latin typeface="Arial" panose="020B0604020202020204"/>
              </a:rPr>
              <a:pPr algn="r">
                <a:spcBef>
                  <a:spcPct val="0"/>
                </a:spcBef>
                <a:defRPr/>
              </a:pPr>
              <a:t>15</a:t>
            </a:fld>
            <a:endParaRPr lang="en-US" sz="800">
              <a:solidFill>
                <a:srgbClr val="000000"/>
              </a:solidFill>
              <a:latin typeface="Arial" panose="020B0604020202020204"/>
            </a:endParaRPr>
          </a:p>
        </p:txBody>
      </p:sp>
      <p:sp>
        <p:nvSpPr>
          <p:cNvPr id="13" name="TextBox 12">
            <a:extLst>
              <a:ext uri="{FF2B5EF4-FFF2-40B4-BE49-F238E27FC236}">
                <a16:creationId xmlns:a16="http://schemas.microsoft.com/office/drawing/2014/main" id="{8F2B4EDB-4CC0-42DA-915E-05B24110E307}"/>
              </a:ext>
            </a:extLst>
          </p:cNvPr>
          <p:cNvSpPr txBox="1"/>
          <p:nvPr/>
        </p:nvSpPr>
        <p:spPr>
          <a:xfrm>
            <a:off x="0" y="6510805"/>
            <a:ext cx="1249212" cy="215444"/>
          </a:xfrm>
          <a:prstGeom prst="rect">
            <a:avLst/>
          </a:prstGeom>
          <a:noFill/>
        </p:spPr>
        <p:txBody>
          <a:bodyPr wrap="square">
            <a:spAutoFit/>
          </a:bodyPr>
          <a:lstStyle/>
          <a:p>
            <a:pPr marL="123822">
              <a:buClr>
                <a:srgbClr val="000000"/>
              </a:buClr>
              <a:buSzPts val="1000"/>
              <a:defRPr/>
            </a:pPr>
            <a:r>
              <a:rPr lang="en-US" sz="800" kern="0">
                <a:solidFill>
                  <a:srgbClr val="000000"/>
                </a:solidFill>
                <a:latin typeface="Arial" panose="020B0604020202020204"/>
                <a:cs typeface="Arial"/>
              </a:rPr>
              <a:t>November 8, 2022</a:t>
            </a:r>
          </a:p>
        </p:txBody>
      </p:sp>
    </p:spTree>
    <p:extLst>
      <p:ext uri="{BB962C8B-B14F-4D97-AF65-F5344CB8AC3E}">
        <p14:creationId xmlns:p14="http://schemas.microsoft.com/office/powerpoint/2010/main" val="25914176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338" y="265814"/>
            <a:ext cx="7734300" cy="648586"/>
          </a:xfrm>
        </p:spPr>
        <p:txBody>
          <a:bodyPr/>
          <a:lstStyle/>
          <a:p>
            <a:r>
              <a:rPr lang="en-US" sz="2000">
                <a:solidFill>
                  <a:srgbClr val="00269E"/>
                </a:solidFill>
              </a:rPr>
              <a:t>Child Care Financial Assistance (Subsidy) </a:t>
            </a:r>
            <a:br>
              <a:rPr lang="en-US" sz="2000">
                <a:solidFill>
                  <a:srgbClr val="00269E"/>
                </a:solidFill>
              </a:rPr>
            </a:br>
            <a:r>
              <a:rPr lang="en-US" sz="2000">
                <a:solidFill>
                  <a:srgbClr val="00269E"/>
                </a:solidFill>
              </a:rPr>
              <a:t>Rate Increase Proposal - VOTE</a:t>
            </a:r>
          </a:p>
        </p:txBody>
      </p:sp>
      <p:sp>
        <p:nvSpPr>
          <p:cNvPr id="3" name="Content Placeholder 2"/>
          <p:cNvSpPr>
            <a:spLocks noGrp="1"/>
          </p:cNvSpPr>
          <p:nvPr>
            <p:ph idx="1"/>
          </p:nvPr>
        </p:nvSpPr>
        <p:spPr>
          <a:xfrm>
            <a:off x="438590" y="1004115"/>
            <a:ext cx="8395018" cy="4328174"/>
          </a:xfrm>
          <a:solidFill>
            <a:schemeClr val="bg1">
              <a:lumMod val="95000"/>
            </a:schemeClr>
          </a:solidFill>
          <a:ln>
            <a:solidFill>
              <a:schemeClr val="accent3">
                <a:lumMod val="65000"/>
              </a:schemeClr>
            </a:solidFill>
          </a:ln>
        </p:spPr>
        <p:txBody>
          <a:bodyPr/>
          <a:lstStyle/>
          <a:p>
            <a:pPr marL="0" indent="0" algn="ctr">
              <a:spcBef>
                <a:spcPts val="0"/>
              </a:spcBef>
              <a:spcAft>
                <a:spcPts val="0"/>
              </a:spcAft>
              <a:buNone/>
            </a:pPr>
            <a:r>
              <a:rPr lang="en-US" sz="1200">
                <a:cs typeface="Arial"/>
              </a:rPr>
              <a:t>FY23 Reimbursement Rate Increase</a:t>
            </a:r>
            <a:endParaRPr lang="en-US" sz="1200">
              <a:ea typeface="+mn-lt"/>
              <a:cs typeface="+mn-lt"/>
            </a:endParaRPr>
          </a:p>
          <a:p>
            <a:pPr marL="0" indent="0" algn="ctr">
              <a:spcBef>
                <a:spcPts val="0"/>
              </a:spcBef>
              <a:spcAft>
                <a:spcPts val="0"/>
              </a:spcAft>
              <a:buNone/>
            </a:pPr>
            <a:endParaRPr lang="en-US" sz="1200">
              <a:cs typeface="Arial"/>
            </a:endParaRPr>
          </a:p>
          <a:p>
            <a:pPr marL="170815" indent="-170815" algn="just" rtl="0" fontAlgn="base">
              <a:spcBef>
                <a:spcPts val="0"/>
              </a:spcBef>
              <a:spcAft>
                <a:spcPts val="0"/>
              </a:spcAft>
            </a:pPr>
            <a:r>
              <a:rPr lang="en-US" sz="1200" i="0">
                <a:effectLst/>
                <a:cs typeface="Calibri"/>
              </a:rPr>
              <a:t>To comply with FY23 line-item language, federal rate reimbursement, and family access requirements, and </a:t>
            </a:r>
            <a:r>
              <a:rPr lang="en-US" sz="1200" i="0" u="sng">
                <a:effectLst/>
                <a:cs typeface="Calibri"/>
              </a:rPr>
              <a:t>to </a:t>
            </a:r>
            <a:r>
              <a:rPr lang="en-US" sz="1200" i="0">
                <a:effectLst/>
                <a:cs typeface="Calibri"/>
              </a:rPr>
              <a:t>provide much needed support and financial stability to early education and care providers across the state, the Board of Early Education and Care hereby directs the Department’s to implement the FY23 rate increase for providers of subsidized early education and care as follows:</a:t>
            </a:r>
          </a:p>
          <a:p>
            <a:pPr marL="431800" lvl="1" indent="-174625" algn="just">
              <a:spcBef>
                <a:spcPts val="0"/>
              </a:spcBef>
              <a:spcAft>
                <a:spcPts val="0"/>
              </a:spcAft>
            </a:pPr>
            <a:r>
              <a:rPr lang="en-US" sz="1200" kern="1200">
                <a:solidFill>
                  <a:schemeClr val="dk1"/>
                </a:solidFill>
                <a:latin typeface="+mn-lt"/>
                <a:ea typeface="+mn-ea"/>
                <a:cs typeface="+mn-cs"/>
              </a:rPr>
              <a:t>10% “across the board” increase for all Center-Based rates by region and age groups (8.5% of which will be distributed as a quality add-on) </a:t>
            </a:r>
            <a:r>
              <a:rPr lang="en-US" sz="1200" b="1" i="1" kern="1200">
                <a:solidFill>
                  <a:schemeClr val="dk1"/>
                </a:solidFill>
                <a:ea typeface="+mn-ea"/>
              </a:rPr>
              <a:t>and</a:t>
            </a:r>
            <a:r>
              <a:rPr lang="en-US" sz="1200" kern="1200">
                <a:solidFill>
                  <a:schemeClr val="dk1"/>
                </a:solidFill>
                <a:ea typeface="+mn-ea"/>
              </a:rPr>
              <a:t> a targeted increase to bring all base rates to the 30</a:t>
            </a:r>
            <a:r>
              <a:rPr lang="en-US" sz="1200" kern="1200" baseline="30000">
                <a:solidFill>
                  <a:schemeClr val="dk1"/>
                </a:solidFill>
                <a:ea typeface="+mn-ea"/>
              </a:rPr>
              <a:t>th</a:t>
            </a:r>
            <a:r>
              <a:rPr lang="en-US" sz="1200" kern="1200">
                <a:solidFill>
                  <a:schemeClr val="dk1"/>
                </a:solidFill>
                <a:ea typeface="+mn-ea"/>
              </a:rPr>
              <a:t> percentile of market rate.</a:t>
            </a:r>
            <a:endParaRPr lang="en-US" sz="1200" kern="1200">
              <a:solidFill>
                <a:schemeClr val="dk1"/>
              </a:solidFill>
              <a:ea typeface="+mn-ea"/>
              <a:cs typeface="Arial"/>
            </a:endParaRPr>
          </a:p>
          <a:p>
            <a:pPr marL="431800" lvl="1" indent="-174625" algn="just">
              <a:spcBef>
                <a:spcPts val="0"/>
              </a:spcBef>
              <a:spcAft>
                <a:spcPts val="0"/>
              </a:spcAft>
            </a:pPr>
            <a:r>
              <a:rPr lang="en-US" sz="1200">
                <a:cs typeface="Calibri"/>
              </a:rPr>
              <a:t>10% “across the board” increase for all FCC rates by region and age groups </a:t>
            </a:r>
            <a:r>
              <a:rPr lang="en-US" sz="1200" b="1" i="1">
                <a:cs typeface="Calibri"/>
              </a:rPr>
              <a:t>and</a:t>
            </a:r>
            <a:r>
              <a:rPr lang="en-US" sz="1200">
                <a:cs typeface="Calibri"/>
              </a:rPr>
              <a:t> a targeted rate increase to bring all rates to the 30</a:t>
            </a:r>
            <a:r>
              <a:rPr lang="en-US" sz="1200" baseline="30000">
                <a:cs typeface="Calibri"/>
              </a:rPr>
              <a:t>th</a:t>
            </a:r>
            <a:r>
              <a:rPr lang="en-US" sz="1200">
                <a:cs typeface="Calibri"/>
              </a:rPr>
              <a:t> percentile of market rate, with implementation subject to union negotiation and identification of funding.</a:t>
            </a:r>
            <a:endParaRPr lang="en-US" sz="1200">
              <a:cs typeface="Calibri" panose="020F0502020204030204" pitchFamily="34" charset="0"/>
            </a:endParaRPr>
          </a:p>
          <a:p>
            <a:pPr marL="431800" lvl="1" indent="-174625" algn="just">
              <a:spcBef>
                <a:spcPts val="0"/>
              </a:spcBef>
              <a:spcAft>
                <a:spcPts val="0"/>
              </a:spcAft>
            </a:pPr>
            <a:r>
              <a:rPr lang="en-US" sz="1200" kern="1200">
                <a:solidFill>
                  <a:schemeClr val="dk1"/>
                </a:solidFill>
                <a:latin typeface="+mn-lt"/>
                <a:ea typeface="+mn-ea"/>
                <a:cs typeface="+mn-cs"/>
              </a:rPr>
              <a:t>Increase by $1 the daily add-on rate for </a:t>
            </a:r>
            <a:r>
              <a:rPr lang="en-US" sz="1200" kern="1200" noProof="0">
                <a:solidFill>
                  <a:schemeClr val="dk1"/>
                </a:solidFill>
                <a:latin typeface="+mn-lt"/>
                <a:ea typeface="+mn-ea"/>
                <a:cs typeface="+mn-cs"/>
              </a:rPr>
              <a:t>supportive, young parent and homeless contracts</a:t>
            </a:r>
            <a:r>
              <a:rPr lang="en-US" sz="1200" kern="1200">
                <a:solidFill>
                  <a:schemeClr val="dk1"/>
                </a:solidFill>
                <a:latin typeface="+mn-lt"/>
                <a:ea typeface="+mn-ea"/>
                <a:cs typeface="+mn-cs"/>
              </a:rPr>
              <a:t> from $22 to $23.</a:t>
            </a:r>
            <a:r>
              <a:rPr lang="en-US" sz="1200" kern="1200">
                <a:solidFill>
                  <a:schemeClr val="dk1"/>
                </a:solidFill>
                <a:ea typeface="+mn-ea"/>
              </a:rPr>
              <a:t> </a:t>
            </a:r>
            <a:endParaRPr lang="en-US" sz="1200" kern="1200">
              <a:solidFill>
                <a:schemeClr val="dk1"/>
              </a:solidFill>
              <a:ea typeface="+mn-lt"/>
              <a:cs typeface="Arial"/>
            </a:endParaRPr>
          </a:p>
          <a:p>
            <a:pPr marL="431800" lvl="1" indent="-174625" algn="just">
              <a:spcBef>
                <a:spcPts val="0"/>
              </a:spcBef>
              <a:spcAft>
                <a:spcPts val="0"/>
              </a:spcAft>
            </a:pPr>
            <a:endParaRPr lang="en-US" sz="1200" kern="1200">
              <a:solidFill>
                <a:schemeClr val="dk1"/>
              </a:solidFill>
              <a:ea typeface="+mn-lt"/>
              <a:cs typeface="+mn-lt"/>
            </a:endParaRPr>
          </a:p>
          <a:p>
            <a:pPr marL="0" indent="-3810" algn="just">
              <a:spcBef>
                <a:spcPts val="0"/>
              </a:spcBef>
              <a:spcAft>
                <a:spcPts val="0"/>
              </a:spcAft>
              <a:buNone/>
            </a:pPr>
            <a:r>
              <a:rPr lang="en-US" sz="1200" b="0">
                <a:ea typeface="+mn-lt"/>
                <a:cs typeface="+mn-lt"/>
              </a:rPr>
              <a:t>The target implementation date for making these rate increases available to subsidized child care providers is December for November billing, with all rate increases retroactive to July 1, 2022.</a:t>
            </a:r>
            <a:endParaRPr lang="en-US" sz="1200" b="0">
              <a:cs typeface="Calibri"/>
            </a:endParaRPr>
          </a:p>
          <a:p>
            <a:pPr marL="0" indent="-3810" algn="just">
              <a:spcBef>
                <a:spcPts val="0"/>
              </a:spcBef>
              <a:spcAft>
                <a:spcPts val="0"/>
              </a:spcAft>
              <a:buNone/>
            </a:pPr>
            <a:endParaRPr lang="en-US" sz="1200" b="0">
              <a:cs typeface="Arial"/>
            </a:endParaRPr>
          </a:p>
          <a:p>
            <a:pPr marL="170815" indent="-170815" algn="just">
              <a:spcBef>
                <a:spcPts val="0"/>
              </a:spcBef>
              <a:spcAft>
                <a:spcPts val="0"/>
              </a:spcAft>
            </a:pPr>
            <a:r>
              <a:rPr lang="en-US" sz="1200" i="0">
                <a:effectLst/>
                <a:cs typeface="Calibri"/>
              </a:rPr>
              <a:t>The Board further directs the Department to use information contained in the current Market Rate Study and Cost analysis to</a:t>
            </a:r>
            <a:r>
              <a:rPr lang="en-US" sz="1200" b="0" i="0">
                <a:effectLst/>
                <a:cs typeface="Calibri"/>
              </a:rPr>
              <a:t> </a:t>
            </a:r>
            <a:r>
              <a:rPr lang="en-US" sz="1200" i="0">
                <a:effectLst/>
                <a:cs typeface="Calibri"/>
              </a:rPr>
              <a:t>further assess</a:t>
            </a:r>
            <a:r>
              <a:rPr lang="en-US" sz="1200" b="0" i="0">
                <a:effectLst/>
                <a:cs typeface="Calibri"/>
              </a:rPr>
              <a:t> </a:t>
            </a:r>
            <a:r>
              <a:rPr lang="en-US" sz="1200" i="0">
                <a:effectLst/>
                <a:cs typeface="Calibri"/>
              </a:rPr>
              <a:t>the current regional rate structure and make recommendations to the Board within six months.   </a:t>
            </a:r>
            <a:endParaRPr lang="en-US" sz="1200">
              <a:cs typeface="Calibri"/>
            </a:endParaRPr>
          </a:p>
          <a:p>
            <a:pPr marL="170815" indent="-170815" algn="just">
              <a:spcBef>
                <a:spcPts val="0"/>
              </a:spcBef>
              <a:spcAft>
                <a:spcPts val="0"/>
              </a:spcAft>
            </a:pPr>
            <a:endParaRPr lang="en-US" sz="1200">
              <a:ea typeface="Times New Roman" panose="02020603050405020304" pitchFamily="18" charset="0"/>
              <a:cs typeface="Calibri"/>
            </a:endParaRPr>
          </a:p>
          <a:p>
            <a:pPr marL="170815" indent="-170815" algn="just">
              <a:spcBef>
                <a:spcPts val="0"/>
              </a:spcBef>
              <a:spcAft>
                <a:spcPts val="0"/>
              </a:spcAft>
            </a:pPr>
            <a:r>
              <a:rPr lang="en-US" sz="1200">
                <a:effectLst/>
                <a:ea typeface="Times New Roman" panose="02020603050405020304" pitchFamily="18" charset="0"/>
                <a:cs typeface="Calibri"/>
              </a:rPr>
              <a:t>The Board further directs the Department to work with the federal Office of Child Care to propose and develop an alternative methodology for determining market rates with the goal of using an approved alternative methodology for the submission </a:t>
            </a:r>
            <a:r>
              <a:rPr lang="en-US" sz="1200" u="sng">
                <a:effectLst/>
                <a:ea typeface="Times New Roman" panose="02020603050405020304" pitchFamily="18" charset="0"/>
                <a:cs typeface="Calibri"/>
              </a:rPr>
              <a:t>of the state’s FFY2025-2028 Child Care and Development Fund State Plan.</a:t>
            </a:r>
            <a:r>
              <a:rPr lang="en-US" sz="1200">
                <a:effectLst/>
                <a:ea typeface="Times New Roman" panose="02020603050405020304" pitchFamily="18" charset="0"/>
                <a:cs typeface="Calibri"/>
              </a:rPr>
              <a:t>   </a:t>
            </a:r>
            <a:endParaRPr lang="en-US" sz="1200">
              <a:effectLst/>
              <a:ea typeface="Calibri" panose="020F0502020204030204" pitchFamily="34" charset="0"/>
              <a:cs typeface="Calibri"/>
            </a:endParaRPr>
          </a:p>
        </p:txBody>
      </p:sp>
      <p:sp>
        <p:nvSpPr>
          <p:cNvPr id="9" name="TextBox 8">
            <a:extLst>
              <a:ext uri="{FF2B5EF4-FFF2-40B4-BE49-F238E27FC236}">
                <a16:creationId xmlns:a16="http://schemas.microsoft.com/office/drawing/2014/main" id="{923F65B0-779D-4D87-8B5C-4F33AA9FB2E7}"/>
              </a:ext>
            </a:extLst>
          </p:cNvPr>
          <p:cNvSpPr txBox="1"/>
          <p:nvPr/>
        </p:nvSpPr>
        <p:spPr>
          <a:xfrm>
            <a:off x="414338" y="5732267"/>
            <a:ext cx="8479514" cy="684803"/>
          </a:xfrm>
          <a:prstGeom prst="rect">
            <a:avLst/>
          </a:prstGeom>
          <a:solidFill>
            <a:schemeClr val="bg2">
              <a:lumMod val="20000"/>
              <a:lumOff val="80000"/>
            </a:schemeClr>
          </a:solidFill>
          <a:ln w="38100">
            <a:solidFill>
              <a:srgbClr val="0000E5"/>
            </a:solidFill>
          </a:ln>
        </p:spPr>
        <p:txBody>
          <a:bodyPr wrap="square" lIns="68580" tIns="34290" rIns="68580" bIns="34290" anchor="t">
            <a:spAutoFit/>
          </a:bodyPr>
          <a:lstStyle/>
          <a:p>
            <a:pPr marL="213995" indent="-213995" defTabSz="685783">
              <a:buFont typeface="Arial"/>
              <a:buChar char="•"/>
              <a:defRPr/>
            </a:pPr>
            <a:r>
              <a:rPr lang="en-US" sz="1400" b="1">
                <a:solidFill>
                  <a:srgbClr val="000000"/>
                </a:solidFill>
                <a:latin typeface="+mj-lt"/>
                <a:ea typeface="Times New Roman" panose="02020603050405020304" pitchFamily="18" charset="0"/>
                <a:cs typeface="Calibri"/>
              </a:rPr>
              <a:t>Vote</a:t>
            </a:r>
            <a:r>
              <a:rPr lang="en-US" sz="1400">
                <a:solidFill>
                  <a:srgbClr val="000000"/>
                </a:solidFill>
                <a:ea typeface="Times New Roman" panose="02020603050405020304" pitchFamily="18" charset="0"/>
                <a:cs typeface="Calibri"/>
              </a:rPr>
              <a:t>: </a:t>
            </a:r>
            <a:r>
              <a:rPr lang="en-US" sz="1400">
                <a:ea typeface="+mn-lt"/>
                <a:cs typeface="+mn-lt"/>
              </a:rPr>
              <a:t>that the Board of Early Education and Care hereby approves the Department’s recommendations for implementing FY23 rate increases for providers of subsidized early education and care services. </a:t>
            </a:r>
            <a:endParaRPr lang="en-US" sz="1400">
              <a:cs typeface="Arial" panose="020B0604020202020204"/>
            </a:endParaRPr>
          </a:p>
          <a:p>
            <a:pPr defTabSz="685783">
              <a:defRPr/>
            </a:pPr>
            <a:endParaRPr lang="en-US" sz="1200">
              <a:ea typeface="Times New Roman" panose="02020603050405020304" pitchFamily="18" charset="0"/>
              <a:cs typeface="Calibri"/>
            </a:endParaRPr>
          </a:p>
        </p:txBody>
      </p:sp>
      <p:sp>
        <p:nvSpPr>
          <p:cNvPr id="7" name="Slide Number Placeholder 3">
            <a:extLst>
              <a:ext uri="{FF2B5EF4-FFF2-40B4-BE49-F238E27FC236}">
                <a16:creationId xmlns:a16="http://schemas.microsoft.com/office/drawing/2014/main" id="{4789E2E1-08E8-42F0-85AA-7C3D78C12C83}"/>
              </a:ext>
            </a:extLst>
          </p:cNvPr>
          <p:cNvSpPr txBox="1">
            <a:spLocks/>
          </p:cNvSpPr>
          <p:nvPr/>
        </p:nvSpPr>
        <p:spPr>
          <a:xfrm>
            <a:off x="7210425" y="6594475"/>
            <a:ext cx="1933575" cy="2635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spcBef>
                <a:spcPct val="0"/>
              </a:spcBef>
              <a:defRPr/>
            </a:pPr>
            <a:fld id="{60FD0B0E-32B1-4158-9304-F9E9B068F047}" type="slidenum">
              <a:rPr lang="en-US" sz="800" smtClean="0">
                <a:solidFill>
                  <a:srgbClr val="000000"/>
                </a:solidFill>
                <a:latin typeface="Arial" panose="020B0604020202020204"/>
              </a:rPr>
              <a:pPr algn="r">
                <a:spcBef>
                  <a:spcPct val="0"/>
                </a:spcBef>
                <a:defRPr/>
              </a:pPr>
              <a:t>16</a:t>
            </a:fld>
            <a:endParaRPr lang="en-US" sz="800">
              <a:solidFill>
                <a:srgbClr val="000000"/>
              </a:solidFill>
              <a:latin typeface="Arial" panose="020B0604020202020204"/>
            </a:endParaRPr>
          </a:p>
        </p:txBody>
      </p:sp>
      <p:sp>
        <p:nvSpPr>
          <p:cNvPr id="8" name="TextBox 7">
            <a:extLst>
              <a:ext uri="{FF2B5EF4-FFF2-40B4-BE49-F238E27FC236}">
                <a16:creationId xmlns:a16="http://schemas.microsoft.com/office/drawing/2014/main" id="{F7985B36-4131-4DA1-BDD5-CE4E7E9E520B}"/>
              </a:ext>
            </a:extLst>
          </p:cNvPr>
          <p:cNvSpPr txBox="1"/>
          <p:nvPr/>
        </p:nvSpPr>
        <p:spPr>
          <a:xfrm>
            <a:off x="0" y="6510805"/>
            <a:ext cx="1249212" cy="215444"/>
          </a:xfrm>
          <a:prstGeom prst="rect">
            <a:avLst/>
          </a:prstGeom>
          <a:noFill/>
        </p:spPr>
        <p:txBody>
          <a:bodyPr wrap="square">
            <a:spAutoFit/>
          </a:bodyPr>
          <a:lstStyle/>
          <a:p>
            <a:pPr marL="123822">
              <a:buClr>
                <a:srgbClr val="000000"/>
              </a:buClr>
              <a:buSzPts val="1000"/>
              <a:defRPr/>
            </a:pPr>
            <a:r>
              <a:rPr lang="en-US" sz="800" kern="0">
                <a:solidFill>
                  <a:srgbClr val="000000"/>
                </a:solidFill>
                <a:latin typeface="Arial" panose="020B0604020202020204"/>
                <a:cs typeface="Arial"/>
              </a:rPr>
              <a:t>November 8, 2022</a:t>
            </a:r>
          </a:p>
        </p:txBody>
      </p:sp>
      <p:sp>
        <p:nvSpPr>
          <p:cNvPr id="4" name="Isosceles Triangle 3">
            <a:extLst>
              <a:ext uri="{FF2B5EF4-FFF2-40B4-BE49-F238E27FC236}">
                <a16:creationId xmlns:a16="http://schemas.microsoft.com/office/drawing/2014/main" id="{36B3C78B-7901-D66F-EB4E-F8F55208EBF3}"/>
              </a:ext>
            </a:extLst>
          </p:cNvPr>
          <p:cNvSpPr>
            <a:spLocks/>
          </p:cNvSpPr>
          <p:nvPr/>
        </p:nvSpPr>
        <p:spPr bwMode="auto">
          <a:xfrm rot="10800000">
            <a:off x="2399460" y="5395118"/>
            <a:ext cx="4345079" cy="274320"/>
          </a:xfrm>
          <a:prstGeom prst="triangle">
            <a:avLst>
              <a:gd name="adj" fmla="val 50204"/>
            </a:avLst>
          </a:prstGeom>
          <a:solidFill>
            <a:srgbClr val="003472"/>
          </a:solidFill>
          <a:ln w="9525" cap="flat" cmpd="sng" algn="ctr">
            <a:solidFill>
              <a:srgbClr val="00347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800" b="1" i="0" u="none" strike="noStrike" cap="none" normalizeH="0" baseline="0">
              <a:ln>
                <a:noFill/>
              </a:ln>
              <a:solidFill>
                <a:schemeClr val="tx1"/>
              </a:solidFill>
              <a:effectLst/>
              <a:latin typeface="Arial" charset="0"/>
            </a:endParaRPr>
          </a:p>
        </p:txBody>
      </p:sp>
    </p:spTree>
    <p:extLst>
      <p:ext uri="{BB962C8B-B14F-4D97-AF65-F5344CB8AC3E}">
        <p14:creationId xmlns:p14="http://schemas.microsoft.com/office/powerpoint/2010/main" val="20291129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2EFF690-BCC9-4999-9DBD-066FC5C9D353}"/>
              </a:ext>
            </a:extLst>
          </p:cNvPr>
          <p:cNvSpPr txBox="1"/>
          <p:nvPr/>
        </p:nvSpPr>
        <p:spPr>
          <a:xfrm>
            <a:off x="1943967" y="3086598"/>
            <a:ext cx="5266458" cy="684803"/>
          </a:xfrm>
          <a:prstGeom prst="rect">
            <a:avLst/>
          </a:prstGeom>
          <a:noFill/>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defPPr>
              <a:defRPr lang="en-US"/>
            </a:defPPr>
            <a:lvl1pPr marR="0" lvl="0" indent="0" defTabSz="914400" fontAlgn="auto">
              <a:lnSpc>
                <a:spcPct val="100000"/>
              </a:lnSpc>
              <a:spcBef>
                <a:spcPts val="0"/>
              </a:spcBef>
              <a:spcAft>
                <a:spcPts val="0"/>
              </a:spcAft>
              <a:buClrTx/>
              <a:buSzTx/>
              <a:buFontTx/>
              <a:buNone/>
              <a:tabLst/>
              <a:defRPr sz="2000" b="1">
                <a:solidFill>
                  <a:srgbClr val="0000E5"/>
                </a:solidFill>
                <a:latin typeface="Arial" panose="020B0604020202020204"/>
              </a:defRPr>
            </a:lvl1pPr>
          </a:lstStyle>
          <a:p>
            <a:r>
              <a:rPr lang="en-US">
                <a:solidFill>
                  <a:srgbClr val="00269E"/>
                </a:solidFill>
              </a:rPr>
              <a:t>Child Care Financial Assistance (Subsidy) </a:t>
            </a:r>
          </a:p>
          <a:p>
            <a:r>
              <a:rPr lang="en-US">
                <a:solidFill>
                  <a:srgbClr val="00269E"/>
                </a:solidFill>
              </a:rPr>
              <a:t>Proposed Regulation Revisions</a:t>
            </a:r>
          </a:p>
        </p:txBody>
      </p:sp>
      <p:sp>
        <p:nvSpPr>
          <p:cNvPr id="7" name="Slide Number Placeholder 3">
            <a:extLst>
              <a:ext uri="{FF2B5EF4-FFF2-40B4-BE49-F238E27FC236}">
                <a16:creationId xmlns:a16="http://schemas.microsoft.com/office/drawing/2014/main" id="{B4C1462D-47D4-4C99-A268-E1CA29D0F1A1}"/>
              </a:ext>
            </a:extLst>
          </p:cNvPr>
          <p:cNvSpPr txBox="1">
            <a:spLocks/>
          </p:cNvSpPr>
          <p:nvPr/>
        </p:nvSpPr>
        <p:spPr>
          <a:xfrm>
            <a:off x="7210425" y="6594475"/>
            <a:ext cx="1933575" cy="2635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spcBef>
                <a:spcPct val="0"/>
              </a:spcBef>
              <a:defRPr/>
            </a:pPr>
            <a:fld id="{60FD0B0E-32B1-4158-9304-F9E9B068F047}" type="slidenum">
              <a:rPr lang="en-US" sz="800" smtClean="0">
                <a:solidFill>
                  <a:srgbClr val="000000"/>
                </a:solidFill>
                <a:latin typeface="Arial" panose="020B0604020202020204"/>
              </a:rPr>
              <a:pPr algn="r">
                <a:spcBef>
                  <a:spcPct val="0"/>
                </a:spcBef>
                <a:defRPr/>
              </a:pPr>
              <a:t>17</a:t>
            </a:fld>
            <a:endParaRPr lang="en-US" sz="800">
              <a:solidFill>
                <a:srgbClr val="000000"/>
              </a:solidFill>
              <a:latin typeface="Arial" panose="020B0604020202020204"/>
            </a:endParaRPr>
          </a:p>
        </p:txBody>
      </p:sp>
      <p:sp>
        <p:nvSpPr>
          <p:cNvPr id="8" name="TextBox 7">
            <a:extLst>
              <a:ext uri="{FF2B5EF4-FFF2-40B4-BE49-F238E27FC236}">
                <a16:creationId xmlns:a16="http://schemas.microsoft.com/office/drawing/2014/main" id="{EA4D62D3-21AA-49FF-AF96-56359F7EE0E8}"/>
              </a:ext>
            </a:extLst>
          </p:cNvPr>
          <p:cNvSpPr txBox="1"/>
          <p:nvPr/>
        </p:nvSpPr>
        <p:spPr>
          <a:xfrm>
            <a:off x="0" y="6510805"/>
            <a:ext cx="1249212" cy="215444"/>
          </a:xfrm>
          <a:prstGeom prst="rect">
            <a:avLst/>
          </a:prstGeom>
          <a:noFill/>
        </p:spPr>
        <p:txBody>
          <a:bodyPr wrap="square">
            <a:spAutoFit/>
          </a:bodyPr>
          <a:lstStyle/>
          <a:p>
            <a:pPr marL="123822">
              <a:buClr>
                <a:srgbClr val="000000"/>
              </a:buClr>
              <a:buSzPts val="1000"/>
              <a:defRPr/>
            </a:pPr>
            <a:r>
              <a:rPr lang="en-US" sz="800" kern="0">
                <a:solidFill>
                  <a:srgbClr val="000000"/>
                </a:solidFill>
                <a:latin typeface="Arial" panose="020B0604020202020204"/>
                <a:cs typeface="Arial"/>
              </a:rPr>
              <a:t>November 8, 2022</a:t>
            </a:r>
          </a:p>
        </p:txBody>
      </p:sp>
    </p:spTree>
    <p:extLst>
      <p:ext uri="{BB962C8B-B14F-4D97-AF65-F5344CB8AC3E}">
        <p14:creationId xmlns:p14="http://schemas.microsoft.com/office/powerpoint/2010/main" val="3802161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a:extLst>
              <a:ext uri="{FF2B5EF4-FFF2-40B4-BE49-F238E27FC236}">
                <a16:creationId xmlns:a16="http://schemas.microsoft.com/office/drawing/2014/main" id="{8553DCA5-9134-47C9-B20F-76666C17FB21}"/>
              </a:ext>
            </a:extLst>
          </p:cNvPr>
          <p:cNvSpPr txBox="1">
            <a:spLocks/>
          </p:cNvSpPr>
          <p:nvPr/>
        </p:nvSpPr>
        <p:spPr>
          <a:xfrm>
            <a:off x="349095" y="304775"/>
            <a:ext cx="8123503" cy="620713"/>
          </a:xfrm>
          <a:prstGeom prst="rect">
            <a:avLst/>
          </a:prstGeom>
        </p:spPr>
        <p:txBody>
          <a:bodyPr lIns="91440" tIns="45720" rIns="91440" bIns="45720" anchor="t"/>
          <a:lstStyle>
            <a:lvl1pPr algn="l" rtl="0" eaLnBrk="1" fontAlgn="base" hangingPunct="1">
              <a:spcBef>
                <a:spcPct val="0"/>
              </a:spcBef>
              <a:spcAft>
                <a:spcPct val="0"/>
              </a:spcAft>
              <a:defRPr sz="2400" b="1">
                <a:solidFill>
                  <a:srgbClr val="0033CC"/>
                </a:solidFill>
                <a:latin typeface="+mj-lt"/>
                <a:ea typeface="+mj-ea"/>
                <a:cs typeface="+mj-cs"/>
              </a:defRPr>
            </a:lvl1pPr>
            <a:lvl2pPr algn="l" rtl="0" eaLnBrk="1" fontAlgn="base" hangingPunct="1">
              <a:spcBef>
                <a:spcPct val="0"/>
              </a:spcBef>
              <a:spcAft>
                <a:spcPct val="0"/>
              </a:spcAft>
              <a:defRPr sz="2400" b="1">
                <a:solidFill>
                  <a:srgbClr val="0033CC"/>
                </a:solidFill>
                <a:latin typeface="Verdana" pitchFamily="34" charset="0"/>
                <a:cs typeface="Arial" charset="0"/>
              </a:defRPr>
            </a:lvl2pPr>
            <a:lvl3pPr algn="l" rtl="0" eaLnBrk="1" fontAlgn="base" hangingPunct="1">
              <a:spcBef>
                <a:spcPct val="0"/>
              </a:spcBef>
              <a:spcAft>
                <a:spcPct val="0"/>
              </a:spcAft>
              <a:defRPr sz="2400" b="1">
                <a:solidFill>
                  <a:srgbClr val="0033CC"/>
                </a:solidFill>
                <a:latin typeface="Verdana" pitchFamily="34" charset="0"/>
                <a:cs typeface="Arial" charset="0"/>
              </a:defRPr>
            </a:lvl3pPr>
            <a:lvl4pPr algn="l" rtl="0" eaLnBrk="1" fontAlgn="base" hangingPunct="1">
              <a:spcBef>
                <a:spcPct val="0"/>
              </a:spcBef>
              <a:spcAft>
                <a:spcPct val="0"/>
              </a:spcAft>
              <a:defRPr sz="2400" b="1">
                <a:solidFill>
                  <a:srgbClr val="0033CC"/>
                </a:solidFill>
                <a:latin typeface="Verdana" pitchFamily="34" charset="0"/>
                <a:cs typeface="Arial" charset="0"/>
              </a:defRPr>
            </a:lvl4pPr>
            <a:lvl5pPr algn="l" rtl="0" eaLnBrk="1" fontAlgn="base" hangingPunct="1">
              <a:spcBef>
                <a:spcPct val="0"/>
              </a:spcBef>
              <a:spcAft>
                <a:spcPct val="0"/>
              </a:spcAft>
              <a:defRPr sz="2400" b="1">
                <a:solidFill>
                  <a:srgbClr val="0033CC"/>
                </a:solidFill>
                <a:latin typeface="Verdana" pitchFamily="34" charset="0"/>
                <a:cs typeface="Arial" charset="0"/>
              </a:defRPr>
            </a:lvl5pPr>
            <a:lvl6pPr marL="457200" algn="l" rtl="0" eaLnBrk="1" fontAlgn="base" hangingPunct="1">
              <a:spcBef>
                <a:spcPct val="0"/>
              </a:spcBef>
              <a:spcAft>
                <a:spcPct val="0"/>
              </a:spcAft>
              <a:defRPr sz="2400" b="1">
                <a:solidFill>
                  <a:srgbClr val="0033CC"/>
                </a:solidFill>
                <a:latin typeface="Verdana" pitchFamily="34" charset="0"/>
                <a:cs typeface="Arial" charset="0"/>
              </a:defRPr>
            </a:lvl6pPr>
            <a:lvl7pPr marL="914400" algn="l" rtl="0" eaLnBrk="1" fontAlgn="base" hangingPunct="1">
              <a:spcBef>
                <a:spcPct val="0"/>
              </a:spcBef>
              <a:spcAft>
                <a:spcPct val="0"/>
              </a:spcAft>
              <a:defRPr sz="2400" b="1">
                <a:solidFill>
                  <a:srgbClr val="0033CC"/>
                </a:solidFill>
                <a:latin typeface="Verdana" pitchFamily="34" charset="0"/>
                <a:cs typeface="Arial" charset="0"/>
              </a:defRPr>
            </a:lvl7pPr>
            <a:lvl8pPr marL="1371600" algn="l" rtl="0" eaLnBrk="1" fontAlgn="base" hangingPunct="1">
              <a:spcBef>
                <a:spcPct val="0"/>
              </a:spcBef>
              <a:spcAft>
                <a:spcPct val="0"/>
              </a:spcAft>
              <a:defRPr sz="2400" b="1">
                <a:solidFill>
                  <a:srgbClr val="0033CC"/>
                </a:solidFill>
                <a:latin typeface="Verdana" pitchFamily="34" charset="0"/>
                <a:cs typeface="Arial" charset="0"/>
              </a:defRPr>
            </a:lvl8pPr>
            <a:lvl9pPr marL="1828800" algn="l" rtl="0" eaLnBrk="1" fontAlgn="base" hangingPunct="1">
              <a:spcBef>
                <a:spcPct val="0"/>
              </a:spcBef>
              <a:spcAft>
                <a:spcPct val="0"/>
              </a:spcAft>
              <a:defRPr sz="2400" b="1">
                <a:solidFill>
                  <a:srgbClr val="0033CC"/>
                </a:solidFill>
                <a:latin typeface="Verdana" pitchFamily="34" charset="0"/>
                <a:cs typeface="Arial" charset="0"/>
              </a:defRPr>
            </a:lvl9pPr>
          </a:lstStyle>
          <a:p>
            <a:pPr defTabSz="457200">
              <a:defRPr/>
            </a:pPr>
            <a:r>
              <a:rPr lang="en-US" sz="2000">
                <a:solidFill>
                  <a:srgbClr val="00269E"/>
                </a:solidFill>
              </a:rPr>
              <a:t>Timeline to Regulations Proposal, Spring 2022: </a:t>
            </a:r>
          </a:p>
          <a:p>
            <a:pPr defTabSz="457200">
              <a:defRPr/>
            </a:pPr>
            <a:r>
              <a:rPr lang="en-US" sz="1600" b="0">
                <a:solidFill>
                  <a:srgbClr val="00269E"/>
                </a:solidFill>
              </a:rPr>
              <a:t>Information Gathering. Stakeholder Interviews &amp; Reviewing Existing Materials </a:t>
            </a:r>
          </a:p>
        </p:txBody>
      </p:sp>
      <p:sp>
        <p:nvSpPr>
          <p:cNvPr id="44" name="Slide Number Placeholder 1">
            <a:extLst>
              <a:ext uri="{FF2B5EF4-FFF2-40B4-BE49-F238E27FC236}">
                <a16:creationId xmlns:a16="http://schemas.microsoft.com/office/drawing/2014/main" id="{EF542A07-1F43-47AE-94D6-F085C9B4E78A}"/>
              </a:ext>
            </a:extLst>
          </p:cNvPr>
          <p:cNvSpPr>
            <a:spLocks noGrp="1"/>
          </p:cNvSpPr>
          <p:nvPr>
            <p:ph type="sldNum" sz="quarter" idx="14"/>
          </p:nvPr>
        </p:nvSpPr>
        <p:spPr bwMode="auto">
          <a:xfrm>
            <a:off x="7210425" y="6594475"/>
            <a:ext cx="1933575" cy="263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r" defTabSz="457200" rtl="0" eaLnBrk="1" latinLnBrk="0" hangingPunct="1">
              <a:spcBef>
                <a:spcPct val="0"/>
              </a:spcBef>
              <a:defRPr sz="800" b="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A56C0EC-3B98-441E-AA55-70D5E6ACE5C8}" type="slidenum">
              <a:rPr kumimoji="0" lang="en-US" sz="8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en-US" sz="800" b="0" i="0" u="none" strike="noStrike" kern="1200" cap="none" spc="0" normalizeH="0" baseline="0" noProof="0">
              <a:ln>
                <a:noFill/>
              </a:ln>
              <a:solidFill>
                <a:srgbClr val="000000"/>
              </a:solidFill>
              <a:effectLst/>
              <a:uLnTx/>
              <a:uFillTx/>
              <a:latin typeface="Arial" panose="020B0604020202020204"/>
              <a:ea typeface="+mn-ea"/>
              <a:cs typeface="+mn-cs"/>
            </a:endParaRPr>
          </a:p>
        </p:txBody>
      </p:sp>
      <p:grpSp>
        <p:nvGrpSpPr>
          <p:cNvPr id="96" name="Group 95">
            <a:extLst>
              <a:ext uri="{FF2B5EF4-FFF2-40B4-BE49-F238E27FC236}">
                <a16:creationId xmlns:a16="http://schemas.microsoft.com/office/drawing/2014/main" id="{8BDC66C0-EB17-4792-9286-FE0ED7593D19}"/>
              </a:ext>
            </a:extLst>
          </p:cNvPr>
          <p:cNvGrpSpPr/>
          <p:nvPr/>
        </p:nvGrpSpPr>
        <p:grpSpPr>
          <a:xfrm>
            <a:off x="6013465" y="4521678"/>
            <a:ext cx="48554" cy="101578"/>
            <a:chOff x="3703523" y="2867033"/>
            <a:chExt cx="44450" cy="93663"/>
          </a:xfrm>
          <a:solidFill>
            <a:srgbClr val="FFFFFF"/>
          </a:solidFill>
        </p:grpSpPr>
        <p:sp>
          <p:nvSpPr>
            <p:cNvPr id="97" name="Rectangle 26">
              <a:extLst>
                <a:ext uri="{FF2B5EF4-FFF2-40B4-BE49-F238E27FC236}">
                  <a16:creationId xmlns:a16="http://schemas.microsoft.com/office/drawing/2014/main" id="{ED7DCB4C-FDC7-4970-A4AE-4C3FA3C62449}"/>
                </a:ext>
              </a:extLst>
            </p:cNvPr>
            <p:cNvSpPr>
              <a:spLocks noChangeArrowheads="1"/>
            </p:cNvSpPr>
            <p:nvPr/>
          </p:nvSpPr>
          <p:spPr bwMode="auto">
            <a:xfrm>
              <a:off x="3703523" y="2867033"/>
              <a:ext cx="44450" cy="396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00817" tIns="50408" rIns="100817" bIns="50408"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Calibri"/>
                <a:ea typeface="+mn-ea"/>
                <a:cs typeface="Calibri"/>
              </a:endParaRPr>
            </a:p>
          </p:txBody>
        </p:sp>
        <p:sp>
          <p:nvSpPr>
            <p:cNvPr id="98" name="Rectangle 27">
              <a:extLst>
                <a:ext uri="{FF2B5EF4-FFF2-40B4-BE49-F238E27FC236}">
                  <a16:creationId xmlns:a16="http://schemas.microsoft.com/office/drawing/2014/main" id="{8C23F656-7441-46E4-9031-0F3A6528C8F7}"/>
                </a:ext>
              </a:extLst>
            </p:cNvPr>
            <p:cNvSpPr>
              <a:spLocks noChangeArrowheads="1"/>
            </p:cNvSpPr>
            <p:nvPr/>
          </p:nvSpPr>
          <p:spPr bwMode="auto">
            <a:xfrm>
              <a:off x="3703523" y="2921008"/>
              <a:ext cx="44450" cy="396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00817" tIns="50408" rIns="100817" bIns="50408"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Calibri"/>
                <a:ea typeface="+mn-ea"/>
                <a:cs typeface="Calibri"/>
              </a:endParaRPr>
            </a:p>
          </p:txBody>
        </p:sp>
      </p:grpSp>
      <p:cxnSp>
        <p:nvCxnSpPr>
          <p:cNvPr id="39" name="Straight Arrow Connector 38">
            <a:extLst>
              <a:ext uri="{FF2B5EF4-FFF2-40B4-BE49-F238E27FC236}">
                <a16:creationId xmlns:a16="http://schemas.microsoft.com/office/drawing/2014/main" id="{4DE18045-EA2B-343D-E551-257C8B30C55C}"/>
              </a:ext>
            </a:extLst>
          </p:cNvPr>
          <p:cNvCxnSpPr>
            <a:cxnSpLocks/>
          </p:cNvCxnSpPr>
          <p:nvPr/>
        </p:nvCxnSpPr>
        <p:spPr bwMode="auto">
          <a:xfrm>
            <a:off x="361950" y="3296646"/>
            <a:ext cx="8364955" cy="12039"/>
          </a:xfrm>
          <a:prstGeom prst="straightConnector1">
            <a:avLst/>
          </a:prstGeom>
          <a:ln w="28575" cap="flat" cmpd="sng" algn="ctr">
            <a:solidFill>
              <a:schemeClr val="accent4"/>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grpSp>
        <p:nvGrpSpPr>
          <p:cNvPr id="14" name="Group 13">
            <a:extLst>
              <a:ext uri="{FF2B5EF4-FFF2-40B4-BE49-F238E27FC236}">
                <a16:creationId xmlns:a16="http://schemas.microsoft.com/office/drawing/2014/main" id="{FA12288C-C9CC-F0AF-77E7-976EFBAD02CE}"/>
              </a:ext>
            </a:extLst>
          </p:cNvPr>
          <p:cNvGrpSpPr/>
          <p:nvPr/>
        </p:nvGrpSpPr>
        <p:grpSpPr>
          <a:xfrm>
            <a:off x="1477710" y="1665280"/>
            <a:ext cx="6639253" cy="4362925"/>
            <a:chOff x="63999" y="1773344"/>
            <a:chExt cx="6639253" cy="4362925"/>
          </a:xfrm>
        </p:grpSpPr>
        <p:sp>
          <p:nvSpPr>
            <p:cNvPr id="108" name="Rectangle 107">
              <a:extLst>
                <a:ext uri="{FF2B5EF4-FFF2-40B4-BE49-F238E27FC236}">
                  <a16:creationId xmlns:a16="http://schemas.microsoft.com/office/drawing/2014/main" id="{CF50BF8B-314A-4022-A47B-69692274774F}"/>
                </a:ext>
              </a:extLst>
            </p:cNvPr>
            <p:cNvSpPr/>
            <p:nvPr/>
          </p:nvSpPr>
          <p:spPr bwMode="auto">
            <a:xfrm>
              <a:off x="152200" y="2906545"/>
              <a:ext cx="1245660" cy="1025863"/>
            </a:xfrm>
            <a:prstGeom prst="rect">
              <a:avLst/>
            </a:prstGeom>
            <a:solidFill>
              <a:schemeClr val="accent5">
                <a:lumMod val="25000"/>
              </a:scheme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4400" b="1" i="0" u="none" strike="noStrike" kern="0" cap="none" spc="0" normalizeH="0" baseline="0" noProof="0">
                <a:ln>
                  <a:noFill/>
                </a:ln>
                <a:solidFill>
                  <a:srgbClr val="000000"/>
                </a:solidFill>
                <a:effectLst/>
                <a:uLnTx/>
                <a:uFillTx/>
                <a:latin typeface="Calibri"/>
                <a:ea typeface="+mn-ea"/>
                <a:cs typeface="Calibri"/>
              </a:endParaRPr>
            </a:p>
          </p:txBody>
        </p:sp>
        <p:sp>
          <p:nvSpPr>
            <p:cNvPr id="60" name="Rectangle 59">
              <a:extLst>
                <a:ext uri="{FF2B5EF4-FFF2-40B4-BE49-F238E27FC236}">
                  <a16:creationId xmlns:a16="http://schemas.microsoft.com/office/drawing/2014/main" id="{C790E585-EE75-42E7-97FC-C37BFB29970B}"/>
                </a:ext>
              </a:extLst>
            </p:cNvPr>
            <p:cNvSpPr/>
            <p:nvPr/>
          </p:nvSpPr>
          <p:spPr bwMode="auto">
            <a:xfrm>
              <a:off x="1633796" y="2907653"/>
              <a:ext cx="1245660" cy="1025863"/>
            </a:xfrm>
            <a:prstGeom prst="rect">
              <a:avLst/>
            </a:prstGeom>
            <a:solidFill>
              <a:schemeClr val="accent5">
                <a:lumMod val="50000"/>
              </a:scheme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4400" b="1" i="0" u="none" strike="noStrike" kern="0" cap="none" spc="0" normalizeH="0" baseline="0" noProof="0">
                <a:ln>
                  <a:noFill/>
                </a:ln>
                <a:solidFill>
                  <a:srgbClr val="000000"/>
                </a:solidFill>
                <a:effectLst/>
                <a:uLnTx/>
                <a:uFillTx/>
                <a:latin typeface="Calibri"/>
                <a:ea typeface="+mn-ea"/>
                <a:cs typeface="Calibri"/>
              </a:endParaRPr>
            </a:p>
          </p:txBody>
        </p:sp>
        <p:sp>
          <p:nvSpPr>
            <p:cNvPr id="61" name="Rectangle 60">
              <a:extLst>
                <a:ext uri="{FF2B5EF4-FFF2-40B4-BE49-F238E27FC236}">
                  <a16:creationId xmlns:a16="http://schemas.microsoft.com/office/drawing/2014/main" id="{11D7A12C-D3FB-48DE-AE32-FBBFAC078B7C}"/>
                </a:ext>
              </a:extLst>
            </p:cNvPr>
            <p:cNvSpPr/>
            <p:nvPr/>
          </p:nvSpPr>
          <p:spPr bwMode="auto">
            <a:xfrm>
              <a:off x="3072071" y="2912283"/>
              <a:ext cx="1245660" cy="1025863"/>
            </a:xfrm>
            <a:prstGeom prst="rect">
              <a:avLst/>
            </a:prstGeom>
            <a:solidFill>
              <a:schemeClr val="accent5">
                <a:lumMod val="75000"/>
              </a:scheme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4400" b="1" i="0" u="none" strike="noStrike" kern="0" cap="none" spc="0" normalizeH="0" baseline="0" noProof="0">
                <a:ln>
                  <a:noFill/>
                </a:ln>
                <a:solidFill>
                  <a:srgbClr val="000000"/>
                </a:solidFill>
                <a:effectLst/>
                <a:uLnTx/>
                <a:uFillTx/>
                <a:latin typeface="Calibri"/>
                <a:ea typeface="+mn-ea"/>
                <a:cs typeface="Calibri"/>
              </a:endParaRPr>
            </a:p>
          </p:txBody>
        </p:sp>
        <p:sp>
          <p:nvSpPr>
            <p:cNvPr id="63" name="Rectangle 62">
              <a:extLst>
                <a:ext uri="{FF2B5EF4-FFF2-40B4-BE49-F238E27FC236}">
                  <a16:creationId xmlns:a16="http://schemas.microsoft.com/office/drawing/2014/main" id="{AAB9878E-FAD6-4380-93FD-A7511115BBF8}"/>
                </a:ext>
              </a:extLst>
            </p:cNvPr>
            <p:cNvSpPr/>
            <p:nvPr/>
          </p:nvSpPr>
          <p:spPr bwMode="auto">
            <a:xfrm>
              <a:off x="4446071" y="2922623"/>
              <a:ext cx="1245660" cy="1025863"/>
            </a:xfrm>
            <a:prstGeom prst="rect">
              <a:avLst/>
            </a:prstGeom>
            <a:solidFill>
              <a:schemeClr val="accent5">
                <a:lumMod val="90000"/>
              </a:scheme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4400" b="1" i="0" u="none" strike="noStrike" kern="0" cap="none" spc="0" normalizeH="0" baseline="0" noProof="0">
                <a:ln>
                  <a:noFill/>
                </a:ln>
                <a:solidFill>
                  <a:srgbClr val="000000"/>
                </a:solidFill>
                <a:effectLst/>
                <a:uLnTx/>
                <a:uFillTx/>
                <a:latin typeface="Calibri"/>
                <a:ea typeface="+mn-ea"/>
                <a:cs typeface="Calibri"/>
              </a:endParaRPr>
            </a:p>
          </p:txBody>
        </p:sp>
        <p:sp>
          <p:nvSpPr>
            <p:cNvPr id="65" name="Freeform 4847">
              <a:extLst>
                <a:ext uri="{FF2B5EF4-FFF2-40B4-BE49-F238E27FC236}">
                  <a16:creationId xmlns:a16="http://schemas.microsoft.com/office/drawing/2014/main" id="{F4D31F64-5F29-482E-A5FA-EFE90319B60B}"/>
                </a:ext>
              </a:extLst>
            </p:cNvPr>
            <p:cNvSpPr>
              <a:spLocks noEditPoints="1"/>
            </p:cNvSpPr>
            <p:nvPr/>
          </p:nvSpPr>
          <p:spPr bwMode="auto">
            <a:xfrm>
              <a:off x="3486459" y="4167051"/>
              <a:ext cx="400821" cy="549556"/>
            </a:xfrm>
            <a:custGeom>
              <a:avLst/>
              <a:gdLst>
                <a:gd name="T0" fmla="*/ 252 w 252"/>
                <a:gd name="T1" fmla="*/ 332 h 348"/>
                <a:gd name="T2" fmla="*/ 242 w 252"/>
                <a:gd name="T3" fmla="*/ 346 h 348"/>
                <a:gd name="T4" fmla="*/ 16 w 252"/>
                <a:gd name="T5" fmla="*/ 348 h 348"/>
                <a:gd name="T6" fmla="*/ 2 w 252"/>
                <a:gd name="T7" fmla="*/ 338 h 348"/>
                <a:gd name="T8" fmla="*/ 0 w 252"/>
                <a:gd name="T9" fmla="*/ 32 h 348"/>
                <a:gd name="T10" fmla="*/ 10 w 252"/>
                <a:gd name="T11" fmla="*/ 16 h 348"/>
                <a:gd name="T12" fmla="*/ 90 w 252"/>
                <a:gd name="T13" fmla="*/ 16 h 348"/>
                <a:gd name="T14" fmla="*/ 86 w 252"/>
                <a:gd name="T15" fmla="*/ 30 h 348"/>
                <a:gd name="T16" fmla="*/ 16 w 252"/>
                <a:gd name="T17" fmla="*/ 332 h 348"/>
                <a:gd name="T18" fmla="*/ 168 w 252"/>
                <a:gd name="T19" fmla="*/ 34 h 348"/>
                <a:gd name="T20" fmla="*/ 164 w 252"/>
                <a:gd name="T21" fmla="*/ 26 h 348"/>
                <a:gd name="T22" fmla="*/ 236 w 252"/>
                <a:gd name="T23" fmla="*/ 16 h 348"/>
                <a:gd name="T24" fmla="*/ 248 w 252"/>
                <a:gd name="T25" fmla="*/ 20 h 348"/>
                <a:gd name="T26" fmla="*/ 252 w 252"/>
                <a:gd name="T27" fmla="*/ 32 h 348"/>
                <a:gd name="T28" fmla="*/ 36 w 252"/>
                <a:gd name="T29" fmla="*/ 312 h 348"/>
                <a:gd name="T30" fmla="*/ 36 w 252"/>
                <a:gd name="T31" fmla="*/ 94 h 348"/>
                <a:gd name="T32" fmla="*/ 216 w 252"/>
                <a:gd name="T33" fmla="*/ 94 h 348"/>
                <a:gd name="T34" fmla="*/ 132 w 252"/>
                <a:gd name="T35" fmla="*/ 186 h 348"/>
                <a:gd name="T36" fmla="*/ 122 w 252"/>
                <a:gd name="T37" fmla="*/ 184 h 348"/>
                <a:gd name="T38" fmla="*/ 74 w 252"/>
                <a:gd name="T39" fmla="*/ 206 h 348"/>
                <a:gd name="T40" fmla="*/ 68 w 252"/>
                <a:gd name="T41" fmla="*/ 204 h 348"/>
                <a:gd name="T42" fmla="*/ 60 w 252"/>
                <a:gd name="T43" fmla="*/ 206 h 348"/>
                <a:gd name="T44" fmla="*/ 58 w 252"/>
                <a:gd name="T45" fmla="*/ 218 h 348"/>
                <a:gd name="T46" fmla="*/ 78 w 252"/>
                <a:gd name="T47" fmla="*/ 238 h 348"/>
                <a:gd name="T48" fmla="*/ 86 w 252"/>
                <a:gd name="T49" fmla="*/ 242 h 348"/>
                <a:gd name="T50" fmla="*/ 132 w 252"/>
                <a:gd name="T51" fmla="*/ 200 h 348"/>
                <a:gd name="T52" fmla="*/ 134 w 252"/>
                <a:gd name="T53" fmla="*/ 192 h 348"/>
                <a:gd name="T54" fmla="*/ 132 w 252"/>
                <a:gd name="T55" fmla="*/ 186 h 348"/>
                <a:gd name="T56" fmla="*/ 128 w 252"/>
                <a:gd name="T57" fmla="*/ 122 h 348"/>
                <a:gd name="T58" fmla="*/ 118 w 252"/>
                <a:gd name="T59" fmla="*/ 124 h 348"/>
                <a:gd name="T60" fmla="*/ 74 w 252"/>
                <a:gd name="T61" fmla="*/ 144 h 348"/>
                <a:gd name="T62" fmla="*/ 64 w 252"/>
                <a:gd name="T63" fmla="*/ 142 h 348"/>
                <a:gd name="T64" fmla="*/ 58 w 252"/>
                <a:gd name="T65" fmla="*/ 148 h 348"/>
                <a:gd name="T66" fmla="*/ 60 w 252"/>
                <a:gd name="T67" fmla="*/ 158 h 348"/>
                <a:gd name="T68" fmla="*/ 82 w 252"/>
                <a:gd name="T69" fmla="*/ 180 h 348"/>
                <a:gd name="T70" fmla="*/ 90 w 252"/>
                <a:gd name="T71" fmla="*/ 180 h 348"/>
                <a:gd name="T72" fmla="*/ 132 w 252"/>
                <a:gd name="T73" fmla="*/ 138 h 348"/>
                <a:gd name="T74" fmla="*/ 134 w 252"/>
                <a:gd name="T75" fmla="*/ 126 h 348"/>
                <a:gd name="T76" fmla="*/ 36 w 252"/>
                <a:gd name="T77" fmla="*/ 64 h 348"/>
                <a:gd name="T78" fmla="*/ 40 w 252"/>
                <a:gd name="T79" fmla="*/ 54 h 348"/>
                <a:gd name="T80" fmla="*/ 78 w 252"/>
                <a:gd name="T81" fmla="*/ 48 h 348"/>
                <a:gd name="T82" fmla="*/ 94 w 252"/>
                <a:gd name="T83" fmla="*/ 42 h 348"/>
                <a:gd name="T84" fmla="*/ 100 w 252"/>
                <a:gd name="T85" fmla="*/ 26 h 348"/>
                <a:gd name="T86" fmla="*/ 116 w 252"/>
                <a:gd name="T87" fmla="*/ 2 h 348"/>
                <a:gd name="T88" fmla="*/ 136 w 252"/>
                <a:gd name="T89" fmla="*/ 2 h 348"/>
                <a:gd name="T90" fmla="*/ 152 w 252"/>
                <a:gd name="T91" fmla="*/ 26 h 348"/>
                <a:gd name="T92" fmla="*/ 158 w 252"/>
                <a:gd name="T93" fmla="*/ 42 h 348"/>
                <a:gd name="T94" fmla="*/ 200 w 252"/>
                <a:gd name="T95" fmla="*/ 48 h 348"/>
                <a:gd name="T96" fmla="*/ 212 w 252"/>
                <a:gd name="T97" fmla="*/ 54 h 348"/>
                <a:gd name="T98" fmla="*/ 216 w 252"/>
                <a:gd name="T99" fmla="*/ 78 h 348"/>
                <a:gd name="T100" fmla="*/ 36 w 252"/>
                <a:gd name="T101" fmla="*/ 82 h 348"/>
                <a:gd name="T102" fmla="*/ 36 w 252"/>
                <a:gd name="T103" fmla="*/ 64 h 348"/>
                <a:gd name="T104" fmla="*/ 116 w 252"/>
                <a:gd name="T105" fmla="*/ 30 h 348"/>
                <a:gd name="T106" fmla="*/ 126 w 252"/>
                <a:gd name="T107" fmla="*/ 38 h 348"/>
                <a:gd name="T108" fmla="*/ 134 w 252"/>
                <a:gd name="T109" fmla="*/ 34 h 348"/>
                <a:gd name="T110" fmla="*/ 136 w 252"/>
                <a:gd name="T111" fmla="*/ 26 h 348"/>
                <a:gd name="T112" fmla="*/ 130 w 252"/>
                <a:gd name="T113" fmla="*/ 16 h 348"/>
                <a:gd name="T114" fmla="*/ 122 w 252"/>
                <a:gd name="T115" fmla="*/ 16 h 348"/>
                <a:gd name="T116" fmla="*/ 116 w 252"/>
                <a:gd name="T117" fmla="*/ 26 h 3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52" h="348">
                  <a:moveTo>
                    <a:pt x="252" y="32"/>
                  </a:moveTo>
                  <a:lnTo>
                    <a:pt x="252" y="332"/>
                  </a:lnTo>
                  <a:lnTo>
                    <a:pt x="252" y="332"/>
                  </a:lnTo>
                  <a:lnTo>
                    <a:pt x="250" y="338"/>
                  </a:lnTo>
                  <a:lnTo>
                    <a:pt x="248" y="344"/>
                  </a:lnTo>
                  <a:lnTo>
                    <a:pt x="242" y="346"/>
                  </a:lnTo>
                  <a:lnTo>
                    <a:pt x="236" y="348"/>
                  </a:lnTo>
                  <a:lnTo>
                    <a:pt x="16" y="348"/>
                  </a:lnTo>
                  <a:lnTo>
                    <a:pt x="16" y="348"/>
                  </a:lnTo>
                  <a:lnTo>
                    <a:pt x="10" y="346"/>
                  </a:lnTo>
                  <a:lnTo>
                    <a:pt x="4" y="344"/>
                  </a:lnTo>
                  <a:lnTo>
                    <a:pt x="2" y="338"/>
                  </a:lnTo>
                  <a:lnTo>
                    <a:pt x="0" y="332"/>
                  </a:lnTo>
                  <a:lnTo>
                    <a:pt x="0" y="32"/>
                  </a:lnTo>
                  <a:lnTo>
                    <a:pt x="0" y="32"/>
                  </a:lnTo>
                  <a:lnTo>
                    <a:pt x="2" y="26"/>
                  </a:lnTo>
                  <a:lnTo>
                    <a:pt x="4" y="20"/>
                  </a:lnTo>
                  <a:lnTo>
                    <a:pt x="10" y="16"/>
                  </a:lnTo>
                  <a:lnTo>
                    <a:pt x="16" y="16"/>
                  </a:lnTo>
                  <a:lnTo>
                    <a:pt x="90" y="16"/>
                  </a:lnTo>
                  <a:lnTo>
                    <a:pt x="90" y="16"/>
                  </a:lnTo>
                  <a:lnTo>
                    <a:pt x="88" y="26"/>
                  </a:lnTo>
                  <a:lnTo>
                    <a:pt x="88" y="26"/>
                  </a:lnTo>
                  <a:lnTo>
                    <a:pt x="86" y="30"/>
                  </a:lnTo>
                  <a:lnTo>
                    <a:pt x="84" y="34"/>
                  </a:lnTo>
                  <a:lnTo>
                    <a:pt x="16" y="34"/>
                  </a:lnTo>
                  <a:lnTo>
                    <a:pt x="16" y="332"/>
                  </a:lnTo>
                  <a:lnTo>
                    <a:pt x="236" y="332"/>
                  </a:lnTo>
                  <a:lnTo>
                    <a:pt x="236" y="34"/>
                  </a:lnTo>
                  <a:lnTo>
                    <a:pt x="168" y="34"/>
                  </a:lnTo>
                  <a:lnTo>
                    <a:pt x="168" y="34"/>
                  </a:lnTo>
                  <a:lnTo>
                    <a:pt x="166" y="30"/>
                  </a:lnTo>
                  <a:lnTo>
                    <a:pt x="164" y="26"/>
                  </a:lnTo>
                  <a:lnTo>
                    <a:pt x="164" y="26"/>
                  </a:lnTo>
                  <a:lnTo>
                    <a:pt x="162" y="16"/>
                  </a:lnTo>
                  <a:lnTo>
                    <a:pt x="236" y="16"/>
                  </a:lnTo>
                  <a:lnTo>
                    <a:pt x="236" y="16"/>
                  </a:lnTo>
                  <a:lnTo>
                    <a:pt x="242" y="16"/>
                  </a:lnTo>
                  <a:lnTo>
                    <a:pt x="248" y="20"/>
                  </a:lnTo>
                  <a:lnTo>
                    <a:pt x="250" y="26"/>
                  </a:lnTo>
                  <a:lnTo>
                    <a:pt x="252" y="32"/>
                  </a:lnTo>
                  <a:lnTo>
                    <a:pt x="252" y="32"/>
                  </a:lnTo>
                  <a:close/>
                  <a:moveTo>
                    <a:pt x="216" y="94"/>
                  </a:moveTo>
                  <a:lnTo>
                    <a:pt x="216" y="312"/>
                  </a:lnTo>
                  <a:lnTo>
                    <a:pt x="36" y="312"/>
                  </a:lnTo>
                  <a:lnTo>
                    <a:pt x="36" y="94"/>
                  </a:lnTo>
                  <a:lnTo>
                    <a:pt x="36" y="94"/>
                  </a:lnTo>
                  <a:lnTo>
                    <a:pt x="36" y="94"/>
                  </a:lnTo>
                  <a:lnTo>
                    <a:pt x="216" y="94"/>
                  </a:lnTo>
                  <a:lnTo>
                    <a:pt x="216" y="94"/>
                  </a:lnTo>
                  <a:lnTo>
                    <a:pt x="216" y="94"/>
                  </a:lnTo>
                  <a:lnTo>
                    <a:pt x="216" y="94"/>
                  </a:lnTo>
                  <a:close/>
                  <a:moveTo>
                    <a:pt x="132" y="186"/>
                  </a:moveTo>
                  <a:lnTo>
                    <a:pt x="132" y="186"/>
                  </a:lnTo>
                  <a:lnTo>
                    <a:pt x="128" y="184"/>
                  </a:lnTo>
                  <a:lnTo>
                    <a:pt x="124" y="182"/>
                  </a:lnTo>
                  <a:lnTo>
                    <a:pt x="122" y="184"/>
                  </a:lnTo>
                  <a:lnTo>
                    <a:pt x="118" y="186"/>
                  </a:lnTo>
                  <a:lnTo>
                    <a:pt x="86" y="218"/>
                  </a:lnTo>
                  <a:lnTo>
                    <a:pt x="74" y="206"/>
                  </a:lnTo>
                  <a:lnTo>
                    <a:pt x="74" y="206"/>
                  </a:lnTo>
                  <a:lnTo>
                    <a:pt x="70" y="204"/>
                  </a:lnTo>
                  <a:lnTo>
                    <a:pt x="68" y="204"/>
                  </a:lnTo>
                  <a:lnTo>
                    <a:pt x="64" y="204"/>
                  </a:lnTo>
                  <a:lnTo>
                    <a:pt x="60" y="206"/>
                  </a:lnTo>
                  <a:lnTo>
                    <a:pt x="60" y="206"/>
                  </a:lnTo>
                  <a:lnTo>
                    <a:pt x="58" y="210"/>
                  </a:lnTo>
                  <a:lnTo>
                    <a:pt x="58" y="214"/>
                  </a:lnTo>
                  <a:lnTo>
                    <a:pt x="58" y="218"/>
                  </a:lnTo>
                  <a:lnTo>
                    <a:pt x="60" y="220"/>
                  </a:lnTo>
                  <a:lnTo>
                    <a:pt x="78" y="238"/>
                  </a:lnTo>
                  <a:lnTo>
                    <a:pt x="78" y="238"/>
                  </a:lnTo>
                  <a:lnTo>
                    <a:pt x="82" y="242"/>
                  </a:lnTo>
                  <a:lnTo>
                    <a:pt x="86" y="242"/>
                  </a:lnTo>
                  <a:lnTo>
                    <a:pt x="86" y="242"/>
                  </a:lnTo>
                  <a:lnTo>
                    <a:pt x="90" y="242"/>
                  </a:lnTo>
                  <a:lnTo>
                    <a:pt x="92" y="238"/>
                  </a:lnTo>
                  <a:lnTo>
                    <a:pt x="132" y="200"/>
                  </a:lnTo>
                  <a:lnTo>
                    <a:pt x="132" y="200"/>
                  </a:lnTo>
                  <a:lnTo>
                    <a:pt x="134" y="196"/>
                  </a:lnTo>
                  <a:lnTo>
                    <a:pt x="134" y="192"/>
                  </a:lnTo>
                  <a:lnTo>
                    <a:pt x="134" y="188"/>
                  </a:lnTo>
                  <a:lnTo>
                    <a:pt x="132" y="186"/>
                  </a:lnTo>
                  <a:lnTo>
                    <a:pt x="132" y="186"/>
                  </a:lnTo>
                  <a:close/>
                  <a:moveTo>
                    <a:pt x="132" y="124"/>
                  </a:moveTo>
                  <a:lnTo>
                    <a:pt x="132" y="124"/>
                  </a:lnTo>
                  <a:lnTo>
                    <a:pt x="128" y="122"/>
                  </a:lnTo>
                  <a:lnTo>
                    <a:pt x="124" y="120"/>
                  </a:lnTo>
                  <a:lnTo>
                    <a:pt x="122" y="122"/>
                  </a:lnTo>
                  <a:lnTo>
                    <a:pt x="118" y="124"/>
                  </a:lnTo>
                  <a:lnTo>
                    <a:pt x="86" y="156"/>
                  </a:lnTo>
                  <a:lnTo>
                    <a:pt x="74" y="144"/>
                  </a:lnTo>
                  <a:lnTo>
                    <a:pt x="74" y="144"/>
                  </a:lnTo>
                  <a:lnTo>
                    <a:pt x="70" y="142"/>
                  </a:lnTo>
                  <a:lnTo>
                    <a:pt x="68" y="142"/>
                  </a:lnTo>
                  <a:lnTo>
                    <a:pt x="64" y="142"/>
                  </a:lnTo>
                  <a:lnTo>
                    <a:pt x="60" y="144"/>
                  </a:lnTo>
                  <a:lnTo>
                    <a:pt x="60" y="144"/>
                  </a:lnTo>
                  <a:lnTo>
                    <a:pt x="58" y="148"/>
                  </a:lnTo>
                  <a:lnTo>
                    <a:pt x="58" y="152"/>
                  </a:lnTo>
                  <a:lnTo>
                    <a:pt x="58" y="156"/>
                  </a:lnTo>
                  <a:lnTo>
                    <a:pt x="60" y="158"/>
                  </a:lnTo>
                  <a:lnTo>
                    <a:pt x="78" y="178"/>
                  </a:lnTo>
                  <a:lnTo>
                    <a:pt x="78" y="178"/>
                  </a:lnTo>
                  <a:lnTo>
                    <a:pt x="82" y="180"/>
                  </a:lnTo>
                  <a:lnTo>
                    <a:pt x="86" y="180"/>
                  </a:lnTo>
                  <a:lnTo>
                    <a:pt x="86" y="180"/>
                  </a:lnTo>
                  <a:lnTo>
                    <a:pt x="90" y="180"/>
                  </a:lnTo>
                  <a:lnTo>
                    <a:pt x="92" y="178"/>
                  </a:lnTo>
                  <a:lnTo>
                    <a:pt x="132" y="138"/>
                  </a:lnTo>
                  <a:lnTo>
                    <a:pt x="132" y="138"/>
                  </a:lnTo>
                  <a:lnTo>
                    <a:pt x="134" y="134"/>
                  </a:lnTo>
                  <a:lnTo>
                    <a:pt x="134" y="130"/>
                  </a:lnTo>
                  <a:lnTo>
                    <a:pt x="134" y="126"/>
                  </a:lnTo>
                  <a:lnTo>
                    <a:pt x="132" y="124"/>
                  </a:lnTo>
                  <a:lnTo>
                    <a:pt x="132" y="124"/>
                  </a:lnTo>
                  <a:close/>
                  <a:moveTo>
                    <a:pt x="36" y="64"/>
                  </a:moveTo>
                  <a:lnTo>
                    <a:pt x="36" y="64"/>
                  </a:lnTo>
                  <a:lnTo>
                    <a:pt x="36" y="58"/>
                  </a:lnTo>
                  <a:lnTo>
                    <a:pt x="40" y="54"/>
                  </a:lnTo>
                  <a:lnTo>
                    <a:pt x="46" y="50"/>
                  </a:lnTo>
                  <a:lnTo>
                    <a:pt x="52" y="48"/>
                  </a:lnTo>
                  <a:lnTo>
                    <a:pt x="78" y="48"/>
                  </a:lnTo>
                  <a:lnTo>
                    <a:pt x="78" y="48"/>
                  </a:lnTo>
                  <a:lnTo>
                    <a:pt x="86" y="46"/>
                  </a:lnTo>
                  <a:lnTo>
                    <a:pt x="94" y="42"/>
                  </a:lnTo>
                  <a:lnTo>
                    <a:pt x="98" y="36"/>
                  </a:lnTo>
                  <a:lnTo>
                    <a:pt x="100" y="26"/>
                  </a:lnTo>
                  <a:lnTo>
                    <a:pt x="100" y="26"/>
                  </a:lnTo>
                  <a:lnTo>
                    <a:pt x="102" y="16"/>
                  </a:lnTo>
                  <a:lnTo>
                    <a:pt x="108" y="8"/>
                  </a:lnTo>
                  <a:lnTo>
                    <a:pt x="116" y="2"/>
                  </a:lnTo>
                  <a:lnTo>
                    <a:pt x="126" y="0"/>
                  </a:lnTo>
                  <a:lnTo>
                    <a:pt x="126" y="0"/>
                  </a:lnTo>
                  <a:lnTo>
                    <a:pt x="136" y="2"/>
                  </a:lnTo>
                  <a:lnTo>
                    <a:pt x="144" y="8"/>
                  </a:lnTo>
                  <a:lnTo>
                    <a:pt x="150" y="16"/>
                  </a:lnTo>
                  <a:lnTo>
                    <a:pt x="152" y="26"/>
                  </a:lnTo>
                  <a:lnTo>
                    <a:pt x="152" y="26"/>
                  </a:lnTo>
                  <a:lnTo>
                    <a:pt x="154" y="36"/>
                  </a:lnTo>
                  <a:lnTo>
                    <a:pt x="158" y="42"/>
                  </a:lnTo>
                  <a:lnTo>
                    <a:pt x="166" y="46"/>
                  </a:lnTo>
                  <a:lnTo>
                    <a:pt x="174" y="48"/>
                  </a:lnTo>
                  <a:lnTo>
                    <a:pt x="200" y="48"/>
                  </a:lnTo>
                  <a:lnTo>
                    <a:pt x="200" y="48"/>
                  </a:lnTo>
                  <a:lnTo>
                    <a:pt x="206" y="50"/>
                  </a:lnTo>
                  <a:lnTo>
                    <a:pt x="212" y="54"/>
                  </a:lnTo>
                  <a:lnTo>
                    <a:pt x="216" y="58"/>
                  </a:lnTo>
                  <a:lnTo>
                    <a:pt x="216" y="64"/>
                  </a:lnTo>
                  <a:lnTo>
                    <a:pt x="216" y="78"/>
                  </a:lnTo>
                  <a:lnTo>
                    <a:pt x="216" y="78"/>
                  </a:lnTo>
                  <a:lnTo>
                    <a:pt x="216" y="82"/>
                  </a:lnTo>
                  <a:lnTo>
                    <a:pt x="36" y="82"/>
                  </a:lnTo>
                  <a:lnTo>
                    <a:pt x="36" y="82"/>
                  </a:lnTo>
                  <a:lnTo>
                    <a:pt x="36" y="78"/>
                  </a:lnTo>
                  <a:lnTo>
                    <a:pt x="36" y="64"/>
                  </a:lnTo>
                  <a:close/>
                  <a:moveTo>
                    <a:pt x="116" y="26"/>
                  </a:moveTo>
                  <a:lnTo>
                    <a:pt x="116" y="26"/>
                  </a:lnTo>
                  <a:lnTo>
                    <a:pt x="116" y="30"/>
                  </a:lnTo>
                  <a:lnTo>
                    <a:pt x="118" y="34"/>
                  </a:lnTo>
                  <a:lnTo>
                    <a:pt x="122" y="36"/>
                  </a:lnTo>
                  <a:lnTo>
                    <a:pt x="126" y="38"/>
                  </a:lnTo>
                  <a:lnTo>
                    <a:pt x="126" y="38"/>
                  </a:lnTo>
                  <a:lnTo>
                    <a:pt x="130" y="36"/>
                  </a:lnTo>
                  <a:lnTo>
                    <a:pt x="134" y="34"/>
                  </a:lnTo>
                  <a:lnTo>
                    <a:pt x="136" y="30"/>
                  </a:lnTo>
                  <a:lnTo>
                    <a:pt x="136" y="26"/>
                  </a:lnTo>
                  <a:lnTo>
                    <a:pt x="136" y="26"/>
                  </a:lnTo>
                  <a:lnTo>
                    <a:pt x="136" y="22"/>
                  </a:lnTo>
                  <a:lnTo>
                    <a:pt x="134" y="20"/>
                  </a:lnTo>
                  <a:lnTo>
                    <a:pt x="130" y="16"/>
                  </a:lnTo>
                  <a:lnTo>
                    <a:pt x="126" y="16"/>
                  </a:lnTo>
                  <a:lnTo>
                    <a:pt x="126" y="16"/>
                  </a:lnTo>
                  <a:lnTo>
                    <a:pt x="122" y="16"/>
                  </a:lnTo>
                  <a:lnTo>
                    <a:pt x="118" y="20"/>
                  </a:lnTo>
                  <a:lnTo>
                    <a:pt x="116" y="22"/>
                  </a:lnTo>
                  <a:lnTo>
                    <a:pt x="116" y="26"/>
                  </a:lnTo>
                  <a:lnTo>
                    <a:pt x="116" y="26"/>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a:ln>
                  <a:noFill/>
                </a:ln>
                <a:solidFill>
                  <a:srgbClr val="000000"/>
                </a:solidFill>
                <a:effectLst/>
                <a:uLnTx/>
                <a:uFillTx/>
                <a:latin typeface="Calibri"/>
                <a:ea typeface="+mn-ea"/>
                <a:cs typeface="Calibri"/>
              </a:endParaRPr>
            </a:p>
          </p:txBody>
        </p:sp>
        <p:sp>
          <p:nvSpPr>
            <p:cNvPr id="66" name="Oval 65">
              <a:extLst>
                <a:ext uri="{FF2B5EF4-FFF2-40B4-BE49-F238E27FC236}">
                  <a16:creationId xmlns:a16="http://schemas.microsoft.com/office/drawing/2014/main" id="{239EA63F-2927-416D-9199-9ECE9A1C287B}"/>
                </a:ext>
              </a:extLst>
            </p:cNvPr>
            <p:cNvSpPr/>
            <p:nvPr/>
          </p:nvSpPr>
          <p:spPr bwMode="ltGray">
            <a:xfrm>
              <a:off x="6096150" y="4070597"/>
              <a:ext cx="607102" cy="602758"/>
            </a:xfrm>
            <a:prstGeom prst="ellipse">
              <a:avLst/>
            </a:prstGeom>
            <a:noFill/>
            <a:ln w="3175"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a:ln>
                  <a:noFill/>
                </a:ln>
                <a:solidFill>
                  <a:srgbClr val="FFFFFF"/>
                </a:solidFill>
                <a:effectLst/>
                <a:uLnTx/>
                <a:uFillTx/>
                <a:latin typeface="Calibri"/>
                <a:ea typeface="+mn-ea"/>
                <a:cs typeface="Calibri"/>
              </a:endParaRPr>
            </a:p>
          </p:txBody>
        </p:sp>
        <p:sp>
          <p:nvSpPr>
            <p:cNvPr id="109" name="TextBox 108">
              <a:extLst>
                <a:ext uri="{FF2B5EF4-FFF2-40B4-BE49-F238E27FC236}">
                  <a16:creationId xmlns:a16="http://schemas.microsoft.com/office/drawing/2014/main" id="{E9DE1849-18CF-4055-A897-509BF4C499E9}"/>
                </a:ext>
              </a:extLst>
            </p:cNvPr>
            <p:cNvSpPr txBox="1"/>
            <p:nvPr/>
          </p:nvSpPr>
          <p:spPr>
            <a:xfrm>
              <a:off x="63999" y="3976559"/>
              <a:ext cx="1498981" cy="1200329"/>
            </a:xfrm>
            <a:prstGeom prst="rect">
              <a:avLst/>
            </a:prstGeom>
            <a:noFill/>
          </p:spPr>
          <p:txBody>
            <a:bodyPr wrap="square" lIns="91440" tIns="45720" rIns="91440" bIns="45720" rtlCol="0" anchor="t">
              <a:spAutoFit/>
            </a:bodyPr>
            <a:lstStyle/>
            <a:p>
              <a:pPr marL="12065" marR="5080" indent="-4445">
                <a:lnSpc>
                  <a:spcPct val="100000"/>
                </a:lnSpc>
                <a:spcBef>
                  <a:spcPts val="100"/>
                </a:spcBef>
              </a:pPr>
              <a:r>
                <a:rPr lang="en-US" sz="1200">
                  <a:latin typeface="Arial"/>
                  <a:cs typeface="Arial"/>
                </a:rPr>
                <a:t>Reviewed</a:t>
              </a:r>
              <a:r>
                <a:rPr lang="en-US" sz="1200" spc="-20">
                  <a:latin typeface="Arial"/>
                  <a:cs typeface="Arial"/>
                </a:rPr>
                <a:t> </a:t>
              </a:r>
              <a:r>
                <a:rPr lang="en-US" sz="1200" spc="-10">
                  <a:latin typeface="Arial"/>
                  <a:cs typeface="Arial"/>
                </a:rPr>
                <a:t>previous </a:t>
              </a:r>
              <a:r>
                <a:rPr lang="en-US" sz="1200">
                  <a:latin typeface="Arial"/>
                  <a:cs typeface="Arial"/>
                </a:rPr>
                <a:t>engagements,</a:t>
              </a:r>
              <a:r>
                <a:rPr lang="en-US" sz="1200" spc="-45">
                  <a:latin typeface="Arial"/>
                  <a:cs typeface="Arial"/>
                </a:rPr>
                <a:t> </a:t>
              </a:r>
              <a:r>
                <a:rPr lang="en-US" sz="1200" spc="-10">
                  <a:latin typeface="Arial"/>
                  <a:cs typeface="Arial"/>
                </a:rPr>
                <a:t>family </a:t>
              </a:r>
              <a:r>
                <a:rPr lang="en-US" sz="1200">
                  <a:latin typeface="Arial"/>
                  <a:cs typeface="Arial"/>
                </a:rPr>
                <a:t>surveys</a:t>
              </a:r>
              <a:r>
                <a:rPr lang="en-US" sz="1200" spc="-20">
                  <a:latin typeface="Arial"/>
                  <a:cs typeface="Arial"/>
                </a:rPr>
                <a:t>, </a:t>
              </a:r>
              <a:r>
                <a:rPr lang="en-US" sz="1200" spc="-25">
                  <a:latin typeface="Arial"/>
                  <a:cs typeface="Arial"/>
                </a:rPr>
                <a:t>EEC </a:t>
              </a:r>
              <a:r>
                <a:rPr lang="en-US" sz="1200">
                  <a:latin typeface="Arial"/>
                  <a:cs typeface="Arial"/>
                </a:rPr>
                <a:t>strategic</a:t>
              </a:r>
              <a:r>
                <a:rPr lang="en-US" sz="1200" spc="-35">
                  <a:latin typeface="Arial"/>
                  <a:cs typeface="Arial"/>
                </a:rPr>
                <a:t> </a:t>
              </a:r>
              <a:r>
                <a:rPr lang="en-US" sz="1200">
                  <a:latin typeface="Arial"/>
                  <a:cs typeface="Arial"/>
                </a:rPr>
                <a:t>plan,</a:t>
              </a:r>
              <a:r>
                <a:rPr lang="en-US" sz="1200" spc="-5">
                  <a:latin typeface="Arial"/>
                  <a:cs typeface="Arial"/>
                </a:rPr>
                <a:t> </a:t>
              </a:r>
              <a:r>
                <a:rPr lang="en-US" sz="1200" spc="-25">
                  <a:latin typeface="Arial"/>
                  <a:cs typeface="Arial"/>
                </a:rPr>
                <a:t>and </a:t>
              </a:r>
              <a:r>
                <a:rPr lang="en-US" sz="1200">
                  <a:latin typeface="Arial"/>
                  <a:cs typeface="Arial"/>
                </a:rPr>
                <a:t>legislative</a:t>
              </a:r>
              <a:r>
                <a:rPr lang="en-US" sz="1200" spc="-35">
                  <a:latin typeface="Arial"/>
                  <a:cs typeface="Arial"/>
                </a:rPr>
                <a:t> </a:t>
              </a:r>
              <a:r>
                <a:rPr lang="en-US" sz="1200" spc="-10">
                  <a:latin typeface="Arial"/>
                  <a:cs typeface="Arial"/>
                </a:rPr>
                <a:t>reports</a:t>
              </a:r>
              <a:endParaRPr lang="en-US" sz="1200">
                <a:latin typeface="Arial"/>
                <a:cs typeface="Arial"/>
              </a:endParaRPr>
            </a:p>
          </p:txBody>
        </p:sp>
        <p:sp>
          <p:nvSpPr>
            <p:cNvPr id="4" name="TextBox 3">
              <a:extLst>
                <a:ext uri="{FF2B5EF4-FFF2-40B4-BE49-F238E27FC236}">
                  <a16:creationId xmlns:a16="http://schemas.microsoft.com/office/drawing/2014/main" id="{86C5FC17-713F-DACC-AFD3-51F02E3BE854}"/>
                </a:ext>
              </a:extLst>
            </p:cNvPr>
            <p:cNvSpPr txBox="1"/>
            <p:nvPr/>
          </p:nvSpPr>
          <p:spPr>
            <a:xfrm>
              <a:off x="2997136" y="3998485"/>
              <a:ext cx="1379466" cy="830997"/>
            </a:xfrm>
            <a:prstGeom prst="rect">
              <a:avLst/>
            </a:prstGeom>
            <a:noFill/>
          </p:spPr>
          <p:txBody>
            <a:bodyPr wrap="square" lIns="91440" tIns="45720" rIns="91440" bIns="45720" rtlCol="0" anchor="t">
              <a:spAutoFit/>
            </a:bodyPr>
            <a:lstStyle/>
            <a:p>
              <a:pPr>
                <a:defRPr/>
              </a:pPr>
              <a:r>
                <a:rPr lang="en-US" sz="1200" kern="0">
                  <a:latin typeface="Arial" panose="020B0604020202020204"/>
                  <a:cs typeface="Arial"/>
                </a:rPr>
                <a:t>Reviewed current regulations, policies, forms, and procedures </a:t>
              </a:r>
              <a:endParaRPr lang="en-US" sz="1200" kern="0">
                <a:solidFill>
                  <a:srgbClr val="000000"/>
                </a:solidFill>
                <a:latin typeface="Arial" panose="020B0604020202020204"/>
                <a:cs typeface="Arial"/>
              </a:endParaRPr>
            </a:p>
          </p:txBody>
        </p:sp>
        <p:sp>
          <p:nvSpPr>
            <p:cNvPr id="5" name="TextBox 4">
              <a:extLst>
                <a:ext uri="{FF2B5EF4-FFF2-40B4-BE49-F238E27FC236}">
                  <a16:creationId xmlns:a16="http://schemas.microsoft.com/office/drawing/2014/main" id="{69482943-4DE5-DE1E-456B-F8E44E018A0B}"/>
                </a:ext>
              </a:extLst>
            </p:cNvPr>
            <p:cNvSpPr txBox="1"/>
            <p:nvPr/>
          </p:nvSpPr>
          <p:spPr>
            <a:xfrm>
              <a:off x="1496223" y="1773344"/>
              <a:ext cx="1908599" cy="1015663"/>
            </a:xfrm>
            <a:prstGeom prst="rect">
              <a:avLst/>
            </a:prstGeom>
            <a:noFill/>
          </p:spPr>
          <p:txBody>
            <a:bodyPr wrap="square" lIns="91440" tIns="45720" rIns="91440" bIns="45720" rtlCol="0" anchor="t">
              <a:spAutoFit/>
            </a:bodyPr>
            <a:lstStyle/>
            <a:p>
              <a:pPr>
                <a:defRPr/>
              </a:pPr>
              <a:r>
                <a:rPr lang="en-US" sz="1200" kern="0">
                  <a:solidFill>
                    <a:srgbClr val="000000"/>
                  </a:solidFill>
                  <a:latin typeface="Arial" panose="020B0604020202020204"/>
                  <a:cs typeface="Arial"/>
                </a:rPr>
                <a:t>Interviewed EEC staff, CCRR’s</a:t>
              </a:r>
              <a:r>
                <a:rPr kumimoji="0" lang="en-US" sz="1200" i="0" u="none" strike="noStrike" kern="0" cap="none" spc="0" normalizeH="0" baseline="0" noProof="0">
                  <a:ln>
                    <a:noFill/>
                  </a:ln>
                  <a:solidFill>
                    <a:srgbClr val="000000"/>
                  </a:solidFill>
                  <a:effectLst/>
                  <a:uLnTx/>
                  <a:uFillTx/>
                  <a:latin typeface="Arial" panose="020B0604020202020204"/>
                  <a:ea typeface="+mn-ea"/>
                  <a:cs typeface="Arial"/>
                </a:rPr>
                <a:t>, Mass211 about pain points in child care financial assistance program</a:t>
              </a:r>
              <a:endParaRPr kumimoji="0" lang="en-US" sz="1200" b="1" i="0" u="none" strike="noStrike" kern="0" cap="none" spc="0" normalizeH="0" baseline="0" noProof="0">
                <a:ln>
                  <a:noFill/>
                </a:ln>
                <a:solidFill>
                  <a:srgbClr val="000000"/>
                </a:solidFill>
                <a:effectLst/>
                <a:uLnTx/>
                <a:uFillTx/>
                <a:latin typeface="Arial" panose="020B0604020202020204"/>
                <a:ea typeface="+mn-ea"/>
                <a:cs typeface="Arial" panose="020B0604020202020204" pitchFamily="34" charset="0"/>
              </a:endParaRPr>
            </a:p>
          </p:txBody>
        </p:sp>
        <p:sp>
          <p:nvSpPr>
            <p:cNvPr id="8" name="TextBox 7">
              <a:extLst>
                <a:ext uri="{FF2B5EF4-FFF2-40B4-BE49-F238E27FC236}">
                  <a16:creationId xmlns:a16="http://schemas.microsoft.com/office/drawing/2014/main" id="{5075B7BD-CB85-2B66-6A02-EEE596B4B791}"/>
                </a:ext>
              </a:extLst>
            </p:cNvPr>
            <p:cNvSpPr txBox="1"/>
            <p:nvPr/>
          </p:nvSpPr>
          <p:spPr>
            <a:xfrm>
              <a:off x="157583" y="5820661"/>
              <a:ext cx="1240277" cy="30777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solidFill>
                    <a:srgbClr val="000000"/>
                  </a:solidFill>
                  <a:effectLst/>
                  <a:uLnTx/>
                  <a:uFillTx/>
                  <a:latin typeface="Arial" panose="020B0604020202020204"/>
                  <a:ea typeface="+mn-ea"/>
                  <a:cs typeface="Calibri"/>
                </a:rPr>
                <a:t>April 2022</a:t>
              </a:r>
            </a:p>
          </p:txBody>
        </p:sp>
        <p:sp>
          <p:nvSpPr>
            <p:cNvPr id="41" name="TextBox 40">
              <a:extLst>
                <a:ext uri="{FF2B5EF4-FFF2-40B4-BE49-F238E27FC236}">
                  <a16:creationId xmlns:a16="http://schemas.microsoft.com/office/drawing/2014/main" id="{B20F046E-03EC-D3B1-A375-946BFF4A1B33}"/>
                </a:ext>
              </a:extLst>
            </p:cNvPr>
            <p:cNvSpPr txBox="1"/>
            <p:nvPr/>
          </p:nvSpPr>
          <p:spPr>
            <a:xfrm>
              <a:off x="2964426" y="5821262"/>
              <a:ext cx="1240277" cy="30777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solidFill>
                    <a:srgbClr val="000000"/>
                  </a:solidFill>
                  <a:effectLst/>
                  <a:uLnTx/>
                  <a:uFillTx/>
                  <a:latin typeface="Arial" panose="020B0604020202020204"/>
                  <a:ea typeface="+mn-ea"/>
                  <a:cs typeface="Calibri"/>
                </a:rPr>
                <a:t>June 2022</a:t>
              </a:r>
            </a:p>
          </p:txBody>
        </p:sp>
        <p:cxnSp>
          <p:nvCxnSpPr>
            <p:cNvPr id="42" name="Straight Arrow Connector 41">
              <a:extLst>
                <a:ext uri="{FF2B5EF4-FFF2-40B4-BE49-F238E27FC236}">
                  <a16:creationId xmlns:a16="http://schemas.microsoft.com/office/drawing/2014/main" id="{350F58AE-EE87-707F-3553-097474EC733D}"/>
                </a:ext>
              </a:extLst>
            </p:cNvPr>
            <p:cNvCxnSpPr/>
            <p:nvPr/>
          </p:nvCxnSpPr>
          <p:spPr>
            <a:xfrm flipH="1">
              <a:off x="769647" y="5221039"/>
              <a:ext cx="5383" cy="4847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5E8BD032-5916-1D98-A2DB-2D1D501B17F1}"/>
                </a:ext>
              </a:extLst>
            </p:cNvPr>
            <p:cNvCxnSpPr>
              <a:cxnSpLocks/>
            </p:cNvCxnSpPr>
            <p:nvPr/>
          </p:nvCxnSpPr>
          <p:spPr>
            <a:xfrm flipH="1">
              <a:off x="2293363" y="4040145"/>
              <a:ext cx="23686" cy="15869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D098C91F-8B4F-4BF7-DFDA-7226B2D550D9}"/>
                </a:ext>
              </a:extLst>
            </p:cNvPr>
            <p:cNvSpPr txBox="1"/>
            <p:nvPr/>
          </p:nvSpPr>
          <p:spPr>
            <a:xfrm>
              <a:off x="1551522" y="5828492"/>
              <a:ext cx="1282270" cy="30777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solidFill>
                    <a:srgbClr val="000000"/>
                  </a:solidFill>
                  <a:effectLst/>
                  <a:uLnTx/>
                  <a:uFillTx/>
                  <a:latin typeface="Arial" panose="020B0604020202020204"/>
                  <a:ea typeface="+mn-ea"/>
                  <a:cs typeface="Calibri"/>
                </a:rPr>
                <a:t>May</a:t>
              </a:r>
              <a:r>
                <a:rPr lang="en-US" sz="1400" b="1">
                  <a:solidFill>
                    <a:srgbClr val="000000"/>
                  </a:solidFill>
                  <a:latin typeface="Arial" panose="020B0604020202020204"/>
                  <a:cs typeface="Calibri"/>
                </a:rPr>
                <a:t> </a:t>
              </a:r>
              <a:r>
                <a:rPr kumimoji="0" lang="en-US" sz="1400" b="1" i="0" u="none" strike="noStrike" kern="1200" cap="none" spc="0" normalizeH="0" baseline="0" noProof="0">
                  <a:ln>
                    <a:noFill/>
                  </a:ln>
                  <a:solidFill>
                    <a:srgbClr val="000000"/>
                  </a:solidFill>
                  <a:effectLst/>
                  <a:uLnTx/>
                  <a:uFillTx/>
                  <a:latin typeface="Arial" panose="020B0604020202020204"/>
                  <a:ea typeface="+mn-ea"/>
                  <a:cs typeface="Calibri"/>
                </a:rPr>
                <a:t>2022</a:t>
              </a:r>
            </a:p>
          </p:txBody>
        </p:sp>
        <p:sp>
          <p:nvSpPr>
            <p:cNvPr id="51" name="TextBox 50">
              <a:extLst>
                <a:ext uri="{FF2B5EF4-FFF2-40B4-BE49-F238E27FC236}">
                  <a16:creationId xmlns:a16="http://schemas.microsoft.com/office/drawing/2014/main" id="{A6C89056-651C-2812-0B17-81C6C9A3A3AC}"/>
                </a:ext>
              </a:extLst>
            </p:cNvPr>
            <p:cNvSpPr txBox="1"/>
            <p:nvPr/>
          </p:nvSpPr>
          <p:spPr>
            <a:xfrm>
              <a:off x="4446071" y="5820661"/>
              <a:ext cx="1495606" cy="30777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solidFill>
                    <a:srgbClr val="000000"/>
                  </a:solidFill>
                  <a:effectLst/>
                  <a:uLnTx/>
                  <a:uFillTx/>
                  <a:latin typeface="Arial" panose="020B0604020202020204"/>
                  <a:ea typeface="+mn-ea"/>
                  <a:cs typeface="Calibri"/>
                </a:rPr>
                <a:t>Late-June 2022</a:t>
              </a:r>
            </a:p>
          </p:txBody>
        </p:sp>
        <p:cxnSp>
          <p:nvCxnSpPr>
            <p:cNvPr id="52" name="Straight Arrow Connector 51">
              <a:extLst>
                <a:ext uri="{FF2B5EF4-FFF2-40B4-BE49-F238E27FC236}">
                  <a16:creationId xmlns:a16="http://schemas.microsoft.com/office/drawing/2014/main" id="{865C1817-E9AE-C2D5-723F-08C66D4C6A43}"/>
                </a:ext>
              </a:extLst>
            </p:cNvPr>
            <p:cNvCxnSpPr>
              <a:cxnSpLocks/>
            </p:cNvCxnSpPr>
            <p:nvPr/>
          </p:nvCxnSpPr>
          <p:spPr>
            <a:xfrm flipH="1">
              <a:off x="5077276" y="4004463"/>
              <a:ext cx="17748" cy="15197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 name="Straight Arrow Connector 1">
              <a:extLst>
                <a:ext uri="{FF2B5EF4-FFF2-40B4-BE49-F238E27FC236}">
                  <a16:creationId xmlns:a16="http://schemas.microsoft.com/office/drawing/2014/main" id="{249C4DAA-52F3-D719-BC42-0357A78B933F}"/>
                </a:ext>
              </a:extLst>
            </p:cNvPr>
            <p:cNvCxnSpPr>
              <a:cxnSpLocks/>
            </p:cNvCxnSpPr>
            <p:nvPr/>
          </p:nvCxnSpPr>
          <p:spPr>
            <a:xfrm>
              <a:off x="3605279" y="4902006"/>
              <a:ext cx="0" cy="7099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01DBC263-78DD-B62C-E26B-C8B8F9AF1E24}"/>
                </a:ext>
              </a:extLst>
            </p:cNvPr>
            <p:cNvSpPr txBox="1"/>
            <p:nvPr/>
          </p:nvSpPr>
          <p:spPr>
            <a:xfrm>
              <a:off x="4316037" y="1848232"/>
              <a:ext cx="1803057" cy="1000274"/>
            </a:xfrm>
            <a:prstGeom prst="rect">
              <a:avLst/>
            </a:prstGeom>
            <a:noFill/>
          </p:spPr>
          <p:txBody>
            <a:bodyPr wrap="square" lIns="91440" tIns="45720" rIns="91440" bIns="45720" rtlCol="0" anchor="t">
              <a:spAutoFit/>
            </a:bodyPr>
            <a:lstStyle/>
            <a:p>
              <a:pPr>
                <a:defRPr/>
              </a:pPr>
              <a:r>
                <a:rPr lang="en-US" sz="1200" kern="0">
                  <a:latin typeface="Arial" panose="020B0604020202020204"/>
                  <a:cs typeface="Arial"/>
                </a:rPr>
                <a:t>Presented findings and analysis of pain points in child care financial assistance to Board </a:t>
              </a:r>
              <a:endParaRPr lang="en-US" sz="1200" kern="0">
                <a:cs typeface="Arial"/>
              </a:endParaRPr>
            </a:p>
            <a:p>
              <a:pPr marL="0" marR="0" lvl="0" indent="0" algn="ctr" defTabSz="914400">
                <a:lnSpc>
                  <a:spcPct val="100000"/>
                </a:lnSpc>
                <a:spcBef>
                  <a:spcPts val="0"/>
                </a:spcBef>
                <a:spcAft>
                  <a:spcPts val="0"/>
                </a:spcAft>
                <a:buClrTx/>
                <a:buSzTx/>
                <a:buFontTx/>
                <a:buNone/>
                <a:tabLst/>
                <a:defRPr/>
              </a:pPr>
              <a:endParaRPr lang="en-US" sz="1100" i="0" u="none" strike="noStrike" kern="0" cap="none" spc="0" normalizeH="0" baseline="0" noProof="0">
                <a:ln>
                  <a:noFill/>
                </a:ln>
                <a:solidFill>
                  <a:srgbClr val="000000"/>
                </a:solidFill>
                <a:effectLst/>
                <a:uLnTx/>
                <a:uFillTx/>
                <a:latin typeface="Arial" panose="020B0604020202020204"/>
                <a:cs typeface="Arial" panose="020B0604020202020204" pitchFamily="34" charset="0"/>
              </a:endParaRPr>
            </a:p>
          </p:txBody>
        </p:sp>
      </p:grpSp>
      <p:sp>
        <p:nvSpPr>
          <p:cNvPr id="27" name="TextBox 26">
            <a:extLst>
              <a:ext uri="{FF2B5EF4-FFF2-40B4-BE49-F238E27FC236}">
                <a16:creationId xmlns:a16="http://schemas.microsoft.com/office/drawing/2014/main" id="{D5C00C1A-5298-4D5B-9AF4-6EE7DD199D28}"/>
              </a:ext>
            </a:extLst>
          </p:cNvPr>
          <p:cNvSpPr txBox="1"/>
          <p:nvPr/>
        </p:nvSpPr>
        <p:spPr>
          <a:xfrm>
            <a:off x="9236" y="6501569"/>
            <a:ext cx="1249212" cy="215444"/>
          </a:xfrm>
          <a:prstGeom prst="rect">
            <a:avLst/>
          </a:prstGeom>
          <a:noFill/>
        </p:spPr>
        <p:txBody>
          <a:bodyPr wrap="square">
            <a:spAutoFit/>
          </a:bodyPr>
          <a:lstStyle/>
          <a:p>
            <a:pPr marL="123822">
              <a:buClr>
                <a:srgbClr val="000000"/>
              </a:buClr>
              <a:buSzPts val="1000"/>
              <a:defRPr/>
            </a:pPr>
            <a:r>
              <a:rPr lang="en-US" sz="800" kern="0">
                <a:solidFill>
                  <a:srgbClr val="000000"/>
                </a:solidFill>
                <a:latin typeface="Arial" panose="020B0604020202020204"/>
                <a:cs typeface="Arial"/>
              </a:rPr>
              <a:t>November 8, 2022</a:t>
            </a:r>
          </a:p>
        </p:txBody>
      </p:sp>
    </p:spTree>
    <p:extLst>
      <p:ext uri="{BB962C8B-B14F-4D97-AF65-F5344CB8AC3E}">
        <p14:creationId xmlns:p14="http://schemas.microsoft.com/office/powerpoint/2010/main" val="17255617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a:extLst>
              <a:ext uri="{FF2B5EF4-FFF2-40B4-BE49-F238E27FC236}">
                <a16:creationId xmlns:a16="http://schemas.microsoft.com/office/drawing/2014/main" id="{8553DCA5-9134-47C9-B20F-76666C17FB21}"/>
              </a:ext>
            </a:extLst>
          </p:cNvPr>
          <p:cNvSpPr txBox="1">
            <a:spLocks/>
          </p:cNvSpPr>
          <p:nvPr/>
        </p:nvSpPr>
        <p:spPr>
          <a:xfrm>
            <a:off x="349266" y="320666"/>
            <a:ext cx="7871741" cy="620713"/>
          </a:xfrm>
          <a:prstGeom prst="rect">
            <a:avLst/>
          </a:prstGeom>
        </p:spPr>
        <p:txBody>
          <a:bodyPr lIns="91440" tIns="45720" rIns="91440" bIns="45720" anchor="t"/>
          <a:lstStyle>
            <a:lvl1pPr algn="l" rtl="0" eaLnBrk="1" fontAlgn="base" hangingPunct="1">
              <a:spcBef>
                <a:spcPct val="0"/>
              </a:spcBef>
              <a:spcAft>
                <a:spcPct val="0"/>
              </a:spcAft>
              <a:defRPr sz="2400" b="1">
                <a:solidFill>
                  <a:srgbClr val="0033CC"/>
                </a:solidFill>
                <a:latin typeface="+mj-lt"/>
                <a:ea typeface="+mj-ea"/>
                <a:cs typeface="+mj-cs"/>
              </a:defRPr>
            </a:lvl1pPr>
            <a:lvl2pPr algn="l" rtl="0" eaLnBrk="1" fontAlgn="base" hangingPunct="1">
              <a:spcBef>
                <a:spcPct val="0"/>
              </a:spcBef>
              <a:spcAft>
                <a:spcPct val="0"/>
              </a:spcAft>
              <a:defRPr sz="2400" b="1">
                <a:solidFill>
                  <a:srgbClr val="0033CC"/>
                </a:solidFill>
                <a:latin typeface="Verdana" pitchFamily="34" charset="0"/>
                <a:cs typeface="Arial" charset="0"/>
              </a:defRPr>
            </a:lvl2pPr>
            <a:lvl3pPr algn="l" rtl="0" eaLnBrk="1" fontAlgn="base" hangingPunct="1">
              <a:spcBef>
                <a:spcPct val="0"/>
              </a:spcBef>
              <a:spcAft>
                <a:spcPct val="0"/>
              </a:spcAft>
              <a:defRPr sz="2400" b="1">
                <a:solidFill>
                  <a:srgbClr val="0033CC"/>
                </a:solidFill>
                <a:latin typeface="Verdana" pitchFamily="34" charset="0"/>
                <a:cs typeface="Arial" charset="0"/>
              </a:defRPr>
            </a:lvl3pPr>
            <a:lvl4pPr algn="l" rtl="0" eaLnBrk="1" fontAlgn="base" hangingPunct="1">
              <a:spcBef>
                <a:spcPct val="0"/>
              </a:spcBef>
              <a:spcAft>
                <a:spcPct val="0"/>
              </a:spcAft>
              <a:defRPr sz="2400" b="1">
                <a:solidFill>
                  <a:srgbClr val="0033CC"/>
                </a:solidFill>
                <a:latin typeface="Verdana" pitchFamily="34" charset="0"/>
                <a:cs typeface="Arial" charset="0"/>
              </a:defRPr>
            </a:lvl4pPr>
            <a:lvl5pPr algn="l" rtl="0" eaLnBrk="1" fontAlgn="base" hangingPunct="1">
              <a:spcBef>
                <a:spcPct val="0"/>
              </a:spcBef>
              <a:spcAft>
                <a:spcPct val="0"/>
              </a:spcAft>
              <a:defRPr sz="2400" b="1">
                <a:solidFill>
                  <a:srgbClr val="0033CC"/>
                </a:solidFill>
                <a:latin typeface="Verdana" pitchFamily="34" charset="0"/>
                <a:cs typeface="Arial" charset="0"/>
              </a:defRPr>
            </a:lvl5pPr>
            <a:lvl6pPr marL="457200" algn="l" rtl="0" eaLnBrk="1" fontAlgn="base" hangingPunct="1">
              <a:spcBef>
                <a:spcPct val="0"/>
              </a:spcBef>
              <a:spcAft>
                <a:spcPct val="0"/>
              </a:spcAft>
              <a:defRPr sz="2400" b="1">
                <a:solidFill>
                  <a:srgbClr val="0033CC"/>
                </a:solidFill>
                <a:latin typeface="Verdana" pitchFamily="34" charset="0"/>
                <a:cs typeface="Arial" charset="0"/>
              </a:defRPr>
            </a:lvl6pPr>
            <a:lvl7pPr marL="914400" algn="l" rtl="0" eaLnBrk="1" fontAlgn="base" hangingPunct="1">
              <a:spcBef>
                <a:spcPct val="0"/>
              </a:spcBef>
              <a:spcAft>
                <a:spcPct val="0"/>
              </a:spcAft>
              <a:defRPr sz="2400" b="1">
                <a:solidFill>
                  <a:srgbClr val="0033CC"/>
                </a:solidFill>
                <a:latin typeface="Verdana" pitchFamily="34" charset="0"/>
                <a:cs typeface="Arial" charset="0"/>
              </a:defRPr>
            </a:lvl7pPr>
            <a:lvl8pPr marL="1371600" algn="l" rtl="0" eaLnBrk="1" fontAlgn="base" hangingPunct="1">
              <a:spcBef>
                <a:spcPct val="0"/>
              </a:spcBef>
              <a:spcAft>
                <a:spcPct val="0"/>
              </a:spcAft>
              <a:defRPr sz="2400" b="1">
                <a:solidFill>
                  <a:srgbClr val="0033CC"/>
                </a:solidFill>
                <a:latin typeface="Verdana" pitchFamily="34" charset="0"/>
                <a:cs typeface="Arial" charset="0"/>
              </a:defRPr>
            </a:lvl8pPr>
            <a:lvl9pPr marL="1828800" algn="l" rtl="0" eaLnBrk="1" fontAlgn="base" hangingPunct="1">
              <a:spcBef>
                <a:spcPct val="0"/>
              </a:spcBef>
              <a:spcAft>
                <a:spcPct val="0"/>
              </a:spcAft>
              <a:defRPr sz="2400" b="1">
                <a:solidFill>
                  <a:srgbClr val="0033CC"/>
                </a:solidFill>
                <a:latin typeface="Verdana" pitchFamily="34" charset="0"/>
                <a:cs typeface="Arial" charset="0"/>
              </a:defRPr>
            </a:lvl9pPr>
          </a:lstStyle>
          <a:p>
            <a:pPr defTabSz="457200">
              <a:defRPr/>
            </a:pPr>
            <a:r>
              <a:rPr lang="en-US" sz="2000">
                <a:solidFill>
                  <a:srgbClr val="00269E"/>
                </a:solidFill>
              </a:rPr>
              <a:t>Timeline to Regulations Proposal, Summer and Fall 2022:</a:t>
            </a:r>
          </a:p>
          <a:p>
            <a:pPr defTabSz="457200">
              <a:defRPr/>
            </a:pPr>
            <a:r>
              <a:rPr lang="en-US" sz="1600" b="0">
                <a:solidFill>
                  <a:srgbClr val="00269E"/>
                </a:solidFill>
              </a:rPr>
              <a:t>Turning Ideas Into Action</a:t>
            </a:r>
            <a:endParaRPr lang="en-US" sz="2000" b="0">
              <a:solidFill>
                <a:srgbClr val="00269E"/>
              </a:solidFill>
            </a:endParaRPr>
          </a:p>
        </p:txBody>
      </p:sp>
      <p:sp>
        <p:nvSpPr>
          <p:cNvPr id="44" name="Slide Number Placeholder 1">
            <a:extLst>
              <a:ext uri="{FF2B5EF4-FFF2-40B4-BE49-F238E27FC236}">
                <a16:creationId xmlns:a16="http://schemas.microsoft.com/office/drawing/2014/main" id="{EF542A07-1F43-47AE-94D6-F085C9B4E78A}"/>
              </a:ext>
            </a:extLst>
          </p:cNvPr>
          <p:cNvSpPr>
            <a:spLocks noGrp="1"/>
          </p:cNvSpPr>
          <p:nvPr>
            <p:ph type="sldNum" sz="quarter" idx="14"/>
          </p:nvPr>
        </p:nvSpPr>
        <p:spPr bwMode="auto">
          <a:xfrm>
            <a:off x="7210425" y="6594475"/>
            <a:ext cx="1933575" cy="263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r" defTabSz="457200" rtl="0" eaLnBrk="1" latinLnBrk="0" hangingPunct="1">
              <a:spcBef>
                <a:spcPct val="0"/>
              </a:spcBef>
              <a:defRPr sz="800" b="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A56C0EC-3B98-441E-AA55-70D5E6ACE5C8}" type="slidenum">
              <a:rPr kumimoji="0" lang="en-US" sz="8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en-US" sz="800" b="0" i="0" u="none" strike="noStrike" kern="1200" cap="none" spc="0" normalizeH="0" baseline="0" noProof="0">
              <a:ln>
                <a:noFill/>
              </a:ln>
              <a:solidFill>
                <a:srgbClr val="000000"/>
              </a:solidFill>
              <a:effectLst/>
              <a:uLnTx/>
              <a:uFillTx/>
              <a:latin typeface="Arial" panose="020B0604020202020204"/>
              <a:ea typeface="+mn-ea"/>
              <a:cs typeface="+mn-cs"/>
            </a:endParaRPr>
          </a:p>
        </p:txBody>
      </p:sp>
      <p:grpSp>
        <p:nvGrpSpPr>
          <p:cNvPr id="53" name="Group 52">
            <a:extLst>
              <a:ext uri="{FF2B5EF4-FFF2-40B4-BE49-F238E27FC236}">
                <a16:creationId xmlns:a16="http://schemas.microsoft.com/office/drawing/2014/main" id="{2B324057-E06E-078F-4C86-83F49C0F93B1}"/>
              </a:ext>
            </a:extLst>
          </p:cNvPr>
          <p:cNvGrpSpPr/>
          <p:nvPr/>
        </p:nvGrpSpPr>
        <p:grpSpPr>
          <a:xfrm>
            <a:off x="0" y="1760005"/>
            <a:ext cx="9083842" cy="4966232"/>
            <a:chOff x="60158" y="2233032"/>
            <a:chExt cx="9083842" cy="4966232"/>
          </a:xfrm>
        </p:grpSpPr>
        <p:sp>
          <p:nvSpPr>
            <p:cNvPr id="8" name="TextBox 7">
              <a:extLst>
                <a:ext uri="{FF2B5EF4-FFF2-40B4-BE49-F238E27FC236}">
                  <a16:creationId xmlns:a16="http://schemas.microsoft.com/office/drawing/2014/main" id="{5075B7BD-CB85-2B66-6A02-EEE596B4B791}"/>
                </a:ext>
              </a:extLst>
            </p:cNvPr>
            <p:cNvSpPr txBox="1"/>
            <p:nvPr/>
          </p:nvSpPr>
          <p:spPr>
            <a:xfrm>
              <a:off x="299242" y="6399045"/>
              <a:ext cx="1240277"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solidFill>
                    <a:srgbClr val="000000"/>
                  </a:solidFill>
                  <a:effectLst/>
                  <a:uLnTx/>
                  <a:uFillTx/>
                  <a:latin typeface="Arial" panose="020B0604020202020204"/>
                  <a:ea typeface="+mn-ea"/>
                  <a:cs typeface="Calibri"/>
                </a:rPr>
                <a:t>July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solidFill>
                    <a:srgbClr val="000000"/>
                  </a:solidFill>
                  <a:effectLst/>
                  <a:uLnTx/>
                  <a:uFillTx/>
                  <a:latin typeface="Arial" panose="020B0604020202020204"/>
                  <a:ea typeface="+mn-ea"/>
                  <a:cs typeface="Calibri"/>
                </a:rPr>
                <a:t>2022</a:t>
              </a:r>
            </a:p>
          </p:txBody>
        </p:sp>
        <p:grpSp>
          <p:nvGrpSpPr>
            <p:cNvPr id="50" name="Group 49">
              <a:extLst>
                <a:ext uri="{FF2B5EF4-FFF2-40B4-BE49-F238E27FC236}">
                  <a16:creationId xmlns:a16="http://schemas.microsoft.com/office/drawing/2014/main" id="{C3306CA9-E103-7884-2840-364D6FEFF8C0}"/>
                </a:ext>
              </a:extLst>
            </p:cNvPr>
            <p:cNvGrpSpPr/>
            <p:nvPr/>
          </p:nvGrpSpPr>
          <p:grpSpPr>
            <a:xfrm>
              <a:off x="60158" y="2233032"/>
              <a:ext cx="9083842" cy="4966232"/>
              <a:chOff x="60158" y="2233032"/>
              <a:chExt cx="9083842" cy="4966232"/>
            </a:xfrm>
          </p:grpSpPr>
          <p:cxnSp>
            <p:nvCxnSpPr>
              <p:cNvPr id="14" name="Straight Arrow Connector 13">
                <a:extLst>
                  <a:ext uri="{FF2B5EF4-FFF2-40B4-BE49-F238E27FC236}">
                    <a16:creationId xmlns:a16="http://schemas.microsoft.com/office/drawing/2014/main" id="{0A4219F0-CE6B-3AB9-3612-384D38D82F9C}"/>
                  </a:ext>
                </a:extLst>
              </p:cNvPr>
              <p:cNvCxnSpPr>
                <a:cxnSpLocks/>
              </p:cNvCxnSpPr>
              <p:nvPr/>
            </p:nvCxnSpPr>
            <p:spPr bwMode="auto">
              <a:xfrm>
                <a:off x="60158" y="3800566"/>
                <a:ext cx="9083842" cy="0"/>
              </a:xfrm>
              <a:prstGeom prst="straightConnector1">
                <a:avLst/>
              </a:prstGeom>
              <a:ln w="28575" cap="flat" cmpd="sng" algn="ctr">
                <a:solidFill>
                  <a:schemeClr val="accent4"/>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grpSp>
            <p:nvGrpSpPr>
              <p:cNvPr id="47" name="Group 46">
                <a:extLst>
                  <a:ext uri="{FF2B5EF4-FFF2-40B4-BE49-F238E27FC236}">
                    <a16:creationId xmlns:a16="http://schemas.microsoft.com/office/drawing/2014/main" id="{03B30FB7-C1EA-C525-F2F9-96550A4F86BE}"/>
                  </a:ext>
                </a:extLst>
              </p:cNvPr>
              <p:cNvGrpSpPr/>
              <p:nvPr/>
            </p:nvGrpSpPr>
            <p:grpSpPr>
              <a:xfrm>
                <a:off x="409424" y="2233032"/>
                <a:ext cx="8291687" cy="4966232"/>
                <a:chOff x="409424" y="2233032"/>
                <a:chExt cx="8291687" cy="4966232"/>
              </a:xfrm>
            </p:grpSpPr>
            <p:sp>
              <p:nvSpPr>
                <p:cNvPr id="108" name="Rectangle 107">
                  <a:extLst>
                    <a:ext uri="{FF2B5EF4-FFF2-40B4-BE49-F238E27FC236}">
                      <a16:creationId xmlns:a16="http://schemas.microsoft.com/office/drawing/2014/main" id="{CF50BF8B-314A-4022-A47B-69692274774F}"/>
                    </a:ext>
                  </a:extLst>
                </p:cNvPr>
                <p:cNvSpPr/>
                <p:nvPr/>
              </p:nvSpPr>
              <p:spPr bwMode="auto">
                <a:xfrm>
                  <a:off x="409424" y="3321681"/>
                  <a:ext cx="1245660" cy="1025864"/>
                </a:xfrm>
                <a:prstGeom prst="rect">
                  <a:avLst/>
                </a:prstGeom>
                <a:solidFill>
                  <a:srgbClr val="81BAFF"/>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4400" b="1" i="0" u="none" strike="noStrike" kern="0" cap="none" spc="0" normalizeH="0" baseline="0" noProof="0">
                    <a:ln>
                      <a:noFill/>
                    </a:ln>
                    <a:solidFill>
                      <a:srgbClr val="000000"/>
                    </a:solidFill>
                    <a:effectLst/>
                    <a:uLnTx/>
                    <a:uFillTx/>
                    <a:latin typeface="Calibri"/>
                    <a:ea typeface="+mn-ea"/>
                    <a:cs typeface="Calibri"/>
                  </a:endParaRPr>
                </a:p>
              </p:txBody>
            </p:sp>
            <p:sp>
              <p:nvSpPr>
                <p:cNvPr id="109" name="TextBox 108">
                  <a:extLst>
                    <a:ext uri="{FF2B5EF4-FFF2-40B4-BE49-F238E27FC236}">
                      <a16:creationId xmlns:a16="http://schemas.microsoft.com/office/drawing/2014/main" id="{E9DE1849-18CF-4055-A897-509BF4C499E9}"/>
                    </a:ext>
                  </a:extLst>
                </p:cNvPr>
                <p:cNvSpPr txBox="1"/>
                <p:nvPr/>
              </p:nvSpPr>
              <p:spPr>
                <a:xfrm>
                  <a:off x="436900" y="4465103"/>
                  <a:ext cx="1348767" cy="1384995"/>
                </a:xfrm>
                <a:prstGeom prst="rect">
                  <a:avLst/>
                </a:prstGeom>
                <a:noFill/>
              </p:spPr>
              <p:txBody>
                <a:bodyPr wrap="square" lIns="91440" tIns="45720" rIns="91440" bIns="45720" rtlCol="0" anchor="t">
                  <a:spAutoFit/>
                </a:bodyPr>
                <a:lstStyle/>
                <a:p>
                  <a:pPr defTabSz="457200">
                    <a:defRPr/>
                  </a:pPr>
                  <a:r>
                    <a:rPr kumimoji="0" lang="en-US" sz="1200" b="0" i="0" u="none" strike="noStrike" kern="0" cap="none" spc="0" normalizeH="0" baseline="0" noProof="0">
                      <a:ln>
                        <a:noFill/>
                      </a:ln>
                      <a:solidFill>
                        <a:srgbClr val="000000"/>
                      </a:solidFill>
                      <a:effectLst/>
                      <a:uLnTx/>
                      <a:uFillTx/>
                      <a:latin typeface="Arial" panose="020B0604020202020204"/>
                      <a:ea typeface="+mn-ea"/>
                      <a:cs typeface="Calibri"/>
                    </a:rPr>
                    <a:t>Engage with KPMG to provide support for   CCRR and Contracted Provider</a:t>
                  </a:r>
                  <a:r>
                    <a:rPr lang="en-US" sz="1200" kern="0">
                      <a:solidFill>
                        <a:srgbClr val="000000"/>
                      </a:solidFill>
                      <a:latin typeface="Arial" panose="020B0604020202020204"/>
                      <a:cs typeface="Calibri"/>
                    </a:rPr>
                    <a:t>  procurements</a:t>
                  </a:r>
                  <a:endParaRPr kumimoji="0" lang="en-US" sz="1200" b="0" i="0" u="none" strike="noStrike" kern="0" cap="none" spc="0" normalizeH="0" baseline="0" noProof="0">
                    <a:ln>
                      <a:noFill/>
                    </a:ln>
                    <a:solidFill>
                      <a:srgbClr val="000000"/>
                    </a:solidFill>
                    <a:effectLst/>
                    <a:uLnTx/>
                    <a:uFillTx/>
                    <a:latin typeface="Arial" panose="020B0604020202020204"/>
                    <a:ea typeface="+mn-ea"/>
                    <a:cs typeface="Calibri"/>
                  </a:endParaRPr>
                </a:p>
              </p:txBody>
            </p:sp>
            <p:grpSp>
              <p:nvGrpSpPr>
                <p:cNvPr id="46" name="Group 45">
                  <a:extLst>
                    <a:ext uri="{FF2B5EF4-FFF2-40B4-BE49-F238E27FC236}">
                      <a16:creationId xmlns:a16="http://schemas.microsoft.com/office/drawing/2014/main" id="{EDE21C5E-683B-3265-D86C-EA811F198EB2}"/>
                    </a:ext>
                  </a:extLst>
                </p:cNvPr>
                <p:cNvGrpSpPr/>
                <p:nvPr/>
              </p:nvGrpSpPr>
              <p:grpSpPr>
                <a:xfrm>
                  <a:off x="1776448" y="2233032"/>
                  <a:ext cx="6924663" cy="4966232"/>
                  <a:chOff x="1781089" y="2210231"/>
                  <a:chExt cx="6924663" cy="4966232"/>
                </a:xfrm>
              </p:grpSpPr>
              <p:grpSp>
                <p:nvGrpSpPr>
                  <p:cNvPr id="70" name="Group 69">
                    <a:extLst>
                      <a:ext uri="{FF2B5EF4-FFF2-40B4-BE49-F238E27FC236}">
                        <a16:creationId xmlns:a16="http://schemas.microsoft.com/office/drawing/2014/main" id="{1F5EDC5E-AFB8-4476-8C57-B43276C03401}"/>
                      </a:ext>
                    </a:extLst>
                  </p:cNvPr>
                  <p:cNvGrpSpPr/>
                  <p:nvPr/>
                </p:nvGrpSpPr>
                <p:grpSpPr>
                  <a:xfrm>
                    <a:off x="6273537" y="3919679"/>
                    <a:ext cx="781774" cy="577571"/>
                    <a:chOff x="4173369" y="4591247"/>
                    <a:chExt cx="680872" cy="508000"/>
                  </a:xfrm>
                  <a:solidFill>
                    <a:srgbClr val="FFFFFF"/>
                  </a:solidFill>
                </p:grpSpPr>
                <p:sp>
                  <p:nvSpPr>
                    <p:cNvPr id="89" name="Freeform 65">
                      <a:extLst>
                        <a:ext uri="{FF2B5EF4-FFF2-40B4-BE49-F238E27FC236}">
                          <a16:creationId xmlns:a16="http://schemas.microsoft.com/office/drawing/2014/main" id="{A8915248-3361-45B5-BB05-938C8EE8064F}"/>
                        </a:ext>
                      </a:extLst>
                    </p:cNvPr>
                    <p:cNvSpPr>
                      <a:spLocks/>
                    </p:cNvSpPr>
                    <p:nvPr/>
                  </p:nvSpPr>
                  <p:spPr bwMode="auto">
                    <a:xfrm>
                      <a:off x="4173369" y="4591247"/>
                      <a:ext cx="216848" cy="508000"/>
                    </a:xfrm>
                    <a:custGeom>
                      <a:avLst/>
                      <a:gdLst>
                        <a:gd name="T0" fmla="*/ 20 w 60"/>
                        <a:gd name="T1" fmla="*/ 140 h 140"/>
                        <a:gd name="T2" fmla="*/ 16 w 60"/>
                        <a:gd name="T3" fmla="*/ 137 h 140"/>
                        <a:gd name="T4" fmla="*/ 17 w 60"/>
                        <a:gd name="T5" fmla="*/ 120 h 140"/>
                        <a:gd name="T6" fmla="*/ 36 w 60"/>
                        <a:gd name="T7" fmla="*/ 115 h 140"/>
                        <a:gd name="T8" fmla="*/ 38 w 60"/>
                        <a:gd name="T9" fmla="*/ 115 h 140"/>
                        <a:gd name="T10" fmla="*/ 39 w 60"/>
                        <a:gd name="T11" fmla="*/ 115 h 140"/>
                        <a:gd name="T12" fmla="*/ 41 w 60"/>
                        <a:gd name="T13" fmla="*/ 114 h 140"/>
                        <a:gd name="T14" fmla="*/ 41 w 60"/>
                        <a:gd name="T15" fmla="*/ 112 h 140"/>
                        <a:gd name="T16" fmla="*/ 40 w 60"/>
                        <a:gd name="T17" fmla="*/ 109 h 140"/>
                        <a:gd name="T18" fmla="*/ 40 w 60"/>
                        <a:gd name="T19" fmla="*/ 100 h 140"/>
                        <a:gd name="T20" fmla="*/ 43 w 60"/>
                        <a:gd name="T21" fmla="*/ 97 h 140"/>
                        <a:gd name="T22" fmla="*/ 44 w 60"/>
                        <a:gd name="T23" fmla="*/ 97 h 140"/>
                        <a:gd name="T24" fmla="*/ 43 w 60"/>
                        <a:gd name="T25" fmla="*/ 94 h 140"/>
                        <a:gd name="T26" fmla="*/ 44 w 60"/>
                        <a:gd name="T27" fmla="*/ 91 h 140"/>
                        <a:gd name="T28" fmla="*/ 45 w 60"/>
                        <a:gd name="T29" fmla="*/ 89 h 140"/>
                        <a:gd name="T30" fmla="*/ 44 w 60"/>
                        <a:gd name="T31" fmla="*/ 87 h 140"/>
                        <a:gd name="T32" fmla="*/ 43 w 60"/>
                        <a:gd name="T33" fmla="*/ 82 h 140"/>
                        <a:gd name="T34" fmla="*/ 50 w 60"/>
                        <a:gd name="T35" fmla="*/ 77 h 140"/>
                        <a:gd name="T36" fmla="*/ 53 w 60"/>
                        <a:gd name="T37" fmla="*/ 76 h 140"/>
                        <a:gd name="T38" fmla="*/ 49 w 60"/>
                        <a:gd name="T39" fmla="*/ 70 h 140"/>
                        <a:gd name="T40" fmla="*/ 43 w 60"/>
                        <a:gd name="T41" fmla="*/ 57 h 140"/>
                        <a:gd name="T42" fmla="*/ 44 w 60"/>
                        <a:gd name="T43" fmla="*/ 48 h 140"/>
                        <a:gd name="T44" fmla="*/ 44 w 60"/>
                        <a:gd name="T45" fmla="*/ 43 h 140"/>
                        <a:gd name="T46" fmla="*/ 4 w 60"/>
                        <a:gd name="T47" fmla="*/ 7 h 140"/>
                        <a:gd name="T48" fmla="*/ 1 w 60"/>
                        <a:gd name="T49" fmla="*/ 6 h 140"/>
                        <a:gd name="T50" fmla="*/ 1 w 60"/>
                        <a:gd name="T51" fmla="*/ 3 h 140"/>
                        <a:gd name="T52" fmla="*/ 5 w 60"/>
                        <a:gd name="T53" fmla="*/ 0 h 140"/>
                        <a:gd name="T54" fmla="*/ 51 w 60"/>
                        <a:gd name="T55" fmla="*/ 43 h 140"/>
                        <a:gd name="T56" fmla="*/ 50 w 60"/>
                        <a:gd name="T57" fmla="*/ 50 h 140"/>
                        <a:gd name="T58" fmla="*/ 49 w 60"/>
                        <a:gd name="T59" fmla="*/ 56 h 140"/>
                        <a:gd name="T60" fmla="*/ 54 w 60"/>
                        <a:gd name="T61" fmla="*/ 65 h 140"/>
                        <a:gd name="T62" fmla="*/ 59 w 60"/>
                        <a:gd name="T63" fmla="*/ 78 h 140"/>
                        <a:gd name="T64" fmla="*/ 51 w 60"/>
                        <a:gd name="T65" fmla="*/ 84 h 140"/>
                        <a:gd name="T66" fmla="*/ 50 w 60"/>
                        <a:gd name="T67" fmla="*/ 84 h 140"/>
                        <a:gd name="T68" fmla="*/ 50 w 60"/>
                        <a:gd name="T69" fmla="*/ 85 h 140"/>
                        <a:gd name="T70" fmla="*/ 51 w 60"/>
                        <a:gd name="T71" fmla="*/ 85 h 140"/>
                        <a:gd name="T72" fmla="*/ 52 w 60"/>
                        <a:gd name="T73" fmla="*/ 90 h 140"/>
                        <a:gd name="T74" fmla="*/ 50 w 60"/>
                        <a:gd name="T75" fmla="*/ 93 h 140"/>
                        <a:gd name="T76" fmla="*/ 51 w 60"/>
                        <a:gd name="T77" fmla="*/ 97 h 140"/>
                        <a:gd name="T78" fmla="*/ 46 w 60"/>
                        <a:gd name="T79" fmla="*/ 104 h 140"/>
                        <a:gd name="T80" fmla="*/ 46 w 60"/>
                        <a:gd name="T81" fmla="*/ 104 h 140"/>
                        <a:gd name="T82" fmla="*/ 47 w 60"/>
                        <a:gd name="T83" fmla="*/ 107 h 140"/>
                        <a:gd name="T84" fmla="*/ 48 w 60"/>
                        <a:gd name="T85" fmla="*/ 111 h 140"/>
                        <a:gd name="T86" fmla="*/ 46 w 60"/>
                        <a:gd name="T87" fmla="*/ 119 h 140"/>
                        <a:gd name="T88" fmla="*/ 38 w 60"/>
                        <a:gd name="T89" fmla="*/ 122 h 140"/>
                        <a:gd name="T90" fmla="*/ 35 w 60"/>
                        <a:gd name="T91" fmla="*/ 122 h 140"/>
                        <a:gd name="T92" fmla="*/ 22 w 60"/>
                        <a:gd name="T93" fmla="*/ 125 h 140"/>
                        <a:gd name="T94" fmla="*/ 23 w 60"/>
                        <a:gd name="T95" fmla="*/ 135 h 140"/>
                        <a:gd name="T96" fmla="*/ 21 w 60"/>
                        <a:gd name="T97" fmla="*/ 140 h 140"/>
                        <a:gd name="T98" fmla="*/ 20 w 60"/>
                        <a:gd name="T99" fmla="*/ 14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60" h="140">
                          <a:moveTo>
                            <a:pt x="20" y="140"/>
                          </a:moveTo>
                          <a:cubicBezTo>
                            <a:pt x="18" y="140"/>
                            <a:pt x="17" y="139"/>
                            <a:pt x="16" y="137"/>
                          </a:cubicBezTo>
                          <a:cubicBezTo>
                            <a:pt x="16" y="135"/>
                            <a:pt x="13" y="125"/>
                            <a:pt x="17" y="120"/>
                          </a:cubicBezTo>
                          <a:cubicBezTo>
                            <a:pt x="20" y="116"/>
                            <a:pt x="30" y="115"/>
                            <a:pt x="36" y="115"/>
                          </a:cubicBezTo>
                          <a:cubicBezTo>
                            <a:pt x="37" y="115"/>
                            <a:pt x="38" y="115"/>
                            <a:pt x="38" y="115"/>
                          </a:cubicBezTo>
                          <a:cubicBezTo>
                            <a:pt x="38" y="115"/>
                            <a:pt x="38" y="115"/>
                            <a:pt x="39" y="115"/>
                          </a:cubicBezTo>
                          <a:cubicBezTo>
                            <a:pt x="39" y="115"/>
                            <a:pt x="40" y="114"/>
                            <a:pt x="41" y="114"/>
                          </a:cubicBezTo>
                          <a:cubicBezTo>
                            <a:pt x="41" y="113"/>
                            <a:pt x="41" y="113"/>
                            <a:pt x="41" y="112"/>
                          </a:cubicBezTo>
                          <a:cubicBezTo>
                            <a:pt x="41" y="111"/>
                            <a:pt x="40" y="110"/>
                            <a:pt x="40" y="109"/>
                          </a:cubicBezTo>
                          <a:cubicBezTo>
                            <a:pt x="39" y="105"/>
                            <a:pt x="38" y="102"/>
                            <a:pt x="40" y="100"/>
                          </a:cubicBezTo>
                          <a:cubicBezTo>
                            <a:pt x="41" y="98"/>
                            <a:pt x="42" y="98"/>
                            <a:pt x="43" y="97"/>
                          </a:cubicBezTo>
                          <a:cubicBezTo>
                            <a:pt x="43" y="97"/>
                            <a:pt x="44" y="97"/>
                            <a:pt x="44" y="97"/>
                          </a:cubicBezTo>
                          <a:cubicBezTo>
                            <a:pt x="43" y="96"/>
                            <a:pt x="43" y="96"/>
                            <a:pt x="43" y="94"/>
                          </a:cubicBezTo>
                          <a:cubicBezTo>
                            <a:pt x="42" y="93"/>
                            <a:pt x="43" y="91"/>
                            <a:pt x="44" y="91"/>
                          </a:cubicBezTo>
                          <a:cubicBezTo>
                            <a:pt x="44" y="90"/>
                            <a:pt x="44" y="89"/>
                            <a:pt x="45" y="89"/>
                          </a:cubicBezTo>
                          <a:cubicBezTo>
                            <a:pt x="45" y="89"/>
                            <a:pt x="44" y="88"/>
                            <a:pt x="44" y="87"/>
                          </a:cubicBezTo>
                          <a:cubicBezTo>
                            <a:pt x="44" y="86"/>
                            <a:pt x="43" y="84"/>
                            <a:pt x="43" y="82"/>
                          </a:cubicBezTo>
                          <a:cubicBezTo>
                            <a:pt x="43" y="78"/>
                            <a:pt x="48" y="77"/>
                            <a:pt x="50" y="77"/>
                          </a:cubicBezTo>
                          <a:cubicBezTo>
                            <a:pt x="51" y="77"/>
                            <a:pt x="53" y="76"/>
                            <a:pt x="53" y="76"/>
                          </a:cubicBezTo>
                          <a:cubicBezTo>
                            <a:pt x="53" y="75"/>
                            <a:pt x="50" y="71"/>
                            <a:pt x="49" y="70"/>
                          </a:cubicBezTo>
                          <a:cubicBezTo>
                            <a:pt x="46" y="66"/>
                            <a:pt x="43" y="62"/>
                            <a:pt x="43" y="57"/>
                          </a:cubicBezTo>
                          <a:cubicBezTo>
                            <a:pt x="42" y="53"/>
                            <a:pt x="43" y="51"/>
                            <a:pt x="44" y="48"/>
                          </a:cubicBezTo>
                          <a:cubicBezTo>
                            <a:pt x="44" y="47"/>
                            <a:pt x="44" y="45"/>
                            <a:pt x="44" y="43"/>
                          </a:cubicBezTo>
                          <a:cubicBezTo>
                            <a:pt x="44" y="43"/>
                            <a:pt x="45" y="7"/>
                            <a:pt x="4" y="7"/>
                          </a:cubicBezTo>
                          <a:cubicBezTo>
                            <a:pt x="3" y="7"/>
                            <a:pt x="2" y="7"/>
                            <a:pt x="1" y="6"/>
                          </a:cubicBezTo>
                          <a:cubicBezTo>
                            <a:pt x="1" y="6"/>
                            <a:pt x="0" y="5"/>
                            <a:pt x="1" y="3"/>
                          </a:cubicBezTo>
                          <a:cubicBezTo>
                            <a:pt x="1" y="1"/>
                            <a:pt x="3" y="0"/>
                            <a:pt x="5" y="0"/>
                          </a:cubicBezTo>
                          <a:cubicBezTo>
                            <a:pt x="52" y="0"/>
                            <a:pt x="51" y="43"/>
                            <a:pt x="51" y="43"/>
                          </a:cubicBezTo>
                          <a:cubicBezTo>
                            <a:pt x="51" y="46"/>
                            <a:pt x="51" y="48"/>
                            <a:pt x="50" y="50"/>
                          </a:cubicBezTo>
                          <a:cubicBezTo>
                            <a:pt x="50" y="52"/>
                            <a:pt x="49" y="54"/>
                            <a:pt x="49" y="56"/>
                          </a:cubicBezTo>
                          <a:cubicBezTo>
                            <a:pt x="50" y="59"/>
                            <a:pt x="52" y="62"/>
                            <a:pt x="54" y="65"/>
                          </a:cubicBezTo>
                          <a:cubicBezTo>
                            <a:pt x="57" y="69"/>
                            <a:pt x="60" y="73"/>
                            <a:pt x="59" y="78"/>
                          </a:cubicBezTo>
                          <a:cubicBezTo>
                            <a:pt x="58" y="83"/>
                            <a:pt x="53" y="84"/>
                            <a:pt x="51" y="84"/>
                          </a:cubicBezTo>
                          <a:cubicBezTo>
                            <a:pt x="50" y="84"/>
                            <a:pt x="50" y="84"/>
                            <a:pt x="50" y="84"/>
                          </a:cubicBezTo>
                          <a:cubicBezTo>
                            <a:pt x="50" y="84"/>
                            <a:pt x="50" y="84"/>
                            <a:pt x="50" y="85"/>
                          </a:cubicBezTo>
                          <a:cubicBezTo>
                            <a:pt x="51" y="85"/>
                            <a:pt x="51" y="85"/>
                            <a:pt x="51" y="85"/>
                          </a:cubicBezTo>
                          <a:cubicBezTo>
                            <a:pt x="51" y="86"/>
                            <a:pt x="52" y="88"/>
                            <a:pt x="52" y="90"/>
                          </a:cubicBezTo>
                          <a:cubicBezTo>
                            <a:pt x="52" y="91"/>
                            <a:pt x="51" y="92"/>
                            <a:pt x="50" y="93"/>
                          </a:cubicBezTo>
                          <a:cubicBezTo>
                            <a:pt x="51" y="94"/>
                            <a:pt x="51" y="95"/>
                            <a:pt x="51" y="97"/>
                          </a:cubicBezTo>
                          <a:cubicBezTo>
                            <a:pt x="51" y="101"/>
                            <a:pt x="48" y="103"/>
                            <a:pt x="46" y="104"/>
                          </a:cubicBezTo>
                          <a:cubicBezTo>
                            <a:pt x="46" y="104"/>
                            <a:pt x="46" y="104"/>
                            <a:pt x="46" y="104"/>
                          </a:cubicBezTo>
                          <a:cubicBezTo>
                            <a:pt x="46" y="105"/>
                            <a:pt x="47" y="106"/>
                            <a:pt x="47" y="107"/>
                          </a:cubicBezTo>
                          <a:cubicBezTo>
                            <a:pt x="47" y="108"/>
                            <a:pt x="47" y="109"/>
                            <a:pt x="48" y="111"/>
                          </a:cubicBezTo>
                          <a:cubicBezTo>
                            <a:pt x="48" y="114"/>
                            <a:pt x="48" y="116"/>
                            <a:pt x="46" y="119"/>
                          </a:cubicBezTo>
                          <a:cubicBezTo>
                            <a:pt x="44" y="121"/>
                            <a:pt x="41" y="122"/>
                            <a:pt x="38" y="122"/>
                          </a:cubicBezTo>
                          <a:cubicBezTo>
                            <a:pt x="37" y="122"/>
                            <a:pt x="36" y="122"/>
                            <a:pt x="35" y="122"/>
                          </a:cubicBezTo>
                          <a:cubicBezTo>
                            <a:pt x="29" y="122"/>
                            <a:pt x="23" y="124"/>
                            <a:pt x="22" y="125"/>
                          </a:cubicBezTo>
                          <a:cubicBezTo>
                            <a:pt x="21" y="126"/>
                            <a:pt x="22" y="131"/>
                            <a:pt x="23" y="135"/>
                          </a:cubicBezTo>
                          <a:cubicBezTo>
                            <a:pt x="23" y="137"/>
                            <a:pt x="22" y="139"/>
                            <a:pt x="21" y="140"/>
                          </a:cubicBezTo>
                          <a:cubicBezTo>
                            <a:pt x="20" y="140"/>
                            <a:pt x="20" y="140"/>
                            <a:pt x="20" y="14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0817" tIns="50408" rIns="100817" bIns="50408"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Calibri"/>
                        <a:ea typeface="+mn-ea"/>
                        <a:cs typeface="Calibri"/>
                      </a:endParaRPr>
                    </a:p>
                  </p:txBody>
                </p:sp>
                <p:sp>
                  <p:nvSpPr>
                    <p:cNvPr id="90" name="Freeform 66">
                      <a:extLst>
                        <a:ext uri="{FF2B5EF4-FFF2-40B4-BE49-F238E27FC236}">
                          <a16:creationId xmlns:a16="http://schemas.microsoft.com/office/drawing/2014/main" id="{91455FC1-E481-458F-9513-560330568612}"/>
                        </a:ext>
                      </a:extLst>
                    </p:cNvPr>
                    <p:cNvSpPr>
                      <a:spLocks/>
                    </p:cNvSpPr>
                    <p:nvPr/>
                  </p:nvSpPr>
                  <p:spPr bwMode="auto">
                    <a:xfrm>
                      <a:off x="4637393" y="4591247"/>
                      <a:ext cx="216848" cy="508000"/>
                    </a:xfrm>
                    <a:custGeom>
                      <a:avLst/>
                      <a:gdLst>
                        <a:gd name="T0" fmla="*/ 40 w 60"/>
                        <a:gd name="T1" fmla="*/ 140 h 140"/>
                        <a:gd name="T2" fmla="*/ 38 w 60"/>
                        <a:gd name="T3" fmla="*/ 135 h 140"/>
                        <a:gd name="T4" fmla="*/ 38 w 60"/>
                        <a:gd name="T5" fmla="*/ 125 h 140"/>
                        <a:gd name="T6" fmla="*/ 25 w 60"/>
                        <a:gd name="T7" fmla="*/ 122 h 140"/>
                        <a:gd name="T8" fmla="*/ 23 w 60"/>
                        <a:gd name="T9" fmla="*/ 122 h 140"/>
                        <a:gd name="T10" fmla="*/ 15 w 60"/>
                        <a:gd name="T11" fmla="*/ 119 h 140"/>
                        <a:gd name="T12" fmla="*/ 13 w 60"/>
                        <a:gd name="T13" fmla="*/ 111 h 140"/>
                        <a:gd name="T14" fmla="*/ 14 w 60"/>
                        <a:gd name="T15" fmla="*/ 107 h 140"/>
                        <a:gd name="T16" fmla="*/ 15 w 60"/>
                        <a:gd name="T17" fmla="*/ 104 h 140"/>
                        <a:gd name="T18" fmla="*/ 14 w 60"/>
                        <a:gd name="T19" fmla="*/ 104 h 140"/>
                        <a:gd name="T20" fmla="*/ 9 w 60"/>
                        <a:gd name="T21" fmla="*/ 97 h 140"/>
                        <a:gd name="T22" fmla="*/ 10 w 60"/>
                        <a:gd name="T23" fmla="*/ 93 h 140"/>
                        <a:gd name="T24" fmla="*/ 9 w 60"/>
                        <a:gd name="T25" fmla="*/ 90 h 140"/>
                        <a:gd name="T26" fmla="*/ 10 w 60"/>
                        <a:gd name="T27" fmla="*/ 85 h 140"/>
                        <a:gd name="T28" fmla="*/ 10 w 60"/>
                        <a:gd name="T29" fmla="*/ 85 h 140"/>
                        <a:gd name="T30" fmla="*/ 10 w 60"/>
                        <a:gd name="T31" fmla="*/ 84 h 140"/>
                        <a:gd name="T32" fmla="*/ 10 w 60"/>
                        <a:gd name="T33" fmla="*/ 84 h 140"/>
                        <a:gd name="T34" fmla="*/ 1 w 60"/>
                        <a:gd name="T35" fmla="*/ 78 h 140"/>
                        <a:gd name="T36" fmla="*/ 6 w 60"/>
                        <a:gd name="T37" fmla="*/ 65 h 140"/>
                        <a:gd name="T38" fmla="*/ 11 w 60"/>
                        <a:gd name="T39" fmla="*/ 56 h 140"/>
                        <a:gd name="T40" fmla="*/ 10 w 60"/>
                        <a:gd name="T41" fmla="*/ 50 h 140"/>
                        <a:gd name="T42" fmla="*/ 10 w 60"/>
                        <a:gd name="T43" fmla="*/ 43 h 140"/>
                        <a:gd name="T44" fmla="*/ 56 w 60"/>
                        <a:gd name="T45" fmla="*/ 0 h 140"/>
                        <a:gd name="T46" fmla="*/ 60 w 60"/>
                        <a:gd name="T47" fmla="*/ 3 h 140"/>
                        <a:gd name="T48" fmla="*/ 59 w 60"/>
                        <a:gd name="T49" fmla="*/ 6 h 140"/>
                        <a:gd name="T50" fmla="*/ 57 w 60"/>
                        <a:gd name="T51" fmla="*/ 7 h 140"/>
                        <a:gd name="T52" fmla="*/ 16 w 60"/>
                        <a:gd name="T53" fmla="*/ 43 h 140"/>
                        <a:gd name="T54" fmla="*/ 17 w 60"/>
                        <a:gd name="T55" fmla="*/ 48 h 140"/>
                        <a:gd name="T56" fmla="*/ 18 w 60"/>
                        <a:gd name="T57" fmla="*/ 57 h 140"/>
                        <a:gd name="T58" fmla="*/ 11 w 60"/>
                        <a:gd name="T59" fmla="*/ 70 h 140"/>
                        <a:gd name="T60" fmla="*/ 8 w 60"/>
                        <a:gd name="T61" fmla="*/ 76 h 140"/>
                        <a:gd name="T62" fmla="*/ 11 w 60"/>
                        <a:gd name="T63" fmla="*/ 77 h 140"/>
                        <a:gd name="T64" fmla="*/ 17 w 60"/>
                        <a:gd name="T65" fmla="*/ 82 h 140"/>
                        <a:gd name="T66" fmla="*/ 17 w 60"/>
                        <a:gd name="T67" fmla="*/ 87 h 140"/>
                        <a:gd name="T68" fmla="*/ 16 w 60"/>
                        <a:gd name="T69" fmla="*/ 89 h 140"/>
                        <a:gd name="T70" fmla="*/ 17 w 60"/>
                        <a:gd name="T71" fmla="*/ 91 h 140"/>
                        <a:gd name="T72" fmla="*/ 18 w 60"/>
                        <a:gd name="T73" fmla="*/ 94 h 140"/>
                        <a:gd name="T74" fmla="*/ 16 w 60"/>
                        <a:gd name="T75" fmla="*/ 97 h 140"/>
                        <a:gd name="T76" fmla="*/ 17 w 60"/>
                        <a:gd name="T77" fmla="*/ 97 h 140"/>
                        <a:gd name="T78" fmla="*/ 20 w 60"/>
                        <a:gd name="T79" fmla="*/ 100 h 140"/>
                        <a:gd name="T80" fmla="*/ 20 w 60"/>
                        <a:gd name="T81" fmla="*/ 109 h 140"/>
                        <a:gd name="T82" fmla="*/ 20 w 60"/>
                        <a:gd name="T83" fmla="*/ 112 h 140"/>
                        <a:gd name="T84" fmla="*/ 20 w 60"/>
                        <a:gd name="T85" fmla="*/ 114 h 140"/>
                        <a:gd name="T86" fmla="*/ 22 w 60"/>
                        <a:gd name="T87" fmla="*/ 115 h 140"/>
                        <a:gd name="T88" fmla="*/ 22 w 60"/>
                        <a:gd name="T89" fmla="*/ 115 h 140"/>
                        <a:gd name="T90" fmla="*/ 25 w 60"/>
                        <a:gd name="T91" fmla="*/ 115 h 140"/>
                        <a:gd name="T92" fmla="*/ 44 w 60"/>
                        <a:gd name="T93" fmla="*/ 120 h 140"/>
                        <a:gd name="T94" fmla="*/ 44 w 60"/>
                        <a:gd name="T95" fmla="*/ 137 h 140"/>
                        <a:gd name="T96" fmla="*/ 41 w 60"/>
                        <a:gd name="T97" fmla="*/ 140 h 140"/>
                        <a:gd name="T98" fmla="*/ 40 w 60"/>
                        <a:gd name="T99" fmla="*/ 14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60" h="140">
                          <a:moveTo>
                            <a:pt x="40" y="140"/>
                          </a:moveTo>
                          <a:cubicBezTo>
                            <a:pt x="38" y="139"/>
                            <a:pt x="37" y="137"/>
                            <a:pt x="38" y="135"/>
                          </a:cubicBezTo>
                          <a:cubicBezTo>
                            <a:pt x="39" y="131"/>
                            <a:pt x="39" y="126"/>
                            <a:pt x="38" y="125"/>
                          </a:cubicBezTo>
                          <a:cubicBezTo>
                            <a:pt x="38" y="124"/>
                            <a:pt x="32" y="122"/>
                            <a:pt x="25" y="122"/>
                          </a:cubicBezTo>
                          <a:cubicBezTo>
                            <a:pt x="25" y="122"/>
                            <a:pt x="24" y="122"/>
                            <a:pt x="23" y="122"/>
                          </a:cubicBezTo>
                          <a:cubicBezTo>
                            <a:pt x="20" y="122"/>
                            <a:pt x="17" y="121"/>
                            <a:pt x="15" y="119"/>
                          </a:cubicBezTo>
                          <a:cubicBezTo>
                            <a:pt x="13" y="116"/>
                            <a:pt x="12" y="114"/>
                            <a:pt x="13" y="111"/>
                          </a:cubicBezTo>
                          <a:cubicBezTo>
                            <a:pt x="13" y="109"/>
                            <a:pt x="14" y="108"/>
                            <a:pt x="14" y="107"/>
                          </a:cubicBezTo>
                          <a:cubicBezTo>
                            <a:pt x="14" y="106"/>
                            <a:pt x="14" y="105"/>
                            <a:pt x="15" y="104"/>
                          </a:cubicBezTo>
                          <a:cubicBezTo>
                            <a:pt x="14" y="104"/>
                            <a:pt x="14" y="104"/>
                            <a:pt x="14" y="104"/>
                          </a:cubicBezTo>
                          <a:cubicBezTo>
                            <a:pt x="13" y="103"/>
                            <a:pt x="9" y="101"/>
                            <a:pt x="9" y="97"/>
                          </a:cubicBezTo>
                          <a:cubicBezTo>
                            <a:pt x="9" y="95"/>
                            <a:pt x="10" y="94"/>
                            <a:pt x="10" y="93"/>
                          </a:cubicBezTo>
                          <a:cubicBezTo>
                            <a:pt x="10" y="92"/>
                            <a:pt x="9" y="91"/>
                            <a:pt x="9" y="90"/>
                          </a:cubicBezTo>
                          <a:cubicBezTo>
                            <a:pt x="9" y="88"/>
                            <a:pt x="10" y="86"/>
                            <a:pt x="10" y="85"/>
                          </a:cubicBezTo>
                          <a:cubicBezTo>
                            <a:pt x="10" y="85"/>
                            <a:pt x="10" y="85"/>
                            <a:pt x="10" y="85"/>
                          </a:cubicBezTo>
                          <a:cubicBezTo>
                            <a:pt x="10" y="84"/>
                            <a:pt x="10" y="84"/>
                            <a:pt x="10" y="84"/>
                          </a:cubicBezTo>
                          <a:cubicBezTo>
                            <a:pt x="10" y="84"/>
                            <a:pt x="10" y="84"/>
                            <a:pt x="10" y="84"/>
                          </a:cubicBezTo>
                          <a:cubicBezTo>
                            <a:pt x="7" y="84"/>
                            <a:pt x="3" y="83"/>
                            <a:pt x="1" y="78"/>
                          </a:cubicBezTo>
                          <a:cubicBezTo>
                            <a:pt x="0" y="73"/>
                            <a:pt x="3" y="69"/>
                            <a:pt x="6" y="65"/>
                          </a:cubicBezTo>
                          <a:cubicBezTo>
                            <a:pt x="8" y="62"/>
                            <a:pt x="11" y="59"/>
                            <a:pt x="11" y="56"/>
                          </a:cubicBezTo>
                          <a:cubicBezTo>
                            <a:pt x="11" y="54"/>
                            <a:pt x="11" y="52"/>
                            <a:pt x="10" y="50"/>
                          </a:cubicBezTo>
                          <a:cubicBezTo>
                            <a:pt x="10" y="48"/>
                            <a:pt x="9" y="46"/>
                            <a:pt x="10" y="43"/>
                          </a:cubicBezTo>
                          <a:cubicBezTo>
                            <a:pt x="10" y="43"/>
                            <a:pt x="9" y="0"/>
                            <a:pt x="56" y="0"/>
                          </a:cubicBezTo>
                          <a:cubicBezTo>
                            <a:pt x="58" y="0"/>
                            <a:pt x="60" y="1"/>
                            <a:pt x="60" y="3"/>
                          </a:cubicBezTo>
                          <a:cubicBezTo>
                            <a:pt x="60" y="5"/>
                            <a:pt x="60" y="6"/>
                            <a:pt x="59" y="6"/>
                          </a:cubicBezTo>
                          <a:cubicBezTo>
                            <a:pt x="59" y="7"/>
                            <a:pt x="58" y="7"/>
                            <a:pt x="57" y="7"/>
                          </a:cubicBezTo>
                          <a:cubicBezTo>
                            <a:pt x="16" y="7"/>
                            <a:pt x="16" y="43"/>
                            <a:pt x="16" y="43"/>
                          </a:cubicBezTo>
                          <a:cubicBezTo>
                            <a:pt x="16" y="45"/>
                            <a:pt x="17" y="47"/>
                            <a:pt x="17" y="48"/>
                          </a:cubicBezTo>
                          <a:cubicBezTo>
                            <a:pt x="18" y="51"/>
                            <a:pt x="18" y="53"/>
                            <a:pt x="18" y="57"/>
                          </a:cubicBezTo>
                          <a:cubicBezTo>
                            <a:pt x="17" y="62"/>
                            <a:pt x="14" y="66"/>
                            <a:pt x="11" y="70"/>
                          </a:cubicBezTo>
                          <a:cubicBezTo>
                            <a:pt x="11" y="71"/>
                            <a:pt x="8" y="75"/>
                            <a:pt x="8" y="76"/>
                          </a:cubicBezTo>
                          <a:cubicBezTo>
                            <a:pt x="8" y="76"/>
                            <a:pt x="10" y="77"/>
                            <a:pt x="11" y="77"/>
                          </a:cubicBezTo>
                          <a:cubicBezTo>
                            <a:pt x="13" y="77"/>
                            <a:pt x="17" y="78"/>
                            <a:pt x="17" y="82"/>
                          </a:cubicBezTo>
                          <a:cubicBezTo>
                            <a:pt x="17" y="84"/>
                            <a:pt x="17" y="86"/>
                            <a:pt x="17" y="87"/>
                          </a:cubicBezTo>
                          <a:cubicBezTo>
                            <a:pt x="16" y="88"/>
                            <a:pt x="16" y="89"/>
                            <a:pt x="16" y="89"/>
                          </a:cubicBezTo>
                          <a:cubicBezTo>
                            <a:pt x="16" y="89"/>
                            <a:pt x="17" y="90"/>
                            <a:pt x="17" y="91"/>
                          </a:cubicBezTo>
                          <a:cubicBezTo>
                            <a:pt x="18" y="91"/>
                            <a:pt x="18" y="93"/>
                            <a:pt x="18" y="94"/>
                          </a:cubicBezTo>
                          <a:cubicBezTo>
                            <a:pt x="18" y="96"/>
                            <a:pt x="17" y="96"/>
                            <a:pt x="16" y="97"/>
                          </a:cubicBezTo>
                          <a:cubicBezTo>
                            <a:pt x="17" y="97"/>
                            <a:pt x="17" y="97"/>
                            <a:pt x="17" y="97"/>
                          </a:cubicBezTo>
                          <a:cubicBezTo>
                            <a:pt x="18" y="98"/>
                            <a:pt x="20" y="98"/>
                            <a:pt x="20" y="100"/>
                          </a:cubicBezTo>
                          <a:cubicBezTo>
                            <a:pt x="22" y="102"/>
                            <a:pt x="21" y="105"/>
                            <a:pt x="20" y="109"/>
                          </a:cubicBezTo>
                          <a:cubicBezTo>
                            <a:pt x="20" y="110"/>
                            <a:pt x="20" y="111"/>
                            <a:pt x="20" y="112"/>
                          </a:cubicBezTo>
                          <a:cubicBezTo>
                            <a:pt x="20" y="113"/>
                            <a:pt x="19" y="113"/>
                            <a:pt x="20" y="114"/>
                          </a:cubicBezTo>
                          <a:cubicBezTo>
                            <a:pt x="20" y="114"/>
                            <a:pt x="21" y="115"/>
                            <a:pt x="22" y="115"/>
                          </a:cubicBezTo>
                          <a:cubicBezTo>
                            <a:pt x="22" y="115"/>
                            <a:pt x="22" y="115"/>
                            <a:pt x="22" y="115"/>
                          </a:cubicBezTo>
                          <a:cubicBezTo>
                            <a:pt x="22" y="115"/>
                            <a:pt x="23" y="115"/>
                            <a:pt x="25" y="115"/>
                          </a:cubicBezTo>
                          <a:cubicBezTo>
                            <a:pt x="31" y="115"/>
                            <a:pt x="40" y="116"/>
                            <a:pt x="44" y="120"/>
                          </a:cubicBezTo>
                          <a:cubicBezTo>
                            <a:pt x="47" y="125"/>
                            <a:pt x="45" y="135"/>
                            <a:pt x="44" y="137"/>
                          </a:cubicBezTo>
                          <a:cubicBezTo>
                            <a:pt x="44" y="139"/>
                            <a:pt x="43" y="140"/>
                            <a:pt x="41" y="140"/>
                          </a:cubicBezTo>
                          <a:cubicBezTo>
                            <a:pt x="41" y="140"/>
                            <a:pt x="40" y="140"/>
                            <a:pt x="40" y="14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0817" tIns="50408" rIns="100817" bIns="50408"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Calibri"/>
                        <a:ea typeface="+mn-ea"/>
                        <a:cs typeface="Calibri"/>
                      </a:endParaRPr>
                    </a:p>
                  </p:txBody>
                </p:sp>
                <p:sp>
                  <p:nvSpPr>
                    <p:cNvPr id="91" name="Freeform 67">
                      <a:extLst>
                        <a:ext uri="{FF2B5EF4-FFF2-40B4-BE49-F238E27FC236}">
                          <a16:creationId xmlns:a16="http://schemas.microsoft.com/office/drawing/2014/main" id="{72B54EAA-A6C7-4ADB-9FE5-167E958E98E8}"/>
                        </a:ext>
                      </a:extLst>
                    </p:cNvPr>
                    <p:cNvSpPr>
                      <a:spLocks noEditPoints="1"/>
                    </p:cNvSpPr>
                    <p:nvPr/>
                  </p:nvSpPr>
                  <p:spPr bwMode="auto">
                    <a:xfrm>
                      <a:off x="4408414" y="4677683"/>
                      <a:ext cx="206233" cy="291152"/>
                    </a:xfrm>
                    <a:custGeom>
                      <a:avLst/>
                      <a:gdLst>
                        <a:gd name="T0" fmla="*/ 40 w 57"/>
                        <a:gd name="T1" fmla="*/ 0 h 80"/>
                        <a:gd name="T2" fmla="*/ 4 w 57"/>
                        <a:gd name="T3" fmla="*/ 0 h 80"/>
                        <a:gd name="T4" fmla="*/ 0 w 57"/>
                        <a:gd name="T5" fmla="*/ 4 h 80"/>
                        <a:gd name="T6" fmla="*/ 0 w 57"/>
                        <a:gd name="T7" fmla="*/ 75 h 80"/>
                        <a:gd name="T8" fmla="*/ 4 w 57"/>
                        <a:gd name="T9" fmla="*/ 80 h 80"/>
                        <a:gd name="T10" fmla="*/ 53 w 57"/>
                        <a:gd name="T11" fmla="*/ 80 h 80"/>
                        <a:gd name="T12" fmla="*/ 57 w 57"/>
                        <a:gd name="T13" fmla="*/ 75 h 80"/>
                        <a:gd name="T14" fmla="*/ 57 w 57"/>
                        <a:gd name="T15" fmla="*/ 19 h 80"/>
                        <a:gd name="T16" fmla="*/ 40 w 57"/>
                        <a:gd name="T17" fmla="*/ 0 h 80"/>
                        <a:gd name="T18" fmla="*/ 11 w 57"/>
                        <a:gd name="T19" fmla="*/ 31 h 80"/>
                        <a:gd name="T20" fmla="*/ 34 w 57"/>
                        <a:gd name="T21" fmla="*/ 31 h 80"/>
                        <a:gd name="T22" fmla="*/ 37 w 57"/>
                        <a:gd name="T23" fmla="*/ 34 h 80"/>
                        <a:gd name="T24" fmla="*/ 34 w 57"/>
                        <a:gd name="T25" fmla="*/ 37 h 80"/>
                        <a:gd name="T26" fmla="*/ 11 w 57"/>
                        <a:gd name="T27" fmla="*/ 37 h 80"/>
                        <a:gd name="T28" fmla="*/ 8 w 57"/>
                        <a:gd name="T29" fmla="*/ 34 h 80"/>
                        <a:gd name="T30" fmla="*/ 11 w 57"/>
                        <a:gd name="T31" fmla="*/ 31 h 80"/>
                        <a:gd name="T32" fmla="*/ 47 w 57"/>
                        <a:gd name="T33" fmla="*/ 67 h 80"/>
                        <a:gd name="T34" fmla="*/ 11 w 57"/>
                        <a:gd name="T35" fmla="*/ 67 h 80"/>
                        <a:gd name="T36" fmla="*/ 8 w 57"/>
                        <a:gd name="T37" fmla="*/ 63 h 80"/>
                        <a:gd name="T38" fmla="*/ 11 w 57"/>
                        <a:gd name="T39" fmla="*/ 60 h 80"/>
                        <a:gd name="T40" fmla="*/ 47 w 57"/>
                        <a:gd name="T41" fmla="*/ 60 h 80"/>
                        <a:gd name="T42" fmla="*/ 50 w 57"/>
                        <a:gd name="T43" fmla="*/ 63 h 80"/>
                        <a:gd name="T44" fmla="*/ 47 w 57"/>
                        <a:gd name="T45" fmla="*/ 67 h 80"/>
                        <a:gd name="T46" fmla="*/ 47 w 57"/>
                        <a:gd name="T47" fmla="*/ 52 h 80"/>
                        <a:gd name="T48" fmla="*/ 11 w 57"/>
                        <a:gd name="T49" fmla="*/ 52 h 80"/>
                        <a:gd name="T50" fmla="*/ 8 w 57"/>
                        <a:gd name="T51" fmla="*/ 49 h 80"/>
                        <a:gd name="T52" fmla="*/ 11 w 57"/>
                        <a:gd name="T53" fmla="*/ 45 h 80"/>
                        <a:gd name="T54" fmla="*/ 47 w 57"/>
                        <a:gd name="T55" fmla="*/ 45 h 80"/>
                        <a:gd name="T56" fmla="*/ 50 w 57"/>
                        <a:gd name="T57" fmla="*/ 49 h 80"/>
                        <a:gd name="T58" fmla="*/ 47 w 57"/>
                        <a:gd name="T59" fmla="*/ 52 h 80"/>
                        <a:gd name="T60" fmla="*/ 55 w 57"/>
                        <a:gd name="T61" fmla="*/ 23 h 80"/>
                        <a:gd name="T62" fmla="*/ 54 w 57"/>
                        <a:gd name="T63" fmla="*/ 23 h 80"/>
                        <a:gd name="T64" fmla="*/ 38 w 57"/>
                        <a:gd name="T65" fmla="*/ 23 h 80"/>
                        <a:gd name="T66" fmla="*/ 37 w 57"/>
                        <a:gd name="T67" fmla="*/ 22 h 80"/>
                        <a:gd name="T68" fmla="*/ 37 w 57"/>
                        <a:gd name="T69" fmla="*/ 4 h 80"/>
                        <a:gd name="T70" fmla="*/ 37 w 57"/>
                        <a:gd name="T71" fmla="*/ 3 h 80"/>
                        <a:gd name="T72" fmla="*/ 38 w 57"/>
                        <a:gd name="T73" fmla="*/ 4 h 80"/>
                        <a:gd name="T74" fmla="*/ 42 w 57"/>
                        <a:gd name="T75" fmla="*/ 7 h 80"/>
                        <a:gd name="T76" fmla="*/ 42 w 57"/>
                        <a:gd name="T77" fmla="*/ 8 h 80"/>
                        <a:gd name="T78" fmla="*/ 42 w 57"/>
                        <a:gd name="T79" fmla="*/ 18 h 80"/>
                        <a:gd name="T80" fmla="*/ 50 w 57"/>
                        <a:gd name="T81" fmla="*/ 18 h 80"/>
                        <a:gd name="T82" fmla="*/ 51 w 57"/>
                        <a:gd name="T83" fmla="*/ 18 h 80"/>
                        <a:gd name="T84" fmla="*/ 54 w 57"/>
                        <a:gd name="T85" fmla="*/ 22 h 80"/>
                        <a:gd name="T86" fmla="*/ 55 w 57"/>
                        <a:gd name="T87" fmla="*/ 23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7" h="80">
                          <a:moveTo>
                            <a:pt x="40" y="0"/>
                          </a:moveTo>
                          <a:cubicBezTo>
                            <a:pt x="4" y="0"/>
                            <a:pt x="4" y="0"/>
                            <a:pt x="4" y="0"/>
                          </a:cubicBezTo>
                          <a:cubicBezTo>
                            <a:pt x="2" y="0"/>
                            <a:pt x="0" y="2"/>
                            <a:pt x="0" y="4"/>
                          </a:cubicBezTo>
                          <a:cubicBezTo>
                            <a:pt x="0" y="75"/>
                            <a:pt x="0" y="75"/>
                            <a:pt x="0" y="75"/>
                          </a:cubicBezTo>
                          <a:cubicBezTo>
                            <a:pt x="0" y="78"/>
                            <a:pt x="2" y="80"/>
                            <a:pt x="4" y="80"/>
                          </a:cubicBezTo>
                          <a:cubicBezTo>
                            <a:pt x="53" y="80"/>
                            <a:pt x="53" y="80"/>
                            <a:pt x="53" y="80"/>
                          </a:cubicBezTo>
                          <a:cubicBezTo>
                            <a:pt x="56" y="80"/>
                            <a:pt x="57" y="78"/>
                            <a:pt x="57" y="75"/>
                          </a:cubicBezTo>
                          <a:cubicBezTo>
                            <a:pt x="57" y="19"/>
                            <a:pt x="57" y="19"/>
                            <a:pt x="57" y="19"/>
                          </a:cubicBezTo>
                          <a:lnTo>
                            <a:pt x="40" y="0"/>
                          </a:lnTo>
                          <a:close/>
                          <a:moveTo>
                            <a:pt x="11" y="31"/>
                          </a:moveTo>
                          <a:cubicBezTo>
                            <a:pt x="34" y="31"/>
                            <a:pt x="34" y="31"/>
                            <a:pt x="34" y="31"/>
                          </a:cubicBezTo>
                          <a:cubicBezTo>
                            <a:pt x="36" y="31"/>
                            <a:pt x="37" y="32"/>
                            <a:pt x="37" y="34"/>
                          </a:cubicBezTo>
                          <a:cubicBezTo>
                            <a:pt x="37" y="36"/>
                            <a:pt x="36" y="37"/>
                            <a:pt x="34" y="37"/>
                          </a:cubicBezTo>
                          <a:cubicBezTo>
                            <a:pt x="11" y="37"/>
                            <a:pt x="11" y="37"/>
                            <a:pt x="11" y="37"/>
                          </a:cubicBezTo>
                          <a:cubicBezTo>
                            <a:pt x="9" y="37"/>
                            <a:pt x="8" y="36"/>
                            <a:pt x="8" y="34"/>
                          </a:cubicBezTo>
                          <a:cubicBezTo>
                            <a:pt x="8" y="32"/>
                            <a:pt x="9" y="31"/>
                            <a:pt x="11" y="31"/>
                          </a:cubicBezTo>
                          <a:close/>
                          <a:moveTo>
                            <a:pt x="47" y="67"/>
                          </a:moveTo>
                          <a:cubicBezTo>
                            <a:pt x="11" y="67"/>
                            <a:pt x="11" y="67"/>
                            <a:pt x="11" y="67"/>
                          </a:cubicBezTo>
                          <a:cubicBezTo>
                            <a:pt x="9" y="67"/>
                            <a:pt x="8" y="65"/>
                            <a:pt x="8" y="63"/>
                          </a:cubicBezTo>
                          <a:cubicBezTo>
                            <a:pt x="8" y="61"/>
                            <a:pt x="9" y="60"/>
                            <a:pt x="11" y="60"/>
                          </a:cubicBezTo>
                          <a:cubicBezTo>
                            <a:pt x="47" y="60"/>
                            <a:pt x="47" y="60"/>
                            <a:pt x="47" y="60"/>
                          </a:cubicBezTo>
                          <a:cubicBezTo>
                            <a:pt x="49" y="60"/>
                            <a:pt x="50" y="61"/>
                            <a:pt x="50" y="63"/>
                          </a:cubicBezTo>
                          <a:cubicBezTo>
                            <a:pt x="50" y="65"/>
                            <a:pt x="49" y="67"/>
                            <a:pt x="47" y="67"/>
                          </a:cubicBezTo>
                          <a:close/>
                          <a:moveTo>
                            <a:pt x="47" y="52"/>
                          </a:moveTo>
                          <a:cubicBezTo>
                            <a:pt x="11" y="52"/>
                            <a:pt x="11" y="52"/>
                            <a:pt x="11" y="52"/>
                          </a:cubicBezTo>
                          <a:cubicBezTo>
                            <a:pt x="9" y="52"/>
                            <a:pt x="8" y="50"/>
                            <a:pt x="8" y="49"/>
                          </a:cubicBezTo>
                          <a:cubicBezTo>
                            <a:pt x="8" y="47"/>
                            <a:pt x="9" y="45"/>
                            <a:pt x="11" y="45"/>
                          </a:cubicBezTo>
                          <a:cubicBezTo>
                            <a:pt x="47" y="45"/>
                            <a:pt x="47" y="45"/>
                            <a:pt x="47" y="45"/>
                          </a:cubicBezTo>
                          <a:cubicBezTo>
                            <a:pt x="49" y="45"/>
                            <a:pt x="50" y="47"/>
                            <a:pt x="50" y="49"/>
                          </a:cubicBezTo>
                          <a:cubicBezTo>
                            <a:pt x="50" y="50"/>
                            <a:pt x="49" y="52"/>
                            <a:pt x="47" y="52"/>
                          </a:cubicBezTo>
                          <a:close/>
                          <a:moveTo>
                            <a:pt x="55" y="23"/>
                          </a:moveTo>
                          <a:cubicBezTo>
                            <a:pt x="54" y="23"/>
                            <a:pt x="54" y="23"/>
                            <a:pt x="54" y="23"/>
                          </a:cubicBezTo>
                          <a:cubicBezTo>
                            <a:pt x="38" y="23"/>
                            <a:pt x="38" y="23"/>
                            <a:pt x="38" y="23"/>
                          </a:cubicBezTo>
                          <a:cubicBezTo>
                            <a:pt x="37" y="23"/>
                            <a:pt x="37" y="23"/>
                            <a:pt x="37" y="22"/>
                          </a:cubicBezTo>
                          <a:cubicBezTo>
                            <a:pt x="37" y="4"/>
                            <a:pt x="37" y="4"/>
                            <a:pt x="37" y="4"/>
                          </a:cubicBezTo>
                          <a:cubicBezTo>
                            <a:pt x="37" y="4"/>
                            <a:pt x="37" y="4"/>
                            <a:pt x="37" y="3"/>
                          </a:cubicBezTo>
                          <a:cubicBezTo>
                            <a:pt x="38" y="3"/>
                            <a:pt x="38" y="3"/>
                            <a:pt x="38" y="4"/>
                          </a:cubicBezTo>
                          <a:cubicBezTo>
                            <a:pt x="42" y="7"/>
                            <a:pt x="42" y="7"/>
                            <a:pt x="42" y="7"/>
                          </a:cubicBezTo>
                          <a:cubicBezTo>
                            <a:pt x="42" y="8"/>
                            <a:pt x="42" y="8"/>
                            <a:pt x="42" y="8"/>
                          </a:cubicBezTo>
                          <a:cubicBezTo>
                            <a:pt x="42" y="18"/>
                            <a:pt x="42" y="18"/>
                            <a:pt x="42" y="18"/>
                          </a:cubicBezTo>
                          <a:cubicBezTo>
                            <a:pt x="50" y="18"/>
                            <a:pt x="50" y="18"/>
                            <a:pt x="50" y="18"/>
                          </a:cubicBezTo>
                          <a:cubicBezTo>
                            <a:pt x="50" y="18"/>
                            <a:pt x="50" y="18"/>
                            <a:pt x="51" y="18"/>
                          </a:cubicBezTo>
                          <a:cubicBezTo>
                            <a:pt x="54" y="22"/>
                            <a:pt x="54" y="22"/>
                            <a:pt x="54" y="22"/>
                          </a:cubicBezTo>
                          <a:cubicBezTo>
                            <a:pt x="55" y="22"/>
                            <a:pt x="55" y="22"/>
                            <a:pt x="55" y="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0817" tIns="50408" rIns="100817" bIns="50408"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Calibri"/>
                        <a:ea typeface="+mn-ea"/>
                        <a:cs typeface="Calibri"/>
                      </a:endParaRPr>
                    </a:p>
                  </p:txBody>
                </p:sp>
              </p:grpSp>
              <p:sp>
                <p:nvSpPr>
                  <p:cNvPr id="103" name="TextBox 102">
                    <a:extLst>
                      <a:ext uri="{FF2B5EF4-FFF2-40B4-BE49-F238E27FC236}">
                        <a16:creationId xmlns:a16="http://schemas.microsoft.com/office/drawing/2014/main" id="{91BDB78C-2196-462A-A6E6-2063A0E3057D}"/>
                      </a:ext>
                    </a:extLst>
                  </p:cNvPr>
                  <p:cNvSpPr txBox="1"/>
                  <p:nvPr/>
                </p:nvSpPr>
                <p:spPr>
                  <a:xfrm>
                    <a:off x="6041452" y="4480637"/>
                    <a:ext cx="1323926" cy="1015663"/>
                  </a:xfrm>
                  <a:prstGeom prst="rect">
                    <a:avLst/>
                  </a:prstGeom>
                  <a:noFill/>
                </p:spPr>
                <p:txBody>
                  <a:bodyPr wrap="square" lIns="91440" tIns="45720" rIns="91440" bIns="45720" rtlCol="0" anchor="t">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a:ln>
                          <a:noFill/>
                        </a:ln>
                        <a:solidFill>
                          <a:srgbClr val="000000"/>
                        </a:solidFill>
                        <a:effectLst/>
                        <a:uLnTx/>
                        <a:uFillTx/>
                        <a:latin typeface="Arial" panose="020B0604020202020204"/>
                        <a:ea typeface="+mn-ea"/>
                        <a:cs typeface="Calibri"/>
                      </a:rPr>
                      <a:t>Preview Regulation Changes Under Consideration with Board </a:t>
                    </a:r>
                  </a:p>
                </p:txBody>
              </p:sp>
              <p:sp>
                <p:nvSpPr>
                  <p:cNvPr id="60" name="Rectangle 59">
                    <a:extLst>
                      <a:ext uri="{FF2B5EF4-FFF2-40B4-BE49-F238E27FC236}">
                        <a16:creationId xmlns:a16="http://schemas.microsoft.com/office/drawing/2014/main" id="{C790E585-EE75-42E7-97FC-C37BFB29970B}"/>
                      </a:ext>
                    </a:extLst>
                  </p:cNvPr>
                  <p:cNvSpPr/>
                  <p:nvPr/>
                </p:nvSpPr>
                <p:spPr bwMode="auto">
                  <a:xfrm>
                    <a:off x="1889501" y="3308686"/>
                    <a:ext cx="1245660" cy="1025864"/>
                  </a:xfrm>
                  <a:prstGeom prst="rect">
                    <a:avLst/>
                  </a:prstGeom>
                  <a:solidFill>
                    <a:srgbClr val="A3CDFF"/>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4400" b="1" i="0" u="none" strike="noStrike" kern="0" cap="none" spc="0" normalizeH="0" baseline="0" noProof="0">
                      <a:ln>
                        <a:noFill/>
                      </a:ln>
                      <a:solidFill>
                        <a:srgbClr val="000000"/>
                      </a:solidFill>
                      <a:effectLst/>
                      <a:uLnTx/>
                      <a:uFillTx/>
                      <a:latin typeface="Calibri"/>
                      <a:ea typeface="+mn-ea"/>
                      <a:cs typeface="Calibri"/>
                    </a:endParaRPr>
                  </a:p>
                </p:txBody>
              </p:sp>
              <p:sp>
                <p:nvSpPr>
                  <p:cNvPr id="61" name="Rectangle 60">
                    <a:extLst>
                      <a:ext uri="{FF2B5EF4-FFF2-40B4-BE49-F238E27FC236}">
                        <a16:creationId xmlns:a16="http://schemas.microsoft.com/office/drawing/2014/main" id="{11D7A12C-D3FB-48DE-AE32-FBBFAC078B7C}"/>
                      </a:ext>
                    </a:extLst>
                  </p:cNvPr>
                  <p:cNvSpPr/>
                  <p:nvPr/>
                </p:nvSpPr>
                <p:spPr bwMode="auto">
                  <a:xfrm>
                    <a:off x="3293578" y="3321681"/>
                    <a:ext cx="1245660" cy="1025864"/>
                  </a:xfrm>
                  <a:prstGeom prst="rect">
                    <a:avLst/>
                  </a:prstGeom>
                  <a:solidFill>
                    <a:srgbClr val="C1DDFF"/>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4400" b="1" i="0" u="none" strike="noStrike" kern="0" cap="none" spc="0" normalizeH="0" baseline="0" noProof="0">
                      <a:ln>
                        <a:noFill/>
                      </a:ln>
                      <a:solidFill>
                        <a:srgbClr val="000000"/>
                      </a:solidFill>
                      <a:effectLst/>
                      <a:uLnTx/>
                      <a:uFillTx/>
                      <a:latin typeface="Calibri"/>
                      <a:ea typeface="+mn-ea"/>
                      <a:cs typeface="Calibri"/>
                    </a:endParaRPr>
                  </a:p>
                </p:txBody>
              </p:sp>
              <p:sp>
                <p:nvSpPr>
                  <p:cNvPr id="63" name="Rectangle 62">
                    <a:extLst>
                      <a:ext uri="{FF2B5EF4-FFF2-40B4-BE49-F238E27FC236}">
                        <a16:creationId xmlns:a16="http://schemas.microsoft.com/office/drawing/2014/main" id="{AAB9878E-FAD6-4380-93FD-A7511115BBF8}"/>
                      </a:ext>
                    </a:extLst>
                  </p:cNvPr>
                  <p:cNvSpPr/>
                  <p:nvPr/>
                </p:nvSpPr>
                <p:spPr bwMode="auto">
                  <a:xfrm>
                    <a:off x="4692854" y="3321681"/>
                    <a:ext cx="1245660" cy="1025864"/>
                  </a:xfrm>
                  <a:prstGeom prst="rect">
                    <a:avLst/>
                  </a:prstGeom>
                  <a:solidFill>
                    <a:srgbClr val="D9EAFF"/>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4400" b="1" i="0" u="none" strike="noStrike" kern="0" cap="none" spc="0" normalizeH="0" baseline="0" noProof="0">
                      <a:ln>
                        <a:noFill/>
                      </a:ln>
                      <a:solidFill>
                        <a:srgbClr val="000000"/>
                      </a:solidFill>
                      <a:effectLst/>
                      <a:uLnTx/>
                      <a:uFillTx/>
                      <a:latin typeface="Calibri"/>
                      <a:ea typeface="+mn-ea"/>
                      <a:cs typeface="Calibri"/>
                    </a:endParaRPr>
                  </a:p>
                </p:txBody>
              </p:sp>
              <p:sp>
                <p:nvSpPr>
                  <p:cNvPr id="66" name="Oval 65">
                    <a:extLst>
                      <a:ext uri="{FF2B5EF4-FFF2-40B4-BE49-F238E27FC236}">
                        <a16:creationId xmlns:a16="http://schemas.microsoft.com/office/drawing/2014/main" id="{239EA63F-2927-416D-9199-9ECE9A1C287B}"/>
                      </a:ext>
                    </a:extLst>
                  </p:cNvPr>
                  <p:cNvSpPr/>
                  <p:nvPr/>
                </p:nvSpPr>
                <p:spPr bwMode="ltGray">
                  <a:xfrm>
                    <a:off x="6299803" y="3862385"/>
                    <a:ext cx="607102" cy="602758"/>
                  </a:xfrm>
                  <a:prstGeom prst="ellipse">
                    <a:avLst/>
                  </a:prstGeom>
                  <a:noFill/>
                  <a:ln w="3175"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a:ln>
                        <a:noFill/>
                      </a:ln>
                      <a:solidFill>
                        <a:srgbClr val="FFFFFF"/>
                      </a:solidFill>
                      <a:effectLst/>
                      <a:uLnTx/>
                      <a:uFillTx/>
                      <a:latin typeface="Calibri"/>
                      <a:ea typeface="+mn-ea"/>
                      <a:cs typeface="Calibri"/>
                    </a:endParaRPr>
                  </a:p>
                </p:txBody>
              </p:sp>
              <p:sp>
                <p:nvSpPr>
                  <p:cNvPr id="95" name="Rectangle 94">
                    <a:extLst>
                      <a:ext uri="{FF2B5EF4-FFF2-40B4-BE49-F238E27FC236}">
                        <a16:creationId xmlns:a16="http://schemas.microsoft.com/office/drawing/2014/main" id="{FCEE303A-8D39-4C02-AF47-8CC51FF0E89F}"/>
                      </a:ext>
                    </a:extLst>
                  </p:cNvPr>
                  <p:cNvSpPr/>
                  <p:nvPr/>
                </p:nvSpPr>
                <p:spPr bwMode="auto">
                  <a:xfrm>
                    <a:off x="6068090" y="3328369"/>
                    <a:ext cx="1245660" cy="1025864"/>
                  </a:xfrm>
                  <a:prstGeom prst="rect">
                    <a:avLst/>
                  </a:prstGeom>
                  <a:solidFill>
                    <a:srgbClr val="E5F1FF"/>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4400" b="1" i="0" u="none" strike="noStrike" kern="0" cap="none" spc="0" normalizeH="0" baseline="0" noProof="0">
                      <a:ln>
                        <a:noFill/>
                      </a:ln>
                      <a:solidFill>
                        <a:srgbClr val="000000"/>
                      </a:solidFill>
                      <a:effectLst/>
                      <a:uLnTx/>
                      <a:uFillTx/>
                      <a:latin typeface="Calibri"/>
                      <a:ea typeface="+mn-ea"/>
                      <a:cs typeface="Calibri"/>
                    </a:endParaRPr>
                  </a:p>
                </p:txBody>
              </p:sp>
              <p:grpSp>
                <p:nvGrpSpPr>
                  <p:cNvPr id="96" name="Group 95">
                    <a:extLst>
                      <a:ext uri="{FF2B5EF4-FFF2-40B4-BE49-F238E27FC236}">
                        <a16:creationId xmlns:a16="http://schemas.microsoft.com/office/drawing/2014/main" id="{8BDC66C0-EB17-4792-9286-FE0ED7593D19}"/>
                      </a:ext>
                    </a:extLst>
                  </p:cNvPr>
                  <p:cNvGrpSpPr/>
                  <p:nvPr/>
                </p:nvGrpSpPr>
                <p:grpSpPr>
                  <a:xfrm>
                    <a:off x="6217118" y="4313498"/>
                    <a:ext cx="48554" cy="101580"/>
                    <a:chOff x="3703523" y="2867033"/>
                    <a:chExt cx="44450" cy="93663"/>
                  </a:xfrm>
                  <a:solidFill>
                    <a:srgbClr val="FFFFFF"/>
                  </a:solidFill>
                </p:grpSpPr>
                <p:sp>
                  <p:nvSpPr>
                    <p:cNvPr id="97" name="Rectangle 26">
                      <a:extLst>
                        <a:ext uri="{FF2B5EF4-FFF2-40B4-BE49-F238E27FC236}">
                          <a16:creationId xmlns:a16="http://schemas.microsoft.com/office/drawing/2014/main" id="{ED7DCB4C-FDC7-4970-A4AE-4C3FA3C62449}"/>
                        </a:ext>
                      </a:extLst>
                    </p:cNvPr>
                    <p:cNvSpPr>
                      <a:spLocks noChangeArrowheads="1"/>
                    </p:cNvSpPr>
                    <p:nvPr/>
                  </p:nvSpPr>
                  <p:spPr bwMode="auto">
                    <a:xfrm>
                      <a:off x="3703523" y="2867033"/>
                      <a:ext cx="44450" cy="396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00817" tIns="50408" rIns="100817" bIns="50408"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Calibri"/>
                        <a:ea typeface="+mn-ea"/>
                        <a:cs typeface="Calibri"/>
                      </a:endParaRPr>
                    </a:p>
                  </p:txBody>
                </p:sp>
                <p:sp>
                  <p:nvSpPr>
                    <p:cNvPr id="98" name="Rectangle 27">
                      <a:extLst>
                        <a:ext uri="{FF2B5EF4-FFF2-40B4-BE49-F238E27FC236}">
                          <a16:creationId xmlns:a16="http://schemas.microsoft.com/office/drawing/2014/main" id="{8C23F656-7441-46E4-9031-0F3A6528C8F7}"/>
                        </a:ext>
                      </a:extLst>
                    </p:cNvPr>
                    <p:cNvSpPr>
                      <a:spLocks noChangeArrowheads="1"/>
                    </p:cNvSpPr>
                    <p:nvPr/>
                  </p:nvSpPr>
                  <p:spPr bwMode="auto">
                    <a:xfrm>
                      <a:off x="3703523" y="2921008"/>
                      <a:ext cx="44450" cy="396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00817" tIns="50408" rIns="100817" bIns="50408"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Calibri"/>
                        <a:ea typeface="+mn-ea"/>
                        <a:cs typeface="Calibri"/>
                      </a:endParaRPr>
                    </a:p>
                  </p:txBody>
                </p:sp>
              </p:grpSp>
              <p:sp>
                <p:nvSpPr>
                  <p:cNvPr id="4" name="TextBox 3">
                    <a:extLst>
                      <a:ext uri="{FF2B5EF4-FFF2-40B4-BE49-F238E27FC236}">
                        <a16:creationId xmlns:a16="http://schemas.microsoft.com/office/drawing/2014/main" id="{86C5FC17-713F-DACC-AFD3-51F02E3BE854}"/>
                      </a:ext>
                    </a:extLst>
                  </p:cNvPr>
                  <p:cNvSpPr txBox="1"/>
                  <p:nvPr/>
                </p:nvSpPr>
                <p:spPr>
                  <a:xfrm>
                    <a:off x="4649456" y="4438187"/>
                    <a:ext cx="1348767" cy="1569660"/>
                  </a:xfrm>
                  <a:prstGeom prst="rect">
                    <a:avLst/>
                  </a:prstGeom>
                  <a:noFill/>
                </p:spPr>
                <p:txBody>
                  <a:bodyPr wrap="square" lIns="91440" tIns="45720" rIns="91440" bIns="45720" rtlCol="0" anchor="t">
                    <a:spAutoFit/>
                  </a:bodyPr>
                  <a:lstStyle/>
                  <a:p>
                    <a:pPr marL="12065" marR="5080">
                      <a:spcBef>
                        <a:spcPts val="100"/>
                      </a:spcBef>
                    </a:pPr>
                    <a:r>
                      <a:rPr lang="en-US" sz="1200" spc="-10">
                        <a:latin typeface="Arial"/>
                        <a:cs typeface="Arial"/>
                      </a:rPr>
                      <a:t>Hold stakeholder Visioning Sessions with internal EEC staff, families, CCRR’s, </a:t>
                    </a:r>
                    <a:br>
                      <a:rPr lang="en-US" sz="1200" spc="-10">
                        <a:latin typeface="Arial"/>
                        <a:cs typeface="Arial"/>
                      </a:rPr>
                    </a:br>
                    <a:r>
                      <a:rPr lang="en-US" sz="1200" spc="-10">
                        <a:latin typeface="Arial"/>
                        <a:cs typeface="Arial"/>
                      </a:rPr>
                      <a:t>community groups</a:t>
                    </a:r>
                    <a:endParaRPr lang="en-US" sz="1200">
                      <a:latin typeface="Arial"/>
                      <a:cs typeface="Arial"/>
                    </a:endParaRPr>
                  </a:p>
                </p:txBody>
              </p:sp>
              <p:sp>
                <p:nvSpPr>
                  <p:cNvPr id="5" name="TextBox 4">
                    <a:extLst>
                      <a:ext uri="{FF2B5EF4-FFF2-40B4-BE49-F238E27FC236}">
                        <a16:creationId xmlns:a16="http://schemas.microsoft.com/office/drawing/2014/main" id="{69482943-4DE5-DE1E-456B-F8E44E018A0B}"/>
                      </a:ext>
                    </a:extLst>
                  </p:cNvPr>
                  <p:cNvSpPr txBox="1"/>
                  <p:nvPr/>
                </p:nvSpPr>
                <p:spPr>
                  <a:xfrm>
                    <a:off x="1878878" y="4461914"/>
                    <a:ext cx="1142488" cy="1015663"/>
                  </a:xfrm>
                  <a:prstGeom prst="rect">
                    <a:avLst/>
                  </a:prstGeom>
                  <a:noFill/>
                </p:spPr>
                <p:txBody>
                  <a:bodyPr wrap="square" lIns="91440" tIns="45720" rIns="91440" bIns="45720" rtlCol="0" anchor="t">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200" i="0" u="none" strike="noStrike" kern="0" cap="none" spc="0" normalizeH="0" baseline="0" noProof="0">
                        <a:ln>
                          <a:noFill/>
                        </a:ln>
                        <a:solidFill>
                          <a:srgbClr val="000000"/>
                        </a:solidFill>
                        <a:effectLst/>
                        <a:uLnTx/>
                        <a:uFillTx/>
                        <a:latin typeface="Arial" panose="020B0604020202020204"/>
                        <a:ea typeface="+mn-ea"/>
                        <a:cs typeface="Arial"/>
                      </a:rPr>
                      <a:t>Launch Pilot </a:t>
                    </a:r>
                    <a:r>
                      <a:rPr kumimoji="0" lang="en-US" sz="1200" b="0" i="0" u="none" strike="noStrike" kern="0" cap="none" spc="0" normalizeH="0" baseline="0" noProof="0">
                        <a:ln>
                          <a:noFill/>
                        </a:ln>
                        <a:solidFill>
                          <a:srgbClr val="000000"/>
                        </a:solidFill>
                        <a:effectLst/>
                        <a:uLnTx/>
                        <a:uFillTx/>
                        <a:latin typeface="Arial" panose="020B0604020202020204"/>
                        <a:ea typeface="+mn-ea"/>
                        <a:cs typeface="Arial"/>
                      </a:rPr>
                      <a:t>with </a:t>
                    </a:r>
                    <a:r>
                      <a:rPr kumimoji="0" lang="en-US" sz="1200" b="0" i="0" u="none" strike="noStrike" kern="1200" cap="none" spc="0" normalizeH="0" baseline="0" noProof="0">
                        <a:ln>
                          <a:noFill/>
                        </a:ln>
                        <a:solidFill>
                          <a:srgbClr val="000000"/>
                        </a:solidFill>
                        <a:effectLst/>
                        <a:uLnTx/>
                        <a:uFillTx/>
                        <a:latin typeface="Arial" panose="020B0604020202020204"/>
                        <a:ea typeface="+mn-ea"/>
                        <a:cs typeface="Arial"/>
                      </a:rPr>
                      <a:t>intake application and waitlist </a:t>
                    </a:r>
                    <a:br>
                      <a:rPr kumimoji="0" lang="en-US" sz="1200" b="0" i="0" u="none" strike="noStrike" kern="1200" cap="none" spc="0" normalizeH="0" baseline="0" noProof="0">
                        <a:ln>
                          <a:noFill/>
                        </a:ln>
                        <a:solidFill>
                          <a:srgbClr val="000000"/>
                        </a:solidFill>
                        <a:effectLst/>
                        <a:uLnTx/>
                        <a:uFillTx/>
                        <a:latin typeface="Arial" panose="020B0604020202020204"/>
                        <a:ea typeface="+mn-ea"/>
                        <a:cs typeface="Arial"/>
                      </a:rPr>
                    </a:br>
                    <a:r>
                      <a:rPr kumimoji="0" lang="en-US" sz="1200" b="0" i="0" u="none" strike="noStrike" kern="1200" cap="none" spc="0" normalizeH="0" baseline="0" noProof="0">
                        <a:ln>
                          <a:noFill/>
                        </a:ln>
                        <a:solidFill>
                          <a:srgbClr val="000000"/>
                        </a:solidFill>
                        <a:effectLst/>
                        <a:uLnTx/>
                        <a:uFillTx/>
                        <a:latin typeface="Arial" panose="020B0604020202020204"/>
                        <a:ea typeface="+mn-ea"/>
                        <a:cs typeface="Arial"/>
                      </a:rPr>
                      <a:t>reconciliation </a:t>
                    </a:r>
                    <a:endParaRPr kumimoji="0" lang="en-US" sz="1200" b="1" i="0" u="none" strike="noStrike" kern="0" cap="none" spc="0" normalizeH="0" baseline="0" noProof="0">
                      <a:ln>
                        <a:noFill/>
                      </a:ln>
                      <a:solidFill>
                        <a:srgbClr val="000000"/>
                      </a:solidFill>
                      <a:effectLst/>
                      <a:uLnTx/>
                      <a:uFillTx/>
                      <a:latin typeface="Arial" panose="020B0604020202020204"/>
                      <a:ea typeface="+mn-ea"/>
                      <a:cs typeface="Arial" panose="020B0604020202020204" pitchFamily="34" charset="0"/>
                    </a:endParaRPr>
                  </a:p>
                </p:txBody>
              </p:sp>
              <p:cxnSp>
                <p:nvCxnSpPr>
                  <p:cNvPr id="10" name="Straight Arrow Connector 9">
                    <a:extLst>
                      <a:ext uri="{FF2B5EF4-FFF2-40B4-BE49-F238E27FC236}">
                        <a16:creationId xmlns:a16="http://schemas.microsoft.com/office/drawing/2014/main" id="{7351CEBA-965A-FE29-A563-7B50141B7BD4}"/>
                      </a:ext>
                    </a:extLst>
                  </p:cNvPr>
                  <p:cNvCxnSpPr>
                    <a:cxnSpLocks/>
                    <a:endCxn id="49" idx="0"/>
                  </p:cNvCxnSpPr>
                  <p:nvPr/>
                </p:nvCxnSpPr>
                <p:spPr>
                  <a:xfrm>
                    <a:off x="6657921" y="5388839"/>
                    <a:ext cx="3669" cy="10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B20F046E-03EC-D3B1-A375-946BFF4A1B33}"/>
                      </a:ext>
                    </a:extLst>
                  </p:cNvPr>
                  <p:cNvSpPr txBox="1"/>
                  <p:nvPr/>
                </p:nvSpPr>
                <p:spPr>
                  <a:xfrm>
                    <a:off x="3062179" y="6376244"/>
                    <a:ext cx="1425167" cy="800219"/>
                  </a:xfrm>
                  <a:prstGeom prst="rect">
                    <a:avLst/>
                  </a:prstGeom>
                  <a:noFill/>
                </p:spPr>
                <p:txBody>
                  <a:bodyPr wrap="square" lIns="91440" tIns="45720" rIns="91440" bIns="45720" rtlCol="0" anchor="t">
                    <a:spAutoFit/>
                  </a:bodyPr>
                  <a:lstStyle/>
                  <a:p>
                    <a:pPr algn="ctr" defTabSz="457200">
                      <a:defRPr/>
                    </a:pPr>
                    <a:r>
                      <a:rPr lang="en-US" sz="1400" b="1">
                        <a:solidFill>
                          <a:srgbClr val="000000"/>
                        </a:solidFill>
                        <a:latin typeface="Arial" panose="020B0604020202020204"/>
                        <a:cs typeface="Calibri"/>
                      </a:rPr>
                      <a:t>September 2022</a:t>
                    </a:r>
                  </a:p>
                  <a:p>
                    <a:pPr algn="ctr" defTabSz="457200">
                      <a:defRPr/>
                    </a:pPr>
                    <a:endParaRPr lang="en-US" b="1">
                      <a:cs typeface="Arial"/>
                    </a:endParaRPr>
                  </a:p>
                </p:txBody>
              </p:sp>
              <p:sp>
                <p:nvSpPr>
                  <p:cNvPr id="48" name="TextBox 47">
                    <a:extLst>
                      <a:ext uri="{FF2B5EF4-FFF2-40B4-BE49-F238E27FC236}">
                        <a16:creationId xmlns:a16="http://schemas.microsoft.com/office/drawing/2014/main" id="{D098C91F-8B4F-4BF7-DFDA-7226B2D550D9}"/>
                      </a:ext>
                    </a:extLst>
                  </p:cNvPr>
                  <p:cNvSpPr txBox="1"/>
                  <p:nvPr/>
                </p:nvSpPr>
                <p:spPr>
                  <a:xfrm>
                    <a:off x="1781089" y="6376244"/>
                    <a:ext cx="1240277"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solidFill>
                          <a:srgbClr val="000000"/>
                        </a:solidFill>
                        <a:effectLst/>
                        <a:uLnTx/>
                        <a:uFillTx/>
                        <a:latin typeface="Arial" panose="020B0604020202020204"/>
                        <a:ea typeface="+mn-ea"/>
                        <a:cs typeface="Calibri"/>
                      </a:rPr>
                      <a:t>August</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solidFill>
                          <a:srgbClr val="000000"/>
                        </a:solidFill>
                        <a:effectLst/>
                        <a:uLnTx/>
                        <a:uFillTx/>
                        <a:latin typeface="Arial" panose="020B0604020202020204"/>
                        <a:ea typeface="+mn-ea"/>
                        <a:cs typeface="Calibri"/>
                      </a:rPr>
                      <a:t> 2022</a:t>
                    </a:r>
                  </a:p>
                </p:txBody>
              </p:sp>
              <p:sp>
                <p:nvSpPr>
                  <p:cNvPr id="49" name="TextBox 48">
                    <a:extLst>
                      <a:ext uri="{FF2B5EF4-FFF2-40B4-BE49-F238E27FC236}">
                        <a16:creationId xmlns:a16="http://schemas.microsoft.com/office/drawing/2014/main" id="{5A543B80-216D-3F50-5BFC-8BD3BBBAD346}"/>
                      </a:ext>
                    </a:extLst>
                  </p:cNvPr>
                  <p:cNvSpPr txBox="1"/>
                  <p:nvPr/>
                </p:nvSpPr>
                <p:spPr>
                  <a:xfrm>
                    <a:off x="6041451" y="6401938"/>
                    <a:ext cx="1240277"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solidFill>
                          <a:srgbClr val="000000"/>
                        </a:solidFill>
                        <a:effectLst/>
                        <a:uLnTx/>
                        <a:uFillTx/>
                        <a:latin typeface="Arial" panose="020B0604020202020204"/>
                        <a:ea typeface="+mn-ea"/>
                        <a:cs typeface="Calibri"/>
                      </a:rPr>
                      <a:t>November 2022</a:t>
                    </a:r>
                  </a:p>
                </p:txBody>
              </p:sp>
              <p:cxnSp>
                <p:nvCxnSpPr>
                  <p:cNvPr id="2" name="Straight Arrow Connector 1">
                    <a:extLst>
                      <a:ext uri="{FF2B5EF4-FFF2-40B4-BE49-F238E27FC236}">
                        <a16:creationId xmlns:a16="http://schemas.microsoft.com/office/drawing/2014/main" id="{249C4DAA-52F3-D719-BC42-0357A78B933F}"/>
                      </a:ext>
                    </a:extLst>
                  </p:cNvPr>
                  <p:cNvCxnSpPr>
                    <a:cxnSpLocks/>
                  </p:cNvCxnSpPr>
                  <p:nvPr/>
                </p:nvCxnSpPr>
                <p:spPr>
                  <a:xfrm>
                    <a:off x="5252833" y="5895388"/>
                    <a:ext cx="0" cy="4808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01DBC263-78DD-B62C-E26B-C8B8F9AF1E24}"/>
                      </a:ext>
                    </a:extLst>
                  </p:cNvPr>
                  <p:cNvSpPr txBox="1"/>
                  <p:nvPr/>
                </p:nvSpPr>
                <p:spPr>
                  <a:xfrm>
                    <a:off x="3254519" y="4460561"/>
                    <a:ext cx="1238943" cy="1569660"/>
                  </a:xfrm>
                  <a:prstGeom prst="rect">
                    <a:avLst/>
                  </a:prstGeom>
                  <a:noFill/>
                </p:spPr>
                <p:txBody>
                  <a:bodyPr wrap="square" lIns="91440" tIns="45720" rIns="91440" bIns="45720" rtlCol="0" anchor="t">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en-US" sz="1200" kern="0">
                        <a:solidFill>
                          <a:srgbClr val="000000"/>
                        </a:solidFill>
                        <a:latin typeface="Arial" panose="020B0604020202020204"/>
                        <a:cs typeface="Arial"/>
                      </a:rPr>
                      <a:t>Assess qualitative and quantitative feedback from first month of pilot, iterate and improve processes</a:t>
                    </a:r>
                    <a:endParaRPr kumimoji="0" lang="en-US" sz="1200" i="0" u="none" strike="noStrike" kern="0" cap="none" spc="0" normalizeH="0" baseline="0" noProof="0">
                      <a:ln>
                        <a:noFill/>
                      </a:ln>
                      <a:solidFill>
                        <a:srgbClr val="000000"/>
                      </a:solidFill>
                      <a:effectLst/>
                      <a:uLnTx/>
                      <a:uFillTx/>
                      <a:latin typeface="Arial" panose="020B0604020202020204"/>
                      <a:ea typeface="+mn-ea"/>
                      <a:cs typeface="Arial" panose="020B0604020202020204" pitchFamily="34" charset="0"/>
                    </a:endParaRPr>
                  </a:p>
                </p:txBody>
              </p:sp>
              <p:sp>
                <p:nvSpPr>
                  <p:cNvPr id="29" name="Speech Bubble: Rectangle with Corners Rounded 28">
                    <a:extLst>
                      <a:ext uri="{FF2B5EF4-FFF2-40B4-BE49-F238E27FC236}">
                        <a16:creationId xmlns:a16="http://schemas.microsoft.com/office/drawing/2014/main" id="{4953A6B4-C8B6-9579-9601-85AED3C96B0C}"/>
                      </a:ext>
                    </a:extLst>
                  </p:cNvPr>
                  <p:cNvSpPr/>
                  <p:nvPr/>
                </p:nvSpPr>
                <p:spPr bwMode="auto">
                  <a:xfrm>
                    <a:off x="6133387" y="2210231"/>
                    <a:ext cx="1201157" cy="924975"/>
                  </a:xfrm>
                  <a:prstGeom prst="wedgeRoundRectCallout">
                    <a:avLst/>
                  </a:prstGeom>
                  <a:solidFill>
                    <a:srgbClr val="9E9E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marL="0" marR="0" indent="0" algn="ctr" defTabSz="914400" rtl="0" eaLnBrk="1" fontAlgn="base" latinLnBrk="0" hangingPunct="1">
                      <a:lnSpc>
                        <a:spcPct val="100000"/>
                      </a:lnSpc>
                      <a:spcBef>
                        <a:spcPts val="1200"/>
                      </a:spcBef>
                      <a:spcAft>
                        <a:spcPct val="0"/>
                      </a:spcAft>
                      <a:buClrTx/>
                      <a:buSzTx/>
                      <a:buFontTx/>
                      <a:buNone/>
                      <a:tabLst/>
                    </a:pPr>
                    <a:r>
                      <a:rPr kumimoji="0" lang="en-US" sz="1600" i="0" u="none" strike="noStrike" cap="none" normalizeH="0" baseline="0">
                        <a:ln>
                          <a:noFill/>
                        </a:ln>
                        <a:effectLst/>
                        <a:latin typeface="Arial"/>
                        <a:cs typeface="Arial"/>
                      </a:rPr>
                      <a:t>We are </a:t>
                    </a:r>
                    <a:r>
                      <a:rPr kumimoji="0" lang="en-US" sz="1600" b="1" i="0" u="none" strike="noStrike" cap="none" normalizeH="0" baseline="0">
                        <a:ln>
                          <a:noFill/>
                        </a:ln>
                        <a:effectLst/>
                        <a:latin typeface="Arial"/>
                        <a:cs typeface="Arial"/>
                      </a:rPr>
                      <a:t>here.</a:t>
                    </a:r>
                  </a:p>
                </p:txBody>
              </p:sp>
              <p:sp>
                <p:nvSpPr>
                  <p:cNvPr id="3" name="Rectangle 2">
                    <a:extLst>
                      <a:ext uri="{FF2B5EF4-FFF2-40B4-BE49-F238E27FC236}">
                        <a16:creationId xmlns:a16="http://schemas.microsoft.com/office/drawing/2014/main" id="{18DAE8F7-2BFB-A035-F7A2-D085D191CAD3}"/>
                      </a:ext>
                    </a:extLst>
                  </p:cNvPr>
                  <p:cNvSpPr/>
                  <p:nvPr/>
                </p:nvSpPr>
                <p:spPr bwMode="auto">
                  <a:xfrm>
                    <a:off x="7452819" y="3328370"/>
                    <a:ext cx="1245660" cy="1043666"/>
                  </a:xfrm>
                  <a:prstGeom prst="rect">
                    <a:avLst/>
                  </a:prstGeom>
                  <a:solidFill>
                    <a:srgbClr val="FBFDFF"/>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4400" b="1" i="0" u="none" strike="noStrike" kern="0" cap="none" spc="0" normalizeH="0" baseline="0" noProof="0">
                      <a:ln>
                        <a:noFill/>
                      </a:ln>
                      <a:solidFill>
                        <a:srgbClr val="000000"/>
                      </a:solidFill>
                      <a:effectLst/>
                      <a:uLnTx/>
                      <a:uFillTx/>
                      <a:latin typeface="Calibri"/>
                      <a:ea typeface="+mn-ea"/>
                      <a:cs typeface="Calibri"/>
                    </a:endParaRPr>
                  </a:p>
                </p:txBody>
              </p:sp>
              <p:sp>
                <p:nvSpPr>
                  <p:cNvPr id="7" name="TextBox 6">
                    <a:extLst>
                      <a:ext uri="{FF2B5EF4-FFF2-40B4-BE49-F238E27FC236}">
                        <a16:creationId xmlns:a16="http://schemas.microsoft.com/office/drawing/2014/main" id="{342E452C-C463-42AD-9131-8B8BD77DA7D6}"/>
                      </a:ext>
                    </a:extLst>
                  </p:cNvPr>
                  <p:cNvSpPr txBox="1"/>
                  <p:nvPr/>
                </p:nvSpPr>
                <p:spPr>
                  <a:xfrm>
                    <a:off x="7504595" y="4497250"/>
                    <a:ext cx="1201157" cy="830997"/>
                  </a:xfrm>
                  <a:prstGeom prst="rect">
                    <a:avLst/>
                  </a:prstGeom>
                  <a:noFill/>
                </p:spPr>
                <p:txBody>
                  <a:bodyPr wrap="square" lIns="91440" tIns="45720" rIns="91440" bIns="45720" rtlCol="0" anchor="t">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a:ln>
                          <a:noFill/>
                        </a:ln>
                        <a:solidFill>
                          <a:srgbClr val="000000"/>
                        </a:solidFill>
                        <a:effectLst/>
                        <a:uLnTx/>
                        <a:uFillTx/>
                        <a:latin typeface="Arial" panose="020B0604020202020204"/>
                        <a:ea typeface="+mn-ea"/>
                        <a:cs typeface="Arial"/>
                      </a:rPr>
                      <a:t>Board votes on proposed regulations</a:t>
                    </a:r>
                    <a:endParaRPr kumimoji="0" lang="en-US" sz="1200" b="1" i="0" u="none" strike="noStrike" kern="0" cap="none" spc="0" normalizeH="0" baseline="0" noProof="0">
                      <a:ln>
                        <a:noFill/>
                      </a:ln>
                      <a:solidFill>
                        <a:srgbClr val="000000"/>
                      </a:solidFill>
                      <a:effectLst/>
                      <a:uLnTx/>
                      <a:uFillTx/>
                      <a:latin typeface="Arial" panose="020B0604020202020204"/>
                      <a:ea typeface="+mn-ea"/>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a:ln>
                        <a:noFill/>
                      </a:ln>
                      <a:solidFill>
                        <a:srgbClr val="000000"/>
                      </a:solidFill>
                      <a:effectLst/>
                      <a:uLnTx/>
                      <a:uFillTx/>
                      <a:latin typeface="Calibri"/>
                      <a:ea typeface="+mn-ea"/>
                      <a:cs typeface="Calibri"/>
                    </a:endParaRPr>
                  </a:p>
                </p:txBody>
              </p:sp>
              <p:cxnSp>
                <p:nvCxnSpPr>
                  <p:cNvPr id="13" name="Straight Arrow Connector 12">
                    <a:extLst>
                      <a:ext uri="{FF2B5EF4-FFF2-40B4-BE49-F238E27FC236}">
                        <a16:creationId xmlns:a16="http://schemas.microsoft.com/office/drawing/2014/main" id="{61E320DA-7CA8-76D8-3966-EF3BE241D882}"/>
                      </a:ext>
                    </a:extLst>
                  </p:cNvPr>
                  <p:cNvCxnSpPr>
                    <a:cxnSpLocks/>
                    <a:endCxn id="17" idx="0"/>
                  </p:cNvCxnSpPr>
                  <p:nvPr/>
                </p:nvCxnSpPr>
                <p:spPr>
                  <a:xfrm>
                    <a:off x="8054452" y="5164393"/>
                    <a:ext cx="0" cy="12352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39EFC233-6495-C32E-3AD8-1B26F1612CBC}"/>
                      </a:ext>
                    </a:extLst>
                  </p:cNvPr>
                  <p:cNvSpPr txBox="1"/>
                  <p:nvPr/>
                </p:nvSpPr>
                <p:spPr>
                  <a:xfrm>
                    <a:off x="7434313" y="6399629"/>
                    <a:ext cx="1240277"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solidFill>
                          <a:srgbClr val="000000"/>
                        </a:solidFill>
                        <a:effectLst/>
                        <a:uLnTx/>
                        <a:uFillTx/>
                        <a:latin typeface="Arial" panose="020B0604020202020204"/>
                        <a:ea typeface="+mn-ea"/>
                        <a:cs typeface="Calibri"/>
                      </a:rPr>
                      <a:t>December 13, 2022</a:t>
                    </a:r>
                  </a:p>
                </p:txBody>
              </p:sp>
            </p:grpSp>
            <p:sp>
              <p:nvSpPr>
                <p:cNvPr id="11" name="Rectangle 10">
                  <a:extLst>
                    <a:ext uri="{FF2B5EF4-FFF2-40B4-BE49-F238E27FC236}">
                      <a16:creationId xmlns:a16="http://schemas.microsoft.com/office/drawing/2014/main" id="{0D00C528-4A67-C1CE-79E5-96352D0D5FCF}"/>
                    </a:ext>
                  </a:extLst>
                </p:cNvPr>
                <p:cNvSpPr/>
                <p:nvPr/>
              </p:nvSpPr>
              <p:spPr bwMode="auto">
                <a:xfrm>
                  <a:off x="409424" y="2504710"/>
                  <a:ext cx="5571874" cy="699413"/>
                </a:xfrm>
                <a:prstGeom prst="rect">
                  <a:avLst/>
                </a:prstGeom>
                <a:solidFill>
                  <a:srgbClr val="C1DDFF"/>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200" b="0" i="0">
                      <a:solidFill>
                        <a:srgbClr val="242424"/>
                      </a:solidFill>
                      <a:effectLst/>
                    </a:rPr>
                    <a:t>Cross-EEC effort to review all the ideas generated through the lens of families, IT, legal, audit/program integrity, fiscal, policy and leadership to churn out the set of regulatory change recommendations</a:t>
                  </a:r>
                  <a:endParaRPr kumimoji="0" lang="en-US" sz="1200" b="1" i="0" u="none" strike="noStrike" kern="0" cap="none" spc="0" normalizeH="0" baseline="0" noProof="0">
                    <a:ln>
                      <a:noFill/>
                    </a:ln>
                    <a:solidFill>
                      <a:srgbClr val="000000"/>
                    </a:solidFill>
                    <a:effectLst/>
                    <a:uLnTx/>
                    <a:uFillTx/>
                    <a:ea typeface="+mn-ea"/>
                    <a:cs typeface="Calibri"/>
                  </a:endParaRPr>
                </a:p>
              </p:txBody>
            </p:sp>
          </p:grpSp>
        </p:grpSp>
      </p:grpSp>
      <p:sp>
        <p:nvSpPr>
          <p:cNvPr id="54" name="TextBox 53">
            <a:extLst>
              <a:ext uri="{FF2B5EF4-FFF2-40B4-BE49-F238E27FC236}">
                <a16:creationId xmlns:a16="http://schemas.microsoft.com/office/drawing/2014/main" id="{2525B5E9-A74E-F5AA-5815-87767D33D79C}"/>
              </a:ext>
            </a:extLst>
          </p:cNvPr>
          <p:cNvSpPr txBox="1"/>
          <p:nvPr/>
        </p:nvSpPr>
        <p:spPr>
          <a:xfrm>
            <a:off x="4537954" y="5926018"/>
            <a:ext cx="1198101" cy="800219"/>
          </a:xfrm>
          <a:prstGeom prst="rect">
            <a:avLst/>
          </a:prstGeom>
          <a:noFill/>
        </p:spPr>
        <p:txBody>
          <a:bodyPr wrap="square" lIns="91440" tIns="45720" rIns="91440" bIns="45720" rtlCol="0" anchor="t">
            <a:spAutoFit/>
          </a:bodyPr>
          <a:lstStyle/>
          <a:p>
            <a:pPr algn="ctr" defTabSz="457200">
              <a:defRPr/>
            </a:pPr>
            <a:r>
              <a:rPr lang="en-US" sz="1400" b="1">
                <a:solidFill>
                  <a:srgbClr val="000000"/>
                </a:solidFill>
                <a:latin typeface="Arial" panose="020B0604020202020204"/>
                <a:cs typeface="Calibri"/>
              </a:rPr>
              <a:t>October 2022</a:t>
            </a:r>
          </a:p>
          <a:p>
            <a:pPr algn="ctr" defTabSz="457200">
              <a:defRPr/>
            </a:pPr>
            <a:endParaRPr lang="en-US" b="1">
              <a:cs typeface="Arial"/>
            </a:endParaRPr>
          </a:p>
        </p:txBody>
      </p:sp>
      <p:cxnSp>
        <p:nvCxnSpPr>
          <p:cNvPr id="71" name="Straight Arrow Connector 70">
            <a:extLst>
              <a:ext uri="{FF2B5EF4-FFF2-40B4-BE49-F238E27FC236}">
                <a16:creationId xmlns:a16="http://schemas.microsoft.com/office/drawing/2014/main" id="{7E06C9A1-6B2B-2FA1-4CEA-E5619BC19DFF}"/>
              </a:ext>
            </a:extLst>
          </p:cNvPr>
          <p:cNvCxnSpPr>
            <a:cxnSpLocks/>
          </p:cNvCxnSpPr>
          <p:nvPr/>
        </p:nvCxnSpPr>
        <p:spPr>
          <a:xfrm>
            <a:off x="863684" y="5445162"/>
            <a:ext cx="0" cy="4808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2" name="Straight Arrow Connector 71">
            <a:extLst>
              <a:ext uri="{FF2B5EF4-FFF2-40B4-BE49-F238E27FC236}">
                <a16:creationId xmlns:a16="http://schemas.microsoft.com/office/drawing/2014/main" id="{AE4DDAF1-A02A-8DA5-532D-FF962424268F}"/>
              </a:ext>
            </a:extLst>
          </p:cNvPr>
          <p:cNvCxnSpPr>
            <a:cxnSpLocks/>
          </p:cNvCxnSpPr>
          <p:nvPr/>
        </p:nvCxnSpPr>
        <p:spPr>
          <a:xfrm flipH="1">
            <a:off x="2333337" y="5331785"/>
            <a:ext cx="3091" cy="5942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4" name="Straight Arrow Connector 73">
            <a:extLst>
              <a:ext uri="{FF2B5EF4-FFF2-40B4-BE49-F238E27FC236}">
                <a16:creationId xmlns:a16="http://schemas.microsoft.com/office/drawing/2014/main" id="{85FC5E7A-A879-FEE1-EDF7-9B9DF812EB41}"/>
              </a:ext>
            </a:extLst>
          </p:cNvPr>
          <p:cNvCxnSpPr>
            <a:cxnSpLocks/>
          </p:cNvCxnSpPr>
          <p:nvPr/>
        </p:nvCxnSpPr>
        <p:spPr>
          <a:xfrm>
            <a:off x="3697347" y="5599865"/>
            <a:ext cx="0" cy="3062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4134D59C-EF24-42E4-BD20-4E48B7FEB236}"/>
              </a:ext>
            </a:extLst>
          </p:cNvPr>
          <p:cNvSpPr txBox="1"/>
          <p:nvPr/>
        </p:nvSpPr>
        <p:spPr>
          <a:xfrm>
            <a:off x="0" y="6510805"/>
            <a:ext cx="1249212" cy="215444"/>
          </a:xfrm>
          <a:prstGeom prst="rect">
            <a:avLst/>
          </a:prstGeom>
          <a:noFill/>
        </p:spPr>
        <p:txBody>
          <a:bodyPr wrap="square">
            <a:spAutoFit/>
          </a:bodyPr>
          <a:lstStyle/>
          <a:p>
            <a:pPr marL="123822">
              <a:buClr>
                <a:srgbClr val="000000"/>
              </a:buClr>
              <a:buSzPts val="1000"/>
              <a:defRPr/>
            </a:pPr>
            <a:r>
              <a:rPr lang="en-US" sz="800" kern="0">
                <a:solidFill>
                  <a:srgbClr val="000000"/>
                </a:solidFill>
                <a:latin typeface="Arial" panose="020B0604020202020204"/>
                <a:cs typeface="Arial"/>
              </a:rPr>
              <a:t>November 8, 2022</a:t>
            </a:r>
          </a:p>
        </p:txBody>
      </p:sp>
    </p:spTree>
    <p:extLst>
      <p:ext uri="{BB962C8B-B14F-4D97-AF65-F5344CB8AC3E}">
        <p14:creationId xmlns:p14="http://schemas.microsoft.com/office/powerpoint/2010/main" val="2757283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3CA3DCB-D49D-41B1-96AF-DEC19F859B15}"/>
              </a:ext>
            </a:extLst>
          </p:cNvPr>
          <p:cNvSpPr txBox="1"/>
          <p:nvPr/>
        </p:nvSpPr>
        <p:spPr>
          <a:xfrm>
            <a:off x="598261" y="1185347"/>
            <a:ext cx="8111629" cy="3947234"/>
          </a:xfrm>
          <a:prstGeom prst="rect">
            <a:avLst/>
          </a:prstGeom>
          <a:solidFill>
            <a:srgbClr val="EFF3FF"/>
          </a:solidFill>
          <a:ln w="19050">
            <a:solidFill>
              <a:schemeClr val="accent5">
                <a:lumMod val="25000"/>
              </a:schemeClr>
            </a:solidFill>
          </a:ln>
        </p:spPr>
        <p:txBody>
          <a:bodyPr wrap="square" lIns="68580" tIns="34290" rIns="68580" bIns="34290" rtlCol="0" anchor="t">
            <a:spAutoFit/>
          </a:bodyPr>
          <a:lstStyle/>
          <a:p>
            <a:pPr defTabSz="685783">
              <a:buClr>
                <a:srgbClr val="0033CC"/>
              </a:buClr>
              <a:defRPr/>
            </a:pPr>
            <a:r>
              <a:rPr lang="en-US" b="1">
                <a:solidFill>
                  <a:srgbClr val="000000"/>
                </a:solidFill>
                <a:latin typeface="Arial" panose="020B0604020202020204"/>
                <a:cs typeface="Calibri"/>
              </a:rPr>
              <a:t>Routine Business</a:t>
            </a:r>
          </a:p>
          <a:p>
            <a:pPr marL="256540" indent="-256540" defTabSz="685783">
              <a:buClr>
                <a:srgbClr val="0033CC"/>
              </a:buClr>
              <a:buFont typeface="Arial" panose="020B0604020202020204" pitchFamily="34" charset="0"/>
              <a:buChar char="•"/>
              <a:defRPr/>
            </a:pPr>
            <a:r>
              <a:rPr lang="en-US">
                <a:solidFill>
                  <a:srgbClr val="000000"/>
                </a:solidFill>
                <a:latin typeface="Arial" panose="020B0604020202020204"/>
                <a:cs typeface="Calibri"/>
              </a:rPr>
              <a:t>Approval of Minutes from October 11, 2022 Meeting - VOTE</a:t>
            </a:r>
          </a:p>
          <a:p>
            <a:pPr marL="256540" indent="-256540" defTabSz="685783">
              <a:buClr>
                <a:srgbClr val="0033CC"/>
              </a:buClr>
              <a:buFont typeface="Arial" panose="020B0604020202020204" pitchFamily="34" charset="0"/>
              <a:buChar char="•"/>
              <a:defRPr/>
            </a:pPr>
            <a:r>
              <a:rPr lang="en-US">
                <a:solidFill>
                  <a:srgbClr val="000000"/>
                </a:solidFill>
                <a:latin typeface="Arial" panose="020B0604020202020204"/>
                <a:cs typeface="Calibri"/>
              </a:rPr>
              <a:t>Board Working Group: Workforce Recruitment &amp; Retention – UPDATE</a:t>
            </a:r>
            <a:endParaRPr lang="en-US"/>
          </a:p>
          <a:p>
            <a:pPr marL="256540" indent="-256540" defTabSz="685783">
              <a:buClr>
                <a:srgbClr val="0033CC"/>
              </a:buClr>
              <a:buFont typeface="Arial" panose="020B0604020202020204" pitchFamily="34" charset="0"/>
              <a:buChar char="•"/>
              <a:defRPr/>
            </a:pPr>
            <a:r>
              <a:rPr lang="en-US">
                <a:solidFill>
                  <a:srgbClr val="000000"/>
                </a:solidFill>
                <a:latin typeface="Arial" panose="020B0604020202020204"/>
                <a:cs typeface="Calibri"/>
              </a:rPr>
              <a:t>2021 Annual Report - VOTE</a:t>
            </a:r>
          </a:p>
          <a:p>
            <a:pPr defTabSz="685783">
              <a:buClr>
                <a:srgbClr val="0033CC"/>
              </a:buClr>
              <a:defRPr/>
            </a:pPr>
            <a:endParaRPr lang="en-US">
              <a:solidFill>
                <a:srgbClr val="000000"/>
              </a:solidFill>
              <a:latin typeface="Arial" panose="020B0604020202020204"/>
              <a:cs typeface="Calibri"/>
            </a:endParaRPr>
          </a:p>
          <a:p>
            <a:pPr defTabSz="685783">
              <a:buClr>
                <a:srgbClr val="0033CC"/>
              </a:buClr>
              <a:defRPr/>
            </a:pPr>
            <a:r>
              <a:rPr lang="en-US" b="1">
                <a:solidFill>
                  <a:srgbClr val="000000"/>
                </a:solidFill>
                <a:latin typeface="Arial" panose="020B0604020202020204"/>
                <a:cs typeface="Calibri"/>
              </a:rPr>
              <a:t>Items for Discussion and Action </a:t>
            </a:r>
          </a:p>
          <a:p>
            <a:pPr marL="285750" indent="-285750" defTabSz="685783">
              <a:buClr>
                <a:srgbClr val="0033CC"/>
              </a:buClr>
              <a:buFont typeface="Arial" panose="020B0604020202020204" pitchFamily="34" charset="0"/>
              <a:buChar char="•"/>
              <a:defRPr/>
            </a:pPr>
            <a:r>
              <a:rPr lang="en-US">
                <a:solidFill>
                  <a:srgbClr val="000000"/>
                </a:solidFill>
                <a:latin typeface="Arial" panose="020B0604020202020204"/>
                <a:cs typeface="Calibri"/>
              </a:rPr>
              <a:t>Child Care Financial Assistance (Subsidy)</a:t>
            </a:r>
          </a:p>
          <a:p>
            <a:pPr marL="742950" lvl="1" indent="-285750" defTabSz="685783">
              <a:buClr>
                <a:srgbClr val="0033CC"/>
              </a:buClr>
              <a:buFont typeface="Arial" panose="020B0604020202020204" pitchFamily="34" charset="0"/>
              <a:buChar char="•"/>
              <a:defRPr/>
            </a:pPr>
            <a:r>
              <a:rPr lang="en-US">
                <a:solidFill>
                  <a:srgbClr val="000000"/>
                </a:solidFill>
                <a:latin typeface="Arial" panose="020B0604020202020204"/>
                <a:cs typeface="Calibri"/>
              </a:rPr>
              <a:t>Rate Increase Proposal – VOTE</a:t>
            </a:r>
          </a:p>
          <a:p>
            <a:pPr marL="742950" lvl="1" indent="-285750" defTabSz="685783">
              <a:buClr>
                <a:srgbClr val="0033CC"/>
              </a:buClr>
              <a:buFont typeface="Arial" panose="020B0604020202020204" pitchFamily="34" charset="0"/>
              <a:buChar char="•"/>
              <a:defRPr/>
            </a:pPr>
            <a:r>
              <a:rPr lang="en-US">
                <a:solidFill>
                  <a:srgbClr val="000000"/>
                </a:solidFill>
                <a:latin typeface="Arial" panose="020B0604020202020204"/>
                <a:cs typeface="Calibri"/>
              </a:rPr>
              <a:t>Proposed Regulation Revisions - Overview</a:t>
            </a:r>
          </a:p>
          <a:p>
            <a:pPr marL="256540" indent="-256540" defTabSz="685783">
              <a:buClr>
                <a:srgbClr val="0033CC"/>
              </a:buClr>
              <a:buFont typeface="Arial" panose="020B0604020202020204" pitchFamily="34" charset="0"/>
              <a:buChar char="•"/>
              <a:defRPr/>
            </a:pPr>
            <a:r>
              <a:rPr lang="en-US">
                <a:solidFill>
                  <a:srgbClr val="000000"/>
                </a:solidFill>
                <a:latin typeface="Arial" panose="020B0604020202020204"/>
                <a:cs typeface="Calibri"/>
              </a:rPr>
              <a:t>Fiscal Year 2024 (FY24) Budget Priorities</a:t>
            </a:r>
          </a:p>
          <a:p>
            <a:pPr marL="256540" indent="-256540" defTabSz="685783">
              <a:buClr>
                <a:srgbClr val="0033CC"/>
              </a:buClr>
              <a:buFont typeface="Arial" panose="020B0604020202020204" pitchFamily="34" charset="0"/>
              <a:buChar char="•"/>
              <a:defRPr/>
            </a:pPr>
            <a:r>
              <a:rPr lang="en-US">
                <a:solidFill>
                  <a:srgbClr val="000000"/>
                </a:solidFill>
                <a:latin typeface="Arial" panose="020B0604020202020204"/>
                <a:cs typeface="Calibri"/>
              </a:rPr>
              <a:t>EEOST Proposed Regulation Revisions – VOTE</a:t>
            </a:r>
          </a:p>
          <a:p>
            <a:pPr marL="256540" indent="-256540" defTabSz="685783">
              <a:buClr>
                <a:srgbClr val="0033CC"/>
              </a:buClr>
              <a:buFont typeface="Arial" panose="020B0604020202020204" pitchFamily="34" charset="0"/>
              <a:buChar char="•"/>
              <a:defRPr/>
            </a:pPr>
            <a:endParaRPr lang="en-US">
              <a:solidFill>
                <a:srgbClr val="000000"/>
              </a:solidFill>
              <a:latin typeface="Arial" panose="020B0604020202020204"/>
              <a:cs typeface="Calibri"/>
            </a:endParaRPr>
          </a:p>
          <a:p>
            <a:pPr defTabSz="685783">
              <a:buClr>
                <a:srgbClr val="0033CC"/>
              </a:buClr>
              <a:defRPr/>
            </a:pPr>
            <a:r>
              <a:rPr lang="en-US" b="1">
                <a:solidFill>
                  <a:srgbClr val="000000"/>
                </a:solidFill>
                <a:latin typeface="Arial" panose="020B0604020202020204"/>
                <a:cs typeface="Calibri"/>
              </a:rPr>
              <a:t>Executive Session – Litigation Update</a:t>
            </a:r>
          </a:p>
          <a:p>
            <a:pPr marL="285750" indent="-285750" defTabSz="685783">
              <a:buFont typeface="Arial"/>
              <a:buChar char="•"/>
              <a:defRPr/>
            </a:pPr>
            <a:r>
              <a:rPr lang="en-US">
                <a:solidFill>
                  <a:srgbClr val="000000"/>
                </a:solidFill>
                <a:latin typeface="Arial" panose="020B0604020202020204"/>
                <a:cs typeface="Calibri"/>
              </a:rPr>
              <a:t>Approval of Minutes from September 13, 2022 Executive Session - VOTE</a:t>
            </a:r>
            <a:endParaRPr lang="en-US" b="1">
              <a:solidFill>
                <a:srgbClr val="000000"/>
              </a:solidFill>
              <a:latin typeface="Arial" panose="020B0604020202020204"/>
              <a:cs typeface="Calibri"/>
            </a:endParaRPr>
          </a:p>
        </p:txBody>
      </p:sp>
      <p:sp>
        <p:nvSpPr>
          <p:cNvPr id="5" name="TextBox 4">
            <a:extLst>
              <a:ext uri="{FF2B5EF4-FFF2-40B4-BE49-F238E27FC236}">
                <a16:creationId xmlns:a16="http://schemas.microsoft.com/office/drawing/2014/main" id="{ABE71A40-E800-4579-8266-EDCF4EBC3AAF}"/>
              </a:ext>
            </a:extLst>
          </p:cNvPr>
          <p:cNvSpPr txBox="1"/>
          <p:nvPr/>
        </p:nvSpPr>
        <p:spPr>
          <a:xfrm>
            <a:off x="598262" y="539448"/>
            <a:ext cx="4353194" cy="377026"/>
          </a:xfrm>
          <a:prstGeom prst="rect">
            <a:avLst/>
          </a:prstGeom>
          <a:noFill/>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pPr defTabSz="685783">
              <a:defRPr/>
            </a:pPr>
            <a:r>
              <a:rPr lang="en-US" sz="2000" b="1">
                <a:solidFill>
                  <a:srgbClr val="00269E"/>
                </a:solidFill>
                <a:latin typeface="Arial" panose="020B0604020202020204"/>
              </a:rPr>
              <a:t>Agenda</a:t>
            </a:r>
            <a:endParaRPr lang="en-US" sz="1500" b="1">
              <a:solidFill>
                <a:srgbClr val="00269E"/>
              </a:solidFill>
              <a:latin typeface="Arial" panose="020B0604020202020204"/>
            </a:endParaRPr>
          </a:p>
        </p:txBody>
      </p:sp>
      <p:sp>
        <p:nvSpPr>
          <p:cNvPr id="8" name="TextBox 7">
            <a:extLst>
              <a:ext uri="{FF2B5EF4-FFF2-40B4-BE49-F238E27FC236}">
                <a16:creationId xmlns:a16="http://schemas.microsoft.com/office/drawing/2014/main" id="{01B191F8-0C96-490D-A9E6-609D7829ABF4}"/>
              </a:ext>
            </a:extLst>
          </p:cNvPr>
          <p:cNvSpPr txBox="1"/>
          <p:nvPr/>
        </p:nvSpPr>
        <p:spPr>
          <a:xfrm>
            <a:off x="0" y="6510805"/>
            <a:ext cx="1249212" cy="215444"/>
          </a:xfrm>
          <a:prstGeom prst="rect">
            <a:avLst/>
          </a:prstGeom>
          <a:noFill/>
        </p:spPr>
        <p:txBody>
          <a:bodyPr wrap="square">
            <a:spAutoFit/>
          </a:bodyPr>
          <a:lstStyle/>
          <a:p>
            <a:pPr marL="123822">
              <a:buClr>
                <a:srgbClr val="000000"/>
              </a:buClr>
              <a:buSzPts val="1000"/>
              <a:defRPr/>
            </a:pPr>
            <a:r>
              <a:rPr lang="en-US" sz="800" kern="0">
                <a:solidFill>
                  <a:srgbClr val="000000"/>
                </a:solidFill>
                <a:latin typeface="Arial" panose="020B0604020202020204"/>
                <a:cs typeface="Arial"/>
              </a:rPr>
              <a:t>November 8, 2022</a:t>
            </a:r>
          </a:p>
        </p:txBody>
      </p:sp>
      <p:sp>
        <p:nvSpPr>
          <p:cNvPr id="6" name="Slide Number Placeholder 3">
            <a:extLst>
              <a:ext uri="{FF2B5EF4-FFF2-40B4-BE49-F238E27FC236}">
                <a16:creationId xmlns:a16="http://schemas.microsoft.com/office/drawing/2014/main" id="{47A07E70-EB30-4CFD-99A5-8C2E7BB4FA83}"/>
              </a:ext>
            </a:extLst>
          </p:cNvPr>
          <p:cNvSpPr txBox="1">
            <a:spLocks/>
          </p:cNvSpPr>
          <p:nvPr/>
        </p:nvSpPr>
        <p:spPr>
          <a:xfrm>
            <a:off x="7210427" y="6603914"/>
            <a:ext cx="1933575" cy="2635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spcBef>
                <a:spcPct val="0"/>
              </a:spcBef>
              <a:defRPr/>
            </a:pPr>
            <a:fld id="{60FD0B0E-32B1-4158-9304-F9E9B068F047}" type="slidenum">
              <a:rPr lang="en-US" sz="800" smtClean="0">
                <a:solidFill>
                  <a:srgbClr val="000000"/>
                </a:solidFill>
                <a:latin typeface="Arial" panose="020B0604020202020204"/>
              </a:rPr>
              <a:pPr algn="r">
                <a:spcBef>
                  <a:spcPct val="0"/>
                </a:spcBef>
                <a:defRPr/>
              </a:pPr>
              <a:t>2</a:t>
            </a:fld>
            <a:endParaRPr lang="en-US" sz="800">
              <a:solidFill>
                <a:srgbClr val="000000"/>
              </a:solidFill>
              <a:latin typeface="Arial" panose="020B0604020202020204"/>
            </a:endParaRPr>
          </a:p>
        </p:txBody>
      </p:sp>
    </p:spTree>
    <p:extLst>
      <p:ext uri="{BB962C8B-B14F-4D97-AF65-F5344CB8AC3E}">
        <p14:creationId xmlns:p14="http://schemas.microsoft.com/office/powerpoint/2010/main" val="1538697270"/>
      </p:ext>
    </p:extLst>
  </p:cSld>
  <p:clrMapOvr>
    <a:overrideClrMapping bg1="lt1" tx1="dk1" bg2="lt2" tx2="dk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03D5D-34AC-5BC3-74E3-C4D1F1516575}"/>
              </a:ext>
            </a:extLst>
          </p:cNvPr>
          <p:cNvSpPr>
            <a:spLocks noGrp="1"/>
          </p:cNvSpPr>
          <p:nvPr>
            <p:ph type="title"/>
          </p:nvPr>
        </p:nvSpPr>
        <p:spPr>
          <a:xfrm>
            <a:off x="358920" y="269516"/>
            <a:ext cx="7734300" cy="714866"/>
          </a:xfrm>
        </p:spPr>
        <p:txBody>
          <a:bodyPr/>
          <a:lstStyle/>
          <a:p>
            <a:r>
              <a:rPr lang="en-US">
                <a:solidFill>
                  <a:srgbClr val="00269E"/>
                </a:solidFill>
              </a:rPr>
              <a:t>Guiding Principles for Improving Financial Assistance for Child Care</a:t>
            </a:r>
          </a:p>
        </p:txBody>
      </p:sp>
      <p:sp>
        <p:nvSpPr>
          <p:cNvPr id="5" name="Slide Number Placeholder 1">
            <a:extLst>
              <a:ext uri="{FF2B5EF4-FFF2-40B4-BE49-F238E27FC236}">
                <a16:creationId xmlns:a16="http://schemas.microsoft.com/office/drawing/2014/main" id="{21B2A9A5-CFEB-4B1E-AE45-6E437876FD8D}"/>
              </a:ext>
            </a:extLst>
          </p:cNvPr>
          <p:cNvSpPr txBox="1">
            <a:spLocks/>
          </p:cNvSpPr>
          <p:nvPr/>
        </p:nvSpPr>
        <p:spPr bwMode="auto">
          <a:xfrm>
            <a:off x="7210425" y="6594475"/>
            <a:ext cx="1933575" cy="263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r" defTabSz="457200" rtl="0" eaLnBrk="1" latinLnBrk="0" hangingPunct="1">
              <a:spcBef>
                <a:spcPct val="0"/>
              </a:spcBef>
              <a:defRPr sz="800" b="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A56C0EC-3B98-441E-AA55-70D5E6ACE5C8}" type="slidenum">
              <a:rPr kumimoji="0" lang="en-US" sz="8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0" lang="en-US" sz="800" b="0" i="0" u="none" strike="noStrike" kern="1200" cap="none" spc="0" normalizeH="0" baseline="0" noProof="0">
              <a:ln>
                <a:noFill/>
              </a:ln>
              <a:solidFill>
                <a:srgbClr val="000000"/>
              </a:solidFill>
              <a:effectLst/>
              <a:uLnTx/>
              <a:uFillTx/>
              <a:latin typeface="Arial" panose="020B0604020202020204"/>
              <a:ea typeface="+mn-ea"/>
              <a:cs typeface="+mn-cs"/>
            </a:endParaRPr>
          </a:p>
        </p:txBody>
      </p:sp>
      <p:graphicFrame>
        <p:nvGraphicFramePr>
          <p:cNvPr id="7" name="Diagram 6">
            <a:extLst>
              <a:ext uri="{FF2B5EF4-FFF2-40B4-BE49-F238E27FC236}">
                <a16:creationId xmlns:a16="http://schemas.microsoft.com/office/drawing/2014/main" id="{D8FB0FB4-6CF4-353E-02EE-3D1C498062F4}"/>
              </a:ext>
            </a:extLst>
          </p:cNvPr>
          <p:cNvGraphicFramePr/>
          <p:nvPr/>
        </p:nvGraphicFramePr>
        <p:xfrm>
          <a:off x="518253" y="1259696"/>
          <a:ext cx="8107493" cy="509396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a:extLst>
              <a:ext uri="{FF2B5EF4-FFF2-40B4-BE49-F238E27FC236}">
                <a16:creationId xmlns:a16="http://schemas.microsoft.com/office/drawing/2014/main" id="{5DBF0ADB-FB2D-4B64-99A4-1CE9512844DC}"/>
              </a:ext>
            </a:extLst>
          </p:cNvPr>
          <p:cNvSpPr txBox="1"/>
          <p:nvPr/>
        </p:nvSpPr>
        <p:spPr>
          <a:xfrm>
            <a:off x="0" y="6510805"/>
            <a:ext cx="1249212" cy="215444"/>
          </a:xfrm>
          <a:prstGeom prst="rect">
            <a:avLst/>
          </a:prstGeom>
          <a:noFill/>
        </p:spPr>
        <p:txBody>
          <a:bodyPr wrap="square">
            <a:spAutoFit/>
          </a:bodyPr>
          <a:lstStyle/>
          <a:p>
            <a:pPr marL="123822">
              <a:buClr>
                <a:srgbClr val="000000"/>
              </a:buClr>
              <a:buSzPts val="1000"/>
              <a:defRPr/>
            </a:pPr>
            <a:r>
              <a:rPr lang="en-US" sz="800" kern="0">
                <a:solidFill>
                  <a:srgbClr val="000000"/>
                </a:solidFill>
                <a:latin typeface="Arial" panose="020B0604020202020204"/>
                <a:cs typeface="Arial"/>
              </a:rPr>
              <a:t>November 8, 2022</a:t>
            </a:r>
          </a:p>
        </p:txBody>
      </p:sp>
    </p:spTree>
    <p:extLst>
      <p:ext uri="{BB962C8B-B14F-4D97-AF65-F5344CB8AC3E}">
        <p14:creationId xmlns:p14="http://schemas.microsoft.com/office/powerpoint/2010/main" val="4195609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03D5D-34AC-5BC3-74E3-C4D1F1516575}"/>
              </a:ext>
            </a:extLst>
          </p:cNvPr>
          <p:cNvSpPr>
            <a:spLocks noGrp="1"/>
          </p:cNvSpPr>
          <p:nvPr>
            <p:ph type="title"/>
          </p:nvPr>
        </p:nvSpPr>
        <p:spPr>
          <a:xfrm>
            <a:off x="414338" y="152400"/>
            <a:ext cx="7734300" cy="714866"/>
          </a:xfrm>
        </p:spPr>
        <p:txBody>
          <a:bodyPr/>
          <a:lstStyle/>
          <a:p>
            <a:r>
              <a:rPr lang="en-US" sz="2000">
                <a:solidFill>
                  <a:srgbClr val="00269E"/>
                </a:solidFill>
              </a:rPr>
              <a:t>Organizing System:</a:t>
            </a:r>
            <a:br>
              <a:rPr lang="en-US" sz="2000">
                <a:solidFill>
                  <a:srgbClr val="00269E"/>
                </a:solidFill>
              </a:rPr>
            </a:br>
            <a:r>
              <a:rPr lang="en-US" sz="2000">
                <a:solidFill>
                  <a:srgbClr val="00269E"/>
                </a:solidFill>
              </a:rPr>
              <a:t>3 Areas of Reform for Financial Assistance for Child Care </a:t>
            </a:r>
          </a:p>
        </p:txBody>
      </p:sp>
      <p:sp>
        <p:nvSpPr>
          <p:cNvPr id="5" name="Slide Number Placeholder 1">
            <a:extLst>
              <a:ext uri="{FF2B5EF4-FFF2-40B4-BE49-F238E27FC236}">
                <a16:creationId xmlns:a16="http://schemas.microsoft.com/office/drawing/2014/main" id="{21B2A9A5-CFEB-4B1E-AE45-6E437876FD8D}"/>
              </a:ext>
            </a:extLst>
          </p:cNvPr>
          <p:cNvSpPr txBox="1">
            <a:spLocks/>
          </p:cNvSpPr>
          <p:nvPr/>
        </p:nvSpPr>
        <p:spPr bwMode="auto">
          <a:xfrm>
            <a:off x="7210425" y="6594475"/>
            <a:ext cx="1933575" cy="263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r" defTabSz="457200" rtl="0" eaLnBrk="1" latinLnBrk="0" hangingPunct="1">
              <a:spcBef>
                <a:spcPct val="0"/>
              </a:spcBef>
              <a:defRPr sz="800" b="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A56C0EC-3B98-441E-AA55-70D5E6ACE5C8}" type="slidenum">
              <a:rPr kumimoji="0" lang="en-US" sz="8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21</a:t>
            </a:fld>
            <a:endParaRPr kumimoji="0" lang="en-US" sz="800" b="0" i="0" u="none" strike="noStrike" kern="1200" cap="none" spc="0" normalizeH="0" baseline="0" noProof="0">
              <a:ln>
                <a:noFill/>
              </a:ln>
              <a:solidFill>
                <a:srgbClr val="000000"/>
              </a:solidFill>
              <a:effectLst/>
              <a:uLnTx/>
              <a:uFillTx/>
              <a:latin typeface="Arial" panose="020B0604020202020204"/>
              <a:ea typeface="+mn-ea"/>
              <a:cs typeface="+mn-cs"/>
            </a:endParaRPr>
          </a:p>
        </p:txBody>
      </p:sp>
      <p:sp>
        <p:nvSpPr>
          <p:cNvPr id="3" name="TextBox 2">
            <a:extLst>
              <a:ext uri="{FF2B5EF4-FFF2-40B4-BE49-F238E27FC236}">
                <a16:creationId xmlns:a16="http://schemas.microsoft.com/office/drawing/2014/main" id="{B3D3483D-1124-32EA-B52A-1BC526574C87}"/>
              </a:ext>
            </a:extLst>
          </p:cNvPr>
          <p:cNvSpPr txBox="1"/>
          <p:nvPr/>
        </p:nvSpPr>
        <p:spPr>
          <a:xfrm>
            <a:off x="546755" y="999790"/>
            <a:ext cx="7989146" cy="1569660"/>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US" sz="1600"/>
              <a:t>Currently considering </a:t>
            </a:r>
            <a:r>
              <a:rPr lang="en-US" sz="1600" b="1"/>
              <a:t>42 </a:t>
            </a:r>
            <a:r>
              <a:rPr lang="en-US" sz="1600"/>
              <a:t>regulatory changes, categorized into </a:t>
            </a:r>
            <a:r>
              <a:rPr lang="en-US" sz="1600" b="1"/>
              <a:t>three core areas of reform </a:t>
            </a:r>
            <a:r>
              <a:rPr lang="en-US" sz="1600"/>
              <a:t>that</a:t>
            </a:r>
            <a:r>
              <a:rPr lang="en-US" sz="1600" b="1"/>
              <a:t> </a:t>
            </a:r>
            <a:r>
              <a:rPr lang="en-US" sz="1600"/>
              <a:t>will organize and guide discussion </a:t>
            </a:r>
          </a:p>
          <a:p>
            <a:pPr marL="285750" indent="-285750">
              <a:buFont typeface="Arial" panose="020B0604020202020204" pitchFamily="34" charset="0"/>
              <a:buChar char="•"/>
            </a:pPr>
            <a:r>
              <a:rPr lang="en-US" sz="1600"/>
              <a:t>Under consideration are </a:t>
            </a:r>
            <a:r>
              <a:rPr lang="en-US" sz="1600" b="1"/>
              <a:t>14</a:t>
            </a:r>
            <a:r>
              <a:rPr lang="en-US" sz="1600"/>
              <a:t> regulatory changes to increase overall system efficiency, </a:t>
            </a:r>
            <a:r>
              <a:rPr lang="en-US" sz="1600" b="1"/>
              <a:t>17</a:t>
            </a:r>
            <a:r>
              <a:rPr lang="en-US" sz="1600"/>
              <a:t> to prioritize family need and experience, and </a:t>
            </a:r>
            <a:r>
              <a:rPr lang="en-US" sz="1600" b="1"/>
              <a:t>11</a:t>
            </a:r>
            <a:r>
              <a:rPr lang="en-US" sz="1600"/>
              <a:t> to modernize and update the system </a:t>
            </a:r>
            <a:endParaRPr lang="en-US" sz="1600">
              <a:cs typeface="Arial"/>
            </a:endParaRPr>
          </a:p>
          <a:p>
            <a:pPr marL="285750" indent="-285750">
              <a:buFont typeface="Arial" panose="020B0604020202020204" pitchFamily="34" charset="0"/>
              <a:buChar char="•"/>
            </a:pPr>
            <a:r>
              <a:rPr lang="en-US" sz="1600"/>
              <a:t>EEC hopes to achieve the following goals for the financial assistance for childcare: </a:t>
            </a:r>
            <a:endParaRPr lang="en-US" sz="1600">
              <a:cs typeface="Arial"/>
            </a:endParaRPr>
          </a:p>
        </p:txBody>
      </p:sp>
      <p:grpSp>
        <p:nvGrpSpPr>
          <p:cNvPr id="37" name="Group 36">
            <a:extLst>
              <a:ext uri="{FF2B5EF4-FFF2-40B4-BE49-F238E27FC236}">
                <a16:creationId xmlns:a16="http://schemas.microsoft.com/office/drawing/2014/main" id="{5C33CE6C-6FDE-A8EB-E8FF-9DF7C29B6D9D}"/>
              </a:ext>
            </a:extLst>
          </p:cNvPr>
          <p:cNvGrpSpPr/>
          <p:nvPr/>
        </p:nvGrpSpPr>
        <p:grpSpPr>
          <a:xfrm>
            <a:off x="608099" y="2990483"/>
            <a:ext cx="2828071" cy="2743200"/>
            <a:chOff x="693022" y="2400366"/>
            <a:chExt cx="2828071" cy="2743200"/>
          </a:xfrm>
        </p:grpSpPr>
        <p:grpSp>
          <p:nvGrpSpPr>
            <p:cNvPr id="23" name="Group 22">
              <a:extLst>
                <a:ext uri="{FF2B5EF4-FFF2-40B4-BE49-F238E27FC236}">
                  <a16:creationId xmlns:a16="http://schemas.microsoft.com/office/drawing/2014/main" id="{7059D4F9-72BB-FCA1-6BC4-F2FC1EDEF83F}"/>
                </a:ext>
              </a:extLst>
            </p:cNvPr>
            <p:cNvGrpSpPr>
              <a:grpSpLocks noChangeAspect="1"/>
            </p:cNvGrpSpPr>
            <p:nvPr/>
          </p:nvGrpSpPr>
          <p:grpSpPr>
            <a:xfrm>
              <a:off x="693022" y="2400366"/>
              <a:ext cx="2828071" cy="2743200"/>
              <a:chOff x="3983159" y="2436357"/>
              <a:chExt cx="1592460" cy="1447546"/>
            </a:xfrm>
          </p:grpSpPr>
          <p:sp>
            <p:nvSpPr>
              <p:cNvPr id="8" name="Oval 7">
                <a:extLst>
                  <a:ext uri="{FF2B5EF4-FFF2-40B4-BE49-F238E27FC236}">
                    <a16:creationId xmlns:a16="http://schemas.microsoft.com/office/drawing/2014/main" id="{62FAC539-5828-6A02-100C-C41300210759}"/>
                  </a:ext>
                </a:extLst>
              </p:cNvPr>
              <p:cNvSpPr/>
              <p:nvPr/>
            </p:nvSpPr>
            <p:spPr>
              <a:xfrm>
                <a:off x="3983159" y="2436357"/>
                <a:ext cx="1447546" cy="1447546"/>
              </a:xfrm>
              <a:prstGeom prst="ellipse">
                <a:avLst/>
              </a:prstGeom>
              <a:solidFill>
                <a:srgbClr val="7030A0">
                  <a:alpha val="50000"/>
                </a:srgbClr>
              </a:solidFill>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sp>
            <p:nvSpPr>
              <p:cNvPr id="9" name="Oval 8">
                <a:extLst>
                  <a:ext uri="{FF2B5EF4-FFF2-40B4-BE49-F238E27FC236}">
                    <a16:creationId xmlns:a16="http://schemas.microsoft.com/office/drawing/2014/main" id="{1DC2D88D-6F0C-F30F-4045-7A0952EEAF8C}"/>
                  </a:ext>
                </a:extLst>
              </p:cNvPr>
              <p:cNvSpPr/>
              <p:nvPr/>
            </p:nvSpPr>
            <p:spPr>
              <a:xfrm>
                <a:off x="4051635" y="2497154"/>
                <a:ext cx="260558" cy="260558"/>
              </a:xfrm>
              <a:prstGeom prst="ellipse">
                <a:avLst/>
              </a:prstGeom>
              <a:solidFill>
                <a:srgbClr val="7030A0">
                  <a:alpha val="50000"/>
                </a:srgbClr>
              </a:solidFill>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sp>
            <p:nvSpPr>
              <p:cNvPr id="10" name="Freeform: Shape 9">
                <a:extLst>
                  <a:ext uri="{FF2B5EF4-FFF2-40B4-BE49-F238E27FC236}">
                    <a16:creationId xmlns:a16="http://schemas.microsoft.com/office/drawing/2014/main" id="{25F01150-8C88-B078-D8DE-56233603D841}"/>
                  </a:ext>
                </a:extLst>
              </p:cNvPr>
              <p:cNvSpPr/>
              <p:nvPr/>
            </p:nvSpPr>
            <p:spPr>
              <a:xfrm>
                <a:off x="4181914" y="2497154"/>
                <a:ext cx="1393705" cy="260558"/>
              </a:xfrm>
              <a:custGeom>
                <a:avLst/>
                <a:gdLst>
                  <a:gd name="connsiteX0" fmla="*/ 0 w 1393705"/>
                  <a:gd name="connsiteY0" fmla="*/ 0 h 260558"/>
                  <a:gd name="connsiteX1" fmla="*/ 1393705 w 1393705"/>
                  <a:gd name="connsiteY1" fmla="*/ 0 h 260558"/>
                  <a:gd name="connsiteX2" fmla="*/ 1393705 w 1393705"/>
                  <a:gd name="connsiteY2" fmla="*/ 260558 h 260558"/>
                  <a:gd name="connsiteX3" fmla="*/ 0 w 1393705"/>
                  <a:gd name="connsiteY3" fmla="*/ 260558 h 260558"/>
                  <a:gd name="connsiteX4" fmla="*/ 0 w 1393705"/>
                  <a:gd name="connsiteY4" fmla="*/ 0 h 2605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3705" h="260558">
                    <a:moveTo>
                      <a:pt x="0" y="0"/>
                    </a:moveTo>
                    <a:lnTo>
                      <a:pt x="1393705" y="0"/>
                    </a:lnTo>
                    <a:lnTo>
                      <a:pt x="1393705" y="260558"/>
                    </a:lnTo>
                    <a:lnTo>
                      <a:pt x="0" y="260558"/>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20320" rIns="0" bIns="20320" numCol="1" spcCol="1270" anchor="ctr" anchorCtr="0">
                <a:noAutofit/>
              </a:bodyPr>
              <a:lstStyle/>
              <a:p>
                <a:pPr marL="0" lvl="0" indent="0" algn="l" defTabSz="711200">
                  <a:lnSpc>
                    <a:spcPct val="90000"/>
                  </a:lnSpc>
                  <a:spcBef>
                    <a:spcPct val="0"/>
                  </a:spcBef>
                  <a:spcAft>
                    <a:spcPct val="35000"/>
                  </a:spcAft>
                  <a:buNone/>
                </a:pPr>
                <a:r>
                  <a:rPr lang="en-US" sz="1600" b="1" kern="1200"/>
                  <a:t>1</a:t>
                </a:r>
              </a:p>
            </p:txBody>
          </p:sp>
          <p:sp>
            <p:nvSpPr>
              <p:cNvPr id="11" name="Freeform: Shape 10">
                <a:extLst>
                  <a:ext uri="{FF2B5EF4-FFF2-40B4-BE49-F238E27FC236}">
                    <a16:creationId xmlns:a16="http://schemas.microsoft.com/office/drawing/2014/main" id="{119B1D3E-FD47-FBC5-43DC-3D6E8BA38521}"/>
                  </a:ext>
                </a:extLst>
              </p:cNvPr>
              <p:cNvSpPr/>
              <p:nvPr/>
            </p:nvSpPr>
            <p:spPr>
              <a:xfrm>
                <a:off x="4329987" y="2695209"/>
                <a:ext cx="944807" cy="527983"/>
              </a:xfrm>
              <a:custGeom>
                <a:avLst/>
                <a:gdLst>
                  <a:gd name="connsiteX0" fmla="*/ 0 w 1393705"/>
                  <a:gd name="connsiteY0" fmla="*/ 0 h 347490"/>
                  <a:gd name="connsiteX1" fmla="*/ 1393705 w 1393705"/>
                  <a:gd name="connsiteY1" fmla="*/ 0 h 347490"/>
                  <a:gd name="connsiteX2" fmla="*/ 1393705 w 1393705"/>
                  <a:gd name="connsiteY2" fmla="*/ 347490 h 347490"/>
                  <a:gd name="connsiteX3" fmla="*/ 0 w 1393705"/>
                  <a:gd name="connsiteY3" fmla="*/ 347490 h 347490"/>
                  <a:gd name="connsiteX4" fmla="*/ 0 w 1393705"/>
                  <a:gd name="connsiteY4" fmla="*/ 0 h 3474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3705" h="347490">
                    <a:moveTo>
                      <a:pt x="0" y="0"/>
                    </a:moveTo>
                    <a:lnTo>
                      <a:pt x="1393705" y="0"/>
                    </a:lnTo>
                    <a:lnTo>
                      <a:pt x="1393705" y="347490"/>
                    </a:lnTo>
                    <a:lnTo>
                      <a:pt x="0" y="34749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15240" rIns="0" bIns="15240" numCol="1" spcCol="1270" anchor="ctr" anchorCtr="0">
                <a:noAutofit/>
              </a:bodyPr>
              <a:lstStyle/>
              <a:p>
                <a:pPr marL="0" lvl="0" indent="0" algn="l" defTabSz="533400">
                  <a:lnSpc>
                    <a:spcPct val="90000"/>
                  </a:lnSpc>
                  <a:spcBef>
                    <a:spcPct val="0"/>
                  </a:spcBef>
                  <a:spcAft>
                    <a:spcPct val="35000"/>
                  </a:spcAft>
                  <a:buNone/>
                </a:pPr>
                <a:r>
                  <a:rPr lang="en-US" sz="2000" kern="1200"/>
                  <a:t>Increase overall system efficiency </a:t>
                </a:r>
              </a:p>
            </p:txBody>
          </p:sp>
        </p:grpSp>
        <p:pic>
          <p:nvPicPr>
            <p:cNvPr id="28" name="Graphic 27" descr="Clipboard Checked with solid fill">
              <a:extLst>
                <a:ext uri="{FF2B5EF4-FFF2-40B4-BE49-F238E27FC236}">
                  <a16:creationId xmlns:a16="http://schemas.microsoft.com/office/drawing/2014/main" id="{46A88CD8-E493-BD74-C8EF-71A3DA5257F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512805" y="4158169"/>
              <a:ext cx="868680" cy="868680"/>
            </a:xfrm>
            <a:prstGeom prst="rect">
              <a:avLst/>
            </a:prstGeom>
          </p:spPr>
        </p:pic>
      </p:grpSp>
      <p:grpSp>
        <p:nvGrpSpPr>
          <p:cNvPr id="38" name="Group 37">
            <a:extLst>
              <a:ext uri="{FF2B5EF4-FFF2-40B4-BE49-F238E27FC236}">
                <a16:creationId xmlns:a16="http://schemas.microsoft.com/office/drawing/2014/main" id="{595C0E3D-2AA6-1614-60E8-71BB2CD43363}"/>
              </a:ext>
            </a:extLst>
          </p:cNvPr>
          <p:cNvGrpSpPr/>
          <p:nvPr/>
        </p:nvGrpSpPr>
        <p:grpSpPr>
          <a:xfrm>
            <a:off x="3306403" y="3999981"/>
            <a:ext cx="3017822" cy="2743200"/>
            <a:chOff x="3230908" y="4042954"/>
            <a:chExt cx="3017822" cy="2743200"/>
          </a:xfrm>
        </p:grpSpPr>
        <p:grpSp>
          <p:nvGrpSpPr>
            <p:cNvPr id="24" name="Group 23">
              <a:extLst>
                <a:ext uri="{FF2B5EF4-FFF2-40B4-BE49-F238E27FC236}">
                  <a16:creationId xmlns:a16="http://schemas.microsoft.com/office/drawing/2014/main" id="{17977A9C-2FC7-C924-36A6-B73245D5B9E1}"/>
                </a:ext>
              </a:extLst>
            </p:cNvPr>
            <p:cNvGrpSpPr>
              <a:grpSpLocks noChangeAspect="1"/>
            </p:cNvGrpSpPr>
            <p:nvPr/>
          </p:nvGrpSpPr>
          <p:grpSpPr>
            <a:xfrm>
              <a:off x="3230908" y="4042954"/>
              <a:ext cx="3017822" cy="2743200"/>
              <a:chOff x="3983159" y="3742175"/>
              <a:chExt cx="1592460" cy="1447546"/>
            </a:xfrm>
          </p:grpSpPr>
          <p:sp>
            <p:nvSpPr>
              <p:cNvPr id="12" name="Oval 11">
                <a:extLst>
                  <a:ext uri="{FF2B5EF4-FFF2-40B4-BE49-F238E27FC236}">
                    <a16:creationId xmlns:a16="http://schemas.microsoft.com/office/drawing/2014/main" id="{9DB9AA74-56E6-EE3D-67D5-0879484AD028}"/>
                  </a:ext>
                </a:extLst>
              </p:cNvPr>
              <p:cNvSpPr/>
              <p:nvPr/>
            </p:nvSpPr>
            <p:spPr>
              <a:xfrm>
                <a:off x="3983159" y="3742175"/>
                <a:ext cx="1447546" cy="1447546"/>
              </a:xfrm>
              <a:prstGeom prst="ellipse">
                <a:avLst/>
              </a:prstGeom>
              <a:solidFill>
                <a:srgbClr val="FFC000">
                  <a:alpha val="50000"/>
                </a:srgbClr>
              </a:solidFill>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sp>
            <p:nvSpPr>
              <p:cNvPr id="13" name="Oval 12">
                <a:extLst>
                  <a:ext uri="{FF2B5EF4-FFF2-40B4-BE49-F238E27FC236}">
                    <a16:creationId xmlns:a16="http://schemas.microsoft.com/office/drawing/2014/main" id="{2AF33F75-FD85-1B1A-0498-9139149FFF5E}"/>
                  </a:ext>
                </a:extLst>
              </p:cNvPr>
              <p:cNvSpPr/>
              <p:nvPr/>
            </p:nvSpPr>
            <p:spPr>
              <a:xfrm>
                <a:off x="4051635" y="3802972"/>
                <a:ext cx="260558" cy="260558"/>
              </a:xfrm>
              <a:prstGeom prst="ellipse">
                <a:avLst/>
              </a:prstGeom>
              <a:solidFill>
                <a:srgbClr val="FFC000">
                  <a:alpha val="50000"/>
                </a:srgbClr>
              </a:solidFill>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sp>
            <p:nvSpPr>
              <p:cNvPr id="14" name="Freeform: Shape 13">
                <a:extLst>
                  <a:ext uri="{FF2B5EF4-FFF2-40B4-BE49-F238E27FC236}">
                    <a16:creationId xmlns:a16="http://schemas.microsoft.com/office/drawing/2014/main" id="{1A6C2FA4-56C5-0268-338B-42D08DD9DB27}"/>
                  </a:ext>
                </a:extLst>
              </p:cNvPr>
              <p:cNvSpPr/>
              <p:nvPr/>
            </p:nvSpPr>
            <p:spPr>
              <a:xfrm>
                <a:off x="4181914" y="3802972"/>
                <a:ext cx="1393705" cy="260558"/>
              </a:xfrm>
              <a:custGeom>
                <a:avLst/>
                <a:gdLst>
                  <a:gd name="connsiteX0" fmla="*/ 0 w 1393705"/>
                  <a:gd name="connsiteY0" fmla="*/ 0 h 260558"/>
                  <a:gd name="connsiteX1" fmla="*/ 1393705 w 1393705"/>
                  <a:gd name="connsiteY1" fmla="*/ 0 h 260558"/>
                  <a:gd name="connsiteX2" fmla="*/ 1393705 w 1393705"/>
                  <a:gd name="connsiteY2" fmla="*/ 260558 h 260558"/>
                  <a:gd name="connsiteX3" fmla="*/ 0 w 1393705"/>
                  <a:gd name="connsiteY3" fmla="*/ 260558 h 260558"/>
                  <a:gd name="connsiteX4" fmla="*/ 0 w 1393705"/>
                  <a:gd name="connsiteY4" fmla="*/ 0 h 2605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3705" h="260558">
                    <a:moveTo>
                      <a:pt x="0" y="0"/>
                    </a:moveTo>
                    <a:lnTo>
                      <a:pt x="1393705" y="0"/>
                    </a:lnTo>
                    <a:lnTo>
                      <a:pt x="1393705" y="260558"/>
                    </a:lnTo>
                    <a:lnTo>
                      <a:pt x="0" y="260558"/>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20320" rIns="0" bIns="20320" numCol="1" spcCol="1270" anchor="ctr" anchorCtr="0">
                <a:noAutofit/>
              </a:bodyPr>
              <a:lstStyle/>
              <a:p>
                <a:pPr marL="0" lvl="0" indent="0" algn="l" defTabSz="711200">
                  <a:lnSpc>
                    <a:spcPct val="90000"/>
                  </a:lnSpc>
                  <a:spcBef>
                    <a:spcPct val="0"/>
                  </a:spcBef>
                  <a:spcAft>
                    <a:spcPct val="35000"/>
                  </a:spcAft>
                  <a:buNone/>
                </a:pPr>
                <a:r>
                  <a:rPr lang="en-US" sz="1600" b="1" kern="1200"/>
                  <a:t>2</a:t>
                </a:r>
              </a:p>
            </p:txBody>
          </p:sp>
          <p:sp>
            <p:nvSpPr>
              <p:cNvPr id="15" name="Freeform: Shape 14">
                <a:extLst>
                  <a:ext uri="{FF2B5EF4-FFF2-40B4-BE49-F238E27FC236}">
                    <a16:creationId xmlns:a16="http://schemas.microsoft.com/office/drawing/2014/main" id="{32CDDF91-ED55-125E-44F0-2E514EF05E1E}"/>
                  </a:ext>
                </a:extLst>
              </p:cNvPr>
              <p:cNvSpPr/>
              <p:nvPr/>
            </p:nvSpPr>
            <p:spPr>
              <a:xfrm>
                <a:off x="4339836" y="3907249"/>
                <a:ext cx="844377" cy="831406"/>
              </a:xfrm>
              <a:custGeom>
                <a:avLst/>
                <a:gdLst>
                  <a:gd name="connsiteX0" fmla="*/ 0 w 1393705"/>
                  <a:gd name="connsiteY0" fmla="*/ 0 h 505440"/>
                  <a:gd name="connsiteX1" fmla="*/ 1393705 w 1393705"/>
                  <a:gd name="connsiteY1" fmla="*/ 0 h 505440"/>
                  <a:gd name="connsiteX2" fmla="*/ 1393705 w 1393705"/>
                  <a:gd name="connsiteY2" fmla="*/ 505440 h 505440"/>
                  <a:gd name="connsiteX3" fmla="*/ 0 w 1393705"/>
                  <a:gd name="connsiteY3" fmla="*/ 505440 h 505440"/>
                  <a:gd name="connsiteX4" fmla="*/ 0 w 1393705"/>
                  <a:gd name="connsiteY4" fmla="*/ 0 h 505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3705" h="505440">
                    <a:moveTo>
                      <a:pt x="0" y="0"/>
                    </a:moveTo>
                    <a:lnTo>
                      <a:pt x="1393705" y="0"/>
                    </a:lnTo>
                    <a:lnTo>
                      <a:pt x="1393705" y="505440"/>
                    </a:lnTo>
                    <a:lnTo>
                      <a:pt x="0" y="50544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15240" rIns="0" bIns="15240" numCol="1" spcCol="1270" anchor="ctr" anchorCtr="0">
                <a:noAutofit/>
              </a:bodyPr>
              <a:lstStyle/>
              <a:p>
                <a:pPr marL="0" lvl="0" indent="0" algn="l" defTabSz="533400">
                  <a:lnSpc>
                    <a:spcPct val="90000"/>
                  </a:lnSpc>
                  <a:spcBef>
                    <a:spcPct val="0"/>
                  </a:spcBef>
                  <a:spcAft>
                    <a:spcPct val="35000"/>
                  </a:spcAft>
                  <a:buNone/>
                </a:pPr>
                <a:r>
                  <a:rPr lang="en-US" sz="2000" kern="1200"/>
                  <a:t>Prioritize family needs and experience</a:t>
                </a:r>
              </a:p>
            </p:txBody>
          </p:sp>
        </p:grpSp>
        <p:pic>
          <p:nvPicPr>
            <p:cNvPr id="32" name="Graphic 31" descr="Family with two children with solid fill">
              <a:extLst>
                <a:ext uri="{FF2B5EF4-FFF2-40B4-BE49-F238E27FC236}">
                  <a16:creationId xmlns:a16="http://schemas.microsoft.com/office/drawing/2014/main" id="{E0F1E4C4-0032-6155-0838-7DED6B2AEB6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168168" y="5857557"/>
              <a:ext cx="868680" cy="868680"/>
            </a:xfrm>
            <a:prstGeom prst="rect">
              <a:avLst/>
            </a:prstGeom>
          </p:spPr>
        </p:pic>
      </p:grpSp>
      <p:grpSp>
        <p:nvGrpSpPr>
          <p:cNvPr id="39" name="Group 38">
            <a:extLst>
              <a:ext uri="{FF2B5EF4-FFF2-40B4-BE49-F238E27FC236}">
                <a16:creationId xmlns:a16="http://schemas.microsoft.com/office/drawing/2014/main" id="{695CBE44-D7A8-8DA8-4A2F-F3F4D7B210C9}"/>
              </a:ext>
            </a:extLst>
          </p:cNvPr>
          <p:cNvGrpSpPr/>
          <p:nvPr/>
        </p:nvGrpSpPr>
        <p:grpSpPr>
          <a:xfrm>
            <a:off x="6049603" y="2941208"/>
            <a:ext cx="3017822" cy="2743200"/>
            <a:chOff x="5865422" y="2501620"/>
            <a:chExt cx="3017822" cy="2743200"/>
          </a:xfrm>
        </p:grpSpPr>
        <p:grpSp>
          <p:nvGrpSpPr>
            <p:cNvPr id="26" name="Group 25">
              <a:extLst>
                <a:ext uri="{FF2B5EF4-FFF2-40B4-BE49-F238E27FC236}">
                  <a16:creationId xmlns:a16="http://schemas.microsoft.com/office/drawing/2014/main" id="{7A5EA801-AB7A-47C8-183D-01E3C6BA2CBB}"/>
                </a:ext>
              </a:extLst>
            </p:cNvPr>
            <p:cNvGrpSpPr>
              <a:grpSpLocks noChangeAspect="1"/>
            </p:cNvGrpSpPr>
            <p:nvPr/>
          </p:nvGrpSpPr>
          <p:grpSpPr>
            <a:xfrm>
              <a:off x="5865422" y="2501620"/>
              <a:ext cx="3017822" cy="2743200"/>
              <a:chOff x="3983159" y="5047993"/>
              <a:chExt cx="1592460" cy="1447546"/>
            </a:xfrm>
          </p:grpSpPr>
          <p:sp>
            <p:nvSpPr>
              <p:cNvPr id="16" name="Oval 15">
                <a:extLst>
                  <a:ext uri="{FF2B5EF4-FFF2-40B4-BE49-F238E27FC236}">
                    <a16:creationId xmlns:a16="http://schemas.microsoft.com/office/drawing/2014/main" id="{CEC4A9DB-0737-86F5-58A7-196782CC7531}"/>
                  </a:ext>
                </a:extLst>
              </p:cNvPr>
              <p:cNvSpPr/>
              <p:nvPr/>
            </p:nvSpPr>
            <p:spPr>
              <a:xfrm>
                <a:off x="3983159" y="5047993"/>
                <a:ext cx="1447546" cy="1447546"/>
              </a:xfrm>
              <a:prstGeom prst="ellipse">
                <a:avLst/>
              </a:prstGeom>
              <a:solidFill>
                <a:srgbClr val="00B0F0">
                  <a:alpha val="50000"/>
                </a:srgbClr>
              </a:solidFill>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sp>
            <p:nvSpPr>
              <p:cNvPr id="17" name="Oval 16">
                <a:extLst>
                  <a:ext uri="{FF2B5EF4-FFF2-40B4-BE49-F238E27FC236}">
                    <a16:creationId xmlns:a16="http://schemas.microsoft.com/office/drawing/2014/main" id="{A6E33160-B5D6-1850-EA64-92C28AD3C55F}"/>
                  </a:ext>
                </a:extLst>
              </p:cNvPr>
              <p:cNvSpPr/>
              <p:nvPr/>
            </p:nvSpPr>
            <p:spPr>
              <a:xfrm>
                <a:off x="4051635" y="5108790"/>
                <a:ext cx="260558" cy="260558"/>
              </a:xfrm>
              <a:prstGeom prst="ellipse">
                <a:avLst/>
              </a:prstGeom>
              <a:solidFill>
                <a:srgbClr val="00B0F0">
                  <a:alpha val="50000"/>
                </a:srgbClr>
              </a:solidFill>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sp>
            <p:nvSpPr>
              <p:cNvPr id="18" name="Freeform: Shape 17">
                <a:extLst>
                  <a:ext uri="{FF2B5EF4-FFF2-40B4-BE49-F238E27FC236}">
                    <a16:creationId xmlns:a16="http://schemas.microsoft.com/office/drawing/2014/main" id="{7925FED7-265B-4E2E-5513-2C7467976BDB}"/>
                  </a:ext>
                </a:extLst>
              </p:cNvPr>
              <p:cNvSpPr/>
              <p:nvPr/>
            </p:nvSpPr>
            <p:spPr>
              <a:xfrm>
                <a:off x="4181914" y="5108790"/>
                <a:ext cx="1393705" cy="260558"/>
              </a:xfrm>
              <a:custGeom>
                <a:avLst/>
                <a:gdLst>
                  <a:gd name="connsiteX0" fmla="*/ 0 w 1393705"/>
                  <a:gd name="connsiteY0" fmla="*/ 0 h 260558"/>
                  <a:gd name="connsiteX1" fmla="*/ 1393705 w 1393705"/>
                  <a:gd name="connsiteY1" fmla="*/ 0 h 260558"/>
                  <a:gd name="connsiteX2" fmla="*/ 1393705 w 1393705"/>
                  <a:gd name="connsiteY2" fmla="*/ 260558 h 260558"/>
                  <a:gd name="connsiteX3" fmla="*/ 0 w 1393705"/>
                  <a:gd name="connsiteY3" fmla="*/ 260558 h 260558"/>
                  <a:gd name="connsiteX4" fmla="*/ 0 w 1393705"/>
                  <a:gd name="connsiteY4" fmla="*/ 0 h 2605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3705" h="260558">
                    <a:moveTo>
                      <a:pt x="0" y="0"/>
                    </a:moveTo>
                    <a:lnTo>
                      <a:pt x="1393705" y="0"/>
                    </a:lnTo>
                    <a:lnTo>
                      <a:pt x="1393705" y="260558"/>
                    </a:lnTo>
                    <a:lnTo>
                      <a:pt x="0" y="260558"/>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20320" rIns="0" bIns="20320" numCol="1" spcCol="1270" anchor="ctr" anchorCtr="0">
                <a:noAutofit/>
              </a:bodyPr>
              <a:lstStyle/>
              <a:p>
                <a:pPr marL="0" lvl="0" indent="0" algn="l" defTabSz="711200">
                  <a:lnSpc>
                    <a:spcPct val="90000"/>
                  </a:lnSpc>
                  <a:spcBef>
                    <a:spcPct val="0"/>
                  </a:spcBef>
                  <a:spcAft>
                    <a:spcPct val="35000"/>
                  </a:spcAft>
                  <a:buNone/>
                </a:pPr>
                <a:r>
                  <a:rPr lang="en-US" sz="1600" b="1" kern="1200"/>
                  <a:t>3</a:t>
                </a:r>
              </a:p>
            </p:txBody>
          </p:sp>
          <p:sp>
            <p:nvSpPr>
              <p:cNvPr id="19" name="Freeform: Shape 18">
                <a:extLst>
                  <a:ext uri="{FF2B5EF4-FFF2-40B4-BE49-F238E27FC236}">
                    <a16:creationId xmlns:a16="http://schemas.microsoft.com/office/drawing/2014/main" id="{40EB6F14-5CCF-F5DC-8523-55C915642CEA}"/>
                  </a:ext>
                </a:extLst>
              </p:cNvPr>
              <p:cNvSpPr/>
              <p:nvPr/>
            </p:nvSpPr>
            <p:spPr>
              <a:xfrm>
                <a:off x="4285181" y="5222405"/>
                <a:ext cx="847143" cy="710038"/>
              </a:xfrm>
              <a:custGeom>
                <a:avLst/>
                <a:gdLst>
                  <a:gd name="connsiteX0" fmla="*/ 0 w 1393705"/>
                  <a:gd name="connsiteY0" fmla="*/ 0 h 347490"/>
                  <a:gd name="connsiteX1" fmla="*/ 1393705 w 1393705"/>
                  <a:gd name="connsiteY1" fmla="*/ 0 h 347490"/>
                  <a:gd name="connsiteX2" fmla="*/ 1393705 w 1393705"/>
                  <a:gd name="connsiteY2" fmla="*/ 347490 h 347490"/>
                  <a:gd name="connsiteX3" fmla="*/ 0 w 1393705"/>
                  <a:gd name="connsiteY3" fmla="*/ 347490 h 347490"/>
                  <a:gd name="connsiteX4" fmla="*/ 0 w 1393705"/>
                  <a:gd name="connsiteY4" fmla="*/ 0 h 3474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3705" h="347490">
                    <a:moveTo>
                      <a:pt x="0" y="0"/>
                    </a:moveTo>
                    <a:lnTo>
                      <a:pt x="1393705" y="0"/>
                    </a:lnTo>
                    <a:lnTo>
                      <a:pt x="1393705" y="347490"/>
                    </a:lnTo>
                    <a:lnTo>
                      <a:pt x="0" y="34749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15240" rIns="0" bIns="15240" numCol="1" spcCol="1270" anchor="ctr" anchorCtr="0">
                <a:noAutofit/>
              </a:bodyPr>
              <a:lstStyle/>
              <a:p>
                <a:pPr marL="0" lvl="0" indent="0" algn="l" defTabSz="533400">
                  <a:lnSpc>
                    <a:spcPct val="90000"/>
                  </a:lnSpc>
                  <a:spcBef>
                    <a:spcPct val="0"/>
                  </a:spcBef>
                  <a:spcAft>
                    <a:spcPct val="35000"/>
                  </a:spcAft>
                  <a:buNone/>
                </a:pPr>
                <a:r>
                  <a:rPr lang="en-US" sz="2000" kern="1200"/>
                  <a:t>Modernize and update system</a:t>
                </a:r>
              </a:p>
            </p:txBody>
          </p:sp>
          <p:sp>
            <p:nvSpPr>
              <p:cNvPr id="21" name="Freeform: Shape 20">
                <a:extLst>
                  <a:ext uri="{FF2B5EF4-FFF2-40B4-BE49-F238E27FC236}">
                    <a16:creationId xmlns:a16="http://schemas.microsoft.com/office/drawing/2014/main" id="{DE4A3E61-A54F-D9C4-7D86-16C900F5800E}"/>
                  </a:ext>
                </a:extLst>
              </p:cNvPr>
              <p:cNvSpPr/>
              <p:nvPr/>
            </p:nvSpPr>
            <p:spPr>
              <a:xfrm>
                <a:off x="4181914" y="5777318"/>
                <a:ext cx="1393705" cy="168480"/>
              </a:xfrm>
              <a:custGeom>
                <a:avLst/>
                <a:gdLst>
                  <a:gd name="connsiteX0" fmla="*/ 0 w 1393705"/>
                  <a:gd name="connsiteY0" fmla="*/ 0 h 168480"/>
                  <a:gd name="connsiteX1" fmla="*/ 1393705 w 1393705"/>
                  <a:gd name="connsiteY1" fmla="*/ 0 h 168480"/>
                  <a:gd name="connsiteX2" fmla="*/ 1393705 w 1393705"/>
                  <a:gd name="connsiteY2" fmla="*/ 168480 h 168480"/>
                  <a:gd name="connsiteX3" fmla="*/ 0 w 1393705"/>
                  <a:gd name="connsiteY3" fmla="*/ 168480 h 168480"/>
                  <a:gd name="connsiteX4" fmla="*/ 0 w 1393705"/>
                  <a:gd name="connsiteY4" fmla="*/ 0 h 1684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3705" h="168480">
                    <a:moveTo>
                      <a:pt x="0" y="0"/>
                    </a:moveTo>
                    <a:lnTo>
                      <a:pt x="1393705" y="0"/>
                    </a:lnTo>
                    <a:lnTo>
                      <a:pt x="1393705" y="168480"/>
                    </a:lnTo>
                    <a:lnTo>
                      <a:pt x="0" y="16848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15240" rIns="0" bIns="15240" numCol="1" spcCol="1270" anchor="ctr" anchorCtr="0">
                <a:noAutofit/>
              </a:bodyPr>
              <a:lstStyle/>
              <a:p>
                <a:pPr marL="0" lvl="0" indent="0" algn="l" defTabSz="533400">
                  <a:lnSpc>
                    <a:spcPct val="90000"/>
                  </a:lnSpc>
                  <a:spcBef>
                    <a:spcPct val="0"/>
                  </a:spcBef>
                  <a:spcAft>
                    <a:spcPct val="35000"/>
                  </a:spcAft>
                  <a:buNone/>
                </a:pPr>
                <a:endParaRPr lang="en-US" sz="1200" kern="1200"/>
              </a:p>
            </p:txBody>
          </p:sp>
        </p:grpSp>
        <p:pic>
          <p:nvPicPr>
            <p:cNvPr id="36" name="Graphic 35" descr="Internet with solid fill">
              <a:extLst>
                <a:ext uri="{FF2B5EF4-FFF2-40B4-BE49-F238E27FC236}">
                  <a16:creationId xmlns:a16="http://schemas.microsoft.com/office/drawing/2014/main" id="{32DBC5A4-C8FD-FBBF-EC76-C5114961D25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831049" y="4289581"/>
              <a:ext cx="868680" cy="868680"/>
            </a:xfrm>
            <a:prstGeom prst="rect">
              <a:avLst/>
            </a:prstGeom>
          </p:spPr>
        </p:pic>
      </p:grpSp>
      <p:sp>
        <p:nvSpPr>
          <p:cNvPr id="4" name="TextBox 3">
            <a:extLst>
              <a:ext uri="{FF2B5EF4-FFF2-40B4-BE49-F238E27FC236}">
                <a16:creationId xmlns:a16="http://schemas.microsoft.com/office/drawing/2014/main" id="{CE6935AE-1E34-5FD5-8A91-09CBAF7DB783}"/>
              </a:ext>
            </a:extLst>
          </p:cNvPr>
          <p:cNvSpPr txBox="1"/>
          <p:nvPr/>
        </p:nvSpPr>
        <p:spPr>
          <a:xfrm>
            <a:off x="999867" y="5725704"/>
            <a:ext cx="1901199" cy="523220"/>
          </a:xfrm>
          <a:prstGeom prst="rect">
            <a:avLst/>
          </a:prstGeom>
          <a:solidFill>
            <a:schemeClr val="bg1"/>
          </a:solidFill>
        </p:spPr>
        <p:txBody>
          <a:bodyPr wrap="square" lIns="91440" tIns="45720" rIns="91440" bIns="45720" rtlCol="0" anchor="t">
            <a:spAutoFit/>
          </a:bodyPr>
          <a:lstStyle/>
          <a:p>
            <a:r>
              <a:rPr lang="en-US" sz="1400" i="1"/>
              <a:t>14 proposed regulatory changes</a:t>
            </a:r>
          </a:p>
        </p:txBody>
      </p:sp>
      <p:sp>
        <p:nvSpPr>
          <p:cNvPr id="20" name="TextBox 19">
            <a:extLst>
              <a:ext uri="{FF2B5EF4-FFF2-40B4-BE49-F238E27FC236}">
                <a16:creationId xmlns:a16="http://schemas.microsoft.com/office/drawing/2014/main" id="{649F9170-040A-B781-9EF3-C8C8B6D55C5D}"/>
              </a:ext>
            </a:extLst>
          </p:cNvPr>
          <p:cNvSpPr txBox="1"/>
          <p:nvPr/>
        </p:nvSpPr>
        <p:spPr>
          <a:xfrm>
            <a:off x="6673145" y="5725704"/>
            <a:ext cx="1901199" cy="523220"/>
          </a:xfrm>
          <a:prstGeom prst="rect">
            <a:avLst/>
          </a:prstGeom>
          <a:solidFill>
            <a:schemeClr val="bg1"/>
          </a:solidFill>
        </p:spPr>
        <p:txBody>
          <a:bodyPr wrap="square" rtlCol="0">
            <a:spAutoFit/>
          </a:bodyPr>
          <a:lstStyle/>
          <a:p>
            <a:r>
              <a:rPr lang="en-US" sz="1400" i="1"/>
              <a:t>11 proposed regulatory changes</a:t>
            </a:r>
          </a:p>
        </p:txBody>
      </p:sp>
      <p:sp>
        <p:nvSpPr>
          <p:cNvPr id="22" name="TextBox 21">
            <a:extLst>
              <a:ext uri="{FF2B5EF4-FFF2-40B4-BE49-F238E27FC236}">
                <a16:creationId xmlns:a16="http://schemas.microsoft.com/office/drawing/2014/main" id="{FBB33818-1A9A-0DDD-D64E-C0BF9CE0B90B}"/>
              </a:ext>
            </a:extLst>
          </p:cNvPr>
          <p:cNvSpPr txBox="1"/>
          <p:nvPr/>
        </p:nvSpPr>
        <p:spPr>
          <a:xfrm>
            <a:off x="3806633" y="3493170"/>
            <a:ext cx="1901199" cy="523220"/>
          </a:xfrm>
          <a:prstGeom prst="rect">
            <a:avLst/>
          </a:prstGeom>
          <a:solidFill>
            <a:schemeClr val="bg1"/>
          </a:solidFill>
        </p:spPr>
        <p:txBody>
          <a:bodyPr wrap="square" rtlCol="0">
            <a:spAutoFit/>
          </a:bodyPr>
          <a:lstStyle/>
          <a:p>
            <a:r>
              <a:rPr lang="en-US" sz="1400" i="1"/>
              <a:t>17 proposed regulatory changes</a:t>
            </a:r>
          </a:p>
        </p:txBody>
      </p:sp>
      <p:sp>
        <p:nvSpPr>
          <p:cNvPr id="30" name="TextBox 29">
            <a:extLst>
              <a:ext uri="{FF2B5EF4-FFF2-40B4-BE49-F238E27FC236}">
                <a16:creationId xmlns:a16="http://schemas.microsoft.com/office/drawing/2014/main" id="{5E7913CB-37D1-432B-A0B6-E93F3332CEEE}"/>
              </a:ext>
            </a:extLst>
          </p:cNvPr>
          <p:cNvSpPr txBox="1"/>
          <p:nvPr/>
        </p:nvSpPr>
        <p:spPr>
          <a:xfrm>
            <a:off x="0" y="6510805"/>
            <a:ext cx="1249212" cy="215444"/>
          </a:xfrm>
          <a:prstGeom prst="rect">
            <a:avLst/>
          </a:prstGeom>
          <a:noFill/>
        </p:spPr>
        <p:txBody>
          <a:bodyPr wrap="square">
            <a:spAutoFit/>
          </a:bodyPr>
          <a:lstStyle/>
          <a:p>
            <a:pPr marL="123822">
              <a:buClr>
                <a:srgbClr val="000000"/>
              </a:buClr>
              <a:buSzPts val="1000"/>
              <a:defRPr/>
            </a:pPr>
            <a:r>
              <a:rPr lang="en-US" sz="800" kern="0">
                <a:solidFill>
                  <a:srgbClr val="000000"/>
                </a:solidFill>
                <a:latin typeface="Arial" panose="020B0604020202020204"/>
                <a:cs typeface="Arial"/>
              </a:rPr>
              <a:t>November 8, 2022</a:t>
            </a:r>
          </a:p>
        </p:txBody>
      </p:sp>
    </p:spTree>
    <p:extLst>
      <p:ext uri="{BB962C8B-B14F-4D97-AF65-F5344CB8AC3E}">
        <p14:creationId xmlns:p14="http://schemas.microsoft.com/office/powerpoint/2010/main" val="29449311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AF7CD9C0-B2E6-77BC-469D-2F035149B9A8}"/>
              </a:ext>
            </a:extLst>
          </p:cNvPr>
          <p:cNvGrpSpPr/>
          <p:nvPr/>
        </p:nvGrpSpPr>
        <p:grpSpPr>
          <a:xfrm>
            <a:off x="272279" y="231879"/>
            <a:ext cx="2815076" cy="2743200"/>
            <a:chOff x="693020" y="2400366"/>
            <a:chExt cx="2815076" cy="2743200"/>
          </a:xfrm>
        </p:grpSpPr>
        <p:grpSp>
          <p:nvGrpSpPr>
            <p:cNvPr id="7" name="Group 6">
              <a:extLst>
                <a:ext uri="{FF2B5EF4-FFF2-40B4-BE49-F238E27FC236}">
                  <a16:creationId xmlns:a16="http://schemas.microsoft.com/office/drawing/2014/main" id="{4C70B466-BDF7-3DB3-8917-A4B848E24E4D}"/>
                </a:ext>
              </a:extLst>
            </p:cNvPr>
            <p:cNvGrpSpPr>
              <a:grpSpLocks noChangeAspect="1"/>
            </p:cNvGrpSpPr>
            <p:nvPr/>
          </p:nvGrpSpPr>
          <p:grpSpPr>
            <a:xfrm>
              <a:off x="693020" y="2400366"/>
              <a:ext cx="2815076" cy="2743200"/>
              <a:chOff x="3983159" y="2436357"/>
              <a:chExt cx="1585143" cy="1447546"/>
            </a:xfrm>
          </p:grpSpPr>
          <p:sp>
            <p:nvSpPr>
              <p:cNvPr id="9" name="Oval 8">
                <a:extLst>
                  <a:ext uri="{FF2B5EF4-FFF2-40B4-BE49-F238E27FC236}">
                    <a16:creationId xmlns:a16="http://schemas.microsoft.com/office/drawing/2014/main" id="{5F822AA2-F073-BF3B-967A-BF5D14C87948}"/>
                  </a:ext>
                </a:extLst>
              </p:cNvPr>
              <p:cNvSpPr/>
              <p:nvPr/>
            </p:nvSpPr>
            <p:spPr>
              <a:xfrm>
                <a:off x="3983159" y="2436357"/>
                <a:ext cx="1447546" cy="1447546"/>
              </a:xfrm>
              <a:prstGeom prst="ellipse">
                <a:avLst/>
              </a:prstGeom>
              <a:solidFill>
                <a:srgbClr val="7030A0">
                  <a:alpha val="50000"/>
                </a:srgbClr>
              </a:solidFill>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sp>
            <p:nvSpPr>
              <p:cNvPr id="10" name="Oval 9">
                <a:extLst>
                  <a:ext uri="{FF2B5EF4-FFF2-40B4-BE49-F238E27FC236}">
                    <a16:creationId xmlns:a16="http://schemas.microsoft.com/office/drawing/2014/main" id="{FE984051-2FEE-27AF-FAD3-0CD33A800718}"/>
                  </a:ext>
                </a:extLst>
              </p:cNvPr>
              <p:cNvSpPr/>
              <p:nvPr/>
            </p:nvSpPr>
            <p:spPr>
              <a:xfrm>
                <a:off x="4051635" y="2497154"/>
                <a:ext cx="260558" cy="260558"/>
              </a:xfrm>
              <a:prstGeom prst="ellipse">
                <a:avLst/>
              </a:prstGeom>
              <a:solidFill>
                <a:srgbClr val="7030A0">
                  <a:alpha val="50000"/>
                </a:srgbClr>
              </a:solidFill>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sp>
            <p:nvSpPr>
              <p:cNvPr id="11" name="Freeform: Shape 10">
                <a:extLst>
                  <a:ext uri="{FF2B5EF4-FFF2-40B4-BE49-F238E27FC236}">
                    <a16:creationId xmlns:a16="http://schemas.microsoft.com/office/drawing/2014/main" id="{9B4D25A4-6E2F-15FF-663E-F91F127CF689}"/>
                  </a:ext>
                </a:extLst>
              </p:cNvPr>
              <p:cNvSpPr/>
              <p:nvPr/>
            </p:nvSpPr>
            <p:spPr>
              <a:xfrm>
                <a:off x="4174597" y="2497154"/>
                <a:ext cx="1393705" cy="260558"/>
              </a:xfrm>
              <a:custGeom>
                <a:avLst/>
                <a:gdLst>
                  <a:gd name="connsiteX0" fmla="*/ 0 w 1393705"/>
                  <a:gd name="connsiteY0" fmla="*/ 0 h 260558"/>
                  <a:gd name="connsiteX1" fmla="*/ 1393705 w 1393705"/>
                  <a:gd name="connsiteY1" fmla="*/ 0 h 260558"/>
                  <a:gd name="connsiteX2" fmla="*/ 1393705 w 1393705"/>
                  <a:gd name="connsiteY2" fmla="*/ 260558 h 260558"/>
                  <a:gd name="connsiteX3" fmla="*/ 0 w 1393705"/>
                  <a:gd name="connsiteY3" fmla="*/ 260558 h 260558"/>
                  <a:gd name="connsiteX4" fmla="*/ 0 w 1393705"/>
                  <a:gd name="connsiteY4" fmla="*/ 0 h 2605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3705" h="260558">
                    <a:moveTo>
                      <a:pt x="0" y="0"/>
                    </a:moveTo>
                    <a:lnTo>
                      <a:pt x="1393705" y="0"/>
                    </a:lnTo>
                    <a:lnTo>
                      <a:pt x="1393705" y="260558"/>
                    </a:lnTo>
                    <a:lnTo>
                      <a:pt x="0" y="260558"/>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20320" rIns="0" bIns="20320" numCol="1" spcCol="1270" anchor="ctr" anchorCtr="0">
                <a:noAutofit/>
              </a:bodyPr>
              <a:lstStyle/>
              <a:p>
                <a:pPr marL="0" lvl="0" indent="0" algn="l" defTabSz="711200">
                  <a:lnSpc>
                    <a:spcPct val="90000"/>
                  </a:lnSpc>
                  <a:spcBef>
                    <a:spcPct val="0"/>
                  </a:spcBef>
                  <a:spcAft>
                    <a:spcPct val="35000"/>
                  </a:spcAft>
                  <a:buNone/>
                </a:pPr>
                <a:r>
                  <a:rPr lang="en-US" sz="1600" b="1" kern="1200"/>
                  <a:t>1</a:t>
                </a:r>
              </a:p>
            </p:txBody>
          </p:sp>
          <p:sp>
            <p:nvSpPr>
              <p:cNvPr id="12" name="Freeform: Shape 11">
                <a:extLst>
                  <a:ext uri="{FF2B5EF4-FFF2-40B4-BE49-F238E27FC236}">
                    <a16:creationId xmlns:a16="http://schemas.microsoft.com/office/drawing/2014/main" id="{B2785AE9-DCB9-AECE-88A0-6FD60A648D6C}"/>
                  </a:ext>
                </a:extLst>
              </p:cNvPr>
              <p:cNvSpPr/>
              <p:nvPr/>
            </p:nvSpPr>
            <p:spPr>
              <a:xfrm>
                <a:off x="4329987" y="2695209"/>
                <a:ext cx="944807" cy="527983"/>
              </a:xfrm>
              <a:custGeom>
                <a:avLst/>
                <a:gdLst>
                  <a:gd name="connsiteX0" fmla="*/ 0 w 1393705"/>
                  <a:gd name="connsiteY0" fmla="*/ 0 h 347490"/>
                  <a:gd name="connsiteX1" fmla="*/ 1393705 w 1393705"/>
                  <a:gd name="connsiteY1" fmla="*/ 0 h 347490"/>
                  <a:gd name="connsiteX2" fmla="*/ 1393705 w 1393705"/>
                  <a:gd name="connsiteY2" fmla="*/ 347490 h 347490"/>
                  <a:gd name="connsiteX3" fmla="*/ 0 w 1393705"/>
                  <a:gd name="connsiteY3" fmla="*/ 347490 h 347490"/>
                  <a:gd name="connsiteX4" fmla="*/ 0 w 1393705"/>
                  <a:gd name="connsiteY4" fmla="*/ 0 h 3474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3705" h="347490">
                    <a:moveTo>
                      <a:pt x="0" y="0"/>
                    </a:moveTo>
                    <a:lnTo>
                      <a:pt x="1393705" y="0"/>
                    </a:lnTo>
                    <a:lnTo>
                      <a:pt x="1393705" y="347490"/>
                    </a:lnTo>
                    <a:lnTo>
                      <a:pt x="0" y="34749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15240" rIns="0" bIns="15240" numCol="1" spcCol="1270" anchor="ctr" anchorCtr="0">
                <a:noAutofit/>
              </a:bodyPr>
              <a:lstStyle/>
              <a:p>
                <a:pPr marL="0" lvl="0" indent="0" algn="l" defTabSz="533400">
                  <a:lnSpc>
                    <a:spcPct val="90000"/>
                  </a:lnSpc>
                  <a:spcBef>
                    <a:spcPct val="0"/>
                  </a:spcBef>
                  <a:spcAft>
                    <a:spcPct val="35000"/>
                  </a:spcAft>
                  <a:buNone/>
                </a:pPr>
                <a:r>
                  <a:rPr lang="en-US" sz="2000" kern="1200"/>
                  <a:t>Increase overall system efficiency </a:t>
                </a:r>
              </a:p>
            </p:txBody>
          </p:sp>
        </p:grpSp>
        <p:pic>
          <p:nvPicPr>
            <p:cNvPr id="8" name="Graphic 7" descr="Clipboard Checked with solid fill">
              <a:extLst>
                <a:ext uri="{FF2B5EF4-FFF2-40B4-BE49-F238E27FC236}">
                  <a16:creationId xmlns:a16="http://schemas.microsoft.com/office/drawing/2014/main" id="{EC76071A-1912-C0A9-C2DB-2DF473E8779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512805" y="4158169"/>
              <a:ext cx="868680" cy="868680"/>
            </a:xfrm>
            <a:prstGeom prst="rect">
              <a:avLst/>
            </a:prstGeom>
          </p:spPr>
        </p:pic>
      </p:grpSp>
      <p:sp>
        <p:nvSpPr>
          <p:cNvPr id="13" name="TextBox 12">
            <a:extLst>
              <a:ext uri="{FF2B5EF4-FFF2-40B4-BE49-F238E27FC236}">
                <a16:creationId xmlns:a16="http://schemas.microsoft.com/office/drawing/2014/main" id="{48B3E13E-83D2-650E-A807-82CEACDFEBAD}"/>
              </a:ext>
            </a:extLst>
          </p:cNvPr>
          <p:cNvSpPr txBox="1"/>
          <p:nvPr/>
        </p:nvSpPr>
        <p:spPr>
          <a:xfrm>
            <a:off x="3100352" y="1362038"/>
            <a:ext cx="5155431" cy="5078313"/>
          </a:xfrm>
          <a:prstGeom prst="rect">
            <a:avLst/>
          </a:prstGeom>
          <a:solidFill>
            <a:srgbClr val="7030A0">
              <a:alpha val="21000"/>
            </a:srgbClr>
          </a:solidFill>
        </p:spPr>
        <p:txBody>
          <a:bodyPr wrap="square" rtlCol="0">
            <a:spAutoFit/>
          </a:bodyPr>
          <a:lstStyle/>
          <a:p>
            <a:pPr algn="l" rtl="0" fontAlgn="base"/>
            <a:r>
              <a:rPr lang="en-US" sz="1800" b="1" i="0">
                <a:solidFill>
                  <a:srgbClr val="000000"/>
                </a:solidFill>
                <a:effectLst/>
              </a:rPr>
              <a:t>Approach:</a:t>
            </a:r>
          </a:p>
          <a:p>
            <a:pPr marL="285750" indent="-285750" algn="l" rtl="0" fontAlgn="base">
              <a:buFont typeface="Arial" panose="020B0604020202020204" pitchFamily="34" charset="0"/>
              <a:buChar char="•"/>
            </a:pPr>
            <a:r>
              <a:rPr lang="en-US" sz="1800" b="1" i="0">
                <a:solidFill>
                  <a:srgbClr val="000000"/>
                </a:solidFill>
                <a:effectLst/>
              </a:rPr>
              <a:t>Streamline and clarify roles/responsibilities</a:t>
            </a:r>
            <a:r>
              <a:rPr lang="en-US" sz="1800" b="0" i="0">
                <a:solidFill>
                  <a:srgbClr val="000000"/>
                </a:solidFill>
                <a:effectLst/>
              </a:rPr>
              <a:t> (i.e., revisit subsidy administrators’ responsibilities to shift the burden away from the parent, consider affirmative outreach at different stages of child care financial assistance engagement)  </a:t>
            </a:r>
          </a:p>
          <a:p>
            <a:pPr marL="285750" indent="-285750" algn="l" rtl="0" fontAlgn="base">
              <a:buFont typeface="Arial" panose="020B0604020202020204" pitchFamily="34" charset="0"/>
              <a:buChar char="•"/>
            </a:pPr>
            <a:r>
              <a:rPr lang="en-US" sz="1800" b="1" i="0">
                <a:solidFill>
                  <a:srgbClr val="000000"/>
                </a:solidFill>
                <a:effectLst/>
              </a:rPr>
              <a:t>Reduce documentation burdens</a:t>
            </a:r>
            <a:r>
              <a:rPr lang="en-US" sz="1800" b="0" i="0">
                <a:solidFill>
                  <a:srgbClr val="000000"/>
                </a:solidFill>
                <a:effectLst/>
              </a:rPr>
              <a:t> (paystubs, reduce duplication at reauthorization issues, broaden documentation options/streamline requirements, eligibility alignment with participation in other public assistance programs)  </a:t>
            </a:r>
          </a:p>
          <a:p>
            <a:pPr marL="285750" indent="-285750" algn="l" rtl="0" fontAlgn="base">
              <a:buFont typeface="Arial" panose="020B0604020202020204" pitchFamily="34" charset="0"/>
              <a:buChar char="•"/>
            </a:pPr>
            <a:r>
              <a:rPr lang="en-US" sz="1800" b="1" i="0">
                <a:solidFill>
                  <a:srgbClr val="000000"/>
                </a:solidFill>
                <a:effectLst/>
              </a:rPr>
              <a:t>Use more inclusive and accessible language</a:t>
            </a:r>
            <a:r>
              <a:rPr lang="en-US" sz="1800" b="0" i="0">
                <a:solidFill>
                  <a:srgbClr val="000000"/>
                </a:solidFill>
                <a:effectLst/>
              </a:rPr>
              <a:t> to ensure policies and regulations are streamlined and written in simplified, clear, strength-based language </a:t>
            </a:r>
          </a:p>
          <a:p>
            <a:endParaRPr lang="en-US"/>
          </a:p>
        </p:txBody>
      </p:sp>
      <p:sp>
        <p:nvSpPr>
          <p:cNvPr id="14" name="TextBox 13">
            <a:extLst>
              <a:ext uri="{FF2B5EF4-FFF2-40B4-BE49-F238E27FC236}">
                <a16:creationId xmlns:a16="http://schemas.microsoft.com/office/drawing/2014/main" id="{5E28BE4B-C862-4D0B-8B95-DEEB6C4E07D1}"/>
              </a:ext>
            </a:extLst>
          </p:cNvPr>
          <p:cNvSpPr txBox="1"/>
          <p:nvPr/>
        </p:nvSpPr>
        <p:spPr>
          <a:xfrm>
            <a:off x="0" y="6510805"/>
            <a:ext cx="1249212" cy="215444"/>
          </a:xfrm>
          <a:prstGeom prst="rect">
            <a:avLst/>
          </a:prstGeom>
          <a:noFill/>
        </p:spPr>
        <p:txBody>
          <a:bodyPr wrap="square">
            <a:spAutoFit/>
          </a:bodyPr>
          <a:lstStyle/>
          <a:p>
            <a:pPr marL="123822">
              <a:buClr>
                <a:srgbClr val="000000"/>
              </a:buClr>
              <a:buSzPts val="1000"/>
              <a:defRPr/>
            </a:pPr>
            <a:r>
              <a:rPr lang="en-US" sz="800" kern="0">
                <a:solidFill>
                  <a:srgbClr val="000000"/>
                </a:solidFill>
                <a:latin typeface="Arial" panose="020B0604020202020204"/>
                <a:cs typeface="Arial"/>
              </a:rPr>
              <a:t>November 8, 2022</a:t>
            </a:r>
          </a:p>
        </p:txBody>
      </p:sp>
      <p:sp>
        <p:nvSpPr>
          <p:cNvPr id="15" name="Slide Number Placeholder 1">
            <a:extLst>
              <a:ext uri="{FF2B5EF4-FFF2-40B4-BE49-F238E27FC236}">
                <a16:creationId xmlns:a16="http://schemas.microsoft.com/office/drawing/2014/main" id="{D9F91D4C-41AB-44CC-8771-1E9F9A954BFD}"/>
              </a:ext>
            </a:extLst>
          </p:cNvPr>
          <p:cNvSpPr txBox="1">
            <a:spLocks/>
          </p:cNvSpPr>
          <p:nvPr/>
        </p:nvSpPr>
        <p:spPr bwMode="auto">
          <a:xfrm>
            <a:off x="7210425" y="6594475"/>
            <a:ext cx="1933575" cy="263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r" defTabSz="457200" rtl="0" eaLnBrk="1" latinLnBrk="0" hangingPunct="1">
              <a:spcBef>
                <a:spcPct val="0"/>
              </a:spcBef>
              <a:defRPr sz="800" b="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A56C0EC-3B98-441E-AA55-70D5E6ACE5C8}" type="slidenum">
              <a:rPr kumimoji="0" lang="en-US" sz="8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kumimoji="0" lang="en-US" sz="800" b="0" i="0" u="none" strike="noStrike" kern="1200" cap="none" spc="0" normalizeH="0" baseline="0" noProof="0">
              <a:ln>
                <a:noFill/>
              </a:ln>
              <a:solidFill>
                <a:srgbClr val="000000"/>
              </a:solidFill>
              <a:effectLst/>
              <a:uLnTx/>
              <a:uFillTx/>
              <a:latin typeface="Arial" panose="020B0604020202020204"/>
              <a:ea typeface="+mn-ea"/>
              <a:cs typeface="+mn-cs"/>
            </a:endParaRPr>
          </a:p>
        </p:txBody>
      </p:sp>
    </p:spTree>
    <p:extLst>
      <p:ext uri="{BB962C8B-B14F-4D97-AF65-F5344CB8AC3E}">
        <p14:creationId xmlns:p14="http://schemas.microsoft.com/office/powerpoint/2010/main" val="7789252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C180F1A0-09BF-734E-0442-EA17D1517A08}"/>
              </a:ext>
            </a:extLst>
          </p:cNvPr>
          <p:cNvGraphicFramePr>
            <a:graphicFrameLocks noGrp="1"/>
          </p:cNvGraphicFramePr>
          <p:nvPr>
            <p:extLst>
              <p:ext uri="{D42A27DB-BD31-4B8C-83A1-F6EECF244321}">
                <p14:modId xmlns:p14="http://schemas.microsoft.com/office/powerpoint/2010/main" val="2894248498"/>
              </p:ext>
            </p:extLst>
          </p:nvPr>
        </p:nvGraphicFramePr>
        <p:xfrm>
          <a:off x="943803" y="793604"/>
          <a:ext cx="7446318" cy="5120640"/>
        </p:xfrm>
        <a:graphic>
          <a:graphicData uri="http://schemas.openxmlformats.org/drawingml/2006/table">
            <a:tbl>
              <a:tblPr firstRow="1" bandRow="1">
                <a:tableStyleId>{5940675A-B579-460E-94D1-54222C63F5DA}</a:tableStyleId>
              </a:tblPr>
              <a:tblGrid>
                <a:gridCol w="1397450">
                  <a:extLst>
                    <a:ext uri="{9D8B030D-6E8A-4147-A177-3AD203B41FA5}">
                      <a16:colId xmlns:a16="http://schemas.microsoft.com/office/drawing/2014/main" val="293914253"/>
                    </a:ext>
                  </a:extLst>
                </a:gridCol>
                <a:gridCol w="3535841">
                  <a:extLst>
                    <a:ext uri="{9D8B030D-6E8A-4147-A177-3AD203B41FA5}">
                      <a16:colId xmlns:a16="http://schemas.microsoft.com/office/drawing/2014/main" val="3597804335"/>
                    </a:ext>
                  </a:extLst>
                </a:gridCol>
                <a:gridCol w="1571199">
                  <a:extLst>
                    <a:ext uri="{9D8B030D-6E8A-4147-A177-3AD203B41FA5}">
                      <a16:colId xmlns:a16="http://schemas.microsoft.com/office/drawing/2014/main" val="1721614072"/>
                    </a:ext>
                  </a:extLst>
                </a:gridCol>
                <a:gridCol w="941828">
                  <a:extLst>
                    <a:ext uri="{9D8B030D-6E8A-4147-A177-3AD203B41FA5}">
                      <a16:colId xmlns:a16="http://schemas.microsoft.com/office/drawing/2014/main" val="3246706267"/>
                    </a:ext>
                  </a:extLst>
                </a:gridCol>
              </a:tblGrid>
              <a:tr h="495947">
                <a:tc>
                  <a:txBody>
                    <a:bodyPr/>
                    <a:lstStyle/>
                    <a:p>
                      <a:r>
                        <a:rPr lang="en-US" sz="1200" b="1">
                          <a:latin typeface="+mn-lt"/>
                        </a:rPr>
                        <a:t>Title</a:t>
                      </a:r>
                    </a:p>
                  </a:txBody>
                  <a:tcPr anchor="b">
                    <a:solidFill>
                      <a:srgbClr val="7030A0">
                        <a:alpha val="25098"/>
                      </a:srgbClr>
                    </a:solidFill>
                  </a:tcPr>
                </a:tc>
                <a:tc>
                  <a:txBody>
                    <a:bodyPr/>
                    <a:lstStyle/>
                    <a:p>
                      <a:r>
                        <a:rPr lang="en-US" sz="1200" b="1">
                          <a:latin typeface="+mn-lt"/>
                        </a:rPr>
                        <a:t>Summary of Regulation Changes Under Consideration</a:t>
                      </a:r>
                    </a:p>
                  </a:txBody>
                  <a:tcPr anchor="b">
                    <a:solidFill>
                      <a:srgbClr val="7030A0">
                        <a:alpha val="25098"/>
                      </a:srgbClr>
                    </a:solidFill>
                  </a:tcPr>
                </a:tc>
                <a:tc>
                  <a:txBody>
                    <a:bodyPr/>
                    <a:lstStyle/>
                    <a:p>
                      <a:r>
                        <a:rPr lang="en-US" sz="1200" b="1">
                          <a:latin typeface="+mn-lt"/>
                        </a:rPr>
                        <a:t>Impact</a:t>
                      </a:r>
                    </a:p>
                  </a:txBody>
                  <a:tcPr anchor="b">
                    <a:solidFill>
                      <a:srgbClr val="7030A0">
                        <a:alpha val="25098"/>
                      </a:srgbClr>
                    </a:solidFill>
                  </a:tcPr>
                </a:tc>
                <a:tc>
                  <a:txBody>
                    <a:bodyPr/>
                    <a:lstStyle/>
                    <a:p>
                      <a:r>
                        <a:rPr lang="en-US" sz="1200" b="1">
                          <a:latin typeface="+mn-lt"/>
                        </a:rPr>
                        <a:t>Other Agency Alignment</a:t>
                      </a:r>
                    </a:p>
                  </a:txBody>
                  <a:tcPr anchor="b">
                    <a:solidFill>
                      <a:srgbClr val="7030A0">
                        <a:alpha val="25098"/>
                      </a:srgbClr>
                    </a:solidFill>
                  </a:tcPr>
                </a:tc>
                <a:extLst>
                  <a:ext uri="{0D108BD9-81ED-4DB2-BD59-A6C34878D82A}">
                    <a16:rowId xmlns:a16="http://schemas.microsoft.com/office/drawing/2014/main" val="553868480"/>
                  </a:ext>
                </a:extLst>
              </a:tr>
              <a:tr h="2162272">
                <a:tc>
                  <a:txBody>
                    <a:bodyPr/>
                    <a:lstStyle/>
                    <a:p>
                      <a:pPr marL="0" marR="0" lvl="0" indent="0" algn="l" defTabSz="685783" rtl="0" eaLnBrk="1" fontAlgn="auto" latinLnBrk="0" hangingPunct="1">
                        <a:lnSpc>
                          <a:spcPct val="100000"/>
                        </a:lnSpc>
                        <a:spcBef>
                          <a:spcPts val="0"/>
                        </a:spcBef>
                        <a:spcAft>
                          <a:spcPts val="0"/>
                        </a:spcAft>
                        <a:buClrTx/>
                        <a:buSzTx/>
                        <a:buFontTx/>
                        <a:buNone/>
                        <a:tabLst/>
                        <a:defRPr/>
                      </a:pPr>
                      <a:r>
                        <a:rPr lang="en-US" sz="1200" b="1">
                          <a:latin typeface="+mn-lt"/>
                        </a:rPr>
                        <a:t>Improved Tracking of Documentation</a:t>
                      </a:r>
                      <a:endParaRPr lang="en-US" sz="1200" b="0">
                        <a:latin typeface="+mn-lt"/>
                      </a:endParaRPr>
                    </a:p>
                    <a:p>
                      <a:pPr marL="0" marR="0" lvl="0" indent="0" algn="l" rtl="0" eaLnBrk="1" fontAlgn="auto" latinLnBrk="0" hangingPunct="1">
                        <a:lnSpc>
                          <a:spcPct val="100000"/>
                        </a:lnSpc>
                        <a:spcBef>
                          <a:spcPts val="0"/>
                        </a:spcBef>
                        <a:spcAft>
                          <a:spcPts val="0"/>
                        </a:spcAft>
                        <a:buClrTx/>
                        <a:buSzTx/>
                        <a:buFontTx/>
                        <a:buNone/>
                      </a:pPr>
                      <a:r>
                        <a:rPr lang="en-US" sz="1200" b="0">
                          <a:latin typeface="+mn-lt"/>
                        </a:rPr>
                        <a:t> </a:t>
                      </a:r>
                      <a:br>
                        <a:rPr lang="en-US" sz="1200" b="0">
                          <a:latin typeface="+mn-lt"/>
                        </a:rPr>
                      </a:br>
                      <a:r>
                        <a:rPr lang="en-US" sz="1200" b="0" i="0" kern="1200">
                          <a:solidFill>
                            <a:schemeClr val="tx1"/>
                          </a:solidFill>
                          <a:effectLst/>
                          <a:latin typeface="+mn-lt"/>
                        </a:rPr>
                        <a:t>606 CMR 10.04 (3)(b)</a:t>
                      </a:r>
                    </a:p>
                    <a:p>
                      <a:endParaRPr lang="en-US" sz="1200">
                        <a:latin typeface="+mn-lt"/>
                      </a:endParaRPr>
                    </a:p>
                  </a:txBody>
                  <a:tcPr anchor="ctr"/>
                </a:tc>
                <a:tc>
                  <a:txBody>
                    <a:bodyPr/>
                    <a:lstStyle/>
                    <a:p>
                      <a:r>
                        <a:rPr lang="en-US" sz="1200" strike="noStrike" kern="1200">
                          <a:solidFill>
                            <a:schemeClr val="dk1"/>
                          </a:solidFill>
                          <a:effectLst/>
                          <a:latin typeface="+mn-lt"/>
                        </a:rPr>
                        <a:t>Change the timeline for submission of documentation from the time of application to no more than 30 days after an application is received by a Subsidy Administrator.</a:t>
                      </a:r>
                    </a:p>
                    <a:p>
                      <a:endParaRPr lang="en-US" sz="1200" kern="1200">
                        <a:solidFill>
                          <a:schemeClr val="dk1"/>
                        </a:solidFill>
                        <a:effectLst/>
                        <a:latin typeface="+mn-lt"/>
                      </a:endParaRPr>
                    </a:p>
                    <a:p>
                      <a:r>
                        <a:rPr lang="en-US" sz="1200" strike="noStrike" kern="1200">
                          <a:solidFill>
                            <a:schemeClr val="dk1"/>
                          </a:solidFill>
                          <a:effectLst/>
                          <a:latin typeface="+mn-lt"/>
                          <a:ea typeface="+mn-ea"/>
                          <a:cs typeface="+mn-cs"/>
                        </a:rPr>
                        <a:t>Notify applicants of the 30-day deadline for documentation submission and clarify that an application shall be deemed to have been received on the first date on which a Subsidy Administrator reviews the application.</a:t>
                      </a:r>
                    </a:p>
                  </a:txBody>
                  <a:tcPr anchor="ctr"/>
                </a:tc>
                <a:tc rowSpan="2">
                  <a:txBody>
                    <a:bodyPr/>
                    <a:lstStyle/>
                    <a:p>
                      <a:pPr marL="285750" lvl="0" indent="-285750" algn="l">
                        <a:buFont typeface="Arial" panose="020B0604020202020204" pitchFamily="34" charset="0"/>
                        <a:buChar char="•"/>
                      </a:pPr>
                      <a:r>
                        <a:rPr lang="en-US" sz="1200" kern="1200">
                          <a:solidFill>
                            <a:schemeClr val="dk1"/>
                          </a:solidFill>
                          <a:effectLst/>
                          <a:latin typeface="+mn-lt"/>
                        </a:rPr>
                        <a:t>Creating a transparent process </a:t>
                      </a:r>
                    </a:p>
                    <a:p>
                      <a:pPr marL="285750" lvl="0" indent="-285750" algn="l">
                        <a:buFont typeface="Arial" panose="020B0604020202020204" pitchFamily="34" charset="0"/>
                        <a:buChar char="•"/>
                      </a:pPr>
                      <a:r>
                        <a:rPr lang="en-US" sz="1200" kern="1200">
                          <a:solidFill>
                            <a:schemeClr val="dk1"/>
                          </a:solidFill>
                          <a:effectLst/>
                          <a:latin typeface="+mn-lt"/>
                        </a:rPr>
                        <a:t>Facilitate accountability for families and CCR&amp;R subsidy administrators </a:t>
                      </a:r>
                    </a:p>
                    <a:p>
                      <a:pPr marL="285750" lvl="0" indent="-285750" algn="l">
                        <a:buFont typeface="Arial" panose="020B0604020202020204" pitchFamily="34" charset="0"/>
                        <a:buChar char="•"/>
                      </a:pPr>
                      <a:r>
                        <a:rPr lang="en-US" sz="1200" kern="1200">
                          <a:solidFill>
                            <a:schemeClr val="dk1"/>
                          </a:solidFill>
                          <a:effectLst/>
                          <a:latin typeface="+mn-lt"/>
                        </a:rPr>
                        <a:t>Improves record-keeping</a:t>
                      </a:r>
                    </a:p>
                    <a:p>
                      <a:pPr marL="285750" marR="0" lvl="0" indent="-285750" algn="l" rtl="0" eaLnBrk="1" fontAlgn="auto" latinLnBrk="0" hangingPunct="1">
                        <a:lnSpc>
                          <a:spcPct val="100000"/>
                        </a:lnSpc>
                        <a:spcBef>
                          <a:spcPts val="0"/>
                        </a:spcBef>
                        <a:spcAft>
                          <a:spcPts val="0"/>
                        </a:spcAft>
                        <a:buClrTx/>
                        <a:buSzTx/>
                        <a:buFont typeface="Arial" panose="020B0604020202020204" pitchFamily="34" charset="0"/>
                        <a:buChar char="•"/>
                      </a:pPr>
                      <a:r>
                        <a:rPr lang="en-US" sz="1200" kern="1200">
                          <a:solidFill>
                            <a:schemeClr val="dk1"/>
                          </a:solidFill>
                          <a:effectLst/>
                          <a:latin typeface="+mn-lt"/>
                        </a:rPr>
                        <a:t>Reduce barriers for families to complete application  </a:t>
                      </a:r>
                    </a:p>
                    <a:p>
                      <a:pPr marL="285750" marR="0" lvl="0" indent="-285750" algn="l" defTabSz="68578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a:solidFill>
                            <a:srgbClr val="000000"/>
                          </a:solidFill>
                          <a:effectLst/>
                          <a:latin typeface="+mn-lt"/>
                          <a:ea typeface="Calibri" panose="020F0502020204030204" pitchFamily="34" charset="0"/>
                          <a:cs typeface="Arial"/>
                        </a:rPr>
                        <a:t>Reduces the time it takes for families to access care</a:t>
                      </a:r>
                    </a:p>
                    <a:p>
                      <a:pPr marL="285750" marR="0" lvl="0" indent="-285750" algn="l" defTabSz="68578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a:solidFill>
                            <a:srgbClr val="000000"/>
                          </a:solidFill>
                          <a:effectLst/>
                          <a:latin typeface="+mn-lt"/>
                          <a:ea typeface="Calibri" panose="020F0502020204030204" pitchFamily="34" charset="0"/>
                          <a:cs typeface="Arial"/>
                        </a:rPr>
                        <a:t>Reduces the time it takes for the subsidy administrator to process the application</a:t>
                      </a:r>
                      <a:endParaRPr lang="en-US" sz="1200">
                        <a:effectLst/>
                        <a:latin typeface="+mn-lt"/>
                        <a:ea typeface="Calibri" panose="020F0502020204030204" pitchFamily="34" charset="0"/>
                        <a:cs typeface="Arial"/>
                      </a:endParaRPr>
                    </a:p>
                  </a:txBody>
                  <a:tcPr/>
                </a:tc>
                <a:tc>
                  <a:txBody>
                    <a:bodyPr/>
                    <a:lstStyle/>
                    <a:p>
                      <a:endParaRPr lang="en-US" sz="1200">
                        <a:latin typeface="+mn-lt"/>
                      </a:endParaRPr>
                    </a:p>
                  </a:txBody>
                  <a:tcPr>
                    <a:noFill/>
                  </a:tcPr>
                </a:tc>
                <a:extLst>
                  <a:ext uri="{0D108BD9-81ED-4DB2-BD59-A6C34878D82A}">
                    <a16:rowId xmlns:a16="http://schemas.microsoft.com/office/drawing/2014/main" val="3859378498"/>
                  </a:ext>
                </a:extLst>
              </a:tr>
              <a:tr h="889839">
                <a:tc>
                  <a:txBody>
                    <a:bodyPr/>
                    <a:lstStyle/>
                    <a:p>
                      <a:r>
                        <a:rPr lang="en-US" sz="1200" b="1">
                          <a:latin typeface="+mn-lt"/>
                        </a:rPr>
                        <a:t>Signatures Required on Application</a:t>
                      </a:r>
                    </a:p>
                    <a:p>
                      <a:br>
                        <a:rPr lang="en-US" sz="1200" b="0">
                          <a:latin typeface="+mn-lt"/>
                        </a:rPr>
                      </a:br>
                      <a:r>
                        <a:rPr lang="en-US" sz="1200" b="0">
                          <a:latin typeface="+mn-lt"/>
                        </a:rPr>
                        <a:t>606 CMR </a:t>
                      </a:r>
                      <a:r>
                        <a:rPr lang="en-US" sz="1200" b="0" strike="noStrike">
                          <a:latin typeface="+mn-lt"/>
                        </a:rPr>
                        <a:t>10.04(3)(a)</a:t>
                      </a:r>
                      <a:endParaRPr lang="en-US" sz="1200" b="1" strike="noStrike">
                        <a:latin typeface="+mn-lt"/>
                      </a:endParaRPr>
                    </a:p>
                  </a:txBody>
                  <a:tcPr anchor="ctr">
                    <a:noFill/>
                  </a:tcPr>
                </a:tc>
                <a:tc>
                  <a:txBody>
                    <a:bodyPr/>
                    <a:lstStyle/>
                    <a:p>
                      <a:pPr marL="0" marR="0">
                        <a:lnSpc>
                          <a:spcPct val="107000"/>
                        </a:lnSpc>
                        <a:spcBef>
                          <a:spcPts val="0"/>
                        </a:spcBef>
                        <a:spcAft>
                          <a:spcPts val="0"/>
                        </a:spcAft>
                      </a:pPr>
                      <a:r>
                        <a:rPr lang="en-US" sz="1200">
                          <a:solidFill>
                            <a:srgbClr val="000000"/>
                          </a:solidFill>
                          <a:effectLst/>
                          <a:latin typeface="+mn-lt"/>
                          <a:ea typeface="Calibri" panose="020F0502020204030204" pitchFamily="34" charset="0"/>
                          <a:cs typeface="Arial"/>
                        </a:rPr>
                        <a:t>Change the requirement of both parents needing to sign the Application to only the Applicant Parent required to sign an Application and Fee Agreement form at Reauthorization, and at any time a Non-Temporary Change is reported. </a:t>
                      </a:r>
                      <a:endParaRPr lang="en-US" sz="1200">
                        <a:effectLst/>
                        <a:latin typeface="+mn-lt"/>
                        <a:ea typeface="Calibri" panose="020F0502020204030204" pitchFamily="34" charset="0"/>
                        <a:cs typeface="Arial" panose="020B0604020202020204" pitchFamily="34" charset="0"/>
                      </a:endParaRPr>
                    </a:p>
                  </a:txBody>
                  <a:tcPr marL="68580" marR="68580" marT="0" marB="0" anchor="ctr">
                    <a:noFill/>
                  </a:tcPr>
                </a:tc>
                <a:tc vMerge="1">
                  <a:txBody>
                    <a:bodyPr/>
                    <a:lstStyle/>
                    <a:p>
                      <a:pPr marL="342900" marR="0" lvl="0" indent="-342900">
                        <a:lnSpc>
                          <a:spcPct val="107000"/>
                        </a:lnSpc>
                        <a:spcBef>
                          <a:spcPts val="0"/>
                        </a:spcBef>
                        <a:spcAft>
                          <a:spcPts val="0"/>
                        </a:spcAft>
                        <a:buFont typeface="Symbol" panose="05050102010706020507" pitchFamily="18" charset="2"/>
                        <a:buChar char=""/>
                      </a:pPr>
                      <a:endParaRPr lang="en-US" sz="1200">
                        <a:effectLst/>
                        <a:latin typeface="+mn-lt"/>
                        <a:ea typeface="Calibri" panose="020F0502020204030204" pitchFamily="34" charset="0"/>
                        <a:cs typeface="Arial" panose="020B0604020202020204" pitchFamily="34" charset="0"/>
                      </a:endParaRPr>
                    </a:p>
                  </a:txBody>
                  <a:tcPr marL="68580" marR="68580" marT="0" marB="0"/>
                </a:tc>
                <a:tc>
                  <a:txBody>
                    <a:bodyPr/>
                    <a:lstStyle/>
                    <a:p>
                      <a:endParaRPr lang="en-US" sz="1200">
                        <a:latin typeface="+mn-lt"/>
                      </a:endParaRPr>
                    </a:p>
                  </a:txBody>
                  <a:tcPr>
                    <a:noFill/>
                  </a:tcPr>
                </a:tc>
                <a:extLst>
                  <a:ext uri="{0D108BD9-81ED-4DB2-BD59-A6C34878D82A}">
                    <a16:rowId xmlns:a16="http://schemas.microsoft.com/office/drawing/2014/main" val="1330647579"/>
                  </a:ext>
                </a:extLst>
              </a:tr>
            </a:tbl>
          </a:graphicData>
        </a:graphic>
      </p:graphicFrame>
      <p:grpSp>
        <p:nvGrpSpPr>
          <p:cNvPr id="8" name="Group 7">
            <a:extLst>
              <a:ext uri="{FF2B5EF4-FFF2-40B4-BE49-F238E27FC236}">
                <a16:creationId xmlns:a16="http://schemas.microsoft.com/office/drawing/2014/main" id="{ACB6821A-3E28-3F9B-2986-75F31E6692A0}"/>
              </a:ext>
            </a:extLst>
          </p:cNvPr>
          <p:cNvGrpSpPr/>
          <p:nvPr/>
        </p:nvGrpSpPr>
        <p:grpSpPr>
          <a:xfrm>
            <a:off x="89088" y="67995"/>
            <a:ext cx="833646" cy="915231"/>
            <a:chOff x="393887" y="347094"/>
            <a:chExt cx="1080951" cy="1186738"/>
          </a:xfrm>
        </p:grpSpPr>
        <p:sp>
          <p:nvSpPr>
            <p:cNvPr id="6" name="Oval 5">
              <a:extLst>
                <a:ext uri="{FF2B5EF4-FFF2-40B4-BE49-F238E27FC236}">
                  <a16:creationId xmlns:a16="http://schemas.microsoft.com/office/drawing/2014/main" id="{A308B666-F821-9896-F03E-C8ECC8442D0D}"/>
                </a:ext>
              </a:extLst>
            </p:cNvPr>
            <p:cNvSpPr/>
            <p:nvPr/>
          </p:nvSpPr>
          <p:spPr>
            <a:xfrm>
              <a:off x="393887" y="347094"/>
              <a:ext cx="1080951" cy="1186738"/>
            </a:xfrm>
            <a:prstGeom prst="ellipse">
              <a:avLst/>
            </a:prstGeom>
            <a:solidFill>
              <a:srgbClr val="7030A0">
                <a:alpha val="50000"/>
              </a:srgbClr>
            </a:solidFill>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pic>
          <p:nvPicPr>
            <p:cNvPr id="7" name="Graphic 6" descr="Clipboard Checked with solid fill">
              <a:extLst>
                <a:ext uri="{FF2B5EF4-FFF2-40B4-BE49-F238E27FC236}">
                  <a16:creationId xmlns:a16="http://schemas.microsoft.com/office/drawing/2014/main" id="{51AD0778-347A-3932-5A57-C6DEE213256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00022" y="506123"/>
              <a:ext cx="868680" cy="868680"/>
            </a:xfrm>
            <a:prstGeom prst="rect">
              <a:avLst/>
            </a:prstGeom>
          </p:spPr>
        </p:pic>
      </p:grpSp>
      <p:sp>
        <p:nvSpPr>
          <p:cNvPr id="9" name="TextBox 8">
            <a:extLst>
              <a:ext uri="{FF2B5EF4-FFF2-40B4-BE49-F238E27FC236}">
                <a16:creationId xmlns:a16="http://schemas.microsoft.com/office/drawing/2014/main" id="{8A65F42B-0648-87C9-76E6-E84DBDDF4187}"/>
              </a:ext>
            </a:extLst>
          </p:cNvPr>
          <p:cNvSpPr txBox="1"/>
          <p:nvPr/>
        </p:nvSpPr>
        <p:spPr>
          <a:xfrm flipH="1">
            <a:off x="1089318" y="316117"/>
            <a:ext cx="5961791" cy="461665"/>
          </a:xfrm>
          <a:prstGeom prst="rect">
            <a:avLst/>
          </a:prstGeom>
          <a:noFill/>
        </p:spPr>
        <p:txBody>
          <a:bodyPr wrap="square" rtlCol="0">
            <a:spAutoFit/>
          </a:bodyPr>
          <a:lstStyle/>
          <a:p>
            <a:r>
              <a:rPr lang="en-US" sz="2400">
                <a:latin typeface="+mj-lt"/>
              </a:rPr>
              <a:t>Streamline the Application Process </a:t>
            </a:r>
          </a:p>
        </p:txBody>
      </p:sp>
      <p:sp>
        <p:nvSpPr>
          <p:cNvPr id="10" name="TextBox 9">
            <a:extLst>
              <a:ext uri="{FF2B5EF4-FFF2-40B4-BE49-F238E27FC236}">
                <a16:creationId xmlns:a16="http://schemas.microsoft.com/office/drawing/2014/main" id="{B5FDAC32-FAFB-4CD4-88F2-F3193553B962}"/>
              </a:ext>
            </a:extLst>
          </p:cNvPr>
          <p:cNvSpPr txBox="1"/>
          <p:nvPr/>
        </p:nvSpPr>
        <p:spPr>
          <a:xfrm>
            <a:off x="0" y="6510805"/>
            <a:ext cx="1249212" cy="215444"/>
          </a:xfrm>
          <a:prstGeom prst="rect">
            <a:avLst/>
          </a:prstGeom>
          <a:noFill/>
        </p:spPr>
        <p:txBody>
          <a:bodyPr wrap="square">
            <a:spAutoFit/>
          </a:bodyPr>
          <a:lstStyle/>
          <a:p>
            <a:pPr marL="123822">
              <a:buClr>
                <a:srgbClr val="000000"/>
              </a:buClr>
              <a:buSzPts val="1000"/>
              <a:defRPr/>
            </a:pPr>
            <a:r>
              <a:rPr lang="en-US" sz="800" kern="0">
                <a:solidFill>
                  <a:srgbClr val="000000"/>
                </a:solidFill>
                <a:latin typeface="Arial" panose="020B0604020202020204"/>
                <a:cs typeface="Arial"/>
              </a:rPr>
              <a:t>November 8, 2022</a:t>
            </a:r>
          </a:p>
        </p:txBody>
      </p:sp>
      <p:sp>
        <p:nvSpPr>
          <p:cNvPr id="11" name="Slide Number Placeholder 1">
            <a:extLst>
              <a:ext uri="{FF2B5EF4-FFF2-40B4-BE49-F238E27FC236}">
                <a16:creationId xmlns:a16="http://schemas.microsoft.com/office/drawing/2014/main" id="{184FBCFE-6773-49AC-9650-7005E7448DBD}"/>
              </a:ext>
            </a:extLst>
          </p:cNvPr>
          <p:cNvSpPr txBox="1">
            <a:spLocks/>
          </p:cNvSpPr>
          <p:nvPr/>
        </p:nvSpPr>
        <p:spPr bwMode="auto">
          <a:xfrm>
            <a:off x="7210425" y="6594475"/>
            <a:ext cx="1933575" cy="263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r" defTabSz="457200" rtl="0" eaLnBrk="1" latinLnBrk="0" hangingPunct="1">
              <a:spcBef>
                <a:spcPct val="0"/>
              </a:spcBef>
              <a:defRPr sz="800" b="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A56C0EC-3B98-441E-AA55-70D5E6ACE5C8}" type="slidenum">
              <a:rPr kumimoji="0" lang="en-US" sz="8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23</a:t>
            </a:fld>
            <a:endParaRPr kumimoji="0" lang="en-US" sz="800" b="0" i="0" u="none" strike="noStrike" kern="1200" cap="none" spc="0" normalizeH="0" baseline="0" noProof="0">
              <a:ln>
                <a:noFill/>
              </a:ln>
              <a:solidFill>
                <a:srgbClr val="000000"/>
              </a:solidFill>
              <a:effectLst/>
              <a:uLnTx/>
              <a:uFillTx/>
              <a:latin typeface="Arial" panose="020B0604020202020204"/>
              <a:ea typeface="+mn-ea"/>
              <a:cs typeface="+mn-cs"/>
            </a:endParaRPr>
          </a:p>
        </p:txBody>
      </p:sp>
    </p:spTree>
    <p:extLst>
      <p:ext uri="{BB962C8B-B14F-4D97-AF65-F5344CB8AC3E}">
        <p14:creationId xmlns:p14="http://schemas.microsoft.com/office/powerpoint/2010/main" val="6127025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C180F1A0-09BF-734E-0442-EA17D1517A08}"/>
              </a:ext>
            </a:extLst>
          </p:cNvPr>
          <p:cNvGraphicFramePr>
            <a:graphicFrameLocks noGrp="1"/>
          </p:cNvGraphicFramePr>
          <p:nvPr>
            <p:extLst>
              <p:ext uri="{D42A27DB-BD31-4B8C-83A1-F6EECF244321}">
                <p14:modId xmlns:p14="http://schemas.microsoft.com/office/powerpoint/2010/main" val="2668274207"/>
              </p:ext>
            </p:extLst>
          </p:nvPr>
        </p:nvGraphicFramePr>
        <p:xfrm>
          <a:off x="505910" y="1105872"/>
          <a:ext cx="8435017" cy="5125583"/>
        </p:xfrm>
        <a:graphic>
          <a:graphicData uri="http://schemas.openxmlformats.org/drawingml/2006/table">
            <a:tbl>
              <a:tblPr firstRow="1" bandRow="1">
                <a:tableStyleId>{5940675A-B579-460E-94D1-54222C63F5DA}</a:tableStyleId>
              </a:tblPr>
              <a:tblGrid>
                <a:gridCol w="1350725">
                  <a:extLst>
                    <a:ext uri="{9D8B030D-6E8A-4147-A177-3AD203B41FA5}">
                      <a16:colId xmlns:a16="http://schemas.microsoft.com/office/drawing/2014/main" val="293914253"/>
                    </a:ext>
                  </a:extLst>
                </a:gridCol>
                <a:gridCol w="3925239">
                  <a:extLst>
                    <a:ext uri="{9D8B030D-6E8A-4147-A177-3AD203B41FA5}">
                      <a16:colId xmlns:a16="http://schemas.microsoft.com/office/drawing/2014/main" val="3597804335"/>
                    </a:ext>
                  </a:extLst>
                </a:gridCol>
                <a:gridCol w="1959428">
                  <a:extLst>
                    <a:ext uri="{9D8B030D-6E8A-4147-A177-3AD203B41FA5}">
                      <a16:colId xmlns:a16="http://schemas.microsoft.com/office/drawing/2014/main" val="1721614072"/>
                    </a:ext>
                  </a:extLst>
                </a:gridCol>
                <a:gridCol w="1199625">
                  <a:extLst>
                    <a:ext uri="{9D8B030D-6E8A-4147-A177-3AD203B41FA5}">
                      <a16:colId xmlns:a16="http://schemas.microsoft.com/office/drawing/2014/main" val="3246706267"/>
                    </a:ext>
                  </a:extLst>
                </a:gridCol>
              </a:tblGrid>
              <a:tr h="649033">
                <a:tc>
                  <a:txBody>
                    <a:bodyPr/>
                    <a:lstStyle/>
                    <a:p>
                      <a:pPr marL="0" algn="l" defTabSz="685783" rtl="0" eaLnBrk="1" latinLnBrk="0" hangingPunct="1"/>
                      <a:r>
                        <a:rPr lang="en-US" sz="1200" b="1" kern="1200">
                          <a:solidFill>
                            <a:schemeClr val="tx1"/>
                          </a:solidFill>
                          <a:latin typeface="+mn-lt"/>
                          <a:ea typeface="+mn-ea"/>
                          <a:cs typeface="+mn-cs"/>
                        </a:rPr>
                        <a:t>Title</a:t>
                      </a:r>
                    </a:p>
                  </a:txBody>
                  <a:tcPr anchor="b">
                    <a:solidFill>
                      <a:srgbClr val="7030A0">
                        <a:alpha val="25098"/>
                      </a:srgbClr>
                    </a:solidFill>
                  </a:tcPr>
                </a:tc>
                <a:tc>
                  <a:txBody>
                    <a:bodyPr/>
                    <a:lstStyle/>
                    <a:p>
                      <a:r>
                        <a:rPr lang="en-US" sz="1200" b="1">
                          <a:latin typeface="+mn-lt"/>
                        </a:rPr>
                        <a:t>Summary of Regulation Changes Under Consideration</a:t>
                      </a:r>
                    </a:p>
                  </a:txBody>
                  <a:tcPr anchor="b">
                    <a:solidFill>
                      <a:srgbClr val="7030A0">
                        <a:alpha val="25098"/>
                      </a:srgbClr>
                    </a:solidFill>
                  </a:tcPr>
                </a:tc>
                <a:tc>
                  <a:txBody>
                    <a:bodyPr/>
                    <a:lstStyle/>
                    <a:p>
                      <a:pPr marL="0" algn="l" defTabSz="685783" rtl="0" eaLnBrk="1" latinLnBrk="0" hangingPunct="1"/>
                      <a:r>
                        <a:rPr lang="en-US" sz="1200" b="1" kern="1200">
                          <a:solidFill>
                            <a:schemeClr val="tx1"/>
                          </a:solidFill>
                          <a:latin typeface="+mn-lt"/>
                          <a:ea typeface="+mn-ea"/>
                          <a:cs typeface="+mn-cs"/>
                        </a:rPr>
                        <a:t>Impact</a:t>
                      </a:r>
                    </a:p>
                  </a:txBody>
                  <a:tcPr anchor="b">
                    <a:solidFill>
                      <a:srgbClr val="7030A0">
                        <a:alpha val="25098"/>
                      </a:srgbClr>
                    </a:solidFill>
                  </a:tcPr>
                </a:tc>
                <a:tc>
                  <a:txBody>
                    <a:bodyPr/>
                    <a:lstStyle/>
                    <a:p>
                      <a:pPr marL="0" lvl="0" algn="l" defTabSz="685783" rtl="0" eaLnBrk="1" latinLnBrk="0" hangingPunct="1">
                        <a:buNone/>
                      </a:pPr>
                      <a:r>
                        <a:rPr lang="en-US" sz="1200" b="1" kern="1200" noProof="0">
                          <a:solidFill>
                            <a:schemeClr val="tx1"/>
                          </a:solidFill>
                          <a:latin typeface="+mn-lt"/>
                          <a:ea typeface="+mn-ea"/>
                          <a:cs typeface="+mn-cs"/>
                        </a:rPr>
                        <a:t>Other Agency Alignment</a:t>
                      </a:r>
                      <a:endParaRPr lang="en-US" sz="1200" b="1" kern="1200">
                        <a:solidFill>
                          <a:schemeClr val="tx1"/>
                        </a:solidFill>
                        <a:latin typeface="+mn-lt"/>
                        <a:ea typeface="+mn-ea"/>
                        <a:cs typeface="+mn-cs"/>
                      </a:endParaRPr>
                    </a:p>
                  </a:txBody>
                  <a:tcPr anchor="b">
                    <a:solidFill>
                      <a:srgbClr val="7030A0">
                        <a:alpha val="25098"/>
                      </a:srgbClr>
                    </a:solidFill>
                  </a:tcPr>
                </a:tc>
                <a:extLst>
                  <a:ext uri="{0D108BD9-81ED-4DB2-BD59-A6C34878D82A}">
                    <a16:rowId xmlns:a16="http://schemas.microsoft.com/office/drawing/2014/main" val="553868480"/>
                  </a:ext>
                </a:extLst>
              </a:tr>
              <a:tr h="1460368">
                <a:tc>
                  <a:txBody>
                    <a:bodyPr/>
                    <a:lstStyle/>
                    <a:p>
                      <a:r>
                        <a:rPr lang="en-US" sz="1200" b="1">
                          <a:latin typeface="Arial" panose="020B0604020202020204" pitchFamily="34" charset="0"/>
                          <a:cs typeface="Arial" panose="020B0604020202020204" pitchFamily="34" charset="0"/>
                        </a:rPr>
                        <a:t>Reduced Reporting Requirements </a:t>
                      </a:r>
                    </a:p>
                    <a:p>
                      <a:br>
                        <a:rPr lang="en-US" sz="1200" b="0">
                          <a:latin typeface="Arial" panose="020B0604020202020204" pitchFamily="34" charset="0"/>
                          <a:cs typeface="Arial" panose="020B0604020202020204" pitchFamily="34" charset="0"/>
                        </a:rPr>
                      </a:br>
                      <a:r>
                        <a:rPr lang="en-US" sz="1200" b="0">
                          <a:latin typeface="Arial" panose="020B0604020202020204" pitchFamily="34" charset="0"/>
                          <a:cs typeface="Arial" panose="020B0604020202020204" pitchFamily="34" charset="0"/>
                        </a:rPr>
                        <a:t>606 CMR 10.03 </a:t>
                      </a:r>
                      <a:r>
                        <a:rPr lang="en-US" sz="1200" b="0" strike="noStrike">
                          <a:solidFill>
                            <a:schemeClr val="tx1"/>
                          </a:solidFill>
                          <a:latin typeface="Arial" panose="020B0604020202020204" pitchFamily="34" charset="0"/>
                          <a:cs typeface="Arial" panose="020B0604020202020204" pitchFamily="34" charset="0"/>
                        </a:rPr>
                        <a:t>(1)(h)</a:t>
                      </a:r>
                      <a:r>
                        <a:rPr lang="en-US" sz="1200" b="0">
                          <a:latin typeface="Arial" panose="020B0604020202020204" pitchFamily="34" charset="0"/>
                          <a:cs typeface="Arial" panose="020B0604020202020204" pitchFamily="34" charset="0"/>
                        </a:rPr>
                        <a:t>(2)(a)</a:t>
                      </a:r>
                    </a:p>
                  </a:txBody>
                  <a:tcPr anchor="ctr"/>
                </a:tc>
                <a:tc>
                  <a:txBody>
                    <a:bodyPr/>
                    <a:lstStyle/>
                    <a:p>
                      <a:pPr marL="0" marR="0">
                        <a:lnSpc>
                          <a:spcPct val="107000"/>
                        </a:lnSpc>
                        <a:spcBef>
                          <a:spcPts val="0"/>
                        </a:spcBef>
                        <a:spcAft>
                          <a:spcPts val="0"/>
                        </a:spcAft>
                      </a:pPr>
                      <a:r>
                        <a:rPr lang="en-US" sz="1200" u="none">
                          <a:effectLst/>
                          <a:latin typeface="Arial" panose="020B0604020202020204" pitchFamily="34" charset="0"/>
                          <a:ea typeface="Calibri" panose="020F0502020204030204" pitchFamily="34" charset="0"/>
                          <a:cs typeface="Arial" panose="020B0604020202020204" pitchFamily="34" charset="0"/>
                        </a:rPr>
                        <a:t>Remove requirement to report Temporary Changes within 30 days and clarify that Parents are not otherwise required to provide notice or documentation of Temporary Change during the authorized subsidy period, unless otherwise specified in policy, but may choose to do so voluntarily. Align definition of Temporary Change to federal law. </a:t>
                      </a:r>
                      <a:br>
                        <a:rPr lang="en-US" sz="1200" u="none">
                          <a:effectLst/>
                          <a:latin typeface="Arial" panose="020B0604020202020204" pitchFamily="34" charset="0"/>
                          <a:ea typeface="Calibri" panose="020F0502020204030204" pitchFamily="34" charset="0"/>
                          <a:cs typeface="Arial" panose="020B0604020202020204" pitchFamily="34" charset="0"/>
                        </a:rPr>
                      </a:br>
                      <a:r>
                        <a:rPr lang="en-US" sz="1200" u="none">
                          <a:effectLst/>
                          <a:latin typeface="Arial" panose="020B0604020202020204" pitchFamily="34" charset="0"/>
                          <a:ea typeface="Calibri" panose="020F0502020204030204" pitchFamily="34" charset="0"/>
                          <a:cs typeface="Arial" panose="020B0604020202020204" pitchFamily="34" charset="0"/>
                        </a:rPr>
                        <a:t>§ 98.21(a)(1)(ii).</a:t>
                      </a:r>
                    </a:p>
                  </a:txBody>
                  <a:tcPr marL="68580" marR="68580" marT="0" marB="0" anchor="ctr"/>
                </a:tc>
                <a:tc rowSpan="4">
                  <a:txBody>
                    <a:bodyPr/>
                    <a:lstStyle/>
                    <a:p>
                      <a:pPr marL="171450" lvl="0" indent="-171450" algn="l">
                        <a:lnSpc>
                          <a:spcPct val="107000"/>
                        </a:lnSpc>
                        <a:buFont typeface="Arial"/>
                        <a:buChar char="•"/>
                      </a:pPr>
                      <a:r>
                        <a:rPr lang="en-US" sz="1200" b="0" i="0" u="none" strike="noStrike" baseline="0" noProof="0">
                          <a:solidFill>
                            <a:srgbClr val="000000"/>
                          </a:solidFill>
                          <a:effectLst/>
                          <a:latin typeface="Arial" panose="020B0604020202020204" pitchFamily="34" charset="0"/>
                          <a:cs typeface="Arial" panose="020B0604020202020204" pitchFamily="34" charset="0"/>
                        </a:rPr>
                        <a:t>Aligns with CCDBG  recommendations to minimize reporting requirements between redeterminations</a:t>
                      </a:r>
                      <a:endParaRPr lang="en-US" sz="1200">
                        <a:latin typeface="Arial" panose="020B0604020202020204" pitchFamily="34" charset="0"/>
                        <a:cs typeface="Arial" panose="020B0604020202020204" pitchFamily="34" charset="0"/>
                      </a:endParaRPr>
                    </a:p>
                    <a:p>
                      <a:pPr marL="171450" lvl="0" indent="-171450" algn="l">
                        <a:lnSpc>
                          <a:spcPct val="107000"/>
                        </a:lnSpc>
                        <a:buFont typeface="Arial"/>
                        <a:buChar char="•"/>
                      </a:pPr>
                      <a:r>
                        <a:rPr lang="en-US" sz="1200" b="0" i="0" u="none" strike="noStrike" baseline="0" noProof="0">
                          <a:solidFill>
                            <a:srgbClr val="000000"/>
                          </a:solidFill>
                          <a:effectLst/>
                          <a:latin typeface="Arial" panose="020B0604020202020204" pitchFamily="34" charset="0"/>
                          <a:cs typeface="Arial" panose="020B0604020202020204" pitchFamily="34" charset="0"/>
                        </a:rPr>
                        <a:t>Alleviates the burden of excessive reporting requirements for families</a:t>
                      </a:r>
                    </a:p>
                    <a:p>
                      <a:pPr marL="171450" lvl="0" indent="-171450" algn="l">
                        <a:lnSpc>
                          <a:spcPct val="107000"/>
                        </a:lnSpc>
                        <a:buFont typeface="Arial"/>
                        <a:buChar char="•"/>
                      </a:pPr>
                      <a:r>
                        <a:rPr lang="en-US" sz="1200" b="0" i="0" u="none" strike="noStrike" baseline="0" noProof="0">
                          <a:solidFill>
                            <a:srgbClr val="000000"/>
                          </a:solidFill>
                          <a:effectLst/>
                          <a:latin typeface="Arial" panose="020B0604020202020204" pitchFamily="34" charset="0"/>
                          <a:cs typeface="Arial" panose="020B0604020202020204" pitchFamily="34" charset="0"/>
                        </a:rPr>
                        <a:t>Lower barriers to entry</a:t>
                      </a:r>
                    </a:p>
                    <a:p>
                      <a:pPr marL="171450" lvl="0" indent="-171450" algn="l">
                        <a:lnSpc>
                          <a:spcPct val="107000"/>
                        </a:lnSpc>
                        <a:buFont typeface="Arial"/>
                        <a:buChar char="•"/>
                      </a:pPr>
                      <a:r>
                        <a:rPr lang="en-US" sz="1200" b="0" i="0" u="none" strike="noStrike" baseline="0" noProof="0">
                          <a:solidFill>
                            <a:srgbClr val="000000"/>
                          </a:solidFill>
                          <a:effectLst/>
                          <a:latin typeface="Arial" panose="020B0604020202020204" pitchFamily="34" charset="0"/>
                          <a:cs typeface="Arial" panose="020B0604020202020204" pitchFamily="34" charset="0"/>
                        </a:rPr>
                        <a:t>Streamline application process </a:t>
                      </a:r>
                    </a:p>
                    <a:p>
                      <a:pPr marL="171450" marR="0" lvl="0" indent="-171450" algn="l">
                        <a:lnSpc>
                          <a:spcPct val="107000"/>
                        </a:lnSpc>
                        <a:spcBef>
                          <a:spcPts val="0"/>
                        </a:spcBef>
                        <a:spcAft>
                          <a:spcPts val="0"/>
                        </a:spcAft>
                        <a:buFont typeface="Arial"/>
                        <a:buChar char="•"/>
                      </a:pPr>
                      <a:r>
                        <a:rPr lang="en-US" sz="1200" b="0" i="0" u="none" strike="noStrike" baseline="0" noProof="0">
                          <a:solidFill>
                            <a:srgbClr val="000000"/>
                          </a:solidFill>
                          <a:effectLst/>
                          <a:latin typeface="Arial" panose="020B0604020202020204" pitchFamily="34" charset="0"/>
                          <a:cs typeface="Arial" panose="020B0604020202020204" pitchFamily="34" charset="0"/>
                        </a:rPr>
                        <a:t>Enables modern contemporary means of communication (i.e., email) </a:t>
                      </a:r>
                      <a:endParaRPr lang="en-US" sz="1200">
                        <a:latin typeface="Arial" panose="020B0604020202020204" pitchFamily="34" charset="0"/>
                        <a:cs typeface="Arial" panose="020B0604020202020204" pitchFamily="34" charset="0"/>
                      </a:endParaRPr>
                    </a:p>
                  </a:txBody>
                  <a:tcPr marL="114300" marR="114300" marT="0" marB="0" anchor="ctr"/>
                </a:tc>
                <a:tc>
                  <a:txBody>
                    <a:bodyPr/>
                    <a:lstStyle/>
                    <a:p>
                      <a:endParaRPr lang="en-US" sz="1200">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val="638367312"/>
                  </a:ext>
                </a:extLst>
              </a:tr>
              <a:tr h="1281060">
                <a:tc>
                  <a:txBody>
                    <a:bodyPr/>
                    <a:lstStyle/>
                    <a:p>
                      <a:r>
                        <a:rPr lang="en-US" sz="1200" b="1" kern="1200">
                          <a:solidFill>
                            <a:schemeClr val="tx1"/>
                          </a:solidFill>
                          <a:effectLst/>
                          <a:latin typeface="Arial" panose="020B0604020202020204" pitchFamily="34" charset="0"/>
                          <a:ea typeface="+mn-ea"/>
                          <a:cs typeface="Arial" panose="020B0604020202020204" pitchFamily="34" charset="0"/>
                        </a:rPr>
                        <a:t>Documentation Requirements </a:t>
                      </a:r>
                    </a:p>
                    <a:p>
                      <a:r>
                        <a:rPr lang="en-US" sz="1200" kern="1200">
                          <a:solidFill>
                            <a:schemeClr val="tx1"/>
                          </a:solidFill>
                          <a:effectLst/>
                          <a:latin typeface="Arial" panose="020B0604020202020204" pitchFamily="34" charset="0"/>
                          <a:ea typeface="+mn-ea"/>
                          <a:cs typeface="Arial" panose="020B0604020202020204" pitchFamily="34" charset="0"/>
                        </a:rPr>
                        <a:t>(606 CMR 10.03 (1)(a)(b) (c)(d))</a:t>
                      </a:r>
                    </a:p>
                  </a:txBody>
                  <a:tcPr anchor="ctr"/>
                </a:tc>
                <a:tc>
                  <a:txBody>
                    <a:bodyPr/>
                    <a:lstStyle/>
                    <a:p>
                      <a:pPr marL="0" marR="0" lvl="0" indent="0" algn="l" defTabSz="685783" rtl="0" eaLnBrk="1" fontAlgn="auto" latinLnBrk="0" hangingPunct="1">
                        <a:lnSpc>
                          <a:spcPct val="100000"/>
                        </a:lnSpc>
                        <a:spcBef>
                          <a:spcPts val="0"/>
                        </a:spcBef>
                        <a:spcAft>
                          <a:spcPts val="0"/>
                        </a:spcAft>
                        <a:buClrTx/>
                        <a:buSzTx/>
                        <a:buFontTx/>
                        <a:buNone/>
                        <a:tabLst/>
                        <a:defRPr/>
                      </a:pPr>
                      <a:r>
                        <a:rPr lang="en-US" sz="1200">
                          <a:solidFill>
                            <a:srgbClr val="000000"/>
                          </a:solidFill>
                          <a:effectLst/>
                          <a:latin typeface="Arial" panose="020B0604020202020204" pitchFamily="34" charset="0"/>
                          <a:ea typeface="Calibri" panose="020F0502020204030204" pitchFamily="34" charset="0"/>
                          <a:cs typeface="Arial" panose="020B0604020202020204" pitchFamily="34" charset="0"/>
                        </a:rPr>
                        <a:t>Remove specific requirements in regulations about documentation/information required to remain eligible. EEC will address these requirements through policy and procedures.</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vMerge="1">
                  <a:txBody>
                    <a:bodyPr/>
                    <a:lstStyle/>
                    <a:p>
                      <a:pPr marL="0" marR="0" algn="l">
                        <a:lnSpc>
                          <a:spcPct val="107000"/>
                        </a:lnSpc>
                        <a:spcBef>
                          <a:spcPts val="0"/>
                        </a:spcBef>
                        <a:spcAft>
                          <a:spcPts val="800"/>
                        </a:spcAft>
                      </a:pPr>
                      <a:endParaRPr lang="en-US" sz="1200">
                        <a:effectLst/>
                        <a:latin typeface="+mn-lt"/>
                        <a:ea typeface="Calibri" panose="020F0502020204030204" pitchFamily="34" charset="0"/>
                        <a:cs typeface="Arial" panose="020B0604020202020204" pitchFamily="34" charset="0"/>
                      </a:endParaRPr>
                    </a:p>
                  </a:txBody>
                  <a:tcPr marL="114300" marR="114300" marT="0" marB="0"/>
                </a:tc>
                <a:tc rowSpan="2">
                  <a:txBody>
                    <a:bodyPr/>
                    <a:lstStyle/>
                    <a:p>
                      <a:endParaRPr lang="en-US" sz="1200">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val="2296015697"/>
                  </a:ext>
                </a:extLst>
              </a:tr>
              <a:tr h="179308">
                <a:tc rowSpan="2">
                  <a:txBody>
                    <a:bodyPr/>
                    <a:lstStyle/>
                    <a:p>
                      <a:r>
                        <a:rPr lang="en-US" sz="1200" b="1">
                          <a:latin typeface="Arial" panose="020B0604020202020204" pitchFamily="34" charset="0"/>
                          <a:cs typeface="Arial" panose="020B0604020202020204" pitchFamily="34" charset="0"/>
                        </a:rPr>
                        <a:t>Signed Requests </a:t>
                      </a:r>
                      <a:endParaRPr lang="en-US" sz="1200" kern="1200">
                        <a:solidFill>
                          <a:schemeClr val="tx1"/>
                        </a:solidFill>
                        <a:effectLst/>
                        <a:highlight>
                          <a:srgbClr val="FFFF00"/>
                        </a:highlight>
                        <a:latin typeface="Arial" panose="020B0604020202020204" pitchFamily="34" charset="0"/>
                        <a:ea typeface="+mn-ea"/>
                        <a:cs typeface="Arial" panose="020B0604020202020204" pitchFamily="34" charset="0"/>
                      </a:endParaRPr>
                    </a:p>
                    <a:p>
                      <a:pPr lvl="0">
                        <a:buNone/>
                      </a:pPr>
                      <a:r>
                        <a:rPr lang="en-US" sz="1200" b="0">
                          <a:latin typeface="Arial" panose="020B0604020202020204" pitchFamily="34" charset="0"/>
                          <a:cs typeface="Arial" panose="020B0604020202020204" pitchFamily="34" charset="0"/>
                        </a:rPr>
                        <a:t>(606 CMR 10.11(3) and 10.11(8)(a))</a:t>
                      </a:r>
                      <a:endParaRPr lang="en-US" sz="1200" kern="1200">
                        <a:solidFill>
                          <a:schemeClr val="tx1"/>
                        </a:solidFill>
                        <a:effectLst/>
                        <a:highlight>
                          <a:srgbClr val="FFFF00"/>
                        </a:highlight>
                        <a:latin typeface="Arial" panose="020B0604020202020204" pitchFamily="34" charset="0"/>
                        <a:ea typeface="+mn-ea"/>
                        <a:cs typeface="Arial" panose="020B0604020202020204" pitchFamily="34" charset="0"/>
                      </a:endParaRPr>
                    </a:p>
                  </a:txBody>
                  <a:tcPr anchor="ctr">
                    <a:noFill/>
                  </a:tcPr>
                </a:tc>
                <a:tc rowSpan="2">
                  <a:txBody>
                    <a:bodyPr/>
                    <a:lstStyle/>
                    <a:p>
                      <a:pPr marL="0" marR="0" lvl="0" indent="0" algn="l" defTabSz="685783" rtl="0" eaLnBrk="1" fontAlgn="auto" latinLnBrk="0" hangingPunct="1">
                        <a:lnSpc>
                          <a:spcPct val="100000"/>
                        </a:lnSpc>
                        <a:spcBef>
                          <a:spcPts val="0"/>
                        </a:spcBef>
                        <a:spcAft>
                          <a:spcPts val="0"/>
                        </a:spcAft>
                        <a:buClrTx/>
                        <a:buSzTx/>
                        <a:buFontTx/>
                        <a:buNone/>
                        <a:tabLst/>
                        <a:defRPr/>
                      </a:pPr>
                      <a:r>
                        <a:rPr lang="en-US" sz="1200">
                          <a:solidFill>
                            <a:srgbClr val="000000"/>
                          </a:solidFill>
                          <a:effectLst/>
                          <a:latin typeface="Arial" panose="020B0604020202020204" pitchFamily="34" charset="0"/>
                          <a:ea typeface="Calibri" panose="020F0502020204030204" pitchFamily="34" charset="0"/>
                          <a:cs typeface="Arial" panose="020B0604020202020204" pitchFamily="34" charset="0"/>
                        </a:rPr>
                        <a:t>Remove requirement for the parent to file a “written, signed, and dated” request for hearing and review. Change language to “written, dated request, which may be made via email.”</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114300" marR="114300" marT="0" marB="0" anchor="ctr">
                    <a:noFill/>
                  </a:tcPr>
                </a:tc>
                <a:tc vMerge="1">
                  <a:txBody>
                    <a:bodyPr/>
                    <a:lstStyle/>
                    <a:p>
                      <a:endParaRPr lang="en-US"/>
                    </a:p>
                  </a:txBody>
                  <a:tcPr/>
                </a:tc>
                <a:tc vMerge="1">
                  <a:txBody>
                    <a:bodyPr/>
                    <a:lstStyle/>
                    <a:p>
                      <a:endParaRPr lang="en-US" sz="1200">
                        <a:latin typeface="+mn-lt"/>
                      </a:endParaRPr>
                    </a:p>
                  </a:txBody>
                  <a:tcPr>
                    <a:noFill/>
                  </a:tcPr>
                </a:tc>
                <a:extLst>
                  <a:ext uri="{0D108BD9-81ED-4DB2-BD59-A6C34878D82A}">
                    <a16:rowId xmlns:a16="http://schemas.microsoft.com/office/drawing/2014/main" val="2461166929"/>
                  </a:ext>
                </a:extLst>
              </a:tr>
              <a:tr h="1460368">
                <a:tc vMerge="1">
                  <a:txBody>
                    <a:bodyPr/>
                    <a:lstStyle/>
                    <a:p>
                      <a:r>
                        <a:rPr lang="en-US" sz="1200" b="1">
                          <a:latin typeface="+mn-lt"/>
                        </a:rPr>
                        <a:t>Written, Signed Requests </a:t>
                      </a:r>
                      <a:r>
                        <a:rPr lang="en-US" sz="1200" b="0">
                          <a:latin typeface="+mn-lt"/>
                        </a:rPr>
                        <a:t>(#67) (606 CMR 10.11(3) and 10.11(8)(a))</a:t>
                      </a:r>
                    </a:p>
                  </a:txBody>
                  <a:tcPr anchor="ctr"/>
                </a:tc>
                <a:tc vMerge="1">
                  <a:txBody>
                    <a:bodyPr/>
                    <a:lstStyle/>
                    <a:p>
                      <a:pPr marL="0" marR="0" algn="l">
                        <a:lnSpc>
                          <a:spcPct val="107000"/>
                        </a:lnSpc>
                        <a:spcBef>
                          <a:spcPts val="0"/>
                        </a:spcBef>
                        <a:spcAft>
                          <a:spcPts val="800"/>
                        </a:spcAft>
                      </a:pPr>
                      <a:r>
                        <a:rPr lang="en-US" sz="1200">
                          <a:solidFill>
                            <a:srgbClr val="000000"/>
                          </a:solidFill>
                          <a:effectLst/>
                          <a:latin typeface="+mn-lt"/>
                          <a:ea typeface="Calibri" panose="020F0502020204030204" pitchFamily="34" charset="0"/>
                          <a:cs typeface="Arial"/>
                        </a:rPr>
                        <a:t>Remove requirement for the parent to file a “written, signed, and dated” request for hearing and review. Change language to “written dated request, which may be made via email.”</a:t>
                      </a:r>
                      <a:endParaRPr lang="en-US" sz="1200">
                        <a:effectLst/>
                        <a:latin typeface="+mn-lt"/>
                        <a:ea typeface="Calibri" panose="020F0502020204030204" pitchFamily="34" charset="0"/>
                        <a:cs typeface="Arial"/>
                      </a:endParaRPr>
                    </a:p>
                  </a:txBody>
                  <a:tcPr marL="114300" marR="114300" marT="0" marB="0" anchor="ctr"/>
                </a:tc>
                <a:tc vMerge="1">
                  <a:txBody>
                    <a:bodyPr/>
                    <a:lstStyle/>
                    <a:p>
                      <a:pPr marL="0" marR="0" algn="l">
                        <a:lnSpc>
                          <a:spcPct val="107000"/>
                        </a:lnSpc>
                        <a:spcBef>
                          <a:spcPts val="0"/>
                        </a:spcBef>
                        <a:spcAft>
                          <a:spcPts val="800"/>
                        </a:spcAft>
                      </a:pPr>
                      <a:endParaRPr lang="en-US" sz="1200">
                        <a:effectLst/>
                        <a:latin typeface="+mn-lt"/>
                        <a:ea typeface="Calibri" panose="020F0502020204030204" pitchFamily="34" charset="0"/>
                        <a:cs typeface="Calibri" panose="020F0502020204030204" pitchFamily="34" charset="0"/>
                      </a:endParaRPr>
                    </a:p>
                  </a:txBody>
                  <a:tcPr marL="114300" marR="114300" marT="0" marB="0"/>
                </a:tc>
                <a:tc>
                  <a:txBody>
                    <a:bodyPr/>
                    <a:lstStyle/>
                    <a:p>
                      <a:endParaRPr lang="en-US" sz="1200">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val="3228326576"/>
                  </a:ext>
                </a:extLst>
              </a:tr>
            </a:tbl>
          </a:graphicData>
        </a:graphic>
      </p:graphicFrame>
      <p:grpSp>
        <p:nvGrpSpPr>
          <p:cNvPr id="8" name="Group 7">
            <a:extLst>
              <a:ext uri="{FF2B5EF4-FFF2-40B4-BE49-F238E27FC236}">
                <a16:creationId xmlns:a16="http://schemas.microsoft.com/office/drawing/2014/main" id="{ACB6821A-3E28-3F9B-2986-75F31E6692A0}"/>
              </a:ext>
            </a:extLst>
          </p:cNvPr>
          <p:cNvGrpSpPr/>
          <p:nvPr/>
        </p:nvGrpSpPr>
        <p:grpSpPr>
          <a:xfrm>
            <a:off x="89088" y="67995"/>
            <a:ext cx="833646" cy="915231"/>
            <a:chOff x="393887" y="347094"/>
            <a:chExt cx="1080951" cy="1186738"/>
          </a:xfrm>
        </p:grpSpPr>
        <p:sp>
          <p:nvSpPr>
            <p:cNvPr id="6" name="Oval 5">
              <a:extLst>
                <a:ext uri="{FF2B5EF4-FFF2-40B4-BE49-F238E27FC236}">
                  <a16:creationId xmlns:a16="http://schemas.microsoft.com/office/drawing/2014/main" id="{A308B666-F821-9896-F03E-C8ECC8442D0D}"/>
                </a:ext>
              </a:extLst>
            </p:cNvPr>
            <p:cNvSpPr/>
            <p:nvPr/>
          </p:nvSpPr>
          <p:spPr>
            <a:xfrm>
              <a:off x="393887" y="347094"/>
              <a:ext cx="1080951" cy="1186738"/>
            </a:xfrm>
            <a:prstGeom prst="ellipse">
              <a:avLst/>
            </a:prstGeom>
            <a:solidFill>
              <a:srgbClr val="7030A0">
                <a:alpha val="50000"/>
              </a:srgbClr>
            </a:solidFill>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pic>
          <p:nvPicPr>
            <p:cNvPr id="7" name="Graphic 6" descr="Clipboard Checked with solid fill">
              <a:extLst>
                <a:ext uri="{FF2B5EF4-FFF2-40B4-BE49-F238E27FC236}">
                  <a16:creationId xmlns:a16="http://schemas.microsoft.com/office/drawing/2014/main" id="{51AD0778-347A-3932-5A57-C6DEE213256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00022" y="506123"/>
              <a:ext cx="868680" cy="868680"/>
            </a:xfrm>
            <a:prstGeom prst="rect">
              <a:avLst/>
            </a:prstGeom>
          </p:spPr>
        </p:pic>
      </p:grpSp>
      <p:sp>
        <p:nvSpPr>
          <p:cNvPr id="9" name="TextBox 8">
            <a:extLst>
              <a:ext uri="{FF2B5EF4-FFF2-40B4-BE49-F238E27FC236}">
                <a16:creationId xmlns:a16="http://schemas.microsoft.com/office/drawing/2014/main" id="{8A65F42B-0648-87C9-76E6-E84DBDDF4187}"/>
              </a:ext>
            </a:extLst>
          </p:cNvPr>
          <p:cNvSpPr txBox="1"/>
          <p:nvPr/>
        </p:nvSpPr>
        <p:spPr>
          <a:xfrm flipH="1">
            <a:off x="1089318" y="316117"/>
            <a:ext cx="5961791" cy="461665"/>
          </a:xfrm>
          <a:prstGeom prst="rect">
            <a:avLst/>
          </a:prstGeom>
          <a:noFill/>
        </p:spPr>
        <p:txBody>
          <a:bodyPr wrap="square" rtlCol="0">
            <a:spAutoFit/>
          </a:bodyPr>
          <a:lstStyle/>
          <a:p>
            <a:r>
              <a:rPr lang="en-US" sz="2400">
                <a:latin typeface="+mj-lt"/>
              </a:rPr>
              <a:t>Streamline the Application Process, cont.</a:t>
            </a:r>
          </a:p>
        </p:txBody>
      </p:sp>
      <p:sp>
        <p:nvSpPr>
          <p:cNvPr id="10" name="TextBox 9">
            <a:extLst>
              <a:ext uri="{FF2B5EF4-FFF2-40B4-BE49-F238E27FC236}">
                <a16:creationId xmlns:a16="http://schemas.microsoft.com/office/drawing/2014/main" id="{E97EC06A-4C65-4206-9AFE-30BD8D643AD1}"/>
              </a:ext>
            </a:extLst>
          </p:cNvPr>
          <p:cNvSpPr txBox="1"/>
          <p:nvPr/>
        </p:nvSpPr>
        <p:spPr>
          <a:xfrm>
            <a:off x="0" y="6510805"/>
            <a:ext cx="1249212" cy="215444"/>
          </a:xfrm>
          <a:prstGeom prst="rect">
            <a:avLst/>
          </a:prstGeom>
          <a:noFill/>
        </p:spPr>
        <p:txBody>
          <a:bodyPr wrap="square">
            <a:spAutoFit/>
          </a:bodyPr>
          <a:lstStyle/>
          <a:p>
            <a:pPr marL="123822">
              <a:buClr>
                <a:srgbClr val="000000"/>
              </a:buClr>
              <a:buSzPts val="1000"/>
              <a:defRPr/>
            </a:pPr>
            <a:r>
              <a:rPr lang="en-US" sz="800" kern="0">
                <a:solidFill>
                  <a:srgbClr val="000000"/>
                </a:solidFill>
                <a:latin typeface="Arial" panose="020B0604020202020204"/>
                <a:cs typeface="Arial"/>
              </a:rPr>
              <a:t>November 8, 2022</a:t>
            </a:r>
          </a:p>
        </p:txBody>
      </p:sp>
      <p:sp>
        <p:nvSpPr>
          <p:cNvPr id="11" name="Slide Number Placeholder 1">
            <a:extLst>
              <a:ext uri="{FF2B5EF4-FFF2-40B4-BE49-F238E27FC236}">
                <a16:creationId xmlns:a16="http://schemas.microsoft.com/office/drawing/2014/main" id="{EE5FC3E9-5A2F-4FB5-AF02-1E57E6C9DFC0}"/>
              </a:ext>
            </a:extLst>
          </p:cNvPr>
          <p:cNvSpPr txBox="1">
            <a:spLocks/>
          </p:cNvSpPr>
          <p:nvPr/>
        </p:nvSpPr>
        <p:spPr bwMode="auto">
          <a:xfrm>
            <a:off x="7210425" y="6594475"/>
            <a:ext cx="1933575" cy="263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r" defTabSz="457200" rtl="0" eaLnBrk="1" latinLnBrk="0" hangingPunct="1">
              <a:spcBef>
                <a:spcPct val="0"/>
              </a:spcBef>
              <a:defRPr sz="800" b="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A56C0EC-3B98-441E-AA55-70D5E6ACE5C8}" type="slidenum">
              <a:rPr kumimoji="0" lang="en-US" sz="8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24</a:t>
            </a:fld>
            <a:endParaRPr kumimoji="0" lang="en-US" sz="800" b="0" i="0" u="none" strike="noStrike" kern="1200" cap="none" spc="0" normalizeH="0" baseline="0" noProof="0">
              <a:ln>
                <a:noFill/>
              </a:ln>
              <a:solidFill>
                <a:srgbClr val="000000"/>
              </a:solidFill>
              <a:effectLst/>
              <a:uLnTx/>
              <a:uFillTx/>
              <a:latin typeface="Arial" panose="020B0604020202020204"/>
              <a:ea typeface="+mn-ea"/>
              <a:cs typeface="+mn-cs"/>
            </a:endParaRPr>
          </a:p>
        </p:txBody>
      </p:sp>
    </p:spTree>
    <p:extLst>
      <p:ext uri="{BB962C8B-B14F-4D97-AF65-F5344CB8AC3E}">
        <p14:creationId xmlns:p14="http://schemas.microsoft.com/office/powerpoint/2010/main" val="13291655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C180F1A0-09BF-734E-0442-EA17D1517A08}"/>
              </a:ext>
            </a:extLst>
          </p:cNvPr>
          <p:cNvGraphicFramePr>
            <a:graphicFrameLocks noGrp="1"/>
          </p:cNvGraphicFramePr>
          <p:nvPr>
            <p:extLst>
              <p:ext uri="{D42A27DB-BD31-4B8C-83A1-F6EECF244321}">
                <p14:modId xmlns:p14="http://schemas.microsoft.com/office/powerpoint/2010/main" val="17428691"/>
              </p:ext>
            </p:extLst>
          </p:nvPr>
        </p:nvGraphicFramePr>
        <p:xfrm>
          <a:off x="494873" y="1017587"/>
          <a:ext cx="8367683" cy="5429366"/>
        </p:xfrm>
        <a:graphic>
          <a:graphicData uri="http://schemas.openxmlformats.org/drawingml/2006/table">
            <a:tbl>
              <a:tblPr firstRow="1" bandRow="1">
                <a:tableStyleId>{5940675A-B579-460E-94D1-54222C63F5DA}</a:tableStyleId>
              </a:tblPr>
              <a:tblGrid>
                <a:gridCol w="1278433">
                  <a:extLst>
                    <a:ext uri="{9D8B030D-6E8A-4147-A177-3AD203B41FA5}">
                      <a16:colId xmlns:a16="http://schemas.microsoft.com/office/drawing/2014/main" val="293914253"/>
                    </a:ext>
                  </a:extLst>
                </a:gridCol>
                <a:gridCol w="3855648">
                  <a:extLst>
                    <a:ext uri="{9D8B030D-6E8A-4147-A177-3AD203B41FA5}">
                      <a16:colId xmlns:a16="http://schemas.microsoft.com/office/drawing/2014/main" val="3597804335"/>
                    </a:ext>
                  </a:extLst>
                </a:gridCol>
                <a:gridCol w="1754004">
                  <a:extLst>
                    <a:ext uri="{9D8B030D-6E8A-4147-A177-3AD203B41FA5}">
                      <a16:colId xmlns:a16="http://schemas.microsoft.com/office/drawing/2014/main" val="1721614072"/>
                    </a:ext>
                  </a:extLst>
                </a:gridCol>
                <a:gridCol w="1479598">
                  <a:extLst>
                    <a:ext uri="{9D8B030D-6E8A-4147-A177-3AD203B41FA5}">
                      <a16:colId xmlns:a16="http://schemas.microsoft.com/office/drawing/2014/main" val="3246706267"/>
                    </a:ext>
                  </a:extLst>
                </a:gridCol>
              </a:tblGrid>
              <a:tr h="730174">
                <a:tc>
                  <a:txBody>
                    <a:bodyPr/>
                    <a:lstStyle/>
                    <a:p>
                      <a:pPr marL="0" algn="l" defTabSz="685783" rtl="0" eaLnBrk="1" latinLnBrk="0" hangingPunct="1"/>
                      <a:r>
                        <a:rPr lang="en-US" sz="1200" b="1" kern="1200">
                          <a:solidFill>
                            <a:schemeClr val="tx1"/>
                          </a:solidFill>
                          <a:latin typeface="+mn-lt"/>
                          <a:ea typeface="+mn-ea"/>
                          <a:cs typeface="+mn-cs"/>
                        </a:rPr>
                        <a:t>Title</a:t>
                      </a:r>
                    </a:p>
                  </a:txBody>
                  <a:tcPr anchor="b">
                    <a:solidFill>
                      <a:srgbClr val="7030A0">
                        <a:alpha val="25098"/>
                      </a:srgbClr>
                    </a:solidFill>
                  </a:tcPr>
                </a:tc>
                <a:tc>
                  <a:txBody>
                    <a:bodyPr/>
                    <a:lstStyle/>
                    <a:p>
                      <a:r>
                        <a:rPr lang="en-US" sz="1200" b="1">
                          <a:latin typeface="+mn-lt"/>
                        </a:rPr>
                        <a:t>Summary of Regulation Changes Under Consideration</a:t>
                      </a:r>
                    </a:p>
                  </a:txBody>
                  <a:tcPr anchor="b">
                    <a:solidFill>
                      <a:srgbClr val="7030A0">
                        <a:alpha val="25098"/>
                      </a:srgbClr>
                    </a:solidFill>
                  </a:tcPr>
                </a:tc>
                <a:tc>
                  <a:txBody>
                    <a:bodyPr/>
                    <a:lstStyle/>
                    <a:p>
                      <a:pPr marL="0" algn="l" defTabSz="685783" rtl="0" eaLnBrk="1" latinLnBrk="0" hangingPunct="1"/>
                      <a:r>
                        <a:rPr lang="en-US" sz="1200" b="1" kern="1200">
                          <a:solidFill>
                            <a:schemeClr val="tx1"/>
                          </a:solidFill>
                          <a:latin typeface="+mn-lt"/>
                          <a:ea typeface="+mn-ea"/>
                          <a:cs typeface="+mn-cs"/>
                        </a:rPr>
                        <a:t>Impact</a:t>
                      </a:r>
                    </a:p>
                  </a:txBody>
                  <a:tcPr anchor="b">
                    <a:solidFill>
                      <a:srgbClr val="7030A0">
                        <a:alpha val="25098"/>
                      </a:srgbClr>
                    </a:solidFill>
                  </a:tcPr>
                </a:tc>
                <a:tc>
                  <a:txBody>
                    <a:bodyPr/>
                    <a:lstStyle/>
                    <a:p>
                      <a:pPr marL="0" algn="l" defTabSz="685783" rtl="0" eaLnBrk="1" latinLnBrk="0" hangingPunct="1"/>
                      <a:r>
                        <a:rPr lang="en-US" sz="1200" b="1" kern="1200">
                          <a:solidFill>
                            <a:schemeClr val="tx1"/>
                          </a:solidFill>
                          <a:latin typeface="+mn-lt"/>
                          <a:ea typeface="+mn-ea"/>
                          <a:cs typeface="+mn-cs"/>
                        </a:rPr>
                        <a:t>Other Agency Alignment</a:t>
                      </a:r>
                    </a:p>
                  </a:txBody>
                  <a:tcPr anchor="b">
                    <a:solidFill>
                      <a:srgbClr val="7030A0">
                        <a:alpha val="25098"/>
                      </a:srgbClr>
                    </a:solidFill>
                  </a:tcPr>
                </a:tc>
                <a:extLst>
                  <a:ext uri="{0D108BD9-81ED-4DB2-BD59-A6C34878D82A}">
                    <a16:rowId xmlns:a16="http://schemas.microsoft.com/office/drawing/2014/main" val="553868480"/>
                  </a:ext>
                </a:extLst>
              </a:tr>
              <a:tr h="857330">
                <a:tc>
                  <a:txBody>
                    <a:bodyPr/>
                    <a:lstStyle/>
                    <a:p>
                      <a:r>
                        <a:rPr lang="en-US" sz="1200" b="1"/>
                        <a:t>Proof of Identity </a:t>
                      </a:r>
                    </a:p>
                    <a:p>
                      <a:endParaRPr lang="en-US" sz="1200"/>
                    </a:p>
                    <a:p>
                      <a:r>
                        <a:rPr lang="en-US" sz="1200"/>
                        <a:t>606 CMR 10.03 (1)(b)</a:t>
                      </a:r>
                      <a:endParaRPr lang="en-US" sz="1200">
                        <a:solidFill>
                          <a:schemeClr val="accent2">
                            <a:lumMod val="50000"/>
                          </a:schemeClr>
                        </a:solidFill>
                      </a:endParaRPr>
                    </a:p>
                  </a:txBody>
                  <a:tcPr/>
                </a:tc>
                <a:tc>
                  <a:txBody>
                    <a:bodyPr/>
                    <a:lstStyle/>
                    <a:p>
                      <a:pPr marL="0" marR="0" lvl="0" indent="0" algn="l" rtl="0" eaLnBrk="1" fontAlgn="auto" latinLnBrk="0" hangingPunct="1">
                        <a:lnSpc>
                          <a:spcPct val="100000"/>
                        </a:lnSpc>
                        <a:spcBef>
                          <a:spcPts val="0"/>
                        </a:spcBef>
                        <a:spcAft>
                          <a:spcPts val="0"/>
                        </a:spcAft>
                        <a:buClrTx/>
                        <a:buSzTx/>
                        <a:buFontTx/>
                        <a:buNone/>
                      </a:pPr>
                      <a:r>
                        <a:rPr lang="en-US" sz="1200" kern="1200">
                          <a:solidFill>
                            <a:schemeClr val="tx1"/>
                          </a:solidFill>
                          <a:effectLst/>
                          <a:latin typeface="+mn-lt"/>
                          <a:ea typeface="+mn-ea"/>
                          <a:cs typeface="+mn-cs"/>
                        </a:rPr>
                        <a:t>If a Parent cannot provide documentary evidence with a photo of the applicant, a Parent may submit a combination of two secondary documents without a photo. This provides families with more options.  </a:t>
                      </a:r>
                    </a:p>
                  </a:txBody>
                  <a:tcPr anchor="ctr"/>
                </a:tc>
                <a:tc rowSpan="3">
                  <a:txBody>
                    <a:bodyPr/>
                    <a:lstStyle/>
                    <a:p>
                      <a:pPr marL="171450" lvl="0" indent="-171450">
                        <a:buFont typeface="Arial" panose="020B0604020202020204" pitchFamily="34" charset="0"/>
                        <a:buChar char="•"/>
                      </a:pPr>
                      <a:r>
                        <a:rPr lang="en-US" sz="1200" kern="1200">
                          <a:solidFill>
                            <a:schemeClr val="tx1"/>
                          </a:solidFill>
                          <a:effectLst/>
                          <a:latin typeface="+mn-lt"/>
                          <a:ea typeface="+mn-ea"/>
                          <a:cs typeface="+mn-cs"/>
                        </a:rPr>
                        <a:t>Creates a more equitable system  </a:t>
                      </a:r>
                    </a:p>
                    <a:p>
                      <a:pPr marL="171450" lvl="0" indent="-171450">
                        <a:buFont typeface="Arial" panose="020B0604020202020204" pitchFamily="34" charset="0"/>
                        <a:buChar char="•"/>
                      </a:pPr>
                      <a:endParaRPr lang="en-US" sz="1200" kern="120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a:solidFill>
                            <a:schemeClr val="tx1"/>
                          </a:solidFill>
                          <a:effectLst/>
                          <a:latin typeface="+mn-lt"/>
                          <a:ea typeface="+mn-ea"/>
                          <a:cs typeface="+mn-cs"/>
                        </a:rPr>
                        <a:t>Removes barriers to access </a:t>
                      </a:r>
                    </a:p>
                    <a:p>
                      <a:pPr marL="171450" lvl="0" indent="-171450">
                        <a:buFont typeface="Arial" panose="020B0604020202020204" pitchFamily="34" charset="0"/>
                        <a:buChar char="•"/>
                      </a:pPr>
                      <a:endParaRPr lang="en-US" sz="1200" kern="120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a:solidFill>
                            <a:schemeClr val="tx1"/>
                          </a:solidFill>
                          <a:effectLst/>
                          <a:latin typeface="+mn-lt"/>
                          <a:ea typeface="+mn-ea"/>
                          <a:cs typeface="+mn-cs"/>
                        </a:rPr>
                        <a:t>Reduces the amount of required documentation an Applicant needs to submit to the bare minimum </a:t>
                      </a:r>
                    </a:p>
                    <a:p>
                      <a:pPr marL="171450" lvl="0" indent="-171450">
                        <a:buFont typeface="Arial" panose="020B0604020202020204" pitchFamily="34" charset="0"/>
                        <a:buChar char="•"/>
                      </a:pPr>
                      <a:endParaRPr lang="en-US" sz="1200" kern="1200">
                        <a:solidFill>
                          <a:schemeClr val="tx1"/>
                        </a:solidFill>
                        <a:effectLst/>
                        <a:latin typeface="+mn-lt"/>
                        <a:ea typeface="+mn-ea"/>
                        <a:cs typeface="+mn-cs"/>
                      </a:endParaRPr>
                    </a:p>
                    <a:p>
                      <a:pPr marL="171450" marR="0" lvl="0" indent="-171450" algn="l" defTabSz="68578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a:t>Streamlines application process</a:t>
                      </a:r>
                    </a:p>
                    <a:p>
                      <a:pPr marL="171450" marR="0" lvl="0" indent="-171450" algn="l" defTabSz="685783"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kern="120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a:solidFill>
                            <a:schemeClr val="tx1"/>
                          </a:solidFill>
                          <a:effectLst/>
                          <a:latin typeface="+mn-lt"/>
                          <a:ea typeface="+mn-ea"/>
                          <a:cs typeface="+mn-cs"/>
                        </a:rPr>
                        <a:t>Simplifies the process for families referred to EEC by DTA, as well as others participating in and receiving benefits from multiple agencies</a:t>
                      </a:r>
                    </a:p>
                    <a:p>
                      <a:endParaRPr lang="en-US" sz="1200"/>
                    </a:p>
                  </a:txBody>
                  <a:tcPr anchor="ctr"/>
                </a:tc>
                <a:tc>
                  <a:txBody>
                    <a:bodyPr/>
                    <a:lstStyle/>
                    <a:p>
                      <a:r>
                        <a:rPr lang="en-US" sz="1200"/>
                        <a:t>Mass Health Proof of Identity </a:t>
                      </a:r>
                    </a:p>
                  </a:txBody>
                  <a:tcPr>
                    <a:noFill/>
                  </a:tcPr>
                </a:tc>
                <a:extLst>
                  <a:ext uri="{0D108BD9-81ED-4DB2-BD59-A6C34878D82A}">
                    <a16:rowId xmlns:a16="http://schemas.microsoft.com/office/drawing/2014/main" val="3859378498"/>
                  </a:ext>
                </a:extLst>
              </a:tr>
              <a:tr h="1293638">
                <a:tc>
                  <a:txBody>
                    <a:bodyPr/>
                    <a:lstStyle/>
                    <a:p>
                      <a:r>
                        <a:rPr lang="en-US" sz="1200" b="1">
                          <a:latin typeface="+mn-lt"/>
                        </a:rPr>
                        <a:t>Definition of Assets </a:t>
                      </a:r>
                    </a:p>
                    <a:p>
                      <a:endParaRPr lang="en-US" sz="1200" b="0">
                        <a:latin typeface="+mn-lt"/>
                      </a:endParaRPr>
                    </a:p>
                    <a:p>
                      <a:r>
                        <a:rPr lang="en-US" sz="1200" b="0">
                          <a:latin typeface="+mn-lt"/>
                        </a:rPr>
                        <a:t>606 CMR 10.02 Definitions</a:t>
                      </a:r>
                    </a:p>
                  </a:txBody>
                  <a:tcPr/>
                </a:tc>
                <a:tc>
                  <a:txBody>
                    <a:bodyPr/>
                    <a:lstStyle/>
                    <a:p>
                      <a:pPr marL="0" marR="0">
                        <a:spcBef>
                          <a:spcPts val="0"/>
                        </a:spcBef>
                        <a:spcAft>
                          <a:spcPts val="0"/>
                        </a:spcAft>
                      </a:pPr>
                      <a:r>
                        <a:rPr lang="en-US" sz="1200">
                          <a:effectLst/>
                          <a:latin typeface="+mn-lt"/>
                          <a:ea typeface="Times New Roman" panose="02020603050405020304" pitchFamily="18" charset="0"/>
                          <a:cs typeface="Arial"/>
                        </a:rPr>
                        <a:t>Update definition of “assets” to align with DTA definition to simplify the process for families referred to EEC by DTA, as well as others participating in and receiving benefits from multiple agencies. </a:t>
                      </a:r>
                      <a:endParaRPr lang="en-US" sz="1200">
                        <a:effectLst/>
                        <a:latin typeface="+mn-lt"/>
                        <a:ea typeface="Times New Roman" panose="02020603050405020304" pitchFamily="18" charset="0"/>
                        <a:cs typeface="Arial" panose="020B0604020202020204" pitchFamily="34" charset="0"/>
                      </a:endParaRPr>
                    </a:p>
                  </a:txBody>
                  <a:tcPr marL="68580" marR="68580" marT="0" marB="0" anchor="ctr"/>
                </a:tc>
                <a:tc vMerge="1">
                  <a:txBody>
                    <a:bodyPr/>
                    <a:lstStyle/>
                    <a:p>
                      <a:pPr lvl="0"/>
                      <a:endParaRPr lang="en-US" sz="1200"/>
                    </a:p>
                  </a:txBody>
                  <a:tcPr/>
                </a:tc>
                <a:tc>
                  <a:txBody>
                    <a:bodyPr/>
                    <a:lstStyle/>
                    <a:p>
                      <a:r>
                        <a:rPr lang="en-US" sz="1200"/>
                        <a:t>DTA</a:t>
                      </a:r>
                    </a:p>
                  </a:txBody>
                  <a:tcPr>
                    <a:noFill/>
                  </a:tcPr>
                </a:tc>
                <a:extLst>
                  <a:ext uri="{0D108BD9-81ED-4DB2-BD59-A6C34878D82A}">
                    <a16:rowId xmlns:a16="http://schemas.microsoft.com/office/drawing/2014/main" val="1200663276"/>
                  </a:ext>
                </a:extLst>
              </a:tr>
              <a:tr h="2399714">
                <a:tc>
                  <a:txBody>
                    <a:bodyPr/>
                    <a:lstStyle/>
                    <a:p>
                      <a:r>
                        <a:rPr lang="en-US" sz="1200" b="1">
                          <a:latin typeface="+mn-lt"/>
                        </a:rPr>
                        <a:t>Dependent Relative </a:t>
                      </a:r>
                    </a:p>
                    <a:p>
                      <a:br>
                        <a:rPr lang="en-US" sz="1200" b="0">
                          <a:latin typeface="+mn-lt"/>
                        </a:rPr>
                      </a:br>
                      <a:r>
                        <a:rPr lang="en-US" sz="1200" b="0">
                          <a:latin typeface="+mn-lt"/>
                        </a:rPr>
                        <a:t>606 CMR 10.02 Definitions</a:t>
                      </a:r>
                    </a:p>
                  </a:txBody>
                  <a:tcPr/>
                </a:tc>
                <a:tc>
                  <a:txBody>
                    <a:bodyPr/>
                    <a:lstStyle/>
                    <a:p>
                      <a:pPr marL="0" marR="0">
                        <a:spcBef>
                          <a:spcPts val="0"/>
                        </a:spcBef>
                        <a:spcAft>
                          <a:spcPts val="0"/>
                        </a:spcAft>
                      </a:pPr>
                      <a:r>
                        <a:rPr lang="en-US" sz="1200">
                          <a:effectLst/>
                          <a:latin typeface="+mn-lt"/>
                          <a:ea typeface="Times New Roman" panose="02020603050405020304" pitchFamily="18" charset="0"/>
                          <a:cs typeface="Arial"/>
                        </a:rPr>
                        <a:t>Update definition of “Dependent Relative:” remove stipulation that relationship is certified through the Parent’s most recent tax returns. Replace with, “as verified in accordance with EEC policy.” </a:t>
                      </a:r>
                    </a:p>
                  </a:txBody>
                  <a:tcPr marL="68580" marR="68580" marT="0" marB="0"/>
                </a:tc>
                <a:tc vMerge="1">
                  <a:txBody>
                    <a:bodyPr/>
                    <a:lstStyle/>
                    <a:p>
                      <a:endParaRPr lang="en-US" sz="1200"/>
                    </a:p>
                  </a:txBody>
                  <a:tcPr anchor="ctr"/>
                </a:tc>
                <a:tc>
                  <a:txBody>
                    <a:bodyPr/>
                    <a:lstStyle/>
                    <a:p>
                      <a:endParaRPr lang="en-US" sz="1200"/>
                    </a:p>
                  </a:txBody>
                  <a:tcPr>
                    <a:noFill/>
                  </a:tcPr>
                </a:tc>
                <a:extLst>
                  <a:ext uri="{0D108BD9-81ED-4DB2-BD59-A6C34878D82A}">
                    <a16:rowId xmlns:a16="http://schemas.microsoft.com/office/drawing/2014/main" val="1249561656"/>
                  </a:ext>
                </a:extLst>
              </a:tr>
            </a:tbl>
          </a:graphicData>
        </a:graphic>
      </p:graphicFrame>
      <p:grpSp>
        <p:nvGrpSpPr>
          <p:cNvPr id="8" name="Group 7">
            <a:extLst>
              <a:ext uri="{FF2B5EF4-FFF2-40B4-BE49-F238E27FC236}">
                <a16:creationId xmlns:a16="http://schemas.microsoft.com/office/drawing/2014/main" id="{ACB6821A-3E28-3F9B-2986-75F31E6692A0}"/>
              </a:ext>
            </a:extLst>
          </p:cNvPr>
          <p:cNvGrpSpPr/>
          <p:nvPr/>
        </p:nvGrpSpPr>
        <p:grpSpPr>
          <a:xfrm>
            <a:off x="89088" y="67995"/>
            <a:ext cx="833646" cy="915231"/>
            <a:chOff x="393887" y="347094"/>
            <a:chExt cx="1080951" cy="1186738"/>
          </a:xfrm>
        </p:grpSpPr>
        <p:sp>
          <p:nvSpPr>
            <p:cNvPr id="6" name="Oval 5">
              <a:extLst>
                <a:ext uri="{FF2B5EF4-FFF2-40B4-BE49-F238E27FC236}">
                  <a16:creationId xmlns:a16="http://schemas.microsoft.com/office/drawing/2014/main" id="{A308B666-F821-9896-F03E-C8ECC8442D0D}"/>
                </a:ext>
              </a:extLst>
            </p:cNvPr>
            <p:cNvSpPr/>
            <p:nvPr/>
          </p:nvSpPr>
          <p:spPr>
            <a:xfrm>
              <a:off x="393887" y="347094"/>
              <a:ext cx="1080951" cy="1186738"/>
            </a:xfrm>
            <a:prstGeom prst="ellipse">
              <a:avLst/>
            </a:prstGeom>
            <a:solidFill>
              <a:srgbClr val="7030A0">
                <a:alpha val="50000"/>
              </a:srgbClr>
            </a:solidFill>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pic>
          <p:nvPicPr>
            <p:cNvPr id="7" name="Graphic 6" descr="Clipboard Checked with solid fill">
              <a:extLst>
                <a:ext uri="{FF2B5EF4-FFF2-40B4-BE49-F238E27FC236}">
                  <a16:creationId xmlns:a16="http://schemas.microsoft.com/office/drawing/2014/main" id="{51AD0778-347A-3932-5A57-C6DEE213256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00022" y="506123"/>
              <a:ext cx="868680" cy="868680"/>
            </a:xfrm>
            <a:prstGeom prst="rect">
              <a:avLst/>
            </a:prstGeom>
          </p:spPr>
        </p:pic>
      </p:grpSp>
      <p:sp>
        <p:nvSpPr>
          <p:cNvPr id="4" name="TextBox 3">
            <a:extLst>
              <a:ext uri="{FF2B5EF4-FFF2-40B4-BE49-F238E27FC236}">
                <a16:creationId xmlns:a16="http://schemas.microsoft.com/office/drawing/2014/main" id="{4DDF09DA-63A9-EFA4-C22C-A242B7E94E25}"/>
              </a:ext>
            </a:extLst>
          </p:cNvPr>
          <p:cNvSpPr txBox="1"/>
          <p:nvPr/>
        </p:nvSpPr>
        <p:spPr>
          <a:xfrm flipH="1">
            <a:off x="1089318" y="316117"/>
            <a:ext cx="5961791" cy="461665"/>
          </a:xfrm>
          <a:prstGeom prst="rect">
            <a:avLst/>
          </a:prstGeom>
          <a:noFill/>
        </p:spPr>
        <p:txBody>
          <a:bodyPr wrap="square" rtlCol="0">
            <a:spAutoFit/>
          </a:bodyPr>
          <a:lstStyle/>
          <a:p>
            <a:r>
              <a:rPr lang="en-US" sz="2400">
                <a:latin typeface="+mj-lt"/>
              </a:rPr>
              <a:t>Modernize Eligibility Requirements</a:t>
            </a:r>
          </a:p>
        </p:txBody>
      </p:sp>
      <p:sp>
        <p:nvSpPr>
          <p:cNvPr id="9" name="TextBox 8">
            <a:extLst>
              <a:ext uri="{FF2B5EF4-FFF2-40B4-BE49-F238E27FC236}">
                <a16:creationId xmlns:a16="http://schemas.microsoft.com/office/drawing/2014/main" id="{25B57912-2CD9-41A0-A0E2-67638F2D80C8}"/>
              </a:ext>
            </a:extLst>
          </p:cNvPr>
          <p:cNvSpPr txBox="1"/>
          <p:nvPr/>
        </p:nvSpPr>
        <p:spPr>
          <a:xfrm>
            <a:off x="0" y="6510805"/>
            <a:ext cx="1249212" cy="215444"/>
          </a:xfrm>
          <a:prstGeom prst="rect">
            <a:avLst/>
          </a:prstGeom>
          <a:noFill/>
        </p:spPr>
        <p:txBody>
          <a:bodyPr wrap="square">
            <a:spAutoFit/>
          </a:bodyPr>
          <a:lstStyle/>
          <a:p>
            <a:pPr marL="123822">
              <a:buClr>
                <a:srgbClr val="000000"/>
              </a:buClr>
              <a:buSzPts val="1000"/>
              <a:defRPr/>
            </a:pPr>
            <a:r>
              <a:rPr lang="en-US" sz="800" kern="0">
                <a:solidFill>
                  <a:srgbClr val="000000"/>
                </a:solidFill>
                <a:latin typeface="Arial" panose="020B0604020202020204"/>
                <a:cs typeface="Arial"/>
              </a:rPr>
              <a:t>November 8, 2022</a:t>
            </a:r>
          </a:p>
        </p:txBody>
      </p:sp>
      <p:sp>
        <p:nvSpPr>
          <p:cNvPr id="10" name="Slide Number Placeholder 1">
            <a:extLst>
              <a:ext uri="{FF2B5EF4-FFF2-40B4-BE49-F238E27FC236}">
                <a16:creationId xmlns:a16="http://schemas.microsoft.com/office/drawing/2014/main" id="{84F79AD8-FB51-42E8-8333-BB4164379EF4}"/>
              </a:ext>
            </a:extLst>
          </p:cNvPr>
          <p:cNvSpPr txBox="1">
            <a:spLocks/>
          </p:cNvSpPr>
          <p:nvPr/>
        </p:nvSpPr>
        <p:spPr bwMode="auto">
          <a:xfrm>
            <a:off x="7210425" y="6594475"/>
            <a:ext cx="1933575" cy="263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r" defTabSz="457200" rtl="0" eaLnBrk="1" latinLnBrk="0" hangingPunct="1">
              <a:spcBef>
                <a:spcPct val="0"/>
              </a:spcBef>
              <a:defRPr sz="800" b="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A56C0EC-3B98-441E-AA55-70D5E6ACE5C8}" type="slidenum">
              <a:rPr kumimoji="0" lang="en-US" sz="8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25</a:t>
            </a:fld>
            <a:endParaRPr kumimoji="0" lang="en-US" sz="800" b="0" i="0" u="none" strike="noStrike" kern="1200" cap="none" spc="0" normalizeH="0" baseline="0" noProof="0">
              <a:ln>
                <a:noFill/>
              </a:ln>
              <a:solidFill>
                <a:srgbClr val="000000"/>
              </a:solidFill>
              <a:effectLst/>
              <a:uLnTx/>
              <a:uFillTx/>
              <a:latin typeface="Arial" panose="020B0604020202020204"/>
              <a:ea typeface="+mn-ea"/>
              <a:cs typeface="+mn-cs"/>
            </a:endParaRPr>
          </a:p>
        </p:txBody>
      </p:sp>
    </p:spTree>
    <p:extLst>
      <p:ext uri="{BB962C8B-B14F-4D97-AF65-F5344CB8AC3E}">
        <p14:creationId xmlns:p14="http://schemas.microsoft.com/office/powerpoint/2010/main" val="29891416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C180F1A0-09BF-734E-0442-EA17D1517A08}"/>
              </a:ext>
            </a:extLst>
          </p:cNvPr>
          <p:cNvGraphicFramePr>
            <a:graphicFrameLocks noGrp="1"/>
          </p:cNvGraphicFramePr>
          <p:nvPr>
            <p:extLst>
              <p:ext uri="{D42A27DB-BD31-4B8C-83A1-F6EECF244321}">
                <p14:modId xmlns:p14="http://schemas.microsoft.com/office/powerpoint/2010/main" val="1268580409"/>
              </p:ext>
            </p:extLst>
          </p:nvPr>
        </p:nvGraphicFramePr>
        <p:xfrm>
          <a:off x="505909" y="1097854"/>
          <a:ext cx="8285163" cy="4799763"/>
        </p:xfrm>
        <a:graphic>
          <a:graphicData uri="http://schemas.openxmlformats.org/drawingml/2006/table">
            <a:tbl>
              <a:tblPr firstRow="1" bandRow="1">
                <a:tableStyleId>{5940675A-B579-460E-94D1-54222C63F5DA}</a:tableStyleId>
              </a:tblPr>
              <a:tblGrid>
                <a:gridCol w="1350600">
                  <a:extLst>
                    <a:ext uri="{9D8B030D-6E8A-4147-A177-3AD203B41FA5}">
                      <a16:colId xmlns:a16="http://schemas.microsoft.com/office/drawing/2014/main" val="293914253"/>
                    </a:ext>
                  </a:extLst>
                </a:gridCol>
                <a:gridCol w="3594822">
                  <a:extLst>
                    <a:ext uri="{9D8B030D-6E8A-4147-A177-3AD203B41FA5}">
                      <a16:colId xmlns:a16="http://schemas.microsoft.com/office/drawing/2014/main" val="3597804335"/>
                    </a:ext>
                  </a:extLst>
                </a:gridCol>
                <a:gridCol w="2054239">
                  <a:extLst>
                    <a:ext uri="{9D8B030D-6E8A-4147-A177-3AD203B41FA5}">
                      <a16:colId xmlns:a16="http://schemas.microsoft.com/office/drawing/2014/main" val="1721614072"/>
                    </a:ext>
                  </a:extLst>
                </a:gridCol>
                <a:gridCol w="1285502">
                  <a:extLst>
                    <a:ext uri="{9D8B030D-6E8A-4147-A177-3AD203B41FA5}">
                      <a16:colId xmlns:a16="http://schemas.microsoft.com/office/drawing/2014/main" val="3246706267"/>
                    </a:ext>
                  </a:extLst>
                </a:gridCol>
              </a:tblGrid>
              <a:tr h="434960">
                <a:tc>
                  <a:txBody>
                    <a:bodyPr/>
                    <a:lstStyle/>
                    <a:p>
                      <a:pPr marL="0" algn="l" defTabSz="685783" rtl="0" eaLnBrk="1" latinLnBrk="0" hangingPunct="1"/>
                      <a:r>
                        <a:rPr lang="en-US" sz="1200" b="1" kern="1200">
                          <a:solidFill>
                            <a:schemeClr val="tx1"/>
                          </a:solidFill>
                          <a:latin typeface="+mn-lt"/>
                          <a:ea typeface="+mn-ea"/>
                          <a:cs typeface="+mn-cs"/>
                        </a:rPr>
                        <a:t>Title</a:t>
                      </a:r>
                    </a:p>
                  </a:txBody>
                  <a:tcPr anchor="b">
                    <a:solidFill>
                      <a:srgbClr val="7030A0">
                        <a:alpha val="25098"/>
                      </a:srgbClr>
                    </a:solidFill>
                  </a:tcPr>
                </a:tc>
                <a:tc>
                  <a:txBody>
                    <a:bodyPr/>
                    <a:lstStyle/>
                    <a:p>
                      <a:r>
                        <a:rPr lang="en-US" sz="1200" b="1">
                          <a:latin typeface="+mn-lt"/>
                        </a:rPr>
                        <a:t>Summary of Regulation Changes Under Consideration</a:t>
                      </a:r>
                    </a:p>
                  </a:txBody>
                  <a:tcPr anchor="b">
                    <a:solidFill>
                      <a:srgbClr val="7030A0">
                        <a:alpha val="25098"/>
                      </a:srgbClr>
                    </a:solidFill>
                  </a:tcPr>
                </a:tc>
                <a:tc>
                  <a:txBody>
                    <a:bodyPr/>
                    <a:lstStyle/>
                    <a:p>
                      <a:pPr marL="0" algn="l" defTabSz="685783" rtl="0" eaLnBrk="1" latinLnBrk="0" hangingPunct="1"/>
                      <a:r>
                        <a:rPr lang="en-US" sz="1200" b="1" kern="1200">
                          <a:solidFill>
                            <a:schemeClr val="tx1"/>
                          </a:solidFill>
                          <a:latin typeface="+mn-lt"/>
                          <a:ea typeface="+mn-ea"/>
                          <a:cs typeface="+mn-cs"/>
                        </a:rPr>
                        <a:t>Impact</a:t>
                      </a:r>
                    </a:p>
                  </a:txBody>
                  <a:tcPr anchor="b">
                    <a:solidFill>
                      <a:srgbClr val="7030A0">
                        <a:alpha val="25098"/>
                      </a:srgbClr>
                    </a:solidFill>
                  </a:tcPr>
                </a:tc>
                <a:tc>
                  <a:txBody>
                    <a:bodyPr/>
                    <a:lstStyle/>
                    <a:p>
                      <a:pPr marL="0" lvl="0" algn="l" defTabSz="685783" rtl="0" eaLnBrk="1" latinLnBrk="0" hangingPunct="1">
                        <a:buNone/>
                      </a:pPr>
                      <a:r>
                        <a:rPr lang="en-US" sz="1200" b="1" kern="1200">
                          <a:solidFill>
                            <a:schemeClr val="tx1"/>
                          </a:solidFill>
                          <a:latin typeface="+mn-lt"/>
                          <a:ea typeface="+mn-ea"/>
                          <a:cs typeface="+mn-cs"/>
                        </a:rPr>
                        <a:t>Other Agency Alignment </a:t>
                      </a:r>
                    </a:p>
                  </a:txBody>
                  <a:tcPr anchor="b">
                    <a:solidFill>
                      <a:srgbClr val="7030A0">
                        <a:alpha val="25098"/>
                      </a:srgbClr>
                    </a:solidFill>
                  </a:tcPr>
                </a:tc>
                <a:extLst>
                  <a:ext uri="{0D108BD9-81ED-4DB2-BD59-A6C34878D82A}">
                    <a16:rowId xmlns:a16="http://schemas.microsoft.com/office/drawing/2014/main" val="553868480"/>
                  </a:ext>
                </a:extLst>
              </a:tr>
              <a:tr h="711753">
                <a:tc>
                  <a:txBody>
                    <a:bodyPr/>
                    <a:lstStyle/>
                    <a:p>
                      <a:pPr marL="0" marR="0" lvl="0" indent="0" algn="l" rtl="0" eaLnBrk="1" fontAlgn="auto" latinLnBrk="0" hangingPunct="1">
                        <a:lnSpc>
                          <a:spcPct val="100000"/>
                        </a:lnSpc>
                        <a:spcBef>
                          <a:spcPts val="0"/>
                        </a:spcBef>
                        <a:spcAft>
                          <a:spcPts val="0"/>
                        </a:spcAft>
                        <a:buClrTx/>
                        <a:buSzTx/>
                        <a:buFontTx/>
                        <a:buNone/>
                      </a:pPr>
                      <a:r>
                        <a:rPr lang="en-US" sz="1200" b="1">
                          <a:latin typeface="+mn-lt"/>
                        </a:rPr>
                        <a:t>DTA Referral Process</a:t>
                      </a:r>
                      <a:r>
                        <a:rPr lang="en-US" sz="1200" b="0">
                          <a:latin typeface="+mn-lt"/>
                        </a:rPr>
                        <a:t> </a:t>
                      </a:r>
                    </a:p>
                    <a:p>
                      <a:pPr marL="0" marR="0" lvl="0" indent="0" algn="l" defTabSz="685783" rtl="0" eaLnBrk="1" fontAlgn="auto" latinLnBrk="0" hangingPunct="1">
                        <a:lnSpc>
                          <a:spcPct val="100000"/>
                        </a:lnSpc>
                        <a:spcBef>
                          <a:spcPts val="0"/>
                        </a:spcBef>
                        <a:spcAft>
                          <a:spcPts val="0"/>
                        </a:spcAft>
                        <a:buClrTx/>
                        <a:buSzTx/>
                        <a:buFontTx/>
                        <a:buNone/>
                        <a:tabLst/>
                        <a:defRPr/>
                      </a:pPr>
                      <a:r>
                        <a:rPr lang="en-US" sz="1200" b="0" kern="1200">
                          <a:solidFill>
                            <a:schemeClr val="tx1"/>
                          </a:solidFill>
                          <a:effectLst/>
                          <a:latin typeface="+mn-lt"/>
                          <a:ea typeface="+mn-ea"/>
                          <a:cs typeface="+mn-cs"/>
                        </a:rPr>
                        <a:t>606 CMR 10.05(2)</a:t>
                      </a:r>
                    </a:p>
                  </a:txBody>
                  <a:tcPr/>
                </a:tc>
                <a:tc>
                  <a:txBody>
                    <a:bodyPr/>
                    <a:lstStyle/>
                    <a:p>
                      <a:pPr marL="0" marR="0">
                        <a:lnSpc>
                          <a:spcPct val="107000"/>
                        </a:lnSpc>
                        <a:spcBef>
                          <a:spcPts val="0"/>
                        </a:spcBef>
                        <a:spcAft>
                          <a:spcPts val="0"/>
                        </a:spcAft>
                      </a:pPr>
                      <a:r>
                        <a:rPr lang="en-US" sz="1200">
                          <a:solidFill>
                            <a:srgbClr val="000000"/>
                          </a:solidFill>
                          <a:effectLst/>
                          <a:latin typeface="+mn-lt"/>
                          <a:ea typeface="Calibri" panose="020F0502020204030204" pitchFamily="34" charset="0"/>
                          <a:cs typeface="Arial"/>
                        </a:rPr>
                        <a:t>Remove the requirement for the parent to meet with or contact a CCRR Subsidy Administrator to obtain a voucher. </a:t>
                      </a:r>
                      <a:endParaRPr lang="en-US" sz="1200">
                        <a:solidFill>
                          <a:srgbClr val="000000"/>
                        </a:solidFill>
                        <a:effectLst/>
                        <a:latin typeface="+mn-lt"/>
                        <a:ea typeface="Calibri" panose="020F0502020204030204" pitchFamily="34" charset="0"/>
                        <a:cs typeface="Arial" panose="020B0604020202020204" pitchFamily="34" charset="0"/>
                      </a:endParaRPr>
                    </a:p>
                  </a:txBody>
                  <a:tcPr marL="68580" marR="68580" marT="0" marB="0" anchor="ctr"/>
                </a:tc>
                <a:tc rowSpan="4">
                  <a:txBody>
                    <a:bodyPr/>
                    <a:lstStyle/>
                    <a:p>
                      <a:pPr marL="171450" lvl="0" indent="-171450">
                        <a:buFont typeface="Arial" panose="020B0604020202020204" pitchFamily="34" charset="0"/>
                        <a:buChar char="•"/>
                      </a:pPr>
                      <a:r>
                        <a:rPr lang="en-US" sz="1200" kern="1200">
                          <a:solidFill>
                            <a:schemeClr val="tx1"/>
                          </a:solidFill>
                          <a:effectLst/>
                          <a:latin typeface="+mn-lt"/>
                          <a:ea typeface="+mn-ea"/>
                          <a:cs typeface="+mn-cs"/>
                        </a:rPr>
                        <a:t>Strengthens EEC’s partnership with DTA </a:t>
                      </a:r>
                    </a:p>
                    <a:p>
                      <a:pPr marL="171450" lvl="0" indent="-171450">
                        <a:buFont typeface="Arial" panose="020B0604020202020204" pitchFamily="34" charset="0"/>
                        <a:buChar char="•"/>
                      </a:pPr>
                      <a:r>
                        <a:rPr lang="en-US" sz="1200" kern="1200">
                          <a:solidFill>
                            <a:schemeClr val="tx1"/>
                          </a:solidFill>
                          <a:effectLst/>
                          <a:latin typeface="+mn-lt"/>
                          <a:ea typeface="+mn-ea"/>
                          <a:cs typeface="+mn-cs"/>
                        </a:rPr>
                        <a:t>By eliminating the requirement for an appointment, it will shorten the timeline from referral authorization to starting care</a:t>
                      </a:r>
                    </a:p>
                    <a:p>
                      <a:pPr marL="171450" lvl="0" indent="-171450">
                        <a:buFont typeface="Arial" panose="020B0604020202020204" pitchFamily="34" charset="0"/>
                        <a:buChar char="•"/>
                      </a:pPr>
                      <a:endParaRPr lang="en-US" sz="1200" kern="120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a:solidFill>
                            <a:schemeClr val="tx1"/>
                          </a:solidFill>
                          <a:effectLst/>
                          <a:latin typeface="+mn-lt"/>
                          <a:ea typeface="+mn-ea"/>
                          <a:cs typeface="+mn-cs"/>
                        </a:rPr>
                        <a:t>By making child care option more accessible supports employment, and economic mobility efforts for DTA families.</a:t>
                      </a:r>
                    </a:p>
                    <a:p>
                      <a:pPr marL="171450" lvl="0" indent="-171450">
                        <a:buFont typeface="Arial" panose="020B0604020202020204" pitchFamily="34" charset="0"/>
                        <a:buChar char="•"/>
                      </a:pPr>
                      <a:endParaRPr lang="en-US" sz="1200" kern="1200">
                        <a:solidFill>
                          <a:schemeClr val="tx1"/>
                        </a:solidFill>
                        <a:effectLst/>
                        <a:latin typeface="+mn-lt"/>
                        <a:ea typeface="+mn-ea"/>
                        <a:cs typeface="+mn-cs"/>
                      </a:endParaRPr>
                    </a:p>
                    <a:p>
                      <a:pPr marL="171450" marR="0" lvl="0" indent="-171450" algn="l" defTabSz="68578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a:solidFill>
                            <a:schemeClr val="tx1"/>
                          </a:solidFill>
                          <a:effectLst/>
                          <a:latin typeface="+mn-lt"/>
                          <a:ea typeface="+mn-ea"/>
                          <a:cs typeface="+mn-cs"/>
                        </a:rPr>
                        <a:t>Inserts in regulation post-transitional period for DCF-involved families to ease into paying for child care services on their own</a:t>
                      </a:r>
                    </a:p>
                  </a:txBody>
                  <a:tcPr/>
                </a:tc>
                <a:tc>
                  <a:txBody>
                    <a:bodyPr/>
                    <a:lstStyle/>
                    <a:p>
                      <a:r>
                        <a:rPr lang="en-US" sz="1200">
                          <a:latin typeface="+mn-lt"/>
                        </a:rPr>
                        <a:t>DTA</a:t>
                      </a:r>
                    </a:p>
                  </a:txBody>
                  <a:tcPr>
                    <a:noFill/>
                  </a:tcPr>
                </a:tc>
                <a:extLst>
                  <a:ext uri="{0D108BD9-81ED-4DB2-BD59-A6C34878D82A}">
                    <a16:rowId xmlns:a16="http://schemas.microsoft.com/office/drawing/2014/main" val="3859378498"/>
                  </a:ext>
                </a:extLst>
              </a:tr>
              <a:tr h="1186254">
                <a:tc>
                  <a:txBody>
                    <a:bodyPr/>
                    <a:lstStyle/>
                    <a:p>
                      <a:pPr marL="0" marR="0" lvl="0" indent="0" algn="l" defTabSz="685783" rtl="0" eaLnBrk="1" fontAlgn="auto" latinLnBrk="0" hangingPunct="1">
                        <a:lnSpc>
                          <a:spcPct val="100000"/>
                        </a:lnSpc>
                        <a:spcBef>
                          <a:spcPts val="0"/>
                        </a:spcBef>
                        <a:spcAft>
                          <a:spcPts val="0"/>
                        </a:spcAft>
                        <a:buClrTx/>
                        <a:buSzTx/>
                        <a:buFontTx/>
                        <a:buNone/>
                        <a:tabLst/>
                        <a:defRPr/>
                      </a:pPr>
                      <a:r>
                        <a:rPr lang="en-US" sz="1200" b="1">
                          <a:latin typeface="+mn-lt"/>
                        </a:rPr>
                        <a:t>Eligibility Period for Post-Transitional DCF Families</a:t>
                      </a:r>
                    </a:p>
                    <a:p>
                      <a:pPr marL="0" marR="0" lvl="0" indent="0" algn="l" defTabSz="685783" rtl="0" eaLnBrk="1" fontAlgn="auto" latinLnBrk="0" hangingPunct="1">
                        <a:lnSpc>
                          <a:spcPct val="100000"/>
                        </a:lnSpc>
                        <a:spcBef>
                          <a:spcPts val="0"/>
                        </a:spcBef>
                        <a:spcAft>
                          <a:spcPts val="0"/>
                        </a:spcAft>
                        <a:buClrTx/>
                        <a:buSzTx/>
                        <a:buFontTx/>
                        <a:buNone/>
                        <a:tabLst/>
                        <a:defRPr/>
                      </a:pPr>
                      <a:r>
                        <a:rPr lang="en-US" sz="1200" b="0">
                          <a:latin typeface="+mn-lt"/>
                        </a:rPr>
                        <a:t>606 CMR 10.06 (4)(b)</a:t>
                      </a:r>
                      <a:endParaRPr lang="en-US" sz="1200" b="0" kern="1200">
                        <a:solidFill>
                          <a:schemeClr val="tx1"/>
                        </a:solidFill>
                        <a:effectLst/>
                        <a:latin typeface="+mn-lt"/>
                        <a:ea typeface="+mn-ea"/>
                        <a:cs typeface="+mn-cs"/>
                      </a:endParaRPr>
                    </a:p>
                  </a:txBody>
                  <a:tcPr/>
                </a:tc>
                <a:tc>
                  <a:txBody>
                    <a:bodyPr/>
                    <a:lstStyle/>
                    <a:p>
                      <a:pPr marL="0" marR="0">
                        <a:lnSpc>
                          <a:spcPct val="107000"/>
                        </a:lnSpc>
                        <a:spcBef>
                          <a:spcPts val="0"/>
                        </a:spcBef>
                        <a:spcAft>
                          <a:spcPts val="0"/>
                        </a:spcAft>
                      </a:pPr>
                      <a:r>
                        <a:rPr lang="en-US" sz="1200" kern="1200">
                          <a:solidFill>
                            <a:schemeClr val="tx1"/>
                          </a:solidFill>
                          <a:effectLst/>
                          <a:latin typeface="+mn-lt"/>
                          <a:ea typeface="+mn-ea"/>
                          <a:cs typeface="+mn-cs"/>
                        </a:rPr>
                        <a:t>Add a post-transitional eligibility period for DCF-involved families into regulation. Parents who seek eligibility following the Parent's transitional DCF-related child care may receive priority access to a Child Care Subsidy for one additional, post-transitional 12-month period</a:t>
                      </a:r>
                      <a:endParaRPr lang="en-US" sz="1200">
                        <a:solidFill>
                          <a:srgbClr val="000000"/>
                        </a:solidFill>
                        <a:effectLst/>
                        <a:latin typeface="+mn-lt"/>
                        <a:ea typeface="Calibri" panose="020F0502020204030204" pitchFamily="34" charset="0"/>
                        <a:cs typeface="Arial" panose="020B0604020202020204" pitchFamily="34" charset="0"/>
                      </a:endParaRPr>
                    </a:p>
                  </a:txBody>
                  <a:tcPr marL="68580" marR="68580" marT="0" marB="0" anchor="ctr"/>
                </a:tc>
                <a:tc vMerge="1">
                  <a:txBody>
                    <a:bodyPr/>
                    <a:lstStyle/>
                    <a:p>
                      <a:endParaRPr lang="en-US"/>
                    </a:p>
                  </a:txBody>
                  <a:tcPr/>
                </a:tc>
                <a:tc>
                  <a:txBody>
                    <a:bodyPr/>
                    <a:lstStyle/>
                    <a:p>
                      <a:r>
                        <a:rPr lang="en-US" sz="1200">
                          <a:latin typeface="+mn-lt"/>
                        </a:rPr>
                        <a:t>DCF</a:t>
                      </a:r>
                    </a:p>
                  </a:txBody>
                  <a:tcPr>
                    <a:noFill/>
                  </a:tcPr>
                </a:tc>
                <a:extLst>
                  <a:ext uri="{0D108BD9-81ED-4DB2-BD59-A6C34878D82A}">
                    <a16:rowId xmlns:a16="http://schemas.microsoft.com/office/drawing/2014/main" val="1865572135"/>
                  </a:ext>
                </a:extLst>
              </a:tr>
              <a:tr h="1028087">
                <a:tc>
                  <a:txBody>
                    <a:bodyPr/>
                    <a:lstStyle/>
                    <a:p>
                      <a:pPr marL="0" marR="0" lvl="0" indent="0" algn="l" defTabSz="685783" rtl="0" eaLnBrk="1" fontAlgn="auto" latinLnBrk="0" hangingPunct="1">
                        <a:lnSpc>
                          <a:spcPct val="100000"/>
                        </a:lnSpc>
                        <a:spcBef>
                          <a:spcPts val="0"/>
                        </a:spcBef>
                        <a:spcAft>
                          <a:spcPts val="0"/>
                        </a:spcAft>
                        <a:buClrTx/>
                        <a:buSzTx/>
                        <a:buFontTx/>
                        <a:buNone/>
                        <a:tabLst/>
                        <a:defRPr/>
                      </a:pPr>
                      <a:r>
                        <a:rPr lang="en-US" sz="1200" b="1">
                          <a:latin typeface="+mn-lt"/>
                        </a:rPr>
                        <a:t>Expansion of Asset Waiver </a:t>
                      </a:r>
                      <a:r>
                        <a:rPr lang="en-US" sz="1200" b="0" strike="noStrike" kern="1200">
                          <a:solidFill>
                            <a:schemeClr val="tx1"/>
                          </a:solidFill>
                          <a:effectLst/>
                          <a:latin typeface="+mn-lt"/>
                          <a:ea typeface="+mn-ea"/>
                          <a:cs typeface="+mn-cs"/>
                        </a:rPr>
                        <a:t>606 CMR 10.05 </a:t>
                      </a:r>
                      <a:r>
                        <a:rPr lang="en-US" sz="1200" b="0" kern="1200">
                          <a:solidFill>
                            <a:schemeClr val="tx1"/>
                          </a:solidFill>
                          <a:effectLst/>
                          <a:latin typeface="+mn-lt"/>
                          <a:ea typeface="+mn-ea"/>
                          <a:cs typeface="+mn-cs"/>
                        </a:rPr>
                        <a:t>(3)(a)(2), 606 CMR 10.06(3)</a:t>
                      </a:r>
                    </a:p>
                  </a:txBody>
                  <a:tcPr/>
                </a:tc>
                <a:tc>
                  <a:txBody>
                    <a:bodyPr/>
                    <a:lstStyle/>
                    <a:p>
                      <a:pPr marL="0" marR="0">
                        <a:lnSpc>
                          <a:spcPct val="107000"/>
                        </a:lnSpc>
                        <a:spcBef>
                          <a:spcPts val="0"/>
                        </a:spcBef>
                        <a:spcAft>
                          <a:spcPts val="0"/>
                        </a:spcAft>
                      </a:pPr>
                      <a:r>
                        <a:rPr lang="en-US" sz="1200" kern="1200">
                          <a:solidFill>
                            <a:schemeClr val="tx1"/>
                          </a:solidFill>
                          <a:effectLst/>
                          <a:latin typeface="+mn-lt"/>
                          <a:ea typeface="+mn-ea"/>
                          <a:cs typeface="+mn-cs"/>
                        </a:rPr>
                        <a:t>Apply asset waiver to active TAFDC recipients and DCF-referred families. </a:t>
                      </a:r>
                      <a:endParaRPr lang="en-US" sz="1200">
                        <a:solidFill>
                          <a:srgbClr val="000000"/>
                        </a:solidFill>
                        <a:effectLst/>
                        <a:latin typeface="+mn-lt"/>
                        <a:ea typeface="Calibri" panose="020F0502020204030204" pitchFamily="34" charset="0"/>
                        <a:cs typeface="Arial" panose="020B0604020202020204" pitchFamily="34" charset="0"/>
                      </a:endParaRPr>
                    </a:p>
                  </a:txBody>
                  <a:tcPr marL="68580" marR="68580" marT="0" marB="0" anchor="ctr"/>
                </a:tc>
                <a:tc vMerge="1">
                  <a:txBody>
                    <a:bodyPr/>
                    <a:lstStyle/>
                    <a:p>
                      <a:endParaRPr lang="en-US"/>
                    </a:p>
                  </a:txBody>
                  <a:tcPr/>
                </a:tc>
                <a:tc>
                  <a:txBody>
                    <a:bodyPr/>
                    <a:lstStyle/>
                    <a:p>
                      <a:r>
                        <a:rPr lang="en-US" sz="1200">
                          <a:latin typeface="+mn-lt"/>
                        </a:rPr>
                        <a:t>DTA</a:t>
                      </a:r>
                    </a:p>
                  </a:txBody>
                  <a:tcPr>
                    <a:noFill/>
                  </a:tcPr>
                </a:tc>
                <a:extLst>
                  <a:ext uri="{0D108BD9-81ED-4DB2-BD59-A6C34878D82A}">
                    <a16:rowId xmlns:a16="http://schemas.microsoft.com/office/drawing/2014/main" val="2147186279"/>
                  </a:ext>
                </a:extLst>
              </a:tr>
              <a:tr h="1302796">
                <a:tc>
                  <a:txBody>
                    <a:bodyPr/>
                    <a:lstStyle/>
                    <a:p>
                      <a:pPr marL="0" marR="0" lvl="0" indent="0" algn="l" rtl="0" eaLnBrk="1" fontAlgn="auto" latinLnBrk="0" hangingPunct="1">
                        <a:lnSpc>
                          <a:spcPct val="100000"/>
                        </a:lnSpc>
                        <a:spcBef>
                          <a:spcPts val="0"/>
                        </a:spcBef>
                        <a:spcAft>
                          <a:spcPts val="0"/>
                        </a:spcAft>
                        <a:buClrTx/>
                        <a:buSzTx/>
                        <a:buFontTx/>
                        <a:buNone/>
                      </a:pPr>
                      <a:r>
                        <a:rPr lang="en-US" sz="1200" b="1" kern="1200">
                          <a:solidFill>
                            <a:schemeClr val="tx1"/>
                          </a:solidFill>
                          <a:effectLst/>
                          <a:latin typeface="+mn-lt"/>
                          <a:ea typeface="+mn-ea"/>
                          <a:cs typeface="+mn-cs"/>
                        </a:rPr>
                        <a:t>Waive Fees for Homeless Families </a:t>
                      </a:r>
                      <a:endParaRPr lang="en-US" sz="1200" b="0" kern="1200">
                        <a:solidFill>
                          <a:schemeClr val="tx1"/>
                        </a:solidFill>
                        <a:effectLst/>
                        <a:latin typeface="+mn-lt"/>
                        <a:ea typeface="+mn-ea"/>
                        <a:cs typeface="+mn-cs"/>
                      </a:endParaRPr>
                    </a:p>
                    <a:p>
                      <a:pPr marL="0" marR="0" lvl="0" indent="0" algn="l" defTabSz="685783" rtl="0" eaLnBrk="1" fontAlgn="auto" latinLnBrk="0" hangingPunct="1">
                        <a:lnSpc>
                          <a:spcPct val="100000"/>
                        </a:lnSpc>
                        <a:spcBef>
                          <a:spcPts val="0"/>
                        </a:spcBef>
                        <a:spcAft>
                          <a:spcPts val="0"/>
                        </a:spcAft>
                        <a:buClrTx/>
                        <a:buSzTx/>
                        <a:buFontTx/>
                        <a:buNone/>
                        <a:tabLst/>
                        <a:defRPr/>
                      </a:pPr>
                      <a:r>
                        <a:rPr lang="en-US" sz="1200" kern="1200">
                          <a:solidFill>
                            <a:schemeClr val="tx1"/>
                          </a:solidFill>
                          <a:effectLst/>
                          <a:latin typeface="+mn-lt"/>
                          <a:ea typeface="+mn-ea"/>
                          <a:cs typeface="+mn-cs"/>
                        </a:rPr>
                        <a:t>606 CMR 10.04(2)(b)(e)(iii)</a:t>
                      </a:r>
                      <a:endParaRPr lang="en-US" sz="1200" b="0" kern="1200">
                        <a:solidFill>
                          <a:schemeClr val="tx1"/>
                        </a:solidFill>
                        <a:effectLst/>
                        <a:latin typeface="+mn-lt"/>
                        <a:ea typeface="+mn-ea"/>
                        <a:cs typeface="+mn-cs"/>
                      </a:endParaRPr>
                    </a:p>
                  </a:txBody>
                  <a:tcPr/>
                </a:tc>
                <a:tc>
                  <a:txBody>
                    <a:bodyPr/>
                    <a:lstStyle/>
                    <a:p>
                      <a:pPr marL="0" marR="0" lvl="0" indent="0" algn="l" defTabSz="685783" rtl="0" eaLnBrk="1" fontAlgn="auto" latinLnBrk="0" hangingPunct="1">
                        <a:lnSpc>
                          <a:spcPct val="107000"/>
                        </a:lnSpc>
                        <a:spcBef>
                          <a:spcPts val="0"/>
                        </a:spcBef>
                        <a:spcAft>
                          <a:spcPts val="0"/>
                        </a:spcAft>
                        <a:buClrTx/>
                        <a:buSzTx/>
                        <a:buFontTx/>
                        <a:buNone/>
                        <a:tabLst/>
                        <a:defRPr/>
                      </a:pPr>
                      <a:r>
                        <a:rPr lang="en-US" sz="1200" u="none" kern="1200">
                          <a:solidFill>
                            <a:schemeClr val="tx1"/>
                          </a:solidFill>
                          <a:effectLst/>
                          <a:latin typeface="+mn-lt"/>
                          <a:ea typeface="+mn-ea"/>
                          <a:cs typeface="+mn-cs"/>
                        </a:rPr>
                        <a:t>Parent fees will be waived for all families meeting the homelessness service need. </a:t>
                      </a:r>
                    </a:p>
                  </a:txBody>
                  <a:tcPr marL="68580" marR="68580" marT="0" marB="0" anchor="ctr"/>
                </a:tc>
                <a:tc vMerge="1">
                  <a:txBody>
                    <a:bodyPr/>
                    <a:lstStyle/>
                    <a:p>
                      <a:pPr marL="171450" marR="0" lvl="0" indent="-171450" algn="l" defTabSz="685783"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kern="1200">
                        <a:solidFill>
                          <a:schemeClr val="tx1"/>
                        </a:solidFill>
                        <a:effectLst/>
                        <a:latin typeface="+mn-lt"/>
                        <a:ea typeface="+mn-ea"/>
                        <a:cs typeface="+mn-cs"/>
                      </a:endParaRPr>
                    </a:p>
                  </a:txBody>
                  <a:tcPr/>
                </a:tc>
                <a:tc>
                  <a:txBody>
                    <a:bodyPr/>
                    <a:lstStyle/>
                    <a:p>
                      <a:endParaRPr lang="en-US" sz="1200">
                        <a:latin typeface="+mn-lt"/>
                      </a:endParaRPr>
                    </a:p>
                  </a:txBody>
                  <a:tcPr>
                    <a:noFill/>
                  </a:tcPr>
                </a:tc>
                <a:extLst>
                  <a:ext uri="{0D108BD9-81ED-4DB2-BD59-A6C34878D82A}">
                    <a16:rowId xmlns:a16="http://schemas.microsoft.com/office/drawing/2014/main" val="1037193583"/>
                  </a:ext>
                </a:extLst>
              </a:tr>
            </a:tbl>
          </a:graphicData>
        </a:graphic>
      </p:graphicFrame>
      <p:grpSp>
        <p:nvGrpSpPr>
          <p:cNvPr id="8" name="Group 7">
            <a:extLst>
              <a:ext uri="{FF2B5EF4-FFF2-40B4-BE49-F238E27FC236}">
                <a16:creationId xmlns:a16="http://schemas.microsoft.com/office/drawing/2014/main" id="{ACB6821A-3E28-3F9B-2986-75F31E6692A0}"/>
              </a:ext>
            </a:extLst>
          </p:cNvPr>
          <p:cNvGrpSpPr/>
          <p:nvPr/>
        </p:nvGrpSpPr>
        <p:grpSpPr>
          <a:xfrm>
            <a:off x="89088" y="67995"/>
            <a:ext cx="833646" cy="915231"/>
            <a:chOff x="393887" y="347094"/>
            <a:chExt cx="1080951" cy="1186738"/>
          </a:xfrm>
        </p:grpSpPr>
        <p:sp>
          <p:nvSpPr>
            <p:cNvPr id="6" name="Oval 5">
              <a:extLst>
                <a:ext uri="{FF2B5EF4-FFF2-40B4-BE49-F238E27FC236}">
                  <a16:creationId xmlns:a16="http://schemas.microsoft.com/office/drawing/2014/main" id="{A308B666-F821-9896-F03E-C8ECC8442D0D}"/>
                </a:ext>
              </a:extLst>
            </p:cNvPr>
            <p:cNvSpPr/>
            <p:nvPr/>
          </p:nvSpPr>
          <p:spPr>
            <a:xfrm>
              <a:off x="393887" y="347094"/>
              <a:ext cx="1080951" cy="1186738"/>
            </a:xfrm>
            <a:prstGeom prst="ellipse">
              <a:avLst/>
            </a:prstGeom>
            <a:solidFill>
              <a:srgbClr val="7030A0">
                <a:alpha val="50000"/>
              </a:srgbClr>
            </a:solidFill>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pic>
          <p:nvPicPr>
            <p:cNvPr id="7" name="Graphic 6" descr="Clipboard Checked with solid fill">
              <a:extLst>
                <a:ext uri="{FF2B5EF4-FFF2-40B4-BE49-F238E27FC236}">
                  <a16:creationId xmlns:a16="http://schemas.microsoft.com/office/drawing/2014/main" id="{51AD0778-347A-3932-5A57-C6DEE213256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00022" y="506123"/>
              <a:ext cx="868680" cy="868680"/>
            </a:xfrm>
            <a:prstGeom prst="rect">
              <a:avLst/>
            </a:prstGeom>
          </p:spPr>
        </p:pic>
      </p:grpSp>
      <p:sp>
        <p:nvSpPr>
          <p:cNvPr id="4" name="TextBox 3">
            <a:extLst>
              <a:ext uri="{FF2B5EF4-FFF2-40B4-BE49-F238E27FC236}">
                <a16:creationId xmlns:a16="http://schemas.microsoft.com/office/drawing/2014/main" id="{4C22E150-87B8-DD50-16D0-BB0B244D099B}"/>
              </a:ext>
            </a:extLst>
          </p:cNvPr>
          <p:cNvSpPr txBox="1"/>
          <p:nvPr/>
        </p:nvSpPr>
        <p:spPr>
          <a:xfrm flipH="1">
            <a:off x="1121402" y="190641"/>
            <a:ext cx="5961791" cy="830997"/>
          </a:xfrm>
          <a:prstGeom prst="rect">
            <a:avLst/>
          </a:prstGeom>
          <a:noFill/>
        </p:spPr>
        <p:txBody>
          <a:bodyPr wrap="square" rtlCol="0">
            <a:spAutoFit/>
          </a:bodyPr>
          <a:lstStyle/>
          <a:p>
            <a:r>
              <a:rPr lang="en-US" sz="2400">
                <a:latin typeface="+mj-lt"/>
              </a:rPr>
              <a:t>Improve Experience for Families Receiving Benefits Across Agencies</a:t>
            </a:r>
          </a:p>
        </p:txBody>
      </p:sp>
      <p:sp>
        <p:nvSpPr>
          <p:cNvPr id="9" name="TextBox 8">
            <a:extLst>
              <a:ext uri="{FF2B5EF4-FFF2-40B4-BE49-F238E27FC236}">
                <a16:creationId xmlns:a16="http://schemas.microsoft.com/office/drawing/2014/main" id="{3285F048-3338-40DF-BF71-36C02A455787}"/>
              </a:ext>
            </a:extLst>
          </p:cNvPr>
          <p:cNvSpPr txBox="1"/>
          <p:nvPr/>
        </p:nvSpPr>
        <p:spPr>
          <a:xfrm>
            <a:off x="0" y="6510805"/>
            <a:ext cx="1249212" cy="215444"/>
          </a:xfrm>
          <a:prstGeom prst="rect">
            <a:avLst/>
          </a:prstGeom>
          <a:noFill/>
        </p:spPr>
        <p:txBody>
          <a:bodyPr wrap="square">
            <a:spAutoFit/>
          </a:bodyPr>
          <a:lstStyle/>
          <a:p>
            <a:pPr marL="123822">
              <a:buClr>
                <a:srgbClr val="000000"/>
              </a:buClr>
              <a:buSzPts val="1000"/>
              <a:defRPr/>
            </a:pPr>
            <a:r>
              <a:rPr lang="en-US" sz="800" kern="0">
                <a:solidFill>
                  <a:srgbClr val="000000"/>
                </a:solidFill>
                <a:latin typeface="Arial" panose="020B0604020202020204"/>
                <a:cs typeface="Arial"/>
              </a:rPr>
              <a:t>November 8, 2022</a:t>
            </a:r>
          </a:p>
        </p:txBody>
      </p:sp>
      <p:sp>
        <p:nvSpPr>
          <p:cNvPr id="10" name="Slide Number Placeholder 1">
            <a:extLst>
              <a:ext uri="{FF2B5EF4-FFF2-40B4-BE49-F238E27FC236}">
                <a16:creationId xmlns:a16="http://schemas.microsoft.com/office/drawing/2014/main" id="{F552C1AE-7FB7-465A-AF07-47DE5FE56EF7}"/>
              </a:ext>
            </a:extLst>
          </p:cNvPr>
          <p:cNvSpPr txBox="1">
            <a:spLocks/>
          </p:cNvSpPr>
          <p:nvPr/>
        </p:nvSpPr>
        <p:spPr bwMode="auto">
          <a:xfrm>
            <a:off x="7210425" y="6594475"/>
            <a:ext cx="1933575" cy="263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r" defTabSz="457200" rtl="0" eaLnBrk="1" latinLnBrk="0" hangingPunct="1">
              <a:spcBef>
                <a:spcPct val="0"/>
              </a:spcBef>
              <a:defRPr sz="800" b="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A56C0EC-3B98-441E-AA55-70D5E6ACE5C8}" type="slidenum">
              <a:rPr kumimoji="0" lang="en-US" sz="8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26</a:t>
            </a:fld>
            <a:endParaRPr kumimoji="0" lang="en-US" sz="800" b="0" i="0" u="none" strike="noStrike" kern="1200" cap="none" spc="0" normalizeH="0" baseline="0" noProof="0">
              <a:ln>
                <a:noFill/>
              </a:ln>
              <a:solidFill>
                <a:srgbClr val="000000"/>
              </a:solidFill>
              <a:effectLst/>
              <a:uLnTx/>
              <a:uFillTx/>
              <a:latin typeface="Arial" panose="020B0604020202020204"/>
              <a:ea typeface="+mn-ea"/>
              <a:cs typeface="+mn-cs"/>
            </a:endParaRPr>
          </a:p>
        </p:txBody>
      </p:sp>
    </p:spTree>
    <p:extLst>
      <p:ext uri="{BB962C8B-B14F-4D97-AF65-F5344CB8AC3E}">
        <p14:creationId xmlns:p14="http://schemas.microsoft.com/office/powerpoint/2010/main" val="11978329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C180F1A0-09BF-734E-0442-EA17D1517A08}"/>
              </a:ext>
            </a:extLst>
          </p:cNvPr>
          <p:cNvGraphicFramePr>
            <a:graphicFrameLocks noGrp="1"/>
          </p:cNvGraphicFramePr>
          <p:nvPr>
            <p:extLst>
              <p:ext uri="{D42A27DB-BD31-4B8C-83A1-F6EECF244321}">
                <p14:modId xmlns:p14="http://schemas.microsoft.com/office/powerpoint/2010/main" val="2015193957"/>
              </p:ext>
            </p:extLst>
          </p:nvPr>
        </p:nvGraphicFramePr>
        <p:xfrm>
          <a:off x="505910" y="1120363"/>
          <a:ext cx="8293961" cy="4169736"/>
        </p:xfrm>
        <a:graphic>
          <a:graphicData uri="http://schemas.openxmlformats.org/drawingml/2006/table">
            <a:tbl>
              <a:tblPr firstRow="1" bandRow="1">
                <a:tableStyleId>{5940675A-B579-460E-94D1-54222C63F5DA}</a:tableStyleId>
              </a:tblPr>
              <a:tblGrid>
                <a:gridCol w="1261930">
                  <a:extLst>
                    <a:ext uri="{9D8B030D-6E8A-4147-A177-3AD203B41FA5}">
                      <a16:colId xmlns:a16="http://schemas.microsoft.com/office/drawing/2014/main" val="293914253"/>
                    </a:ext>
                  </a:extLst>
                </a:gridCol>
                <a:gridCol w="3718560">
                  <a:extLst>
                    <a:ext uri="{9D8B030D-6E8A-4147-A177-3AD203B41FA5}">
                      <a16:colId xmlns:a16="http://schemas.microsoft.com/office/drawing/2014/main" val="3597804335"/>
                    </a:ext>
                  </a:extLst>
                </a:gridCol>
                <a:gridCol w="2181726">
                  <a:extLst>
                    <a:ext uri="{9D8B030D-6E8A-4147-A177-3AD203B41FA5}">
                      <a16:colId xmlns:a16="http://schemas.microsoft.com/office/drawing/2014/main" val="1721614072"/>
                    </a:ext>
                  </a:extLst>
                </a:gridCol>
                <a:gridCol w="1131745">
                  <a:extLst>
                    <a:ext uri="{9D8B030D-6E8A-4147-A177-3AD203B41FA5}">
                      <a16:colId xmlns:a16="http://schemas.microsoft.com/office/drawing/2014/main" val="3246706267"/>
                    </a:ext>
                  </a:extLst>
                </a:gridCol>
              </a:tblGrid>
              <a:tr h="531697">
                <a:tc>
                  <a:txBody>
                    <a:bodyPr/>
                    <a:lstStyle/>
                    <a:p>
                      <a:pPr marL="0" algn="l" defTabSz="685783" rtl="0" eaLnBrk="1" latinLnBrk="0" hangingPunct="1"/>
                      <a:r>
                        <a:rPr lang="en-US" sz="1200" b="1" kern="1200">
                          <a:solidFill>
                            <a:schemeClr val="tx1"/>
                          </a:solidFill>
                          <a:latin typeface="+mn-lt"/>
                          <a:ea typeface="+mn-ea"/>
                          <a:cs typeface="+mn-cs"/>
                        </a:rPr>
                        <a:t>Title</a:t>
                      </a:r>
                    </a:p>
                  </a:txBody>
                  <a:tcPr anchor="b">
                    <a:solidFill>
                      <a:srgbClr val="7030A0">
                        <a:alpha val="25098"/>
                      </a:srgbClr>
                    </a:solidFill>
                  </a:tcPr>
                </a:tc>
                <a:tc>
                  <a:txBody>
                    <a:bodyPr/>
                    <a:lstStyle/>
                    <a:p>
                      <a:r>
                        <a:rPr lang="en-US" sz="1200" b="1">
                          <a:latin typeface="+mn-lt"/>
                        </a:rPr>
                        <a:t>Summary of Regulation Changes Under Consideration</a:t>
                      </a:r>
                    </a:p>
                  </a:txBody>
                  <a:tcPr anchor="b">
                    <a:solidFill>
                      <a:srgbClr val="7030A0">
                        <a:alpha val="25098"/>
                      </a:srgbClr>
                    </a:solidFill>
                  </a:tcPr>
                </a:tc>
                <a:tc>
                  <a:txBody>
                    <a:bodyPr/>
                    <a:lstStyle/>
                    <a:p>
                      <a:pPr marL="0" algn="l" defTabSz="685783" rtl="0" eaLnBrk="1" latinLnBrk="0" hangingPunct="1"/>
                      <a:r>
                        <a:rPr lang="en-US" sz="1200" b="1" kern="1200">
                          <a:solidFill>
                            <a:schemeClr val="tx1"/>
                          </a:solidFill>
                          <a:latin typeface="+mn-lt"/>
                          <a:ea typeface="+mn-ea"/>
                          <a:cs typeface="+mn-cs"/>
                        </a:rPr>
                        <a:t>Impact</a:t>
                      </a:r>
                    </a:p>
                  </a:txBody>
                  <a:tcPr anchor="b">
                    <a:solidFill>
                      <a:srgbClr val="7030A0">
                        <a:alpha val="25098"/>
                      </a:srgbClr>
                    </a:solidFill>
                  </a:tcPr>
                </a:tc>
                <a:tc>
                  <a:txBody>
                    <a:bodyPr/>
                    <a:lstStyle/>
                    <a:p>
                      <a:pPr marL="0" algn="l" defTabSz="685783" rtl="0" eaLnBrk="1" latinLnBrk="0" hangingPunct="1"/>
                      <a:r>
                        <a:rPr lang="en-US" sz="1200" b="1" kern="1200">
                          <a:solidFill>
                            <a:schemeClr val="tx1"/>
                          </a:solidFill>
                          <a:latin typeface="+mn-lt"/>
                          <a:ea typeface="+mn-ea"/>
                          <a:cs typeface="+mn-cs"/>
                        </a:rPr>
                        <a:t>Other Agency Alignment</a:t>
                      </a:r>
                    </a:p>
                  </a:txBody>
                  <a:tcPr anchor="b">
                    <a:solidFill>
                      <a:srgbClr val="7030A0">
                        <a:alpha val="25098"/>
                      </a:srgbClr>
                    </a:solidFill>
                  </a:tcPr>
                </a:tc>
                <a:extLst>
                  <a:ext uri="{0D108BD9-81ED-4DB2-BD59-A6C34878D82A}">
                    <a16:rowId xmlns:a16="http://schemas.microsoft.com/office/drawing/2014/main" val="553868480"/>
                  </a:ext>
                </a:extLst>
              </a:tr>
              <a:tr h="1831096">
                <a:tc>
                  <a:txBody>
                    <a:bodyPr/>
                    <a:lstStyle/>
                    <a:p>
                      <a:pPr marL="0" marR="0" lvl="0" indent="0" algn="l" rtl="0" eaLnBrk="1" fontAlgn="auto" latinLnBrk="0" hangingPunct="1">
                        <a:lnSpc>
                          <a:spcPct val="100000"/>
                        </a:lnSpc>
                        <a:spcBef>
                          <a:spcPts val="0"/>
                        </a:spcBef>
                        <a:spcAft>
                          <a:spcPts val="0"/>
                        </a:spcAft>
                        <a:buClrTx/>
                        <a:buSzTx/>
                        <a:buFontTx/>
                        <a:buNone/>
                      </a:pPr>
                      <a:r>
                        <a:rPr lang="en-US" sz="1200" b="1" kern="1200">
                          <a:solidFill>
                            <a:schemeClr val="tx1"/>
                          </a:solidFill>
                          <a:effectLst/>
                          <a:latin typeface="+mn-lt"/>
                          <a:ea typeface="+mn-ea"/>
                          <a:cs typeface="+mn-cs"/>
                        </a:rPr>
                        <a:t>Up-Front Fee Deposits and First Week Payments </a:t>
                      </a:r>
                      <a:endParaRPr lang="en-US" sz="1200" b="0" kern="1200">
                        <a:solidFill>
                          <a:schemeClr val="tx1"/>
                        </a:solidFill>
                        <a:effectLst/>
                        <a:latin typeface="+mn-lt"/>
                        <a:ea typeface="+mn-ea"/>
                        <a:cs typeface="+mn-cs"/>
                      </a:endParaRPr>
                    </a:p>
                    <a:p>
                      <a:pPr marL="0" marR="0" lvl="0" indent="0" algn="l" defTabSz="685783" rtl="0" eaLnBrk="1" fontAlgn="auto" latinLnBrk="0" hangingPunct="1">
                        <a:lnSpc>
                          <a:spcPct val="100000"/>
                        </a:lnSpc>
                        <a:spcBef>
                          <a:spcPts val="0"/>
                        </a:spcBef>
                        <a:spcAft>
                          <a:spcPts val="0"/>
                        </a:spcAft>
                        <a:buClrTx/>
                        <a:buSzTx/>
                        <a:buFontTx/>
                        <a:buNone/>
                        <a:tabLst/>
                        <a:defRPr/>
                      </a:pPr>
                      <a:endParaRPr lang="en-US" sz="1200" b="0" kern="1200">
                        <a:solidFill>
                          <a:schemeClr val="tx1"/>
                        </a:solidFill>
                        <a:effectLst/>
                        <a:latin typeface="+mn-lt"/>
                        <a:ea typeface="+mn-ea"/>
                        <a:cs typeface="+mn-cs"/>
                      </a:endParaRPr>
                    </a:p>
                    <a:p>
                      <a:pPr marL="0" marR="0" lvl="0" indent="0" algn="l" defTabSz="685783" rtl="0" eaLnBrk="1" fontAlgn="auto" latinLnBrk="0" hangingPunct="1">
                        <a:lnSpc>
                          <a:spcPct val="100000"/>
                        </a:lnSpc>
                        <a:spcBef>
                          <a:spcPts val="0"/>
                        </a:spcBef>
                        <a:spcAft>
                          <a:spcPts val="0"/>
                        </a:spcAft>
                        <a:buClrTx/>
                        <a:buSzTx/>
                        <a:buFontTx/>
                        <a:buNone/>
                        <a:tabLst/>
                        <a:defRPr/>
                      </a:pPr>
                      <a:r>
                        <a:rPr lang="en-US" sz="1200" kern="1200">
                          <a:solidFill>
                            <a:schemeClr val="tx1"/>
                          </a:solidFill>
                          <a:effectLst/>
                          <a:latin typeface="+mn-lt"/>
                          <a:ea typeface="+mn-ea"/>
                          <a:cs typeface="+mn-cs"/>
                        </a:rPr>
                        <a:t>606 CMR 10.03(2)(e)(1)</a:t>
                      </a:r>
                    </a:p>
                    <a:p>
                      <a:pPr marL="0" marR="0" lvl="0" indent="0" algn="l" defTabSz="685783" rtl="0" eaLnBrk="1" fontAlgn="auto" latinLnBrk="0" hangingPunct="1">
                        <a:lnSpc>
                          <a:spcPct val="100000"/>
                        </a:lnSpc>
                        <a:spcBef>
                          <a:spcPts val="0"/>
                        </a:spcBef>
                        <a:spcAft>
                          <a:spcPts val="0"/>
                        </a:spcAft>
                        <a:buClrTx/>
                        <a:buSzTx/>
                        <a:buFontTx/>
                        <a:buNone/>
                        <a:tabLst/>
                        <a:defRPr/>
                      </a:pPr>
                      <a:endParaRPr lang="en-US" sz="1200">
                        <a:solidFill>
                          <a:schemeClr val="accent2">
                            <a:lumMod val="50000"/>
                          </a:schemeClr>
                        </a:solidFill>
                      </a:endParaRPr>
                    </a:p>
                  </a:txBody>
                  <a:tcPr/>
                </a:tc>
                <a:tc>
                  <a:txBody>
                    <a:bodyPr/>
                    <a:lstStyle/>
                    <a:p>
                      <a:pPr marL="0" marR="0" algn="l">
                        <a:lnSpc>
                          <a:spcPct val="107000"/>
                        </a:lnSpc>
                        <a:spcBef>
                          <a:spcPts val="0"/>
                        </a:spcBef>
                        <a:spcAft>
                          <a:spcPts val="800"/>
                        </a:spcAft>
                      </a:pPr>
                      <a:r>
                        <a:rPr lang="en-US" sz="1200">
                          <a:solidFill>
                            <a:srgbClr val="000000"/>
                          </a:solidFill>
                          <a:effectLst/>
                          <a:latin typeface="+mn-lt"/>
                          <a:ea typeface="Calibri" panose="020F0502020204030204" pitchFamily="34" charset="0"/>
                          <a:cs typeface="Arial"/>
                        </a:rPr>
                        <a:t>Remove requirements for parents to pay: </a:t>
                      </a:r>
                    </a:p>
                    <a:p>
                      <a:pPr marL="171450" marR="0" indent="-171450" algn="l">
                        <a:lnSpc>
                          <a:spcPct val="107000"/>
                        </a:lnSpc>
                        <a:spcBef>
                          <a:spcPts val="0"/>
                        </a:spcBef>
                        <a:spcAft>
                          <a:spcPts val="800"/>
                        </a:spcAft>
                        <a:buFont typeface="Arial" panose="020B0604020202020204" pitchFamily="34" charset="0"/>
                        <a:buChar char="•"/>
                      </a:pPr>
                      <a:r>
                        <a:rPr lang="en-US" sz="1200">
                          <a:solidFill>
                            <a:srgbClr val="000000"/>
                          </a:solidFill>
                          <a:effectLst/>
                          <a:latin typeface="+mn-lt"/>
                          <a:ea typeface="Calibri" panose="020F0502020204030204" pitchFamily="34" charset="0"/>
                          <a:cs typeface="Arial"/>
                        </a:rPr>
                        <a:t>up-front fee deposits prior to the start of financial assistance; and,</a:t>
                      </a:r>
                    </a:p>
                    <a:p>
                      <a:pPr marL="171450" marR="0" indent="-171450" algn="l">
                        <a:lnSpc>
                          <a:spcPct val="107000"/>
                        </a:lnSpc>
                        <a:spcBef>
                          <a:spcPts val="0"/>
                        </a:spcBef>
                        <a:spcAft>
                          <a:spcPts val="800"/>
                        </a:spcAft>
                        <a:buFont typeface="Arial" panose="020B0604020202020204" pitchFamily="34" charset="0"/>
                        <a:buChar char="•"/>
                      </a:pPr>
                      <a:r>
                        <a:rPr lang="en-US" sz="1200">
                          <a:solidFill>
                            <a:srgbClr val="000000"/>
                          </a:solidFill>
                          <a:effectLst/>
                          <a:latin typeface="+mn-lt"/>
                          <a:ea typeface="Calibri" panose="020F0502020204030204" pitchFamily="34" charset="0"/>
                          <a:cs typeface="Arial"/>
                        </a:rPr>
                        <a:t> first-of-the-week payments</a:t>
                      </a:r>
                      <a:endParaRPr lang="en-US" sz="1200" strike="sngStrike">
                        <a:solidFill>
                          <a:srgbClr val="FF0000"/>
                        </a:solidFill>
                        <a:effectLst/>
                        <a:latin typeface="+mn-lt"/>
                        <a:ea typeface="Calibri" panose="020F0502020204030204" pitchFamily="34" charset="0"/>
                        <a:cs typeface="Arial"/>
                      </a:endParaRPr>
                    </a:p>
                  </a:txBody>
                  <a:tcPr marL="114300" marR="114300" marT="0" marB="0" anchor="ctr"/>
                </a:tc>
                <a:tc rowSpan="2">
                  <a:txBody>
                    <a:bodyPr/>
                    <a:lstStyle/>
                    <a:p>
                      <a:pPr marL="171450" lvl="0" indent="-171450">
                        <a:buFont typeface="Arial" panose="020B0604020202020204" pitchFamily="34" charset="0"/>
                        <a:buChar char="•"/>
                      </a:pPr>
                      <a:r>
                        <a:rPr lang="en-US" sz="1200" kern="1200">
                          <a:solidFill>
                            <a:schemeClr val="tx1"/>
                          </a:solidFill>
                          <a:effectLst/>
                          <a:latin typeface="+mn-lt"/>
                          <a:ea typeface="+mn-ea"/>
                          <a:cs typeface="+mn-cs"/>
                        </a:rPr>
                        <a:t>Lower barriers to entry</a:t>
                      </a:r>
                    </a:p>
                    <a:p>
                      <a:pPr marL="171450" lvl="0" indent="-171450">
                        <a:buFont typeface="Arial" panose="020B0604020202020204" pitchFamily="34" charset="0"/>
                        <a:buChar char="•"/>
                      </a:pPr>
                      <a:endParaRPr lang="en-US" sz="1200" kern="120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a:solidFill>
                            <a:schemeClr val="tx1"/>
                          </a:solidFill>
                          <a:effectLst/>
                          <a:latin typeface="+mn-lt"/>
                          <a:ea typeface="+mn-ea"/>
                          <a:cs typeface="+mn-cs"/>
                        </a:rPr>
                        <a:t>Eliminates inflexibility in areas a family and provider can figure out on their own</a:t>
                      </a:r>
                    </a:p>
                    <a:p>
                      <a:pPr marL="171450" lvl="0" indent="-171450">
                        <a:buFont typeface="Arial" panose="020B0604020202020204" pitchFamily="34" charset="0"/>
                        <a:buChar char="•"/>
                      </a:pPr>
                      <a:endParaRPr lang="en-US" sz="1200" kern="120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a:solidFill>
                            <a:schemeClr val="tx1"/>
                          </a:solidFill>
                          <a:effectLst/>
                          <a:latin typeface="+mn-lt"/>
                          <a:ea typeface="+mn-ea"/>
                          <a:cs typeface="+mn-cs"/>
                        </a:rPr>
                        <a:t>Increased flexibility for parents and providers</a:t>
                      </a:r>
                    </a:p>
                    <a:p>
                      <a:pPr marL="0" lvl="0" indent="0">
                        <a:buFont typeface="Arial" panose="020B0604020202020204" pitchFamily="34" charset="0"/>
                        <a:buNone/>
                      </a:pPr>
                      <a:endParaRPr lang="en-US" sz="1200">
                        <a:latin typeface="+mn-lt"/>
                      </a:endParaRPr>
                    </a:p>
                  </a:txBody>
                  <a:tcPr anchor="ctr"/>
                </a:tc>
                <a:tc>
                  <a:txBody>
                    <a:bodyPr/>
                    <a:lstStyle/>
                    <a:p>
                      <a:endParaRPr lang="en-US" sz="1200">
                        <a:latin typeface="+mn-lt"/>
                      </a:endParaRPr>
                    </a:p>
                  </a:txBody>
                  <a:tcPr>
                    <a:noFill/>
                  </a:tcPr>
                </a:tc>
                <a:extLst>
                  <a:ext uri="{0D108BD9-81ED-4DB2-BD59-A6C34878D82A}">
                    <a16:rowId xmlns:a16="http://schemas.microsoft.com/office/drawing/2014/main" val="3859378498"/>
                  </a:ext>
                </a:extLst>
              </a:tr>
              <a:tr h="1698560">
                <a:tc>
                  <a:txBody>
                    <a:bodyPr/>
                    <a:lstStyle/>
                    <a:p>
                      <a:r>
                        <a:rPr lang="en-US" sz="1200" b="1">
                          <a:latin typeface="+mn-lt"/>
                        </a:rPr>
                        <a:t>Service Need: Average Hours Per Week </a:t>
                      </a:r>
                    </a:p>
                    <a:p>
                      <a:endParaRPr lang="en-US" sz="1200" b="0">
                        <a:latin typeface="+mn-lt"/>
                      </a:endParaRPr>
                    </a:p>
                    <a:p>
                      <a:r>
                        <a:rPr lang="en-US" sz="1200" b="0">
                          <a:latin typeface="+mn-lt"/>
                        </a:rPr>
                        <a:t>606 CMR 10.02 Definitions</a:t>
                      </a:r>
                    </a:p>
                    <a:p>
                      <a:endParaRPr lang="en-US" sz="1200">
                        <a:solidFill>
                          <a:schemeClr val="accent2">
                            <a:lumMod val="50000"/>
                          </a:schemeClr>
                        </a:solidFill>
                      </a:endParaRPr>
                    </a:p>
                  </a:txBody>
                  <a:tcPr/>
                </a:tc>
                <a:tc>
                  <a:txBody>
                    <a:bodyPr/>
                    <a:lstStyle/>
                    <a:p>
                      <a:pPr marL="0" marR="0" algn="l">
                        <a:lnSpc>
                          <a:spcPct val="107000"/>
                        </a:lnSpc>
                        <a:spcBef>
                          <a:spcPts val="0"/>
                        </a:spcBef>
                        <a:spcAft>
                          <a:spcPts val="800"/>
                        </a:spcAft>
                      </a:pPr>
                      <a:r>
                        <a:rPr lang="en-US" sz="1200" strike="noStrike">
                          <a:solidFill>
                            <a:schemeClr val="accent4"/>
                          </a:solidFill>
                          <a:effectLst/>
                          <a:latin typeface="+mn-lt"/>
                          <a:ea typeface="Calibri" panose="020F0502020204030204" pitchFamily="34" charset="0"/>
                          <a:cs typeface="Arial"/>
                        </a:rPr>
                        <a:t>Amend the definition of “Service Need” (both full time and part time ) to reflect </a:t>
                      </a:r>
                      <a:r>
                        <a:rPr lang="en-US" sz="1200">
                          <a:solidFill>
                            <a:schemeClr val="accent4"/>
                          </a:solidFill>
                          <a:effectLst/>
                          <a:latin typeface="+mn-lt"/>
                          <a:ea typeface="Calibri" panose="020F0502020204030204" pitchFamily="34" charset="0"/>
                          <a:cs typeface="Arial"/>
                        </a:rPr>
                        <a:t>“</a:t>
                      </a:r>
                      <a:r>
                        <a:rPr lang="en-US" sz="1200">
                          <a:solidFill>
                            <a:srgbClr val="000000"/>
                          </a:solidFill>
                          <a:effectLst/>
                          <a:latin typeface="+mn-lt"/>
                          <a:ea typeface="Calibri" panose="020F0502020204030204" pitchFamily="34" charset="0"/>
                          <a:cs typeface="Arial"/>
                        </a:rPr>
                        <a:t>average” hours per week, rather than “minimum” hours per week of participation in approved activity.  </a:t>
                      </a:r>
                      <a:endParaRPr lang="en-US" sz="1200">
                        <a:solidFill>
                          <a:srgbClr val="000000"/>
                        </a:solidFill>
                        <a:effectLst/>
                        <a:latin typeface="+mn-lt"/>
                        <a:ea typeface="Calibri" panose="020F0502020204030204" pitchFamily="34" charset="0"/>
                        <a:cs typeface="Arial" panose="020B0604020202020204" pitchFamily="34" charset="0"/>
                      </a:endParaRPr>
                    </a:p>
                    <a:p>
                      <a:pPr marL="0" marR="0" algn="l">
                        <a:lnSpc>
                          <a:spcPct val="107000"/>
                        </a:lnSpc>
                        <a:spcBef>
                          <a:spcPts val="0"/>
                        </a:spcBef>
                        <a:spcAft>
                          <a:spcPts val="800"/>
                        </a:spcAft>
                      </a:pPr>
                      <a:endParaRPr lang="en-US" sz="1200">
                        <a:effectLst/>
                        <a:latin typeface="+mn-lt"/>
                        <a:ea typeface="Calibri" panose="020F0502020204030204" pitchFamily="34" charset="0"/>
                        <a:cs typeface="Arial" panose="020B0604020202020204" pitchFamily="34" charset="0"/>
                      </a:endParaRPr>
                    </a:p>
                  </a:txBody>
                  <a:tcPr marL="114300" marR="114300" marT="0" marB="0" anchor="ctr"/>
                </a:tc>
                <a:tc vMerge="1">
                  <a:txBody>
                    <a:bodyPr/>
                    <a:lstStyle/>
                    <a:p>
                      <a:pPr lvl="0"/>
                      <a:r>
                        <a:rPr lang="en-US" sz="1200">
                          <a:latin typeface="+mn-lt"/>
                        </a:rPr>
                        <a:t> </a:t>
                      </a:r>
                    </a:p>
                  </a:txBody>
                  <a:tcPr/>
                </a:tc>
                <a:tc>
                  <a:txBody>
                    <a:bodyPr/>
                    <a:lstStyle/>
                    <a:p>
                      <a:endParaRPr lang="en-US" sz="1200">
                        <a:latin typeface="+mn-lt"/>
                      </a:endParaRPr>
                    </a:p>
                  </a:txBody>
                  <a:tcPr>
                    <a:noFill/>
                  </a:tcPr>
                </a:tc>
                <a:extLst>
                  <a:ext uri="{0D108BD9-81ED-4DB2-BD59-A6C34878D82A}">
                    <a16:rowId xmlns:a16="http://schemas.microsoft.com/office/drawing/2014/main" val="1200663276"/>
                  </a:ext>
                </a:extLst>
              </a:tr>
            </a:tbl>
          </a:graphicData>
        </a:graphic>
      </p:graphicFrame>
      <p:grpSp>
        <p:nvGrpSpPr>
          <p:cNvPr id="8" name="Group 7">
            <a:extLst>
              <a:ext uri="{FF2B5EF4-FFF2-40B4-BE49-F238E27FC236}">
                <a16:creationId xmlns:a16="http://schemas.microsoft.com/office/drawing/2014/main" id="{ACB6821A-3E28-3F9B-2986-75F31E6692A0}"/>
              </a:ext>
            </a:extLst>
          </p:cNvPr>
          <p:cNvGrpSpPr/>
          <p:nvPr/>
        </p:nvGrpSpPr>
        <p:grpSpPr>
          <a:xfrm>
            <a:off x="89088" y="67995"/>
            <a:ext cx="833646" cy="915231"/>
            <a:chOff x="393887" y="347094"/>
            <a:chExt cx="1080951" cy="1186738"/>
          </a:xfrm>
        </p:grpSpPr>
        <p:sp>
          <p:nvSpPr>
            <p:cNvPr id="6" name="Oval 5">
              <a:extLst>
                <a:ext uri="{FF2B5EF4-FFF2-40B4-BE49-F238E27FC236}">
                  <a16:creationId xmlns:a16="http://schemas.microsoft.com/office/drawing/2014/main" id="{A308B666-F821-9896-F03E-C8ECC8442D0D}"/>
                </a:ext>
              </a:extLst>
            </p:cNvPr>
            <p:cNvSpPr/>
            <p:nvPr/>
          </p:nvSpPr>
          <p:spPr>
            <a:xfrm>
              <a:off x="393887" y="347094"/>
              <a:ext cx="1080951" cy="1186738"/>
            </a:xfrm>
            <a:prstGeom prst="ellipse">
              <a:avLst/>
            </a:prstGeom>
            <a:solidFill>
              <a:srgbClr val="7030A0">
                <a:alpha val="50000"/>
              </a:srgbClr>
            </a:solidFill>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pic>
          <p:nvPicPr>
            <p:cNvPr id="7" name="Graphic 6" descr="Clipboard Checked with solid fill">
              <a:extLst>
                <a:ext uri="{FF2B5EF4-FFF2-40B4-BE49-F238E27FC236}">
                  <a16:creationId xmlns:a16="http://schemas.microsoft.com/office/drawing/2014/main" id="{51AD0778-347A-3932-5A57-C6DEE213256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00022" y="506123"/>
              <a:ext cx="868680" cy="868680"/>
            </a:xfrm>
            <a:prstGeom prst="rect">
              <a:avLst/>
            </a:prstGeom>
          </p:spPr>
        </p:pic>
      </p:grpSp>
      <p:sp>
        <p:nvSpPr>
          <p:cNvPr id="4" name="TextBox 3">
            <a:extLst>
              <a:ext uri="{FF2B5EF4-FFF2-40B4-BE49-F238E27FC236}">
                <a16:creationId xmlns:a16="http://schemas.microsoft.com/office/drawing/2014/main" id="{FE107F7A-909F-A46E-091A-76B72AEA352A}"/>
              </a:ext>
            </a:extLst>
          </p:cNvPr>
          <p:cNvSpPr txBox="1"/>
          <p:nvPr/>
        </p:nvSpPr>
        <p:spPr>
          <a:xfrm flipH="1">
            <a:off x="1121402" y="190641"/>
            <a:ext cx="5961791" cy="461665"/>
          </a:xfrm>
          <a:prstGeom prst="rect">
            <a:avLst/>
          </a:prstGeom>
          <a:noFill/>
        </p:spPr>
        <p:txBody>
          <a:bodyPr wrap="square" rtlCol="0">
            <a:spAutoFit/>
          </a:bodyPr>
          <a:lstStyle/>
          <a:p>
            <a:r>
              <a:rPr lang="en-US" sz="2400">
                <a:latin typeface="+mj-lt"/>
              </a:rPr>
              <a:t>Maximize Flexibility for Families</a:t>
            </a:r>
          </a:p>
        </p:txBody>
      </p:sp>
      <p:sp>
        <p:nvSpPr>
          <p:cNvPr id="9" name="TextBox 8">
            <a:extLst>
              <a:ext uri="{FF2B5EF4-FFF2-40B4-BE49-F238E27FC236}">
                <a16:creationId xmlns:a16="http://schemas.microsoft.com/office/drawing/2014/main" id="{D93E6EBE-8F10-45F7-A783-FF4EABD595B7}"/>
              </a:ext>
            </a:extLst>
          </p:cNvPr>
          <p:cNvSpPr txBox="1"/>
          <p:nvPr/>
        </p:nvSpPr>
        <p:spPr>
          <a:xfrm>
            <a:off x="0" y="6510805"/>
            <a:ext cx="1249212" cy="215444"/>
          </a:xfrm>
          <a:prstGeom prst="rect">
            <a:avLst/>
          </a:prstGeom>
          <a:noFill/>
        </p:spPr>
        <p:txBody>
          <a:bodyPr wrap="square">
            <a:spAutoFit/>
          </a:bodyPr>
          <a:lstStyle/>
          <a:p>
            <a:pPr marL="123822">
              <a:buClr>
                <a:srgbClr val="000000"/>
              </a:buClr>
              <a:buSzPts val="1000"/>
              <a:defRPr/>
            </a:pPr>
            <a:r>
              <a:rPr lang="en-US" sz="800" kern="0">
                <a:solidFill>
                  <a:srgbClr val="000000"/>
                </a:solidFill>
                <a:latin typeface="Arial" panose="020B0604020202020204"/>
                <a:cs typeface="Arial"/>
              </a:rPr>
              <a:t>November 8, 2022</a:t>
            </a:r>
          </a:p>
        </p:txBody>
      </p:sp>
      <p:sp>
        <p:nvSpPr>
          <p:cNvPr id="10" name="Slide Number Placeholder 1">
            <a:extLst>
              <a:ext uri="{FF2B5EF4-FFF2-40B4-BE49-F238E27FC236}">
                <a16:creationId xmlns:a16="http://schemas.microsoft.com/office/drawing/2014/main" id="{1F5790FF-13A0-4645-9D60-F02791A02B8A}"/>
              </a:ext>
            </a:extLst>
          </p:cNvPr>
          <p:cNvSpPr txBox="1">
            <a:spLocks/>
          </p:cNvSpPr>
          <p:nvPr/>
        </p:nvSpPr>
        <p:spPr bwMode="auto">
          <a:xfrm>
            <a:off x="7210425" y="6594475"/>
            <a:ext cx="1933575" cy="263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r" defTabSz="457200" rtl="0" eaLnBrk="1" latinLnBrk="0" hangingPunct="1">
              <a:spcBef>
                <a:spcPct val="0"/>
              </a:spcBef>
              <a:defRPr sz="800" b="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A56C0EC-3B98-441E-AA55-70D5E6ACE5C8}" type="slidenum">
              <a:rPr kumimoji="0" lang="en-US" sz="8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27</a:t>
            </a:fld>
            <a:endParaRPr kumimoji="0" lang="en-US" sz="800" b="0" i="0" u="none" strike="noStrike" kern="1200" cap="none" spc="0" normalizeH="0" baseline="0" noProof="0">
              <a:ln>
                <a:noFill/>
              </a:ln>
              <a:solidFill>
                <a:srgbClr val="000000"/>
              </a:solidFill>
              <a:effectLst/>
              <a:uLnTx/>
              <a:uFillTx/>
              <a:latin typeface="Arial" panose="020B0604020202020204"/>
              <a:ea typeface="+mn-ea"/>
              <a:cs typeface="+mn-cs"/>
            </a:endParaRPr>
          </a:p>
        </p:txBody>
      </p:sp>
    </p:spTree>
    <p:extLst>
      <p:ext uri="{BB962C8B-B14F-4D97-AF65-F5344CB8AC3E}">
        <p14:creationId xmlns:p14="http://schemas.microsoft.com/office/powerpoint/2010/main" val="9061044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48B3E13E-83D2-650E-A807-82CEACDFEBAD}"/>
              </a:ext>
            </a:extLst>
          </p:cNvPr>
          <p:cNvSpPr txBox="1"/>
          <p:nvPr/>
        </p:nvSpPr>
        <p:spPr>
          <a:xfrm>
            <a:off x="3297511" y="2157664"/>
            <a:ext cx="5133603" cy="4006931"/>
          </a:xfrm>
          <a:prstGeom prst="rect">
            <a:avLst/>
          </a:prstGeom>
          <a:solidFill>
            <a:srgbClr val="FFC000">
              <a:alpha val="21000"/>
            </a:srgbClr>
          </a:solidFill>
        </p:spPr>
        <p:txBody>
          <a:bodyPr wrap="square" rtlCol="0">
            <a:spAutoFit/>
          </a:bodyPr>
          <a:lstStyle/>
          <a:p>
            <a:pPr marR="0" lvl="0" fontAlgn="base">
              <a:spcBef>
                <a:spcPts val="0"/>
              </a:spcBef>
              <a:spcAft>
                <a:spcPts val="0"/>
              </a:spcAft>
            </a:pPr>
            <a:r>
              <a:rPr lang="en-US" sz="1800" b="1">
                <a:effectLst/>
                <a:ea typeface="Times New Roman" panose="02020603050405020304" pitchFamily="18" charset="0"/>
                <a:cs typeface="Arial" panose="020B0604020202020204" pitchFamily="34" charset="0"/>
              </a:rPr>
              <a:t>Approach:</a:t>
            </a:r>
          </a:p>
          <a:p>
            <a:pPr marL="285750" marR="0" lvl="0" indent="-285750" fontAlgn="base">
              <a:spcBef>
                <a:spcPts val="0"/>
              </a:spcBef>
              <a:spcAft>
                <a:spcPts val="0"/>
              </a:spcAft>
              <a:buFont typeface="Arial" panose="020B0604020202020204" pitchFamily="34" charset="0"/>
              <a:buChar char="•"/>
            </a:pPr>
            <a:r>
              <a:rPr lang="en-US" sz="1800" b="1">
                <a:effectLst/>
                <a:ea typeface="Times New Roman" panose="02020603050405020304" pitchFamily="18" charset="0"/>
                <a:cs typeface="Arial" panose="020B0604020202020204" pitchFamily="34" charset="0"/>
              </a:rPr>
              <a:t>More supports for families </a:t>
            </a:r>
            <a:r>
              <a:rPr lang="en-US" sz="1800">
                <a:effectLst/>
                <a:ea typeface="Times New Roman" panose="02020603050405020304" pitchFamily="18" charset="0"/>
                <a:cs typeface="Arial" panose="020B0604020202020204" pitchFamily="34" charset="0"/>
              </a:rPr>
              <a:t>(i.e., at the beginning of the application process with pre-application consultation, and updated one-pagers) </a:t>
            </a:r>
            <a:endParaRPr lang="en-US" sz="1800">
              <a:effectLst/>
              <a:ea typeface="Times New Roman" panose="02020603050405020304" pitchFamily="18" charset="0"/>
            </a:endParaRPr>
          </a:p>
          <a:p>
            <a:pPr marL="342900" marR="0" lvl="0" indent="-342900" fontAlgn="base">
              <a:spcBef>
                <a:spcPts val="0"/>
              </a:spcBef>
              <a:spcAft>
                <a:spcPts val="0"/>
              </a:spcAft>
              <a:buFont typeface="Symbol" panose="05050102010706020507" pitchFamily="18" charset="2"/>
              <a:buChar char=""/>
            </a:pPr>
            <a:r>
              <a:rPr lang="en-US" sz="1800" b="1">
                <a:effectLst/>
                <a:ea typeface="Times New Roman" panose="02020603050405020304" pitchFamily="18" charset="0"/>
                <a:cs typeface="Arial" panose="020B0604020202020204" pitchFamily="34" charset="0"/>
              </a:rPr>
              <a:t>Alleviate burdens on families</a:t>
            </a:r>
            <a:r>
              <a:rPr lang="en-US" sz="1800">
                <a:effectLst/>
                <a:ea typeface="Times New Roman" panose="02020603050405020304" pitchFamily="18" charset="0"/>
                <a:cs typeface="Arial" panose="020B0604020202020204" pitchFamily="34" charset="0"/>
              </a:rPr>
              <a:t> (streamline and reduce duplication in the verification process)</a:t>
            </a:r>
            <a:endParaRPr lang="en-US" sz="1800">
              <a:effectLst/>
              <a:ea typeface="Times New Roman" panose="02020603050405020304" pitchFamily="18" charset="0"/>
            </a:endParaRPr>
          </a:p>
          <a:p>
            <a:pPr marL="342900" marR="0" lvl="0" indent="-342900" fontAlgn="base">
              <a:spcBef>
                <a:spcPts val="0"/>
              </a:spcBef>
              <a:spcAft>
                <a:spcPts val="0"/>
              </a:spcAft>
              <a:buFont typeface="Symbol" panose="05050102010706020507" pitchFamily="18" charset="2"/>
              <a:buChar char=""/>
            </a:pPr>
            <a:r>
              <a:rPr lang="en-US" sz="1800" b="1">
                <a:effectLst/>
                <a:ea typeface="Times New Roman" panose="02020603050405020304" pitchFamily="18" charset="0"/>
                <a:cs typeface="Arial" panose="020B0604020202020204" pitchFamily="34" charset="0"/>
              </a:rPr>
              <a:t>Extend timelines</a:t>
            </a:r>
            <a:r>
              <a:rPr lang="en-US" sz="1800">
                <a:effectLst/>
                <a:ea typeface="Times New Roman" panose="02020603050405020304" pitchFamily="18" charset="0"/>
                <a:cs typeface="Arial" panose="020B0604020202020204" pitchFamily="34" charset="0"/>
              </a:rPr>
              <a:t> to ensure the stability of care for children and families are supported completely (i.e., post-transitional) </a:t>
            </a:r>
            <a:endParaRPr lang="en-US" sz="1800">
              <a:effectLst/>
              <a:ea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sz="1800" b="1">
                <a:effectLst/>
                <a:ea typeface="Calibri" panose="020F0502020204030204" pitchFamily="34" charset="0"/>
                <a:cs typeface="Arial" panose="020B0604020202020204" pitchFamily="34" charset="0"/>
              </a:rPr>
              <a:t>Reduce rigidity/increase flexibility</a:t>
            </a:r>
            <a:r>
              <a:rPr lang="en-US" sz="1800">
                <a:effectLst/>
                <a:ea typeface="Calibri" panose="020F0502020204030204" pitchFamily="34" charset="0"/>
                <a:cs typeface="Arial" panose="020B0604020202020204" pitchFamily="34" charset="0"/>
              </a:rPr>
              <a:t> </a:t>
            </a:r>
            <a:r>
              <a:rPr lang="en-US" sz="1800">
                <a:effectLst/>
                <a:ea typeface="Times New Roman" panose="02020603050405020304" pitchFamily="18" charset="0"/>
                <a:cs typeface="Arial" panose="020B0604020202020204" pitchFamily="34" charset="0"/>
              </a:rPr>
              <a:t>for families, without compromising the integrity or strength of our CCDF obligation</a:t>
            </a:r>
            <a:endParaRPr lang="en-US" sz="1800">
              <a:effectLst/>
              <a:ea typeface="Calibri" panose="020F0502020204030204" pitchFamily="34" charset="0"/>
              <a:cs typeface="Arial" panose="020B0604020202020204" pitchFamily="34" charset="0"/>
            </a:endParaRPr>
          </a:p>
        </p:txBody>
      </p:sp>
      <p:grpSp>
        <p:nvGrpSpPr>
          <p:cNvPr id="3" name="Group 2">
            <a:extLst>
              <a:ext uri="{FF2B5EF4-FFF2-40B4-BE49-F238E27FC236}">
                <a16:creationId xmlns:a16="http://schemas.microsoft.com/office/drawing/2014/main" id="{328B0757-3CCF-3BE9-314B-3538ABD76477}"/>
              </a:ext>
            </a:extLst>
          </p:cNvPr>
          <p:cNvGrpSpPr/>
          <p:nvPr/>
        </p:nvGrpSpPr>
        <p:grpSpPr>
          <a:xfrm>
            <a:off x="298508" y="198002"/>
            <a:ext cx="3017822" cy="2743200"/>
            <a:chOff x="3230908" y="4075038"/>
            <a:chExt cx="3017822" cy="2743200"/>
          </a:xfrm>
        </p:grpSpPr>
        <p:grpSp>
          <p:nvGrpSpPr>
            <p:cNvPr id="5" name="Group 4">
              <a:extLst>
                <a:ext uri="{FF2B5EF4-FFF2-40B4-BE49-F238E27FC236}">
                  <a16:creationId xmlns:a16="http://schemas.microsoft.com/office/drawing/2014/main" id="{C9EF98D6-57A4-1668-5BBD-E41B29C918B8}"/>
                </a:ext>
              </a:extLst>
            </p:cNvPr>
            <p:cNvGrpSpPr>
              <a:grpSpLocks noChangeAspect="1"/>
            </p:cNvGrpSpPr>
            <p:nvPr/>
          </p:nvGrpSpPr>
          <p:grpSpPr>
            <a:xfrm>
              <a:off x="3230908" y="4075038"/>
              <a:ext cx="3017822" cy="2743200"/>
              <a:chOff x="3983159" y="3759105"/>
              <a:chExt cx="1592460" cy="1447546"/>
            </a:xfrm>
          </p:grpSpPr>
          <p:sp>
            <p:nvSpPr>
              <p:cNvPr id="15" name="Oval 14">
                <a:extLst>
                  <a:ext uri="{FF2B5EF4-FFF2-40B4-BE49-F238E27FC236}">
                    <a16:creationId xmlns:a16="http://schemas.microsoft.com/office/drawing/2014/main" id="{DD96DC1C-365E-01C2-AB5F-2FA91512F69E}"/>
                  </a:ext>
                </a:extLst>
              </p:cNvPr>
              <p:cNvSpPr/>
              <p:nvPr/>
            </p:nvSpPr>
            <p:spPr>
              <a:xfrm>
                <a:off x="3983159" y="3759105"/>
                <a:ext cx="1447546" cy="1447546"/>
              </a:xfrm>
              <a:prstGeom prst="ellipse">
                <a:avLst/>
              </a:prstGeom>
              <a:solidFill>
                <a:srgbClr val="FFC000">
                  <a:alpha val="50000"/>
                </a:srgbClr>
              </a:solidFill>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sp>
            <p:nvSpPr>
              <p:cNvPr id="16" name="Oval 15">
                <a:extLst>
                  <a:ext uri="{FF2B5EF4-FFF2-40B4-BE49-F238E27FC236}">
                    <a16:creationId xmlns:a16="http://schemas.microsoft.com/office/drawing/2014/main" id="{498578A7-70A9-2D09-8831-501173306E1D}"/>
                  </a:ext>
                </a:extLst>
              </p:cNvPr>
              <p:cNvSpPr/>
              <p:nvPr/>
            </p:nvSpPr>
            <p:spPr>
              <a:xfrm>
                <a:off x="4051635" y="3802972"/>
                <a:ext cx="260558" cy="260558"/>
              </a:xfrm>
              <a:prstGeom prst="ellipse">
                <a:avLst/>
              </a:prstGeom>
              <a:solidFill>
                <a:srgbClr val="FFC000">
                  <a:alpha val="50000"/>
                </a:srgbClr>
              </a:solidFill>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sp>
            <p:nvSpPr>
              <p:cNvPr id="17" name="Freeform: Shape 16">
                <a:extLst>
                  <a:ext uri="{FF2B5EF4-FFF2-40B4-BE49-F238E27FC236}">
                    <a16:creationId xmlns:a16="http://schemas.microsoft.com/office/drawing/2014/main" id="{D25D4BB1-1DE2-6A78-68D7-08B2D0455862}"/>
                  </a:ext>
                </a:extLst>
              </p:cNvPr>
              <p:cNvSpPr/>
              <p:nvPr/>
            </p:nvSpPr>
            <p:spPr>
              <a:xfrm>
                <a:off x="4181914" y="3802972"/>
                <a:ext cx="1393705" cy="260558"/>
              </a:xfrm>
              <a:custGeom>
                <a:avLst/>
                <a:gdLst>
                  <a:gd name="connsiteX0" fmla="*/ 0 w 1393705"/>
                  <a:gd name="connsiteY0" fmla="*/ 0 h 260558"/>
                  <a:gd name="connsiteX1" fmla="*/ 1393705 w 1393705"/>
                  <a:gd name="connsiteY1" fmla="*/ 0 h 260558"/>
                  <a:gd name="connsiteX2" fmla="*/ 1393705 w 1393705"/>
                  <a:gd name="connsiteY2" fmla="*/ 260558 h 260558"/>
                  <a:gd name="connsiteX3" fmla="*/ 0 w 1393705"/>
                  <a:gd name="connsiteY3" fmla="*/ 260558 h 260558"/>
                  <a:gd name="connsiteX4" fmla="*/ 0 w 1393705"/>
                  <a:gd name="connsiteY4" fmla="*/ 0 h 2605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3705" h="260558">
                    <a:moveTo>
                      <a:pt x="0" y="0"/>
                    </a:moveTo>
                    <a:lnTo>
                      <a:pt x="1393705" y="0"/>
                    </a:lnTo>
                    <a:lnTo>
                      <a:pt x="1393705" y="260558"/>
                    </a:lnTo>
                    <a:lnTo>
                      <a:pt x="0" y="260558"/>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20320" rIns="0" bIns="20320" numCol="1" spcCol="1270" anchor="ctr" anchorCtr="0">
                <a:noAutofit/>
              </a:bodyPr>
              <a:lstStyle/>
              <a:p>
                <a:pPr marL="0" lvl="0" indent="0" algn="l" defTabSz="711200">
                  <a:lnSpc>
                    <a:spcPct val="90000"/>
                  </a:lnSpc>
                  <a:spcBef>
                    <a:spcPct val="0"/>
                  </a:spcBef>
                  <a:spcAft>
                    <a:spcPct val="35000"/>
                  </a:spcAft>
                  <a:buNone/>
                </a:pPr>
                <a:r>
                  <a:rPr lang="en-US" sz="1600" b="1" kern="1200"/>
                  <a:t>2</a:t>
                </a:r>
              </a:p>
            </p:txBody>
          </p:sp>
          <p:sp>
            <p:nvSpPr>
              <p:cNvPr id="18" name="Freeform: Shape 17">
                <a:extLst>
                  <a:ext uri="{FF2B5EF4-FFF2-40B4-BE49-F238E27FC236}">
                    <a16:creationId xmlns:a16="http://schemas.microsoft.com/office/drawing/2014/main" id="{F0C6BBD1-90BF-8C87-F731-82B714B2FA52}"/>
                  </a:ext>
                </a:extLst>
              </p:cNvPr>
              <p:cNvSpPr/>
              <p:nvPr/>
            </p:nvSpPr>
            <p:spPr>
              <a:xfrm>
                <a:off x="4339836" y="3907249"/>
                <a:ext cx="844377" cy="831406"/>
              </a:xfrm>
              <a:custGeom>
                <a:avLst/>
                <a:gdLst>
                  <a:gd name="connsiteX0" fmla="*/ 0 w 1393705"/>
                  <a:gd name="connsiteY0" fmla="*/ 0 h 505440"/>
                  <a:gd name="connsiteX1" fmla="*/ 1393705 w 1393705"/>
                  <a:gd name="connsiteY1" fmla="*/ 0 h 505440"/>
                  <a:gd name="connsiteX2" fmla="*/ 1393705 w 1393705"/>
                  <a:gd name="connsiteY2" fmla="*/ 505440 h 505440"/>
                  <a:gd name="connsiteX3" fmla="*/ 0 w 1393705"/>
                  <a:gd name="connsiteY3" fmla="*/ 505440 h 505440"/>
                  <a:gd name="connsiteX4" fmla="*/ 0 w 1393705"/>
                  <a:gd name="connsiteY4" fmla="*/ 0 h 505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3705" h="505440">
                    <a:moveTo>
                      <a:pt x="0" y="0"/>
                    </a:moveTo>
                    <a:lnTo>
                      <a:pt x="1393705" y="0"/>
                    </a:lnTo>
                    <a:lnTo>
                      <a:pt x="1393705" y="505440"/>
                    </a:lnTo>
                    <a:lnTo>
                      <a:pt x="0" y="50544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15240" rIns="0" bIns="15240" numCol="1" spcCol="1270" anchor="ctr" anchorCtr="0">
                <a:noAutofit/>
              </a:bodyPr>
              <a:lstStyle/>
              <a:p>
                <a:pPr marL="0" lvl="0" indent="0" algn="l" defTabSz="533400">
                  <a:lnSpc>
                    <a:spcPct val="90000"/>
                  </a:lnSpc>
                  <a:spcBef>
                    <a:spcPct val="0"/>
                  </a:spcBef>
                  <a:spcAft>
                    <a:spcPct val="35000"/>
                  </a:spcAft>
                  <a:buNone/>
                </a:pPr>
                <a:r>
                  <a:rPr lang="en-US" sz="2000" kern="1200"/>
                  <a:t>Prioritize family needs and experience</a:t>
                </a:r>
              </a:p>
            </p:txBody>
          </p:sp>
        </p:grpSp>
        <p:pic>
          <p:nvPicPr>
            <p:cNvPr id="14" name="Graphic 13" descr="Family with two children with solid fill">
              <a:extLst>
                <a:ext uri="{FF2B5EF4-FFF2-40B4-BE49-F238E27FC236}">
                  <a16:creationId xmlns:a16="http://schemas.microsoft.com/office/drawing/2014/main" id="{EDE23426-C38D-8F17-562A-97E89789DC6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168168" y="5857557"/>
              <a:ext cx="868680" cy="868680"/>
            </a:xfrm>
            <a:prstGeom prst="rect">
              <a:avLst/>
            </a:prstGeom>
          </p:spPr>
        </p:pic>
      </p:grpSp>
      <p:sp>
        <p:nvSpPr>
          <p:cNvPr id="11" name="TextBox 10">
            <a:extLst>
              <a:ext uri="{FF2B5EF4-FFF2-40B4-BE49-F238E27FC236}">
                <a16:creationId xmlns:a16="http://schemas.microsoft.com/office/drawing/2014/main" id="{3D8AB51D-D37A-487F-B0C8-6579834DBF4A}"/>
              </a:ext>
            </a:extLst>
          </p:cNvPr>
          <p:cNvSpPr txBox="1"/>
          <p:nvPr/>
        </p:nvSpPr>
        <p:spPr>
          <a:xfrm>
            <a:off x="0" y="6510805"/>
            <a:ext cx="1249212" cy="215444"/>
          </a:xfrm>
          <a:prstGeom prst="rect">
            <a:avLst/>
          </a:prstGeom>
          <a:noFill/>
        </p:spPr>
        <p:txBody>
          <a:bodyPr wrap="square">
            <a:spAutoFit/>
          </a:bodyPr>
          <a:lstStyle/>
          <a:p>
            <a:pPr marL="123822">
              <a:buClr>
                <a:srgbClr val="000000"/>
              </a:buClr>
              <a:buSzPts val="1000"/>
              <a:defRPr/>
            </a:pPr>
            <a:r>
              <a:rPr lang="en-US" sz="800" kern="0">
                <a:solidFill>
                  <a:srgbClr val="000000"/>
                </a:solidFill>
                <a:latin typeface="Arial" panose="020B0604020202020204"/>
                <a:cs typeface="Arial"/>
              </a:rPr>
              <a:t>November 8, 2022</a:t>
            </a:r>
          </a:p>
        </p:txBody>
      </p:sp>
      <p:sp>
        <p:nvSpPr>
          <p:cNvPr id="12" name="Slide Number Placeholder 1">
            <a:extLst>
              <a:ext uri="{FF2B5EF4-FFF2-40B4-BE49-F238E27FC236}">
                <a16:creationId xmlns:a16="http://schemas.microsoft.com/office/drawing/2014/main" id="{E6F1345A-7093-4403-9633-6C93F2DD70CF}"/>
              </a:ext>
            </a:extLst>
          </p:cNvPr>
          <p:cNvSpPr txBox="1">
            <a:spLocks/>
          </p:cNvSpPr>
          <p:nvPr/>
        </p:nvSpPr>
        <p:spPr bwMode="auto">
          <a:xfrm>
            <a:off x="7210425" y="6594475"/>
            <a:ext cx="1933575" cy="263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r" defTabSz="457200" rtl="0" eaLnBrk="1" latinLnBrk="0" hangingPunct="1">
              <a:spcBef>
                <a:spcPct val="0"/>
              </a:spcBef>
              <a:defRPr sz="800" b="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A56C0EC-3B98-441E-AA55-70D5E6ACE5C8}" type="slidenum">
              <a:rPr kumimoji="0" lang="en-US" sz="8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28</a:t>
            </a:fld>
            <a:endParaRPr kumimoji="0" lang="en-US" sz="800" b="0" i="0" u="none" strike="noStrike" kern="1200" cap="none" spc="0" normalizeH="0" baseline="0" noProof="0">
              <a:ln>
                <a:noFill/>
              </a:ln>
              <a:solidFill>
                <a:srgbClr val="000000"/>
              </a:solidFill>
              <a:effectLst/>
              <a:uLnTx/>
              <a:uFillTx/>
              <a:latin typeface="Arial" panose="020B0604020202020204"/>
              <a:ea typeface="+mn-ea"/>
              <a:cs typeface="+mn-cs"/>
            </a:endParaRPr>
          </a:p>
        </p:txBody>
      </p:sp>
    </p:spTree>
    <p:extLst>
      <p:ext uri="{BB962C8B-B14F-4D97-AF65-F5344CB8AC3E}">
        <p14:creationId xmlns:p14="http://schemas.microsoft.com/office/powerpoint/2010/main" val="26883091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C180F1A0-09BF-734E-0442-EA17D1517A08}"/>
              </a:ext>
            </a:extLst>
          </p:cNvPr>
          <p:cNvGraphicFramePr>
            <a:graphicFrameLocks noGrp="1"/>
          </p:cNvGraphicFramePr>
          <p:nvPr>
            <p:extLst>
              <p:ext uri="{D42A27DB-BD31-4B8C-83A1-F6EECF244321}">
                <p14:modId xmlns:p14="http://schemas.microsoft.com/office/powerpoint/2010/main" val="3454980479"/>
              </p:ext>
            </p:extLst>
          </p:nvPr>
        </p:nvGraphicFramePr>
        <p:xfrm>
          <a:off x="452761" y="914401"/>
          <a:ext cx="8239162" cy="5303520"/>
        </p:xfrm>
        <a:graphic>
          <a:graphicData uri="http://schemas.openxmlformats.org/drawingml/2006/table">
            <a:tbl>
              <a:tblPr firstRow="1" bandRow="1">
                <a:tableStyleId>{5940675A-B579-460E-94D1-54222C63F5DA}</a:tableStyleId>
              </a:tblPr>
              <a:tblGrid>
                <a:gridCol w="1502621">
                  <a:extLst>
                    <a:ext uri="{9D8B030D-6E8A-4147-A177-3AD203B41FA5}">
                      <a16:colId xmlns:a16="http://schemas.microsoft.com/office/drawing/2014/main" val="293914253"/>
                    </a:ext>
                  </a:extLst>
                </a:gridCol>
                <a:gridCol w="4052047">
                  <a:extLst>
                    <a:ext uri="{9D8B030D-6E8A-4147-A177-3AD203B41FA5}">
                      <a16:colId xmlns:a16="http://schemas.microsoft.com/office/drawing/2014/main" val="3597804335"/>
                    </a:ext>
                  </a:extLst>
                </a:gridCol>
                <a:gridCol w="1595986">
                  <a:extLst>
                    <a:ext uri="{9D8B030D-6E8A-4147-A177-3AD203B41FA5}">
                      <a16:colId xmlns:a16="http://schemas.microsoft.com/office/drawing/2014/main" val="1721614072"/>
                    </a:ext>
                  </a:extLst>
                </a:gridCol>
                <a:gridCol w="1088508">
                  <a:extLst>
                    <a:ext uri="{9D8B030D-6E8A-4147-A177-3AD203B41FA5}">
                      <a16:colId xmlns:a16="http://schemas.microsoft.com/office/drawing/2014/main" val="3246706267"/>
                    </a:ext>
                  </a:extLst>
                </a:gridCol>
              </a:tblGrid>
              <a:tr h="517549">
                <a:tc>
                  <a:txBody>
                    <a:bodyPr/>
                    <a:lstStyle/>
                    <a:p>
                      <a:pPr marL="0" algn="l" defTabSz="685783" rtl="0" eaLnBrk="1" latinLnBrk="0" hangingPunct="1"/>
                      <a:r>
                        <a:rPr lang="en-US" sz="1200" b="1" kern="1200">
                          <a:solidFill>
                            <a:schemeClr val="tx1"/>
                          </a:solidFill>
                          <a:latin typeface="+mn-lt"/>
                          <a:ea typeface="+mn-ea"/>
                          <a:cs typeface="+mn-cs"/>
                        </a:rPr>
                        <a:t>Title</a:t>
                      </a:r>
                    </a:p>
                  </a:txBody>
                  <a:tcPr anchor="b">
                    <a:solidFill>
                      <a:srgbClr val="FFC000">
                        <a:alpha val="50196"/>
                      </a:srgbClr>
                    </a:solidFill>
                  </a:tcPr>
                </a:tc>
                <a:tc>
                  <a:txBody>
                    <a:bodyPr/>
                    <a:lstStyle/>
                    <a:p>
                      <a:r>
                        <a:rPr lang="en-US" sz="1200" b="1">
                          <a:latin typeface="+mn-lt"/>
                        </a:rPr>
                        <a:t>Summary of Regulation Changes Under Consideration</a:t>
                      </a:r>
                    </a:p>
                  </a:txBody>
                  <a:tcPr anchor="b">
                    <a:solidFill>
                      <a:srgbClr val="FFC000">
                        <a:alpha val="50196"/>
                      </a:srgbClr>
                    </a:solidFill>
                  </a:tcPr>
                </a:tc>
                <a:tc>
                  <a:txBody>
                    <a:bodyPr/>
                    <a:lstStyle/>
                    <a:p>
                      <a:pPr marL="0" algn="l" defTabSz="685783" rtl="0" eaLnBrk="1" latinLnBrk="0" hangingPunct="1"/>
                      <a:r>
                        <a:rPr lang="en-US" sz="1200" b="1" kern="1200">
                          <a:solidFill>
                            <a:schemeClr val="tx1"/>
                          </a:solidFill>
                          <a:latin typeface="+mn-lt"/>
                          <a:ea typeface="+mn-ea"/>
                          <a:cs typeface="+mn-cs"/>
                        </a:rPr>
                        <a:t>Impact</a:t>
                      </a:r>
                    </a:p>
                  </a:txBody>
                  <a:tcPr anchor="b">
                    <a:solidFill>
                      <a:srgbClr val="FFC000">
                        <a:alpha val="50196"/>
                      </a:srgbClr>
                    </a:solidFill>
                  </a:tcPr>
                </a:tc>
                <a:tc>
                  <a:txBody>
                    <a:bodyPr/>
                    <a:lstStyle/>
                    <a:p>
                      <a:pPr marL="0" lvl="0" algn="l" defTabSz="685783" rtl="0" eaLnBrk="1" latinLnBrk="0" hangingPunct="1">
                        <a:buNone/>
                      </a:pPr>
                      <a:r>
                        <a:rPr lang="en-US" sz="1200" b="1" kern="1200">
                          <a:solidFill>
                            <a:schemeClr val="tx1"/>
                          </a:solidFill>
                          <a:latin typeface="+mn-lt"/>
                          <a:ea typeface="+mn-ea"/>
                          <a:cs typeface="+mn-cs"/>
                        </a:rPr>
                        <a:t>Other Agency Alignment</a:t>
                      </a:r>
                    </a:p>
                  </a:txBody>
                  <a:tcPr anchor="b">
                    <a:solidFill>
                      <a:srgbClr val="FFC000">
                        <a:alpha val="50196"/>
                      </a:srgbClr>
                    </a:solidFill>
                  </a:tcPr>
                </a:tc>
                <a:extLst>
                  <a:ext uri="{0D108BD9-81ED-4DB2-BD59-A6C34878D82A}">
                    <a16:rowId xmlns:a16="http://schemas.microsoft.com/office/drawing/2014/main" val="553868480"/>
                  </a:ext>
                </a:extLst>
              </a:tr>
              <a:tr h="967275">
                <a:tc>
                  <a:txBody>
                    <a:bodyPr/>
                    <a:lstStyle/>
                    <a:p>
                      <a:pPr marL="0" marR="0" lvl="0" indent="0" algn="l" rtl="0" eaLnBrk="1" fontAlgn="auto" latinLnBrk="0" hangingPunct="1">
                        <a:lnSpc>
                          <a:spcPct val="100000"/>
                        </a:lnSpc>
                        <a:spcBef>
                          <a:spcPts val="0"/>
                        </a:spcBef>
                        <a:spcAft>
                          <a:spcPts val="0"/>
                        </a:spcAft>
                        <a:buClrTx/>
                        <a:buSzTx/>
                        <a:buFontTx/>
                        <a:buNone/>
                      </a:pPr>
                      <a:r>
                        <a:rPr lang="en-US" sz="1200" b="1" kern="1200">
                          <a:solidFill>
                            <a:schemeClr val="tx1"/>
                          </a:solidFill>
                          <a:effectLst/>
                          <a:latin typeface="+mn-lt"/>
                          <a:ea typeface="+mn-ea"/>
                          <a:cs typeface="+mn-cs"/>
                        </a:rPr>
                        <a:t>Advanced Professional Training</a:t>
                      </a:r>
                      <a:r>
                        <a:rPr lang="en-US" sz="1200" b="0" kern="1200">
                          <a:solidFill>
                            <a:schemeClr val="tx1"/>
                          </a:solidFill>
                          <a:effectLst/>
                          <a:latin typeface="+mn-lt"/>
                          <a:ea typeface="+mn-ea"/>
                          <a:cs typeface="+mn-cs"/>
                        </a:rPr>
                        <a:t> </a:t>
                      </a:r>
                    </a:p>
                    <a:p>
                      <a:pPr marL="0" marR="0" lvl="0" indent="0" algn="l" rtl="0" eaLnBrk="1" fontAlgn="auto" latinLnBrk="0" hangingPunct="1">
                        <a:lnSpc>
                          <a:spcPct val="100000"/>
                        </a:lnSpc>
                        <a:spcBef>
                          <a:spcPts val="0"/>
                        </a:spcBef>
                        <a:spcAft>
                          <a:spcPts val="0"/>
                        </a:spcAft>
                        <a:buClrTx/>
                        <a:buSzTx/>
                        <a:buFontTx/>
                        <a:buNone/>
                      </a:pPr>
                      <a:endParaRPr lang="en-US" sz="1200" b="0" kern="1200">
                        <a:solidFill>
                          <a:schemeClr val="tx1"/>
                        </a:solidFill>
                        <a:effectLst/>
                        <a:latin typeface="+mn-lt"/>
                        <a:ea typeface="+mn-ea"/>
                        <a:cs typeface="+mn-cs"/>
                      </a:endParaRPr>
                    </a:p>
                    <a:p>
                      <a:pPr marL="0" marR="0" lvl="0" indent="0" algn="l" rtl="0" eaLnBrk="1" fontAlgn="auto" latinLnBrk="0" hangingPunct="1">
                        <a:lnSpc>
                          <a:spcPct val="100000"/>
                        </a:lnSpc>
                        <a:spcBef>
                          <a:spcPts val="0"/>
                        </a:spcBef>
                        <a:spcAft>
                          <a:spcPts val="0"/>
                        </a:spcAft>
                        <a:buClrTx/>
                        <a:buSzTx/>
                        <a:buFontTx/>
                        <a:buNone/>
                      </a:pPr>
                      <a:r>
                        <a:rPr lang="en-US" sz="1200" b="0" kern="1200">
                          <a:solidFill>
                            <a:schemeClr val="tx1"/>
                          </a:solidFill>
                          <a:effectLst/>
                          <a:latin typeface="+mn-lt"/>
                          <a:ea typeface="+mn-ea"/>
                          <a:cs typeface="+mn-cs"/>
                        </a:rPr>
                        <a:t>606 CMR 10.04 (2)(b)(1)(c)</a:t>
                      </a:r>
                    </a:p>
                  </a:txBody>
                  <a:tcPr/>
                </a:tc>
                <a:tc>
                  <a:txBody>
                    <a:bodyPr/>
                    <a:lstStyle/>
                    <a:p>
                      <a:r>
                        <a:rPr lang="en-US" sz="1200" u="none" kern="1200">
                          <a:solidFill>
                            <a:schemeClr val="dk1"/>
                          </a:solidFill>
                          <a:effectLst/>
                          <a:latin typeface="+mn-lt"/>
                          <a:ea typeface="+mn-ea"/>
                          <a:cs typeface="+mn-cs"/>
                        </a:rPr>
                        <a:t>Advanced professional training or graduate program will qualify for a service need at Reauthorization to continue a previously authorized education or training service need.</a:t>
                      </a:r>
                    </a:p>
                  </a:txBody>
                  <a:tcPr anchor="ctr"/>
                </a:tc>
                <a:tc rowSpan="3">
                  <a:txBody>
                    <a:bodyPr/>
                    <a:lstStyle/>
                    <a:p>
                      <a:pPr marL="171450" lvl="0" indent="-171450">
                        <a:buFont typeface="Arial" panose="020B0604020202020204" pitchFamily="34" charset="0"/>
                        <a:buChar char="•"/>
                      </a:pPr>
                      <a:r>
                        <a:rPr lang="en-US" sz="1200" kern="1200">
                          <a:solidFill>
                            <a:schemeClr val="tx1"/>
                          </a:solidFill>
                          <a:effectLst/>
                          <a:latin typeface="+mn-lt"/>
                          <a:ea typeface="+mn-ea"/>
                          <a:cs typeface="+mn-cs"/>
                        </a:rPr>
                        <a:t>Aligns with CCDBG's goal to “maximize parents’ options and support parents trying to achieve independence from public assistance."​</a:t>
                      </a:r>
                    </a:p>
                    <a:p>
                      <a:pPr marL="285750" lvl="0" indent="-285750">
                        <a:buFont typeface="Arial" panose="020B0604020202020204" pitchFamily="34" charset="0"/>
                        <a:buChar char="•"/>
                      </a:pPr>
                      <a:endParaRPr lang="en-US" sz="1200" kern="120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a:solidFill>
                            <a:schemeClr val="tx1"/>
                          </a:solidFill>
                          <a:effectLst/>
                          <a:latin typeface="+mn-lt"/>
                          <a:ea typeface="+mn-ea"/>
                          <a:cs typeface="+mn-cs"/>
                        </a:rPr>
                        <a:t>Supports families’ self-sufficiency and financial stability.</a:t>
                      </a:r>
                    </a:p>
                    <a:p>
                      <a:pPr marL="285750" indent="-285750">
                        <a:buFont typeface="Arial" panose="020B0604020202020204" pitchFamily="34" charset="0"/>
                        <a:buChar char="•"/>
                      </a:pPr>
                      <a:endParaRPr lang="en-US" sz="1200" kern="1200">
                        <a:solidFill>
                          <a:schemeClr val="tx1"/>
                        </a:solidFill>
                        <a:effectLst/>
                        <a:latin typeface="+mn-lt"/>
                        <a:ea typeface="+mn-ea"/>
                        <a:cs typeface="+mn-cs"/>
                      </a:endParaRPr>
                    </a:p>
                    <a:p>
                      <a:pPr marL="171450" indent="-171450">
                        <a:buFont typeface="Arial" panose="020B0604020202020204" pitchFamily="34" charset="0"/>
                        <a:buChar char="•"/>
                      </a:pPr>
                      <a:r>
                        <a:rPr lang="en-US" sz="1200" kern="1200">
                          <a:solidFill>
                            <a:schemeClr val="tx1"/>
                          </a:solidFill>
                          <a:effectLst/>
                          <a:latin typeface="+mn-lt"/>
                          <a:ea typeface="+mn-ea"/>
                          <a:cs typeface="+mn-cs"/>
                        </a:rPr>
                        <a:t> Supports the upward mobility of families receiving financial assistance for child care, who are obtaining a higher education degree. </a:t>
                      </a:r>
                    </a:p>
                  </a:txBody>
                  <a:tcPr anchor="ctr"/>
                </a:tc>
                <a:tc>
                  <a:txBody>
                    <a:bodyPr/>
                    <a:lstStyle/>
                    <a:p>
                      <a:endParaRPr lang="en-US" sz="1200">
                        <a:latin typeface="+mn-lt"/>
                      </a:endParaRPr>
                    </a:p>
                    <a:p>
                      <a:endParaRPr lang="en-US" sz="1200">
                        <a:latin typeface="+mn-lt"/>
                      </a:endParaRPr>
                    </a:p>
                    <a:p>
                      <a:endParaRPr lang="en-US" sz="1200">
                        <a:latin typeface="+mn-lt"/>
                      </a:endParaRPr>
                    </a:p>
                  </a:txBody>
                  <a:tcPr>
                    <a:noFill/>
                  </a:tcPr>
                </a:tc>
                <a:extLst>
                  <a:ext uri="{0D108BD9-81ED-4DB2-BD59-A6C34878D82A}">
                    <a16:rowId xmlns:a16="http://schemas.microsoft.com/office/drawing/2014/main" val="3859378498"/>
                  </a:ext>
                </a:extLst>
              </a:tr>
              <a:tr h="946852">
                <a:tc>
                  <a:txBody>
                    <a:bodyPr/>
                    <a:lstStyle/>
                    <a:p>
                      <a:r>
                        <a:rPr lang="en-US" sz="1200" b="1">
                          <a:latin typeface="+mn-lt"/>
                        </a:rPr>
                        <a:t>Domestic Violence </a:t>
                      </a:r>
                    </a:p>
                    <a:p>
                      <a:endParaRPr lang="en-US" sz="1200" b="1">
                        <a:latin typeface="+mn-lt"/>
                      </a:endParaRPr>
                    </a:p>
                    <a:p>
                      <a:r>
                        <a:rPr lang="en-US" sz="1200" b="0">
                          <a:latin typeface="+mn-lt"/>
                        </a:rPr>
                        <a:t>606 CMR 10.02 Definitions, 606 CMR 10.04 (2)(b)(1)(f)</a:t>
                      </a:r>
                    </a:p>
                  </a:txBody>
                  <a:tcPr/>
                </a:tc>
                <a:tc>
                  <a:txBody>
                    <a:bodyPr/>
                    <a:lstStyle/>
                    <a:p>
                      <a:pPr marL="0" marR="0" algn="l">
                        <a:lnSpc>
                          <a:spcPct val="107000"/>
                        </a:lnSpc>
                        <a:spcBef>
                          <a:spcPts val="0"/>
                        </a:spcBef>
                        <a:spcAft>
                          <a:spcPts val="800"/>
                        </a:spcAft>
                      </a:pPr>
                      <a:r>
                        <a:rPr lang="en-US" sz="1200">
                          <a:effectLst/>
                          <a:latin typeface="+mn-lt"/>
                          <a:ea typeface="Calibri" panose="020F0502020204030204" pitchFamily="34" charset="0"/>
                          <a:cs typeface="Arial"/>
                        </a:rPr>
                        <a:t>Add </a:t>
                      </a:r>
                      <a:r>
                        <a:rPr lang="en-US" sz="1200" u="sng">
                          <a:effectLst/>
                          <a:latin typeface="+mn-lt"/>
                          <a:ea typeface="Calibri" panose="020F0502020204030204" pitchFamily="34" charset="0"/>
                          <a:cs typeface="Arial"/>
                        </a:rPr>
                        <a:t>domestic violence</a:t>
                      </a:r>
                      <a:r>
                        <a:rPr lang="en-US" sz="1200" u="none">
                          <a:effectLst/>
                          <a:latin typeface="+mn-lt"/>
                          <a:ea typeface="Calibri" panose="020F0502020204030204" pitchFamily="34" charset="0"/>
                          <a:cs typeface="Arial"/>
                        </a:rPr>
                        <a:t> as a standalone service need, in addition to its current status</a:t>
                      </a:r>
                      <a:r>
                        <a:rPr lang="en-US" sz="1200" u="none" strike="sngStrike">
                          <a:effectLst/>
                          <a:latin typeface="+mn-lt"/>
                          <a:ea typeface="Calibri" panose="020F0502020204030204" pitchFamily="34" charset="0"/>
                          <a:cs typeface="Arial"/>
                        </a:rPr>
                        <a:t> </a:t>
                      </a:r>
                      <a:r>
                        <a:rPr lang="en-US" sz="1200" u="none">
                          <a:effectLst/>
                          <a:latin typeface="+mn-lt"/>
                          <a:ea typeface="Calibri" panose="020F0502020204030204" pitchFamily="34" charset="0"/>
                          <a:cs typeface="Arial"/>
                        </a:rPr>
                        <a:t>within definition of “protective service.” Families with a Parent experiencing domestic violence will qualify for Full-Time Care.</a:t>
                      </a:r>
                      <a:endParaRPr lang="en-US" sz="1200">
                        <a:effectLst/>
                        <a:latin typeface="+mn-lt"/>
                        <a:ea typeface="Calibri" panose="020F0502020204030204" pitchFamily="34" charset="0"/>
                        <a:cs typeface="Arial" panose="020B0604020202020204" pitchFamily="34" charset="0"/>
                      </a:endParaRPr>
                    </a:p>
                  </a:txBody>
                  <a:tcPr marL="114300" marR="114300" marT="0" marB="0" anchor="ctr"/>
                </a:tc>
                <a:tc vMerge="1">
                  <a:txBody>
                    <a:bodyPr/>
                    <a:lstStyle/>
                    <a:p>
                      <a:endParaRPr lang="en-US"/>
                    </a:p>
                  </a:txBody>
                  <a:tcPr/>
                </a:tc>
                <a:tc>
                  <a:txBody>
                    <a:bodyPr/>
                    <a:lstStyle/>
                    <a:p>
                      <a:endParaRPr lang="en-US" sz="1200">
                        <a:latin typeface="+mn-lt"/>
                      </a:endParaRPr>
                    </a:p>
                  </a:txBody>
                  <a:tcPr>
                    <a:noFill/>
                  </a:tcPr>
                </a:tc>
                <a:extLst>
                  <a:ext uri="{0D108BD9-81ED-4DB2-BD59-A6C34878D82A}">
                    <a16:rowId xmlns:a16="http://schemas.microsoft.com/office/drawing/2014/main" val="1200663276"/>
                  </a:ext>
                </a:extLst>
              </a:tr>
              <a:tr h="1205084">
                <a:tc>
                  <a:txBody>
                    <a:bodyPr/>
                    <a:lstStyle/>
                    <a:p>
                      <a:r>
                        <a:rPr lang="en-US" sz="1200" b="1">
                          <a:latin typeface="+mn-lt"/>
                        </a:rPr>
                        <a:t>Substance Use Disorder </a:t>
                      </a:r>
                    </a:p>
                    <a:p>
                      <a:endParaRPr lang="en-US" sz="1200" b="1">
                        <a:latin typeface="+mn-lt"/>
                      </a:endParaRPr>
                    </a:p>
                    <a:p>
                      <a:r>
                        <a:rPr lang="en-US" sz="1200" b="0">
                          <a:latin typeface="+mn-lt"/>
                        </a:rPr>
                        <a:t>606 CMR 10.02 Definitions</a:t>
                      </a:r>
                    </a:p>
                  </a:txBody>
                  <a:tcPr>
                    <a:noFill/>
                  </a:tcPr>
                </a:tc>
                <a:tc>
                  <a:txBody>
                    <a:bodyPr/>
                    <a:lstStyle/>
                    <a:p>
                      <a:pPr fontAlgn="base"/>
                      <a:r>
                        <a:rPr lang="en-US" sz="1200" kern="1200">
                          <a:solidFill>
                            <a:schemeClr val="tx1"/>
                          </a:solidFill>
                          <a:effectLst/>
                          <a:latin typeface="+mn-lt"/>
                          <a:ea typeface="+mn-ea"/>
                          <a:cs typeface="+mn-cs"/>
                        </a:rPr>
                        <a:t>Amend definition of “disability” to include parents participating in a drug treatment or drug rehabilitation program. In effect, parents participating in a drug treatment or rehabilitation program might qualify for the Disability of Parent service need. This is already included in “Protective Services” definition.</a:t>
                      </a:r>
                    </a:p>
                  </a:txBody>
                  <a:tcPr marL="114300" marR="114300" marT="0" marB="0" anchor="ctr">
                    <a:noFill/>
                  </a:tcPr>
                </a:tc>
                <a:tc vMerge="1">
                  <a:txBody>
                    <a:bodyPr/>
                    <a:lstStyle/>
                    <a:p>
                      <a:endParaRPr lang="en-US"/>
                    </a:p>
                  </a:txBody>
                  <a:tcPr/>
                </a:tc>
                <a:tc>
                  <a:txBody>
                    <a:bodyPr/>
                    <a:lstStyle/>
                    <a:p>
                      <a:endParaRPr lang="en-US" sz="1200">
                        <a:latin typeface="+mn-lt"/>
                      </a:endParaRPr>
                    </a:p>
                  </a:txBody>
                  <a:tcPr>
                    <a:noFill/>
                  </a:tcPr>
                </a:tc>
                <a:extLst>
                  <a:ext uri="{0D108BD9-81ED-4DB2-BD59-A6C34878D82A}">
                    <a16:rowId xmlns:a16="http://schemas.microsoft.com/office/drawing/2014/main" val="2558979014"/>
                  </a:ext>
                </a:extLst>
              </a:tr>
            </a:tbl>
          </a:graphicData>
        </a:graphic>
      </p:graphicFrame>
      <p:grpSp>
        <p:nvGrpSpPr>
          <p:cNvPr id="9" name="Group 8">
            <a:extLst>
              <a:ext uri="{FF2B5EF4-FFF2-40B4-BE49-F238E27FC236}">
                <a16:creationId xmlns:a16="http://schemas.microsoft.com/office/drawing/2014/main" id="{84339C37-181C-5AA8-30D4-AA4DBA6EDC26}"/>
              </a:ext>
            </a:extLst>
          </p:cNvPr>
          <p:cNvGrpSpPr/>
          <p:nvPr/>
        </p:nvGrpSpPr>
        <p:grpSpPr>
          <a:xfrm>
            <a:off x="133308" y="68826"/>
            <a:ext cx="790506" cy="845575"/>
            <a:chOff x="1264017" y="4703468"/>
            <a:chExt cx="1046564" cy="1046564"/>
          </a:xfrm>
        </p:grpSpPr>
        <p:sp>
          <p:nvSpPr>
            <p:cNvPr id="4" name="Oval 3">
              <a:extLst>
                <a:ext uri="{FF2B5EF4-FFF2-40B4-BE49-F238E27FC236}">
                  <a16:creationId xmlns:a16="http://schemas.microsoft.com/office/drawing/2014/main" id="{D4FBAA62-962E-96FB-875F-1ED450102342}"/>
                </a:ext>
              </a:extLst>
            </p:cNvPr>
            <p:cNvSpPr/>
            <p:nvPr/>
          </p:nvSpPr>
          <p:spPr>
            <a:xfrm>
              <a:off x="1264017" y="4703468"/>
              <a:ext cx="1046564" cy="1046564"/>
            </a:xfrm>
            <a:prstGeom prst="ellipse">
              <a:avLst/>
            </a:prstGeom>
            <a:solidFill>
              <a:srgbClr val="FFC000">
                <a:alpha val="50000"/>
              </a:srgbClr>
            </a:solidFill>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pic>
          <p:nvPicPr>
            <p:cNvPr id="5" name="Graphic 4" descr="Family with two children with solid fill">
              <a:extLst>
                <a:ext uri="{FF2B5EF4-FFF2-40B4-BE49-F238E27FC236}">
                  <a16:creationId xmlns:a16="http://schemas.microsoft.com/office/drawing/2014/main" id="{26E76081-941C-193F-83E0-4F7297CCB92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352959" y="4805082"/>
              <a:ext cx="868680" cy="868680"/>
            </a:xfrm>
            <a:prstGeom prst="rect">
              <a:avLst/>
            </a:prstGeom>
          </p:spPr>
        </p:pic>
      </p:grpSp>
      <p:sp>
        <p:nvSpPr>
          <p:cNvPr id="6" name="TextBox 5">
            <a:extLst>
              <a:ext uri="{FF2B5EF4-FFF2-40B4-BE49-F238E27FC236}">
                <a16:creationId xmlns:a16="http://schemas.microsoft.com/office/drawing/2014/main" id="{AEE38446-560D-42DD-55EC-9B44F38814B7}"/>
              </a:ext>
            </a:extLst>
          </p:cNvPr>
          <p:cNvSpPr txBox="1"/>
          <p:nvPr/>
        </p:nvSpPr>
        <p:spPr>
          <a:xfrm flipH="1">
            <a:off x="1294627" y="186440"/>
            <a:ext cx="6554745" cy="461665"/>
          </a:xfrm>
          <a:prstGeom prst="rect">
            <a:avLst/>
          </a:prstGeom>
          <a:noFill/>
        </p:spPr>
        <p:txBody>
          <a:bodyPr wrap="square" lIns="91440" tIns="45720" rIns="91440" bIns="45720" rtlCol="0" anchor="t">
            <a:spAutoFit/>
          </a:bodyPr>
          <a:lstStyle/>
          <a:p>
            <a:r>
              <a:rPr lang="en-US" sz="2400">
                <a:cs typeface="Arial"/>
              </a:rPr>
              <a:t> Eligibility Supports</a:t>
            </a:r>
          </a:p>
        </p:txBody>
      </p:sp>
      <p:sp>
        <p:nvSpPr>
          <p:cNvPr id="8" name="TextBox 7">
            <a:extLst>
              <a:ext uri="{FF2B5EF4-FFF2-40B4-BE49-F238E27FC236}">
                <a16:creationId xmlns:a16="http://schemas.microsoft.com/office/drawing/2014/main" id="{262947E2-2686-4361-994A-38621F9D0211}"/>
              </a:ext>
            </a:extLst>
          </p:cNvPr>
          <p:cNvSpPr txBox="1"/>
          <p:nvPr/>
        </p:nvSpPr>
        <p:spPr>
          <a:xfrm>
            <a:off x="0" y="6510805"/>
            <a:ext cx="1249212" cy="215444"/>
          </a:xfrm>
          <a:prstGeom prst="rect">
            <a:avLst/>
          </a:prstGeom>
          <a:noFill/>
        </p:spPr>
        <p:txBody>
          <a:bodyPr wrap="square">
            <a:spAutoFit/>
          </a:bodyPr>
          <a:lstStyle/>
          <a:p>
            <a:pPr marL="123822">
              <a:buClr>
                <a:srgbClr val="000000"/>
              </a:buClr>
              <a:buSzPts val="1000"/>
              <a:defRPr/>
            </a:pPr>
            <a:r>
              <a:rPr lang="en-US" sz="800" kern="0">
                <a:solidFill>
                  <a:srgbClr val="000000"/>
                </a:solidFill>
                <a:latin typeface="Arial" panose="020B0604020202020204"/>
                <a:cs typeface="Arial"/>
              </a:rPr>
              <a:t>November 8, 2022</a:t>
            </a:r>
          </a:p>
        </p:txBody>
      </p:sp>
      <p:sp>
        <p:nvSpPr>
          <p:cNvPr id="10" name="Slide Number Placeholder 1">
            <a:extLst>
              <a:ext uri="{FF2B5EF4-FFF2-40B4-BE49-F238E27FC236}">
                <a16:creationId xmlns:a16="http://schemas.microsoft.com/office/drawing/2014/main" id="{CDBCE9DD-A635-427D-86B4-20A524D5CEFC}"/>
              </a:ext>
            </a:extLst>
          </p:cNvPr>
          <p:cNvSpPr txBox="1">
            <a:spLocks/>
          </p:cNvSpPr>
          <p:nvPr/>
        </p:nvSpPr>
        <p:spPr bwMode="auto">
          <a:xfrm>
            <a:off x="7210425" y="6594475"/>
            <a:ext cx="1933575" cy="263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r" defTabSz="457200" rtl="0" eaLnBrk="1" latinLnBrk="0" hangingPunct="1">
              <a:spcBef>
                <a:spcPct val="0"/>
              </a:spcBef>
              <a:defRPr sz="800" b="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A56C0EC-3B98-441E-AA55-70D5E6ACE5C8}" type="slidenum">
              <a:rPr kumimoji="0" lang="en-US" sz="8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29</a:t>
            </a:fld>
            <a:endParaRPr kumimoji="0" lang="en-US" sz="800" b="0" i="0" u="none" strike="noStrike" kern="1200" cap="none" spc="0" normalizeH="0" baseline="0" noProof="0">
              <a:ln>
                <a:noFill/>
              </a:ln>
              <a:solidFill>
                <a:srgbClr val="000000"/>
              </a:solidFill>
              <a:effectLst/>
              <a:uLnTx/>
              <a:uFillTx/>
              <a:latin typeface="Arial" panose="020B0604020202020204"/>
              <a:ea typeface="+mn-ea"/>
              <a:cs typeface="+mn-cs"/>
            </a:endParaRPr>
          </a:p>
        </p:txBody>
      </p:sp>
    </p:spTree>
    <p:extLst>
      <p:ext uri="{BB962C8B-B14F-4D97-AF65-F5344CB8AC3E}">
        <p14:creationId xmlns:p14="http://schemas.microsoft.com/office/powerpoint/2010/main" val="1716490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338" y="265814"/>
            <a:ext cx="7734300" cy="648586"/>
          </a:xfrm>
        </p:spPr>
        <p:txBody>
          <a:bodyPr/>
          <a:lstStyle/>
          <a:p>
            <a:r>
              <a:rPr lang="en-US" sz="2000">
                <a:solidFill>
                  <a:srgbClr val="00269E"/>
                </a:solidFill>
              </a:rPr>
              <a:t>Motion to Approve, Adopt, and File </a:t>
            </a:r>
            <a:br>
              <a:rPr lang="en-US" sz="2000">
                <a:solidFill>
                  <a:srgbClr val="00269E"/>
                </a:solidFill>
              </a:rPr>
            </a:br>
            <a:r>
              <a:rPr lang="en-US" sz="2000">
                <a:solidFill>
                  <a:srgbClr val="00269E"/>
                </a:solidFill>
              </a:rPr>
              <a:t>2021 Annual Legislative Report - VOTE</a:t>
            </a:r>
          </a:p>
        </p:txBody>
      </p:sp>
      <p:sp>
        <p:nvSpPr>
          <p:cNvPr id="3" name="Content Placeholder 2"/>
          <p:cNvSpPr>
            <a:spLocks noGrp="1"/>
          </p:cNvSpPr>
          <p:nvPr>
            <p:ph idx="1"/>
          </p:nvPr>
        </p:nvSpPr>
        <p:spPr>
          <a:xfrm>
            <a:off x="418819" y="1142544"/>
            <a:ext cx="8455263" cy="2755084"/>
          </a:xfrm>
          <a:solidFill>
            <a:schemeClr val="bg1">
              <a:lumMod val="95000"/>
            </a:schemeClr>
          </a:solidFill>
          <a:ln>
            <a:solidFill>
              <a:schemeClr val="accent3">
                <a:lumMod val="65000"/>
              </a:schemeClr>
            </a:solidFill>
          </a:ln>
        </p:spPr>
        <p:txBody>
          <a:bodyPr/>
          <a:lstStyle/>
          <a:p>
            <a:pPr marL="0" indent="0" algn="ctr">
              <a:buNone/>
            </a:pPr>
            <a:r>
              <a:rPr lang="en-US" sz="1200">
                <a:ea typeface="+mn-lt"/>
                <a:cs typeface="Arial"/>
              </a:rPr>
              <a:t>Annual Legislative Report for Calendar Year 2021</a:t>
            </a:r>
            <a:endParaRPr lang="en-US" sz="1600">
              <a:ea typeface="+mn-lt"/>
              <a:cs typeface="+mn-lt"/>
            </a:endParaRPr>
          </a:p>
          <a:p>
            <a:pPr marL="0" indent="0">
              <a:buNone/>
            </a:pPr>
            <a:r>
              <a:rPr lang="en-US" sz="1200" b="0">
                <a:solidFill>
                  <a:srgbClr val="000000"/>
                </a:solidFill>
                <a:latin typeface="Arial"/>
                <a:ea typeface="+mn-lt"/>
                <a:cs typeface="+mn-lt"/>
              </a:rPr>
              <a:t>The Board of Early Education and Care (“Board”) is required to “submit an annual report to the secretary of education, the secretary of administration and finance, and the clerks of the house of representatives and senate, who shall forward the same to the joint committee on education, describing its progress in achieving the goals and implementing the programs authorized in this chapter. The report shall evaluate the progress made toward universal early education and care for preschool-aged children and toward reducing expulsion rates through developmentally appropriate prevention and intervention services.”  See G.L. c. 15D, § 3(g). </a:t>
            </a:r>
          </a:p>
          <a:p>
            <a:pPr marL="0" indent="0">
              <a:buNone/>
            </a:pPr>
            <a:r>
              <a:rPr lang="en-US" sz="1200" b="0">
                <a:solidFill>
                  <a:srgbClr val="000000"/>
                </a:solidFill>
                <a:latin typeface="Arial"/>
                <a:ea typeface="+mn-lt"/>
                <a:cs typeface="+mn-lt"/>
              </a:rPr>
              <a:t>The Department of Early Education and Care recommends that the Board approve and adopt the Annual Legislative Report for Calendar Year 2021 and forward the approved and adopted Report to the Secretary of Education, the Secretary of Administration and Finance, and Clerks of the House and Senate, who shall forward the Report to the Joint Committee on Education, in accordance with G.L. c. 15D, § 3(g). </a:t>
            </a:r>
          </a:p>
        </p:txBody>
      </p:sp>
      <p:sp>
        <p:nvSpPr>
          <p:cNvPr id="6" name="Isosceles Triangle 5">
            <a:extLst>
              <a:ext uri="{FF2B5EF4-FFF2-40B4-BE49-F238E27FC236}">
                <a16:creationId xmlns:a16="http://schemas.microsoft.com/office/drawing/2014/main" id="{74C54E56-BDF4-42ED-AFA8-89F3D73383C8}"/>
              </a:ext>
            </a:extLst>
          </p:cNvPr>
          <p:cNvSpPr/>
          <p:nvPr/>
        </p:nvSpPr>
        <p:spPr bwMode="auto">
          <a:xfrm rot="10800000">
            <a:off x="2014460" y="4144245"/>
            <a:ext cx="5303520" cy="457200"/>
          </a:xfrm>
          <a:prstGeom prst="triangle">
            <a:avLst>
              <a:gd name="adj" fmla="val 53436"/>
            </a:avLst>
          </a:prstGeom>
          <a:solidFill>
            <a:schemeClr val="accent5">
              <a:lumMod val="25000"/>
            </a:schemeClr>
          </a:solidFill>
          <a:ln w="9525" cap="flat" cmpd="sng" algn="ctr">
            <a:solidFill>
              <a:schemeClr val="accent5">
                <a:lumMod val="2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800" b="1" i="0" u="none" strike="noStrike" cap="none" normalizeH="0" baseline="0">
              <a:ln>
                <a:noFill/>
              </a:ln>
              <a:solidFill>
                <a:schemeClr val="tx1"/>
              </a:solidFill>
              <a:effectLst/>
              <a:latin typeface="Arial" charset="0"/>
            </a:endParaRPr>
          </a:p>
        </p:txBody>
      </p:sp>
      <p:sp>
        <p:nvSpPr>
          <p:cNvPr id="9" name="TextBox 8">
            <a:extLst>
              <a:ext uri="{FF2B5EF4-FFF2-40B4-BE49-F238E27FC236}">
                <a16:creationId xmlns:a16="http://schemas.microsoft.com/office/drawing/2014/main" id="{923F65B0-779D-4D87-8B5C-4F33AA9FB2E7}"/>
              </a:ext>
            </a:extLst>
          </p:cNvPr>
          <p:cNvSpPr txBox="1"/>
          <p:nvPr/>
        </p:nvSpPr>
        <p:spPr>
          <a:xfrm>
            <a:off x="426462" y="4872839"/>
            <a:ext cx="8479514" cy="1115690"/>
          </a:xfrm>
          <a:prstGeom prst="rect">
            <a:avLst/>
          </a:prstGeom>
          <a:solidFill>
            <a:schemeClr val="bg2">
              <a:lumMod val="20000"/>
              <a:lumOff val="80000"/>
            </a:schemeClr>
          </a:solidFill>
          <a:ln w="38100">
            <a:solidFill>
              <a:srgbClr val="0000E5"/>
            </a:solidFill>
          </a:ln>
        </p:spPr>
        <p:txBody>
          <a:bodyPr wrap="square" lIns="68580" tIns="34290" rIns="68580" bIns="34290" anchor="t">
            <a:spAutoFit/>
          </a:bodyPr>
          <a:lstStyle/>
          <a:p>
            <a:pPr marL="213995" indent="-213995" defTabSz="685783">
              <a:buFont typeface="Arial"/>
              <a:buChar char="•"/>
              <a:defRPr/>
            </a:pPr>
            <a:r>
              <a:rPr lang="en-US" sz="1400" b="1">
                <a:solidFill>
                  <a:srgbClr val="000000"/>
                </a:solidFill>
                <a:latin typeface="+mj-lt"/>
                <a:ea typeface="Times New Roman" panose="02020603050405020304" pitchFamily="18" charset="0"/>
                <a:cs typeface="Calibri"/>
              </a:rPr>
              <a:t>Vote</a:t>
            </a:r>
            <a:r>
              <a:rPr lang="en-US" sz="1400">
                <a:solidFill>
                  <a:srgbClr val="000000"/>
                </a:solidFill>
                <a:ea typeface="Times New Roman" panose="02020603050405020304" pitchFamily="18" charset="0"/>
                <a:cs typeface="Calibri"/>
              </a:rPr>
              <a:t>: </a:t>
            </a:r>
            <a:r>
              <a:rPr lang="en-US" sz="1400">
                <a:ea typeface="+mn-lt"/>
                <a:cs typeface="+mn-lt"/>
              </a:rPr>
              <a:t>that the Board of Early Education and Care, in accordance with G.L. c. 15D, § 3(g), hereby approves and adopts the Annual Legislative Report for Calendar Year 2021 and will forward the Report to the Secretary of Education, the Secretary of Administration and finance, and the Clerks of the House of Representatives and Senate, who shall forward the same to the Joint Committee on Education.</a:t>
            </a:r>
            <a:endParaRPr lang="en-US" sz="1400">
              <a:cs typeface="Arial" panose="020B0604020202020204"/>
            </a:endParaRPr>
          </a:p>
          <a:p>
            <a:pPr defTabSz="685783">
              <a:defRPr/>
            </a:pPr>
            <a:endParaRPr lang="en-US" sz="1200">
              <a:ea typeface="Times New Roman" panose="02020603050405020304" pitchFamily="18" charset="0"/>
              <a:cs typeface="Calibri"/>
            </a:endParaRPr>
          </a:p>
        </p:txBody>
      </p:sp>
      <p:sp>
        <p:nvSpPr>
          <p:cNvPr id="8" name="Slide Number Placeholder 3">
            <a:extLst>
              <a:ext uri="{FF2B5EF4-FFF2-40B4-BE49-F238E27FC236}">
                <a16:creationId xmlns:a16="http://schemas.microsoft.com/office/drawing/2014/main" id="{E459B590-7A70-43CB-96E7-8C08F266B6F0}"/>
              </a:ext>
            </a:extLst>
          </p:cNvPr>
          <p:cNvSpPr txBox="1">
            <a:spLocks/>
          </p:cNvSpPr>
          <p:nvPr/>
        </p:nvSpPr>
        <p:spPr>
          <a:xfrm>
            <a:off x="7210427" y="6594487"/>
            <a:ext cx="1933575" cy="2635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spcBef>
                <a:spcPct val="0"/>
              </a:spcBef>
              <a:defRPr/>
            </a:pPr>
            <a:fld id="{60FD0B0E-32B1-4158-9304-F9E9B068F047}" type="slidenum">
              <a:rPr lang="en-US" sz="800" smtClean="0">
                <a:solidFill>
                  <a:srgbClr val="000000"/>
                </a:solidFill>
                <a:latin typeface="Arial" panose="020B0604020202020204"/>
              </a:rPr>
              <a:pPr algn="r">
                <a:spcBef>
                  <a:spcPct val="0"/>
                </a:spcBef>
                <a:defRPr/>
              </a:pPr>
              <a:t>3</a:t>
            </a:fld>
            <a:endParaRPr lang="en-US" sz="800">
              <a:solidFill>
                <a:srgbClr val="000000"/>
              </a:solidFill>
              <a:latin typeface="Arial" panose="020B0604020202020204"/>
            </a:endParaRPr>
          </a:p>
        </p:txBody>
      </p:sp>
      <p:sp>
        <p:nvSpPr>
          <p:cNvPr id="11" name="TextBox 10">
            <a:extLst>
              <a:ext uri="{FF2B5EF4-FFF2-40B4-BE49-F238E27FC236}">
                <a16:creationId xmlns:a16="http://schemas.microsoft.com/office/drawing/2014/main" id="{0B71149B-F60F-4EEF-9EF8-0D4AF0A7DCB8}"/>
              </a:ext>
            </a:extLst>
          </p:cNvPr>
          <p:cNvSpPr txBox="1"/>
          <p:nvPr/>
        </p:nvSpPr>
        <p:spPr>
          <a:xfrm>
            <a:off x="0" y="6510805"/>
            <a:ext cx="1249212" cy="215444"/>
          </a:xfrm>
          <a:prstGeom prst="rect">
            <a:avLst/>
          </a:prstGeom>
          <a:noFill/>
        </p:spPr>
        <p:txBody>
          <a:bodyPr wrap="square">
            <a:spAutoFit/>
          </a:bodyPr>
          <a:lstStyle/>
          <a:p>
            <a:pPr marL="123822">
              <a:buClr>
                <a:srgbClr val="000000"/>
              </a:buClr>
              <a:buSzPts val="1000"/>
              <a:defRPr/>
            </a:pPr>
            <a:r>
              <a:rPr lang="en-US" sz="800" kern="0">
                <a:solidFill>
                  <a:srgbClr val="000000"/>
                </a:solidFill>
                <a:latin typeface="Arial" panose="020B0604020202020204"/>
                <a:cs typeface="Arial"/>
              </a:rPr>
              <a:t>November 8, 2022</a:t>
            </a:r>
          </a:p>
        </p:txBody>
      </p:sp>
    </p:spTree>
    <p:extLst>
      <p:ext uri="{BB962C8B-B14F-4D97-AF65-F5344CB8AC3E}">
        <p14:creationId xmlns:p14="http://schemas.microsoft.com/office/powerpoint/2010/main" val="926524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C180F1A0-09BF-734E-0442-EA17D1517A08}"/>
              </a:ext>
            </a:extLst>
          </p:cNvPr>
          <p:cNvGraphicFramePr>
            <a:graphicFrameLocks noGrp="1"/>
          </p:cNvGraphicFramePr>
          <p:nvPr>
            <p:extLst>
              <p:ext uri="{D42A27DB-BD31-4B8C-83A1-F6EECF244321}">
                <p14:modId xmlns:p14="http://schemas.microsoft.com/office/powerpoint/2010/main" val="2709037219"/>
              </p:ext>
            </p:extLst>
          </p:nvPr>
        </p:nvGraphicFramePr>
        <p:xfrm>
          <a:off x="452761" y="914401"/>
          <a:ext cx="8239162" cy="3931920"/>
        </p:xfrm>
        <a:graphic>
          <a:graphicData uri="http://schemas.openxmlformats.org/drawingml/2006/table">
            <a:tbl>
              <a:tblPr firstRow="1" bandRow="1">
                <a:tableStyleId>{5940675A-B579-460E-94D1-54222C63F5DA}</a:tableStyleId>
              </a:tblPr>
              <a:tblGrid>
                <a:gridCol w="1502621">
                  <a:extLst>
                    <a:ext uri="{9D8B030D-6E8A-4147-A177-3AD203B41FA5}">
                      <a16:colId xmlns:a16="http://schemas.microsoft.com/office/drawing/2014/main" val="293914253"/>
                    </a:ext>
                  </a:extLst>
                </a:gridCol>
                <a:gridCol w="4052047">
                  <a:extLst>
                    <a:ext uri="{9D8B030D-6E8A-4147-A177-3AD203B41FA5}">
                      <a16:colId xmlns:a16="http://schemas.microsoft.com/office/drawing/2014/main" val="3597804335"/>
                    </a:ext>
                  </a:extLst>
                </a:gridCol>
                <a:gridCol w="1595986">
                  <a:extLst>
                    <a:ext uri="{9D8B030D-6E8A-4147-A177-3AD203B41FA5}">
                      <a16:colId xmlns:a16="http://schemas.microsoft.com/office/drawing/2014/main" val="1721614072"/>
                    </a:ext>
                  </a:extLst>
                </a:gridCol>
                <a:gridCol w="1088508">
                  <a:extLst>
                    <a:ext uri="{9D8B030D-6E8A-4147-A177-3AD203B41FA5}">
                      <a16:colId xmlns:a16="http://schemas.microsoft.com/office/drawing/2014/main" val="3246706267"/>
                    </a:ext>
                  </a:extLst>
                </a:gridCol>
              </a:tblGrid>
              <a:tr h="517549">
                <a:tc>
                  <a:txBody>
                    <a:bodyPr/>
                    <a:lstStyle/>
                    <a:p>
                      <a:pPr marL="0" algn="l" defTabSz="685783" rtl="0" eaLnBrk="1" latinLnBrk="0" hangingPunct="1"/>
                      <a:r>
                        <a:rPr lang="en-US" sz="1200" b="1" kern="1200">
                          <a:solidFill>
                            <a:schemeClr val="tx1"/>
                          </a:solidFill>
                          <a:latin typeface="+mn-lt"/>
                          <a:ea typeface="+mn-ea"/>
                          <a:cs typeface="+mn-cs"/>
                        </a:rPr>
                        <a:t>Title</a:t>
                      </a:r>
                    </a:p>
                  </a:txBody>
                  <a:tcPr anchor="b">
                    <a:solidFill>
                      <a:srgbClr val="FFC000">
                        <a:alpha val="50196"/>
                      </a:srgbClr>
                    </a:solidFill>
                  </a:tcPr>
                </a:tc>
                <a:tc>
                  <a:txBody>
                    <a:bodyPr/>
                    <a:lstStyle/>
                    <a:p>
                      <a:r>
                        <a:rPr lang="en-US" sz="1200" b="1">
                          <a:latin typeface="+mn-lt"/>
                        </a:rPr>
                        <a:t>Summary of Regulation Changes Under Consideration</a:t>
                      </a:r>
                    </a:p>
                  </a:txBody>
                  <a:tcPr anchor="b">
                    <a:solidFill>
                      <a:srgbClr val="FFC000">
                        <a:alpha val="50196"/>
                      </a:srgbClr>
                    </a:solidFill>
                  </a:tcPr>
                </a:tc>
                <a:tc>
                  <a:txBody>
                    <a:bodyPr/>
                    <a:lstStyle/>
                    <a:p>
                      <a:pPr marL="0" algn="l" defTabSz="685783" rtl="0" eaLnBrk="1" latinLnBrk="0" hangingPunct="1"/>
                      <a:r>
                        <a:rPr lang="en-US" sz="1200" b="1" kern="1200">
                          <a:solidFill>
                            <a:schemeClr val="tx1"/>
                          </a:solidFill>
                          <a:latin typeface="+mn-lt"/>
                          <a:ea typeface="+mn-ea"/>
                          <a:cs typeface="+mn-cs"/>
                        </a:rPr>
                        <a:t>Impact</a:t>
                      </a:r>
                    </a:p>
                  </a:txBody>
                  <a:tcPr anchor="b">
                    <a:solidFill>
                      <a:srgbClr val="FFC000">
                        <a:alpha val="50196"/>
                      </a:srgbClr>
                    </a:solidFill>
                  </a:tcPr>
                </a:tc>
                <a:tc>
                  <a:txBody>
                    <a:bodyPr/>
                    <a:lstStyle/>
                    <a:p>
                      <a:pPr marL="0" lvl="0" algn="l" defTabSz="685783" rtl="0" eaLnBrk="1" latinLnBrk="0" hangingPunct="1">
                        <a:buNone/>
                      </a:pPr>
                      <a:r>
                        <a:rPr lang="en-US" sz="1200" b="1" kern="1200">
                          <a:solidFill>
                            <a:schemeClr val="tx1"/>
                          </a:solidFill>
                          <a:latin typeface="+mn-lt"/>
                          <a:ea typeface="+mn-ea"/>
                          <a:cs typeface="+mn-cs"/>
                        </a:rPr>
                        <a:t>Other Agency Alignment</a:t>
                      </a:r>
                    </a:p>
                  </a:txBody>
                  <a:tcPr anchor="b">
                    <a:solidFill>
                      <a:srgbClr val="FFC000">
                        <a:alpha val="50196"/>
                      </a:srgbClr>
                    </a:solidFill>
                  </a:tcPr>
                </a:tc>
                <a:extLst>
                  <a:ext uri="{0D108BD9-81ED-4DB2-BD59-A6C34878D82A}">
                    <a16:rowId xmlns:a16="http://schemas.microsoft.com/office/drawing/2014/main" val="553868480"/>
                  </a:ext>
                </a:extLst>
              </a:tr>
              <a:tr h="946852">
                <a:tc>
                  <a:txBody>
                    <a:bodyPr/>
                    <a:lstStyle/>
                    <a:p>
                      <a:r>
                        <a:rPr lang="en-US" sz="1200" b="1">
                          <a:latin typeface="+mn-lt"/>
                        </a:rPr>
                        <a:t>Young Parents</a:t>
                      </a:r>
                      <a:r>
                        <a:rPr lang="en-US" sz="1200" b="0">
                          <a:latin typeface="+mn-lt"/>
                        </a:rPr>
                        <a:t> </a:t>
                      </a:r>
                    </a:p>
                    <a:p>
                      <a:endParaRPr lang="en-US" sz="1200" b="0">
                        <a:latin typeface="+mn-lt"/>
                      </a:endParaRPr>
                    </a:p>
                    <a:p>
                      <a:r>
                        <a:rPr lang="en-US" sz="1200" kern="1200">
                          <a:solidFill>
                            <a:schemeClr val="tx1"/>
                          </a:solidFill>
                          <a:effectLst/>
                          <a:latin typeface="+mn-lt"/>
                          <a:ea typeface="+mn-ea"/>
                          <a:cs typeface="+mn-cs"/>
                        </a:rPr>
                        <a:t>606 CMR 10.02 Definitions</a:t>
                      </a:r>
                    </a:p>
                    <a:p>
                      <a:r>
                        <a:rPr lang="en-US" sz="1200" kern="1200">
                          <a:solidFill>
                            <a:schemeClr val="tx1"/>
                          </a:solidFill>
                          <a:effectLst/>
                          <a:latin typeface="+mn-lt"/>
                          <a:ea typeface="+mn-ea"/>
                          <a:cs typeface="+mn-cs"/>
                        </a:rPr>
                        <a:t>606 CMR 10.07 (3)(b)</a:t>
                      </a:r>
                    </a:p>
                    <a:p>
                      <a:endParaRPr lang="en-US" sz="1200">
                        <a:solidFill>
                          <a:schemeClr val="accent2">
                            <a:lumMod val="50000"/>
                          </a:schemeClr>
                        </a:solidFill>
                      </a:endParaRPr>
                    </a:p>
                  </a:txBody>
                  <a:tcPr/>
                </a:tc>
                <a:tc>
                  <a:txBody>
                    <a:bodyPr/>
                    <a:lstStyle/>
                    <a:p>
                      <a:r>
                        <a:rPr lang="en-US" sz="1200">
                          <a:solidFill>
                            <a:srgbClr val="000000"/>
                          </a:solidFill>
                          <a:effectLst/>
                          <a:latin typeface="+mn-lt"/>
                          <a:ea typeface="Calibri" panose="020F0502020204030204" pitchFamily="34" charset="0"/>
                          <a:cs typeface="Arial"/>
                        </a:rPr>
                        <a:t>Amend age in the definition of “Young Parent” so that Young Parents qualify for financial assistance until reaching 24 years old.  A “Young Parent” is a biological Parent younger than 24 years old who lives with Dependent Child(ren).  </a:t>
                      </a:r>
                      <a:endParaRPr lang="en-US" sz="1200" strike="sngStrike" kern="1200">
                        <a:solidFill>
                          <a:srgbClr val="FF0000"/>
                        </a:solidFill>
                        <a:effectLst/>
                        <a:latin typeface="+mn-lt"/>
                        <a:ea typeface="+mn-ea"/>
                        <a:cs typeface="+mn-cs"/>
                      </a:endParaRPr>
                    </a:p>
                  </a:txBody>
                  <a:tcPr marL="114300" marR="114300" marT="0" marB="0" anchor="ctr"/>
                </a:tc>
                <a:tc rowSpan="2">
                  <a:txBody>
                    <a:bodyPr/>
                    <a:lstStyle/>
                    <a:p>
                      <a:pPr marL="171450" lvl="0" indent="-171450">
                        <a:buFont typeface="Arial" panose="020B0604020202020204" pitchFamily="34" charset="0"/>
                        <a:buChar char="•"/>
                      </a:pPr>
                      <a:r>
                        <a:rPr lang="en-US" sz="1200" kern="1200">
                          <a:solidFill>
                            <a:schemeClr val="tx1"/>
                          </a:solidFill>
                          <a:effectLst/>
                          <a:latin typeface="+mn-lt"/>
                          <a:ea typeface="+mn-ea"/>
                          <a:cs typeface="+mn-cs"/>
                        </a:rPr>
                        <a:t>Aligns with CCDBG's goal to “maximize parents’ options and support parents trying to achieve independence from public assistance."​</a:t>
                      </a:r>
                    </a:p>
                    <a:p>
                      <a:pPr marL="285750" lvl="0" indent="-285750">
                        <a:buFont typeface="Arial" panose="020B0604020202020204" pitchFamily="34" charset="0"/>
                        <a:buChar char="•"/>
                      </a:pPr>
                      <a:endParaRPr lang="en-US" sz="1200" kern="120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a:solidFill>
                            <a:schemeClr val="tx1"/>
                          </a:solidFill>
                          <a:effectLst/>
                          <a:latin typeface="+mn-lt"/>
                          <a:ea typeface="+mn-ea"/>
                          <a:cs typeface="+mn-cs"/>
                        </a:rPr>
                        <a:t>Supports families’ self-sufficiency and financial stability.</a:t>
                      </a:r>
                    </a:p>
                    <a:p>
                      <a:endParaRPr lang="en-US" sz="1200"/>
                    </a:p>
                  </a:txBody>
                  <a:tcPr anchor="ctr"/>
                </a:tc>
                <a:tc>
                  <a:txBody>
                    <a:bodyPr/>
                    <a:lstStyle/>
                    <a:p>
                      <a:r>
                        <a:rPr lang="en-US" sz="1200">
                          <a:latin typeface="+mn-lt"/>
                        </a:rPr>
                        <a:t>DTA</a:t>
                      </a:r>
                      <a:endParaRPr lang="en-US" sz="1200"/>
                    </a:p>
                  </a:txBody>
                  <a:tcPr>
                    <a:noFill/>
                  </a:tcPr>
                </a:tc>
                <a:extLst>
                  <a:ext uri="{0D108BD9-81ED-4DB2-BD59-A6C34878D82A}">
                    <a16:rowId xmlns:a16="http://schemas.microsoft.com/office/drawing/2014/main" val="873531682"/>
                  </a:ext>
                </a:extLst>
              </a:tr>
              <a:tr h="1291162">
                <a:tc>
                  <a:txBody>
                    <a:bodyPr/>
                    <a:lstStyle/>
                    <a:p>
                      <a:r>
                        <a:rPr lang="en-US" sz="1200" b="1">
                          <a:latin typeface="+mn-lt"/>
                        </a:rPr>
                        <a:t>Maternity and Paternity Leave </a:t>
                      </a:r>
                      <a:endParaRPr lang="en-US" sz="1200" b="0">
                        <a:latin typeface="+mn-lt"/>
                      </a:endParaRPr>
                    </a:p>
                    <a:p>
                      <a:endParaRPr lang="en-US" sz="1200" b="0">
                        <a:latin typeface="+mn-lt"/>
                      </a:endParaRPr>
                    </a:p>
                    <a:p>
                      <a:r>
                        <a:rPr lang="en-US" sz="1200" b="0">
                          <a:latin typeface="+mn-lt"/>
                        </a:rPr>
                        <a:t>606 CMR 10.02 Definitions</a:t>
                      </a:r>
                    </a:p>
                    <a:p>
                      <a:r>
                        <a:rPr lang="en-US" sz="1200" b="0">
                          <a:latin typeface="+mn-lt"/>
                        </a:rPr>
                        <a:t>606 CMR 10.04 (2)(b)(1)(b)</a:t>
                      </a:r>
                    </a:p>
                    <a:p>
                      <a:r>
                        <a:rPr lang="en-US" sz="1200" b="0">
                          <a:latin typeface="+mn-lt"/>
                        </a:rPr>
                        <a:t>606 CMR 10.04 (2)(b)(2)</a:t>
                      </a:r>
                    </a:p>
                    <a:p>
                      <a:endParaRPr lang="en-US" sz="1200">
                        <a:solidFill>
                          <a:schemeClr val="accent2">
                            <a:lumMod val="50000"/>
                          </a:schemeClr>
                        </a:solidFill>
                      </a:endParaRPr>
                    </a:p>
                  </a:txBody>
                  <a:tcPr/>
                </a:tc>
                <a:tc>
                  <a:txBody>
                    <a:bodyPr/>
                    <a:lstStyle/>
                    <a:p>
                      <a:pPr marL="0" marR="0" algn="l">
                        <a:lnSpc>
                          <a:spcPct val="107000"/>
                        </a:lnSpc>
                        <a:spcBef>
                          <a:spcPts val="0"/>
                        </a:spcBef>
                        <a:spcAft>
                          <a:spcPts val="800"/>
                        </a:spcAft>
                      </a:pPr>
                      <a:r>
                        <a:rPr lang="en-US" sz="1200">
                          <a:effectLst/>
                          <a:latin typeface="+mn-lt"/>
                          <a:ea typeface="Calibri" panose="020F0502020204030204" pitchFamily="34" charset="0"/>
                          <a:cs typeface="Arial"/>
                        </a:rPr>
                        <a:t>Add </a:t>
                      </a:r>
                      <a:r>
                        <a:rPr lang="en-US" sz="1200" u="sng">
                          <a:effectLst/>
                          <a:latin typeface="+mn-lt"/>
                          <a:ea typeface="Calibri" panose="020F0502020204030204" pitchFamily="34" charset="0"/>
                          <a:cs typeface="Arial"/>
                        </a:rPr>
                        <a:t>maternity and paternity leave</a:t>
                      </a:r>
                      <a:r>
                        <a:rPr lang="en-US" sz="1200" u="none">
                          <a:effectLst/>
                          <a:latin typeface="+mn-lt"/>
                          <a:ea typeface="Calibri" panose="020F0502020204030204" pitchFamily="34" charset="0"/>
                          <a:cs typeface="Arial"/>
                        </a:rPr>
                        <a:t> to definition of “protective services.” Parents on maternity/paternity leave at Authorization/Reauthorization may be eligible for a 12-month Authorization or a 12-week Provisional.  </a:t>
                      </a:r>
                      <a:endParaRPr lang="en-US" sz="1200" strike="sngStrike">
                        <a:solidFill>
                          <a:srgbClr val="FF0000"/>
                        </a:solidFill>
                        <a:effectLst/>
                        <a:latin typeface="+mn-lt"/>
                        <a:ea typeface="Calibri" panose="020F0502020204030204" pitchFamily="34" charset="0"/>
                        <a:cs typeface="Arial"/>
                      </a:endParaRPr>
                    </a:p>
                  </a:txBody>
                  <a:tcPr marL="114300" marR="114300" marT="0" marB="0" anchor="ctr"/>
                </a:tc>
                <a:tc vMerge="1">
                  <a:txBody>
                    <a:bodyPr/>
                    <a:lstStyle/>
                    <a:p>
                      <a:pPr marL="285750" indent="-285750">
                        <a:buFont typeface="Arial" panose="020B0604020202020204" pitchFamily="34" charset="0"/>
                        <a:buChar char="•"/>
                      </a:pPr>
                      <a:endParaRPr lang="en-US" sz="1200" kern="1200">
                        <a:solidFill>
                          <a:schemeClr val="tx1"/>
                        </a:solidFill>
                        <a:effectLst/>
                        <a:latin typeface="+mn-lt"/>
                        <a:ea typeface="+mn-ea"/>
                        <a:cs typeface="+mn-cs"/>
                      </a:endParaRPr>
                    </a:p>
                  </a:txBody>
                  <a:tcPr/>
                </a:tc>
                <a:tc>
                  <a:txBody>
                    <a:bodyPr/>
                    <a:lstStyle/>
                    <a:p>
                      <a:endParaRPr lang="en-US" sz="1200">
                        <a:latin typeface="+mn-lt"/>
                      </a:endParaRPr>
                    </a:p>
                  </a:txBody>
                  <a:tcPr>
                    <a:noFill/>
                  </a:tcPr>
                </a:tc>
                <a:extLst>
                  <a:ext uri="{0D108BD9-81ED-4DB2-BD59-A6C34878D82A}">
                    <a16:rowId xmlns:a16="http://schemas.microsoft.com/office/drawing/2014/main" val="2842061791"/>
                  </a:ext>
                </a:extLst>
              </a:tr>
            </a:tbl>
          </a:graphicData>
        </a:graphic>
      </p:graphicFrame>
      <p:grpSp>
        <p:nvGrpSpPr>
          <p:cNvPr id="9" name="Group 8">
            <a:extLst>
              <a:ext uri="{FF2B5EF4-FFF2-40B4-BE49-F238E27FC236}">
                <a16:creationId xmlns:a16="http://schemas.microsoft.com/office/drawing/2014/main" id="{84339C37-181C-5AA8-30D4-AA4DBA6EDC26}"/>
              </a:ext>
            </a:extLst>
          </p:cNvPr>
          <p:cNvGrpSpPr/>
          <p:nvPr/>
        </p:nvGrpSpPr>
        <p:grpSpPr>
          <a:xfrm>
            <a:off x="133308" y="68826"/>
            <a:ext cx="790506" cy="845575"/>
            <a:chOff x="1264017" y="4703468"/>
            <a:chExt cx="1046564" cy="1046564"/>
          </a:xfrm>
        </p:grpSpPr>
        <p:sp>
          <p:nvSpPr>
            <p:cNvPr id="4" name="Oval 3">
              <a:extLst>
                <a:ext uri="{FF2B5EF4-FFF2-40B4-BE49-F238E27FC236}">
                  <a16:creationId xmlns:a16="http://schemas.microsoft.com/office/drawing/2014/main" id="{D4FBAA62-962E-96FB-875F-1ED450102342}"/>
                </a:ext>
              </a:extLst>
            </p:cNvPr>
            <p:cNvSpPr/>
            <p:nvPr/>
          </p:nvSpPr>
          <p:spPr>
            <a:xfrm>
              <a:off x="1264017" y="4703468"/>
              <a:ext cx="1046564" cy="1046564"/>
            </a:xfrm>
            <a:prstGeom prst="ellipse">
              <a:avLst/>
            </a:prstGeom>
            <a:solidFill>
              <a:srgbClr val="FFC000">
                <a:alpha val="50000"/>
              </a:srgbClr>
            </a:solidFill>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pic>
          <p:nvPicPr>
            <p:cNvPr id="5" name="Graphic 4" descr="Family with two children with solid fill">
              <a:extLst>
                <a:ext uri="{FF2B5EF4-FFF2-40B4-BE49-F238E27FC236}">
                  <a16:creationId xmlns:a16="http://schemas.microsoft.com/office/drawing/2014/main" id="{26E76081-941C-193F-83E0-4F7297CCB92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352959" y="4805082"/>
              <a:ext cx="868680" cy="868680"/>
            </a:xfrm>
            <a:prstGeom prst="rect">
              <a:avLst/>
            </a:prstGeom>
          </p:spPr>
        </p:pic>
      </p:grpSp>
      <p:sp>
        <p:nvSpPr>
          <p:cNvPr id="6" name="TextBox 5">
            <a:extLst>
              <a:ext uri="{FF2B5EF4-FFF2-40B4-BE49-F238E27FC236}">
                <a16:creationId xmlns:a16="http://schemas.microsoft.com/office/drawing/2014/main" id="{AEE38446-560D-42DD-55EC-9B44F38814B7}"/>
              </a:ext>
            </a:extLst>
          </p:cNvPr>
          <p:cNvSpPr txBox="1"/>
          <p:nvPr/>
        </p:nvSpPr>
        <p:spPr>
          <a:xfrm flipH="1">
            <a:off x="1294627" y="186440"/>
            <a:ext cx="6554745" cy="461665"/>
          </a:xfrm>
          <a:prstGeom prst="rect">
            <a:avLst/>
          </a:prstGeom>
          <a:noFill/>
        </p:spPr>
        <p:txBody>
          <a:bodyPr wrap="square" lIns="91440" tIns="45720" rIns="91440" bIns="45720" rtlCol="0" anchor="t">
            <a:spAutoFit/>
          </a:bodyPr>
          <a:lstStyle/>
          <a:p>
            <a:r>
              <a:rPr lang="en-US" sz="2400">
                <a:cs typeface="Arial"/>
              </a:rPr>
              <a:t> Eligibility Supports, cont.</a:t>
            </a:r>
          </a:p>
        </p:txBody>
      </p:sp>
      <p:sp>
        <p:nvSpPr>
          <p:cNvPr id="8" name="TextBox 7">
            <a:extLst>
              <a:ext uri="{FF2B5EF4-FFF2-40B4-BE49-F238E27FC236}">
                <a16:creationId xmlns:a16="http://schemas.microsoft.com/office/drawing/2014/main" id="{0C5AE1CA-F1CC-42BB-A213-1F4C6BC48E57}"/>
              </a:ext>
            </a:extLst>
          </p:cNvPr>
          <p:cNvSpPr txBox="1"/>
          <p:nvPr/>
        </p:nvSpPr>
        <p:spPr>
          <a:xfrm>
            <a:off x="0" y="6510805"/>
            <a:ext cx="1249212" cy="215444"/>
          </a:xfrm>
          <a:prstGeom prst="rect">
            <a:avLst/>
          </a:prstGeom>
          <a:noFill/>
        </p:spPr>
        <p:txBody>
          <a:bodyPr wrap="square">
            <a:spAutoFit/>
          </a:bodyPr>
          <a:lstStyle/>
          <a:p>
            <a:pPr marL="123822">
              <a:buClr>
                <a:srgbClr val="000000"/>
              </a:buClr>
              <a:buSzPts val="1000"/>
              <a:defRPr/>
            </a:pPr>
            <a:r>
              <a:rPr lang="en-US" sz="800" kern="0">
                <a:solidFill>
                  <a:srgbClr val="000000"/>
                </a:solidFill>
                <a:latin typeface="Arial" panose="020B0604020202020204"/>
                <a:cs typeface="Arial"/>
              </a:rPr>
              <a:t>November 8, 2022</a:t>
            </a:r>
          </a:p>
        </p:txBody>
      </p:sp>
      <p:sp>
        <p:nvSpPr>
          <p:cNvPr id="10" name="Slide Number Placeholder 1">
            <a:extLst>
              <a:ext uri="{FF2B5EF4-FFF2-40B4-BE49-F238E27FC236}">
                <a16:creationId xmlns:a16="http://schemas.microsoft.com/office/drawing/2014/main" id="{28D7B445-953C-4D6D-8BBA-61A82656F18C}"/>
              </a:ext>
            </a:extLst>
          </p:cNvPr>
          <p:cNvSpPr txBox="1">
            <a:spLocks/>
          </p:cNvSpPr>
          <p:nvPr/>
        </p:nvSpPr>
        <p:spPr bwMode="auto">
          <a:xfrm>
            <a:off x="7210425" y="6594475"/>
            <a:ext cx="1933575" cy="263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r" defTabSz="457200" rtl="0" eaLnBrk="1" latinLnBrk="0" hangingPunct="1">
              <a:spcBef>
                <a:spcPct val="0"/>
              </a:spcBef>
              <a:defRPr sz="800" b="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A56C0EC-3B98-441E-AA55-70D5E6ACE5C8}" type="slidenum">
              <a:rPr kumimoji="0" lang="en-US" sz="8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30</a:t>
            </a:fld>
            <a:endParaRPr kumimoji="0" lang="en-US" sz="800" b="0" i="0" u="none" strike="noStrike" kern="1200" cap="none" spc="0" normalizeH="0" baseline="0" noProof="0">
              <a:ln>
                <a:noFill/>
              </a:ln>
              <a:solidFill>
                <a:srgbClr val="000000"/>
              </a:solidFill>
              <a:effectLst/>
              <a:uLnTx/>
              <a:uFillTx/>
              <a:latin typeface="Arial" panose="020B0604020202020204"/>
              <a:ea typeface="+mn-ea"/>
              <a:cs typeface="+mn-cs"/>
            </a:endParaRPr>
          </a:p>
        </p:txBody>
      </p:sp>
    </p:spTree>
    <p:extLst>
      <p:ext uri="{BB962C8B-B14F-4D97-AF65-F5344CB8AC3E}">
        <p14:creationId xmlns:p14="http://schemas.microsoft.com/office/powerpoint/2010/main" val="15930842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C180F1A0-09BF-734E-0442-EA17D1517A08}"/>
              </a:ext>
            </a:extLst>
          </p:cNvPr>
          <p:cNvGraphicFramePr>
            <a:graphicFrameLocks noGrp="1"/>
          </p:cNvGraphicFramePr>
          <p:nvPr>
            <p:extLst>
              <p:ext uri="{D42A27DB-BD31-4B8C-83A1-F6EECF244321}">
                <p14:modId xmlns:p14="http://schemas.microsoft.com/office/powerpoint/2010/main" val="4209471037"/>
              </p:ext>
            </p:extLst>
          </p:nvPr>
        </p:nvGraphicFramePr>
        <p:xfrm>
          <a:off x="528561" y="826432"/>
          <a:ext cx="8397167" cy="5804853"/>
        </p:xfrm>
        <a:graphic>
          <a:graphicData uri="http://schemas.openxmlformats.org/drawingml/2006/table">
            <a:tbl>
              <a:tblPr firstRow="1" bandRow="1">
                <a:tableStyleId>{5940675A-B579-460E-94D1-54222C63F5DA}</a:tableStyleId>
              </a:tblPr>
              <a:tblGrid>
                <a:gridCol w="1490703">
                  <a:extLst>
                    <a:ext uri="{9D8B030D-6E8A-4147-A177-3AD203B41FA5}">
                      <a16:colId xmlns:a16="http://schemas.microsoft.com/office/drawing/2014/main" val="293914253"/>
                    </a:ext>
                  </a:extLst>
                </a:gridCol>
                <a:gridCol w="3658146">
                  <a:extLst>
                    <a:ext uri="{9D8B030D-6E8A-4147-A177-3AD203B41FA5}">
                      <a16:colId xmlns:a16="http://schemas.microsoft.com/office/drawing/2014/main" val="3597804335"/>
                    </a:ext>
                  </a:extLst>
                </a:gridCol>
                <a:gridCol w="2027200">
                  <a:extLst>
                    <a:ext uri="{9D8B030D-6E8A-4147-A177-3AD203B41FA5}">
                      <a16:colId xmlns:a16="http://schemas.microsoft.com/office/drawing/2014/main" val="1721614072"/>
                    </a:ext>
                  </a:extLst>
                </a:gridCol>
                <a:gridCol w="1221118">
                  <a:extLst>
                    <a:ext uri="{9D8B030D-6E8A-4147-A177-3AD203B41FA5}">
                      <a16:colId xmlns:a16="http://schemas.microsoft.com/office/drawing/2014/main" val="3246706267"/>
                    </a:ext>
                  </a:extLst>
                </a:gridCol>
              </a:tblGrid>
              <a:tr h="475666">
                <a:tc>
                  <a:txBody>
                    <a:bodyPr/>
                    <a:lstStyle/>
                    <a:p>
                      <a:pPr marL="0" algn="l" defTabSz="685783" rtl="0" eaLnBrk="1" latinLnBrk="0" hangingPunct="1"/>
                      <a:r>
                        <a:rPr lang="en-US" sz="1200" b="1" kern="1200">
                          <a:solidFill>
                            <a:schemeClr val="tx1"/>
                          </a:solidFill>
                          <a:latin typeface="+mn-lt"/>
                          <a:ea typeface="+mn-ea"/>
                          <a:cs typeface="+mn-cs"/>
                        </a:rPr>
                        <a:t>Title</a:t>
                      </a:r>
                    </a:p>
                  </a:txBody>
                  <a:tcPr anchor="b">
                    <a:solidFill>
                      <a:srgbClr val="FFC000">
                        <a:alpha val="50196"/>
                      </a:srgbClr>
                    </a:solidFill>
                  </a:tcPr>
                </a:tc>
                <a:tc>
                  <a:txBody>
                    <a:bodyPr/>
                    <a:lstStyle/>
                    <a:p>
                      <a:r>
                        <a:rPr lang="en-US" sz="1200" b="1">
                          <a:latin typeface="+mn-lt"/>
                        </a:rPr>
                        <a:t>Summary of Regulation Changes Under Consideration</a:t>
                      </a:r>
                    </a:p>
                  </a:txBody>
                  <a:tcPr anchor="b">
                    <a:solidFill>
                      <a:srgbClr val="FFC000">
                        <a:alpha val="50196"/>
                      </a:srgbClr>
                    </a:solidFill>
                  </a:tcPr>
                </a:tc>
                <a:tc>
                  <a:txBody>
                    <a:bodyPr/>
                    <a:lstStyle/>
                    <a:p>
                      <a:pPr marL="0" algn="l" defTabSz="685783" rtl="0" eaLnBrk="1" latinLnBrk="0" hangingPunct="1"/>
                      <a:r>
                        <a:rPr lang="en-US" sz="1200" b="1" kern="1200">
                          <a:solidFill>
                            <a:schemeClr val="tx1"/>
                          </a:solidFill>
                          <a:latin typeface="+mn-lt"/>
                          <a:ea typeface="+mn-ea"/>
                          <a:cs typeface="+mn-cs"/>
                        </a:rPr>
                        <a:t>Impact</a:t>
                      </a:r>
                    </a:p>
                  </a:txBody>
                  <a:tcPr anchor="b">
                    <a:solidFill>
                      <a:srgbClr val="FFC000">
                        <a:alpha val="50196"/>
                      </a:srgbClr>
                    </a:solidFill>
                  </a:tcPr>
                </a:tc>
                <a:tc>
                  <a:txBody>
                    <a:bodyPr/>
                    <a:lstStyle/>
                    <a:p>
                      <a:pPr marL="0" lvl="0" algn="l" defTabSz="685783" rtl="0" eaLnBrk="1" latinLnBrk="0" hangingPunct="1">
                        <a:lnSpc>
                          <a:spcPct val="100000"/>
                        </a:lnSpc>
                        <a:spcBef>
                          <a:spcPts val="0"/>
                        </a:spcBef>
                        <a:spcAft>
                          <a:spcPts val="0"/>
                        </a:spcAft>
                        <a:buNone/>
                      </a:pPr>
                      <a:r>
                        <a:rPr lang="en-US" sz="1200" b="1" kern="1200" noProof="0">
                          <a:solidFill>
                            <a:schemeClr val="tx1"/>
                          </a:solidFill>
                          <a:latin typeface="+mn-lt"/>
                          <a:ea typeface="+mn-ea"/>
                          <a:cs typeface="+mn-cs"/>
                        </a:rPr>
                        <a:t>Other Agency  </a:t>
                      </a:r>
                    </a:p>
                    <a:p>
                      <a:pPr marL="0" lvl="0" algn="l" defTabSz="685783" rtl="0" eaLnBrk="1" latinLnBrk="0" hangingPunct="1">
                        <a:lnSpc>
                          <a:spcPct val="100000"/>
                        </a:lnSpc>
                        <a:spcBef>
                          <a:spcPts val="0"/>
                        </a:spcBef>
                        <a:spcAft>
                          <a:spcPts val="0"/>
                        </a:spcAft>
                        <a:buNone/>
                      </a:pPr>
                      <a:r>
                        <a:rPr lang="en-US" sz="1200" b="1" kern="1200" noProof="0">
                          <a:solidFill>
                            <a:schemeClr val="tx1"/>
                          </a:solidFill>
                          <a:latin typeface="+mn-lt"/>
                          <a:ea typeface="+mn-ea"/>
                          <a:cs typeface="+mn-cs"/>
                        </a:rPr>
                        <a:t>Alignment</a:t>
                      </a:r>
                    </a:p>
                  </a:txBody>
                  <a:tcPr anchor="b">
                    <a:solidFill>
                      <a:srgbClr val="FFC000">
                        <a:alpha val="50196"/>
                      </a:srgbClr>
                    </a:solidFill>
                  </a:tcPr>
                </a:tc>
                <a:extLst>
                  <a:ext uri="{0D108BD9-81ED-4DB2-BD59-A6C34878D82A}">
                    <a16:rowId xmlns:a16="http://schemas.microsoft.com/office/drawing/2014/main" val="553868480"/>
                  </a:ext>
                </a:extLst>
              </a:tr>
              <a:tr h="1470241">
                <a:tc>
                  <a:txBody>
                    <a:bodyPr/>
                    <a:lstStyle/>
                    <a:p>
                      <a:r>
                        <a:rPr lang="en-US" sz="1200" b="1" i="0" kern="1200">
                          <a:solidFill>
                            <a:schemeClr val="tx1"/>
                          </a:solidFill>
                          <a:effectLst/>
                          <a:latin typeface="+mn-lt"/>
                          <a:ea typeface="+mn-ea"/>
                          <a:cs typeface="+mn-cs"/>
                        </a:rPr>
                        <a:t>Definition of Special Needs/Disability </a:t>
                      </a:r>
                      <a:r>
                        <a:rPr lang="en-US" sz="1200" b="0" i="0" kern="1200">
                          <a:solidFill>
                            <a:schemeClr val="tx1"/>
                          </a:solidFill>
                          <a:effectLst/>
                          <a:latin typeface="+mn-lt"/>
                          <a:ea typeface="+mn-ea"/>
                          <a:cs typeface="+mn-cs"/>
                        </a:rPr>
                        <a:t>606 CMR 10.02 Definitions</a:t>
                      </a:r>
                    </a:p>
                    <a:p>
                      <a:r>
                        <a:rPr lang="en-US" sz="1200" b="0" i="0" kern="1200">
                          <a:solidFill>
                            <a:schemeClr val="tx1"/>
                          </a:solidFill>
                          <a:effectLst/>
                          <a:latin typeface="+mn-lt"/>
                          <a:ea typeface="+mn-ea"/>
                          <a:cs typeface="+mn-cs"/>
                        </a:rPr>
                        <a:t>M.G.L.c. 151B, s.1(20), s.1(17)(a-b) </a:t>
                      </a:r>
                      <a:endParaRPr lang="en-US" sz="1200" b="0" i="0">
                        <a:latin typeface="+mn-lt"/>
                      </a:endParaRPr>
                    </a:p>
                  </a:txBody>
                  <a:tcPr/>
                </a:tc>
                <a:tc>
                  <a:txBody>
                    <a:bodyPr/>
                    <a:lstStyle/>
                    <a:p>
                      <a:pPr rtl="0" fontAlgn="base"/>
                      <a:r>
                        <a:rPr lang="en-US" sz="1200" b="0" i="0" kern="1200">
                          <a:solidFill>
                            <a:schemeClr val="tx1"/>
                          </a:solidFill>
                          <a:effectLst/>
                          <a:latin typeface="+mn-lt"/>
                          <a:ea typeface="+mn-ea"/>
                          <a:cs typeface="+mn-cs"/>
                        </a:rPr>
                        <a:t>Add </a:t>
                      </a:r>
                      <a:r>
                        <a:rPr lang="en-US" sz="1200" kern="1200">
                          <a:solidFill>
                            <a:schemeClr val="tx1"/>
                          </a:solidFill>
                          <a:effectLst/>
                          <a:latin typeface="+mn-lt"/>
                          <a:ea typeface="+mn-ea"/>
                          <a:cs typeface="+mn-cs"/>
                        </a:rPr>
                        <a:t>definition of “disability” </a:t>
                      </a:r>
                      <a:r>
                        <a:rPr lang="en-US" sz="1200" b="0" i="0" kern="1200">
                          <a:solidFill>
                            <a:schemeClr val="tx1"/>
                          </a:solidFill>
                          <a:effectLst/>
                          <a:latin typeface="+mn-lt"/>
                          <a:ea typeface="+mn-ea"/>
                          <a:cs typeface="+mn-cs"/>
                        </a:rPr>
                        <a:t>to align with ADA and Massachusetts statute. </a:t>
                      </a:r>
                    </a:p>
                    <a:p>
                      <a:pPr marL="0" marR="0">
                        <a:spcBef>
                          <a:spcPts val="0"/>
                        </a:spcBef>
                        <a:spcAft>
                          <a:spcPts val="0"/>
                        </a:spcAft>
                      </a:pPr>
                      <a:endParaRPr lang="en-US" sz="1200">
                        <a:effectLst/>
                        <a:latin typeface="+mn-lt"/>
                        <a:ea typeface="Times New Roman" panose="02020603050405020304" pitchFamily="18" charset="0"/>
                        <a:cs typeface="Arial" panose="020B0604020202020204" pitchFamily="34" charset="0"/>
                      </a:endParaRPr>
                    </a:p>
                    <a:p>
                      <a:pPr marL="0" marR="0" lvl="0">
                        <a:spcBef>
                          <a:spcPts val="0"/>
                        </a:spcBef>
                        <a:spcAft>
                          <a:spcPts val="0"/>
                        </a:spcAft>
                        <a:buNone/>
                      </a:pPr>
                      <a:r>
                        <a:rPr lang="en-US" sz="1200">
                          <a:effectLst/>
                          <a:latin typeface="+mn-lt"/>
                          <a:ea typeface="Times New Roman" panose="02020603050405020304" pitchFamily="18" charset="0"/>
                          <a:cs typeface="Arial"/>
                        </a:rPr>
                        <a:t>Change "special needs" and "incapacity" to "disability" throughout. </a:t>
                      </a:r>
                    </a:p>
                  </a:txBody>
                  <a:tcPr marL="68580" marR="68580" marT="0" marB="0" anchor="ctr"/>
                </a:tc>
                <a:tc rowSpan="4">
                  <a:txBody>
                    <a:bodyPr/>
                    <a:lstStyle/>
                    <a:p>
                      <a:pPr marL="171450" indent="-171450" rtl="0" fontAlgn="base">
                        <a:buFont typeface="Arial" panose="020B0604020202020204" pitchFamily="34" charset="0"/>
                        <a:buChar char="•"/>
                      </a:pPr>
                      <a:r>
                        <a:rPr lang="en-US" sz="1200" b="0" i="0" kern="1200">
                          <a:solidFill>
                            <a:schemeClr val="tx1"/>
                          </a:solidFill>
                          <a:effectLst/>
                          <a:latin typeface="+mn-lt"/>
                          <a:ea typeface="+mn-ea"/>
                          <a:cs typeface="+mn-cs"/>
                        </a:rPr>
                        <a:t>Promotes consistency of determinations around eligibility and service need. </a:t>
                      </a:r>
                    </a:p>
                    <a:p>
                      <a:pPr marL="171450" indent="-171450" rtl="0" fontAlgn="base">
                        <a:buFont typeface="Arial" panose="020B0604020202020204" pitchFamily="34" charset="0"/>
                        <a:buChar char="•"/>
                      </a:pPr>
                      <a:endParaRPr lang="en-US" sz="1200" b="0" i="0" kern="1200">
                        <a:solidFill>
                          <a:schemeClr val="tx1"/>
                        </a:solidFill>
                        <a:effectLst/>
                        <a:latin typeface="+mn-lt"/>
                        <a:ea typeface="+mn-ea"/>
                        <a:cs typeface="+mn-cs"/>
                      </a:endParaRPr>
                    </a:p>
                    <a:p>
                      <a:pPr marL="171450" indent="-171450" rtl="0" fontAlgn="base">
                        <a:buFont typeface="Arial" panose="020B0604020202020204" pitchFamily="34" charset="0"/>
                        <a:buChar char="•"/>
                      </a:pPr>
                      <a:r>
                        <a:rPr lang="en-US" sz="1200" b="0" i="0" kern="1200">
                          <a:solidFill>
                            <a:schemeClr val="tx1"/>
                          </a:solidFill>
                          <a:effectLst/>
                          <a:latin typeface="+mn-lt"/>
                          <a:ea typeface="+mn-ea"/>
                          <a:cs typeface="+mn-cs"/>
                        </a:rPr>
                        <a:t>Expedites the review process</a:t>
                      </a:r>
                    </a:p>
                    <a:p>
                      <a:pPr marL="171450" indent="-171450" rtl="0" fontAlgn="base">
                        <a:buFont typeface="Arial" panose="020B0604020202020204" pitchFamily="34" charset="0"/>
                        <a:buChar char="•"/>
                      </a:pPr>
                      <a:endParaRPr lang="en-US" sz="1200" b="0" i="0" kern="1200">
                        <a:solidFill>
                          <a:schemeClr val="tx1"/>
                        </a:solidFill>
                        <a:effectLst/>
                        <a:latin typeface="+mn-lt"/>
                        <a:ea typeface="+mn-ea"/>
                        <a:cs typeface="+mn-cs"/>
                      </a:endParaRPr>
                    </a:p>
                    <a:p>
                      <a:pPr marL="171450" indent="-171450" rtl="0" fontAlgn="base">
                        <a:buFont typeface="Arial" panose="020B0604020202020204" pitchFamily="34" charset="0"/>
                        <a:buChar char="•"/>
                      </a:pPr>
                      <a:r>
                        <a:rPr lang="en-US" sz="1200" b="0" i="0" kern="1200">
                          <a:solidFill>
                            <a:schemeClr val="tx1"/>
                          </a:solidFill>
                          <a:effectLst/>
                          <a:latin typeface="+mn-lt"/>
                          <a:ea typeface="+mn-ea"/>
                          <a:cs typeface="+mn-cs"/>
                        </a:rPr>
                        <a:t>Reinforces alignment with the statute</a:t>
                      </a:r>
                    </a:p>
                    <a:p>
                      <a:pPr marL="171450" indent="-171450" rtl="0" fontAlgn="base">
                        <a:buFont typeface="Arial" panose="020B0604020202020204" pitchFamily="34" charset="0"/>
                        <a:buChar char="•"/>
                      </a:pPr>
                      <a:endParaRPr lang="en-US" sz="1200" b="0" i="0" kern="1200">
                        <a:solidFill>
                          <a:schemeClr val="tx1"/>
                        </a:solidFill>
                        <a:effectLst/>
                        <a:latin typeface="+mn-lt"/>
                        <a:ea typeface="+mn-ea"/>
                        <a:cs typeface="+mn-cs"/>
                      </a:endParaRPr>
                    </a:p>
                    <a:p>
                      <a:pPr marL="171450" indent="-171450" rtl="0" fontAlgn="base">
                        <a:buFont typeface="Arial" panose="020B0604020202020204" pitchFamily="34" charset="0"/>
                        <a:buChar char="•"/>
                      </a:pPr>
                      <a:r>
                        <a:rPr lang="en-US" sz="1200" b="0" i="0" kern="1200">
                          <a:solidFill>
                            <a:schemeClr val="tx1"/>
                          </a:solidFill>
                          <a:effectLst/>
                          <a:latin typeface="+mn-lt"/>
                          <a:ea typeface="+mn-ea"/>
                          <a:cs typeface="+mn-cs"/>
                        </a:rPr>
                        <a:t>Encourages inclusion and equity </a:t>
                      </a:r>
                    </a:p>
                    <a:p>
                      <a:pPr marL="171450" indent="-171450" rtl="0" fontAlgn="base">
                        <a:buFont typeface="Arial" panose="020B0604020202020204" pitchFamily="34" charset="0"/>
                        <a:buChar char="•"/>
                      </a:pPr>
                      <a:endParaRPr lang="en-US" sz="1200" b="0" i="0" kern="120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a:solidFill>
                            <a:schemeClr val="tx1"/>
                          </a:solidFill>
                          <a:effectLst/>
                          <a:latin typeface="+mn-lt"/>
                          <a:ea typeface="+mn-ea"/>
                          <a:cs typeface="+mn-cs"/>
                        </a:rPr>
                        <a:t>Ensures families are supported for as long as they need the support, without requiring a regular cadence of documentation submissions.</a:t>
                      </a:r>
                    </a:p>
                    <a:p>
                      <a:pPr marL="0" lvl="0" indent="0">
                        <a:buFont typeface="Arial" panose="020B0604020202020204" pitchFamily="34" charset="0"/>
                        <a:buNone/>
                      </a:pPr>
                      <a:endParaRPr lang="en-US" sz="1200" kern="120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a:solidFill>
                            <a:schemeClr val="tx1"/>
                          </a:solidFill>
                          <a:effectLst/>
                          <a:latin typeface="+mn-lt"/>
                          <a:ea typeface="+mn-ea"/>
                          <a:cs typeface="+mn-cs"/>
                        </a:rPr>
                        <a:t>Increases administrative efficiency by eliminating multiple verifications.</a:t>
                      </a:r>
                    </a:p>
                  </a:txBody>
                  <a:tcPr/>
                </a:tc>
                <a:tc>
                  <a:txBody>
                    <a:bodyPr/>
                    <a:lstStyle/>
                    <a:p>
                      <a:r>
                        <a:rPr lang="en-US" sz="1200"/>
                        <a:t>DTA</a:t>
                      </a:r>
                    </a:p>
                  </a:txBody>
                  <a:tcPr>
                    <a:noFill/>
                  </a:tcPr>
                </a:tc>
                <a:extLst>
                  <a:ext uri="{0D108BD9-81ED-4DB2-BD59-A6C34878D82A}">
                    <a16:rowId xmlns:a16="http://schemas.microsoft.com/office/drawing/2014/main" val="1200663276"/>
                  </a:ext>
                </a:extLst>
              </a:tr>
              <a:tr h="1124302">
                <a:tc>
                  <a:txBody>
                    <a:bodyPr/>
                    <a:lstStyle/>
                    <a:p>
                      <a:r>
                        <a:rPr lang="en-US" sz="1200" b="1">
                          <a:latin typeface="+mn-lt"/>
                        </a:rPr>
                        <a:t>Two-Year Limit for Disability of Parent </a:t>
                      </a:r>
                    </a:p>
                    <a:p>
                      <a:r>
                        <a:rPr lang="en-US" sz="1200" b="0" kern="1200">
                          <a:solidFill>
                            <a:schemeClr val="tx1"/>
                          </a:solidFill>
                          <a:effectLst/>
                          <a:latin typeface="+mn-lt"/>
                          <a:ea typeface="+mn-ea"/>
                          <a:cs typeface="+mn-cs"/>
                        </a:rPr>
                        <a:t>606 CMR 10.04 (2)(b)(1) (d)(ii)</a:t>
                      </a:r>
                      <a:endParaRPr lang="en-US" sz="1200" b="0">
                        <a:latin typeface="+mn-lt"/>
                      </a:endParaRPr>
                    </a:p>
                  </a:txBody>
                  <a:tcPr/>
                </a:tc>
                <a:tc>
                  <a:txBody>
                    <a:bodyPr/>
                    <a:lstStyle/>
                    <a:p>
                      <a:pPr marL="0" marR="0" lvl="0" indent="0" algn="l" defTabSz="685783" rtl="0" eaLnBrk="1" fontAlgn="auto" latinLnBrk="0" hangingPunct="1">
                        <a:lnSpc>
                          <a:spcPct val="100000"/>
                        </a:lnSpc>
                        <a:spcBef>
                          <a:spcPts val="0"/>
                        </a:spcBef>
                        <a:spcAft>
                          <a:spcPts val="0"/>
                        </a:spcAft>
                        <a:buClrTx/>
                        <a:buSzTx/>
                        <a:buFontTx/>
                        <a:buNone/>
                        <a:tabLst/>
                        <a:defRPr/>
                      </a:pPr>
                      <a:r>
                        <a:rPr lang="en-US" sz="1200" kern="1200">
                          <a:solidFill>
                            <a:schemeClr val="tx1"/>
                          </a:solidFill>
                          <a:effectLst/>
                          <a:latin typeface="+mn-lt"/>
                          <a:ea typeface="+mn-ea"/>
                          <a:cs typeface="+mn-cs"/>
                        </a:rPr>
                        <a:t>Expand the disability of the parent as a service need from two years to three years.</a:t>
                      </a:r>
                    </a:p>
                    <a:p>
                      <a:pPr marL="0" marR="0" lvl="0" indent="0" algn="l" defTabSz="685783" rtl="0" eaLnBrk="1" fontAlgn="auto" latinLnBrk="0" hangingPunct="1">
                        <a:lnSpc>
                          <a:spcPct val="100000"/>
                        </a:lnSpc>
                        <a:spcBef>
                          <a:spcPts val="0"/>
                        </a:spcBef>
                        <a:spcAft>
                          <a:spcPts val="0"/>
                        </a:spcAft>
                        <a:buClrTx/>
                        <a:buSzTx/>
                        <a:buFontTx/>
                        <a:buNone/>
                        <a:tabLst/>
                        <a:defRPr/>
                      </a:pPr>
                      <a:endParaRPr lang="en-US" sz="1200" kern="1200">
                        <a:solidFill>
                          <a:schemeClr val="tx1"/>
                        </a:solidFill>
                        <a:effectLst/>
                        <a:latin typeface="+mn-lt"/>
                        <a:ea typeface="+mn-ea"/>
                        <a:cs typeface="+mn-cs"/>
                      </a:endParaRPr>
                    </a:p>
                    <a:p>
                      <a:pPr marL="0" marR="0" lvl="0" indent="0" algn="l" rtl="0" eaLnBrk="1" fontAlgn="auto" latinLnBrk="0" hangingPunct="1">
                        <a:lnSpc>
                          <a:spcPct val="100000"/>
                        </a:lnSpc>
                        <a:spcBef>
                          <a:spcPts val="0"/>
                        </a:spcBef>
                        <a:spcAft>
                          <a:spcPts val="0"/>
                        </a:spcAft>
                        <a:buClrTx/>
                        <a:buSzTx/>
                        <a:buFontTx/>
                        <a:buNone/>
                      </a:pPr>
                      <a:r>
                        <a:rPr lang="en-US" sz="1200" kern="1200">
                          <a:solidFill>
                            <a:schemeClr val="tx1"/>
                          </a:solidFill>
                          <a:effectLst/>
                          <a:latin typeface="+mn-lt"/>
                          <a:ea typeface="+mn-ea"/>
                          <a:cs typeface="+mn-cs"/>
                        </a:rPr>
                        <a:t>Remove the justification requirement explaining why the disability persists. Change “incapacity” to “disability”. </a:t>
                      </a:r>
                    </a:p>
                  </a:txBody>
                  <a:tcPr marL="68580" marR="68580" marT="0" marB="0" anchor="ctr"/>
                </a:tc>
                <a:tc vMerge="1">
                  <a:txBody>
                    <a:bodyPr/>
                    <a:lstStyle/>
                    <a:p>
                      <a:endParaRPr lang="en-US" sz="1200"/>
                    </a:p>
                  </a:txBody>
                  <a:tcPr/>
                </a:tc>
                <a:tc>
                  <a:txBody>
                    <a:bodyPr/>
                    <a:lstStyle/>
                    <a:p>
                      <a:endParaRPr lang="en-US" sz="1200"/>
                    </a:p>
                  </a:txBody>
                  <a:tcPr>
                    <a:noFill/>
                  </a:tcPr>
                </a:tc>
                <a:extLst>
                  <a:ext uri="{0D108BD9-81ED-4DB2-BD59-A6C34878D82A}">
                    <a16:rowId xmlns:a16="http://schemas.microsoft.com/office/drawing/2014/main" val="2428549614"/>
                  </a:ext>
                </a:extLst>
              </a:tr>
              <a:tr h="1297271">
                <a:tc>
                  <a:txBody>
                    <a:bodyPr/>
                    <a:lstStyle/>
                    <a:p>
                      <a:r>
                        <a:rPr lang="en-US" sz="1200" b="1" u="none" kern="1200">
                          <a:solidFill>
                            <a:schemeClr val="tx1"/>
                          </a:solidFill>
                          <a:effectLst/>
                          <a:latin typeface="+mn-lt"/>
                          <a:ea typeface="+mn-ea"/>
                          <a:cs typeface="+mn-cs"/>
                        </a:rPr>
                        <a:t>Appeal Rights for Disability of Parent Determinations </a:t>
                      </a:r>
                      <a:r>
                        <a:rPr lang="en-US" sz="1200" b="0" kern="1200">
                          <a:solidFill>
                            <a:schemeClr val="tx1"/>
                          </a:solidFill>
                          <a:effectLst/>
                          <a:latin typeface="+mn-lt"/>
                          <a:ea typeface="+mn-ea"/>
                          <a:cs typeface="+mn-cs"/>
                        </a:rPr>
                        <a:t>606 CMR 10.04 (2)(b)(1)(d)(iii</a:t>
                      </a:r>
                      <a:r>
                        <a:rPr lang="en-US" sz="1200" b="0" u="none" kern="1200">
                          <a:solidFill>
                            <a:schemeClr val="tx1"/>
                          </a:solidFill>
                          <a:effectLst/>
                          <a:latin typeface="+mn-lt"/>
                          <a:ea typeface="+mn-ea"/>
                          <a:cs typeface="+mn-cs"/>
                        </a:rPr>
                        <a:t>)</a:t>
                      </a:r>
                      <a:endParaRPr lang="en-US" sz="1200" b="0">
                        <a:latin typeface="+mn-lt"/>
                      </a:endParaRPr>
                    </a:p>
                  </a:txBody>
                  <a:tcPr/>
                </a:tc>
                <a:tc>
                  <a:txBody>
                    <a:bodyPr/>
                    <a:lstStyle/>
                    <a:p>
                      <a:pPr marL="0" marR="0" lvl="0" indent="0" algn="l" rtl="0" eaLnBrk="1" fontAlgn="auto" latinLnBrk="0" hangingPunct="1">
                        <a:lnSpc>
                          <a:spcPct val="100000"/>
                        </a:lnSpc>
                        <a:spcBef>
                          <a:spcPts val="0"/>
                        </a:spcBef>
                        <a:spcAft>
                          <a:spcPts val="0"/>
                        </a:spcAft>
                        <a:buClrTx/>
                        <a:buSzTx/>
                        <a:buFontTx/>
                        <a:buNone/>
                      </a:pPr>
                      <a:r>
                        <a:rPr lang="en-US" sz="1200" kern="1200">
                          <a:solidFill>
                            <a:schemeClr val="tx1"/>
                          </a:solidFill>
                          <a:effectLst/>
                          <a:latin typeface="+mn-lt"/>
                          <a:ea typeface="+mn-ea"/>
                          <a:cs typeface="+mn-cs"/>
                        </a:rPr>
                        <a:t>Families can appeal EEC’s authorization decision of their disability status through an Informal Hearing.  </a:t>
                      </a:r>
                      <a:endParaRPr lang="en-US" sz="1200" strike="sngStrike" kern="1200">
                        <a:solidFill>
                          <a:srgbClr val="FF0000"/>
                        </a:solidFill>
                        <a:effectLst/>
                        <a:latin typeface="+mn-lt"/>
                        <a:ea typeface="+mn-ea"/>
                        <a:cs typeface="+mn-cs"/>
                      </a:endParaRPr>
                    </a:p>
                  </a:txBody>
                  <a:tcPr marL="68580" marR="68580" marT="0" marB="0" anchor="ctr"/>
                </a:tc>
                <a:tc vMerge="1">
                  <a:txBody>
                    <a:bodyPr/>
                    <a:lstStyle/>
                    <a:p>
                      <a:endParaRPr lang="en-US"/>
                    </a:p>
                  </a:txBody>
                  <a:tcPr/>
                </a:tc>
                <a:tc>
                  <a:txBody>
                    <a:bodyPr/>
                    <a:lstStyle/>
                    <a:p>
                      <a:endParaRPr lang="en-US" sz="1200"/>
                    </a:p>
                  </a:txBody>
                  <a:tcPr>
                    <a:noFill/>
                  </a:tcPr>
                </a:tc>
                <a:extLst>
                  <a:ext uri="{0D108BD9-81ED-4DB2-BD59-A6C34878D82A}">
                    <a16:rowId xmlns:a16="http://schemas.microsoft.com/office/drawing/2014/main" val="1501537898"/>
                  </a:ext>
                </a:extLst>
              </a:tr>
              <a:tr h="1170671">
                <a:tc>
                  <a:txBody>
                    <a:bodyPr/>
                    <a:lstStyle/>
                    <a:p>
                      <a:r>
                        <a:rPr lang="en-US" sz="1200" b="1">
                          <a:latin typeface="+mn-lt"/>
                        </a:rPr>
                        <a:t>Pairing of Disability of Parent with Other Service Need </a:t>
                      </a:r>
                      <a:endParaRPr lang="en-US" sz="1200" b="0">
                        <a:latin typeface="+mn-lt"/>
                      </a:endParaRPr>
                    </a:p>
                    <a:p>
                      <a:r>
                        <a:rPr lang="en-US" sz="1200" b="0">
                          <a:latin typeface="+mn-lt"/>
                        </a:rPr>
                        <a:t>606 CMR 10.04(2)(b)(3)) </a:t>
                      </a:r>
                    </a:p>
                  </a:txBody>
                  <a:tcPr/>
                </a:tc>
                <a:tc>
                  <a:txBody>
                    <a:bodyPr/>
                    <a:lstStyle/>
                    <a:p>
                      <a:pPr marL="0" marR="0" lvl="0" indent="0" algn="l" rtl="0" eaLnBrk="1" fontAlgn="auto" latinLnBrk="0" hangingPunct="1">
                        <a:lnSpc>
                          <a:spcPct val="100000"/>
                        </a:lnSpc>
                        <a:spcBef>
                          <a:spcPts val="0"/>
                        </a:spcBef>
                        <a:spcAft>
                          <a:spcPts val="0"/>
                        </a:spcAft>
                        <a:buClrTx/>
                        <a:buSzTx/>
                        <a:buFontTx/>
                        <a:buNone/>
                      </a:pPr>
                      <a:r>
                        <a:rPr lang="en-US" sz="1200" kern="1200">
                          <a:solidFill>
                            <a:schemeClr val="tx1"/>
                          </a:solidFill>
                          <a:effectLst/>
                          <a:latin typeface="+mn-lt"/>
                          <a:ea typeface="+mn-ea"/>
                          <a:cs typeface="+mn-cs"/>
                        </a:rPr>
                        <a:t>Allow the “Disability of Parent” service need to be paired with the work and/or education/training service need. </a:t>
                      </a:r>
                    </a:p>
                  </a:txBody>
                  <a:tcPr marL="68580" marR="68580" marT="0" marB="0" anchor="ctr"/>
                </a:tc>
                <a:tc vMerge="1">
                  <a:txBody>
                    <a:bodyPr/>
                    <a:lstStyle/>
                    <a:p>
                      <a:endParaRPr lang="en-US"/>
                    </a:p>
                  </a:txBody>
                  <a:tcPr/>
                </a:tc>
                <a:tc>
                  <a:txBody>
                    <a:bodyPr/>
                    <a:lstStyle/>
                    <a:p>
                      <a:endParaRPr lang="en-US" sz="1200"/>
                    </a:p>
                  </a:txBody>
                  <a:tcPr>
                    <a:noFill/>
                  </a:tcPr>
                </a:tc>
                <a:extLst>
                  <a:ext uri="{0D108BD9-81ED-4DB2-BD59-A6C34878D82A}">
                    <a16:rowId xmlns:a16="http://schemas.microsoft.com/office/drawing/2014/main" val="784809418"/>
                  </a:ext>
                </a:extLst>
              </a:tr>
            </a:tbl>
          </a:graphicData>
        </a:graphic>
      </p:graphicFrame>
      <p:grpSp>
        <p:nvGrpSpPr>
          <p:cNvPr id="9" name="Group 8">
            <a:extLst>
              <a:ext uri="{FF2B5EF4-FFF2-40B4-BE49-F238E27FC236}">
                <a16:creationId xmlns:a16="http://schemas.microsoft.com/office/drawing/2014/main" id="{84339C37-181C-5AA8-30D4-AA4DBA6EDC26}"/>
              </a:ext>
            </a:extLst>
          </p:cNvPr>
          <p:cNvGrpSpPr/>
          <p:nvPr/>
        </p:nvGrpSpPr>
        <p:grpSpPr>
          <a:xfrm>
            <a:off x="133308" y="68826"/>
            <a:ext cx="790506" cy="845575"/>
            <a:chOff x="1264017" y="4703468"/>
            <a:chExt cx="1046564" cy="1046564"/>
          </a:xfrm>
        </p:grpSpPr>
        <p:sp>
          <p:nvSpPr>
            <p:cNvPr id="4" name="Oval 3">
              <a:extLst>
                <a:ext uri="{FF2B5EF4-FFF2-40B4-BE49-F238E27FC236}">
                  <a16:creationId xmlns:a16="http://schemas.microsoft.com/office/drawing/2014/main" id="{D4FBAA62-962E-96FB-875F-1ED450102342}"/>
                </a:ext>
              </a:extLst>
            </p:cNvPr>
            <p:cNvSpPr/>
            <p:nvPr/>
          </p:nvSpPr>
          <p:spPr>
            <a:xfrm>
              <a:off x="1264017" y="4703468"/>
              <a:ext cx="1046564" cy="1046564"/>
            </a:xfrm>
            <a:prstGeom prst="ellipse">
              <a:avLst/>
            </a:prstGeom>
            <a:solidFill>
              <a:srgbClr val="FFC000">
                <a:alpha val="50000"/>
              </a:srgbClr>
            </a:solidFill>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pic>
          <p:nvPicPr>
            <p:cNvPr id="5" name="Graphic 4" descr="Family with two children with solid fill">
              <a:extLst>
                <a:ext uri="{FF2B5EF4-FFF2-40B4-BE49-F238E27FC236}">
                  <a16:creationId xmlns:a16="http://schemas.microsoft.com/office/drawing/2014/main" id="{26E76081-941C-193F-83E0-4F7297CCB92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352959" y="4805082"/>
              <a:ext cx="868680" cy="868680"/>
            </a:xfrm>
            <a:prstGeom prst="rect">
              <a:avLst/>
            </a:prstGeom>
          </p:spPr>
        </p:pic>
      </p:grpSp>
      <p:sp>
        <p:nvSpPr>
          <p:cNvPr id="10" name="TextBox 9">
            <a:extLst>
              <a:ext uri="{FF2B5EF4-FFF2-40B4-BE49-F238E27FC236}">
                <a16:creationId xmlns:a16="http://schemas.microsoft.com/office/drawing/2014/main" id="{70B5244D-DDF8-4BF9-888F-73AF353A4F41}"/>
              </a:ext>
            </a:extLst>
          </p:cNvPr>
          <p:cNvSpPr txBox="1"/>
          <p:nvPr/>
        </p:nvSpPr>
        <p:spPr>
          <a:xfrm flipH="1">
            <a:off x="1089318" y="316117"/>
            <a:ext cx="5961791" cy="461665"/>
          </a:xfrm>
          <a:prstGeom prst="rect">
            <a:avLst/>
          </a:prstGeom>
          <a:noFill/>
        </p:spPr>
        <p:txBody>
          <a:bodyPr wrap="square" rtlCol="0">
            <a:spAutoFit/>
          </a:bodyPr>
          <a:lstStyle/>
          <a:p>
            <a:r>
              <a:rPr lang="en-US" sz="2400">
                <a:latin typeface="+mj-lt"/>
              </a:rPr>
              <a:t>Parents with Disabilities </a:t>
            </a:r>
          </a:p>
        </p:txBody>
      </p:sp>
      <p:sp>
        <p:nvSpPr>
          <p:cNvPr id="8" name="TextBox 7">
            <a:extLst>
              <a:ext uri="{FF2B5EF4-FFF2-40B4-BE49-F238E27FC236}">
                <a16:creationId xmlns:a16="http://schemas.microsoft.com/office/drawing/2014/main" id="{F5D67B01-17E8-465E-8C4B-1EB1A79148DC}"/>
              </a:ext>
            </a:extLst>
          </p:cNvPr>
          <p:cNvSpPr txBox="1"/>
          <p:nvPr/>
        </p:nvSpPr>
        <p:spPr>
          <a:xfrm>
            <a:off x="0" y="6646498"/>
            <a:ext cx="1249212" cy="215444"/>
          </a:xfrm>
          <a:prstGeom prst="rect">
            <a:avLst/>
          </a:prstGeom>
          <a:noFill/>
        </p:spPr>
        <p:txBody>
          <a:bodyPr wrap="square">
            <a:spAutoFit/>
          </a:bodyPr>
          <a:lstStyle/>
          <a:p>
            <a:pPr marL="123822">
              <a:buClr>
                <a:srgbClr val="000000"/>
              </a:buClr>
              <a:buSzPts val="1000"/>
              <a:defRPr/>
            </a:pPr>
            <a:r>
              <a:rPr lang="en-US" sz="800" kern="0">
                <a:solidFill>
                  <a:srgbClr val="000000"/>
                </a:solidFill>
                <a:latin typeface="Arial" panose="020B0604020202020204"/>
                <a:cs typeface="Arial"/>
              </a:rPr>
              <a:t>November 8, 2022</a:t>
            </a:r>
          </a:p>
        </p:txBody>
      </p:sp>
      <p:sp>
        <p:nvSpPr>
          <p:cNvPr id="11" name="Slide Number Placeholder 1">
            <a:extLst>
              <a:ext uri="{FF2B5EF4-FFF2-40B4-BE49-F238E27FC236}">
                <a16:creationId xmlns:a16="http://schemas.microsoft.com/office/drawing/2014/main" id="{DE775771-E719-41D8-9C03-3AC283BD3AD1}"/>
              </a:ext>
            </a:extLst>
          </p:cNvPr>
          <p:cNvSpPr txBox="1">
            <a:spLocks/>
          </p:cNvSpPr>
          <p:nvPr/>
        </p:nvSpPr>
        <p:spPr bwMode="auto">
          <a:xfrm>
            <a:off x="7210425" y="6594475"/>
            <a:ext cx="1933575" cy="263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r" defTabSz="457200" rtl="0" eaLnBrk="1" latinLnBrk="0" hangingPunct="1">
              <a:spcBef>
                <a:spcPct val="0"/>
              </a:spcBef>
              <a:defRPr sz="800" b="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A56C0EC-3B98-441E-AA55-70D5E6ACE5C8}" type="slidenum">
              <a:rPr kumimoji="0" lang="en-US" sz="8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31</a:t>
            </a:fld>
            <a:endParaRPr kumimoji="0" lang="en-US" sz="800" b="0" i="0" u="none" strike="noStrike" kern="1200" cap="none" spc="0" normalizeH="0" baseline="0" noProof="0">
              <a:ln>
                <a:noFill/>
              </a:ln>
              <a:solidFill>
                <a:srgbClr val="000000"/>
              </a:solidFill>
              <a:effectLst/>
              <a:uLnTx/>
              <a:uFillTx/>
              <a:latin typeface="Arial" panose="020B0604020202020204"/>
              <a:ea typeface="+mn-ea"/>
              <a:cs typeface="+mn-cs"/>
            </a:endParaRPr>
          </a:p>
        </p:txBody>
      </p:sp>
    </p:spTree>
    <p:extLst>
      <p:ext uri="{BB962C8B-B14F-4D97-AF65-F5344CB8AC3E}">
        <p14:creationId xmlns:p14="http://schemas.microsoft.com/office/powerpoint/2010/main" val="37546940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C180F1A0-09BF-734E-0442-EA17D1517A08}"/>
              </a:ext>
            </a:extLst>
          </p:cNvPr>
          <p:cNvGraphicFramePr>
            <a:graphicFrameLocks noGrp="1"/>
          </p:cNvGraphicFramePr>
          <p:nvPr>
            <p:extLst>
              <p:ext uri="{D42A27DB-BD31-4B8C-83A1-F6EECF244321}">
                <p14:modId xmlns:p14="http://schemas.microsoft.com/office/powerpoint/2010/main" val="2275275565"/>
              </p:ext>
            </p:extLst>
          </p:nvPr>
        </p:nvGraphicFramePr>
        <p:xfrm>
          <a:off x="451866" y="1072529"/>
          <a:ext cx="8239849" cy="3746625"/>
        </p:xfrm>
        <a:graphic>
          <a:graphicData uri="http://schemas.openxmlformats.org/drawingml/2006/table">
            <a:tbl>
              <a:tblPr firstRow="1" bandRow="1">
                <a:tableStyleId>{5940675A-B579-460E-94D1-54222C63F5DA}</a:tableStyleId>
              </a:tblPr>
              <a:tblGrid>
                <a:gridCol w="1462775">
                  <a:extLst>
                    <a:ext uri="{9D8B030D-6E8A-4147-A177-3AD203B41FA5}">
                      <a16:colId xmlns:a16="http://schemas.microsoft.com/office/drawing/2014/main" val="293914253"/>
                    </a:ext>
                  </a:extLst>
                </a:gridCol>
                <a:gridCol w="3581591">
                  <a:extLst>
                    <a:ext uri="{9D8B030D-6E8A-4147-A177-3AD203B41FA5}">
                      <a16:colId xmlns:a16="http://schemas.microsoft.com/office/drawing/2014/main" val="3597804335"/>
                    </a:ext>
                  </a:extLst>
                </a:gridCol>
                <a:gridCol w="2077453">
                  <a:extLst>
                    <a:ext uri="{9D8B030D-6E8A-4147-A177-3AD203B41FA5}">
                      <a16:colId xmlns:a16="http://schemas.microsoft.com/office/drawing/2014/main" val="1721614072"/>
                    </a:ext>
                  </a:extLst>
                </a:gridCol>
                <a:gridCol w="1118030">
                  <a:extLst>
                    <a:ext uri="{9D8B030D-6E8A-4147-A177-3AD203B41FA5}">
                      <a16:colId xmlns:a16="http://schemas.microsoft.com/office/drawing/2014/main" val="3246706267"/>
                    </a:ext>
                  </a:extLst>
                </a:gridCol>
              </a:tblGrid>
              <a:tr h="827847">
                <a:tc>
                  <a:txBody>
                    <a:bodyPr/>
                    <a:lstStyle/>
                    <a:p>
                      <a:pPr marL="0" algn="l" defTabSz="685783" rtl="0" eaLnBrk="1" latinLnBrk="0" hangingPunct="1"/>
                      <a:r>
                        <a:rPr lang="en-US" sz="1200" b="1" kern="1200">
                          <a:solidFill>
                            <a:schemeClr val="tx1"/>
                          </a:solidFill>
                          <a:latin typeface="+mn-lt"/>
                          <a:ea typeface="+mn-ea"/>
                          <a:cs typeface="+mn-cs"/>
                        </a:rPr>
                        <a:t>Title</a:t>
                      </a:r>
                    </a:p>
                  </a:txBody>
                  <a:tcPr anchor="b">
                    <a:solidFill>
                      <a:srgbClr val="FFC000">
                        <a:alpha val="50196"/>
                      </a:srgbClr>
                    </a:solidFill>
                  </a:tcPr>
                </a:tc>
                <a:tc>
                  <a:txBody>
                    <a:bodyPr/>
                    <a:lstStyle/>
                    <a:p>
                      <a:r>
                        <a:rPr lang="en-US" sz="1200" b="1">
                          <a:latin typeface="+mn-lt"/>
                        </a:rPr>
                        <a:t>Summary of Regulation Changes Under Consideration</a:t>
                      </a:r>
                    </a:p>
                  </a:txBody>
                  <a:tcPr anchor="b">
                    <a:solidFill>
                      <a:srgbClr val="FFC000">
                        <a:alpha val="50196"/>
                      </a:srgbClr>
                    </a:solidFill>
                  </a:tcPr>
                </a:tc>
                <a:tc>
                  <a:txBody>
                    <a:bodyPr/>
                    <a:lstStyle/>
                    <a:p>
                      <a:pPr marL="0" algn="l" defTabSz="685783" rtl="0" eaLnBrk="1" latinLnBrk="0" hangingPunct="1"/>
                      <a:r>
                        <a:rPr lang="en-US" sz="1200" b="1" kern="1200">
                          <a:solidFill>
                            <a:schemeClr val="tx1"/>
                          </a:solidFill>
                          <a:latin typeface="+mn-lt"/>
                          <a:ea typeface="+mn-ea"/>
                          <a:cs typeface="+mn-cs"/>
                        </a:rPr>
                        <a:t>Impact</a:t>
                      </a:r>
                    </a:p>
                  </a:txBody>
                  <a:tcPr anchor="b">
                    <a:solidFill>
                      <a:srgbClr val="FFC000">
                        <a:alpha val="50196"/>
                      </a:srgbClr>
                    </a:solidFill>
                  </a:tcPr>
                </a:tc>
                <a:tc>
                  <a:txBody>
                    <a:bodyPr/>
                    <a:lstStyle/>
                    <a:p>
                      <a:pPr marL="0" lvl="0" algn="l" defTabSz="685783" rtl="0" eaLnBrk="1" latinLnBrk="0" hangingPunct="1">
                        <a:lnSpc>
                          <a:spcPct val="100000"/>
                        </a:lnSpc>
                        <a:spcBef>
                          <a:spcPts val="0"/>
                        </a:spcBef>
                        <a:spcAft>
                          <a:spcPts val="0"/>
                        </a:spcAft>
                        <a:buNone/>
                      </a:pPr>
                      <a:r>
                        <a:rPr lang="en-US" sz="1200" b="1" kern="1200" noProof="0">
                          <a:solidFill>
                            <a:schemeClr val="tx1"/>
                          </a:solidFill>
                          <a:latin typeface="+mn-lt"/>
                          <a:ea typeface="+mn-ea"/>
                          <a:cs typeface="+mn-cs"/>
                        </a:rPr>
                        <a:t>Other Agency  </a:t>
                      </a:r>
                    </a:p>
                    <a:p>
                      <a:pPr marL="0" lvl="0" algn="l" defTabSz="685783" rtl="0" eaLnBrk="1" latinLnBrk="0" hangingPunct="1">
                        <a:lnSpc>
                          <a:spcPct val="100000"/>
                        </a:lnSpc>
                        <a:spcBef>
                          <a:spcPts val="0"/>
                        </a:spcBef>
                        <a:spcAft>
                          <a:spcPts val="0"/>
                        </a:spcAft>
                        <a:buNone/>
                      </a:pPr>
                      <a:r>
                        <a:rPr lang="en-US" sz="1200" b="1" kern="1200" noProof="0">
                          <a:solidFill>
                            <a:schemeClr val="tx1"/>
                          </a:solidFill>
                          <a:latin typeface="+mn-lt"/>
                          <a:ea typeface="+mn-ea"/>
                          <a:cs typeface="+mn-cs"/>
                        </a:rPr>
                        <a:t>Alignment</a:t>
                      </a:r>
                    </a:p>
                  </a:txBody>
                  <a:tcPr anchor="b">
                    <a:solidFill>
                      <a:srgbClr val="FFC000">
                        <a:alpha val="50196"/>
                      </a:srgbClr>
                    </a:solidFill>
                  </a:tcPr>
                </a:tc>
                <a:extLst>
                  <a:ext uri="{0D108BD9-81ED-4DB2-BD59-A6C34878D82A}">
                    <a16:rowId xmlns:a16="http://schemas.microsoft.com/office/drawing/2014/main" val="553868480"/>
                  </a:ext>
                </a:extLst>
              </a:tr>
              <a:tr h="1177055">
                <a:tc>
                  <a:txBody>
                    <a:bodyPr/>
                    <a:lstStyle/>
                    <a:p>
                      <a:r>
                        <a:rPr lang="en-US" sz="1200" b="1">
                          <a:latin typeface="+mn-lt"/>
                        </a:rPr>
                        <a:t>Hours for Full-Time Eligibility </a:t>
                      </a:r>
                      <a:r>
                        <a:rPr lang="en-US" sz="1200" b="0">
                          <a:latin typeface="+mn-lt"/>
                        </a:rPr>
                        <a:t> </a:t>
                      </a:r>
                    </a:p>
                    <a:p>
                      <a:endParaRPr lang="en-US" sz="1200" b="0">
                        <a:latin typeface="+mn-lt"/>
                      </a:endParaRPr>
                    </a:p>
                    <a:p>
                      <a:r>
                        <a:rPr lang="en-US" sz="1200" b="0">
                          <a:latin typeface="+mn-lt"/>
                        </a:rPr>
                        <a:t>606 CMR 10.02 Definitions</a:t>
                      </a:r>
                    </a:p>
                  </a:txBody>
                  <a:tcPr/>
                </a:tc>
                <a:tc>
                  <a:txBody>
                    <a:bodyPr/>
                    <a:lstStyle/>
                    <a:p>
                      <a:pPr marL="0" marR="0" lvl="0" algn="l">
                        <a:lnSpc>
                          <a:spcPct val="107000"/>
                        </a:lnSpc>
                        <a:spcBef>
                          <a:spcPts val="0"/>
                        </a:spcBef>
                        <a:spcAft>
                          <a:spcPts val="800"/>
                        </a:spcAft>
                        <a:buNone/>
                      </a:pPr>
                      <a:r>
                        <a:rPr lang="en-US" sz="1200" b="0" i="0" u="none" strike="noStrike" baseline="0" noProof="0">
                          <a:solidFill>
                            <a:schemeClr val="tx1"/>
                          </a:solidFill>
                          <a:effectLst/>
                          <a:latin typeface="+mn-lt"/>
                        </a:rPr>
                        <a:t>Reduce requirements for participation in an approved activity to an average of 25 hours or more per week.</a:t>
                      </a:r>
                      <a:r>
                        <a:rPr lang="en-US" sz="1200">
                          <a:solidFill>
                            <a:schemeClr val="tx1"/>
                          </a:solidFill>
                          <a:effectLst/>
                          <a:latin typeface="+mn-lt"/>
                          <a:ea typeface="Calibri" panose="020F0502020204030204" pitchFamily="34" charset="0"/>
                          <a:cs typeface="Arial"/>
                        </a:rPr>
                        <a:t> Reduce requirements for participation in a part-time approved activity to an average of 20 hours, but less than 25 hours per week.</a:t>
                      </a:r>
                    </a:p>
                  </a:txBody>
                  <a:tcPr marL="114300" marR="114300" marT="0" marB="0" anchor="ctr"/>
                </a:tc>
                <a:tc rowSpan="2">
                  <a:txBody>
                    <a:bodyPr/>
                    <a:lstStyle/>
                    <a:p>
                      <a:pPr marL="0" marR="0" lvl="0" indent="0" algn="l">
                        <a:lnSpc>
                          <a:spcPct val="107000"/>
                        </a:lnSpc>
                        <a:spcBef>
                          <a:spcPts val="0"/>
                        </a:spcBef>
                        <a:spcAft>
                          <a:spcPts val="0"/>
                        </a:spcAft>
                        <a:buFont typeface="Arial" panose="020B0604020202020204" pitchFamily="34" charset="0"/>
                        <a:buNone/>
                      </a:pPr>
                      <a:endParaRPr lang="en-US" sz="1200" b="1">
                        <a:effectLst/>
                        <a:latin typeface="+mn-lt"/>
                        <a:cs typeface="+mn-cs"/>
                      </a:endParaRPr>
                    </a:p>
                    <a:p>
                      <a:pPr marL="171450" marR="0" lvl="0" indent="-171450" algn="l">
                        <a:lnSpc>
                          <a:spcPct val="107000"/>
                        </a:lnSpc>
                        <a:spcBef>
                          <a:spcPts val="0"/>
                        </a:spcBef>
                        <a:spcAft>
                          <a:spcPts val="0"/>
                        </a:spcAft>
                        <a:buFont typeface="Arial" panose="020B0604020202020204" pitchFamily="34" charset="0"/>
                        <a:buChar char="•"/>
                      </a:pPr>
                      <a:r>
                        <a:rPr lang="en-US" sz="1200">
                          <a:effectLst/>
                          <a:latin typeface="+mn-lt"/>
                          <a:cs typeface="Arial"/>
                        </a:rPr>
                        <a:t>Increase equity of access to child care</a:t>
                      </a:r>
                    </a:p>
                    <a:p>
                      <a:pPr marL="171450" marR="0" lvl="0" indent="-171450" algn="l">
                        <a:lnSpc>
                          <a:spcPct val="107000"/>
                        </a:lnSpc>
                        <a:spcBef>
                          <a:spcPts val="0"/>
                        </a:spcBef>
                        <a:spcAft>
                          <a:spcPts val="0"/>
                        </a:spcAft>
                        <a:buFont typeface="Arial" panose="020B0604020202020204" pitchFamily="34" charset="0"/>
                        <a:buChar char="•"/>
                      </a:pPr>
                      <a:endParaRPr lang="en-US" sz="1200">
                        <a:effectLst/>
                        <a:latin typeface="+mn-lt"/>
                        <a:cs typeface="Arial" panose="020B0604020202020204" pitchFamily="34" charset="0"/>
                      </a:endParaRPr>
                    </a:p>
                    <a:p>
                      <a:pPr marL="171450" marR="0" lvl="0" indent="-171450" algn="l">
                        <a:lnSpc>
                          <a:spcPct val="107000"/>
                        </a:lnSpc>
                        <a:spcBef>
                          <a:spcPts val="0"/>
                        </a:spcBef>
                        <a:spcAft>
                          <a:spcPts val="0"/>
                        </a:spcAft>
                        <a:buFont typeface="Arial" panose="020B0604020202020204" pitchFamily="34" charset="0"/>
                        <a:buChar char="•"/>
                      </a:pPr>
                      <a:r>
                        <a:rPr lang="en-US" sz="1200">
                          <a:effectLst/>
                          <a:latin typeface="+mn-lt"/>
                          <a:cs typeface="Arial"/>
                        </a:rPr>
                        <a:t>Better reflect the lived day-to-day experiences of parents in Massachusetts </a:t>
                      </a:r>
                    </a:p>
                    <a:p>
                      <a:pPr marL="342900" marR="0" lvl="0" indent="-342900" algn="l">
                        <a:lnSpc>
                          <a:spcPct val="107000"/>
                        </a:lnSpc>
                        <a:spcBef>
                          <a:spcPts val="0"/>
                        </a:spcBef>
                        <a:spcAft>
                          <a:spcPts val="0"/>
                        </a:spcAft>
                        <a:buFont typeface="Symbol" panose="05050102010706020507" pitchFamily="18" charset="2"/>
                        <a:buChar char=""/>
                      </a:pPr>
                      <a:endParaRPr lang="en-US" sz="1200">
                        <a:effectLst/>
                        <a:latin typeface="+mn-lt"/>
                        <a:cs typeface="Arial" panose="020B0604020202020204" pitchFamily="34" charset="0"/>
                      </a:endParaRPr>
                    </a:p>
                    <a:p>
                      <a:pPr marL="171450" marR="0" lvl="0" indent="-171450" algn="l">
                        <a:lnSpc>
                          <a:spcPct val="107000"/>
                        </a:lnSpc>
                        <a:spcBef>
                          <a:spcPts val="0"/>
                        </a:spcBef>
                        <a:spcAft>
                          <a:spcPts val="800"/>
                        </a:spcAft>
                        <a:buFont typeface="Arial" panose="020B0604020202020204" pitchFamily="34" charset="0"/>
                        <a:buChar char="•"/>
                      </a:pPr>
                      <a:r>
                        <a:rPr lang="en-US" sz="1200">
                          <a:effectLst/>
                          <a:latin typeface="+mn-lt"/>
                          <a:cs typeface="Arial"/>
                        </a:rPr>
                        <a:t>Improve services for working parents with variable hours and commutes  </a:t>
                      </a:r>
                    </a:p>
                    <a:p>
                      <a:pPr marL="0" marR="0" algn="l">
                        <a:lnSpc>
                          <a:spcPct val="107000"/>
                        </a:lnSpc>
                        <a:spcBef>
                          <a:spcPts val="0"/>
                        </a:spcBef>
                        <a:spcAft>
                          <a:spcPts val="800"/>
                        </a:spcAft>
                      </a:pPr>
                      <a:endParaRPr lang="en-US" sz="1200">
                        <a:effectLst/>
                        <a:latin typeface="+mn-lt"/>
                        <a:cs typeface="Arial"/>
                      </a:endParaRPr>
                    </a:p>
                  </a:txBody>
                  <a:tcPr/>
                </a:tc>
                <a:tc>
                  <a:txBody>
                    <a:bodyPr/>
                    <a:lstStyle/>
                    <a:p>
                      <a:endParaRPr lang="en-US" sz="1200">
                        <a:latin typeface="+mn-lt"/>
                      </a:endParaRPr>
                    </a:p>
                  </a:txBody>
                  <a:tcPr>
                    <a:noFill/>
                  </a:tcPr>
                </a:tc>
                <a:extLst>
                  <a:ext uri="{0D108BD9-81ED-4DB2-BD59-A6C34878D82A}">
                    <a16:rowId xmlns:a16="http://schemas.microsoft.com/office/drawing/2014/main" val="3859378498"/>
                  </a:ext>
                </a:extLst>
              </a:tr>
              <a:tr h="1438622">
                <a:tc>
                  <a:txBody>
                    <a:bodyPr/>
                    <a:lstStyle/>
                    <a:p>
                      <a:r>
                        <a:rPr lang="en-US" sz="1200" b="1">
                          <a:latin typeface="+mn-lt"/>
                        </a:rPr>
                        <a:t>Enrollment Based Payment </a:t>
                      </a:r>
                      <a:endParaRPr lang="en-US" sz="1200" b="0">
                        <a:latin typeface="+mn-lt"/>
                      </a:endParaRPr>
                    </a:p>
                    <a:p>
                      <a:endParaRPr lang="en-US" sz="1200" b="0">
                        <a:latin typeface="+mn-lt"/>
                      </a:endParaRPr>
                    </a:p>
                    <a:p>
                      <a:r>
                        <a:rPr lang="en-US" sz="1200" b="0">
                          <a:latin typeface="+mn-lt"/>
                        </a:rPr>
                        <a:t>606 CMR 10.09</a:t>
                      </a:r>
                      <a:endParaRPr lang="en-US" sz="1200" b="1">
                        <a:latin typeface="+mn-lt"/>
                      </a:endParaRPr>
                    </a:p>
                  </a:txBody>
                  <a:tcPr/>
                </a:tc>
                <a:tc>
                  <a:txBody>
                    <a:bodyPr/>
                    <a:lstStyle/>
                    <a:p>
                      <a:pPr lvl="0"/>
                      <a:r>
                        <a:rPr lang="en-US" sz="1200" kern="1200">
                          <a:solidFill>
                            <a:schemeClr val="tx1"/>
                          </a:solidFill>
                          <a:effectLst/>
                          <a:latin typeface="+mn-lt"/>
                          <a:ea typeface="+mn-ea"/>
                          <a:cs typeface="+mn-cs"/>
                        </a:rPr>
                        <a:t>Change reimbursement to child care educators/providers shall be made on an enrollment basis, in accordance with rates and policy established by the EEC.</a:t>
                      </a:r>
                    </a:p>
                  </a:txBody>
                  <a:tcPr marL="114300" marR="114300" marT="0" marB="0"/>
                </a:tc>
                <a:tc vMerge="1">
                  <a:txBody>
                    <a:bodyPr/>
                    <a:lstStyle/>
                    <a:p>
                      <a:pPr marL="0" marR="0" algn="l">
                        <a:lnSpc>
                          <a:spcPct val="107000"/>
                        </a:lnSpc>
                        <a:spcBef>
                          <a:spcPts val="0"/>
                        </a:spcBef>
                        <a:spcAft>
                          <a:spcPts val="800"/>
                        </a:spcAft>
                      </a:pPr>
                      <a:endParaRPr lang="en-US" sz="1200">
                        <a:effectLst/>
                        <a:latin typeface="+mn-lt"/>
                        <a:cs typeface="Arial"/>
                      </a:endParaRPr>
                    </a:p>
                  </a:txBody>
                  <a:tcPr/>
                </a:tc>
                <a:tc>
                  <a:txBody>
                    <a:bodyPr/>
                    <a:lstStyle/>
                    <a:p>
                      <a:endParaRPr lang="en-US" sz="1200">
                        <a:latin typeface="+mn-lt"/>
                      </a:endParaRPr>
                    </a:p>
                  </a:txBody>
                  <a:tcPr>
                    <a:noFill/>
                  </a:tcPr>
                </a:tc>
                <a:extLst>
                  <a:ext uri="{0D108BD9-81ED-4DB2-BD59-A6C34878D82A}">
                    <a16:rowId xmlns:a16="http://schemas.microsoft.com/office/drawing/2014/main" val="971629351"/>
                  </a:ext>
                </a:extLst>
              </a:tr>
            </a:tbl>
          </a:graphicData>
        </a:graphic>
      </p:graphicFrame>
      <p:grpSp>
        <p:nvGrpSpPr>
          <p:cNvPr id="9" name="Group 8">
            <a:extLst>
              <a:ext uri="{FF2B5EF4-FFF2-40B4-BE49-F238E27FC236}">
                <a16:creationId xmlns:a16="http://schemas.microsoft.com/office/drawing/2014/main" id="{84339C37-181C-5AA8-30D4-AA4DBA6EDC26}"/>
              </a:ext>
            </a:extLst>
          </p:cNvPr>
          <p:cNvGrpSpPr/>
          <p:nvPr/>
        </p:nvGrpSpPr>
        <p:grpSpPr>
          <a:xfrm>
            <a:off x="133308" y="68826"/>
            <a:ext cx="790506" cy="845575"/>
            <a:chOff x="1264017" y="4703468"/>
            <a:chExt cx="1046564" cy="1046564"/>
          </a:xfrm>
        </p:grpSpPr>
        <p:sp>
          <p:nvSpPr>
            <p:cNvPr id="4" name="Oval 3">
              <a:extLst>
                <a:ext uri="{FF2B5EF4-FFF2-40B4-BE49-F238E27FC236}">
                  <a16:creationId xmlns:a16="http://schemas.microsoft.com/office/drawing/2014/main" id="{D4FBAA62-962E-96FB-875F-1ED450102342}"/>
                </a:ext>
              </a:extLst>
            </p:cNvPr>
            <p:cNvSpPr/>
            <p:nvPr/>
          </p:nvSpPr>
          <p:spPr>
            <a:xfrm>
              <a:off x="1264017" y="4703468"/>
              <a:ext cx="1046564" cy="1046564"/>
            </a:xfrm>
            <a:prstGeom prst="ellipse">
              <a:avLst/>
            </a:prstGeom>
            <a:solidFill>
              <a:srgbClr val="FFC000">
                <a:alpha val="50000"/>
              </a:srgbClr>
            </a:solidFill>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pic>
          <p:nvPicPr>
            <p:cNvPr id="5" name="Graphic 4" descr="Family with two children with solid fill">
              <a:extLst>
                <a:ext uri="{FF2B5EF4-FFF2-40B4-BE49-F238E27FC236}">
                  <a16:creationId xmlns:a16="http://schemas.microsoft.com/office/drawing/2014/main" id="{26E76081-941C-193F-83E0-4F7297CCB92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352959" y="4805082"/>
              <a:ext cx="868680" cy="868680"/>
            </a:xfrm>
            <a:prstGeom prst="rect">
              <a:avLst/>
            </a:prstGeom>
          </p:spPr>
        </p:pic>
      </p:grpSp>
      <p:sp>
        <p:nvSpPr>
          <p:cNvPr id="6" name="TextBox 5">
            <a:extLst>
              <a:ext uri="{FF2B5EF4-FFF2-40B4-BE49-F238E27FC236}">
                <a16:creationId xmlns:a16="http://schemas.microsoft.com/office/drawing/2014/main" id="{AEE38446-560D-42DD-55EC-9B44F38814B7}"/>
              </a:ext>
            </a:extLst>
          </p:cNvPr>
          <p:cNvSpPr txBox="1"/>
          <p:nvPr/>
        </p:nvSpPr>
        <p:spPr>
          <a:xfrm flipH="1">
            <a:off x="1089318" y="316117"/>
            <a:ext cx="5961791" cy="461665"/>
          </a:xfrm>
          <a:prstGeom prst="rect">
            <a:avLst/>
          </a:prstGeom>
          <a:noFill/>
        </p:spPr>
        <p:txBody>
          <a:bodyPr wrap="square" rtlCol="0">
            <a:spAutoFit/>
          </a:bodyPr>
          <a:lstStyle/>
          <a:p>
            <a:r>
              <a:rPr lang="en-US" sz="2400">
                <a:latin typeface="+mj-lt"/>
              </a:rPr>
              <a:t> </a:t>
            </a:r>
          </a:p>
        </p:txBody>
      </p:sp>
      <p:sp>
        <p:nvSpPr>
          <p:cNvPr id="7" name="TextBox 6">
            <a:extLst>
              <a:ext uri="{FF2B5EF4-FFF2-40B4-BE49-F238E27FC236}">
                <a16:creationId xmlns:a16="http://schemas.microsoft.com/office/drawing/2014/main" id="{5D38ED3C-C751-0DC1-E2D9-07502EDE75B5}"/>
              </a:ext>
            </a:extLst>
          </p:cNvPr>
          <p:cNvSpPr txBox="1"/>
          <p:nvPr/>
        </p:nvSpPr>
        <p:spPr>
          <a:xfrm flipH="1">
            <a:off x="1089318" y="296866"/>
            <a:ext cx="6554745" cy="461665"/>
          </a:xfrm>
          <a:prstGeom prst="rect">
            <a:avLst/>
          </a:prstGeom>
          <a:noFill/>
        </p:spPr>
        <p:txBody>
          <a:bodyPr wrap="square" rtlCol="0">
            <a:spAutoFit/>
          </a:bodyPr>
          <a:lstStyle/>
          <a:p>
            <a:r>
              <a:rPr lang="en-US" sz="2400">
                <a:latin typeface="+mj-lt"/>
              </a:rPr>
              <a:t>Expand Child Care Hours and Payments</a:t>
            </a:r>
          </a:p>
        </p:txBody>
      </p:sp>
      <p:sp>
        <p:nvSpPr>
          <p:cNvPr id="10" name="TextBox 9">
            <a:extLst>
              <a:ext uri="{FF2B5EF4-FFF2-40B4-BE49-F238E27FC236}">
                <a16:creationId xmlns:a16="http://schemas.microsoft.com/office/drawing/2014/main" id="{45D0D25A-CD16-4993-8F74-56F65A83E3BF}"/>
              </a:ext>
            </a:extLst>
          </p:cNvPr>
          <p:cNvSpPr txBox="1"/>
          <p:nvPr/>
        </p:nvSpPr>
        <p:spPr>
          <a:xfrm>
            <a:off x="0" y="6510805"/>
            <a:ext cx="1249212" cy="215444"/>
          </a:xfrm>
          <a:prstGeom prst="rect">
            <a:avLst/>
          </a:prstGeom>
          <a:noFill/>
        </p:spPr>
        <p:txBody>
          <a:bodyPr wrap="square">
            <a:spAutoFit/>
          </a:bodyPr>
          <a:lstStyle/>
          <a:p>
            <a:pPr marL="123822">
              <a:buClr>
                <a:srgbClr val="000000"/>
              </a:buClr>
              <a:buSzPts val="1000"/>
              <a:defRPr/>
            </a:pPr>
            <a:r>
              <a:rPr lang="en-US" sz="800" kern="0">
                <a:solidFill>
                  <a:srgbClr val="000000"/>
                </a:solidFill>
                <a:latin typeface="Arial" panose="020B0604020202020204"/>
                <a:cs typeface="Arial"/>
              </a:rPr>
              <a:t>November 8, 2022</a:t>
            </a:r>
          </a:p>
        </p:txBody>
      </p:sp>
      <p:sp>
        <p:nvSpPr>
          <p:cNvPr id="11" name="Slide Number Placeholder 1">
            <a:extLst>
              <a:ext uri="{FF2B5EF4-FFF2-40B4-BE49-F238E27FC236}">
                <a16:creationId xmlns:a16="http://schemas.microsoft.com/office/drawing/2014/main" id="{296F5944-FB17-4BEA-A607-9D83C5B1014C}"/>
              </a:ext>
            </a:extLst>
          </p:cNvPr>
          <p:cNvSpPr txBox="1">
            <a:spLocks/>
          </p:cNvSpPr>
          <p:nvPr/>
        </p:nvSpPr>
        <p:spPr bwMode="auto">
          <a:xfrm>
            <a:off x="7210425" y="6594475"/>
            <a:ext cx="1933575" cy="263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r" defTabSz="457200" rtl="0" eaLnBrk="1" latinLnBrk="0" hangingPunct="1">
              <a:spcBef>
                <a:spcPct val="0"/>
              </a:spcBef>
              <a:defRPr sz="800" b="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A56C0EC-3B98-441E-AA55-70D5E6ACE5C8}" type="slidenum">
              <a:rPr kumimoji="0" lang="en-US" sz="8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a:t>
            </a:fld>
            <a:endParaRPr kumimoji="0" lang="en-US" sz="800" b="0" i="0" u="none" strike="noStrike" kern="1200" cap="none" spc="0" normalizeH="0" baseline="0" noProof="0">
              <a:ln>
                <a:noFill/>
              </a:ln>
              <a:solidFill>
                <a:srgbClr val="000000"/>
              </a:solidFill>
              <a:effectLst/>
              <a:uLnTx/>
              <a:uFillTx/>
              <a:latin typeface="Arial" panose="020B0604020202020204"/>
              <a:ea typeface="+mn-ea"/>
              <a:cs typeface="+mn-cs"/>
            </a:endParaRPr>
          </a:p>
        </p:txBody>
      </p:sp>
    </p:spTree>
    <p:extLst>
      <p:ext uri="{BB962C8B-B14F-4D97-AF65-F5344CB8AC3E}">
        <p14:creationId xmlns:p14="http://schemas.microsoft.com/office/powerpoint/2010/main" val="35751286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C180F1A0-09BF-734E-0442-EA17D1517A08}"/>
              </a:ext>
            </a:extLst>
          </p:cNvPr>
          <p:cNvGraphicFramePr>
            <a:graphicFrameLocks noGrp="1"/>
          </p:cNvGraphicFramePr>
          <p:nvPr>
            <p:extLst>
              <p:ext uri="{D42A27DB-BD31-4B8C-83A1-F6EECF244321}">
                <p14:modId xmlns:p14="http://schemas.microsoft.com/office/powerpoint/2010/main" val="1593790337"/>
              </p:ext>
            </p:extLst>
          </p:nvPr>
        </p:nvGraphicFramePr>
        <p:xfrm>
          <a:off x="441331" y="914512"/>
          <a:ext cx="8239849" cy="5698724"/>
        </p:xfrm>
        <a:graphic>
          <a:graphicData uri="http://schemas.openxmlformats.org/drawingml/2006/table">
            <a:tbl>
              <a:tblPr firstRow="1" bandRow="1">
                <a:tableStyleId>{5940675A-B579-460E-94D1-54222C63F5DA}</a:tableStyleId>
              </a:tblPr>
              <a:tblGrid>
                <a:gridCol w="1462775">
                  <a:extLst>
                    <a:ext uri="{9D8B030D-6E8A-4147-A177-3AD203B41FA5}">
                      <a16:colId xmlns:a16="http://schemas.microsoft.com/office/drawing/2014/main" val="293914253"/>
                    </a:ext>
                  </a:extLst>
                </a:gridCol>
                <a:gridCol w="3581591">
                  <a:extLst>
                    <a:ext uri="{9D8B030D-6E8A-4147-A177-3AD203B41FA5}">
                      <a16:colId xmlns:a16="http://schemas.microsoft.com/office/drawing/2014/main" val="3597804335"/>
                    </a:ext>
                  </a:extLst>
                </a:gridCol>
                <a:gridCol w="2077453">
                  <a:extLst>
                    <a:ext uri="{9D8B030D-6E8A-4147-A177-3AD203B41FA5}">
                      <a16:colId xmlns:a16="http://schemas.microsoft.com/office/drawing/2014/main" val="1721614072"/>
                    </a:ext>
                  </a:extLst>
                </a:gridCol>
                <a:gridCol w="1118030">
                  <a:extLst>
                    <a:ext uri="{9D8B030D-6E8A-4147-A177-3AD203B41FA5}">
                      <a16:colId xmlns:a16="http://schemas.microsoft.com/office/drawing/2014/main" val="3246706267"/>
                    </a:ext>
                  </a:extLst>
                </a:gridCol>
              </a:tblGrid>
              <a:tr h="321251">
                <a:tc>
                  <a:txBody>
                    <a:bodyPr/>
                    <a:lstStyle/>
                    <a:p>
                      <a:pPr marL="0" algn="l" defTabSz="685783" rtl="0" eaLnBrk="1" latinLnBrk="0" hangingPunct="1"/>
                      <a:r>
                        <a:rPr lang="en-US" sz="1200" b="1" kern="1200">
                          <a:solidFill>
                            <a:schemeClr val="tx1"/>
                          </a:solidFill>
                          <a:latin typeface="+mn-lt"/>
                          <a:ea typeface="+mn-ea"/>
                          <a:cs typeface="+mn-cs"/>
                        </a:rPr>
                        <a:t>Title</a:t>
                      </a:r>
                    </a:p>
                  </a:txBody>
                  <a:tcPr anchor="b">
                    <a:solidFill>
                      <a:srgbClr val="FFC000">
                        <a:alpha val="50196"/>
                      </a:srgbClr>
                    </a:solidFill>
                  </a:tcPr>
                </a:tc>
                <a:tc>
                  <a:txBody>
                    <a:bodyPr/>
                    <a:lstStyle/>
                    <a:p>
                      <a:r>
                        <a:rPr lang="en-US" sz="1200" b="1">
                          <a:latin typeface="+mn-lt"/>
                        </a:rPr>
                        <a:t>Summary of Regulation Changes Under Consideration</a:t>
                      </a:r>
                    </a:p>
                  </a:txBody>
                  <a:tcPr anchor="b">
                    <a:solidFill>
                      <a:srgbClr val="FFC000">
                        <a:alpha val="50196"/>
                      </a:srgbClr>
                    </a:solidFill>
                  </a:tcPr>
                </a:tc>
                <a:tc>
                  <a:txBody>
                    <a:bodyPr/>
                    <a:lstStyle/>
                    <a:p>
                      <a:pPr marL="0" algn="l" defTabSz="685783" rtl="0" eaLnBrk="1" latinLnBrk="0" hangingPunct="1"/>
                      <a:r>
                        <a:rPr lang="en-US" sz="1200" b="1" kern="1200">
                          <a:solidFill>
                            <a:schemeClr val="tx1"/>
                          </a:solidFill>
                          <a:latin typeface="+mn-lt"/>
                          <a:ea typeface="+mn-ea"/>
                          <a:cs typeface="+mn-cs"/>
                        </a:rPr>
                        <a:t>Impact</a:t>
                      </a:r>
                    </a:p>
                  </a:txBody>
                  <a:tcPr anchor="b">
                    <a:solidFill>
                      <a:srgbClr val="FFC000">
                        <a:alpha val="50196"/>
                      </a:srgbClr>
                    </a:solidFill>
                  </a:tcPr>
                </a:tc>
                <a:tc>
                  <a:txBody>
                    <a:bodyPr/>
                    <a:lstStyle/>
                    <a:p>
                      <a:pPr marL="0" lvl="0" algn="l" defTabSz="685783" rtl="0" eaLnBrk="1" latinLnBrk="0" hangingPunct="1">
                        <a:lnSpc>
                          <a:spcPct val="100000"/>
                        </a:lnSpc>
                        <a:spcBef>
                          <a:spcPts val="0"/>
                        </a:spcBef>
                        <a:spcAft>
                          <a:spcPts val="0"/>
                        </a:spcAft>
                        <a:buNone/>
                      </a:pPr>
                      <a:r>
                        <a:rPr lang="en-US" sz="1200" b="1" kern="1200" noProof="0">
                          <a:solidFill>
                            <a:schemeClr val="tx1"/>
                          </a:solidFill>
                          <a:latin typeface="+mn-lt"/>
                          <a:ea typeface="+mn-ea"/>
                          <a:cs typeface="+mn-cs"/>
                        </a:rPr>
                        <a:t>Other Agency</a:t>
                      </a:r>
                    </a:p>
                    <a:p>
                      <a:pPr marL="0" lvl="0" algn="l" defTabSz="685783" rtl="0" eaLnBrk="1" latinLnBrk="0" hangingPunct="1">
                        <a:lnSpc>
                          <a:spcPct val="100000"/>
                        </a:lnSpc>
                        <a:spcBef>
                          <a:spcPts val="0"/>
                        </a:spcBef>
                        <a:spcAft>
                          <a:spcPts val="0"/>
                        </a:spcAft>
                        <a:buNone/>
                      </a:pPr>
                      <a:r>
                        <a:rPr lang="en-US" sz="1200" b="1" kern="1200" noProof="0">
                          <a:solidFill>
                            <a:schemeClr val="tx1"/>
                          </a:solidFill>
                          <a:latin typeface="+mn-lt"/>
                          <a:ea typeface="+mn-ea"/>
                          <a:cs typeface="+mn-cs"/>
                        </a:rPr>
                        <a:t>Alignment</a:t>
                      </a:r>
                    </a:p>
                  </a:txBody>
                  <a:tcPr anchor="b">
                    <a:solidFill>
                      <a:srgbClr val="FFC000">
                        <a:alpha val="50196"/>
                      </a:srgbClr>
                    </a:solidFill>
                  </a:tcPr>
                </a:tc>
                <a:extLst>
                  <a:ext uri="{0D108BD9-81ED-4DB2-BD59-A6C34878D82A}">
                    <a16:rowId xmlns:a16="http://schemas.microsoft.com/office/drawing/2014/main" val="553868480"/>
                  </a:ext>
                </a:extLst>
              </a:tr>
              <a:tr h="599361">
                <a:tc>
                  <a:txBody>
                    <a:bodyPr/>
                    <a:lstStyle/>
                    <a:p>
                      <a:r>
                        <a:rPr lang="en-US" sz="1200" b="1">
                          <a:latin typeface="+mn-lt"/>
                        </a:rPr>
                        <a:t>Travel Time </a:t>
                      </a:r>
                    </a:p>
                    <a:p>
                      <a:endParaRPr lang="en-US" sz="1200" b="0">
                        <a:latin typeface="+mn-lt"/>
                      </a:endParaRPr>
                    </a:p>
                    <a:p>
                      <a:r>
                        <a:rPr lang="en-US" sz="1200" b="0">
                          <a:latin typeface="+mn-lt"/>
                        </a:rPr>
                        <a:t>606 CMR 10.04(2)(b)(4)</a:t>
                      </a:r>
                    </a:p>
                  </a:txBody>
                  <a:tcPr anchor="ctr"/>
                </a:tc>
                <a:tc>
                  <a:txBody>
                    <a:bodyPr/>
                    <a:lstStyle/>
                    <a:p>
                      <a:pPr marL="0" marR="0" algn="l">
                        <a:lnSpc>
                          <a:spcPct val="107000"/>
                        </a:lnSpc>
                        <a:spcBef>
                          <a:spcPts val="0"/>
                        </a:spcBef>
                        <a:spcAft>
                          <a:spcPts val="800"/>
                        </a:spcAft>
                      </a:pPr>
                      <a:r>
                        <a:rPr lang="en-US" sz="1200">
                          <a:solidFill>
                            <a:srgbClr val="000000"/>
                          </a:solidFill>
                          <a:effectLst/>
                          <a:latin typeface="+mn-lt"/>
                          <a:ea typeface="Calibri" panose="020F0502020204030204" pitchFamily="34" charset="0"/>
                          <a:cs typeface="Arial"/>
                        </a:rPr>
                        <a:t>Remove the 5-hour limit of travel time per week. </a:t>
                      </a:r>
                      <a:r>
                        <a:rPr lang="en-US" sz="1200">
                          <a:solidFill>
                            <a:schemeClr val="tx1"/>
                          </a:solidFill>
                          <a:effectLst/>
                          <a:latin typeface="+mn-lt"/>
                          <a:ea typeface="Calibri" panose="020F0502020204030204" pitchFamily="34" charset="0"/>
                          <a:cs typeface="Arial"/>
                        </a:rPr>
                        <a:t>Before travel time may be added to a service need, the Parent must establish an average of at least 20 hours in an approved activity.</a:t>
                      </a:r>
                      <a:endParaRPr lang="en-US" sz="1200">
                        <a:solidFill>
                          <a:schemeClr val="tx1"/>
                        </a:solidFill>
                        <a:effectLst/>
                        <a:latin typeface="+mn-lt"/>
                        <a:ea typeface="Calibri" panose="020F0502020204030204" pitchFamily="34" charset="0"/>
                        <a:cs typeface="Arial" panose="020B0604020202020204" pitchFamily="34" charset="0"/>
                      </a:endParaRPr>
                    </a:p>
                  </a:txBody>
                  <a:tcPr marL="114300" marR="114300" marT="0" marB="0" anchor="ctr"/>
                </a:tc>
                <a:tc rowSpan="4">
                  <a:txBody>
                    <a:bodyPr/>
                    <a:lstStyle/>
                    <a:p>
                      <a:pPr marL="171450" marR="0" lvl="0" indent="-171450" algn="l">
                        <a:lnSpc>
                          <a:spcPct val="107000"/>
                        </a:lnSpc>
                        <a:spcBef>
                          <a:spcPts val="0"/>
                        </a:spcBef>
                        <a:spcAft>
                          <a:spcPts val="0"/>
                        </a:spcAft>
                        <a:buFont typeface="Arial" panose="020B0604020202020204" pitchFamily="34" charset="0"/>
                        <a:buChar char="•"/>
                      </a:pPr>
                      <a:r>
                        <a:rPr lang="en-US" sz="1200">
                          <a:effectLst/>
                          <a:latin typeface="+mn-lt"/>
                          <a:cs typeface="Arial"/>
                        </a:rPr>
                        <a:t>Increase equity of access to child care</a:t>
                      </a:r>
                    </a:p>
                    <a:p>
                      <a:pPr marL="171450" marR="0" lvl="0" indent="-171450" algn="l">
                        <a:lnSpc>
                          <a:spcPct val="107000"/>
                        </a:lnSpc>
                        <a:spcBef>
                          <a:spcPts val="0"/>
                        </a:spcBef>
                        <a:spcAft>
                          <a:spcPts val="0"/>
                        </a:spcAft>
                        <a:buFont typeface="Arial" panose="020B0604020202020204" pitchFamily="34" charset="0"/>
                        <a:buChar char="•"/>
                      </a:pPr>
                      <a:endParaRPr lang="en-US" sz="1200">
                        <a:effectLst/>
                        <a:latin typeface="+mn-lt"/>
                        <a:cs typeface="Arial" panose="020B0604020202020204" pitchFamily="34" charset="0"/>
                      </a:endParaRPr>
                    </a:p>
                    <a:p>
                      <a:pPr marL="171450" marR="0" lvl="0" indent="-171450" algn="l">
                        <a:lnSpc>
                          <a:spcPct val="107000"/>
                        </a:lnSpc>
                        <a:spcBef>
                          <a:spcPts val="0"/>
                        </a:spcBef>
                        <a:spcAft>
                          <a:spcPts val="0"/>
                        </a:spcAft>
                        <a:buFont typeface="Arial" panose="020B0604020202020204" pitchFamily="34" charset="0"/>
                        <a:buChar char="•"/>
                      </a:pPr>
                      <a:r>
                        <a:rPr lang="en-US" sz="1200">
                          <a:effectLst/>
                          <a:latin typeface="+mn-lt"/>
                          <a:cs typeface="Arial"/>
                        </a:rPr>
                        <a:t>Better reflect the lived day-to-day experiences of parents in Massachusetts </a:t>
                      </a:r>
                    </a:p>
                    <a:p>
                      <a:pPr marL="342900" marR="0" lvl="0" indent="-342900" algn="l">
                        <a:lnSpc>
                          <a:spcPct val="107000"/>
                        </a:lnSpc>
                        <a:spcBef>
                          <a:spcPts val="0"/>
                        </a:spcBef>
                        <a:spcAft>
                          <a:spcPts val="0"/>
                        </a:spcAft>
                        <a:buFont typeface="Symbol" panose="05050102010706020507" pitchFamily="18" charset="2"/>
                        <a:buChar char=""/>
                      </a:pPr>
                      <a:endParaRPr lang="en-US" sz="1200">
                        <a:effectLst/>
                        <a:latin typeface="+mn-lt"/>
                        <a:cs typeface="Arial" panose="020B0604020202020204" pitchFamily="34" charset="0"/>
                      </a:endParaRPr>
                    </a:p>
                    <a:p>
                      <a:pPr marL="171450" marR="0" lvl="0" indent="-171450" algn="l">
                        <a:lnSpc>
                          <a:spcPct val="107000"/>
                        </a:lnSpc>
                        <a:spcBef>
                          <a:spcPts val="0"/>
                        </a:spcBef>
                        <a:spcAft>
                          <a:spcPts val="800"/>
                        </a:spcAft>
                        <a:buFont typeface="Arial" panose="020B0604020202020204" pitchFamily="34" charset="0"/>
                        <a:buChar char="•"/>
                      </a:pPr>
                      <a:r>
                        <a:rPr lang="en-US" sz="1200">
                          <a:effectLst/>
                          <a:latin typeface="+mn-lt"/>
                          <a:cs typeface="Arial"/>
                        </a:rPr>
                        <a:t>Improve services for working parents with variable hours and commutes  </a:t>
                      </a:r>
                    </a:p>
                    <a:p>
                      <a:pPr marL="171450" marR="0" lvl="0" indent="-171450" algn="l">
                        <a:lnSpc>
                          <a:spcPct val="107000"/>
                        </a:lnSpc>
                        <a:spcBef>
                          <a:spcPts val="0"/>
                        </a:spcBef>
                        <a:spcAft>
                          <a:spcPts val="800"/>
                        </a:spcAft>
                        <a:buFont typeface="Arial" panose="020B0604020202020204" pitchFamily="34" charset="0"/>
                        <a:buChar char="•"/>
                      </a:pPr>
                      <a:r>
                        <a:rPr lang="en-US" sz="1200">
                          <a:effectLst/>
                          <a:latin typeface="+mn-lt"/>
                          <a:cs typeface="Arial"/>
                        </a:rPr>
                        <a:t>Remove punitive practices and language </a:t>
                      </a:r>
                    </a:p>
                    <a:p>
                      <a:pPr marL="0" marR="0" algn="l">
                        <a:lnSpc>
                          <a:spcPct val="107000"/>
                        </a:lnSpc>
                        <a:spcBef>
                          <a:spcPts val="0"/>
                        </a:spcBef>
                        <a:spcAft>
                          <a:spcPts val="800"/>
                        </a:spcAft>
                      </a:pP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114300" marR="114300" marT="0" marB="0" anchor="ctr"/>
                </a:tc>
                <a:tc>
                  <a:txBody>
                    <a:bodyPr/>
                    <a:lstStyle/>
                    <a:p>
                      <a:endParaRPr lang="en-US" sz="1200">
                        <a:latin typeface="+mn-lt"/>
                      </a:endParaRPr>
                    </a:p>
                  </a:txBody>
                  <a:tcPr>
                    <a:noFill/>
                  </a:tcPr>
                </a:tc>
                <a:extLst>
                  <a:ext uri="{0D108BD9-81ED-4DB2-BD59-A6C34878D82A}">
                    <a16:rowId xmlns:a16="http://schemas.microsoft.com/office/drawing/2014/main" val="247159901"/>
                  </a:ext>
                </a:extLst>
              </a:tr>
              <a:tr h="927374">
                <a:tc>
                  <a:txBody>
                    <a:bodyPr/>
                    <a:lstStyle/>
                    <a:p>
                      <a:r>
                        <a:rPr lang="en-US" sz="1200" b="1">
                          <a:latin typeface="+mn-lt"/>
                        </a:rPr>
                        <a:t>Fees for Excessive Absences </a:t>
                      </a:r>
                    </a:p>
                    <a:p>
                      <a:endParaRPr lang="en-US" sz="1200" b="1">
                        <a:latin typeface="+mn-lt"/>
                      </a:endParaRPr>
                    </a:p>
                    <a:p>
                      <a:r>
                        <a:rPr lang="en-US" sz="1200" b="0">
                          <a:latin typeface="+mn-lt"/>
                        </a:rPr>
                        <a:t>606 CMR 10.02 Definitions</a:t>
                      </a:r>
                    </a:p>
                  </a:txBody>
                  <a:tcPr anchor="ctr"/>
                </a:tc>
                <a:tc>
                  <a:txBody>
                    <a:bodyPr/>
                    <a:lstStyle/>
                    <a:p>
                      <a:pPr marL="0" marR="0" lvl="0" indent="0" algn="l" defTabSz="685783" rtl="0" eaLnBrk="1" fontAlgn="auto" latinLnBrk="0" hangingPunct="1">
                        <a:lnSpc>
                          <a:spcPct val="107000"/>
                        </a:lnSpc>
                        <a:spcBef>
                          <a:spcPts val="0"/>
                        </a:spcBef>
                        <a:spcAft>
                          <a:spcPts val="800"/>
                        </a:spcAft>
                        <a:buClrTx/>
                        <a:buSzTx/>
                        <a:buFontTx/>
                        <a:buNone/>
                        <a:tabLst/>
                        <a:defRPr/>
                      </a:pPr>
                      <a:r>
                        <a:rPr lang="en-US" sz="1200" u="none" strike="noStrike">
                          <a:solidFill>
                            <a:schemeClr val="tx1"/>
                          </a:solidFill>
                          <a:effectLst/>
                          <a:latin typeface="+mn-lt"/>
                          <a:ea typeface="Calibri" panose="020F0502020204030204" pitchFamily="34" charset="0"/>
                          <a:cs typeface="Arial"/>
                        </a:rPr>
                        <a:t>Amend the definition of “Intentional Program Violations.” Remove “non-payment of fees, including fees associated with excessive absences” as an example of an IPV.  </a:t>
                      </a:r>
                      <a:endParaRPr lang="en-US" sz="1200" u="none" strike="noStrike">
                        <a:solidFill>
                          <a:schemeClr val="tx1"/>
                        </a:solidFill>
                        <a:effectLst/>
                        <a:highlight>
                          <a:srgbClr val="FFFF00"/>
                        </a:highlight>
                        <a:latin typeface="+mn-lt"/>
                        <a:ea typeface="Calibri" panose="020F0502020204030204" pitchFamily="34" charset="0"/>
                        <a:cs typeface="Arial"/>
                      </a:endParaRPr>
                    </a:p>
                    <a:p>
                      <a:pPr marL="0" marR="0" algn="l">
                        <a:lnSpc>
                          <a:spcPct val="107000"/>
                        </a:lnSpc>
                        <a:spcBef>
                          <a:spcPts val="0"/>
                        </a:spcBef>
                        <a:spcAft>
                          <a:spcPts val="800"/>
                        </a:spcAft>
                      </a:pPr>
                      <a:r>
                        <a:rPr lang="en-US" sz="1200" u="none" strike="noStrike">
                          <a:solidFill>
                            <a:schemeClr val="tx1"/>
                          </a:solidFill>
                          <a:effectLst/>
                          <a:latin typeface="+mn-lt"/>
                          <a:ea typeface="Calibri" panose="020F0502020204030204" pitchFamily="34" charset="0"/>
                          <a:cs typeface="Arial"/>
                        </a:rPr>
                        <a:t>Regs will confirm that programs can still terminate for excessive absences, but they won’t be considered sanctions</a:t>
                      </a:r>
                      <a:endParaRPr lang="en-US" sz="1200" u="none" strike="noStrike">
                        <a:solidFill>
                          <a:schemeClr val="tx1"/>
                        </a:solidFill>
                        <a:effectLst/>
                        <a:latin typeface="+mn-lt"/>
                        <a:ea typeface="Calibri" panose="020F0502020204030204" pitchFamily="34" charset="0"/>
                        <a:cs typeface="Arial" panose="020B0604020202020204" pitchFamily="34" charset="0"/>
                      </a:endParaRPr>
                    </a:p>
                  </a:txBody>
                  <a:tcPr marL="114300" marR="114300" marT="0" marB="0" anchor="ctr"/>
                </a:tc>
                <a:tc vMerge="1">
                  <a:txBody>
                    <a:bodyPr/>
                    <a:lstStyle/>
                    <a:p>
                      <a:pPr marL="0" marR="0" algn="l">
                        <a:lnSpc>
                          <a:spcPct val="107000"/>
                        </a:lnSpc>
                        <a:spcBef>
                          <a:spcPts val="0"/>
                        </a:spcBef>
                        <a:spcAft>
                          <a:spcPts val="800"/>
                        </a:spcAft>
                      </a:pP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114300" marR="114300" marT="0" marB="0"/>
                </a:tc>
                <a:tc>
                  <a:txBody>
                    <a:bodyPr/>
                    <a:lstStyle/>
                    <a:p>
                      <a:endParaRPr lang="en-US" sz="1200">
                        <a:latin typeface="+mn-lt"/>
                      </a:endParaRPr>
                    </a:p>
                  </a:txBody>
                  <a:tcPr>
                    <a:noFill/>
                  </a:tcPr>
                </a:tc>
                <a:extLst>
                  <a:ext uri="{0D108BD9-81ED-4DB2-BD59-A6C34878D82A}">
                    <a16:rowId xmlns:a16="http://schemas.microsoft.com/office/drawing/2014/main" val="2952201576"/>
                  </a:ext>
                </a:extLst>
              </a:tr>
              <a:tr h="1376717">
                <a:tc>
                  <a:txBody>
                    <a:bodyPr/>
                    <a:lstStyle/>
                    <a:p>
                      <a:r>
                        <a:rPr lang="en-US" sz="1200" b="1">
                          <a:latin typeface="+mn-lt"/>
                        </a:rPr>
                        <a:t>Non-Approved Break In Care </a:t>
                      </a:r>
                      <a:endParaRPr lang="en-US" sz="1200" b="0">
                        <a:latin typeface="+mn-lt"/>
                      </a:endParaRPr>
                    </a:p>
                    <a:p>
                      <a:endParaRPr lang="en-US" sz="1200" b="0">
                        <a:latin typeface="+mn-lt"/>
                      </a:endParaRPr>
                    </a:p>
                    <a:p>
                      <a:r>
                        <a:rPr lang="en-US" sz="1200" b="0">
                          <a:latin typeface="+mn-lt"/>
                        </a:rPr>
                        <a:t>606 CMR 10.02 Definitions</a:t>
                      </a:r>
                      <a:endParaRPr lang="en-US" sz="1200" b="1">
                        <a:latin typeface="+mn-lt"/>
                      </a:endParaRPr>
                    </a:p>
                  </a:txBody>
                  <a:tcPr anchor="ctr"/>
                </a:tc>
                <a:tc>
                  <a:txBody>
                    <a:bodyPr/>
                    <a:lstStyle/>
                    <a:p>
                      <a:pPr marL="0" marR="0" lvl="0" indent="0" algn="l" rtl="0" eaLnBrk="1" fontAlgn="auto" latinLnBrk="0" hangingPunct="1">
                        <a:lnSpc>
                          <a:spcPct val="100000"/>
                        </a:lnSpc>
                        <a:spcBef>
                          <a:spcPts val="0"/>
                        </a:spcBef>
                        <a:spcAft>
                          <a:spcPts val="0"/>
                        </a:spcAft>
                        <a:buClrTx/>
                        <a:buSzTx/>
                        <a:buFontTx/>
                        <a:buNone/>
                      </a:pPr>
                      <a:r>
                        <a:rPr lang="en-US" sz="1200">
                          <a:effectLst/>
                          <a:latin typeface="+mn-lt"/>
                          <a:ea typeface="Times New Roman" panose="02020603050405020304" pitchFamily="18" charset="0"/>
                          <a:cs typeface="Arial"/>
                        </a:rPr>
                        <a:t>Replace the term “Abandonment of Subsidy” with “Non-Approved Break in Care.” </a:t>
                      </a:r>
                    </a:p>
                    <a:p>
                      <a:pPr marL="0" marR="0" lvl="0" indent="0" algn="l" rtl="0" eaLnBrk="1" fontAlgn="auto" latinLnBrk="0" hangingPunct="1">
                        <a:lnSpc>
                          <a:spcPct val="100000"/>
                        </a:lnSpc>
                        <a:spcBef>
                          <a:spcPts val="0"/>
                        </a:spcBef>
                        <a:spcAft>
                          <a:spcPts val="0"/>
                        </a:spcAft>
                        <a:buClrTx/>
                        <a:buSzTx/>
                        <a:buFontTx/>
                        <a:buNone/>
                      </a:pPr>
                      <a:endParaRPr lang="en-US" sz="1200">
                        <a:effectLst/>
                        <a:latin typeface="+mn-lt"/>
                        <a:ea typeface="Times New Roman" panose="02020603050405020304" pitchFamily="18" charset="0"/>
                        <a:cs typeface="Arial" panose="020B0604020202020204" pitchFamily="34" charset="0"/>
                      </a:endParaRPr>
                    </a:p>
                    <a:p>
                      <a:pPr marL="0" marR="0" lvl="0" indent="0" algn="l" rtl="0" eaLnBrk="1" fontAlgn="auto" latinLnBrk="0" hangingPunct="1">
                        <a:lnSpc>
                          <a:spcPct val="100000"/>
                        </a:lnSpc>
                        <a:spcBef>
                          <a:spcPts val="0"/>
                        </a:spcBef>
                        <a:spcAft>
                          <a:spcPts val="0"/>
                        </a:spcAft>
                        <a:buClrTx/>
                        <a:buSzTx/>
                        <a:buFontTx/>
                        <a:buNone/>
                      </a:pPr>
                      <a:r>
                        <a:rPr lang="en-US" sz="1200">
                          <a:effectLst/>
                          <a:latin typeface="+mn-lt"/>
                          <a:ea typeface="Times New Roman" panose="02020603050405020304" pitchFamily="18" charset="0"/>
                          <a:cs typeface="Arial"/>
                        </a:rPr>
                        <a:t>Define “Non-Approved Break In Care” as inactive (unused) placement for more than 30 days in a 12-month authorization or more than 20 days in a 12-week provisional authorization </a:t>
                      </a:r>
                    </a:p>
                  </a:txBody>
                  <a:tcPr marL="68580" marR="68580" marT="0" marB="0" anchor="ctr"/>
                </a:tc>
                <a:tc vMerge="1">
                  <a:txBody>
                    <a:bodyPr/>
                    <a:lstStyle/>
                    <a:p>
                      <a:pPr marL="0" marR="0" algn="l">
                        <a:lnSpc>
                          <a:spcPct val="107000"/>
                        </a:lnSpc>
                        <a:spcBef>
                          <a:spcPts val="0"/>
                        </a:spcBef>
                        <a:spcAft>
                          <a:spcPts val="800"/>
                        </a:spcAft>
                      </a:pPr>
                      <a:endParaRPr lang="en-US" sz="1200">
                        <a:effectLst/>
                        <a:latin typeface="+mn-lt"/>
                        <a:cs typeface="Arial" panose="020B0604020202020204" pitchFamily="34" charset="0"/>
                      </a:endParaRPr>
                    </a:p>
                  </a:txBody>
                  <a:tcPr/>
                </a:tc>
                <a:tc>
                  <a:txBody>
                    <a:bodyPr/>
                    <a:lstStyle/>
                    <a:p>
                      <a:endParaRPr lang="en-US" sz="1200">
                        <a:latin typeface="+mn-lt"/>
                      </a:endParaRPr>
                    </a:p>
                  </a:txBody>
                  <a:tcPr>
                    <a:noFill/>
                  </a:tcPr>
                </a:tc>
                <a:extLst>
                  <a:ext uri="{0D108BD9-81ED-4DB2-BD59-A6C34878D82A}">
                    <a16:rowId xmlns:a16="http://schemas.microsoft.com/office/drawing/2014/main" val="4134411945"/>
                  </a:ext>
                </a:extLst>
              </a:tr>
              <a:tr h="1260163">
                <a:tc>
                  <a:txBody>
                    <a:bodyPr/>
                    <a:lstStyle/>
                    <a:p>
                      <a:pPr marL="0" marR="0" lvl="0" indent="0" algn="l" rtl="0" eaLnBrk="1" fontAlgn="auto" latinLnBrk="0" hangingPunct="1">
                        <a:lnSpc>
                          <a:spcPct val="100000"/>
                        </a:lnSpc>
                        <a:spcBef>
                          <a:spcPts val="0"/>
                        </a:spcBef>
                        <a:spcAft>
                          <a:spcPts val="0"/>
                        </a:spcAft>
                        <a:buClrTx/>
                        <a:buSzTx/>
                        <a:buFontTx/>
                        <a:buNone/>
                      </a:pPr>
                      <a:r>
                        <a:rPr lang="en-US" sz="1200" b="1"/>
                        <a:t>DTA/TAFDC Subsidies </a:t>
                      </a:r>
                    </a:p>
                    <a:p>
                      <a:pPr marL="0" marR="0" lvl="0" indent="0" algn="l" defTabSz="685783" rtl="0" eaLnBrk="1" fontAlgn="auto" latinLnBrk="0" hangingPunct="1">
                        <a:lnSpc>
                          <a:spcPct val="100000"/>
                        </a:lnSpc>
                        <a:spcBef>
                          <a:spcPts val="0"/>
                        </a:spcBef>
                        <a:spcAft>
                          <a:spcPts val="0"/>
                        </a:spcAft>
                        <a:buClrTx/>
                        <a:buSzTx/>
                        <a:buFontTx/>
                        <a:buNone/>
                        <a:tabLst/>
                        <a:defRPr/>
                      </a:pPr>
                      <a:endParaRPr lang="en-US" sz="1200" b="0" kern="1200">
                        <a:solidFill>
                          <a:schemeClr val="tx1"/>
                        </a:solidFill>
                        <a:effectLst/>
                        <a:latin typeface="+mn-lt"/>
                        <a:ea typeface="+mn-ea"/>
                        <a:cs typeface="+mn-cs"/>
                      </a:endParaRPr>
                    </a:p>
                    <a:p>
                      <a:pPr marL="0" marR="0" lvl="0" indent="0" algn="l" defTabSz="685783" rtl="0" eaLnBrk="1" fontAlgn="auto" latinLnBrk="0" hangingPunct="1">
                        <a:lnSpc>
                          <a:spcPct val="100000"/>
                        </a:lnSpc>
                        <a:spcBef>
                          <a:spcPts val="0"/>
                        </a:spcBef>
                        <a:spcAft>
                          <a:spcPts val="0"/>
                        </a:spcAft>
                        <a:buClrTx/>
                        <a:buSzTx/>
                        <a:buFontTx/>
                        <a:buNone/>
                        <a:tabLst/>
                        <a:defRPr/>
                      </a:pPr>
                      <a:r>
                        <a:rPr lang="en-US" sz="1200" kern="1200">
                          <a:solidFill>
                            <a:schemeClr val="tx1"/>
                          </a:solidFill>
                          <a:effectLst/>
                          <a:latin typeface="+mn-lt"/>
                          <a:ea typeface="+mn-ea"/>
                          <a:cs typeface="+mn-cs"/>
                        </a:rPr>
                        <a:t>606 CMR 10.05 (1)(b)</a:t>
                      </a:r>
                    </a:p>
                  </a:txBody>
                  <a:tcPr anchor="ctr"/>
                </a:tc>
                <a:tc>
                  <a:txBody>
                    <a:bodyPr/>
                    <a:lstStyle/>
                    <a:p>
                      <a:pPr marL="0" marR="0" lvl="0" indent="0" algn="l" defTabSz="685783" rtl="0" eaLnBrk="1" fontAlgn="auto" latinLnBrk="0" hangingPunct="1">
                        <a:lnSpc>
                          <a:spcPct val="100000"/>
                        </a:lnSpc>
                        <a:spcBef>
                          <a:spcPts val="0"/>
                        </a:spcBef>
                        <a:spcAft>
                          <a:spcPts val="0"/>
                        </a:spcAft>
                        <a:buClrTx/>
                        <a:buSzTx/>
                        <a:buFontTx/>
                        <a:buNone/>
                        <a:tabLst/>
                        <a:defRPr/>
                      </a:pPr>
                      <a:r>
                        <a:rPr lang="en-US" sz="1200">
                          <a:effectLst/>
                          <a:latin typeface="+mn-lt"/>
                          <a:ea typeface="Times New Roman" panose="02020603050405020304" pitchFamily="18" charset="0"/>
                          <a:cs typeface="Arial"/>
                        </a:rPr>
                        <a:t>For parents transitioning from receiving DTA or TAFDC benefits to Financial Assistance for Childcare: remove unnecessary regulatory language about paying unpaid fee balances.</a:t>
                      </a:r>
                    </a:p>
                  </a:txBody>
                  <a:tcPr marL="68580" marR="68580" marT="0" marB="0" anchor="ctr"/>
                </a:tc>
                <a:tc vMerge="1">
                  <a:txBody>
                    <a:bodyPr/>
                    <a:lstStyle/>
                    <a:p>
                      <a:pPr marL="342900" marR="0" lvl="0" indent="-342900" algn="l">
                        <a:lnSpc>
                          <a:spcPct val="107000"/>
                        </a:lnSpc>
                        <a:spcBef>
                          <a:spcPts val="0"/>
                        </a:spcBef>
                        <a:spcAft>
                          <a:spcPts val="0"/>
                        </a:spcAft>
                        <a:buFont typeface="Symbol" panose="05050102010706020507" pitchFamily="18" charset="2"/>
                        <a:buChar char=""/>
                      </a:pPr>
                      <a:endParaRPr lang="en-US" sz="1000">
                        <a:effectLst/>
                        <a:latin typeface="Calibri"/>
                        <a:ea typeface="Calibri" panose="020F0502020204030204" pitchFamily="34" charset="0"/>
                        <a:cs typeface="Arial"/>
                      </a:endParaRPr>
                    </a:p>
                  </a:txBody>
                  <a:tcPr marL="114300" marR="114300" marT="0" marB="0"/>
                </a:tc>
                <a:tc>
                  <a:txBody>
                    <a:bodyPr/>
                    <a:lstStyle/>
                    <a:p>
                      <a:endParaRPr lang="en-US" sz="1200"/>
                    </a:p>
                  </a:txBody>
                  <a:tcPr>
                    <a:noFill/>
                  </a:tcPr>
                </a:tc>
                <a:extLst>
                  <a:ext uri="{0D108BD9-81ED-4DB2-BD59-A6C34878D82A}">
                    <a16:rowId xmlns:a16="http://schemas.microsoft.com/office/drawing/2014/main" val="541940509"/>
                  </a:ext>
                </a:extLst>
              </a:tr>
            </a:tbl>
          </a:graphicData>
        </a:graphic>
      </p:graphicFrame>
      <p:grpSp>
        <p:nvGrpSpPr>
          <p:cNvPr id="9" name="Group 8">
            <a:extLst>
              <a:ext uri="{FF2B5EF4-FFF2-40B4-BE49-F238E27FC236}">
                <a16:creationId xmlns:a16="http://schemas.microsoft.com/office/drawing/2014/main" id="{84339C37-181C-5AA8-30D4-AA4DBA6EDC26}"/>
              </a:ext>
            </a:extLst>
          </p:cNvPr>
          <p:cNvGrpSpPr/>
          <p:nvPr/>
        </p:nvGrpSpPr>
        <p:grpSpPr>
          <a:xfrm>
            <a:off x="133308" y="68826"/>
            <a:ext cx="790506" cy="845575"/>
            <a:chOff x="1264017" y="4703468"/>
            <a:chExt cx="1046564" cy="1046564"/>
          </a:xfrm>
        </p:grpSpPr>
        <p:sp>
          <p:nvSpPr>
            <p:cNvPr id="4" name="Oval 3">
              <a:extLst>
                <a:ext uri="{FF2B5EF4-FFF2-40B4-BE49-F238E27FC236}">
                  <a16:creationId xmlns:a16="http://schemas.microsoft.com/office/drawing/2014/main" id="{D4FBAA62-962E-96FB-875F-1ED450102342}"/>
                </a:ext>
              </a:extLst>
            </p:cNvPr>
            <p:cNvSpPr/>
            <p:nvPr/>
          </p:nvSpPr>
          <p:spPr>
            <a:xfrm>
              <a:off x="1264017" y="4703468"/>
              <a:ext cx="1046564" cy="1046564"/>
            </a:xfrm>
            <a:prstGeom prst="ellipse">
              <a:avLst/>
            </a:prstGeom>
            <a:solidFill>
              <a:srgbClr val="FFC000">
                <a:alpha val="50000"/>
              </a:srgbClr>
            </a:solidFill>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pic>
          <p:nvPicPr>
            <p:cNvPr id="5" name="Graphic 4" descr="Family with two children with solid fill">
              <a:extLst>
                <a:ext uri="{FF2B5EF4-FFF2-40B4-BE49-F238E27FC236}">
                  <a16:creationId xmlns:a16="http://schemas.microsoft.com/office/drawing/2014/main" id="{26E76081-941C-193F-83E0-4F7297CCB92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352959" y="4805082"/>
              <a:ext cx="868680" cy="868680"/>
            </a:xfrm>
            <a:prstGeom prst="rect">
              <a:avLst/>
            </a:prstGeom>
          </p:spPr>
        </p:pic>
      </p:grpSp>
      <p:sp>
        <p:nvSpPr>
          <p:cNvPr id="6" name="TextBox 5">
            <a:extLst>
              <a:ext uri="{FF2B5EF4-FFF2-40B4-BE49-F238E27FC236}">
                <a16:creationId xmlns:a16="http://schemas.microsoft.com/office/drawing/2014/main" id="{AEE38446-560D-42DD-55EC-9B44F38814B7}"/>
              </a:ext>
            </a:extLst>
          </p:cNvPr>
          <p:cNvSpPr txBox="1"/>
          <p:nvPr/>
        </p:nvSpPr>
        <p:spPr>
          <a:xfrm flipH="1">
            <a:off x="1089318" y="316117"/>
            <a:ext cx="5961791" cy="461665"/>
          </a:xfrm>
          <a:prstGeom prst="rect">
            <a:avLst/>
          </a:prstGeom>
          <a:noFill/>
        </p:spPr>
        <p:txBody>
          <a:bodyPr wrap="square" rtlCol="0">
            <a:spAutoFit/>
          </a:bodyPr>
          <a:lstStyle/>
          <a:p>
            <a:r>
              <a:rPr lang="en-US" sz="2400">
                <a:latin typeface="+mj-lt"/>
              </a:rPr>
              <a:t> </a:t>
            </a:r>
          </a:p>
        </p:txBody>
      </p:sp>
      <p:sp>
        <p:nvSpPr>
          <p:cNvPr id="7" name="TextBox 6">
            <a:extLst>
              <a:ext uri="{FF2B5EF4-FFF2-40B4-BE49-F238E27FC236}">
                <a16:creationId xmlns:a16="http://schemas.microsoft.com/office/drawing/2014/main" id="{5D38ED3C-C751-0DC1-E2D9-07502EDE75B5}"/>
              </a:ext>
            </a:extLst>
          </p:cNvPr>
          <p:cNvSpPr txBox="1"/>
          <p:nvPr/>
        </p:nvSpPr>
        <p:spPr>
          <a:xfrm flipH="1">
            <a:off x="1089318" y="316117"/>
            <a:ext cx="6554745" cy="461665"/>
          </a:xfrm>
          <a:prstGeom prst="rect">
            <a:avLst/>
          </a:prstGeom>
          <a:noFill/>
        </p:spPr>
        <p:txBody>
          <a:bodyPr wrap="square" rtlCol="0">
            <a:spAutoFit/>
          </a:bodyPr>
          <a:lstStyle/>
          <a:p>
            <a:r>
              <a:rPr lang="en-US" sz="2400">
                <a:latin typeface="+mj-lt"/>
              </a:rPr>
              <a:t>Increased Flexibility for Parents</a:t>
            </a:r>
          </a:p>
        </p:txBody>
      </p:sp>
      <p:sp>
        <p:nvSpPr>
          <p:cNvPr id="11" name="Slide Number Placeholder 1">
            <a:extLst>
              <a:ext uri="{FF2B5EF4-FFF2-40B4-BE49-F238E27FC236}">
                <a16:creationId xmlns:a16="http://schemas.microsoft.com/office/drawing/2014/main" id="{BBD59EE1-C4CA-425D-9F06-9741B4B0AE60}"/>
              </a:ext>
            </a:extLst>
          </p:cNvPr>
          <p:cNvSpPr txBox="1">
            <a:spLocks/>
          </p:cNvSpPr>
          <p:nvPr/>
        </p:nvSpPr>
        <p:spPr bwMode="auto">
          <a:xfrm>
            <a:off x="7210425" y="6594475"/>
            <a:ext cx="1933575" cy="263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r" defTabSz="457200" rtl="0" eaLnBrk="1" latinLnBrk="0" hangingPunct="1">
              <a:spcBef>
                <a:spcPct val="0"/>
              </a:spcBef>
              <a:defRPr sz="800" b="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A56C0EC-3B98-441E-AA55-70D5E6ACE5C8}" type="slidenum">
              <a:rPr kumimoji="0" lang="en-US" sz="8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33</a:t>
            </a:fld>
            <a:endParaRPr kumimoji="0" lang="en-US" sz="800" b="0" i="0" u="none" strike="noStrike" kern="1200" cap="none" spc="0" normalizeH="0" baseline="0" noProof="0">
              <a:ln>
                <a:noFill/>
              </a:ln>
              <a:solidFill>
                <a:srgbClr val="000000"/>
              </a:solidFill>
              <a:effectLst/>
              <a:uLnTx/>
              <a:uFillTx/>
              <a:latin typeface="Arial" panose="020B0604020202020204"/>
              <a:ea typeface="+mn-ea"/>
              <a:cs typeface="+mn-cs"/>
            </a:endParaRPr>
          </a:p>
        </p:txBody>
      </p:sp>
      <p:sp>
        <p:nvSpPr>
          <p:cNvPr id="12" name="TextBox 11">
            <a:extLst>
              <a:ext uri="{FF2B5EF4-FFF2-40B4-BE49-F238E27FC236}">
                <a16:creationId xmlns:a16="http://schemas.microsoft.com/office/drawing/2014/main" id="{0DE56639-5EC4-4252-9F0F-962165CBDECC}"/>
              </a:ext>
            </a:extLst>
          </p:cNvPr>
          <p:cNvSpPr txBox="1"/>
          <p:nvPr/>
        </p:nvSpPr>
        <p:spPr>
          <a:xfrm>
            <a:off x="0" y="6613236"/>
            <a:ext cx="1249212" cy="215444"/>
          </a:xfrm>
          <a:prstGeom prst="rect">
            <a:avLst/>
          </a:prstGeom>
          <a:noFill/>
        </p:spPr>
        <p:txBody>
          <a:bodyPr wrap="square">
            <a:spAutoFit/>
          </a:bodyPr>
          <a:lstStyle/>
          <a:p>
            <a:pPr marL="123822">
              <a:buClr>
                <a:srgbClr val="000000"/>
              </a:buClr>
              <a:buSzPts val="1000"/>
              <a:defRPr/>
            </a:pPr>
            <a:r>
              <a:rPr lang="en-US" sz="800" kern="0">
                <a:solidFill>
                  <a:srgbClr val="000000"/>
                </a:solidFill>
                <a:latin typeface="Arial" panose="020B0604020202020204"/>
                <a:cs typeface="Arial"/>
              </a:rPr>
              <a:t>November 8, 2022</a:t>
            </a:r>
          </a:p>
        </p:txBody>
      </p:sp>
    </p:spTree>
    <p:extLst>
      <p:ext uri="{BB962C8B-B14F-4D97-AF65-F5344CB8AC3E}">
        <p14:creationId xmlns:p14="http://schemas.microsoft.com/office/powerpoint/2010/main" val="15268739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C180F1A0-09BF-734E-0442-EA17D1517A08}"/>
              </a:ext>
            </a:extLst>
          </p:cNvPr>
          <p:cNvGraphicFramePr>
            <a:graphicFrameLocks noGrp="1"/>
          </p:cNvGraphicFramePr>
          <p:nvPr>
            <p:extLst>
              <p:ext uri="{D42A27DB-BD31-4B8C-83A1-F6EECF244321}">
                <p14:modId xmlns:p14="http://schemas.microsoft.com/office/powerpoint/2010/main" val="526987934"/>
              </p:ext>
            </p:extLst>
          </p:nvPr>
        </p:nvGraphicFramePr>
        <p:xfrm>
          <a:off x="442034" y="1062698"/>
          <a:ext cx="8239849" cy="4397827"/>
        </p:xfrm>
        <a:graphic>
          <a:graphicData uri="http://schemas.openxmlformats.org/drawingml/2006/table">
            <a:tbl>
              <a:tblPr firstRow="1" bandRow="1">
                <a:tableStyleId>{5940675A-B579-460E-94D1-54222C63F5DA}</a:tableStyleId>
              </a:tblPr>
              <a:tblGrid>
                <a:gridCol w="1462775">
                  <a:extLst>
                    <a:ext uri="{9D8B030D-6E8A-4147-A177-3AD203B41FA5}">
                      <a16:colId xmlns:a16="http://schemas.microsoft.com/office/drawing/2014/main" val="293914253"/>
                    </a:ext>
                  </a:extLst>
                </a:gridCol>
                <a:gridCol w="3589612">
                  <a:extLst>
                    <a:ext uri="{9D8B030D-6E8A-4147-A177-3AD203B41FA5}">
                      <a16:colId xmlns:a16="http://schemas.microsoft.com/office/drawing/2014/main" val="3597804335"/>
                    </a:ext>
                  </a:extLst>
                </a:gridCol>
                <a:gridCol w="2053390">
                  <a:extLst>
                    <a:ext uri="{9D8B030D-6E8A-4147-A177-3AD203B41FA5}">
                      <a16:colId xmlns:a16="http://schemas.microsoft.com/office/drawing/2014/main" val="1721614072"/>
                    </a:ext>
                  </a:extLst>
                </a:gridCol>
                <a:gridCol w="1134072">
                  <a:extLst>
                    <a:ext uri="{9D8B030D-6E8A-4147-A177-3AD203B41FA5}">
                      <a16:colId xmlns:a16="http://schemas.microsoft.com/office/drawing/2014/main" val="3246706267"/>
                    </a:ext>
                  </a:extLst>
                </a:gridCol>
              </a:tblGrid>
              <a:tr h="841588">
                <a:tc>
                  <a:txBody>
                    <a:bodyPr/>
                    <a:lstStyle/>
                    <a:p>
                      <a:pPr marL="0" algn="l" defTabSz="685783" rtl="0" eaLnBrk="1" latinLnBrk="0" hangingPunct="1"/>
                      <a:r>
                        <a:rPr lang="en-US" sz="1200" b="1" kern="1200">
                          <a:solidFill>
                            <a:schemeClr val="tx1"/>
                          </a:solidFill>
                          <a:latin typeface="+mn-lt"/>
                          <a:ea typeface="+mn-ea"/>
                          <a:cs typeface="+mn-cs"/>
                        </a:rPr>
                        <a:t>Title</a:t>
                      </a:r>
                    </a:p>
                  </a:txBody>
                  <a:tcPr anchor="b">
                    <a:solidFill>
                      <a:srgbClr val="FFC000">
                        <a:alpha val="50196"/>
                      </a:srgbClr>
                    </a:solidFill>
                  </a:tcPr>
                </a:tc>
                <a:tc>
                  <a:txBody>
                    <a:bodyPr/>
                    <a:lstStyle/>
                    <a:p>
                      <a:r>
                        <a:rPr lang="en-US" sz="1200" b="1">
                          <a:latin typeface="+mn-lt"/>
                        </a:rPr>
                        <a:t>Summary of Regulation Changes Under Consideration</a:t>
                      </a:r>
                    </a:p>
                  </a:txBody>
                  <a:tcPr anchor="b">
                    <a:solidFill>
                      <a:srgbClr val="FFC000">
                        <a:alpha val="50196"/>
                      </a:srgbClr>
                    </a:solidFill>
                  </a:tcPr>
                </a:tc>
                <a:tc>
                  <a:txBody>
                    <a:bodyPr/>
                    <a:lstStyle/>
                    <a:p>
                      <a:pPr marL="0" algn="l" defTabSz="685783" rtl="0" eaLnBrk="1" latinLnBrk="0" hangingPunct="1"/>
                      <a:r>
                        <a:rPr lang="en-US" sz="1200" b="1" kern="1200">
                          <a:solidFill>
                            <a:schemeClr val="tx1"/>
                          </a:solidFill>
                          <a:latin typeface="+mn-lt"/>
                          <a:ea typeface="+mn-ea"/>
                          <a:cs typeface="+mn-cs"/>
                        </a:rPr>
                        <a:t>Impact</a:t>
                      </a:r>
                    </a:p>
                  </a:txBody>
                  <a:tcPr anchor="b">
                    <a:solidFill>
                      <a:srgbClr val="FFC000">
                        <a:alpha val="50196"/>
                      </a:srgbClr>
                    </a:solidFill>
                  </a:tcPr>
                </a:tc>
                <a:tc>
                  <a:txBody>
                    <a:bodyPr/>
                    <a:lstStyle/>
                    <a:p>
                      <a:pPr marL="0" algn="l" defTabSz="685783" rtl="0" eaLnBrk="1" latinLnBrk="0" hangingPunct="1"/>
                      <a:r>
                        <a:rPr lang="en-US" sz="1200" b="1" kern="1200">
                          <a:solidFill>
                            <a:schemeClr val="tx1"/>
                          </a:solidFill>
                          <a:latin typeface="+mn-lt"/>
                          <a:ea typeface="+mn-ea"/>
                          <a:cs typeface="+mn-cs"/>
                        </a:rPr>
                        <a:t>Other Agency Alignment</a:t>
                      </a:r>
                    </a:p>
                  </a:txBody>
                  <a:tcPr anchor="b">
                    <a:solidFill>
                      <a:srgbClr val="FFC000">
                        <a:alpha val="50196"/>
                      </a:srgbClr>
                    </a:solidFill>
                  </a:tcPr>
                </a:tc>
                <a:extLst>
                  <a:ext uri="{0D108BD9-81ED-4DB2-BD59-A6C34878D82A}">
                    <a16:rowId xmlns:a16="http://schemas.microsoft.com/office/drawing/2014/main" val="553868480"/>
                  </a:ext>
                </a:extLst>
              </a:tr>
              <a:tr h="1042945">
                <a:tc>
                  <a:txBody>
                    <a:bodyPr/>
                    <a:lstStyle/>
                    <a:p>
                      <a:pPr marL="0" marR="0" lvl="0" indent="0" algn="l" rtl="0" eaLnBrk="1" fontAlgn="auto" latinLnBrk="0" hangingPunct="1">
                        <a:lnSpc>
                          <a:spcPct val="100000"/>
                        </a:lnSpc>
                        <a:spcBef>
                          <a:spcPts val="0"/>
                        </a:spcBef>
                        <a:spcAft>
                          <a:spcPts val="0"/>
                        </a:spcAft>
                        <a:buClrTx/>
                        <a:buSzTx/>
                        <a:buFontTx/>
                        <a:buNone/>
                      </a:pPr>
                      <a:r>
                        <a:rPr lang="en-US" sz="1200" b="1" kern="1200">
                          <a:solidFill>
                            <a:schemeClr val="tx1"/>
                          </a:solidFill>
                          <a:effectLst/>
                          <a:latin typeface="+mn-lt"/>
                          <a:ea typeface="+mn-ea"/>
                          <a:cs typeface="+mn-cs"/>
                        </a:rPr>
                        <a:t>Two Notices for Reauthorization  </a:t>
                      </a:r>
                    </a:p>
                    <a:p>
                      <a:pPr marL="0" marR="0" lvl="0" indent="0" algn="l" rtl="0" eaLnBrk="1" fontAlgn="auto" latinLnBrk="0" hangingPunct="1">
                        <a:lnSpc>
                          <a:spcPct val="100000"/>
                        </a:lnSpc>
                        <a:spcBef>
                          <a:spcPts val="0"/>
                        </a:spcBef>
                        <a:spcAft>
                          <a:spcPts val="0"/>
                        </a:spcAft>
                        <a:buClrTx/>
                        <a:buSzTx/>
                        <a:buFontTx/>
                        <a:buNone/>
                      </a:pPr>
                      <a:endParaRPr lang="en-US" sz="1200" b="0" kern="1200">
                        <a:solidFill>
                          <a:schemeClr val="tx1"/>
                        </a:solidFill>
                        <a:effectLst/>
                        <a:latin typeface="+mn-lt"/>
                        <a:ea typeface="+mn-ea"/>
                        <a:cs typeface="+mn-cs"/>
                      </a:endParaRPr>
                    </a:p>
                    <a:p>
                      <a:pPr marL="0" marR="0" lvl="0" indent="0" algn="l" rtl="0" eaLnBrk="1" fontAlgn="auto" latinLnBrk="0" hangingPunct="1">
                        <a:lnSpc>
                          <a:spcPct val="100000"/>
                        </a:lnSpc>
                        <a:spcBef>
                          <a:spcPts val="0"/>
                        </a:spcBef>
                        <a:spcAft>
                          <a:spcPts val="0"/>
                        </a:spcAft>
                        <a:buClrTx/>
                        <a:buSzTx/>
                        <a:buFontTx/>
                        <a:buNone/>
                      </a:pPr>
                      <a:r>
                        <a:rPr lang="en-US" sz="1200" b="0" kern="1200">
                          <a:solidFill>
                            <a:schemeClr val="tx1"/>
                          </a:solidFill>
                          <a:effectLst/>
                          <a:latin typeface="+mn-lt"/>
                          <a:ea typeface="+mn-ea"/>
                          <a:cs typeface="+mn-cs"/>
                        </a:rPr>
                        <a:t>606 CMR 10.03 (1)(e)</a:t>
                      </a:r>
                    </a:p>
                  </a:txBody>
                  <a:tcPr/>
                </a:tc>
                <a:tc>
                  <a:txBody>
                    <a:bodyPr/>
                    <a:lstStyle/>
                    <a:p>
                      <a:r>
                        <a:rPr lang="en-US" sz="1200" u="none" kern="1200">
                          <a:solidFill>
                            <a:schemeClr val="tx1"/>
                          </a:solidFill>
                          <a:effectLst/>
                          <a:latin typeface="+mn-lt"/>
                          <a:ea typeface="+mn-ea"/>
                          <a:cs typeface="+mn-cs"/>
                        </a:rPr>
                        <a:t>Subsidy Administrators must notify families no fewer than two times about the end of their eligibility period (once in writing and no fewer than 60 days prior to the end).</a:t>
                      </a:r>
                    </a:p>
                    <a:p>
                      <a:endParaRPr lang="en-US" sz="1200" u="none" kern="1200">
                        <a:solidFill>
                          <a:schemeClr val="tx1"/>
                        </a:solidFill>
                        <a:effectLst/>
                        <a:latin typeface="+mn-lt"/>
                        <a:ea typeface="+mn-ea"/>
                        <a:cs typeface="+mn-cs"/>
                      </a:endParaRPr>
                    </a:p>
                    <a:p>
                      <a:r>
                        <a:rPr lang="en-US" sz="1200" u="none" kern="1200">
                          <a:solidFill>
                            <a:schemeClr val="tx1"/>
                          </a:solidFill>
                          <a:effectLst/>
                          <a:latin typeface="+mn-lt"/>
                          <a:ea typeface="+mn-ea"/>
                          <a:cs typeface="+mn-cs"/>
                        </a:rPr>
                        <a:t>Expanding the notification mediums from mail-only to phone, text, email. Expanding the number of notifications from one to at least two. </a:t>
                      </a:r>
                    </a:p>
                  </a:txBody>
                  <a:tcPr anchor="ctr"/>
                </a:tc>
                <a:tc rowSpan="2">
                  <a:txBody>
                    <a:bodyPr/>
                    <a:lstStyle/>
                    <a:p>
                      <a:pPr marL="171450" lvl="0" indent="-171450">
                        <a:buFont typeface="Arial" panose="020B0604020202020204" pitchFamily="34" charset="0"/>
                        <a:buChar char="•"/>
                      </a:pPr>
                      <a:endParaRPr lang="en-US" sz="1200" kern="1200">
                        <a:solidFill>
                          <a:schemeClr val="tx1"/>
                        </a:solidFill>
                        <a:effectLst/>
                        <a:latin typeface="+mn-lt"/>
                        <a:ea typeface="+mn-ea"/>
                        <a:cs typeface="+mn-cs"/>
                      </a:endParaRPr>
                    </a:p>
                    <a:p>
                      <a:pPr marL="0" lvl="0" indent="0">
                        <a:buFont typeface="Arial" panose="020B0604020202020204" pitchFamily="34" charset="0"/>
                        <a:buNone/>
                      </a:pPr>
                      <a:endParaRPr lang="en-US" sz="1200" kern="120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a:solidFill>
                            <a:schemeClr val="tx1"/>
                          </a:solidFill>
                          <a:effectLst/>
                          <a:latin typeface="+mn-lt"/>
                          <a:ea typeface="+mn-ea"/>
                          <a:cs typeface="+mn-cs"/>
                        </a:rPr>
                        <a:t>Ensures that families are adequately notified well in advance and through multiple channels prior to issuance of a termination</a:t>
                      </a:r>
                    </a:p>
                    <a:p>
                      <a:pPr marL="171450" lvl="0" indent="-171450">
                        <a:buFont typeface="Arial" panose="020B0604020202020204" pitchFamily="34" charset="0"/>
                        <a:buChar char="•"/>
                      </a:pPr>
                      <a:endParaRPr lang="en-US" sz="1200" kern="120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a:solidFill>
                            <a:schemeClr val="tx1"/>
                          </a:solidFill>
                          <a:effectLst/>
                          <a:latin typeface="+mn-lt"/>
                          <a:ea typeface="+mn-ea"/>
                          <a:cs typeface="+mn-cs"/>
                        </a:rPr>
                        <a:t>Promotes transparency and stronger communication between subsidy administrators, EEC, and families engaged with the financial assistance for the child care system</a:t>
                      </a:r>
                    </a:p>
                    <a:p>
                      <a:pPr lvl="0"/>
                      <a:endParaRPr lang="en-US" sz="1200" kern="1200">
                        <a:solidFill>
                          <a:schemeClr val="tx1"/>
                        </a:solidFill>
                        <a:effectLst/>
                        <a:latin typeface="+mn-lt"/>
                        <a:ea typeface="+mn-ea"/>
                        <a:cs typeface="+mn-cs"/>
                      </a:endParaRPr>
                    </a:p>
                    <a:p>
                      <a:endParaRPr lang="en-US" sz="1200"/>
                    </a:p>
                  </a:txBody>
                  <a:tcPr/>
                </a:tc>
                <a:tc>
                  <a:txBody>
                    <a:bodyPr/>
                    <a:lstStyle/>
                    <a:p>
                      <a:endParaRPr lang="en-US" sz="1200"/>
                    </a:p>
                  </a:txBody>
                  <a:tcPr>
                    <a:noFill/>
                  </a:tcPr>
                </a:tc>
                <a:extLst>
                  <a:ext uri="{0D108BD9-81ED-4DB2-BD59-A6C34878D82A}">
                    <a16:rowId xmlns:a16="http://schemas.microsoft.com/office/drawing/2014/main" val="3859378498"/>
                  </a:ext>
                </a:extLst>
              </a:tr>
              <a:tr h="2001759">
                <a:tc>
                  <a:txBody>
                    <a:bodyPr/>
                    <a:lstStyle/>
                    <a:p>
                      <a:pPr marL="0" marR="0" lvl="0" indent="0" algn="l" defTabSz="685783" rtl="0" eaLnBrk="1" fontAlgn="auto" latinLnBrk="0" hangingPunct="1">
                        <a:lnSpc>
                          <a:spcPct val="100000"/>
                        </a:lnSpc>
                        <a:spcBef>
                          <a:spcPts val="0"/>
                        </a:spcBef>
                        <a:spcAft>
                          <a:spcPts val="0"/>
                        </a:spcAft>
                        <a:buClrTx/>
                        <a:buSzTx/>
                        <a:buFontTx/>
                        <a:buNone/>
                        <a:tabLst/>
                        <a:defRPr/>
                      </a:pPr>
                      <a:r>
                        <a:rPr lang="en-US" sz="1200" b="1">
                          <a:solidFill>
                            <a:schemeClr val="tx1"/>
                          </a:solidFill>
                          <a:latin typeface="+mn-lt"/>
                        </a:rPr>
                        <a:t>Termination Notice</a:t>
                      </a:r>
                    </a:p>
                    <a:p>
                      <a:pPr marL="0" marR="0" lvl="0" indent="0" algn="l" defTabSz="685783" rtl="0" eaLnBrk="1" fontAlgn="auto" latinLnBrk="0" hangingPunct="1">
                        <a:lnSpc>
                          <a:spcPct val="100000"/>
                        </a:lnSpc>
                        <a:spcBef>
                          <a:spcPts val="0"/>
                        </a:spcBef>
                        <a:spcAft>
                          <a:spcPts val="0"/>
                        </a:spcAft>
                        <a:buClrTx/>
                        <a:buSzTx/>
                        <a:buFontTx/>
                        <a:buNone/>
                        <a:tabLst/>
                        <a:defRPr/>
                      </a:pPr>
                      <a:endParaRPr lang="en-US" sz="1200" b="0" kern="1200">
                        <a:solidFill>
                          <a:schemeClr val="tx1"/>
                        </a:solidFill>
                        <a:effectLst/>
                        <a:latin typeface="+mn-lt"/>
                        <a:ea typeface="+mn-ea"/>
                        <a:cs typeface="+mn-cs"/>
                      </a:endParaRPr>
                    </a:p>
                    <a:p>
                      <a:pPr marL="0" marR="0" lvl="0" indent="0" algn="l" defTabSz="685783" rtl="0" eaLnBrk="1" fontAlgn="auto" latinLnBrk="0" hangingPunct="1">
                        <a:lnSpc>
                          <a:spcPct val="100000"/>
                        </a:lnSpc>
                        <a:spcBef>
                          <a:spcPts val="0"/>
                        </a:spcBef>
                        <a:spcAft>
                          <a:spcPts val="0"/>
                        </a:spcAft>
                        <a:buClrTx/>
                        <a:buSzTx/>
                        <a:buFontTx/>
                        <a:buNone/>
                        <a:tabLst/>
                        <a:defRPr/>
                      </a:pPr>
                      <a:r>
                        <a:rPr lang="en-US" sz="1200" b="0" kern="1200">
                          <a:solidFill>
                            <a:schemeClr val="tx1"/>
                          </a:solidFill>
                          <a:effectLst/>
                          <a:latin typeface="+mn-lt"/>
                          <a:ea typeface="+mn-ea"/>
                          <a:cs typeface="+mn-cs"/>
                        </a:rPr>
                        <a:t>606 CMR 10.10 (3)</a:t>
                      </a:r>
                    </a:p>
                    <a:p>
                      <a:endParaRPr lang="en-US" sz="1200" b="1">
                        <a:latin typeface="+mn-lt"/>
                      </a:endParaRPr>
                    </a:p>
                  </a:txBody>
                  <a:tcPr/>
                </a:tc>
                <a:tc>
                  <a:txBody>
                    <a:bodyPr/>
                    <a:lstStyle/>
                    <a:p>
                      <a:pPr marL="0" marR="0" lvl="0" indent="0" algn="l" rtl="0" eaLnBrk="1" fontAlgn="auto" latinLnBrk="0" hangingPunct="1">
                        <a:lnSpc>
                          <a:spcPct val="100000"/>
                        </a:lnSpc>
                        <a:spcBef>
                          <a:spcPts val="0"/>
                        </a:spcBef>
                        <a:spcAft>
                          <a:spcPts val="0"/>
                        </a:spcAft>
                        <a:buClrTx/>
                        <a:buSzTx/>
                        <a:buFontTx/>
                        <a:buNone/>
                      </a:pPr>
                      <a:r>
                        <a:rPr lang="en-US" sz="1200" kern="1200">
                          <a:solidFill>
                            <a:schemeClr val="tx1"/>
                          </a:solidFill>
                          <a:effectLst/>
                          <a:latin typeface="+mn-lt"/>
                          <a:ea typeface="+mn-ea"/>
                          <a:cs typeface="+mn-cs"/>
                        </a:rPr>
                        <a:t>In addition to notifying the family once by mail that they were denied financial assistance or terminated from care, Subsidy Administrators can also notify families via the family's preferred method (i.e., telephone, email, text, etc.). </a:t>
                      </a:r>
                      <a:endParaRPr lang="en-US" sz="1200" strike="sngStrike" kern="1200">
                        <a:solidFill>
                          <a:schemeClr val="tx1"/>
                        </a:solidFill>
                        <a:effectLst/>
                        <a:latin typeface="+mn-lt"/>
                        <a:ea typeface="+mn-ea"/>
                        <a:cs typeface="+mn-cs"/>
                      </a:endParaRPr>
                    </a:p>
                  </a:txBody>
                  <a:tcPr marL="68580" marR="68580" marT="0" marB="0"/>
                </a:tc>
                <a:tc vMerge="1">
                  <a:txBody>
                    <a:bodyPr/>
                    <a:lstStyle/>
                    <a:p>
                      <a:pPr lvl="0"/>
                      <a:r>
                        <a:rPr lang="en-US" sz="1200" kern="1200">
                          <a:solidFill>
                            <a:schemeClr val="tx1"/>
                          </a:solidFill>
                          <a:effectLst/>
                          <a:latin typeface="+mn-lt"/>
                          <a:ea typeface="+mn-ea"/>
                          <a:cs typeface="+mn-cs"/>
                        </a:rPr>
                        <a:t> </a:t>
                      </a:r>
                    </a:p>
                    <a:p>
                      <a:endParaRPr lang="en-US" sz="1200"/>
                    </a:p>
                  </a:txBody>
                  <a:tcPr/>
                </a:tc>
                <a:tc>
                  <a:txBody>
                    <a:bodyPr/>
                    <a:lstStyle/>
                    <a:p>
                      <a:endParaRPr lang="en-US" sz="1200"/>
                    </a:p>
                  </a:txBody>
                  <a:tcPr>
                    <a:noFill/>
                  </a:tcPr>
                </a:tc>
                <a:extLst>
                  <a:ext uri="{0D108BD9-81ED-4DB2-BD59-A6C34878D82A}">
                    <a16:rowId xmlns:a16="http://schemas.microsoft.com/office/drawing/2014/main" val="1200663276"/>
                  </a:ext>
                </a:extLst>
              </a:tr>
            </a:tbl>
          </a:graphicData>
        </a:graphic>
      </p:graphicFrame>
      <p:grpSp>
        <p:nvGrpSpPr>
          <p:cNvPr id="9" name="Group 8">
            <a:extLst>
              <a:ext uri="{FF2B5EF4-FFF2-40B4-BE49-F238E27FC236}">
                <a16:creationId xmlns:a16="http://schemas.microsoft.com/office/drawing/2014/main" id="{84339C37-181C-5AA8-30D4-AA4DBA6EDC26}"/>
              </a:ext>
            </a:extLst>
          </p:cNvPr>
          <p:cNvGrpSpPr/>
          <p:nvPr/>
        </p:nvGrpSpPr>
        <p:grpSpPr>
          <a:xfrm>
            <a:off x="133308" y="68826"/>
            <a:ext cx="790506" cy="845575"/>
            <a:chOff x="1264017" y="4703468"/>
            <a:chExt cx="1046564" cy="1046564"/>
          </a:xfrm>
        </p:grpSpPr>
        <p:sp>
          <p:nvSpPr>
            <p:cNvPr id="4" name="Oval 3">
              <a:extLst>
                <a:ext uri="{FF2B5EF4-FFF2-40B4-BE49-F238E27FC236}">
                  <a16:creationId xmlns:a16="http://schemas.microsoft.com/office/drawing/2014/main" id="{D4FBAA62-962E-96FB-875F-1ED450102342}"/>
                </a:ext>
              </a:extLst>
            </p:cNvPr>
            <p:cNvSpPr/>
            <p:nvPr/>
          </p:nvSpPr>
          <p:spPr>
            <a:xfrm>
              <a:off x="1264017" y="4703468"/>
              <a:ext cx="1046564" cy="1046564"/>
            </a:xfrm>
            <a:prstGeom prst="ellipse">
              <a:avLst/>
            </a:prstGeom>
            <a:solidFill>
              <a:srgbClr val="FFC000">
                <a:alpha val="50000"/>
              </a:srgbClr>
            </a:solidFill>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pic>
          <p:nvPicPr>
            <p:cNvPr id="5" name="Graphic 4" descr="Family with two children with solid fill">
              <a:extLst>
                <a:ext uri="{FF2B5EF4-FFF2-40B4-BE49-F238E27FC236}">
                  <a16:creationId xmlns:a16="http://schemas.microsoft.com/office/drawing/2014/main" id="{26E76081-941C-193F-83E0-4F7297CCB92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352959" y="4805082"/>
              <a:ext cx="868680" cy="868680"/>
            </a:xfrm>
            <a:prstGeom prst="rect">
              <a:avLst/>
            </a:prstGeom>
          </p:spPr>
        </p:pic>
      </p:grpSp>
      <p:sp>
        <p:nvSpPr>
          <p:cNvPr id="6" name="TextBox 5">
            <a:extLst>
              <a:ext uri="{FF2B5EF4-FFF2-40B4-BE49-F238E27FC236}">
                <a16:creationId xmlns:a16="http://schemas.microsoft.com/office/drawing/2014/main" id="{AEE38446-560D-42DD-55EC-9B44F38814B7}"/>
              </a:ext>
            </a:extLst>
          </p:cNvPr>
          <p:cNvSpPr txBox="1"/>
          <p:nvPr/>
        </p:nvSpPr>
        <p:spPr>
          <a:xfrm flipH="1">
            <a:off x="1089318" y="316117"/>
            <a:ext cx="5961791" cy="461665"/>
          </a:xfrm>
          <a:prstGeom prst="rect">
            <a:avLst/>
          </a:prstGeom>
          <a:noFill/>
        </p:spPr>
        <p:txBody>
          <a:bodyPr wrap="square" rtlCol="0">
            <a:spAutoFit/>
          </a:bodyPr>
          <a:lstStyle/>
          <a:p>
            <a:r>
              <a:rPr lang="en-US" sz="2400">
                <a:latin typeface="+mj-lt"/>
              </a:rPr>
              <a:t>Better Communication with Families</a:t>
            </a:r>
          </a:p>
        </p:txBody>
      </p:sp>
      <p:sp>
        <p:nvSpPr>
          <p:cNvPr id="8" name="TextBox 7">
            <a:extLst>
              <a:ext uri="{FF2B5EF4-FFF2-40B4-BE49-F238E27FC236}">
                <a16:creationId xmlns:a16="http://schemas.microsoft.com/office/drawing/2014/main" id="{CD2DC55C-FA3B-414F-9CC0-8D971B5CF81A}"/>
              </a:ext>
            </a:extLst>
          </p:cNvPr>
          <p:cNvSpPr txBox="1"/>
          <p:nvPr/>
        </p:nvSpPr>
        <p:spPr>
          <a:xfrm>
            <a:off x="0" y="6510805"/>
            <a:ext cx="1249212" cy="215444"/>
          </a:xfrm>
          <a:prstGeom prst="rect">
            <a:avLst/>
          </a:prstGeom>
          <a:noFill/>
        </p:spPr>
        <p:txBody>
          <a:bodyPr wrap="square">
            <a:spAutoFit/>
          </a:bodyPr>
          <a:lstStyle/>
          <a:p>
            <a:pPr marL="123822">
              <a:buClr>
                <a:srgbClr val="000000"/>
              </a:buClr>
              <a:buSzPts val="1000"/>
              <a:defRPr/>
            </a:pPr>
            <a:r>
              <a:rPr lang="en-US" sz="800" kern="0">
                <a:solidFill>
                  <a:srgbClr val="000000"/>
                </a:solidFill>
                <a:latin typeface="Arial" panose="020B0604020202020204"/>
                <a:cs typeface="Arial"/>
              </a:rPr>
              <a:t>November 8, 2022</a:t>
            </a:r>
          </a:p>
        </p:txBody>
      </p:sp>
      <p:sp>
        <p:nvSpPr>
          <p:cNvPr id="10" name="Slide Number Placeholder 1">
            <a:extLst>
              <a:ext uri="{FF2B5EF4-FFF2-40B4-BE49-F238E27FC236}">
                <a16:creationId xmlns:a16="http://schemas.microsoft.com/office/drawing/2014/main" id="{F28078A2-09E6-4A50-ACE4-90B42E59C24A}"/>
              </a:ext>
            </a:extLst>
          </p:cNvPr>
          <p:cNvSpPr txBox="1">
            <a:spLocks/>
          </p:cNvSpPr>
          <p:nvPr/>
        </p:nvSpPr>
        <p:spPr bwMode="auto">
          <a:xfrm>
            <a:off x="7210425" y="6594475"/>
            <a:ext cx="1933575" cy="263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r" defTabSz="457200" rtl="0" eaLnBrk="1" latinLnBrk="0" hangingPunct="1">
              <a:spcBef>
                <a:spcPct val="0"/>
              </a:spcBef>
              <a:defRPr sz="800" b="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A56C0EC-3B98-441E-AA55-70D5E6ACE5C8}" type="slidenum">
              <a:rPr kumimoji="0" lang="en-US" sz="8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34</a:t>
            </a:fld>
            <a:endParaRPr kumimoji="0" lang="en-US" sz="800" b="0" i="0" u="none" strike="noStrike" kern="1200" cap="none" spc="0" normalizeH="0" baseline="0" noProof="0">
              <a:ln>
                <a:noFill/>
              </a:ln>
              <a:solidFill>
                <a:srgbClr val="000000"/>
              </a:solidFill>
              <a:effectLst/>
              <a:uLnTx/>
              <a:uFillTx/>
              <a:latin typeface="Arial" panose="020B0604020202020204"/>
              <a:ea typeface="+mn-ea"/>
              <a:cs typeface="+mn-cs"/>
            </a:endParaRPr>
          </a:p>
        </p:txBody>
      </p:sp>
    </p:spTree>
    <p:extLst>
      <p:ext uri="{BB962C8B-B14F-4D97-AF65-F5344CB8AC3E}">
        <p14:creationId xmlns:p14="http://schemas.microsoft.com/office/powerpoint/2010/main" val="27642678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48B3E13E-83D2-650E-A807-82CEACDFEBAD}"/>
              </a:ext>
            </a:extLst>
          </p:cNvPr>
          <p:cNvSpPr txBox="1"/>
          <p:nvPr/>
        </p:nvSpPr>
        <p:spPr>
          <a:xfrm>
            <a:off x="3297511" y="2157664"/>
            <a:ext cx="5133603" cy="3139321"/>
          </a:xfrm>
          <a:prstGeom prst="rect">
            <a:avLst/>
          </a:prstGeom>
          <a:solidFill>
            <a:srgbClr val="00B0F0">
              <a:alpha val="21000"/>
            </a:srgbClr>
          </a:solidFill>
        </p:spPr>
        <p:txBody>
          <a:bodyPr wrap="square" rtlCol="0">
            <a:spAutoFit/>
          </a:bodyPr>
          <a:lstStyle/>
          <a:p>
            <a:pPr marR="0" lvl="0" fontAlgn="base">
              <a:spcBef>
                <a:spcPts val="0"/>
              </a:spcBef>
              <a:spcAft>
                <a:spcPts val="0"/>
              </a:spcAft>
              <a:tabLst>
                <a:tab pos="228600" algn="l"/>
              </a:tabLst>
            </a:pPr>
            <a:r>
              <a:rPr lang="en-US" sz="1800" b="1">
                <a:effectLst/>
                <a:ea typeface="Times New Roman" panose="02020603050405020304" pitchFamily="18" charset="0"/>
                <a:cs typeface="Arial" panose="020B0604020202020204" pitchFamily="34" charset="0"/>
              </a:rPr>
              <a:t>Approach: </a:t>
            </a:r>
          </a:p>
          <a:p>
            <a:pPr marL="285750" marR="0" lvl="0" indent="-285750" fontAlgn="base">
              <a:spcBef>
                <a:spcPts val="0"/>
              </a:spcBef>
              <a:spcAft>
                <a:spcPts val="0"/>
              </a:spcAft>
              <a:buFont typeface="Arial" panose="020B0604020202020204" pitchFamily="34" charset="0"/>
              <a:buChar char="•"/>
              <a:tabLst>
                <a:tab pos="228600" algn="l"/>
              </a:tabLst>
            </a:pPr>
            <a:r>
              <a:rPr lang="en-US" sz="1800" b="1">
                <a:effectLst/>
                <a:ea typeface="Times New Roman" panose="02020603050405020304" pitchFamily="18" charset="0"/>
                <a:cs typeface="Arial" panose="020B0604020202020204" pitchFamily="34" charset="0"/>
              </a:rPr>
              <a:t>Improve alignment </a:t>
            </a:r>
            <a:r>
              <a:rPr lang="en-US" sz="1800">
                <a:effectLst/>
                <a:ea typeface="Times New Roman" panose="02020603050405020304" pitchFamily="18" charset="0"/>
                <a:cs typeface="Arial" panose="020B0604020202020204" pitchFamily="34" charset="0"/>
              </a:rPr>
              <a:t>across EEC regulatory frameworks and partner agency policies and procedures</a:t>
            </a:r>
            <a:endParaRPr lang="en-US" sz="1800">
              <a:effectLst/>
              <a:ea typeface="Times New Roman" panose="02020603050405020304" pitchFamily="18" charset="0"/>
            </a:endParaRPr>
          </a:p>
          <a:p>
            <a:pPr marL="342900" marR="0" lvl="0" indent="-342900" fontAlgn="base">
              <a:spcBef>
                <a:spcPts val="0"/>
              </a:spcBef>
              <a:spcAft>
                <a:spcPts val="0"/>
              </a:spcAft>
              <a:buFont typeface="Symbol" panose="05050102010706020507" pitchFamily="18" charset="2"/>
              <a:buChar char=""/>
              <a:tabLst>
                <a:tab pos="228600" algn="l"/>
              </a:tabLst>
            </a:pPr>
            <a:r>
              <a:rPr lang="en-US" sz="1800" b="1">
                <a:effectLst/>
                <a:ea typeface="Times New Roman" panose="02020603050405020304" pitchFamily="18" charset="0"/>
                <a:cs typeface="Arial" panose="020B0604020202020204" pitchFamily="34" charset="0"/>
              </a:rPr>
              <a:t>Strengthen partnerships</a:t>
            </a:r>
            <a:r>
              <a:rPr lang="en-US" sz="1800">
                <a:effectLst/>
                <a:ea typeface="Times New Roman" panose="02020603050405020304" pitchFamily="18" charset="0"/>
                <a:cs typeface="Arial" panose="020B0604020202020204" pitchFamily="34" charset="0"/>
              </a:rPr>
              <a:t> with financial assistance for child care-involved agencies to ensure processes are efficient and families are supported through seamless coordination and communication</a:t>
            </a:r>
            <a:endParaRPr lang="en-US" sz="1800">
              <a:effectLst/>
              <a:ea typeface="Times New Roman" panose="02020603050405020304" pitchFamily="18" charset="0"/>
            </a:endParaRPr>
          </a:p>
          <a:p>
            <a:pPr marL="342900" marR="0" lvl="0" indent="-342900" fontAlgn="base">
              <a:spcBef>
                <a:spcPts val="0"/>
              </a:spcBef>
              <a:spcAft>
                <a:spcPts val="0"/>
              </a:spcAft>
              <a:buFont typeface="Symbol" panose="05050102010706020507" pitchFamily="18" charset="2"/>
              <a:buChar char=""/>
            </a:pPr>
            <a:r>
              <a:rPr lang="en-US" sz="1800">
                <a:effectLst/>
                <a:ea typeface="Times New Roman" panose="02020603050405020304" pitchFamily="18" charset="0"/>
                <a:cs typeface="Arial" panose="020B0604020202020204" pitchFamily="34" charset="0"/>
              </a:rPr>
              <a:t>Evaluate and either extend or remove </a:t>
            </a:r>
            <a:r>
              <a:rPr lang="en-US" sz="1800" b="1">
                <a:effectLst/>
                <a:ea typeface="Times New Roman" panose="02020603050405020304" pitchFamily="18" charset="0"/>
                <a:cs typeface="Arial" panose="020B0604020202020204" pitchFamily="34" charset="0"/>
              </a:rPr>
              <a:t>COVID flexibilities</a:t>
            </a:r>
            <a:endParaRPr lang="en-US" sz="1800">
              <a:effectLst/>
              <a:ea typeface="Times New Roman" panose="02020603050405020304" pitchFamily="18" charset="0"/>
            </a:endParaRPr>
          </a:p>
        </p:txBody>
      </p:sp>
      <p:grpSp>
        <p:nvGrpSpPr>
          <p:cNvPr id="2" name="Group 1">
            <a:extLst>
              <a:ext uri="{FF2B5EF4-FFF2-40B4-BE49-F238E27FC236}">
                <a16:creationId xmlns:a16="http://schemas.microsoft.com/office/drawing/2014/main" id="{C4365D51-4E1A-33CC-BE2D-D9966A8EA027}"/>
              </a:ext>
            </a:extLst>
          </p:cNvPr>
          <p:cNvGrpSpPr/>
          <p:nvPr/>
        </p:nvGrpSpPr>
        <p:grpSpPr>
          <a:xfrm>
            <a:off x="279689" y="171019"/>
            <a:ext cx="3017822" cy="2743200"/>
            <a:chOff x="5865422" y="2501620"/>
            <a:chExt cx="3017822" cy="2743200"/>
          </a:xfrm>
        </p:grpSpPr>
        <p:grpSp>
          <p:nvGrpSpPr>
            <p:cNvPr id="6" name="Group 5">
              <a:extLst>
                <a:ext uri="{FF2B5EF4-FFF2-40B4-BE49-F238E27FC236}">
                  <a16:creationId xmlns:a16="http://schemas.microsoft.com/office/drawing/2014/main" id="{49DDA807-2EF9-004B-77CC-453609AA448D}"/>
                </a:ext>
              </a:extLst>
            </p:cNvPr>
            <p:cNvGrpSpPr>
              <a:grpSpLocks noChangeAspect="1"/>
            </p:cNvGrpSpPr>
            <p:nvPr/>
          </p:nvGrpSpPr>
          <p:grpSpPr>
            <a:xfrm>
              <a:off x="5865422" y="2501620"/>
              <a:ext cx="3017822" cy="2743200"/>
              <a:chOff x="3983159" y="5047993"/>
              <a:chExt cx="1592460" cy="1447546"/>
            </a:xfrm>
          </p:grpSpPr>
          <p:sp>
            <p:nvSpPr>
              <p:cNvPr id="8" name="Oval 7">
                <a:extLst>
                  <a:ext uri="{FF2B5EF4-FFF2-40B4-BE49-F238E27FC236}">
                    <a16:creationId xmlns:a16="http://schemas.microsoft.com/office/drawing/2014/main" id="{3E1167CE-D046-1731-C202-3388A824E5EB}"/>
                  </a:ext>
                </a:extLst>
              </p:cNvPr>
              <p:cNvSpPr/>
              <p:nvPr/>
            </p:nvSpPr>
            <p:spPr>
              <a:xfrm>
                <a:off x="3983159" y="5047993"/>
                <a:ext cx="1447546" cy="1447546"/>
              </a:xfrm>
              <a:prstGeom prst="ellipse">
                <a:avLst/>
              </a:prstGeom>
              <a:solidFill>
                <a:srgbClr val="00B0F0">
                  <a:alpha val="50000"/>
                </a:srgbClr>
              </a:solidFill>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sp>
            <p:nvSpPr>
              <p:cNvPr id="9" name="Oval 8">
                <a:extLst>
                  <a:ext uri="{FF2B5EF4-FFF2-40B4-BE49-F238E27FC236}">
                    <a16:creationId xmlns:a16="http://schemas.microsoft.com/office/drawing/2014/main" id="{C2188489-FCA3-59C6-DB8D-4DAB053843DA}"/>
                  </a:ext>
                </a:extLst>
              </p:cNvPr>
              <p:cNvSpPr/>
              <p:nvPr/>
            </p:nvSpPr>
            <p:spPr>
              <a:xfrm>
                <a:off x="4051635" y="5108790"/>
                <a:ext cx="260558" cy="260558"/>
              </a:xfrm>
              <a:prstGeom prst="ellipse">
                <a:avLst/>
              </a:prstGeom>
              <a:solidFill>
                <a:srgbClr val="00B0F0">
                  <a:alpha val="50000"/>
                </a:srgbClr>
              </a:solidFill>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sp>
            <p:nvSpPr>
              <p:cNvPr id="10" name="Freeform: Shape 9">
                <a:extLst>
                  <a:ext uri="{FF2B5EF4-FFF2-40B4-BE49-F238E27FC236}">
                    <a16:creationId xmlns:a16="http://schemas.microsoft.com/office/drawing/2014/main" id="{819D8690-7D73-CF7A-895B-7ABCCA48E98C}"/>
                  </a:ext>
                </a:extLst>
              </p:cNvPr>
              <p:cNvSpPr/>
              <p:nvPr/>
            </p:nvSpPr>
            <p:spPr>
              <a:xfrm>
                <a:off x="4181914" y="5108790"/>
                <a:ext cx="1393705" cy="260558"/>
              </a:xfrm>
              <a:custGeom>
                <a:avLst/>
                <a:gdLst>
                  <a:gd name="connsiteX0" fmla="*/ 0 w 1393705"/>
                  <a:gd name="connsiteY0" fmla="*/ 0 h 260558"/>
                  <a:gd name="connsiteX1" fmla="*/ 1393705 w 1393705"/>
                  <a:gd name="connsiteY1" fmla="*/ 0 h 260558"/>
                  <a:gd name="connsiteX2" fmla="*/ 1393705 w 1393705"/>
                  <a:gd name="connsiteY2" fmla="*/ 260558 h 260558"/>
                  <a:gd name="connsiteX3" fmla="*/ 0 w 1393705"/>
                  <a:gd name="connsiteY3" fmla="*/ 260558 h 260558"/>
                  <a:gd name="connsiteX4" fmla="*/ 0 w 1393705"/>
                  <a:gd name="connsiteY4" fmla="*/ 0 h 2605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3705" h="260558">
                    <a:moveTo>
                      <a:pt x="0" y="0"/>
                    </a:moveTo>
                    <a:lnTo>
                      <a:pt x="1393705" y="0"/>
                    </a:lnTo>
                    <a:lnTo>
                      <a:pt x="1393705" y="260558"/>
                    </a:lnTo>
                    <a:lnTo>
                      <a:pt x="0" y="260558"/>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20320" rIns="0" bIns="20320" numCol="1" spcCol="1270" anchor="ctr" anchorCtr="0">
                <a:noAutofit/>
              </a:bodyPr>
              <a:lstStyle/>
              <a:p>
                <a:pPr marL="0" lvl="0" indent="0" algn="l" defTabSz="711200">
                  <a:lnSpc>
                    <a:spcPct val="90000"/>
                  </a:lnSpc>
                  <a:spcBef>
                    <a:spcPct val="0"/>
                  </a:spcBef>
                  <a:spcAft>
                    <a:spcPct val="35000"/>
                  </a:spcAft>
                  <a:buNone/>
                </a:pPr>
                <a:r>
                  <a:rPr lang="en-US" sz="1600" b="1" kern="1200"/>
                  <a:t>3</a:t>
                </a:r>
              </a:p>
            </p:txBody>
          </p:sp>
          <p:sp>
            <p:nvSpPr>
              <p:cNvPr id="11" name="Freeform: Shape 10">
                <a:extLst>
                  <a:ext uri="{FF2B5EF4-FFF2-40B4-BE49-F238E27FC236}">
                    <a16:creationId xmlns:a16="http://schemas.microsoft.com/office/drawing/2014/main" id="{B19AA36E-E203-97F2-4869-50BA553EB402}"/>
                  </a:ext>
                </a:extLst>
              </p:cNvPr>
              <p:cNvSpPr/>
              <p:nvPr/>
            </p:nvSpPr>
            <p:spPr>
              <a:xfrm>
                <a:off x="4285181" y="5222405"/>
                <a:ext cx="847143" cy="710038"/>
              </a:xfrm>
              <a:custGeom>
                <a:avLst/>
                <a:gdLst>
                  <a:gd name="connsiteX0" fmla="*/ 0 w 1393705"/>
                  <a:gd name="connsiteY0" fmla="*/ 0 h 347490"/>
                  <a:gd name="connsiteX1" fmla="*/ 1393705 w 1393705"/>
                  <a:gd name="connsiteY1" fmla="*/ 0 h 347490"/>
                  <a:gd name="connsiteX2" fmla="*/ 1393705 w 1393705"/>
                  <a:gd name="connsiteY2" fmla="*/ 347490 h 347490"/>
                  <a:gd name="connsiteX3" fmla="*/ 0 w 1393705"/>
                  <a:gd name="connsiteY3" fmla="*/ 347490 h 347490"/>
                  <a:gd name="connsiteX4" fmla="*/ 0 w 1393705"/>
                  <a:gd name="connsiteY4" fmla="*/ 0 h 3474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3705" h="347490">
                    <a:moveTo>
                      <a:pt x="0" y="0"/>
                    </a:moveTo>
                    <a:lnTo>
                      <a:pt x="1393705" y="0"/>
                    </a:lnTo>
                    <a:lnTo>
                      <a:pt x="1393705" y="347490"/>
                    </a:lnTo>
                    <a:lnTo>
                      <a:pt x="0" y="34749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15240" rIns="0" bIns="15240" numCol="1" spcCol="1270" anchor="ctr" anchorCtr="0">
                <a:noAutofit/>
              </a:bodyPr>
              <a:lstStyle/>
              <a:p>
                <a:pPr marL="0" lvl="0" indent="0" algn="l" defTabSz="533400">
                  <a:lnSpc>
                    <a:spcPct val="90000"/>
                  </a:lnSpc>
                  <a:spcBef>
                    <a:spcPct val="0"/>
                  </a:spcBef>
                  <a:spcAft>
                    <a:spcPct val="35000"/>
                  </a:spcAft>
                  <a:buNone/>
                </a:pPr>
                <a:r>
                  <a:rPr lang="en-US" sz="2000" kern="1200"/>
                  <a:t>Modernize and update system</a:t>
                </a:r>
              </a:p>
            </p:txBody>
          </p:sp>
          <p:sp>
            <p:nvSpPr>
              <p:cNvPr id="12" name="Freeform: Shape 11">
                <a:extLst>
                  <a:ext uri="{FF2B5EF4-FFF2-40B4-BE49-F238E27FC236}">
                    <a16:creationId xmlns:a16="http://schemas.microsoft.com/office/drawing/2014/main" id="{D40201BE-4847-CFF6-2D35-1DC63C78111C}"/>
                  </a:ext>
                </a:extLst>
              </p:cNvPr>
              <p:cNvSpPr/>
              <p:nvPr/>
            </p:nvSpPr>
            <p:spPr>
              <a:xfrm>
                <a:off x="4181914" y="5777318"/>
                <a:ext cx="1393705" cy="168480"/>
              </a:xfrm>
              <a:custGeom>
                <a:avLst/>
                <a:gdLst>
                  <a:gd name="connsiteX0" fmla="*/ 0 w 1393705"/>
                  <a:gd name="connsiteY0" fmla="*/ 0 h 168480"/>
                  <a:gd name="connsiteX1" fmla="*/ 1393705 w 1393705"/>
                  <a:gd name="connsiteY1" fmla="*/ 0 h 168480"/>
                  <a:gd name="connsiteX2" fmla="*/ 1393705 w 1393705"/>
                  <a:gd name="connsiteY2" fmla="*/ 168480 h 168480"/>
                  <a:gd name="connsiteX3" fmla="*/ 0 w 1393705"/>
                  <a:gd name="connsiteY3" fmla="*/ 168480 h 168480"/>
                  <a:gd name="connsiteX4" fmla="*/ 0 w 1393705"/>
                  <a:gd name="connsiteY4" fmla="*/ 0 h 1684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3705" h="168480">
                    <a:moveTo>
                      <a:pt x="0" y="0"/>
                    </a:moveTo>
                    <a:lnTo>
                      <a:pt x="1393705" y="0"/>
                    </a:lnTo>
                    <a:lnTo>
                      <a:pt x="1393705" y="168480"/>
                    </a:lnTo>
                    <a:lnTo>
                      <a:pt x="0" y="16848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15240" rIns="0" bIns="15240" numCol="1" spcCol="1270" anchor="ctr" anchorCtr="0">
                <a:noAutofit/>
              </a:bodyPr>
              <a:lstStyle/>
              <a:p>
                <a:pPr marL="0" lvl="0" indent="0" algn="l" defTabSz="533400">
                  <a:lnSpc>
                    <a:spcPct val="90000"/>
                  </a:lnSpc>
                  <a:spcBef>
                    <a:spcPct val="0"/>
                  </a:spcBef>
                  <a:spcAft>
                    <a:spcPct val="35000"/>
                  </a:spcAft>
                  <a:buNone/>
                </a:pPr>
                <a:endParaRPr lang="en-US" sz="1200" kern="1200"/>
              </a:p>
            </p:txBody>
          </p:sp>
        </p:grpSp>
        <p:pic>
          <p:nvPicPr>
            <p:cNvPr id="7" name="Graphic 6" descr="Internet with solid fill">
              <a:extLst>
                <a:ext uri="{FF2B5EF4-FFF2-40B4-BE49-F238E27FC236}">
                  <a16:creationId xmlns:a16="http://schemas.microsoft.com/office/drawing/2014/main" id="{7184BDCA-77E3-43A2-DE4D-7836FD36027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831049" y="4289581"/>
              <a:ext cx="868680" cy="868680"/>
            </a:xfrm>
            <a:prstGeom prst="rect">
              <a:avLst/>
            </a:prstGeom>
          </p:spPr>
        </p:pic>
      </p:grpSp>
      <p:sp>
        <p:nvSpPr>
          <p:cNvPr id="14" name="TextBox 13">
            <a:extLst>
              <a:ext uri="{FF2B5EF4-FFF2-40B4-BE49-F238E27FC236}">
                <a16:creationId xmlns:a16="http://schemas.microsoft.com/office/drawing/2014/main" id="{518CDC88-6F63-4799-8EE4-B1DBB15F9D6D}"/>
              </a:ext>
            </a:extLst>
          </p:cNvPr>
          <p:cNvSpPr txBox="1"/>
          <p:nvPr/>
        </p:nvSpPr>
        <p:spPr>
          <a:xfrm>
            <a:off x="0" y="6510805"/>
            <a:ext cx="1249212" cy="215444"/>
          </a:xfrm>
          <a:prstGeom prst="rect">
            <a:avLst/>
          </a:prstGeom>
          <a:noFill/>
        </p:spPr>
        <p:txBody>
          <a:bodyPr wrap="square">
            <a:spAutoFit/>
          </a:bodyPr>
          <a:lstStyle/>
          <a:p>
            <a:pPr marL="123822">
              <a:buClr>
                <a:srgbClr val="000000"/>
              </a:buClr>
              <a:buSzPts val="1000"/>
              <a:defRPr/>
            </a:pPr>
            <a:r>
              <a:rPr lang="en-US" sz="800" kern="0">
                <a:solidFill>
                  <a:srgbClr val="000000"/>
                </a:solidFill>
                <a:latin typeface="Arial" panose="020B0604020202020204"/>
                <a:cs typeface="Arial"/>
              </a:rPr>
              <a:t>November 8, 2022</a:t>
            </a:r>
          </a:p>
        </p:txBody>
      </p:sp>
      <p:sp>
        <p:nvSpPr>
          <p:cNvPr id="15" name="Slide Number Placeholder 1">
            <a:extLst>
              <a:ext uri="{FF2B5EF4-FFF2-40B4-BE49-F238E27FC236}">
                <a16:creationId xmlns:a16="http://schemas.microsoft.com/office/drawing/2014/main" id="{66141120-E092-4A84-88FD-CCB560CDE938}"/>
              </a:ext>
            </a:extLst>
          </p:cNvPr>
          <p:cNvSpPr txBox="1">
            <a:spLocks/>
          </p:cNvSpPr>
          <p:nvPr/>
        </p:nvSpPr>
        <p:spPr bwMode="auto">
          <a:xfrm>
            <a:off x="7210425" y="6594475"/>
            <a:ext cx="1933575" cy="263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r" defTabSz="457200" rtl="0" eaLnBrk="1" latinLnBrk="0" hangingPunct="1">
              <a:spcBef>
                <a:spcPct val="0"/>
              </a:spcBef>
              <a:defRPr sz="800" b="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A56C0EC-3B98-441E-AA55-70D5E6ACE5C8}" type="slidenum">
              <a:rPr kumimoji="0" lang="en-US" sz="8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35</a:t>
            </a:fld>
            <a:endParaRPr kumimoji="0" lang="en-US" sz="800" b="0" i="0" u="none" strike="noStrike" kern="1200" cap="none" spc="0" normalizeH="0" baseline="0" noProof="0">
              <a:ln>
                <a:noFill/>
              </a:ln>
              <a:solidFill>
                <a:srgbClr val="000000"/>
              </a:solidFill>
              <a:effectLst/>
              <a:uLnTx/>
              <a:uFillTx/>
              <a:latin typeface="Arial" panose="020B0604020202020204"/>
              <a:ea typeface="+mn-ea"/>
              <a:cs typeface="+mn-cs"/>
            </a:endParaRPr>
          </a:p>
        </p:txBody>
      </p:sp>
    </p:spTree>
    <p:extLst>
      <p:ext uri="{BB962C8B-B14F-4D97-AF65-F5344CB8AC3E}">
        <p14:creationId xmlns:p14="http://schemas.microsoft.com/office/powerpoint/2010/main" val="23338579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C180F1A0-09BF-734E-0442-EA17D1517A08}"/>
              </a:ext>
            </a:extLst>
          </p:cNvPr>
          <p:cNvGraphicFramePr>
            <a:graphicFrameLocks noGrp="1"/>
          </p:cNvGraphicFramePr>
          <p:nvPr>
            <p:extLst>
              <p:ext uri="{D42A27DB-BD31-4B8C-83A1-F6EECF244321}">
                <p14:modId xmlns:p14="http://schemas.microsoft.com/office/powerpoint/2010/main" val="1050962319"/>
              </p:ext>
            </p:extLst>
          </p:nvPr>
        </p:nvGraphicFramePr>
        <p:xfrm>
          <a:off x="528560" y="949535"/>
          <a:ext cx="8286966" cy="5706662"/>
        </p:xfrm>
        <a:graphic>
          <a:graphicData uri="http://schemas.openxmlformats.org/drawingml/2006/table">
            <a:tbl>
              <a:tblPr firstRow="1" bandRow="1">
                <a:tableStyleId>{5940675A-B579-460E-94D1-54222C63F5DA}</a:tableStyleId>
              </a:tblPr>
              <a:tblGrid>
                <a:gridCol w="1449123">
                  <a:extLst>
                    <a:ext uri="{9D8B030D-6E8A-4147-A177-3AD203B41FA5}">
                      <a16:colId xmlns:a16="http://schemas.microsoft.com/office/drawing/2014/main" val="293914253"/>
                    </a:ext>
                  </a:extLst>
                </a:gridCol>
                <a:gridCol w="3860714">
                  <a:extLst>
                    <a:ext uri="{9D8B030D-6E8A-4147-A177-3AD203B41FA5}">
                      <a16:colId xmlns:a16="http://schemas.microsoft.com/office/drawing/2014/main" val="3597804335"/>
                    </a:ext>
                  </a:extLst>
                </a:gridCol>
                <a:gridCol w="1802150">
                  <a:extLst>
                    <a:ext uri="{9D8B030D-6E8A-4147-A177-3AD203B41FA5}">
                      <a16:colId xmlns:a16="http://schemas.microsoft.com/office/drawing/2014/main" val="885444718"/>
                    </a:ext>
                  </a:extLst>
                </a:gridCol>
                <a:gridCol w="1174979">
                  <a:extLst>
                    <a:ext uri="{9D8B030D-6E8A-4147-A177-3AD203B41FA5}">
                      <a16:colId xmlns:a16="http://schemas.microsoft.com/office/drawing/2014/main" val="2182465082"/>
                    </a:ext>
                  </a:extLst>
                </a:gridCol>
              </a:tblGrid>
              <a:tr h="658816">
                <a:tc>
                  <a:txBody>
                    <a:bodyPr/>
                    <a:lstStyle/>
                    <a:p>
                      <a:r>
                        <a:rPr lang="en-US" b="1"/>
                        <a:t>Title</a:t>
                      </a:r>
                    </a:p>
                  </a:txBody>
                  <a:tcPr anchor="b">
                    <a:solidFill>
                      <a:srgbClr val="00B0F0">
                        <a:alpha val="30196"/>
                      </a:srgbClr>
                    </a:solidFill>
                  </a:tcPr>
                </a:tc>
                <a:tc>
                  <a:txBody>
                    <a:bodyPr/>
                    <a:lstStyle/>
                    <a:p>
                      <a:r>
                        <a:rPr lang="en-US" sz="1400" b="1">
                          <a:latin typeface="+mn-lt"/>
                        </a:rPr>
                        <a:t>Summary of Regulation Changes Under Consideration</a:t>
                      </a:r>
                    </a:p>
                  </a:txBody>
                  <a:tcPr anchor="b">
                    <a:solidFill>
                      <a:srgbClr val="00B0F0">
                        <a:alpha val="30196"/>
                      </a:srgbClr>
                    </a:solidFill>
                  </a:tcPr>
                </a:tc>
                <a:tc>
                  <a:txBody>
                    <a:bodyPr/>
                    <a:lstStyle/>
                    <a:p>
                      <a:r>
                        <a:rPr lang="en-US" b="1"/>
                        <a:t>Impact</a:t>
                      </a:r>
                    </a:p>
                  </a:txBody>
                  <a:tcPr anchor="b">
                    <a:solidFill>
                      <a:srgbClr val="00B0F0">
                        <a:alpha val="30196"/>
                      </a:srgbClr>
                    </a:solidFill>
                  </a:tcPr>
                </a:tc>
                <a:tc>
                  <a:txBody>
                    <a:bodyPr/>
                    <a:lstStyle/>
                    <a:p>
                      <a:r>
                        <a:rPr lang="en-US" b="1"/>
                        <a:t>Other Agency Alignment</a:t>
                      </a:r>
                    </a:p>
                  </a:txBody>
                  <a:tcPr anchor="b">
                    <a:solidFill>
                      <a:srgbClr val="00B0F0">
                        <a:alpha val="30196"/>
                      </a:srgbClr>
                    </a:solidFill>
                  </a:tcPr>
                </a:tc>
                <a:extLst>
                  <a:ext uri="{0D108BD9-81ED-4DB2-BD59-A6C34878D82A}">
                    <a16:rowId xmlns:a16="http://schemas.microsoft.com/office/drawing/2014/main" val="553868480"/>
                  </a:ext>
                </a:extLst>
              </a:tr>
              <a:tr h="1248962">
                <a:tc>
                  <a:txBody>
                    <a:bodyPr/>
                    <a:lstStyle/>
                    <a:p>
                      <a:pPr marL="0" marR="0" lvl="0" indent="0" algn="l" defTabSz="685783" rtl="0" eaLnBrk="1" fontAlgn="auto" latinLnBrk="0" hangingPunct="1">
                        <a:lnSpc>
                          <a:spcPct val="100000"/>
                        </a:lnSpc>
                        <a:spcBef>
                          <a:spcPts val="0"/>
                        </a:spcBef>
                        <a:spcAft>
                          <a:spcPts val="0"/>
                        </a:spcAft>
                        <a:buClrTx/>
                        <a:buSzTx/>
                        <a:buFontTx/>
                        <a:buNone/>
                        <a:tabLst/>
                        <a:defRPr/>
                      </a:pPr>
                      <a:r>
                        <a:rPr lang="en-US" sz="1200" b="1"/>
                        <a:t>Provisional Authorization Period</a:t>
                      </a:r>
                    </a:p>
                    <a:p>
                      <a:pPr marL="0" marR="0" lvl="0" indent="0" algn="l" defTabSz="685783" rtl="0" eaLnBrk="1" fontAlgn="auto" latinLnBrk="0" hangingPunct="1">
                        <a:lnSpc>
                          <a:spcPct val="100000"/>
                        </a:lnSpc>
                        <a:spcBef>
                          <a:spcPts val="0"/>
                        </a:spcBef>
                        <a:spcAft>
                          <a:spcPts val="0"/>
                        </a:spcAft>
                        <a:buClrTx/>
                        <a:buSzTx/>
                        <a:buFontTx/>
                        <a:buNone/>
                        <a:tabLst/>
                        <a:defRPr/>
                      </a:pPr>
                      <a:endParaRPr lang="en-US" sz="1200" b="0" kern="1200">
                        <a:solidFill>
                          <a:schemeClr val="tx1"/>
                        </a:solidFill>
                        <a:effectLst/>
                        <a:latin typeface="+mn-lt"/>
                        <a:ea typeface="+mn-ea"/>
                        <a:cs typeface="+mn-cs"/>
                      </a:endParaRPr>
                    </a:p>
                    <a:p>
                      <a:pPr marL="0" marR="0" lvl="0" indent="0" algn="l" defTabSz="685783" rtl="0" eaLnBrk="1" fontAlgn="auto" latinLnBrk="0" hangingPunct="1">
                        <a:lnSpc>
                          <a:spcPct val="100000"/>
                        </a:lnSpc>
                        <a:spcBef>
                          <a:spcPts val="0"/>
                        </a:spcBef>
                        <a:spcAft>
                          <a:spcPts val="0"/>
                        </a:spcAft>
                        <a:buClrTx/>
                        <a:buSzTx/>
                        <a:buFontTx/>
                        <a:buNone/>
                        <a:tabLst/>
                        <a:defRPr/>
                      </a:pPr>
                      <a:r>
                        <a:rPr lang="en-US" sz="1200" kern="1200">
                          <a:solidFill>
                            <a:schemeClr val="tx1"/>
                          </a:solidFill>
                          <a:effectLst/>
                          <a:latin typeface="+mn-lt"/>
                          <a:ea typeface="+mn-ea"/>
                          <a:cs typeface="+mn-cs"/>
                        </a:rPr>
                        <a:t>606 CMR 10.02 Definitions</a:t>
                      </a:r>
                      <a:endParaRPr lang="en-US" sz="1200" b="0" kern="1200">
                        <a:solidFill>
                          <a:schemeClr val="tx1"/>
                        </a:solidFill>
                        <a:effectLst/>
                        <a:latin typeface="+mn-lt"/>
                        <a:ea typeface="+mn-ea"/>
                        <a:cs typeface="+mn-cs"/>
                      </a:endParaRPr>
                    </a:p>
                  </a:txBody>
                  <a:tcPr/>
                </a:tc>
                <a:tc>
                  <a:txBody>
                    <a:bodyPr/>
                    <a:lstStyle/>
                    <a:p>
                      <a:r>
                        <a:rPr lang="en-US" sz="1200" kern="1200">
                          <a:solidFill>
                            <a:schemeClr val="tx1"/>
                          </a:solidFill>
                          <a:effectLst/>
                          <a:latin typeface="+mn-lt"/>
                          <a:ea typeface="+mn-ea"/>
                          <a:cs typeface="+mn-cs"/>
                        </a:rPr>
                        <a:t>Re-establish that provisional authorizations are 12 weeks in length. Extend the number of provisional authorizations that a family may be issued from 2 to 3 additional provisional authorizations. </a:t>
                      </a:r>
                    </a:p>
                  </a:txBody>
                  <a:tcPr marL="114300" marR="114300" marT="0" marB="0" anchor="ctr"/>
                </a:tc>
                <a:tc rowSpan="4">
                  <a:txBody>
                    <a:bodyPr/>
                    <a:lstStyle/>
                    <a:p>
                      <a:endParaRPr lang="en-US" sz="1200" kern="1200">
                        <a:solidFill>
                          <a:schemeClr val="tx1"/>
                        </a:solidFill>
                        <a:effectLst/>
                        <a:latin typeface="+mn-lt"/>
                        <a:ea typeface="+mn-ea"/>
                        <a:cs typeface="+mn-cs"/>
                      </a:endParaRPr>
                    </a:p>
                    <a:p>
                      <a:endParaRPr lang="en-US" sz="1200" kern="1200">
                        <a:solidFill>
                          <a:schemeClr val="tx1"/>
                        </a:solidFill>
                        <a:effectLst/>
                        <a:latin typeface="+mn-lt"/>
                        <a:ea typeface="+mn-ea"/>
                        <a:cs typeface="+mn-cs"/>
                      </a:endParaRPr>
                    </a:p>
                    <a:p>
                      <a:endParaRPr lang="en-US" sz="1200" kern="1200">
                        <a:solidFill>
                          <a:schemeClr val="tx1"/>
                        </a:solidFill>
                        <a:effectLst/>
                        <a:latin typeface="+mn-lt"/>
                        <a:ea typeface="+mn-ea"/>
                        <a:cs typeface="+mn-cs"/>
                      </a:endParaRPr>
                    </a:p>
                    <a:p>
                      <a:endParaRPr lang="en-US" sz="1200" kern="1200">
                        <a:solidFill>
                          <a:schemeClr val="tx1"/>
                        </a:solidFill>
                        <a:effectLst/>
                        <a:latin typeface="+mn-lt"/>
                        <a:ea typeface="+mn-ea"/>
                        <a:cs typeface="+mn-cs"/>
                      </a:endParaRPr>
                    </a:p>
                    <a:p>
                      <a:endParaRPr lang="en-US" sz="1200" kern="1200">
                        <a:solidFill>
                          <a:schemeClr val="tx1"/>
                        </a:solidFill>
                        <a:effectLst/>
                        <a:latin typeface="+mn-lt"/>
                        <a:ea typeface="+mn-ea"/>
                        <a:cs typeface="+mn-cs"/>
                      </a:endParaRPr>
                    </a:p>
                    <a:p>
                      <a:endParaRPr lang="en-US" sz="1200" kern="1200">
                        <a:solidFill>
                          <a:schemeClr val="tx1"/>
                        </a:solidFill>
                        <a:effectLst/>
                        <a:latin typeface="+mn-lt"/>
                        <a:ea typeface="+mn-ea"/>
                        <a:cs typeface="+mn-cs"/>
                      </a:endParaRPr>
                    </a:p>
                    <a:p>
                      <a:pPr marL="171450" indent="-171450">
                        <a:buFont typeface="Arial" panose="020B0604020202020204" pitchFamily="34" charset="0"/>
                        <a:buChar char="•"/>
                      </a:pPr>
                      <a:r>
                        <a:rPr lang="en-US" sz="1200" kern="1200">
                          <a:solidFill>
                            <a:schemeClr val="tx1"/>
                          </a:solidFill>
                          <a:effectLst/>
                          <a:latin typeface="+mn-lt"/>
                          <a:ea typeface="+mn-ea"/>
                          <a:cs typeface="+mn-cs"/>
                        </a:rPr>
                        <a:t>Update Financial Assistance system beyond COVID era </a:t>
                      </a:r>
                    </a:p>
                    <a:p>
                      <a:pPr marL="171450" indent="-171450">
                        <a:buFont typeface="Arial" panose="020B0604020202020204" pitchFamily="34" charset="0"/>
                        <a:buChar char="•"/>
                      </a:pPr>
                      <a:endParaRPr lang="en-US" sz="1200" kern="1200">
                        <a:solidFill>
                          <a:schemeClr val="tx1"/>
                        </a:solidFill>
                        <a:effectLst/>
                        <a:latin typeface="+mn-lt"/>
                        <a:ea typeface="+mn-ea"/>
                        <a:cs typeface="+mn-cs"/>
                      </a:endParaRPr>
                    </a:p>
                    <a:p>
                      <a:pPr marL="171450" indent="-171450">
                        <a:buFont typeface="Arial" panose="020B0604020202020204" pitchFamily="34" charset="0"/>
                        <a:buChar char="•"/>
                      </a:pPr>
                      <a:r>
                        <a:rPr lang="en-US" sz="1200" kern="1200">
                          <a:solidFill>
                            <a:schemeClr val="tx1"/>
                          </a:solidFill>
                          <a:effectLst/>
                          <a:latin typeface="+mn-lt"/>
                          <a:ea typeface="+mn-ea"/>
                          <a:cs typeface="+mn-cs"/>
                        </a:rPr>
                        <a:t>Maintain the COVID-era policies that have proven to be beneficial to families </a:t>
                      </a:r>
                    </a:p>
                    <a:p>
                      <a:pPr marL="171450" indent="-171450">
                        <a:buFont typeface="Arial" panose="020B0604020202020204" pitchFamily="34" charset="0"/>
                        <a:buChar char="•"/>
                      </a:pPr>
                      <a:endParaRPr lang="en-US" sz="1200" kern="1200">
                        <a:solidFill>
                          <a:schemeClr val="tx1"/>
                        </a:solidFill>
                        <a:effectLst/>
                        <a:latin typeface="+mn-lt"/>
                        <a:ea typeface="+mn-ea"/>
                        <a:cs typeface="+mn-cs"/>
                      </a:endParaRPr>
                    </a:p>
                    <a:p>
                      <a:pPr marL="171450" indent="-171450">
                        <a:buFont typeface="Arial" panose="020B0604020202020204" pitchFamily="34" charset="0"/>
                        <a:buChar char="•"/>
                      </a:pPr>
                      <a:r>
                        <a:rPr lang="en-US" sz="1200" kern="1200">
                          <a:solidFill>
                            <a:schemeClr val="tx1"/>
                          </a:solidFill>
                          <a:effectLst/>
                          <a:latin typeface="+mn-lt"/>
                          <a:ea typeface="+mn-ea"/>
                          <a:cs typeface="+mn-cs"/>
                        </a:rPr>
                        <a:t>Increased flexibility for families applying for financial assistance </a:t>
                      </a:r>
                    </a:p>
                  </a:txBody>
                  <a:tcPr marL="114300" marR="114300" marT="0" marB="0"/>
                </a:tc>
                <a:tc>
                  <a:txBody>
                    <a:bodyPr/>
                    <a:lstStyle/>
                    <a:p>
                      <a:endParaRPr lang="en-US" sz="1200" kern="1200">
                        <a:solidFill>
                          <a:schemeClr val="tx1"/>
                        </a:solidFill>
                        <a:effectLst/>
                        <a:latin typeface="+mn-lt"/>
                        <a:ea typeface="+mn-ea"/>
                        <a:cs typeface="+mn-cs"/>
                      </a:endParaRPr>
                    </a:p>
                  </a:txBody>
                  <a:tcPr marL="114300" marR="114300" marT="0" marB="0">
                    <a:noFill/>
                  </a:tcPr>
                </a:tc>
                <a:extLst>
                  <a:ext uri="{0D108BD9-81ED-4DB2-BD59-A6C34878D82A}">
                    <a16:rowId xmlns:a16="http://schemas.microsoft.com/office/drawing/2014/main" val="3859378498"/>
                  </a:ext>
                </a:extLst>
              </a:tr>
              <a:tr h="1117621">
                <a:tc>
                  <a:txBody>
                    <a:bodyPr/>
                    <a:lstStyle/>
                    <a:p>
                      <a:r>
                        <a:rPr lang="en-US" sz="1200" b="1">
                          <a:latin typeface="+mn-lt"/>
                        </a:rPr>
                        <a:t>Seeking Approved Activity </a:t>
                      </a:r>
                    </a:p>
                    <a:p>
                      <a:endParaRPr lang="en-US" sz="1200" b="0">
                        <a:solidFill>
                          <a:schemeClr val="tx1"/>
                        </a:solidFill>
                        <a:latin typeface="+mn-lt"/>
                      </a:endParaRPr>
                    </a:p>
                    <a:p>
                      <a:r>
                        <a:rPr lang="en-US" sz="1200" b="0">
                          <a:solidFill>
                            <a:schemeClr val="tx1"/>
                          </a:solidFill>
                        </a:rPr>
                        <a:t>606 CMR </a:t>
                      </a:r>
                      <a:r>
                        <a:rPr lang="en-US" sz="1200" kern="1200">
                          <a:solidFill>
                            <a:schemeClr val="tx1"/>
                          </a:solidFill>
                          <a:effectLst/>
                          <a:latin typeface="+mn-lt"/>
                          <a:ea typeface="+mn-ea"/>
                          <a:cs typeface="+mn-cs"/>
                        </a:rPr>
                        <a:t>10.04 (2)(b)(2)</a:t>
                      </a:r>
                      <a:endParaRPr lang="en-US" sz="1200" b="0">
                        <a:latin typeface="+mn-lt"/>
                      </a:endParaRPr>
                    </a:p>
                  </a:txBody>
                  <a:tcPr/>
                </a:tc>
                <a:tc>
                  <a:txBody>
                    <a:bodyPr/>
                    <a:lstStyle/>
                    <a:p>
                      <a:pPr marL="0" marR="0" algn="l">
                        <a:lnSpc>
                          <a:spcPct val="107000"/>
                        </a:lnSpc>
                        <a:spcBef>
                          <a:spcPts val="0"/>
                        </a:spcBef>
                        <a:spcAft>
                          <a:spcPts val="800"/>
                        </a:spcAft>
                      </a:pPr>
                      <a:r>
                        <a:rPr lang="en-US" sz="1200" u="none">
                          <a:solidFill>
                            <a:schemeClr val="tx1"/>
                          </a:solidFill>
                          <a:effectLst/>
                          <a:latin typeface="+mn-lt"/>
                          <a:ea typeface="Calibri" panose="020F0502020204030204" pitchFamily="34" charset="0"/>
                          <a:cs typeface="Arial"/>
                        </a:rPr>
                        <a:t>Re-establish that parents who do not have an approved activity at the time of initial authorization may be granted an authorization of 12 weeks to seek and find an approved activity. Roll back the 26-week period that was part of COVID relief.  </a:t>
                      </a:r>
                      <a:endParaRPr lang="en-US" sz="1200" u="none">
                        <a:solidFill>
                          <a:schemeClr val="tx1"/>
                        </a:solidFill>
                        <a:effectLst/>
                        <a:latin typeface="+mn-lt"/>
                        <a:ea typeface="Calibri" panose="020F0502020204030204" pitchFamily="34" charset="0"/>
                        <a:cs typeface="Arial" panose="020B0604020202020204" pitchFamily="34" charset="0"/>
                      </a:endParaRPr>
                    </a:p>
                  </a:txBody>
                  <a:tcPr marL="114300" marR="114300" marT="0" marB="0" anchor="ctr"/>
                </a:tc>
                <a:tc vMerge="1">
                  <a:txBody>
                    <a:bodyPr/>
                    <a:lstStyle/>
                    <a:p>
                      <a:pPr marL="0" marR="0" algn="l">
                        <a:lnSpc>
                          <a:spcPct val="107000"/>
                        </a:lnSpc>
                        <a:spcBef>
                          <a:spcPts val="0"/>
                        </a:spcBef>
                        <a:spcAft>
                          <a:spcPts val="800"/>
                        </a:spcAft>
                      </a:pPr>
                      <a:endParaRPr lang="en-US" sz="1200" u="none">
                        <a:effectLst/>
                        <a:latin typeface="+mn-lt"/>
                        <a:ea typeface="Calibri" panose="020F0502020204030204" pitchFamily="34" charset="0"/>
                        <a:cs typeface="Arial" panose="020B0604020202020204" pitchFamily="34" charset="0"/>
                      </a:endParaRPr>
                    </a:p>
                  </a:txBody>
                  <a:tcPr marL="114300" marR="114300" marT="0" marB="0"/>
                </a:tc>
                <a:tc>
                  <a:txBody>
                    <a:bodyPr/>
                    <a:lstStyle/>
                    <a:p>
                      <a:pPr marL="0" marR="0" algn="l">
                        <a:lnSpc>
                          <a:spcPct val="107000"/>
                        </a:lnSpc>
                        <a:spcBef>
                          <a:spcPts val="0"/>
                        </a:spcBef>
                        <a:spcAft>
                          <a:spcPts val="800"/>
                        </a:spcAft>
                      </a:pPr>
                      <a:endParaRPr lang="en-US" sz="1200" u="none">
                        <a:effectLst/>
                        <a:latin typeface="+mn-lt"/>
                        <a:ea typeface="Calibri" panose="020F0502020204030204" pitchFamily="34" charset="0"/>
                        <a:cs typeface="Arial"/>
                      </a:endParaRPr>
                    </a:p>
                  </a:txBody>
                  <a:tcPr marL="114300" marR="114300" marT="0" marB="0">
                    <a:noFill/>
                  </a:tcPr>
                </a:tc>
                <a:extLst>
                  <a:ext uri="{0D108BD9-81ED-4DB2-BD59-A6C34878D82A}">
                    <a16:rowId xmlns:a16="http://schemas.microsoft.com/office/drawing/2014/main" val="4287301131"/>
                  </a:ext>
                </a:extLst>
              </a:tr>
              <a:tr h="1321397">
                <a:tc>
                  <a:txBody>
                    <a:bodyPr/>
                    <a:lstStyle/>
                    <a:p>
                      <a:r>
                        <a:rPr lang="en-US" sz="1200" b="1">
                          <a:latin typeface="+mn-lt"/>
                        </a:rPr>
                        <a:t>Provisional Authorization</a:t>
                      </a:r>
                    </a:p>
                    <a:p>
                      <a:r>
                        <a:rPr lang="en-US" sz="1200" b="1">
                          <a:latin typeface="+mn-lt"/>
                        </a:rPr>
                        <a:t>Without Full Documentation </a:t>
                      </a:r>
                      <a:endParaRPr lang="en-US" sz="1200" b="0">
                        <a:latin typeface="+mn-lt"/>
                      </a:endParaRPr>
                    </a:p>
                    <a:p>
                      <a:endParaRPr lang="en-US" sz="1200" b="0">
                        <a:latin typeface="+mn-lt"/>
                      </a:endParaRPr>
                    </a:p>
                    <a:p>
                      <a:r>
                        <a:rPr lang="en-US" sz="1200" b="0">
                          <a:latin typeface="+mn-lt"/>
                        </a:rPr>
                        <a:t>606 CMR 10.04 (2)(b)(2</a:t>
                      </a:r>
                      <a:r>
                        <a:rPr lang="en-US" sz="1200" b="0">
                          <a:solidFill>
                            <a:schemeClr val="tx1"/>
                          </a:solidFill>
                          <a:latin typeface="+mn-lt"/>
                        </a:rPr>
                        <a:t>)</a:t>
                      </a:r>
                    </a:p>
                  </a:txBody>
                  <a:tcPr/>
                </a:tc>
                <a:tc>
                  <a:txBody>
                    <a:bodyPr/>
                    <a:lstStyle/>
                    <a:p>
                      <a:pPr marL="0" marR="0" algn="l">
                        <a:lnSpc>
                          <a:spcPct val="107000"/>
                        </a:lnSpc>
                        <a:spcBef>
                          <a:spcPts val="0"/>
                        </a:spcBef>
                        <a:spcAft>
                          <a:spcPts val="800"/>
                        </a:spcAft>
                      </a:pPr>
                      <a:r>
                        <a:rPr lang="en-US" sz="1200" kern="1200">
                          <a:solidFill>
                            <a:schemeClr val="tx1"/>
                          </a:solidFill>
                          <a:effectLst/>
                          <a:latin typeface="+mn-lt"/>
                          <a:ea typeface="+mn-ea"/>
                          <a:cs typeface="+mn-cs"/>
                        </a:rPr>
                        <a:t>Allow families a provisional authorization if they are unable to provide documentation of an approved activity at the time of reauthorization. </a:t>
                      </a:r>
                      <a:r>
                        <a:rPr lang="en-US" sz="1200" u="sng" kern="1200">
                          <a:solidFill>
                            <a:schemeClr val="tx1"/>
                          </a:solidFill>
                          <a:effectLst/>
                          <a:latin typeface="+mn-lt"/>
                          <a:ea typeface="+mn-ea"/>
                          <a:cs typeface="+mn-cs"/>
                        </a:rPr>
                        <a:t>Continuation </a:t>
                      </a:r>
                      <a:r>
                        <a:rPr lang="en-US" sz="1200" u="none" kern="1200">
                          <a:solidFill>
                            <a:schemeClr val="tx1"/>
                          </a:solidFill>
                          <a:effectLst/>
                          <a:latin typeface="+mn-lt"/>
                          <a:ea typeface="+mn-ea"/>
                          <a:cs typeface="+mn-cs"/>
                        </a:rPr>
                        <a:t>of COVID relief policy.</a:t>
                      </a:r>
                      <a:endParaRPr lang="en-US" sz="1200" u="none">
                        <a:effectLst/>
                        <a:latin typeface="+mn-lt"/>
                        <a:ea typeface="Calibri" panose="020F0502020204030204" pitchFamily="34" charset="0"/>
                        <a:cs typeface="Arial" panose="020B0604020202020204" pitchFamily="34" charset="0"/>
                      </a:endParaRPr>
                    </a:p>
                  </a:txBody>
                  <a:tcPr marL="114300" marR="114300" marT="0" marB="0" anchor="ctr"/>
                </a:tc>
                <a:tc vMerge="1">
                  <a:txBody>
                    <a:bodyPr/>
                    <a:lstStyle/>
                    <a:p>
                      <a:pPr marL="0" marR="0" algn="l">
                        <a:lnSpc>
                          <a:spcPct val="107000"/>
                        </a:lnSpc>
                        <a:spcBef>
                          <a:spcPts val="0"/>
                        </a:spcBef>
                        <a:spcAft>
                          <a:spcPts val="800"/>
                        </a:spcAft>
                      </a:pPr>
                      <a:endParaRPr lang="en-US" sz="1200" u="none">
                        <a:effectLst/>
                        <a:latin typeface="+mn-lt"/>
                        <a:ea typeface="Calibri" panose="020F0502020204030204" pitchFamily="34" charset="0"/>
                        <a:cs typeface="Arial" panose="020B0604020202020204" pitchFamily="34" charset="0"/>
                      </a:endParaRPr>
                    </a:p>
                  </a:txBody>
                  <a:tcPr marL="114300" marR="114300" marT="0" marB="0"/>
                </a:tc>
                <a:tc>
                  <a:txBody>
                    <a:bodyPr/>
                    <a:lstStyle/>
                    <a:p>
                      <a:pPr marL="0" marR="0" algn="l">
                        <a:lnSpc>
                          <a:spcPct val="107000"/>
                        </a:lnSpc>
                        <a:spcBef>
                          <a:spcPts val="0"/>
                        </a:spcBef>
                        <a:spcAft>
                          <a:spcPts val="800"/>
                        </a:spcAft>
                      </a:pPr>
                      <a:endParaRPr lang="en-US" sz="1200" u="none">
                        <a:effectLst/>
                        <a:latin typeface="+mn-lt"/>
                        <a:ea typeface="Calibri" panose="020F0502020204030204" pitchFamily="34" charset="0"/>
                        <a:cs typeface="Arial"/>
                      </a:endParaRPr>
                    </a:p>
                  </a:txBody>
                  <a:tcPr marL="114300" marR="114300" marT="0" marB="0">
                    <a:noFill/>
                  </a:tcPr>
                </a:tc>
                <a:extLst>
                  <a:ext uri="{0D108BD9-81ED-4DB2-BD59-A6C34878D82A}">
                    <a16:rowId xmlns:a16="http://schemas.microsoft.com/office/drawing/2014/main" val="261641625"/>
                  </a:ext>
                </a:extLst>
              </a:tr>
              <a:tr h="1036454">
                <a:tc>
                  <a:txBody>
                    <a:bodyPr/>
                    <a:lstStyle/>
                    <a:p>
                      <a:r>
                        <a:rPr lang="en-US" sz="1200" b="1">
                          <a:latin typeface="+mn-lt"/>
                        </a:rPr>
                        <a:t>Unearned Income </a:t>
                      </a:r>
                      <a:br>
                        <a:rPr lang="en-US" sz="1200" b="1">
                          <a:latin typeface="+mn-lt"/>
                        </a:rPr>
                      </a:br>
                      <a:r>
                        <a:rPr lang="en-US" sz="1200" b="1">
                          <a:latin typeface="+mn-lt"/>
                        </a:rPr>
                        <a:t>Clarifications</a:t>
                      </a:r>
                    </a:p>
                    <a:p>
                      <a:endParaRPr lang="en-US" sz="1200" b="0">
                        <a:latin typeface="+mn-lt"/>
                      </a:endParaRPr>
                    </a:p>
                    <a:p>
                      <a:r>
                        <a:rPr lang="en-US" sz="1200" b="0">
                          <a:latin typeface="+mn-lt"/>
                        </a:rPr>
                        <a:t>606 CMR 10.04 (3)(b)</a:t>
                      </a:r>
                    </a:p>
                  </a:txBody>
                  <a:tcPr/>
                </a:tc>
                <a:tc>
                  <a:txBody>
                    <a:bodyPr/>
                    <a:lstStyle/>
                    <a:p>
                      <a:pPr marL="0" marR="0" algn="l">
                        <a:lnSpc>
                          <a:spcPct val="107000"/>
                        </a:lnSpc>
                        <a:spcBef>
                          <a:spcPts val="0"/>
                        </a:spcBef>
                        <a:spcAft>
                          <a:spcPts val="800"/>
                        </a:spcAft>
                      </a:pPr>
                      <a:r>
                        <a:rPr lang="en-US" sz="1200" u="none">
                          <a:solidFill>
                            <a:schemeClr val="tx1"/>
                          </a:solidFill>
                          <a:effectLst/>
                          <a:latin typeface="+mn-lt"/>
                          <a:ea typeface="Calibri" panose="020F0502020204030204" pitchFamily="34" charset="0"/>
                          <a:cs typeface="Arial"/>
                        </a:rPr>
                        <a:t>Limit the definition of “relevant income” to things that can be verified by a third party. </a:t>
                      </a:r>
                      <a:r>
                        <a:rPr lang="en-US" sz="1200" u="none">
                          <a:effectLst/>
                          <a:latin typeface="+mn-lt"/>
                          <a:ea typeface="Calibri" panose="020F0502020204030204" pitchFamily="34" charset="0"/>
                          <a:cs typeface="Arial"/>
                        </a:rPr>
                        <a:t>Remove listed documentation requirements from reg and move types of unearned income to Policy Guide.</a:t>
                      </a:r>
                    </a:p>
                  </a:txBody>
                  <a:tcPr marL="114300" marR="114300" marT="0" marB="0" anchor="ctr"/>
                </a:tc>
                <a:tc vMerge="1">
                  <a:txBody>
                    <a:bodyPr/>
                    <a:lstStyle/>
                    <a:p>
                      <a:pPr marL="0" marR="0" algn="l">
                        <a:lnSpc>
                          <a:spcPct val="107000"/>
                        </a:lnSpc>
                        <a:spcBef>
                          <a:spcPts val="0"/>
                        </a:spcBef>
                        <a:spcAft>
                          <a:spcPts val="800"/>
                        </a:spcAft>
                      </a:pPr>
                      <a:endParaRPr lang="en-US" sz="1200" u="none">
                        <a:effectLst/>
                        <a:latin typeface="+mn-lt"/>
                        <a:ea typeface="Calibri" panose="020F0502020204030204" pitchFamily="34" charset="0"/>
                        <a:cs typeface="Arial" panose="020B0604020202020204" pitchFamily="34" charset="0"/>
                      </a:endParaRPr>
                    </a:p>
                  </a:txBody>
                  <a:tcPr marL="114300" marR="114300" marT="0" marB="0"/>
                </a:tc>
                <a:tc>
                  <a:txBody>
                    <a:bodyPr/>
                    <a:lstStyle/>
                    <a:p>
                      <a:pPr marL="0" marR="0" algn="l">
                        <a:lnSpc>
                          <a:spcPct val="107000"/>
                        </a:lnSpc>
                        <a:spcBef>
                          <a:spcPts val="0"/>
                        </a:spcBef>
                        <a:spcAft>
                          <a:spcPts val="800"/>
                        </a:spcAft>
                      </a:pPr>
                      <a:r>
                        <a:rPr lang="en-US" sz="1200" u="none">
                          <a:effectLst/>
                          <a:latin typeface="+mn-lt"/>
                          <a:ea typeface="Calibri" panose="020F0502020204030204" pitchFamily="34" charset="0"/>
                          <a:cs typeface="Arial"/>
                        </a:rPr>
                        <a:t>MassHealth </a:t>
                      </a:r>
                    </a:p>
                  </a:txBody>
                  <a:tcPr marL="114300" marR="114300" marT="0" marB="0">
                    <a:noFill/>
                  </a:tcPr>
                </a:tc>
                <a:extLst>
                  <a:ext uri="{0D108BD9-81ED-4DB2-BD59-A6C34878D82A}">
                    <a16:rowId xmlns:a16="http://schemas.microsoft.com/office/drawing/2014/main" val="1933376420"/>
                  </a:ext>
                </a:extLst>
              </a:tr>
            </a:tbl>
          </a:graphicData>
        </a:graphic>
      </p:graphicFrame>
      <p:sp>
        <p:nvSpPr>
          <p:cNvPr id="4" name="Oval 3">
            <a:extLst>
              <a:ext uri="{FF2B5EF4-FFF2-40B4-BE49-F238E27FC236}">
                <a16:creationId xmlns:a16="http://schemas.microsoft.com/office/drawing/2014/main" id="{D4FBAA62-962E-96FB-875F-1ED450102342}"/>
              </a:ext>
            </a:extLst>
          </p:cNvPr>
          <p:cNvSpPr/>
          <p:nvPr/>
        </p:nvSpPr>
        <p:spPr>
          <a:xfrm>
            <a:off x="133308" y="68826"/>
            <a:ext cx="790506" cy="845575"/>
          </a:xfrm>
          <a:prstGeom prst="ellipse">
            <a:avLst/>
          </a:prstGeom>
          <a:solidFill>
            <a:srgbClr val="00B0F0">
              <a:alpha val="30196"/>
            </a:srgbClr>
          </a:solidFill>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sp>
        <p:nvSpPr>
          <p:cNvPr id="6" name="TextBox 5">
            <a:extLst>
              <a:ext uri="{FF2B5EF4-FFF2-40B4-BE49-F238E27FC236}">
                <a16:creationId xmlns:a16="http://schemas.microsoft.com/office/drawing/2014/main" id="{AEE38446-560D-42DD-55EC-9B44F38814B7}"/>
              </a:ext>
            </a:extLst>
          </p:cNvPr>
          <p:cNvSpPr txBox="1"/>
          <p:nvPr/>
        </p:nvSpPr>
        <p:spPr>
          <a:xfrm flipH="1">
            <a:off x="1089318" y="316117"/>
            <a:ext cx="5961791" cy="461665"/>
          </a:xfrm>
          <a:prstGeom prst="rect">
            <a:avLst/>
          </a:prstGeom>
          <a:noFill/>
        </p:spPr>
        <p:txBody>
          <a:bodyPr wrap="square" rtlCol="0">
            <a:spAutoFit/>
          </a:bodyPr>
          <a:lstStyle/>
          <a:p>
            <a:r>
              <a:rPr lang="en-US" sz="2400">
                <a:latin typeface="+mj-lt"/>
              </a:rPr>
              <a:t> </a:t>
            </a:r>
          </a:p>
        </p:txBody>
      </p:sp>
      <p:sp>
        <p:nvSpPr>
          <p:cNvPr id="7" name="TextBox 6">
            <a:extLst>
              <a:ext uri="{FF2B5EF4-FFF2-40B4-BE49-F238E27FC236}">
                <a16:creationId xmlns:a16="http://schemas.microsoft.com/office/drawing/2014/main" id="{5D38ED3C-C751-0DC1-E2D9-07502EDE75B5}"/>
              </a:ext>
            </a:extLst>
          </p:cNvPr>
          <p:cNvSpPr txBox="1"/>
          <p:nvPr/>
        </p:nvSpPr>
        <p:spPr>
          <a:xfrm flipH="1">
            <a:off x="1089318" y="346059"/>
            <a:ext cx="6554745" cy="461665"/>
          </a:xfrm>
          <a:prstGeom prst="rect">
            <a:avLst/>
          </a:prstGeom>
          <a:noFill/>
        </p:spPr>
        <p:txBody>
          <a:bodyPr wrap="square" rtlCol="0">
            <a:spAutoFit/>
          </a:bodyPr>
          <a:lstStyle/>
          <a:p>
            <a:r>
              <a:rPr lang="en-US" sz="2400">
                <a:latin typeface="+mj-lt"/>
              </a:rPr>
              <a:t>Revisiting COVID-era Reforms </a:t>
            </a:r>
          </a:p>
        </p:txBody>
      </p:sp>
      <p:pic>
        <p:nvPicPr>
          <p:cNvPr id="8" name="Graphic 7" descr="Internet with solid fill">
            <a:extLst>
              <a:ext uri="{FF2B5EF4-FFF2-40B4-BE49-F238E27FC236}">
                <a16:creationId xmlns:a16="http://schemas.microsoft.com/office/drawing/2014/main" id="{DA13DEE2-70E4-F39A-E330-EDB837199F6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97468" y="160520"/>
            <a:ext cx="662185" cy="662185"/>
          </a:xfrm>
          <a:prstGeom prst="rect">
            <a:avLst/>
          </a:prstGeom>
        </p:spPr>
      </p:pic>
      <p:sp>
        <p:nvSpPr>
          <p:cNvPr id="9" name="TextBox 8">
            <a:extLst>
              <a:ext uri="{FF2B5EF4-FFF2-40B4-BE49-F238E27FC236}">
                <a16:creationId xmlns:a16="http://schemas.microsoft.com/office/drawing/2014/main" id="{DD0B6B76-D75A-4E5F-A1AE-670D10D6D74B}"/>
              </a:ext>
            </a:extLst>
          </p:cNvPr>
          <p:cNvSpPr txBox="1"/>
          <p:nvPr/>
        </p:nvSpPr>
        <p:spPr>
          <a:xfrm>
            <a:off x="0" y="6642556"/>
            <a:ext cx="1249212" cy="215444"/>
          </a:xfrm>
          <a:prstGeom prst="rect">
            <a:avLst/>
          </a:prstGeom>
          <a:noFill/>
        </p:spPr>
        <p:txBody>
          <a:bodyPr wrap="square">
            <a:spAutoFit/>
          </a:bodyPr>
          <a:lstStyle/>
          <a:p>
            <a:pPr marL="123822">
              <a:buClr>
                <a:srgbClr val="000000"/>
              </a:buClr>
              <a:buSzPts val="1000"/>
              <a:defRPr/>
            </a:pPr>
            <a:r>
              <a:rPr lang="en-US" sz="800" kern="0">
                <a:solidFill>
                  <a:srgbClr val="000000"/>
                </a:solidFill>
                <a:latin typeface="Arial" panose="020B0604020202020204"/>
                <a:cs typeface="Arial"/>
              </a:rPr>
              <a:t>November 8, 2022</a:t>
            </a:r>
          </a:p>
        </p:txBody>
      </p:sp>
      <p:sp>
        <p:nvSpPr>
          <p:cNvPr id="10" name="Slide Number Placeholder 1">
            <a:extLst>
              <a:ext uri="{FF2B5EF4-FFF2-40B4-BE49-F238E27FC236}">
                <a16:creationId xmlns:a16="http://schemas.microsoft.com/office/drawing/2014/main" id="{3D2E2FE7-379F-4421-BD22-86EC9786E420}"/>
              </a:ext>
            </a:extLst>
          </p:cNvPr>
          <p:cNvSpPr txBox="1">
            <a:spLocks/>
          </p:cNvSpPr>
          <p:nvPr/>
        </p:nvSpPr>
        <p:spPr bwMode="auto">
          <a:xfrm>
            <a:off x="7210425" y="6594475"/>
            <a:ext cx="1933575" cy="263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r" defTabSz="457200" rtl="0" eaLnBrk="1" latinLnBrk="0" hangingPunct="1">
              <a:spcBef>
                <a:spcPct val="0"/>
              </a:spcBef>
              <a:defRPr sz="800" b="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A56C0EC-3B98-441E-AA55-70D5E6ACE5C8}" type="slidenum">
              <a:rPr kumimoji="0" lang="en-US" sz="8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36</a:t>
            </a:fld>
            <a:endParaRPr kumimoji="0" lang="en-US" sz="800" b="0" i="0" u="none" strike="noStrike" kern="1200" cap="none" spc="0" normalizeH="0" baseline="0" noProof="0">
              <a:ln>
                <a:noFill/>
              </a:ln>
              <a:solidFill>
                <a:srgbClr val="000000"/>
              </a:solidFill>
              <a:effectLst/>
              <a:uLnTx/>
              <a:uFillTx/>
              <a:latin typeface="Arial" panose="020B0604020202020204"/>
              <a:ea typeface="+mn-ea"/>
              <a:cs typeface="+mn-cs"/>
            </a:endParaRPr>
          </a:p>
        </p:txBody>
      </p:sp>
    </p:spTree>
    <p:extLst>
      <p:ext uri="{BB962C8B-B14F-4D97-AF65-F5344CB8AC3E}">
        <p14:creationId xmlns:p14="http://schemas.microsoft.com/office/powerpoint/2010/main" val="8554552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C180F1A0-09BF-734E-0442-EA17D1517A08}"/>
              </a:ext>
            </a:extLst>
          </p:cNvPr>
          <p:cNvGraphicFramePr>
            <a:graphicFrameLocks noGrp="1"/>
          </p:cNvGraphicFramePr>
          <p:nvPr>
            <p:extLst>
              <p:ext uri="{D42A27DB-BD31-4B8C-83A1-F6EECF244321}">
                <p14:modId xmlns:p14="http://schemas.microsoft.com/office/powerpoint/2010/main" val="33392704"/>
              </p:ext>
            </p:extLst>
          </p:nvPr>
        </p:nvGraphicFramePr>
        <p:xfrm>
          <a:off x="451866" y="1072529"/>
          <a:ext cx="8226913" cy="5209908"/>
        </p:xfrm>
        <a:graphic>
          <a:graphicData uri="http://schemas.openxmlformats.org/drawingml/2006/table">
            <a:tbl>
              <a:tblPr firstRow="1" bandRow="1">
                <a:tableStyleId>{5940675A-B579-460E-94D1-54222C63F5DA}</a:tableStyleId>
              </a:tblPr>
              <a:tblGrid>
                <a:gridCol w="1449123">
                  <a:extLst>
                    <a:ext uri="{9D8B030D-6E8A-4147-A177-3AD203B41FA5}">
                      <a16:colId xmlns:a16="http://schemas.microsoft.com/office/drawing/2014/main" val="293914253"/>
                    </a:ext>
                  </a:extLst>
                </a:gridCol>
                <a:gridCol w="3585411">
                  <a:extLst>
                    <a:ext uri="{9D8B030D-6E8A-4147-A177-3AD203B41FA5}">
                      <a16:colId xmlns:a16="http://schemas.microsoft.com/office/drawing/2014/main" val="3597804335"/>
                    </a:ext>
                  </a:extLst>
                </a:gridCol>
                <a:gridCol w="2077453">
                  <a:extLst>
                    <a:ext uri="{9D8B030D-6E8A-4147-A177-3AD203B41FA5}">
                      <a16:colId xmlns:a16="http://schemas.microsoft.com/office/drawing/2014/main" val="885444718"/>
                    </a:ext>
                  </a:extLst>
                </a:gridCol>
                <a:gridCol w="1114926">
                  <a:extLst>
                    <a:ext uri="{9D8B030D-6E8A-4147-A177-3AD203B41FA5}">
                      <a16:colId xmlns:a16="http://schemas.microsoft.com/office/drawing/2014/main" val="2182465082"/>
                    </a:ext>
                  </a:extLst>
                </a:gridCol>
              </a:tblGrid>
              <a:tr h="683846">
                <a:tc>
                  <a:txBody>
                    <a:bodyPr/>
                    <a:lstStyle/>
                    <a:p>
                      <a:r>
                        <a:rPr lang="en-US" b="1"/>
                        <a:t>Title</a:t>
                      </a:r>
                    </a:p>
                  </a:txBody>
                  <a:tcPr anchor="b">
                    <a:solidFill>
                      <a:srgbClr val="00B0F0">
                        <a:alpha val="30196"/>
                      </a:srgbClr>
                    </a:solidFill>
                  </a:tcPr>
                </a:tc>
                <a:tc>
                  <a:txBody>
                    <a:bodyPr/>
                    <a:lstStyle/>
                    <a:p>
                      <a:r>
                        <a:rPr lang="en-US" sz="1400" b="1">
                          <a:latin typeface="+mn-lt"/>
                        </a:rPr>
                        <a:t>Summary of Regulation Changes Under Consideration</a:t>
                      </a:r>
                    </a:p>
                  </a:txBody>
                  <a:tcPr anchor="b">
                    <a:solidFill>
                      <a:srgbClr val="00B0F0">
                        <a:alpha val="30196"/>
                      </a:srgbClr>
                    </a:solidFill>
                  </a:tcPr>
                </a:tc>
                <a:tc>
                  <a:txBody>
                    <a:bodyPr/>
                    <a:lstStyle/>
                    <a:p>
                      <a:r>
                        <a:rPr lang="en-US" b="1"/>
                        <a:t>Impact</a:t>
                      </a:r>
                    </a:p>
                  </a:txBody>
                  <a:tcPr anchor="b">
                    <a:solidFill>
                      <a:srgbClr val="00B0F0">
                        <a:alpha val="30196"/>
                      </a:srgbClr>
                    </a:solidFill>
                  </a:tcPr>
                </a:tc>
                <a:tc>
                  <a:txBody>
                    <a:bodyPr/>
                    <a:lstStyle/>
                    <a:p>
                      <a:pPr lvl="0">
                        <a:buNone/>
                      </a:pPr>
                      <a:r>
                        <a:rPr lang="en-US" b="1"/>
                        <a:t>Other Agency Alignment</a:t>
                      </a:r>
                    </a:p>
                  </a:txBody>
                  <a:tcPr anchor="b">
                    <a:solidFill>
                      <a:srgbClr val="00B0F0">
                        <a:alpha val="30196"/>
                      </a:srgbClr>
                    </a:solidFill>
                  </a:tcPr>
                </a:tc>
                <a:extLst>
                  <a:ext uri="{0D108BD9-81ED-4DB2-BD59-A6C34878D82A}">
                    <a16:rowId xmlns:a16="http://schemas.microsoft.com/office/drawing/2014/main" val="553868480"/>
                  </a:ext>
                </a:extLst>
              </a:tr>
              <a:tr h="861486">
                <a:tc>
                  <a:txBody>
                    <a:bodyPr/>
                    <a:lstStyle/>
                    <a:p>
                      <a:r>
                        <a:rPr lang="en-US" sz="1200" b="1">
                          <a:latin typeface="+mn-lt"/>
                        </a:rPr>
                        <a:t>Non-Discrimination Policy </a:t>
                      </a:r>
                    </a:p>
                    <a:p>
                      <a:endParaRPr lang="en-US" sz="1200" b="1">
                        <a:latin typeface="+mn-lt"/>
                      </a:endParaRPr>
                    </a:p>
                    <a:p>
                      <a:r>
                        <a:rPr lang="en-US" sz="1200" b="0">
                          <a:latin typeface="+mn-lt"/>
                        </a:rPr>
                        <a:t>606 CMR 10.03, new subsection</a:t>
                      </a:r>
                      <a:endParaRPr lang="en-US" sz="1200" b="0">
                        <a:highlight>
                          <a:srgbClr val="FFFF00"/>
                        </a:highlight>
                        <a:latin typeface="+mn-lt"/>
                      </a:endParaRPr>
                    </a:p>
                  </a:txBody>
                  <a:tcPr/>
                </a:tc>
                <a:tc>
                  <a:txBody>
                    <a:bodyPr/>
                    <a:lstStyle/>
                    <a:p>
                      <a:pPr marL="0" marR="0" algn="l">
                        <a:lnSpc>
                          <a:spcPct val="107000"/>
                        </a:lnSpc>
                        <a:spcBef>
                          <a:spcPts val="0"/>
                        </a:spcBef>
                        <a:spcAft>
                          <a:spcPts val="800"/>
                        </a:spcAft>
                      </a:pPr>
                      <a:r>
                        <a:rPr lang="en-US" sz="1200" u="none">
                          <a:effectLst/>
                          <a:latin typeface="+mn-lt"/>
                          <a:ea typeface="Calibri" panose="020F0502020204030204" pitchFamily="34" charset="0"/>
                          <a:cs typeface="Arial"/>
                        </a:rPr>
                        <a:t>Add a non-discrimination policy to the Regulations. None currently exists.</a:t>
                      </a:r>
                    </a:p>
                  </a:txBody>
                  <a:tcPr marL="114300" marR="114300" marT="0" marB="0"/>
                </a:tc>
                <a:tc rowSpan="4">
                  <a:txBody>
                    <a:bodyPr/>
                    <a:lstStyle/>
                    <a:p>
                      <a:pPr marL="0" marR="0" algn="l">
                        <a:lnSpc>
                          <a:spcPct val="107000"/>
                        </a:lnSpc>
                        <a:spcBef>
                          <a:spcPts val="0"/>
                        </a:spcBef>
                        <a:spcAft>
                          <a:spcPts val="800"/>
                        </a:spcAft>
                      </a:pPr>
                      <a:endParaRPr lang="en-US" sz="1200" u="none">
                        <a:effectLst/>
                        <a:latin typeface="+mn-lt"/>
                        <a:ea typeface="Calibri" panose="020F0502020204030204" pitchFamily="34" charset="0"/>
                        <a:cs typeface="Arial" panose="020B0604020202020204" pitchFamily="34" charset="0"/>
                      </a:endParaRPr>
                    </a:p>
                    <a:p>
                      <a:pPr marL="0" marR="0" algn="l">
                        <a:lnSpc>
                          <a:spcPct val="107000"/>
                        </a:lnSpc>
                        <a:spcBef>
                          <a:spcPts val="0"/>
                        </a:spcBef>
                        <a:spcAft>
                          <a:spcPts val="800"/>
                        </a:spcAft>
                      </a:pPr>
                      <a:endParaRPr lang="en-US" sz="1200" u="none">
                        <a:effectLst/>
                        <a:latin typeface="+mn-lt"/>
                        <a:ea typeface="Calibri" panose="020F0502020204030204" pitchFamily="34" charset="0"/>
                        <a:cs typeface="Arial" panose="020B0604020202020204" pitchFamily="34" charset="0"/>
                      </a:endParaRPr>
                    </a:p>
                    <a:p>
                      <a:pPr marL="171450" marR="0" indent="-171450" algn="l">
                        <a:lnSpc>
                          <a:spcPct val="107000"/>
                        </a:lnSpc>
                        <a:spcBef>
                          <a:spcPts val="0"/>
                        </a:spcBef>
                        <a:spcAft>
                          <a:spcPts val="800"/>
                        </a:spcAft>
                        <a:buFont typeface="Arial" panose="020B0604020202020204" pitchFamily="34" charset="0"/>
                        <a:buChar char="•"/>
                      </a:pPr>
                      <a:r>
                        <a:rPr lang="en-US" sz="1200" u="none">
                          <a:effectLst/>
                          <a:latin typeface="+mn-lt"/>
                          <a:ea typeface="Calibri" panose="020F0502020204030204" pitchFamily="34" charset="0"/>
                          <a:cs typeface="Arial"/>
                        </a:rPr>
                        <a:t>Consistent with field best practices</a:t>
                      </a:r>
                    </a:p>
                    <a:p>
                      <a:pPr marL="171450" marR="0" indent="-171450" algn="l">
                        <a:lnSpc>
                          <a:spcPct val="107000"/>
                        </a:lnSpc>
                        <a:spcBef>
                          <a:spcPts val="0"/>
                        </a:spcBef>
                        <a:spcAft>
                          <a:spcPts val="800"/>
                        </a:spcAft>
                        <a:buFont typeface="Arial" panose="020B0604020202020204" pitchFamily="34" charset="0"/>
                        <a:buChar char="•"/>
                      </a:pPr>
                      <a:r>
                        <a:rPr lang="en-US" sz="1200" u="none">
                          <a:effectLst/>
                          <a:latin typeface="+mn-lt"/>
                          <a:ea typeface="Calibri" panose="020F0502020204030204" pitchFamily="34" charset="0"/>
                          <a:cs typeface="Arial"/>
                        </a:rPr>
                        <a:t>Sets a clear tone of respect towards families and parents</a:t>
                      </a:r>
                    </a:p>
                    <a:p>
                      <a:pPr marL="171450" marR="0" indent="-171450" algn="l">
                        <a:lnSpc>
                          <a:spcPct val="107000"/>
                        </a:lnSpc>
                        <a:spcBef>
                          <a:spcPts val="0"/>
                        </a:spcBef>
                        <a:spcAft>
                          <a:spcPts val="800"/>
                        </a:spcAft>
                        <a:buFont typeface="Arial" panose="020B0604020202020204" pitchFamily="34" charset="0"/>
                        <a:buChar char="•"/>
                      </a:pPr>
                      <a:r>
                        <a:rPr lang="en-US" sz="1200" u="none">
                          <a:effectLst/>
                          <a:latin typeface="+mn-lt"/>
                          <a:ea typeface="Calibri" panose="020F0502020204030204" pitchFamily="34" charset="0"/>
                          <a:cs typeface="Arial"/>
                        </a:rPr>
                        <a:t>Helps clear up discrepancies around day-to-day practice and clarifies what should be considered fraud  </a:t>
                      </a:r>
                    </a:p>
                  </a:txBody>
                  <a:tcPr marL="114300" marR="114300" marT="0" marB="0"/>
                </a:tc>
                <a:tc>
                  <a:txBody>
                    <a:bodyPr/>
                    <a:lstStyle/>
                    <a:p>
                      <a:pPr marL="0" marR="0" algn="l">
                        <a:lnSpc>
                          <a:spcPct val="100000"/>
                        </a:lnSpc>
                        <a:spcBef>
                          <a:spcPts val="0"/>
                        </a:spcBef>
                        <a:spcAft>
                          <a:spcPts val="0"/>
                        </a:spcAft>
                      </a:pPr>
                      <a:r>
                        <a:rPr lang="en-US" sz="1200" u="none">
                          <a:effectLst/>
                          <a:latin typeface="+mn-lt"/>
                          <a:cs typeface="Arial"/>
                        </a:rPr>
                        <a:t>MassHealth</a:t>
                      </a:r>
                      <a:endParaRPr lang="en-US" sz="1200"/>
                    </a:p>
                    <a:p>
                      <a:pPr marL="0" marR="0" algn="l">
                        <a:lnSpc>
                          <a:spcPct val="100000"/>
                        </a:lnSpc>
                        <a:spcBef>
                          <a:spcPts val="0"/>
                        </a:spcBef>
                        <a:spcAft>
                          <a:spcPts val="0"/>
                        </a:spcAft>
                      </a:pPr>
                      <a:r>
                        <a:rPr lang="en-US" sz="1200" u="none">
                          <a:effectLst/>
                          <a:latin typeface="+mn-lt"/>
                          <a:ea typeface="Calibri" panose="020F0502020204030204" pitchFamily="34" charset="0"/>
                          <a:cs typeface="Arial"/>
                        </a:rPr>
                        <a:t>DTA</a:t>
                      </a:r>
                    </a:p>
                  </a:txBody>
                  <a:tcPr marL="114300" marR="114300" marT="0" marB="0">
                    <a:noFill/>
                  </a:tcPr>
                </a:tc>
                <a:extLst>
                  <a:ext uri="{0D108BD9-81ED-4DB2-BD59-A6C34878D82A}">
                    <a16:rowId xmlns:a16="http://schemas.microsoft.com/office/drawing/2014/main" val="1200663276"/>
                  </a:ext>
                </a:extLst>
              </a:tr>
              <a:tr h="849299">
                <a:tc>
                  <a:txBody>
                    <a:bodyPr/>
                    <a:lstStyle/>
                    <a:p>
                      <a:r>
                        <a:rPr lang="en-US" sz="1200" b="1">
                          <a:latin typeface="+mn-lt"/>
                        </a:rPr>
                        <a:t>Confidentiality Statement </a:t>
                      </a:r>
                    </a:p>
                    <a:p>
                      <a:r>
                        <a:rPr lang="en-US" sz="1200" b="0">
                          <a:latin typeface="+mn-lt"/>
                        </a:rPr>
                        <a:t>(606 CMR 10.03, new subsection)</a:t>
                      </a:r>
                      <a:endParaRPr lang="en-US" sz="1200" b="0">
                        <a:highlight>
                          <a:srgbClr val="FFFF00"/>
                        </a:highlight>
                        <a:latin typeface="+mn-lt"/>
                      </a:endParaRPr>
                    </a:p>
                  </a:txBody>
                  <a:tcPr/>
                </a:tc>
                <a:tc>
                  <a:txBody>
                    <a:bodyPr/>
                    <a:lstStyle/>
                    <a:p>
                      <a:pPr marL="0" marR="0" algn="l">
                        <a:lnSpc>
                          <a:spcPct val="107000"/>
                        </a:lnSpc>
                        <a:spcBef>
                          <a:spcPts val="0"/>
                        </a:spcBef>
                        <a:spcAft>
                          <a:spcPts val="800"/>
                        </a:spcAft>
                      </a:pPr>
                      <a:r>
                        <a:rPr lang="en-US" sz="1200">
                          <a:effectLst/>
                          <a:latin typeface="+mn-lt"/>
                          <a:ea typeface="Calibri" panose="020F0502020204030204" pitchFamily="34" charset="0"/>
                          <a:cs typeface="Arial"/>
                        </a:rPr>
                        <a:t>Add a Confidentiality Statement to the Regulations. None currently exists.</a:t>
                      </a:r>
                    </a:p>
                  </a:txBody>
                  <a:tcPr marL="114300" marR="114300" marT="0" marB="0"/>
                </a:tc>
                <a:tc vMerge="1">
                  <a:txBody>
                    <a:bodyPr/>
                    <a:lstStyle/>
                    <a:p>
                      <a:pPr marL="0" marR="0" algn="l">
                        <a:lnSpc>
                          <a:spcPct val="107000"/>
                        </a:lnSpc>
                        <a:spcBef>
                          <a:spcPts val="0"/>
                        </a:spcBef>
                        <a:spcAft>
                          <a:spcPts val="800"/>
                        </a:spcAft>
                      </a:pPr>
                      <a:endParaRPr lang="en-US" sz="1200">
                        <a:effectLst/>
                        <a:latin typeface="+mn-lt"/>
                        <a:ea typeface="Calibri" panose="020F0502020204030204" pitchFamily="34" charset="0"/>
                        <a:cs typeface="Arial" panose="020B0604020202020204" pitchFamily="34" charset="0"/>
                      </a:endParaRPr>
                    </a:p>
                  </a:txBody>
                  <a:tcPr marL="114300" marR="114300" marT="0" marB="0"/>
                </a:tc>
                <a:tc>
                  <a:txBody>
                    <a:bodyPr/>
                    <a:lstStyle/>
                    <a:p>
                      <a:pPr marL="0" marR="0" algn="l">
                        <a:lnSpc>
                          <a:spcPct val="107000"/>
                        </a:lnSpc>
                        <a:spcBef>
                          <a:spcPts val="0"/>
                        </a:spcBef>
                        <a:spcAft>
                          <a:spcPts val="0"/>
                        </a:spcAft>
                      </a:pPr>
                      <a:r>
                        <a:rPr lang="en-US" sz="1200">
                          <a:effectLst/>
                          <a:latin typeface="+mn-lt"/>
                          <a:ea typeface="Calibri" panose="020F0502020204030204" pitchFamily="34" charset="0"/>
                          <a:cs typeface="Arial"/>
                        </a:rPr>
                        <a:t>MassHealth</a:t>
                      </a:r>
                      <a:endParaRPr lang="en-US" sz="1200">
                        <a:cs typeface="Arial"/>
                      </a:endParaRPr>
                    </a:p>
                    <a:p>
                      <a:pPr marL="0" marR="0" algn="l">
                        <a:lnSpc>
                          <a:spcPct val="107000"/>
                        </a:lnSpc>
                        <a:spcBef>
                          <a:spcPts val="0"/>
                        </a:spcBef>
                        <a:spcAft>
                          <a:spcPts val="0"/>
                        </a:spcAft>
                      </a:pPr>
                      <a:r>
                        <a:rPr lang="en-US" sz="1200">
                          <a:effectLst/>
                          <a:latin typeface="+mn-lt"/>
                          <a:ea typeface="Calibri" panose="020F0502020204030204" pitchFamily="34" charset="0"/>
                          <a:cs typeface="Arial"/>
                        </a:rPr>
                        <a:t>DTA</a:t>
                      </a:r>
                    </a:p>
                  </a:txBody>
                  <a:tcPr marL="114300" marR="114300" marT="0" marB="0">
                    <a:noFill/>
                  </a:tcPr>
                </a:tc>
                <a:extLst>
                  <a:ext uri="{0D108BD9-81ED-4DB2-BD59-A6C34878D82A}">
                    <a16:rowId xmlns:a16="http://schemas.microsoft.com/office/drawing/2014/main" val="247159901"/>
                  </a:ext>
                </a:extLst>
              </a:tr>
              <a:tr h="849299">
                <a:tc>
                  <a:txBody>
                    <a:bodyPr/>
                    <a:lstStyle/>
                    <a:p>
                      <a:r>
                        <a:rPr lang="en-US" sz="1200" b="1">
                          <a:latin typeface="+mn-lt"/>
                        </a:rPr>
                        <a:t>Substantiated Fraud</a:t>
                      </a:r>
                    </a:p>
                    <a:p>
                      <a:br>
                        <a:rPr lang="en-US" sz="1200" b="0">
                          <a:latin typeface="+mn-lt"/>
                        </a:rPr>
                      </a:br>
                      <a:r>
                        <a:rPr lang="en-US" sz="1200" b="0">
                          <a:latin typeface="+mn-lt"/>
                        </a:rPr>
                        <a:t>(606 CMR 10.02) (Definitions)</a:t>
                      </a:r>
                      <a:endParaRPr lang="en-US" sz="1200" b="1">
                        <a:latin typeface="+mn-lt"/>
                      </a:endParaRPr>
                    </a:p>
                  </a:txBody>
                  <a:tcPr/>
                </a:tc>
                <a:tc>
                  <a:txBody>
                    <a:bodyPr/>
                    <a:lstStyle/>
                    <a:p>
                      <a:pPr marL="0" marR="0" algn="l">
                        <a:lnSpc>
                          <a:spcPct val="107000"/>
                        </a:lnSpc>
                        <a:spcBef>
                          <a:spcPts val="0"/>
                        </a:spcBef>
                        <a:spcAft>
                          <a:spcPts val="800"/>
                        </a:spcAft>
                      </a:pPr>
                      <a:r>
                        <a:rPr lang="en-US" sz="1200">
                          <a:effectLst/>
                          <a:latin typeface="+mn-lt"/>
                          <a:ea typeface="Calibri" panose="020F0502020204030204" pitchFamily="34" charset="0"/>
                          <a:cs typeface="Arial"/>
                        </a:rPr>
                        <a:t>Adjust definition for “Substantiated Fraud.” Clarify that “substantiated fraud” must be intentional and/or willful on the part of the parent.  </a:t>
                      </a:r>
                      <a:endParaRPr lang="en-US" sz="1200">
                        <a:effectLst/>
                        <a:latin typeface="+mn-lt"/>
                        <a:ea typeface="Calibri" panose="020F0502020204030204" pitchFamily="34" charset="0"/>
                        <a:cs typeface="Arial" panose="020B0604020202020204" pitchFamily="34" charset="0"/>
                      </a:endParaRPr>
                    </a:p>
                  </a:txBody>
                  <a:tcPr marL="114300" marR="114300" marT="0" marB="0"/>
                </a:tc>
                <a:tc vMerge="1">
                  <a:txBody>
                    <a:bodyPr/>
                    <a:lstStyle/>
                    <a:p>
                      <a:pPr marL="0" marR="0" algn="l">
                        <a:lnSpc>
                          <a:spcPct val="107000"/>
                        </a:lnSpc>
                        <a:spcBef>
                          <a:spcPts val="0"/>
                        </a:spcBef>
                        <a:spcAft>
                          <a:spcPts val="800"/>
                        </a:spcAft>
                      </a:pPr>
                      <a:endParaRPr lang="en-US" sz="1200">
                        <a:effectLst/>
                        <a:latin typeface="+mn-lt"/>
                        <a:ea typeface="Calibri" panose="020F0502020204030204" pitchFamily="34" charset="0"/>
                        <a:cs typeface="Arial" panose="020B0604020202020204" pitchFamily="34" charset="0"/>
                      </a:endParaRPr>
                    </a:p>
                  </a:txBody>
                  <a:tcPr marL="114300" marR="114300" marT="0" marB="0"/>
                </a:tc>
                <a:tc>
                  <a:txBody>
                    <a:bodyPr/>
                    <a:lstStyle/>
                    <a:p>
                      <a:pPr marL="0" marR="0" algn="l">
                        <a:lnSpc>
                          <a:spcPct val="107000"/>
                        </a:lnSpc>
                        <a:spcBef>
                          <a:spcPts val="0"/>
                        </a:spcBef>
                        <a:spcAft>
                          <a:spcPts val="800"/>
                        </a:spcAft>
                      </a:pPr>
                      <a:endParaRPr lang="en-US" sz="1200">
                        <a:effectLst/>
                        <a:latin typeface="+mn-lt"/>
                        <a:ea typeface="Calibri" panose="020F0502020204030204" pitchFamily="34" charset="0"/>
                        <a:cs typeface="Arial"/>
                      </a:endParaRPr>
                    </a:p>
                  </a:txBody>
                  <a:tcPr marL="114300" marR="114300" marT="0" marB="0">
                    <a:noFill/>
                  </a:tcPr>
                </a:tc>
                <a:extLst>
                  <a:ext uri="{0D108BD9-81ED-4DB2-BD59-A6C34878D82A}">
                    <a16:rowId xmlns:a16="http://schemas.microsoft.com/office/drawing/2014/main" val="3272207912"/>
                  </a:ext>
                </a:extLst>
              </a:tr>
              <a:tr h="777791">
                <a:tc>
                  <a:txBody>
                    <a:bodyPr/>
                    <a:lstStyle/>
                    <a:p>
                      <a:r>
                        <a:rPr lang="en-US" sz="1200" b="1">
                          <a:latin typeface="+mn-lt"/>
                        </a:rPr>
                        <a:t>Intentional Program Violation </a:t>
                      </a:r>
                      <a:endParaRPr lang="en-US" sz="1200"/>
                    </a:p>
                    <a:p>
                      <a:pPr lvl="0">
                        <a:buNone/>
                      </a:pPr>
                      <a:r>
                        <a:rPr lang="en-US" sz="1200" b="0">
                          <a:latin typeface="+mn-lt"/>
                        </a:rPr>
                        <a:t>(606 CMR 10.02) (Definitions)</a:t>
                      </a:r>
                    </a:p>
                  </a:txBody>
                  <a:tcPr/>
                </a:tc>
                <a:tc>
                  <a:txBody>
                    <a:bodyPr/>
                    <a:lstStyle/>
                    <a:p>
                      <a:pPr marL="0" marR="0" algn="l">
                        <a:lnSpc>
                          <a:spcPct val="107000"/>
                        </a:lnSpc>
                        <a:spcBef>
                          <a:spcPts val="0"/>
                        </a:spcBef>
                        <a:spcAft>
                          <a:spcPts val="800"/>
                        </a:spcAft>
                      </a:pPr>
                      <a:r>
                        <a:rPr lang="en-US" sz="1200">
                          <a:effectLst/>
                          <a:latin typeface="+mn-lt"/>
                          <a:ea typeface="Calibri" panose="020F0502020204030204" pitchFamily="34" charset="0"/>
                          <a:cs typeface="Arial"/>
                        </a:rPr>
                        <a:t>Adjust definition for “Intentional Program Violation.” Clarify that “intentional program violation” must be intentional and/or willful on the part of the parent. </a:t>
                      </a:r>
                    </a:p>
                    <a:p>
                      <a:pPr marL="0" marR="0" algn="l">
                        <a:lnSpc>
                          <a:spcPct val="107000"/>
                        </a:lnSpc>
                        <a:spcBef>
                          <a:spcPts val="0"/>
                        </a:spcBef>
                        <a:spcAft>
                          <a:spcPts val="800"/>
                        </a:spcAft>
                      </a:pPr>
                      <a:r>
                        <a:rPr lang="en-US" sz="1200">
                          <a:effectLst/>
                          <a:latin typeface="+mn-lt"/>
                          <a:ea typeface="Calibri" panose="020F0502020204030204" pitchFamily="34" charset="0"/>
                          <a:cs typeface="Arial"/>
                        </a:rPr>
                        <a:t>Programs may still terminate for nonpayment of fees and excessive absences, but they will no longer be considered sanctions.</a:t>
                      </a:r>
                      <a:endParaRPr lang="en-US" sz="1200">
                        <a:effectLst/>
                        <a:latin typeface="+mn-lt"/>
                        <a:ea typeface="Calibri" panose="020F0502020204030204" pitchFamily="34" charset="0"/>
                        <a:cs typeface="Arial" panose="020B0604020202020204" pitchFamily="34" charset="0"/>
                      </a:endParaRPr>
                    </a:p>
                  </a:txBody>
                  <a:tcPr marL="114300" marR="114300" marT="0" marB="0"/>
                </a:tc>
                <a:tc vMerge="1">
                  <a:txBody>
                    <a:bodyPr/>
                    <a:lstStyle/>
                    <a:p>
                      <a:pPr marL="0" marR="0" algn="l">
                        <a:lnSpc>
                          <a:spcPct val="107000"/>
                        </a:lnSpc>
                        <a:spcBef>
                          <a:spcPts val="0"/>
                        </a:spcBef>
                        <a:spcAft>
                          <a:spcPts val="800"/>
                        </a:spcAft>
                      </a:pPr>
                      <a:endParaRPr lang="en-US" sz="1200">
                        <a:effectLst/>
                        <a:latin typeface="+mn-lt"/>
                        <a:ea typeface="Calibri" panose="020F0502020204030204" pitchFamily="34" charset="0"/>
                        <a:cs typeface="Arial" panose="020B0604020202020204" pitchFamily="34" charset="0"/>
                      </a:endParaRPr>
                    </a:p>
                  </a:txBody>
                  <a:tcPr marL="114300" marR="114300" marT="0" marB="0"/>
                </a:tc>
                <a:tc>
                  <a:txBody>
                    <a:bodyPr/>
                    <a:lstStyle/>
                    <a:p>
                      <a:pPr marL="0" marR="0" algn="l">
                        <a:lnSpc>
                          <a:spcPct val="107000"/>
                        </a:lnSpc>
                        <a:spcBef>
                          <a:spcPts val="0"/>
                        </a:spcBef>
                        <a:spcAft>
                          <a:spcPts val="800"/>
                        </a:spcAft>
                      </a:pPr>
                      <a:endParaRPr lang="en-US" sz="1200">
                        <a:effectLst/>
                        <a:latin typeface="+mn-lt"/>
                        <a:ea typeface="Calibri" panose="020F0502020204030204" pitchFamily="34" charset="0"/>
                        <a:cs typeface="Arial"/>
                      </a:endParaRPr>
                    </a:p>
                  </a:txBody>
                  <a:tcPr marL="114300" marR="114300" marT="0" marB="0">
                    <a:noFill/>
                  </a:tcPr>
                </a:tc>
                <a:extLst>
                  <a:ext uri="{0D108BD9-81ED-4DB2-BD59-A6C34878D82A}">
                    <a16:rowId xmlns:a16="http://schemas.microsoft.com/office/drawing/2014/main" val="3240530343"/>
                  </a:ext>
                </a:extLst>
              </a:tr>
            </a:tbl>
          </a:graphicData>
        </a:graphic>
      </p:graphicFrame>
      <p:sp>
        <p:nvSpPr>
          <p:cNvPr id="4" name="Oval 3">
            <a:extLst>
              <a:ext uri="{FF2B5EF4-FFF2-40B4-BE49-F238E27FC236}">
                <a16:creationId xmlns:a16="http://schemas.microsoft.com/office/drawing/2014/main" id="{D4FBAA62-962E-96FB-875F-1ED450102342}"/>
              </a:ext>
            </a:extLst>
          </p:cNvPr>
          <p:cNvSpPr/>
          <p:nvPr/>
        </p:nvSpPr>
        <p:spPr>
          <a:xfrm>
            <a:off x="133308" y="68826"/>
            <a:ext cx="790506" cy="845575"/>
          </a:xfrm>
          <a:prstGeom prst="ellipse">
            <a:avLst/>
          </a:prstGeom>
          <a:solidFill>
            <a:srgbClr val="00B0F0">
              <a:alpha val="30196"/>
            </a:srgbClr>
          </a:solidFill>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sp>
        <p:nvSpPr>
          <p:cNvPr id="6" name="TextBox 5">
            <a:extLst>
              <a:ext uri="{FF2B5EF4-FFF2-40B4-BE49-F238E27FC236}">
                <a16:creationId xmlns:a16="http://schemas.microsoft.com/office/drawing/2014/main" id="{AEE38446-560D-42DD-55EC-9B44F38814B7}"/>
              </a:ext>
            </a:extLst>
          </p:cNvPr>
          <p:cNvSpPr txBox="1"/>
          <p:nvPr/>
        </p:nvSpPr>
        <p:spPr>
          <a:xfrm flipH="1">
            <a:off x="1089318" y="316117"/>
            <a:ext cx="5961791" cy="461665"/>
          </a:xfrm>
          <a:prstGeom prst="rect">
            <a:avLst/>
          </a:prstGeom>
          <a:noFill/>
        </p:spPr>
        <p:txBody>
          <a:bodyPr wrap="square" rtlCol="0">
            <a:spAutoFit/>
          </a:bodyPr>
          <a:lstStyle/>
          <a:p>
            <a:r>
              <a:rPr lang="en-US" sz="2400">
                <a:latin typeface="+mj-lt"/>
              </a:rPr>
              <a:t> </a:t>
            </a:r>
          </a:p>
        </p:txBody>
      </p:sp>
      <p:sp>
        <p:nvSpPr>
          <p:cNvPr id="7" name="TextBox 6">
            <a:extLst>
              <a:ext uri="{FF2B5EF4-FFF2-40B4-BE49-F238E27FC236}">
                <a16:creationId xmlns:a16="http://schemas.microsoft.com/office/drawing/2014/main" id="{5D38ED3C-C751-0DC1-E2D9-07502EDE75B5}"/>
              </a:ext>
            </a:extLst>
          </p:cNvPr>
          <p:cNvSpPr txBox="1"/>
          <p:nvPr/>
        </p:nvSpPr>
        <p:spPr>
          <a:xfrm flipH="1">
            <a:off x="1089318" y="316117"/>
            <a:ext cx="6554745" cy="461665"/>
          </a:xfrm>
          <a:prstGeom prst="rect">
            <a:avLst/>
          </a:prstGeom>
          <a:noFill/>
        </p:spPr>
        <p:txBody>
          <a:bodyPr wrap="square" rtlCol="0">
            <a:spAutoFit/>
          </a:bodyPr>
          <a:lstStyle/>
          <a:p>
            <a:r>
              <a:rPr lang="en-US" sz="2400">
                <a:latin typeface="+mj-lt"/>
              </a:rPr>
              <a:t>EEC Practices</a:t>
            </a:r>
          </a:p>
        </p:txBody>
      </p:sp>
      <p:pic>
        <p:nvPicPr>
          <p:cNvPr id="8" name="Graphic 7" descr="Internet with solid fill">
            <a:extLst>
              <a:ext uri="{FF2B5EF4-FFF2-40B4-BE49-F238E27FC236}">
                <a16:creationId xmlns:a16="http://schemas.microsoft.com/office/drawing/2014/main" id="{DA13DEE2-70E4-F39A-E330-EDB837199F6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97468" y="160520"/>
            <a:ext cx="662185" cy="662185"/>
          </a:xfrm>
          <a:prstGeom prst="rect">
            <a:avLst/>
          </a:prstGeom>
        </p:spPr>
      </p:pic>
      <p:sp>
        <p:nvSpPr>
          <p:cNvPr id="9" name="TextBox 8">
            <a:extLst>
              <a:ext uri="{FF2B5EF4-FFF2-40B4-BE49-F238E27FC236}">
                <a16:creationId xmlns:a16="http://schemas.microsoft.com/office/drawing/2014/main" id="{EAC83452-AD90-4EA5-8A7D-EA1DAB3F7DE7}"/>
              </a:ext>
            </a:extLst>
          </p:cNvPr>
          <p:cNvSpPr txBox="1"/>
          <p:nvPr/>
        </p:nvSpPr>
        <p:spPr>
          <a:xfrm>
            <a:off x="0" y="6510805"/>
            <a:ext cx="1249212" cy="215444"/>
          </a:xfrm>
          <a:prstGeom prst="rect">
            <a:avLst/>
          </a:prstGeom>
          <a:noFill/>
        </p:spPr>
        <p:txBody>
          <a:bodyPr wrap="square">
            <a:spAutoFit/>
          </a:bodyPr>
          <a:lstStyle/>
          <a:p>
            <a:pPr marL="123822">
              <a:buClr>
                <a:srgbClr val="000000"/>
              </a:buClr>
              <a:buSzPts val="1000"/>
              <a:defRPr/>
            </a:pPr>
            <a:r>
              <a:rPr lang="en-US" sz="800" kern="0">
                <a:solidFill>
                  <a:srgbClr val="000000"/>
                </a:solidFill>
                <a:latin typeface="Arial" panose="020B0604020202020204"/>
                <a:cs typeface="Arial"/>
              </a:rPr>
              <a:t>November 8, 2022</a:t>
            </a:r>
          </a:p>
        </p:txBody>
      </p:sp>
      <p:sp>
        <p:nvSpPr>
          <p:cNvPr id="10" name="Slide Number Placeholder 1">
            <a:extLst>
              <a:ext uri="{FF2B5EF4-FFF2-40B4-BE49-F238E27FC236}">
                <a16:creationId xmlns:a16="http://schemas.microsoft.com/office/drawing/2014/main" id="{D8523BAF-515B-4E84-AE5E-13620E1DDC70}"/>
              </a:ext>
            </a:extLst>
          </p:cNvPr>
          <p:cNvSpPr txBox="1">
            <a:spLocks/>
          </p:cNvSpPr>
          <p:nvPr/>
        </p:nvSpPr>
        <p:spPr bwMode="auto">
          <a:xfrm>
            <a:off x="7210425" y="6594475"/>
            <a:ext cx="1933575" cy="263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r" defTabSz="457200" rtl="0" eaLnBrk="1" latinLnBrk="0" hangingPunct="1">
              <a:spcBef>
                <a:spcPct val="0"/>
              </a:spcBef>
              <a:defRPr sz="800" b="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A56C0EC-3B98-441E-AA55-70D5E6ACE5C8}" type="slidenum">
              <a:rPr kumimoji="0" lang="en-US" sz="8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37</a:t>
            </a:fld>
            <a:endParaRPr kumimoji="0" lang="en-US" sz="800" b="0" i="0" u="none" strike="noStrike" kern="1200" cap="none" spc="0" normalizeH="0" baseline="0" noProof="0">
              <a:ln>
                <a:noFill/>
              </a:ln>
              <a:solidFill>
                <a:srgbClr val="000000"/>
              </a:solidFill>
              <a:effectLst/>
              <a:uLnTx/>
              <a:uFillTx/>
              <a:latin typeface="Arial" panose="020B0604020202020204"/>
              <a:ea typeface="+mn-ea"/>
              <a:cs typeface="+mn-cs"/>
            </a:endParaRPr>
          </a:p>
        </p:txBody>
      </p:sp>
    </p:spTree>
    <p:extLst>
      <p:ext uri="{BB962C8B-B14F-4D97-AF65-F5344CB8AC3E}">
        <p14:creationId xmlns:p14="http://schemas.microsoft.com/office/powerpoint/2010/main" val="16605529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C180F1A0-09BF-734E-0442-EA17D1517A08}"/>
              </a:ext>
            </a:extLst>
          </p:cNvPr>
          <p:cNvGraphicFramePr>
            <a:graphicFrameLocks noGrp="1"/>
          </p:cNvGraphicFramePr>
          <p:nvPr>
            <p:extLst>
              <p:ext uri="{D42A27DB-BD31-4B8C-83A1-F6EECF244321}">
                <p14:modId xmlns:p14="http://schemas.microsoft.com/office/powerpoint/2010/main" val="2101957434"/>
              </p:ext>
            </p:extLst>
          </p:nvPr>
        </p:nvGraphicFramePr>
        <p:xfrm>
          <a:off x="451866" y="1072529"/>
          <a:ext cx="8226913" cy="3486709"/>
        </p:xfrm>
        <a:graphic>
          <a:graphicData uri="http://schemas.openxmlformats.org/drawingml/2006/table">
            <a:tbl>
              <a:tblPr firstRow="1" bandRow="1">
                <a:tableStyleId>{5940675A-B579-460E-94D1-54222C63F5DA}</a:tableStyleId>
              </a:tblPr>
              <a:tblGrid>
                <a:gridCol w="1449123">
                  <a:extLst>
                    <a:ext uri="{9D8B030D-6E8A-4147-A177-3AD203B41FA5}">
                      <a16:colId xmlns:a16="http://schemas.microsoft.com/office/drawing/2014/main" val="293914253"/>
                    </a:ext>
                  </a:extLst>
                </a:gridCol>
                <a:gridCol w="3585411">
                  <a:extLst>
                    <a:ext uri="{9D8B030D-6E8A-4147-A177-3AD203B41FA5}">
                      <a16:colId xmlns:a16="http://schemas.microsoft.com/office/drawing/2014/main" val="3597804335"/>
                    </a:ext>
                  </a:extLst>
                </a:gridCol>
                <a:gridCol w="2077453">
                  <a:extLst>
                    <a:ext uri="{9D8B030D-6E8A-4147-A177-3AD203B41FA5}">
                      <a16:colId xmlns:a16="http://schemas.microsoft.com/office/drawing/2014/main" val="885444718"/>
                    </a:ext>
                  </a:extLst>
                </a:gridCol>
                <a:gridCol w="1114926">
                  <a:extLst>
                    <a:ext uri="{9D8B030D-6E8A-4147-A177-3AD203B41FA5}">
                      <a16:colId xmlns:a16="http://schemas.microsoft.com/office/drawing/2014/main" val="2182465082"/>
                    </a:ext>
                  </a:extLst>
                </a:gridCol>
              </a:tblGrid>
              <a:tr h="683846">
                <a:tc>
                  <a:txBody>
                    <a:bodyPr/>
                    <a:lstStyle/>
                    <a:p>
                      <a:r>
                        <a:rPr lang="en-US" b="1"/>
                        <a:t>Title</a:t>
                      </a:r>
                    </a:p>
                  </a:txBody>
                  <a:tcPr anchor="b">
                    <a:solidFill>
                      <a:srgbClr val="00B0F0">
                        <a:alpha val="30196"/>
                      </a:srgbClr>
                    </a:solidFill>
                  </a:tcPr>
                </a:tc>
                <a:tc>
                  <a:txBody>
                    <a:bodyPr/>
                    <a:lstStyle/>
                    <a:p>
                      <a:r>
                        <a:rPr lang="en-US" sz="1400" b="1">
                          <a:latin typeface="+mn-lt"/>
                        </a:rPr>
                        <a:t>Summary of Regulation Changes Under Consideration</a:t>
                      </a:r>
                    </a:p>
                  </a:txBody>
                  <a:tcPr anchor="b">
                    <a:solidFill>
                      <a:srgbClr val="00B0F0">
                        <a:alpha val="30196"/>
                      </a:srgbClr>
                    </a:solidFill>
                  </a:tcPr>
                </a:tc>
                <a:tc>
                  <a:txBody>
                    <a:bodyPr/>
                    <a:lstStyle/>
                    <a:p>
                      <a:r>
                        <a:rPr lang="en-US" b="1"/>
                        <a:t>Impact</a:t>
                      </a:r>
                    </a:p>
                  </a:txBody>
                  <a:tcPr anchor="b">
                    <a:solidFill>
                      <a:srgbClr val="00B0F0">
                        <a:alpha val="30196"/>
                      </a:srgbClr>
                    </a:solidFill>
                  </a:tcPr>
                </a:tc>
                <a:tc>
                  <a:txBody>
                    <a:bodyPr/>
                    <a:lstStyle/>
                    <a:p>
                      <a:r>
                        <a:rPr lang="en-US" b="1"/>
                        <a:t>Other Agency Alignment</a:t>
                      </a:r>
                    </a:p>
                  </a:txBody>
                  <a:tcPr anchor="b">
                    <a:solidFill>
                      <a:srgbClr val="00B0F0">
                        <a:alpha val="30196"/>
                      </a:srgbClr>
                    </a:solidFill>
                  </a:tcPr>
                </a:tc>
                <a:extLst>
                  <a:ext uri="{0D108BD9-81ED-4DB2-BD59-A6C34878D82A}">
                    <a16:rowId xmlns:a16="http://schemas.microsoft.com/office/drawing/2014/main" val="553868480"/>
                  </a:ext>
                </a:extLst>
              </a:tr>
              <a:tr h="849299">
                <a:tc>
                  <a:txBody>
                    <a:bodyPr/>
                    <a:lstStyle/>
                    <a:p>
                      <a:r>
                        <a:rPr lang="en-US" sz="1200" b="1">
                          <a:latin typeface="+mn-lt"/>
                        </a:rPr>
                        <a:t>Eligibility Periods </a:t>
                      </a:r>
                    </a:p>
                    <a:p>
                      <a:r>
                        <a:rPr lang="en-US" sz="1200" b="0">
                          <a:latin typeface="+mn-lt"/>
                        </a:rPr>
                        <a:t>(606 CMR 10.03 (1)(e))</a:t>
                      </a:r>
                      <a:r>
                        <a:rPr lang="en-US" sz="1200" b="1">
                          <a:latin typeface="+mn-lt"/>
                        </a:rPr>
                        <a:t> </a:t>
                      </a:r>
                      <a:r>
                        <a:rPr lang="en-US" sz="1200" b="0">
                          <a:latin typeface="+mn-lt"/>
                        </a:rPr>
                        <a:t> </a:t>
                      </a:r>
                    </a:p>
                  </a:txBody>
                  <a:tcPr/>
                </a:tc>
                <a:tc>
                  <a:txBody>
                    <a:bodyPr/>
                    <a:lstStyle/>
                    <a:p>
                      <a:pPr marL="0" marR="0" algn="l">
                        <a:lnSpc>
                          <a:spcPct val="107000"/>
                        </a:lnSpc>
                        <a:spcBef>
                          <a:spcPts val="0"/>
                        </a:spcBef>
                        <a:spcAft>
                          <a:spcPts val="800"/>
                        </a:spcAft>
                      </a:pPr>
                      <a:r>
                        <a:rPr lang="en-US" sz="1200">
                          <a:effectLst/>
                          <a:latin typeface="+mn-lt"/>
                          <a:ea typeface="Calibri" panose="020F0502020204030204" pitchFamily="34" charset="0"/>
                          <a:cs typeface="Arial"/>
                        </a:rPr>
                        <a:t>Change language regarding duration of family’s eligibility period for authorization from “not to exceed 12 months” to a “minimum of 12 months” to align with federal requirements.</a:t>
                      </a:r>
                    </a:p>
                  </a:txBody>
                  <a:tcPr marL="114300" marR="114300" marT="0" marB="0" anchor="ctr"/>
                </a:tc>
                <a:tc rowSpan="3">
                  <a:txBody>
                    <a:bodyPr/>
                    <a:lstStyle/>
                    <a:p>
                      <a:pPr marL="396875" lvl="1" indent="-285750">
                        <a:buFont typeface="Arial" panose="020B0604020202020204" pitchFamily="34" charset="0"/>
                        <a:buChar char="•"/>
                      </a:pPr>
                      <a:r>
                        <a:rPr lang="en-US" sz="1200" kern="1200">
                          <a:solidFill>
                            <a:schemeClr val="tx1"/>
                          </a:solidFill>
                          <a:effectLst/>
                          <a:latin typeface="+mn-lt"/>
                          <a:cs typeface="Arial"/>
                        </a:rPr>
                        <a:t>Promoting equitable practices</a:t>
                      </a:r>
                    </a:p>
                    <a:p>
                      <a:pPr marL="396875" lvl="1" indent="-285750">
                        <a:buFont typeface="Arial" panose="020B0604020202020204" pitchFamily="34" charset="0"/>
                        <a:buChar char="•"/>
                      </a:pPr>
                      <a:r>
                        <a:rPr lang="en-US" sz="1200" kern="1200">
                          <a:solidFill>
                            <a:schemeClr val="tx1"/>
                          </a:solidFill>
                          <a:effectLst/>
                          <a:latin typeface="+mn-lt"/>
                          <a:cs typeface="Arial"/>
                        </a:rPr>
                        <a:t>Reflecting the day-to-day experiences of parents in Massachusetts </a:t>
                      </a:r>
                    </a:p>
                    <a:p>
                      <a:pPr marL="396875" indent="-285750">
                        <a:buNone/>
                      </a:pPr>
                      <a:endParaRPr lang="en-US"/>
                    </a:p>
                  </a:txBody>
                  <a:tcPr marL="0" marR="0" marT="0" marB="0" horzOverflow="overflow"/>
                </a:tc>
                <a:tc>
                  <a:txBody>
                    <a:bodyPr/>
                    <a:lstStyle/>
                    <a:p>
                      <a:pPr marL="0" marR="0" algn="l">
                        <a:lnSpc>
                          <a:spcPct val="107000"/>
                        </a:lnSpc>
                        <a:spcBef>
                          <a:spcPts val="0"/>
                        </a:spcBef>
                        <a:spcAft>
                          <a:spcPts val="800"/>
                        </a:spcAft>
                      </a:pPr>
                      <a:endParaRPr lang="en-US" sz="1200">
                        <a:effectLst/>
                        <a:latin typeface="+mn-lt"/>
                        <a:ea typeface="Calibri" panose="020F0502020204030204" pitchFamily="34" charset="0"/>
                        <a:cs typeface="Arial"/>
                      </a:endParaRPr>
                    </a:p>
                  </a:txBody>
                  <a:tcPr marL="114300" marR="114300" marT="0" marB="0">
                    <a:noFill/>
                  </a:tcPr>
                </a:tc>
                <a:extLst>
                  <a:ext uri="{0D108BD9-81ED-4DB2-BD59-A6C34878D82A}">
                    <a16:rowId xmlns:a16="http://schemas.microsoft.com/office/drawing/2014/main" val="247159901"/>
                  </a:ext>
                </a:extLst>
              </a:tr>
              <a:tr h="849299">
                <a:tc>
                  <a:txBody>
                    <a:bodyPr/>
                    <a:lstStyle/>
                    <a:p>
                      <a:r>
                        <a:rPr lang="en-US" sz="1200" b="1">
                          <a:latin typeface="+mn-lt"/>
                        </a:rPr>
                        <a:t>Self-Employment</a:t>
                      </a:r>
                    </a:p>
                    <a:p>
                      <a:pPr lvl="0">
                        <a:buNone/>
                      </a:pPr>
                      <a:r>
                        <a:rPr lang="en-US" sz="1200" b="0">
                          <a:latin typeface="+mn-lt"/>
                        </a:rPr>
                        <a:t>(606 CMR 10.04 (2)(b)(1) (a)(ii)</a:t>
                      </a:r>
                      <a:endParaRPr lang="en-US" sz="1200" b="1">
                        <a:latin typeface="+mn-lt"/>
                      </a:endParaRPr>
                    </a:p>
                    <a:p>
                      <a:endParaRPr lang="en-US" sz="1200" b="1">
                        <a:latin typeface="+mn-lt"/>
                      </a:endParaRPr>
                    </a:p>
                  </a:txBody>
                  <a:tcPr/>
                </a:tc>
                <a:tc>
                  <a:txBody>
                    <a:bodyPr/>
                    <a:lstStyle/>
                    <a:p>
                      <a:pPr marL="0" marR="0" algn="l">
                        <a:lnSpc>
                          <a:spcPct val="107000"/>
                        </a:lnSpc>
                        <a:spcBef>
                          <a:spcPts val="0"/>
                        </a:spcBef>
                        <a:spcAft>
                          <a:spcPts val="800"/>
                        </a:spcAft>
                      </a:pPr>
                      <a:r>
                        <a:rPr lang="en-US" sz="1200">
                          <a:effectLst/>
                          <a:latin typeface="+mn-lt"/>
                          <a:ea typeface="Calibri" panose="020F0502020204030204" pitchFamily="34" charset="0"/>
                          <a:cs typeface="Arial"/>
                        </a:rPr>
                        <a:t>Remove requirement to show income equivalent to the minimum wage of the state where the employment takes place and instead require documentation sufficient to show self-employment and levels of effort.</a:t>
                      </a:r>
                    </a:p>
                  </a:txBody>
                  <a:tcPr marL="114300" marR="114300" marT="0" marB="0" anchor="ctr"/>
                </a:tc>
                <a:tc vMerge="1">
                  <a:txBody>
                    <a:bodyPr/>
                    <a:lstStyle/>
                    <a:p>
                      <a:pPr marL="0" marR="0" algn="l">
                        <a:lnSpc>
                          <a:spcPct val="107000"/>
                        </a:lnSpc>
                        <a:spcBef>
                          <a:spcPts val="0"/>
                        </a:spcBef>
                        <a:spcAft>
                          <a:spcPts val="800"/>
                        </a:spcAft>
                      </a:pPr>
                      <a:endParaRPr lang="en-US" sz="1200">
                        <a:effectLst/>
                        <a:latin typeface="+mn-lt"/>
                        <a:ea typeface="Calibri" panose="020F0502020204030204" pitchFamily="34" charset="0"/>
                        <a:cs typeface="Arial" panose="020B0604020202020204" pitchFamily="34" charset="0"/>
                      </a:endParaRPr>
                    </a:p>
                  </a:txBody>
                  <a:tcPr marL="114300" marR="114300" marT="0" marB="0"/>
                </a:tc>
                <a:tc>
                  <a:txBody>
                    <a:bodyPr/>
                    <a:lstStyle/>
                    <a:p>
                      <a:pPr marL="0" marR="0" algn="l">
                        <a:lnSpc>
                          <a:spcPct val="107000"/>
                        </a:lnSpc>
                        <a:spcBef>
                          <a:spcPts val="0"/>
                        </a:spcBef>
                        <a:spcAft>
                          <a:spcPts val="800"/>
                        </a:spcAft>
                      </a:pPr>
                      <a:endParaRPr lang="en-US" sz="1200">
                        <a:effectLst/>
                        <a:latin typeface="+mn-lt"/>
                        <a:ea typeface="Calibri" panose="020F0502020204030204" pitchFamily="34" charset="0"/>
                        <a:cs typeface="Arial"/>
                      </a:endParaRPr>
                    </a:p>
                  </a:txBody>
                  <a:tcPr marL="114300" marR="114300" marT="0" marB="0">
                    <a:noFill/>
                  </a:tcPr>
                </a:tc>
                <a:extLst>
                  <a:ext uri="{0D108BD9-81ED-4DB2-BD59-A6C34878D82A}">
                    <a16:rowId xmlns:a16="http://schemas.microsoft.com/office/drawing/2014/main" val="3272207912"/>
                  </a:ext>
                </a:extLst>
              </a:tr>
              <a:tr h="849299">
                <a:tc>
                  <a:txBody>
                    <a:bodyPr/>
                    <a:lstStyle/>
                    <a:p>
                      <a:r>
                        <a:rPr lang="en-US" sz="1200" b="1">
                          <a:latin typeface="+mn-lt"/>
                        </a:rPr>
                        <a:t>Limitations on Self-Employment</a:t>
                      </a:r>
                    </a:p>
                    <a:p>
                      <a:r>
                        <a:rPr lang="en-US" sz="1200" b="0">
                          <a:latin typeface="+mn-lt"/>
                        </a:rPr>
                        <a:t>(606 CMR 10.04 (2)(b))</a:t>
                      </a:r>
                      <a:endParaRPr lang="en-US" sz="1200" b="1">
                        <a:latin typeface="+mn-lt"/>
                      </a:endParaRPr>
                    </a:p>
                  </a:txBody>
                  <a:tcPr/>
                </a:tc>
                <a:tc>
                  <a:txBody>
                    <a:bodyPr/>
                    <a:lstStyle/>
                    <a:p>
                      <a:pPr marL="0" marR="0" algn="l">
                        <a:lnSpc>
                          <a:spcPct val="107000"/>
                        </a:lnSpc>
                        <a:spcBef>
                          <a:spcPts val="0"/>
                        </a:spcBef>
                        <a:spcAft>
                          <a:spcPts val="800"/>
                        </a:spcAft>
                      </a:pPr>
                      <a:r>
                        <a:rPr lang="en-US" sz="1200">
                          <a:solidFill>
                            <a:srgbClr val="000000"/>
                          </a:solidFill>
                          <a:effectLst/>
                          <a:latin typeface="+mn-lt"/>
                          <a:ea typeface="Calibri" panose="020F0502020204030204" pitchFamily="34" charset="0"/>
                          <a:cs typeface="Arial"/>
                        </a:rPr>
                        <a:t>Remove limitations on home-based self-employment activities to reflect modern reality that many businesses are now run from home and it’s hard to work and take care of kids at the same time. </a:t>
                      </a:r>
                      <a:endParaRPr lang="en-US" sz="1200">
                        <a:effectLst/>
                        <a:latin typeface="+mn-lt"/>
                        <a:ea typeface="Calibri" panose="020F0502020204030204" pitchFamily="34" charset="0"/>
                        <a:cs typeface="Arial" panose="020B0604020202020204" pitchFamily="34" charset="0"/>
                      </a:endParaRPr>
                    </a:p>
                  </a:txBody>
                  <a:tcPr marL="114300" marR="114300" marT="0" marB="0" anchor="ctr"/>
                </a:tc>
                <a:tc vMerge="1">
                  <a:txBody>
                    <a:bodyPr/>
                    <a:lstStyle/>
                    <a:p>
                      <a:pPr marL="0" marR="0" algn="l">
                        <a:lnSpc>
                          <a:spcPct val="107000"/>
                        </a:lnSpc>
                        <a:spcBef>
                          <a:spcPts val="0"/>
                        </a:spcBef>
                        <a:spcAft>
                          <a:spcPts val="800"/>
                        </a:spcAft>
                      </a:pPr>
                      <a:endParaRPr lang="en-US" sz="1200">
                        <a:effectLst/>
                        <a:latin typeface="+mn-lt"/>
                        <a:ea typeface="Calibri" panose="020F0502020204030204" pitchFamily="34" charset="0"/>
                        <a:cs typeface="Arial" panose="020B0604020202020204" pitchFamily="34" charset="0"/>
                      </a:endParaRPr>
                    </a:p>
                  </a:txBody>
                  <a:tcPr marL="114300" marR="114300" marT="0" marB="0"/>
                </a:tc>
                <a:tc>
                  <a:txBody>
                    <a:bodyPr/>
                    <a:lstStyle/>
                    <a:p>
                      <a:pPr marL="0" marR="0" algn="l">
                        <a:lnSpc>
                          <a:spcPct val="107000"/>
                        </a:lnSpc>
                        <a:spcBef>
                          <a:spcPts val="0"/>
                        </a:spcBef>
                        <a:spcAft>
                          <a:spcPts val="800"/>
                        </a:spcAft>
                      </a:pPr>
                      <a:endParaRPr lang="en-US" sz="1200">
                        <a:effectLst/>
                        <a:latin typeface="+mn-lt"/>
                        <a:ea typeface="Calibri" panose="020F0502020204030204" pitchFamily="34" charset="0"/>
                        <a:cs typeface="Arial"/>
                      </a:endParaRPr>
                    </a:p>
                  </a:txBody>
                  <a:tcPr marL="114300" marR="114300" marT="0" marB="0">
                    <a:noFill/>
                  </a:tcPr>
                </a:tc>
                <a:extLst>
                  <a:ext uri="{0D108BD9-81ED-4DB2-BD59-A6C34878D82A}">
                    <a16:rowId xmlns:a16="http://schemas.microsoft.com/office/drawing/2014/main" val="3240530343"/>
                  </a:ext>
                </a:extLst>
              </a:tr>
            </a:tbl>
          </a:graphicData>
        </a:graphic>
      </p:graphicFrame>
      <p:sp>
        <p:nvSpPr>
          <p:cNvPr id="4" name="Oval 3">
            <a:extLst>
              <a:ext uri="{FF2B5EF4-FFF2-40B4-BE49-F238E27FC236}">
                <a16:creationId xmlns:a16="http://schemas.microsoft.com/office/drawing/2014/main" id="{D4FBAA62-962E-96FB-875F-1ED450102342}"/>
              </a:ext>
            </a:extLst>
          </p:cNvPr>
          <p:cNvSpPr/>
          <p:nvPr/>
        </p:nvSpPr>
        <p:spPr>
          <a:xfrm>
            <a:off x="133308" y="68826"/>
            <a:ext cx="790506" cy="845575"/>
          </a:xfrm>
          <a:prstGeom prst="ellipse">
            <a:avLst/>
          </a:prstGeom>
          <a:solidFill>
            <a:srgbClr val="00B0F0">
              <a:alpha val="30196"/>
            </a:srgbClr>
          </a:solidFill>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sp>
        <p:nvSpPr>
          <p:cNvPr id="6" name="TextBox 5">
            <a:extLst>
              <a:ext uri="{FF2B5EF4-FFF2-40B4-BE49-F238E27FC236}">
                <a16:creationId xmlns:a16="http://schemas.microsoft.com/office/drawing/2014/main" id="{AEE38446-560D-42DD-55EC-9B44F38814B7}"/>
              </a:ext>
            </a:extLst>
          </p:cNvPr>
          <p:cNvSpPr txBox="1"/>
          <p:nvPr/>
        </p:nvSpPr>
        <p:spPr>
          <a:xfrm flipH="1">
            <a:off x="1089318" y="316117"/>
            <a:ext cx="5961791" cy="461665"/>
          </a:xfrm>
          <a:prstGeom prst="rect">
            <a:avLst/>
          </a:prstGeom>
          <a:noFill/>
        </p:spPr>
        <p:txBody>
          <a:bodyPr wrap="square" rtlCol="0">
            <a:spAutoFit/>
          </a:bodyPr>
          <a:lstStyle/>
          <a:p>
            <a:r>
              <a:rPr lang="en-US" sz="2400">
                <a:latin typeface="+mj-lt"/>
              </a:rPr>
              <a:t> </a:t>
            </a:r>
          </a:p>
        </p:txBody>
      </p:sp>
      <p:sp>
        <p:nvSpPr>
          <p:cNvPr id="7" name="TextBox 6">
            <a:extLst>
              <a:ext uri="{FF2B5EF4-FFF2-40B4-BE49-F238E27FC236}">
                <a16:creationId xmlns:a16="http://schemas.microsoft.com/office/drawing/2014/main" id="{5D38ED3C-C751-0DC1-E2D9-07502EDE75B5}"/>
              </a:ext>
            </a:extLst>
          </p:cNvPr>
          <p:cNvSpPr txBox="1"/>
          <p:nvPr/>
        </p:nvSpPr>
        <p:spPr>
          <a:xfrm flipH="1">
            <a:off x="1089318" y="346059"/>
            <a:ext cx="6554745" cy="461665"/>
          </a:xfrm>
          <a:prstGeom prst="rect">
            <a:avLst/>
          </a:prstGeom>
          <a:noFill/>
        </p:spPr>
        <p:txBody>
          <a:bodyPr wrap="square" rtlCol="0">
            <a:spAutoFit/>
          </a:bodyPr>
          <a:lstStyle/>
          <a:p>
            <a:r>
              <a:rPr lang="en-US" sz="2400">
                <a:latin typeface="+mj-lt"/>
              </a:rPr>
              <a:t>Practical Steps to Modernize System </a:t>
            </a:r>
          </a:p>
        </p:txBody>
      </p:sp>
      <p:pic>
        <p:nvPicPr>
          <p:cNvPr id="8" name="Graphic 7" descr="Internet with solid fill">
            <a:extLst>
              <a:ext uri="{FF2B5EF4-FFF2-40B4-BE49-F238E27FC236}">
                <a16:creationId xmlns:a16="http://schemas.microsoft.com/office/drawing/2014/main" id="{DA13DEE2-70E4-F39A-E330-EDB837199F6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97468" y="160520"/>
            <a:ext cx="662185" cy="662185"/>
          </a:xfrm>
          <a:prstGeom prst="rect">
            <a:avLst/>
          </a:prstGeom>
        </p:spPr>
      </p:pic>
      <p:sp>
        <p:nvSpPr>
          <p:cNvPr id="9" name="TextBox 8">
            <a:extLst>
              <a:ext uri="{FF2B5EF4-FFF2-40B4-BE49-F238E27FC236}">
                <a16:creationId xmlns:a16="http://schemas.microsoft.com/office/drawing/2014/main" id="{653816C2-613E-47BD-98AB-325BE9BD0B0B}"/>
              </a:ext>
            </a:extLst>
          </p:cNvPr>
          <p:cNvSpPr txBox="1"/>
          <p:nvPr/>
        </p:nvSpPr>
        <p:spPr>
          <a:xfrm>
            <a:off x="0" y="6510805"/>
            <a:ext cx="1249212" cy="215444"/>
          </a:xfrm>
          <a:prstGeom prst="rect">
            <a:avLst/>
          </a:prstGeom>
          <a:noFill/>
        </p:spPr>
        <p:txBody>
          <a:bodyPr wrap="square">
            <a:spAutoFit/>
          </a:bodyPr>
          <a:lstStyle/>
          <a:p>
            <a:pPr marL="123822">
              <a:buClr>
                <a:srgbClr val="000000"/>
              </a:buClr>
              <a:buSzPts val="1000"/>
              <a:defRPr/>
            </a:pPr>
            <a:r>
              <a:rPr lang="en-US" sz="800" kern="0">
                <a:solidFill>
                  <a:srgbClr val="000000"/>
                </a:solidFill>
                <a:latin typeface="Arial" panose="020B0604020202020204"/>
                <a:cs typeface="Arial"/>
              </a:rPr>
              <a:t>November 8, 2022</a:t>
            </a:r>
          </a:p>
        </p:txBody>
      </p:sp>
      <p:sp>
        <p:nvSpPr>
          <p:cNvPr id="10" name="Slide Number Placeholder 1">
            <a:extLst>
              <a:ext uri="{FF2B5EF4-FFF2-40B4-BE49-F238E27FC236}">
                <a16:creationId xmlns:a16="http://schemas.microsoft.com/office/drawing/2014/main" id="{46C2FA85-6FEC-429E-B763-E057A33F362D}"/>
              </a:ext>
            </a:extLst>
          </p:cNvPr>
          <p:cNvSpPr txBox="1">
            <a:spLocks/>
          </p:cNvSpPr>
          <p:nvPr/>
        </p:nvSpPr>
        <p:spPr bwMode="auto">
          <a:xfrm>
            <a:off x="7210425" y="6594475"/>
            <a:ext cx="1933575" cy="263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r" defTabSz="457200" rtl="0" eaLnBrk="1" latinLnBrk="0" hangingPunct="1">
              <a:spcBef>
                <a:spcPct val="0"/>
              </a:spcBef>
              <a:defRPr sz="800" b="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A56C0EC-3B98-441E-AA55-70D5E6ACE5C8}" type="slidenum">
              <a:rPr kumimoji="0" lang="en-US" sz="8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38</a:t>
            </a:fld>
            <a:endParaRPr kumimoji="0" lang="en-US" sz="800" b="0" i="0" u="none" strike="noStrike" kern="1200" cap="none" spc="0" normalizeH="0" baseline="0" noProof="0">
              <a:ln>
                <a:noFill/>
              </a:ln>
              <a:solidFill>
                <a:srgbClr val="000000"/>
              </a:solidFill>
              <a:effectLst/>
              <a:uLnTx/>
              <a:uFillTx/>
              <a:latin typeface="Arial" panose="020B0604020202020204"/>
              <a:ea typeface="+mn-ea"/>
              <a:cs typeface="+mn-cs"/>
            </a:endParaRPr>
          </a:p>
        </p:txBody>
      </p:sp>
    </p:spTree>
    <p:extLst>
      <p:ext uri="{BB962C8B-B14F-4D97-AF65-F5344CB8AC3E}">
        <p14:creationId xmlns:p14="http://schemas.microsoft.com/office/powerpoint/2010/main" val="12024486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a:extLst>
              <a:ext uri="{FF2B5EF4-FFF2-40B4-BE49-F238E27FC236}">
                <a16:creationId xmlns:a16="http://schemas.microsoft.com/office/drawing/2014/main" id="{8553DCA5-9134-47C9-B20F-76666C17FB21}"/>
              </a:ext>
            </a:extLst>
          </p:cNvPr>
          <p:cNvSpPr txBox="1">
            <a:spLocks/>
          </p:cNvSpPr>
          <p:nvPr/>
        </p:nvSpPr>
        <p:spPr>
          <a:xfrm>
            <a:off x="337043" y="319890"/>
            <a:ext cx="7871741" cy="650293"/>
          </a:xfrm>
          <a:prstGeom prst="rect">
            <a:avLst/>
          </a:prstGeom>
        </p:spPr>
        <p:txBody>
          <a:bodyPr lIns="91440" tIns="45720" rIns="91440" bIns="45720" anchor="t"/>
          <a:lstStyle>
            <a:lvl1pPr algn="l" rtl="0" eaLnBrk="1" fontAlgn="base" hangingPunct="1">
              <a:spcBef>
                <a:spcPct val="0"/>
              </a:spcBef>
              <a:spcAft>
                <a:spcPct val="0"/>
              </a:spcAft>
              <a:defRPr sz="2400" b="1">
                <a:solidFill>
                  <a:srgbClr val="0033CC"/>
                </a:solidFill>
                <a:latin typeface="+mj-lt"/>
                <a:ea typeface="+mj-ea"/>
                <a:cs typeface="+mj-cs"/>
              </a:defRPr>
            </a:lvl1pPr>
            <a:lvl2pPr algn="l" rtl="0" eaLnBrk="1" fontAlgn="base" hangingPunct="1">
              <a:spcBef>
                <a:spcPct val="0"/>
              </a:spcBef>
              <a:spcAft>
                <a:spcPct val="0"/>
              </a:spcAft>
              <a:defRPr sz="2400" b="1">
                <a:solidFill>
                  <a:srgbClr val="0033CC"/>
                </a:solidFill>
                <a:latin typeface="Verdana" pitchFamily="34" charset="0"/>
                <a:cs typeface="Arial" charset="0"/>
              </a:defRPr>
            </a:lvl2pPr>
            <a:lvl3pPr algn="l" rtl="0" eaLnBrk="1" fontAlgn="base" hangingPunct="1">
              <a:spcBef>
                <a:spcPct val="0"/>
              </a:spcBef>
              <a:spcAft>
                <a:spcPct val="0"/>
              </a:spcAft>
              <a:defRPr sz="2400" b="1">
                <a:solidFill>
                  <a:srgbClr val="0033CC"/>
                </a:solidFill>
                <a:latin typeface="Verdana" pitchFamily="34" charset="0"/>
                <a:cs typeface="Arial" charset="0"/>
              </a:defRPr>
            </a:lvl3pPr>
            <a:lvl4pPr algn="l" rtl="0" eaLnBrk="1" fontAlgn="base" hangingPunct="1">
              <a:spcBef>
                <a:spcPct val="0"/>
              </a:spcBef>
              <a:spcAft>
                <a:spcPct val="0"/>
              </a:spcAft>
              <a:defRPr sz="2400" b="1">
                <a:solidFill>
                  <a:srgbClr val="0033CC"/>
                </a:solidFill>
                <a:latin typeface="Verdana" pitchFamily="34" charset="0"/>
                <a:cs typeface="Arial" charset="0"/>
              </a:defRPr>
            </a:lvl4pPr>
            <a:lvl5pPr algn="l" rtl="0" eaLnBrk="1" fontAlgn="base" hangingPunct="1">
              <a:spcBef>
                <a:spcPct val="0"/>
              </a:spcBef>
              <a:spcAft>
                <a:spcPct val="0"/>
              </a:spcAft>
              <a:defRPr sz="2400" b="1">
                <a:solidFill>
                  <a:srgbClr val="0033CC"/>
                </a:solidFill>
                <a:latin typeface="Verdana" pitchFamily="34" charset="0"/>
                <a:cs typeface="Arial" charset="0"/>
              </a:defRPr>
            </a:lvl5pPr>
            <a:lvl6pPr marL="457200" algn="l" rtl="0" eaLnBrk="1" fontAlgn="base" hangingPunct="1">
              <a:spcBef>
                <a:spcPct val="0"/>
              </a:spcBef>
              <a:spcAft>
                <a:spcPct val="0"/>
              </a:spcAft>
              <a:defRPr sz="2400" b="1">
                <a:solidFill>
                  <a:srgbClr val="0033CC"/>
                </a:solidFill>
                <a:latin typeface="Verdana" pitchFamily="34" charset="0"/>
                <a:cs typeface="Arial" charset="0"/>
              </a:defRPr>
            </a:lvl6pPr>
            <a:lvl7pPr marL="914400" algn="l" rtl="0" eaLnBrk="1" fontAlgn="base" hangingPunct="1">
              <a:spcBef>
                <a:spcPct val="0"/>
              </a:spcBef>
              <a:spcAft>
                <a:spcPct val="0"/>
              </a:spcAft>
              <a:defRPr sz="2400" b="1">
                <a:solidFill>
                  <a:srgbClr val="0033CC"/>
                </a:solidFill>
                <a:latin typeface="Verdana" pitchFamily="34" charset="0"/>
                <a:cs typeface="Arial" charset="0"/>
              </a:defRPr>
            </a:lvl7pPr>
            <a:lvl8pPr marL="1371600" algn="l" rtl="0" eaLnBrk="1" fontAlgn="base" hangingPunct="1">
              <a:spcBef>
                <a:spcPct val="0"/>
              </a:spcBef>
              <a:spcAft>
                <a:spcPct val="0"/>
              </a:spcAft>
              <a:defRPr sz="2400" b="1">
                <a:solidFill>
                  <a:srgbClr val="0033CC"/>
                </a:solidFill>
                <a:latin typeface="Verdana" pitchFamily="34" charset="0"/>
                <a:cs typeface="Arial" charset="0"/>
              </a:defRPr>
            </a:lvl8pPr>
            <a:lvl9pPr marL="1828800" algn="l" rtl="0" eaLnBrk="1" fontAlgn="base" hangingPunct="1">
              <a:spcBef>
                <a:spcPct val="0"/>
              </a:spcBef>
              <a:spcAft>
                <a:spcPct val="0"/>
              </a:spcAft>
              <a:defRPr sz="2400" b="1">
                <a:solidFill>
                  <a:srgbClr val="0033CC"/>
                </a:solidFill>
                <a:latin typeface="Verdana" pitchFamily="34" charset="0"/>
                <a:cs typeface="Arial" charset="0"/>
              </a:defRPr>
            </a:lvl9pPr>
          </a:lstStyle>
          <a:p>
            <a:pPr marL="0" marR="0" lvl="0" indent="0" defTabSz="457200" latinLnBrk="0">
              <a:lnSpc>
                <a:spcPct val="100000"/>
              </a:lnSpc>
              <a:buClrTx/>
              <a:buSzTx/>
              <a:buFontTx/>
              <a:buNone/>
              <a:tabLst/>
              <a:defRPr/>
            </a:pPr>
            <a:r>
              <a:rPr lang="en-US" sz="2000">
                <a:solidFill>
                  <a:srgbClr val="00269E"/>
                </a:solidFill>
              </a:rPr>
              <a:t>Timeline to Regulations Proposal: </a:t>
            </a:r>
          </a:p>
          <a:p>
            <a:pPr marL="0" marR="0" lvl="0" indent="0" defTabSz="457200" latinLnBrk="0">
              <a:lnSpc>
                <a:spcPct val="100000"/>
              </a:lnSpc>
              <a:buClrTx/>
              <a:buSzTx/>
              <a:buFontTx/>
              <a:buNone/>
              <a:tabLst/>
              <a:defRPr/>
            </a:pPr>
            <a:r>
              <a:rPr lang="en-US" sz="1600" b="0">
                <a:solidFill>
                  <a:srgbClr val="00269E"/>
                </a:solidFill>
              </a:rPr>
              <a:t>From Approval, Promulgation to Implementation  </a:t>
            </a:r>
          </a:p>
        </p:txBody>
      </p:sp>
      <p:sp>
        <p:nvSpPr>
          <p:cNvPr id="27" name="TextBox 26">
            <a:extLst>
              <a:ext uri="{FF2B5EF4-FFF2-40B4-BE49-F238E27FC236}">
                <a16:creationId xmlns:a16="http://schemas.microsoft.com/office/drawing/2014/main" id="{05E7EB87-6D64-E499-4087-45A62D19088A}"/>
              </a:ext>
            </a:extLst>
          </p:cNvPr>
          <p:cNvSpPr txBox="1"/>
          <p:nvPr/>
        </p:nvSpPr>
        <p:spPr>
          <a:xfrm>
            <a:off x="3249073" y="5652154"/>
            <a:ext cx="1744789" cy="369332"/>
          </a:xfrm>
          <a:prstGeom prst="rect">
            <a:avLst/>
          </a:prstGeom>
          <a:noFill/>
        </p:spPr>
        <p:txBody>
          <a:bodyPr wrap="square" lIns="91440" tIns="45720" rIns="91440" bIns="45720" rtlCol="0" anchor="t">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en-US" sz="900" i="1" kern="0">
                <a:solidFill>
                  <a:srgbClr val="000000"/>
                </a:solidFill>
                <a:latin typeface="Arial" panose="020B0604020202020204"/>
                <a:cs typeface="Calibri"/>
              </a:rPr>
              <a:t>*EEC has discretion to extend public comment period</a:t>
            </a:r>
            <a:endParaRPr kumimoji="0" lang="en-US" sz="900" b="0" i="1" u="none" strike="noStrike" kern="0" cap="none" spc="0" normalizeH="0" baseline="0" noProof="0">
              <a:ln>
                <a:noFill/>
              </a:ln>
              <a:solidFill>
                <a:srgbClr val="000000"/>
              </a:solidFill>
              <a:effectLst/>
              <a:uLnTx/>
              <a:uFillTx/>
              <a:latin typeface="Arial" panose="020B0604020202020204"/>
              <a:ea typeface="+mn-ea"/>
              <a:cs typeface="Calibri"/>
            </a:endParaRPr>
          </a:p>
        </p:txBody>
      </p:sp>
      <p:cxnSp>
        <p:nvCxnSpPr>
          <p:cNvPr id="17" name="Straight Arrow Connector 16">
            <a:extLst>
              <a:ext uri="{FF2B5EF4-FFF2-40B4-BE49-F238E27FC236}">
                <a16:creationId xmlns:a16="http://schemas.microsoft.com/office/drawing/2014/main" id="{6753C3FF-4DBA-1625-6801-A703FE60E25B}"/>
              </a:ext>
            </a:extLst>
          </p:cNvPr>
          <p:cNvCxnSpPr>
            <a:cxnSpLocks/>
          </p:cNvCxnSpPr>
          <p:nvPr/>
        </p:nvCxnSpPr>
        <p:spPr>
          <a:xfrm>
            <a:off x="6817808" y="4786552"/>
            <a:ext cx="0" cy="3569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A25DA780-224F-41BC-B4CD-06EE3916959D}"/>
              </a:ext>
            </a:extLst>
          </p:cNvPr>
          <p:cNvCxnSpPr>
            <a:cxnSpLocks/>
          </p:cNvCxnSpPr>
          <p:nvPr/>
        </p:nvCxnSpPr>
        <p:spPr bwMode="auto">
          <a:xfrm>
            <a:off x="0" y="3308685"/>
            <a:ext cx="9144000" cy="0"/>
          </a:xfrm>
          <a:prstGeom prst="straightConnector1">
            <a:avLst/>
          </a:prstGeom>
          <a:ln w="28575" cap="flat" cmpd="sng" algn="ctr">
            <a:solidFill>
              <a:schemeClr val="accent4"/>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grpSp>
        <p:nvGrpSpPr>
          <p:cNvPr id="26" name="Group 25">
            <a:extLst>
              <a:ext uri="{FF2B5EF4-FFF2-40B4-BE49-F238E27FC236}">
                <a16:creationId xmlns:a16="http://schemas.microsoft.com/office/drawing/2014/main" id="{53C0FBEC-A2F9-83F5-1694-A6F9DD086406}"/>
              </a:ext>
            </a:extLst>
          </p:cNvPr>
          <p:cNvGrpSpPr/>
          <p:nvPr/>
        </p:nvGrpSpPr>
        <p:grpSpPr>
          <a:xfrm>
            <a:off x="284636" y="1334079"/>
            <a:ext cx="8783242" cy="4381321"/>
            <a:chOff x="423851" y="1265412"/>
            <a:chExt cx="8783242" cy="4381321"/>
          </a:xfrm>
        </p:grpSpPr>
        <p:sp>
          <p:nvSpPr>
            <p:cNvPr id="28" name="Rectangle 27">
              <a:extLst>
                <a:ext uri="{FF2B5EF4-FFF2-40B4-BE49-F238E27FC236}">
                  <a16:creationId xmlns:a16="http://schemas.microsoft.com/office/drawing/2014/main" id="{FD5FA13D-E31C-8A76-3BB8-962CF4958374}"/>
                </a:ext>
              </a:extLst>
            </p:cNvPr>
            <p:cNvSpPr/>
            <p:nvPr/>
          </p:nvSpPr>
          <p:spPr bwMode="auto">
            <a:xfrm>
              <a:off x="7736731" y="2530192"/>
              <a:ext cx="1309359" cy="1075455"/>
            </a:xfrm>
            <a:prstGeom prst="rect">
              <a:avLst/>
            </a:prstGeom>
            <a:solidFill>
              <a:schemeClr val="accent5">
                <a:lumMod val="50000"/>
              </a:scheme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4400" b="1" i="0" u="none" strike="noStrike" kern="0" cap="none" spc="0" normalizeH="0" baseline="0" noProof="0">
                <a:ln>
                  <a:noFill/>
                </a:ln>
                <a:solidFill>
                  <a:srgbClr val="000000"/>
                </a:solidFill>
                <a:effectLst/>
                <a:uLnTx/>
                <a:uFillTx/>
                <a:latin typeface="Calibri"/>
                <a:ea typeface="+mn-ea"/>
                <a:cs typeface="Calibri"/>
              </a:endParaRPr>
            </a:p>
          </p:txBody>
        </p:sp>
        <p:grpSp>
          <p:nvGrpSpPr>
            <p:cNvPr id="16" name="Group 15">
              <a:extLst>
                <a:ext uri="{FF2B5EF4-FFF2-40B4-BE49-F238E27FC236}">
                  <a16:creationId xmlns:a16="http://schemas.microsoft.com/office/drawing/2014/main" id="{0FA65E74-51D7-93F5-0131-5B3E14652E54}"/>
                </a:ext>
              </a:extLst>
            </p:cNvPr>
            <p:cNvGrpSpPr/>
            <p:nvPr/>
          </p:nvGrpSpPr>
          <p:grpSpPr>
            <a:xfrm>
              <a:off x="423851" y="1265412"/>
              <a:ext cx="8783242" cy="4381321"/>
              <a:chOff x="423851" y="1265412"/>
              <a:chExt cx="8783242" cy="4381321"/>
            </a:xfrm>
          </p:grpSpPr>
          <p:sp>
            <p:nvSpPr>
              <p:cNvPr id="32" name="TextBox 31">
                <a:extLst>
                  <a:ext uri="{FF2B5EF4-FFF2-40B4-BE49-F238E27FC236}">
                    <a16:creationId xmlns:a16="http://schemas.microsoft.com/office/drawing/2014/main" id="{43E3B910-562A-FDEC-0DB2-8837EB889B1B}"/>
                  </a:ext>
                </a:extLst>
              </p:cNvPr>
              <p:cNvSpPr txBox="1"/>
              <p:nvPr/>
            </p:nvSpPr>
            <p:spPr>
              <a:xfrm>
                <a:off x="7742389" y="5113720"/>
                <a:ext cx="1303701"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solidFill>
                      <a:srgbClr val="000000"/>
                    </a:solidFill>
                    <a:effectLst/>
                    <a:uLnTx/>
                    <a:uFillTx/>
                    <a:latin typeface="Arial" panose="020B0604020202020204"/>
                    <a:ea typeface="+mn-ea"/>
                    <a:cs typeface="Calibri"/>
                  </a:rPr>
                  <a:t>May/June 2023</a:t>
                </a:r>
              </a:p>
            </p:txBody>
          </p:sp>
          <p:grpSp>
            <p:nvGrpSpPr>
              <p:cNvPr id="15" name="Group 14">
                <a:extLst>
                  <a:ext uri="{FF2B5EF4-FFF2-40B4-BE49-F238E27FC236}">
                    <a16:creationId xmlns:a16="http://schemas.microsoft.com/office/drawing/2014/main" id="{504CD183-8674-909A-CE4E-981965C2B6C4}"/>
                  </a:ext>
                </a:extLst>
              </p:cNvPr>
              <p:cNvGrpSpPr/>
              <p:nvPr/>
            </p:nvGrpSpPr>
            <p:grpSpPr>
              <a:xfrm>
                <a:off x="423851" y="1265412"/>
                <a:ext cx="8783242" cy="4381321"/>
                <a:chOff x="423851" y="1265412"/>
                <a:chExt cx="8783242" cy="4381321"/>
              </a:xfrm>
            </p:grpSpPr>
            <p:grpSp>
              <p:nvGrpSpPr>
                <p:cNvPr id="24" name="Group 23">
                  <a:extLst>
                    <a:ext uri="{FF2B5EF4-FFF2-40B4-BE49-F238E27FC236}">
                      <a16:creationId xmlns:a16="http://schemas.microsoft.com/office/drawing/2014/main" id="{59C04E6D-FD66-5C5E-0088-1CA670CC5337}"/>
                    </a:ext>
                  </a:extLst>
                </p:cNvPr>
                <p:cNvGrpSpPr/>
                <p:nvPr/>
              </p:nvGrpSpPr>
              <p:grpSpPr>
                <a:xfrm>
                  <a:off x="423851" y="1265412"/>
                  <a:ext cx="7461704" cy="4381321"/>
                  <a:chOff x="981593" y="1475088"/>
                  <a:chExt cx="7461704" cy="4381321"/>
                </a:xfrm>
              </p:grpSpPr>
              <p:sp>
                <p:nvSpPr>
                  <p:cNvPr id="109" name="TextBox 108">
                    <a:extLst>
                      <a:ext uri="{FF2B5EF4-FFF2-40B4-BE49-F238E27FC236}">
                        <a16:creationId xmlns:a16="http://schemas.microsoft.com/office/drawing/2014/main" id="{E9DE1849-18CF-4055-A897-509BF4C499E9}"/>
                      </a:ext>
                    </a:extLst>
                  </p:cNvPr>
                  <p:cNvSpPr txBox="1"/>
                  <p:nvPr/>
                </p:nvSpPr>
                <p:spPr>
                  <a:xfrm>
                    <a:off x="986226" y="3984516"/>
                    <a:ext cx="1593683" cy="830997"/>
                  </a:xfrm>
                  <a:prstGeom prst="rect">
                    <a:avLst/>
                  </a:prstGeom>
                  <a:noFill/>
                </p:spPr>
                <p:txBody>
                  <a:bodyPr wrap="square" lIns="91440" tIns="45720" rIns="91440" bIns="45720" rtlCol="0" anchor="t">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0" lang="en-US" sz="1200" i="0" u="none" strike="noStrike" kern="0" cap="none" spc="0" normalizeH="0" baseline="0" noProof="0">
                        <a:ln>
                          <a:noFill/>
                        </a:ln>
                        <a:solidFill>
                          <a:srgbClr val="000000"/>
                        </a:solidFill>
                        <a:effectLst/>
                        <a:uLnTx/>
                        <a:uFillTx/>
                        <a:latin typeface="Arial" panose="020B0604020202020204"/>
                        <a:ea typeface="+mn-ea"/>
                        <a:cs typeface="Calibri"/>
                      </a:rPr>
                      <a:t>Preview Regulation Changes Under Consideration with Board </a:t>
                    </a:r>
                  </a:p>
                </p:txBody>
              </p:sp>
              <p:grpSp>
                <p:nvGrpSpPr>
                  <p:cNvPr id="12" name="Group 11">
                    <a:extLst>
                      <a:ext uri="{FF2B5EF4-FFF2-40B4-BE49-F238E27FC236}">
                        <a16:creationId xmlns:a16="http://schemas.microsoft.com/office/drawing/2014/main" id="{A46FAB1E-EC8F-DFE4-4387-913B5BCAE227}"/>
                      </a:ext>
                    </a:extLst>
                  </p:cNvPr>
                  <p:cNvGrpSpPr/>
                  <p:nvPr/>
                </p:nvGrpSpPr>
                <p:grpSpPr>
                  <a:xfrm>
                    <a:off x="981593" y="1475088"/>
                    <a:ext cx="7461704" cy="4381321"/>
                    <a:chOff x="155561" y="1418940"/>
                    <a:chExt cx="7461704" cy="4381321"/>
                  </a:xfrm>
                </p:grpSpPr>
                <p:sp>
                  <p:nvSpPr>
                    <p:cNvPr id="60" name="Rectangle 59">
                      <a:extLst>
                        <a:ext uri="{FF2B5EF4-FFF2-40B4-BE49-F238E27FC236}">
                          <a16:creationId xmlns:a16="http://schemas.microsoft.com/office/drawing/2014/main" id="{C790E585-EE75-42E7-97FC-C37BFB29970B}"/>
                        </a:ext>
                      </a:extLst>
                    </p:cNvPr>
                    <p:cNvSpPr/>
                    <p:nvPr/>
                  </p:nvSpPr>
                  <p:spPr bwMode="auto">
                    <a:xfrm>
                      <a:off x="6007133" y="2672057"/>
                      <a:ext cx="1309359" cy="1075455"/>
                    </a:xfrm>
                    <a:prstGeom prst="rect">
                      <a:avLst/>
                    </a:prstGeom>
                    <a:solidFill>
                      <a:schemeClr val="accent5">
                        <a:lumMod val="75000"/>
                      </a:scheme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4400" b="1" i="0" u="none" strike="noStrike" kern="0" cap="none" spc="0" normalizeH="0" baseline="0" noProof="0">
                        <a:ln>
                          <a:noFill/>
                        </a:ln>
                        <a:solidFill>
                          <a:srgbClr val="000000"/>
                        </a:solidFill>
                        <a:effectLst/>
                        <a:uLnTx/>
                        <a:uFillTx/>
                        <a:latin typeface="Calibri"/>
                        <a:ea typeface="+mn-ea"/>
                        <a:cs typeface="Calibri"/>
                      </a:endParaRPr>
                    </a:p>
                  </p:txBody>
                </p:sp>
                <p:sp>
                  <p:nvSpPr>
                    <p:cNvPr id="61" name="Rectangle 60">
                      <a:extLst>
                        <a:ext uri="{FF2B5EF4-FFF2-40B4-BE49-F238E27FC236}">
                          <a16:creationId xmlns:a16="http://schemas.microsoft.com/office/drawing/2014/main" id="{11D7A12C-D3FB-48DE-AE32-FBBFAC078B7C}"/>
                        </a:ext>
                      </a:extLst>
                    </p:cNvPr>
                    <p:cNvSpPr/>
                    <p:nvPr/>
                  </p:nvSpPr>
                  <p:spPr bwMode="auto">
                    <a:xfrm>
                      <a:off x="4587957" y="2669711"/>
                      <a:ext cx="1309359" cy="1075455"/>
                    </a:xfrm>
                    <a:prstGeom prst="rect">
                      <a:avLst/>
                    </a:prstGeom>
                    <a:solidFill>
                      <a:srgbClr val="81BAFF"/>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4400" b="1" i="0" u="none" strike="noStrike" kern="0" cap="none" spc="0" normalizeH="0" baseline="0" noProof="0">
                        <a:ln>
                          <a:noFill/>
                        </a:ln>
                        <a:solidFill>
                          <a:srgbClr val="000000"/>
                        </a:solidFill>
                        <a:effectLst/>
                        <a:uLnTx/>
                        <a:uFillTx/>
                        <a:latin typeface="Calibri"/>
                        <a:ea typeface="+mn-ea"/>
                        <a:cs typeface="Calibri"/>
                      </a:endParaRPr>
                    </a:p>
                  </p:txBody>
                </p:sp>
                <p:sp>
                  <p:nvSpPr>
                    <p:cNvPr id="63" name="Rectangle 62">
                      <a:extLst>
                        <a:ext uri="{FF2B5EF4-FFF2-40B4-BE49-F238E27FC236}">
                          <a16:creationId xmlns:a16="http://schemas.microsoft.com/office/drawing/2014/main" id="{AAB9878E-FAD6-4380-93FD-A7511115BBF8}"/>
                        </a:ext>
                      </a:extLst>
                    </p:cNvPr>
                    <p:cNvSpPr/>
                    <p:nvPr/>
                  </p:nvSpPr>
                  <p:spPr bwMode="auto">
                    <a:xfrm>
                      <a:off x="3133393" y="2653032"/>
                      <a:ext cx="1309359" cy="1075455"/>
                    </a:xfrm>
                    <a:prstGeom prst="rect">
                      <a:avLst/>
                    </a:prstGeom>
                    <a:solidFill>
                      <a:srgbClr val="A3CDFF"/>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4400" b="1" i="0" u="none" strike="noStrike" kern="0" cap="none" spc="0" normalizeH="0" baseline="0" noProof="0">
                        <a:ln>
                          <a:noFill/>
                        </a:ln>
                        <a:solidFill>
                          <a:srgbClr val="000000"/>
                        </a:solidFill>
                        <a:effectLst/>
                        <a:uLnTx/>
                        <a:uFillTx/>
                        <a:latin typeface="Calibri"/>
                        <a:ea typeface="+mn-ea"/>
                        <a:cs typeface="Calibri"/>
                      </a:endParaRPr>
                    </a:p>
                  </p:txBody>
                </p:sp>
                <p:sp>
                  <p:nvSpPr>
                    <p:cNvPr id="64" name="Rectangle 63">
                      <a:extLst>
                        <a:ext uri="{FF2B5EF4-FFF2-40B4-BE49-F238E27FC236}">
                          <a16:creationId xmlns:a16="http://schemas.microsoft.com/office/drawing/2014/main" id="{58E12661-4B94-41D3-A09B-27C82BAE0633}"/>
                        </a:ext>
                      </a:extLst>
                    </p:cNvPr>
                    <p:cNvSpPr/>
                    <p:nvPr/>
                  </p:nvSpPr>
                  <p:spPr bwMode="auto">
                    <a:xfrm>
                      <a:off x="175444" y="2653033"/>
                      <a:ext cx="1309359" cy="1075455"/>
                    </a:xfrm>
                    <a:prstGeom prst="rect">
                      <a:avLst/>
                    </a:prstGeom>
                    <a:solidFill>
                      <a:srgbClr val="E5F1FF"/>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4400" b="1" i="0" u="none" strike="noStrike" kern="0" cap="none" spc="0" normalizeH="0" baseline="0" noProof="0">
                        <a:ln>
                          <a:noFill/>
                        </a:ln>
                        <a:solidFill>
                          <a:srgbClr val="000000"/>
                        </a:solidFill>
                        <a:effectLst/>
                        <a:uLnTx/>
                        <a:uFillTx/>
                        <a:latin typeface="Calibri"/>
                        <a:ea typeface="+mn-ea"/>
                        <a:cs typeface="Calibri"/>
                      </a:endParaRPr>
                    </a:p>
                  </p:txBody>
                </p:sp>
                <p:sp>
                  <p:nvSpPr>
                    <p:cNvPr id="95" name="Rectangle 94">
                      <a:extLst>
                        <a:ext uri="{FF2B5EF4-FFF2-40B4-BE49-F238E27FC236}">
                          <a16:creationId xmlns:a16="http://schemas.microsoft.com/office/drawing/2014/main" id="{FCEE303A-8D39-4C02-AF47-8CC51FF0E89F}"/>
                        </a:ext>
                      </a:extLst>
                    </p:cNvPr>
                    <p:cNvSpPr/>
                    <p:nvPr/>
                  </p:nvSpPr>
                  <p:spPr bwMode="auto">
                    <a:xfrm>
                      <a:off x="1657835" y="2653032"/>
                      <a:ext cx="1309359" cy="1075455"/>
                    </a:xfrm>
                    <a:prstGeom prst="rect">
                      <a:avLst/>
                    </a:prstGeom>
                    <a:solidFill>
                      <a:srgbClr val="C1DDFF"/>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4400" b="1" i="0" u="none" strike="noStrike" kern="0" cap="none" spc="0" normalizeH="0" baseline="0" noProof="0">
                        <a:ln>
                          <a:noFill/>
                        </a:ln>
                        <a:solidFill>
                          <a:srgbClr val="000000"/>
                        </a:solidFill>
                        <a:effectLst/>
                        <a:uLnTx/>
                        <a:uFillTx/>
                        <a:latin typeface="Calibri"/>
                        <a:ea typeface="+mn-ea"/>
                        <a:cs typeface="Calibri"/>
                      </a:endParaRPr>
                    </a:p>
                  </p:txBody>
                </p:sp>
                <p:sp>
                  <p:nvSpPr>
                    <p:cNvPr id="4" name="TextBox 3">
                      <a:extLst>
                        <a:ext uri="{FF2B5EF4-FFF2-40B4-BE49-F238E27FC236}">
                          <a16:creationId xmlns:a16="http://schemas.microsoft.com/office/drawing/2014/main" id="{86C5FC17-713F-DACC-AFD3-51F02E3BE854}"/>
                        </a:ext>
                      </a:extLst>
                    </p:cNvPr>
                    <p:cNvSpPr txBox="1"/>
                    <p:nvPr/>
                  </p:nvSpPr>
                  <p:spPr>
                    <a:xfrm>
                      <a:off x="3161539" y="3869571"/>
                      <a:ext cx="1453906" cy="830997"/>
                    </a:xfrm>
                    <a:prstGeom prst="rect">
                      <a:avLst/>
                    </a:prstGeom>
                    <a:noFill/>
                  </p:spPr>
                  <p:txBody>
                    <a:bodyPr wrap="square" lIns="91440" tIns="45720" rIns="91440" bIns="45720" rtlCol="0" anchor="t">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000000"/>
                          </a:solidFill>
                          <a:effectLst/>
                          <a:uLnTx/>
                          <a:uFillTx/>
                          <a:latin typeface="Arial" panose="020B0604020202020204"/>
                          <a:ea typeface="+mn-ea"/>
                          <a:cs typeface="Calibri"/>
                        </a:rPr>
                        <a:t>Regulation packet sent to Secretary of State; public comment period</a:t>
                      </a:r>
                    </a:p>
                  </p:txBody>
                </p:sp>
                <p:sp>
                  <p:nvSpPr>
                    <p:cNvPr id="5" name="TextBox 4">
                      <a:extLst>
                        <a:ext uri="{FF2B5EF4-FFF2-40B4-BE49-F238E27FC236}">
                          <a16:creationId xmlns:a16="http://schemas.microsoft.com/office/drawing/2014/main" id="{69482943-4DE5-DE1E-456B-F8E44E018A0B}"/>
                        </a:ext>
                      </a:extLst>
                    </p:cNvPr>
                    <p:cNvSpPr txBox="1"/>
                    <p:nvPr/>
                  </p:nvSpPr>
                  <p:spPr>
                    <a:xfrm>
                      <a:off x="1628343" y="1418940"/>
                      <a:ext cx="1533196" cy="1200329"/>
                    </a:xfrm>
                    <a:prstGeom prst="rect">
                      <a:avLst/>
                    </a:prstGeom>
                    <a:noFill/>
                  </p:spPr>
                  <p:txBody>
                    <a:bodyPr wrap="square" lIns="91440" tIns="45720" rIns="91440" bIns="45720" rtlCol="0" anchor="ctr">
                      <a:spAutoFit/>
                    </a:bodyPr>
                    <a:lstStyle/>
                    <a:p>
                      <a:pPr defTabSz="457200">
                        <a:defRPr/>
                      </a:pPr>
                      <a:r>
                        <a:rPr lang="en-US" sz="1200" kern="0">
                          <a:solidFill>
                            <a:srgbClr val="000000"/>
                          </a:solidFill>
                          <a:latin typeface="Arial" panose="020B0604020202020204"/>
                          <a:cs typeface="Calibri"/>
                        </a:rPr>
                        <a:t>Present Final Draft Regulation Changes </a:t>
                      </a:r>
                      <a:r>
                        <a:rPr kumimoji="0" lang="en-US" sz="1200" i="0" u="none" strike="noStrike" kern="0" cap="none" spc="0" normalizeH="0" baseline="0" noProof="0">
                          <a:ln>
                            <a:noFill/>
                          </a:ln>
                          <a:solidFill>
                            <a:srgbClr val="000000"/>
                          </a:solidFill>
                          <a:effectLst/>
                          <a:uLnTx/>
                          <a:uFillTx/>
                          <a:latin typeface="Arial" panose="020B0604020202020204"/>
                          <a:ea typeface="+mn-ea"/>
                          <a:cs typeface="Calibri"/>
                        </a:rPr>
                        <a:t>to Board</a:t>
                      </a:r>
                      <a:r>
                        <a:rPr lang="en-US" sz="1200" kern="0">
                          <a:solidFill>
                            <a:srgbClr val="000000"/>
                          </a:solidFill>
                          <a:latin typeface="Arial" panose="020B0604020202020204"/>
                          <a:cs typeface="Calibri"/>
                        </a:rPr>
                        <a:t> </a:t>
                      </a:r>
                      <a:r>
                        <a:rPr kumimoji="0" lang="en-US" sz="1200" i="0" u="none" strike="noStrike" kern="0" cap="none" spc="0" normalizeH="0" baseline="0" noProof="0">
                          <a:ln>
                            <a:noFill/>
                          </a:ln>
                          <a:solidFill>
                            <a:srgbClr val="000000"/>
                          </a:solidFill>
                          <a:effectLst/>
                          <a:uLnTx/>
                          <a:uFillTx/>
                          <a:latin typeface="Arial" panose="020B0604020202020204"/>
                          <a:ea typeface="+mn-ea"/>
                          <a:cs typeface="Calibri"/>
                        </a:rPr>
                        <a:t>for vote to send to public comment</a:t>
                      </a:r>
                      <a:endParaRPr lang="en-US" i="0" u="none" strike="noStrike" cap="none" spc="0" normalizeH="0" baseline="0" noProof="0">
                        <a:ln>
                          <a:noFill/>
                        </a:ln>
                        <a:solidFill>
                          <a:srgbClr val="000000"/>
                        </a:solidFill>
                        <a:effectLst/>
                        <a:uLnTx/>
                        <a:uFillTx/>
                        <a:latin typeface="Arial" panose="020B0604020202020204"/>
                        <a:cs typeface="Arial"/>
                      </a:endParaRPr>
                    </a:p>
                  </p:txBody>
                </p:sp>
                <p:sp>
                  <p:nvSpPr>
                    <p:cNvPr id="8" name="TextBox 7">
                      <a:extLst>
                        <a:ext uri="{FF2B5EF4-FFF2-40B4-BE49-F238E27FC236}">
                          <a16:creationId xmlns:a16="http://schemas.microsoft.com/office/drawing/2014/main" id="{5075B7BD-CB85-2B66-6A02-EEE596B4B791}"/>
                        </a:ext>
                      </a:extLst>
                    </p:cNvPr>
                    <p:cNvSpPr txBox="1"/>
                    <p:nvPr/>
                  </p:nvSpPr>
                  <p:spPr>
                    <a:xfrm>
                      <a:off x="223560" y="5248940"/>
                      <a:ext cx="1303701"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solidFill>
                            <a:srgbClr val="000000"/>
                          </a:solidFill>
                          <a:effectLst/>
                          <a:uLnTx/>
                          <a:uFillTx/>
                          <a:latin typeface="Arial" panose="020B0604020202020204"/>
                          <a:ea typeface="+mn-ea"/>
                          <a:cs typeface="Calibri"/>
                        </a:rPr>
                        <a:t>November 2022 </a:t>
                      </a:r>
                    </a:p>
                  </p:txBody>
                </p:sp>
                <p:sp>
                  <p:nvSpPr>
                    <p:cNvPr id="41" name="TextBox 40">
                      <a:extLst>
                        <a:ext uri="{FF2B5EF4-FFF2-40B4-BE49-F238E27FC236}">
                          <a16:creationId xmlns:a16="http://schemas.microsoft.com/office/drawing/2014/main" id="{B20F046E-03EC-D3B1-A375-946BFF4A1B33}"/>
                        </a:ext>
                      </a:extLst>
                    </p:cNvPr>
                    <p:cNvSpPr txBox="1"/>
                    <p:nvPr/>
                  </p:nvSpPr>
                  <p:spPr>
                    <a:xfrm>
                      <a:off x="3137295" y="5248940"/>
                      <a:ext cx="1420698"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solidFill>
                            <a:srgbClr val="000000"/>
                          </a:solidFill>
                          <a:effectLst/>
                          <a:uLnTx/>
                          <a:uFillTx/>
                          <a:latin typeface="Arial" panose="020B0604020202020204"/>
                          <a:ea typeface="+mn-ea"/>
                          <a:cs typeface="Calibri"/>
                        </a:rPr>
                        <a:t>December 14-January 4*</a:t>
                      </a:r>
                    </a:p>
                  </p:txBody>
                </p:sp>
                <p:cxnSp>
                  <p:nvCxnSpPr>
                    <p:cNvPr id="42" name="Straight Arrow Connector 41">
                      <a:extLst>
                        <a:ext uri="{FF2B5EF4-FFF2-40B4-BE49-F238E27FC236}">
                          <a16:creationId xmlns:a16="http://schemas.microsoft.com/office/drawing/2014/main" id="{350F58AE-EE87-707F-3553-097474EC733D}"/>
                        </a:ext>
                      </a:extLst>
                    </p:cNvPr>
                    <p:cNvCxnSpPr>
                      <a:cxnSpLocks/>
                    </p:cNvCxnSpPr>
                    <p:nvPr/>
                  </p:nvCxnSpPr>
                  <p:spPr>
                    <a:xfrm>
                      <a:off x="880826" y="4639012"/>
                      <a:ext cx="0" cy="6282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5E8BD032-5916-1D98-A2DB-2D1D501B17F1}"/>
                        </a:ext>
                      </a:extLst>
                    </p:cNvPr>
                    <p:cNvCxnSpPr>
                      <a:cxnSpLocks/>
                      <a:endCxn id="48" idx="0"/>
                    </p:cNvCxnSpPr>
                    <p:nvPr/>
                  </p:nvCxnSpPr>
                  <p:spPr>
                    <a:xfrm>
                      <a:off x="2254266" y="3869571"/>
                      <a:ext cx="0" cy="14074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D098C91F-8B4F-4BF7-DFDA-7226B2D550D9}"/>
                        </a:ext>
                      </a:extLst>
                    </p:cNvPr>
                    <p:cNvSpPr txBox="1"/>
                    <p:nvPr/>
                  </p:nvSpPr>
                  <p:spPr>
                    <a:xfrm>
                      <a:off x="1543917" y="5277041"/>
                      <a:ext cx="1420698"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solidFill>
                            <a:srgbClr val="000000"/>
                          </a:solidFill>
                          <a:effectLst/>
                          <a:uLnTx/>
                          <a:uFillTx/>
                          <a:latin typeface="Arial" panose="020B0604020202020204"/>
                          <a:ea typeface="+mn-ea"/>
                          <a:cs typeface="Calibri"/>
                        </a:rPr>
                        <a:t>December 13,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solidFill>
                            <a:srgbClr val="000000"/>
                          </a:solidFill>
                          <a:effectLst/>
                          <a:uLnTx/>
                          <a:uFillTx/>
                          <a:latin typeface="Arial" panose="020B0604020202020204"/>
                          <a:ea typeface="+mn-ea"/>
                          <a:cs typeface="Calibri"/>
                        </a:rPr>
                        <a:t> 2022</a:t>
                      </a:r>
                    </a:p>
                  </p:txBody>
                </p:sp>
                <p:sp>
                  <p:nvSpPr>
                    <p:cNvPr id="49" name="TextBox 48">
                      <a:extLst>
                        <a:ext uri="{FF2B5EF4-FFF2-40B4-BE49-F238E27FC236}">
                          <a16:creationId xmlns:a16="http://schemas.microsoft.com/office/drawing/2014/main" id="{5A543B80-216D-3F50-5BFC-8BD3BBBAD346}"/>
                        </a:ext>
                      </a:extLst>
                    </p:cNvPr>
                    <p:cNvSpPr txBox="1"/>
                    <p:nvPr/>
                  </p:nvSpPr>
                  <p:spPr>
                    <a:xfrm>
                      <a:off x="6032757" y="5244814"/>
                      <a:ext cx="1303701"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solidFill>
                            <a:srgbClr val="000000"/>
                          </a:solidFill>
                          <a:effectLst/>
                          <a:uLnTx/>
                          <a:uFillTx/>
                          <a:latin typeface="Arial" panose="020B0604020202020204"/>
                          <a:ea typeface="+mn-ea"/>
                          <a:cs typeface="Calibri"/>
                        </a:rPr>
                        <a:t>March/April 2023</a:t>
                      </a:r>
                    </a:p>
                  </p:txBody>
                </p:sp>
                <p:sp>
                  <p:nvSpPr>
                    <p:cNvPr id="51" name="TextBox 50">
                      <a:extLst>
                        <a:ext uri="{FF2B5EF4-FFF2-40B4-BE49-F238E27FC236}">
                          <a16:creationId xmlns:a16="http://schemas.microsoft.com/office/drawing/2014/main" id="{A6C89056-651C-2812-0B17-81C6C9A3A3AC}"/>
                        </a:ext>
                      </a:extLst>
                    </p:cNvPr>
                    <p:cNvSpPr txBox="1"/>
                    <p:nvPr/>
                  </p:nvSpPr>
                  <p:spPr>
                    <a:xfrm>
                      <a:off x="4577019" y="5248940"/>
                      <a:ext cx="1303701"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solidFill>
                            <a:srgbClr val="000000"/>
                          </a:solidFill>
                          <a:effectLst/>
                          <a:uLnTx/>
                          <a:uFillTx/>
                          <a:latin typeface="Arial" panose="020B0604020202020204"/>
                          <a:ea typeface="+mn-ea"/>
                          <a:cs typeface="Calibri"/>
                        </a:rPr>
                        <a:t>February 14,  2023</a:t>
                      </a:r>
                    </a:p>
                  </p:txBody>
                </p:sp>
                <p:cxnSp>
                  <p:nvCxnSpPr>
                    <p:cNvPr id="52" name="Straight Arrow Connector 51">
                      <a:extLst>
                        <a:ext uri="{FF2B5EF4-FFF2-40B4-BE49-F238E27FC236}">
                          <a16:creationId xmlns:a16="http://schemas.microsoft.com/office/drawing/2014/main" id="{865C1817-E9AE-C2D5-723F-08C66D4C6A43}"/>
                        </a:ext>
                      </a:extLst>
                    </p:cNvPr>
                    <p:cNvCxnSpPr>
                      <a:cxnSpLocks/>
                      <a:endCxn id="51" idx="0"/>
                    </p:cNvCxnSpPr>
                    <p:nvPr/>
                  </p:nvCxnSpPr>
                  <p:spPr>
                    <a:xfrm flipH="1">
                      <a:off x="5228870" y="3837531"/>
                      <a:ext cx="7701" cy="14114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 name="Straight Arrow Connector 1">
                      <a:extLst>
                        <a:ext uri="{FF2B5EF4-FFF2-40B4-BE49-F238E27FC236}">
                          <a16:creationId xmlns:a16="http://schemas.microsoft.com/office/drawing/2014/main" id="{249C4DAA-52F3-D719-BC42-0357A78B933F}"/>
                        </a:ext>
                      </a:extLst>
                    </p:cNvPr>
                    <p:cNvCxnSpPr>
                      <a:cxnSpLocks/>
                    </p:cNvCxnSpPr>
                    <p:nvPr/>
                  </p:nvCxnSpPr>
                  <p:spPr>
                    <a:xfrm>
                      <a:off x="3796732" y="4759082"/>
                      <a:ext cx="0" cy="4693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9" name="Speech Bubble: Rectangle with Corners Rounded 28">
                      <a:extLst>
                        <a:ext uri="{FF2B5EF4-FFF2-40B4-BE49-F238E27FC236}">
                          <a16:creationId xmlns:a16="http://schemas.microsoft.com/office/drawing/2014/main" id="{4953A6B4-C8B6-9579-9601-85AED3C96B0C}"/>
                        </a:ext>
                      </a:extLst>
                    </p:cNvPr>
                    <p:cNvSpPr/>
                    <p:nvPr/>
                  </p:nvSpPr>
                  <p:spPr bwMode="auto">
                    <a:xfrm>
                      <a:off x="155561" y="1662758"/>
                      <a:ext cx="1329242" cy="715089"/>
                    </a:xfrm>
                    <a:prstGeom prst="wedgeRoundRectCallout">
                      <a:avLst/>
                    </a:prstGeom>
                    <a:solidFill>
                      <a:srgbClr val="9E9E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r>
                        <a:rPr kumimoji="0" lang="en-US" sz="1800" i="0" u="none" strike="noStrike" cap="none" normalizeH="0" baseline="0">
                          <a:ln>
                            <a:noFill/>
                          </a:ln>
                          <a:solidFill>
                            <a:schemeClr val="tx1"/>
                          </a:solidFill>
                          <a:effectLst/>
                          <a:latin typeface="Arial" charset="0"/>
                        </a:rPr>
                        <a:t>We are </a:t>
                      </a:r>
                      <a:r>
                        <a:rPr kumimoji="0" lang="en-US" sz="1800" b="1" i="0" u="none" strike="noStrike" cap="none" normalizeH="0" baseline="0">
                          <a:ln>
                            <a:noFill/>
                          </a:ln>
                          <a:solidFill>
                            <a:schemeClr val="tx1"/>
                          </a:solidFill>
                          <a:effectLst/>
                          <a:latin typeface="Arial" charset="0"/>
                        </a:rPr>
                        <a:t>here.</a:t>
                      </a:r>
                    </a:p>
                  </p:txBody>
                </p:sp>
                <p:sp>
                  <p:nvSpPr>
                    <p:cNvPr id="3" name="TextBox 2">
                      <a:extLst>
                        <a:ext uri="{FF2B5EF4-FFF2-40B4-BE49-F238E27FC236}">
                          <a16:creationId xmlns:a16="http://schemas.microsoft.com/office/drawing/2014/main" id="{CAAE07D7-1686-C530-4BF7-D8B02E7B5148}"/>
                        </a:ext>
                      </a:extLst>
                    </p:cNvPr>
                    <p:cNvSpPr txBox="1"/>
                    <p:nvPr/>
                  </p:nvSpPr>
                  <p:spPr>
                    <a:xfrm>
                      <a:off x="4579380" y="1842025"/>
                      <a:ext cx="1535918" cy="646331"/>
                    </a:xfrm>
                    <a:prstGeom prst="rect">
                      <a:avLst/>
                    </a:prstGeom>
                    <a:noFill/>
                  </p:spPr>
                  <p:txBody>
                    <a:bodyPr wrap="square" lIns="91440" tIns="45720" rIns="91440" bIns="45720" rtlCol="0" anchor="t">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000000"/>
                          </a:solidFill>
                          <a:effectLst/>
                          <a:uLnTx/>
                          <a:uFillTx/>
                          <a:latin typeface="Arial" panose="020B0604020202020204"/>
                          <a:ea typeface="+mn-ea"/>
                          <a:cs typeface="Calibri"/>
                        </a:rPr>
                        <a:t>Board votes second time on Regulations for promulgation</a:t>
                      </a:r>
                    </a:p>
                  </p:txBody>
                </p:sp>
                <p:sp>
                  <p:nvSpPr>
                    <p:cNvPr id="6" name="TextBox 5">
                      <a:extLst>
                        <a:ext uri="{FF2B5EF4-FFF2-40B4-BE49-F238E27FC236}">
                          <a16:creationId xmlns:a16="http://schemas.microsoft.com/office/drawing/2014/main" id="{B63F45E5-EF57-6F64-37B1-A89B9AE01FB2}"/>
                        </a:ext>
                      </a:extLst>
                    </p:cNvPr>
                    <p:cNvSpPr txBox="1"/>
                    <p:nvPr/>
                  </p:nvSpPr>
                  <p:spPr>
                    <a:xfrm>
                      <a:off x="6007132" y="3855750"/>
                      <a:ext cx="1610133" cy="1015663"/>
                    </a:xfrm>
                    <a:prstGeom prst="rect">
                      <a:avLst/>
                    </a:prstGeom>
                    <a:noFill/>
                  </p:spPr>
                  <p:txBody>
                    <a:bodyPr wrap="square" lIns="91440" tIns="45720" rIns="91440" bIns="45720" rtlCol="0" anchor="t">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000000"/>
                          </a:solidFill>
                          <a:effectLst/>
                          <a:uLnTx/>
                          <a:uFillTx/>
                          <a:latin typeface="Arial" panose="020B0604020202020204"/>
                          <a:ea typeface="+mn-ea"/>
                          <a:cs typeface="Calibri"/>
                        </a:rPr>
                        <a:t>Finalize revised policies and procedures based </a:t>
                      </a:r>
                    </a:p>
                    <a:p>
                      <a:pPr marL="0" marR="0" lvl="0" indent="0"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000000"/>
                          </a:solidFill>
                          <a:effectLst/>
                          <a:uLnTx/>
                          <a:uFillTx/>
                          <a:latin typeface="Arial" panose="020B0604020202020204"/>
                          <a:ea typeface="+mn-ea"/>
                          <a:cs typeface="Calibri"/>
                        </a:rPr>
                        <a:t>off newly approved regulations</a:t>
                      </a:r>
                    </a:p>
                  </p:txBody>
                </p:sp>
              </p:grpSp>
            </p:grpSp>
            <p:sp>
              <p:nvSpPr>
                <p:cNvPr id="33" name="TextBox 32">
                  <a:extLst>
                    <a:ext uri="{FF2B5EF4-FFF2-40B4-BE49-F238E27FC236}">
                      <a16:creationId xmlns:a16="http://schemas.microsoft.com/office/drawing/2014/main" id="{4B974F27-E657-004C-79C9-74D9FED22A43}"/>
                    </a:ext>
                  </a:extLst>
                </p:cNvPr>
                <p:cNvSpPr txBox="1"/>
                <p:nvPr/>
              </p:nvSpPr>
              <p:spPr>
                <a:xfrm>
                  <a:off x="7671175" y="1284410"/>
                  <a:ext cx="1535918" cy="1200329"/>
                </a:xfrm>
                <a:prstGeom prst="rect">
                  <a:avLst/>
                </a:prstGeom>
                <a:noFill/>
              </p:spPr>
              <p:txBody>
                <a:bodyPr wrap="square" lIns="91440" tIns="45720" rIns="91440" bIns="45720" rtlCol="0" anchor="t">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000000"/>
                      </a:solidFill>
                      <a:effectLst/>
                      <a:uLnTx/>
                      <a:uFillTx/>
                      <a:latin typeface="Arial" panose="020B0604020202020204"/>
                      <a:ea typeface="+mn-ea"/>
                      <a:cs typeface="Calibri"/>
                    </a:rPr>
                    <a:t>Deployment of new policies and procedures to field (trainings, new materials, revised Policy Guide) </a:t>
                  </a:r>
                </a:p>
              </p:txBody>
            </p:sp>
          </p:grpSp>
          <p:cxnSp>
            <p:nvCxnSpPr>
              <p:cNvPr id="34" name="Straight Arrow Connector 33">
                <a:extLst>
                  <a:ext uri="{FF2B5EF4-FFF2-40B4-BE49-F238E27FC236}">
                    <a16:creationId xmlns:a16="http://schemas.microsoft.com/office/drawing/2014/main" id="{77CBB496-BDA7-256B-38D1-870A6D60D01D}"/>
                  </a:ext>
                </a:extLst>
              </p:cNvPr>
              <p:cNvCxnSpPr>
                <a:cxnSpLocks/>
              </p:cNvCxnSpPr>
              <p:nvPr/>
            </p:nvCxnSpPr>
            <p:spPr>
              <a:xfrm flipH="1">
                <a:off x="8400935" y="3671362"/>
                <a:ext cx="7701" cy="14114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sp>
        <p:nvSpPr>
          <p:cNvPr id="36" name="TextBox 35">
            <a:extLst>
              <a:ext uri="{FF2B5EF4-FFF2-40B4-BE49-F238E27FC236}">
                <a16:creationId xmlns:a16="http://schemas.microsoft.com/office/drawing/2014/main" id="{F10EB075-ADF9-448E-848E-0122ADB31724}"/>
              </a:ext>
            </a:extLst>
          </p:cNvPr>
          <p:cNvSpPr txBox="1"/>
          <p:nvPr/>
        </p:nvSpPr>
        <p:spPr>
          <a:xfrm>
            <a:off x="0" y="6510805"/>
            <a:ext cx="1249212" cy="215444"/>
          </a:xfrm>
          <a:prstGeom prst="rect">
            <a:avLst/>
          </a:prstGeom>
          <a:noFill/>
        </p:spPr>
        <p:txBody>
          <a:bodyPr wrap="square">
            <a:spAutoFit/>
          </a:bodyPr>
          <a:lstStyle/>
          <a:p>
            <a:pPr marL="123822">
              <a:buClr>
                <a:srgbClr val="000000"/>
              </a:buClr>
              <a:buSzPts val="1000"/>
              <a:defRPr/>
            </a:pPr>
            <a:r>
              <a:rPr lang="en-US" sz="800" kern="0">
                <a:solidFill>
                  <a:srgbClr val="000000"/>
                </a:solidFill>
                <a:latin typeface="Arial" panose="020B0604020202020204"/>
                <a:cs typeface="Arial"/>
              </a:rPr>
              <a:t>November 8, 2022</a:t>
            </a:r>
          </a:p>
        </p:txBody>
      </p:sp>
      <p:sp>
        <p:nvSpPr>
          <p:cNvPr id="37" name="Slide Number Placeholder 1">
            <a:extLst>
              <a:ext uri="{FF2B5EF4-FFF2-40B4-BE49-F238E27FC236}">
                <a16:creationId xmlns:a16="http://schemas.microsoft.com/office/drawing/2014/main" id="{ED8025E9-C11E-4531-9C30-3FD097F7929B}"/>
              </a:ext>
            </a:extLst>
          </p:cNvPr>
          <p:cNvSpPr txBox="1">
            <a:spLocks/>
          </p:cNvSpPr>
          <p:nvPr/>
        </p:nvSpPr>
        <p:spPr bwMode="auto">
          <a:xfrm>
            <a:off x="7210425" y="6594475"/>
            <a:ext cx="1933575" cy="263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r" defTabSz="457200" rtl="0" eaLnBrk="1" latinLnBrk="0" hangingPunct="1">
              <a:spcBef>
                <a:spcPct val="0"/>
              </a:spcBef>
              <a:defRPr sz="800" b="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A56C0EC-3B98-441E-AA55-70D5E6ACE5C8}" type="slidenum">
              <a:rPr kumimoji="0" lang="en-US" sz="8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39</a:t>
            </a:fld>
            <a:endParaRPr kumimoji="0" lang="en-US" sz="800" b="0" i="0" u="none" strike="noStrike" kern="1200" cap="none" spc="0" normalizeH="0" baseline="0" noProof="0">
              <a:ln>
                <a:noFill/>
              </a:ln>
              <a:solidFill>
                <a:srgbClr val="000000"/>
              </a:solidFill>
              <a:effectLst/>
              <a:uLnTx/>
              <a:uFillTx/>
              <a:latin typeface="Arial" panose="020B0604020202020204"/>
              <a:ea typeface="+mn-ea"/>
              <a:cs typeface="+mn-cs"/>
            </a:endParaRPr>
          </a:p>
        </p:txBody>
      </p:sp>
    </p:spTree>
    <p:extLst>
      <p:ext uri="{BB962C8B-B14F-4D97-AF65-F5344CB8AC3E}">
        <p14:creationId xmlns:p14="http://schemas.microsoft.com/office/powerpoint/2010/main" val="39985303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2EFF690-BCC9-4999-9DBD-066FC5C9D353}"/>
              </a:ext>
            </a:extLst>
          </p:cNvPr>
          <p:cNvSpPr txBox="1"/>
          <p:nvPr/>
        </p:nvSpPr>
        <p:spPr>
          <a:xfrm>
            <a:off x="1939636" y="3086598"/>
            <a:ext cx="5264727" cy="684803"/>
          </a:xfrm>
          <a:prstGeom prst="rect">
            <a:avLst/>
          </a:prstGeom>
          <a:noFill/>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defPPr>
              <a:defRPr lang="en-US"/>
            </a:defPPr>
            <a:lvl1pPr marR="0" lvl="0" indent="0" defTabSz="914400" fontAlgn="auto">
              <a:lnSpc>
                <a:spcPct val="100000"/>
              </a:lnSpc>
              <a:spcBef>
                <a:spcPts val="0"/>
              </a:spcBef>
              <a:spcAft>
                <a:spcPts val="0"/>
              </a:spcAft>
              <a:buClrTx/>
              <a:buSzTx/>
              <a:buFontTx/>
              <a:buNone/>
              <a:tabLst/>
              <a:defRPr sz="2000" b="1">
                <a:solidFill>
                  <a:srgbClr val="0000E5"/>
                </a:solidFill>
                <a:latin typeface="Arial" panose="020B0604020202020204"/>
              </a:defRPr>
            </a:lvl1pPr>
          </a:lstStyle>
          <a:p>
            <a:r>
              <a:rPr lang="en-US">
                <a:solidFill>
                  <a:srgbClr val="00269E"/>
                </a:solidFill>
              </a:rPr>
              <a:t>Board Working Group: </a:t>
            </a:r>
          </a:p>
          <a:p>
            <a:r>
              <a:rPr lang="en-US">
                <a:solidFill>
                  <a:srgbClr val="00269E"/>
                </a:solidFill>
              </a:rPr>
              <a:t>Workforce Recruitment &amp; Retention</a:t>
            </a:r>
          </a:p>
        </p:txBody>
      </p:sp>
      <p:sp>
        <p:nvSpPr>
          <p:cNvPr id="7" name="Slide Number Placeholder 3">
            <a:extLst>
              <a:ext uri="{FF2B5EF4-FFF2-40B4-BE49-F238E27FC236}">
                <a16:creationId xmlns:a16="http://schemas.microsoft.com/office/drawing/2014/main" id="{C449F427-4C90-4587-8092-BF2D5939A1A0}"/>
              </a:ext>
            </a:extLst>
          </p:cNvPr>
          <p:cNvSpPr txBox="1">
            <a:spLocks/>
          </p:cNvSpPr>
          <p:nvPr/>
        </p:nvSpPr>
        <p:spPr>
          <a:xfrm>
            <a:off x="7210427" y="6594487"/>
            <a:ext cx="1933575" cy="2635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spcBef>
                <a:spcPct val="0"/>
              </a:spcBef>
              <a:defRPr/>
            </a:pPr>
            <a:fld id="{60FD0B0E-32B1-4158-9304-F9E9B068F047}" type="slidenum">
              <a:rPr lang="en-US" sz="800" smtClean="0">
                <a:solidFill>
                  <a:srgbClr val="000000"/>
                </a:solidFill>
                <a:latin typeface="Arial" panose="020B0604020202020204"/>
              </a:rPr>
              <a:pPr algn="r">
                <a:spcBef>
                  <a:spcPct val="0"/>
                </a:spcBef>
                <a:defRPr/>
              </a:pPr>
              <a:t>4</a:t>
            </a:fld>
            <a:endParaRPr lang="en-US" sz="800">
              <a:solidFill>
                <a:srgbClr val="000000"/>
              </a:solidFill>
              <a:latin typeface="Arial" panose="020B0604020202020204"/>
            </a:endParaRPr>
          </a:p>
        </p:txBody>
      </p:sp>
      <p:sp>
        <p:nvSpPr>
          <p:cNvPr id="9" name="TextBox 8">
            <a:extLst>
              <a:ext uri="{FF2B5EF4-FFF2-40B4-BE49-F238E27FC236}">
                <a16:creationId xmlns:a16="http://schemas.microsoft.com/office/drawing/2014/main" id="{B199F67A-D989-47B3-AF8D-013D85ED5B9B}"/>
              </a:ext>
            </a:extLst>
          </p:cNvPr>
          <p:cNvSpPr txBox="1"/>
          <p:nvPr/>
        </p:nvSpPr>
        <p:spPr>
          <a:xfrm>
            <a:off x="0" y="6510805"/>
            <a:ext cx="1249212" cy="215444"/>
          </a:xfrm>
          <a:prstGeom prst="rect">
            <a:avLst/>
          </a:prstGeom>
          <a:noFill/>
        </p:spPr>
        <p:txBody>
          <a:bodyPr wrap="square">
            <a:spAutoFit/>
          </a:bodyPr>
          <a:lstStyle/>
          <a:p>
            <a:pPr marL="123822">
              <a:buClr>
                <a:srgbClr val="000000"/>
              </a:buClr>
              <a:buSzPts val="1000"/>
              <a:defRPr/>
            </a:pPr>
            <a:r>
              <a:rPr lang="en-US" sz="800" kern="0">
                <a:solidFill>
                  <a:srgbClr val="000000"/>
                </a:solidFill>
                <a:latin typeface="Arial" panose="020B0604020202020204"/>
                <a:cs typeface="Arial"/>
              </a:rPr>
              <a:t>November 8, 2022</a:t>
            </a:r>
          </a:p>
        </p:txBody>
      </p:sp>
    </p:spTree>
    <p:extLst>
      <p:ext uri="{BB962C8B-B14F-4D97-AF65-F5344CB8AC3E}">
        <p14:creationId xmlns:p14="http://schemas.microsoft.com/office/powerpoint/2010/main" val="352190901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2EFF690-BCC9-4999-9DBD-066FC5C9D353}"/>
              </a:ext>
            </a:extLst>
          </p:cNvPr>
          <p:cNvSpPr txBox="1"/>
          <p:nvPr/>
        </p:nvSpPr>
        <p:spPr>
          <a:xfrm>
            <a:off x="1943967" y="3086598"/>
            <a:ext cx="5266458" cy="377026"/>
          </a:xfrm>
          <a:prstGeom prst="rect">
            <a:avLst/>
          </a:prstGeom>
          <a:noFill/>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defPPr>
              <a:defRPr lang="en-US"/>
            </a:defPPr>
            <a:lvl1pPr marR="0" lvl="0" indent="0" defTabSz="914400" fontAlgn="auto">
              <a:lnSpc>
                <a:spcPct val="100000"/>
              </a:lnSpc>
              <a:spcBef>
                <a:spcPts val="0"/>
              </a:spcBef>
              <a:spcAft>
                <a:spcPts val="0"/>
              </a:spcAft>
              <a:buClrTx/>
              <a:buSzTx/>
              <a:buFontTx/>
              <a:buNone/>
              <a:tabLst/>
              <a:defRPr sz="2000" b="1">
                <a:solidFill>
                  <a:srgbClr val="0000E5"/>
                </a:solidFill>
                <a:latin typeface="Arial" panose="020B0604020202020204"/>
              </a:defRPr>
            </a:lvl1pPr>
          </a:lstStyle>
          <a:p>
            <a:r>
              <a:rPr lang="en-US">
                <a:solidFill>
                  <a:srgbClr val="00269E"/>
                </a:solidFill>
              </a:rPr>
              <a:t>Fiscal Year 2024 (FY24) Budget Priorities</a:t>
            </a:r>
          </a:p>
        </p:txBody>
      </p:sp>
      <p:sp>
        <p:nvSpPr>
          <p:cNvPr id="7" name="Slide Number Placeholder 3">
            <a:extLst>
              <a:ext uri="{FF2B5EF4-FFF2-40B4-BE49-F238E27FC236}">
                <a16:creationId xmlns:a16="http://schemas.microsoft.com/office/drawing/2014/main" id="{B4C1462D-47D4-4C99-A268-E1CA29D0F1A1}"/>
              </a:ext>
            </a:extLst>
          </p:cNvPr>
          <p:cNvSpPr txBox="1">
            <a:spLocks/>
          </p:cNvSpPr>
          <p:nvPr/>
        </p:nvSpPr>
        <p:spPr>
          <a:xfrm>
            <a:off x="7210425" y="6594475"/>
            <a:ext cx="1933575" cy="2635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spcBef>
                <a:spcPct val="0"/>
              </a:spcBef>
              <a:defRPr/>
            </a:pPr>
            <a:fld id="{60FD0B0E-32B1-4158-9304-F9E9B068F047}" type="slidenum">
              <a:rPr lang="en-US" sz="800" smtClean="0">
                <a:solidFill>
                  <a:srgbClr val="000000"/>
                </a:solidFill>
                <a:latin typeface="Arial" panose="020B0604020202020204"/>
              </a:rPr>
              <a:pPr algn="r">
                <a:spcBef>
                  <a:spcPct val="0"/>
                </a:spcBef>
                <a:defRPr/>
              </a:pPr>
              <a:t>40</a:t>
            </a:fld>
            <a:endParaRPr lang="en-US" sz="800">
              <a:solidFill>
                <a:srgbClr val="000000"/>
              </a:solidFill>
              <a:latin typeface="Arial" panose="020B0604020202020204"/>
            </a:endParaRPr>
          </a:p>
        </p:txBody>
      </p:sp>
      <p:sp>
        <p:nvSpPr>
          <p:cNvPr id="8" name="TextBox 7">
            <a:extLst>
              <a:ext uri="{FF2B5EF4-FFF2-40B4-BE49-F238E27FC236}">
                <a16:creationId xmlns:a16="http://schemas.microsoft.com/office/drawing/2014/main" id="{EA4D62D3-21AA-49FF-AF96-56359F7EE0E8}"/>
              </a:ext>
            </a:extLst>
          </p:cNvPr>
          <p:cNvSpPr txBox="1"/>
          <p:nvPr/>
        </p:nvSpPr>
        <p:spPr>
          <a:xfrm>
            <a:off x="0" y="6510805"/>
            <a:ext cx="1249212" cy="215444"/>
          </a:xfrm>
          <a:prstGeom prst="rect">
            <a:avLst/>
          </a:prstGeom>
          <a:noFill/>
        </p:spPr>
        <p:txBody>
          <a:bodyPr wrap="square">
            <a:spAutoFit/>
          </a:bodyPr>
          <a:lstStyle/>
          <a:p>
            <a:pPr marL="123822">
              <a:buClr>
                <a:srgbClr val="000000"/>
              </a:buClr>
              <a:buSzPts val="1000"/>
              <a:defRPr/>
            </a:pPr>
            <a:r>
              <a:rPr lang="en-US" sz="800" kern="0">
                <a:solidFill>
                  <a:srgbClr val="000000"/>
                </a:solidFill>
                <a:latin typeface="Arial" panose="020B0604020202020204"/>
                <a:cs typeface="Arial"/>
              </a:rPr>
              <a:t>November 8, 2022</a:t>
            </a:r>
          </a:p>
        </p:txBody>
      </p:sp>
    </p:spTree>
    <p:extLst>
      <p:ext uri="{BB962C8B-B14F-4D97-AF65-F5344CB8AC3E}">
        <p14:creationId xmlns:p14="http://schemas.microsoft.com/office/powerpoint/2010/main" val="420153850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20CA999B-D7E5-2970-D9CA-1D98BCD8CFD0}"/>
              </a:ext>
            </a:extLst>
          </p:cNvPr>
          <p:cNvSpPr txBox="1">
            <a:spLocks/>
          </p:cNvSpPr>
          <p:nvPr/>
        </p:nvSpPr>
        <p:spPr>
          <a:xfrm>
            <a:off x="426360" y="562282"/>
            <a:ext cx="6043176" cy="377026"/>
          </a:xfrm>
          <a:prstGeom prst="rect">
            <a:avLst/>
          </a:prstGeom>
          <a:noFill/>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defPPr>
              <a:defRPr lang="en-US"/>
            </a:defPPr>
            <a:lvl1pPr marR="0" lvl="0" indent="0" defTabSz="914400" fontAlgn="auto">
              <a:lnSpc>
                <a:spcPct val="100000"/>
              </a:lnSpc>
              <a:spcBef>
                <a:spcPts val="0"/>
              </a:spcBef>
              <a:spcAft>
                <a:spcPts val="0"/>
              </a:spcAft>
              <a:buClrTx/>
              <a:buSzTx/>
              <a:buFontTx/>
              <a:buNone/>
              <a:tabLst/>
              <a:defRPr sz="2000" b="1">
                <a:solidFill>
                  <a:srgbClr val="0000E5"/>
                </a:solidFill>
                <a:latin typeface="Arial" panose="020B0604020202020204"/>
              </a:defRPr>
            </a:lvl1pPr>
            <a:lvl2pPr algn="l" rtl="0" eaLnBrk="1" fontAlgn="base" hangingPunct="1">
              <a:spcBef>
                <a:spcPct val="0"/>
              </a:spcBef>
              <a:spcAft>
                <a:spcPct val="0"/>
              </a:spcAft>
              <a:defRPr sz="2400" b="1">
                <a:solidFill>
                  <a:srgbClr val="0033CC"/>
                </a:solidFill>
                <a:latin typeface="Verdana" pitchFamily="34" charset="0"/>
                <a:cs typeface="Arial" charset="0"/>
              </a:defRPr>
            </a:lvl2pPr>
            <a:lvl3pPr algn="l" rtl="0" eaLnBrk="1" fontAlgn="base" hangingPunct="1">
              <a:spcBef>
                <a:spcPct val="0"/>
              </a:spcBef>
              <a:spcAft>
                <a:spcPct val="0"/>
              </a:spcAft>
              <a:defRPr sz="2400" b="1">
                <a:solidFill>
                  <a:srgbClr val="0033CC"/>
                </a:solidFill>
                <a:latin typeface="Verdana" pitchFamily="34" charset="0"/>
                <a:cs typeface="Arial" charset="0"/>
              </a:defRPr>
            </a:lvl3pPr>
            <a:lvl4pPr algn="l" rtl="0" eaLnBrk="1" fontAlgn="base" hangingPunct="1">
              <a:spcBef>
                <a:spcPct val="0"/>
              </a:spcBef>
              <a:spcAft>
                <a:spcPct val="0"/>
              </a:spcAft>
              <a:defRPr sz="2400" b="1">
                <a:solidFill>
                  <a:srgbClr val="0033CC"/>
                </a:solidFill>
                <a:latin typeface="Verdana" pitchFamily="34" charset="0"/>
                <a:cs typeface="Arial" charset="0"/>
              </a:defRPr>
            </a:lvl4pPr>
            <a:lvl5pPr algn="l" rtl="0" eaLnBrk="1" fontAlgn="base" hangingPunct="1">
              <a:spcBef>
                <a:spcPct val="0"/>
              </a:spcBef>
              <a:spcAft>
                <a:spcPct val="0"/>
              </a:spcAft>
              <a:defRPr sz="2400" b="1">
                <a:solidFill>
                  <a:srgbClr val="0033CC"/>
                </a:solidFill>
                <a:latin typeface="Verdana" pitchFamily="34" charset="0"/>
                <a:cs typeface="Arial" charset="0"/>
              </a:defRPr>
            </a:lvl5pPr>
            <a:lvl6pPr marL="457200" algn="l" rtl="0" eaLnBrk="1" fontAlgn="base" hangingPunct="1">
              <a:spcBef>
                <a:spcPct val="0"/>
              </a:spcBef>
              <a:spcAft>
                <a:spcPct val="0"/>
              </a:spcAft>
              <a:defRPr sz="2400" b="1">
                <a:solidFill>
                  <a:srgbClr val="0033CC"/>
                </a:solidFill>
                <a:latin typeface="Verdana" pitchFamily="34" charset="0"/>
                <a:cs typeface="Arial" charset="0"/>
              </a:defRPr>
            </a:lvl6pPr>
            <a:lvl7pPr marL="914400" algn="l" rtl="0" eaLnBrk="1" fontAlgn="base" hangingPunct="1">
              <a:spcBef>
                <a:spcPct val="0"/>
              </a:spcBef>
              <a:spcAft>
                <a:spcPct val="0"/>
              </a:spcAft>
              <a:defRPr sz="2400" b="1">
                <a:solidFill>
                  <a:srgbClr val="0033CC"/>
                </a:solidFill>
                <a:latin typeface="Verdana" pitchFamily="34" charset="0"/>
                <a:cs typeface="Arial" charset="0"/>
              </a:defRPr>
            </a:lvl7pPr>
            <a:lvl8pPr marL="1371600" algn="l" rtl="0" eaLnBrk="1" fontAlgn="base" hangingPunct="1">
              <a:spcBef>
                <a:spcPct val="0"/>
              </a:spcBef>
              <a:spcAft>
                <a:spcPct val="0"/>
              </a:spcAft>
              <a:defRPr sz="2400" b="1">
                <a:solidFill>
                  <a:srgbClr val="0033CC"/>
                </a:solidFill>
                <a:latin typeface="Verdana" pitchFamily="34" charset="0"/>
                <a:cs typeface="Arial" charset="0"/>
              </a:defRPr>
            </a:lvl8pPr>
            <a:lvl9pPr marL="1828800" algn="l" rtl="0" eaLnBrk="1" fontAlgn="base" hangingPunct="1">
              <a:spcBef>
                <a:spcPct val="0"/>
              </a:spcBef>
              <a:spcAft>
                <a:spcPct val="0"/>
              </a:spcAft>
              <a:defRPr sz="2400" b="1">
                <a:solidFill>
                  <a:srgbClr val="0033CC"/>
                </a:solidFill>
                <a:latin typeface="Verdana" pitchFamily="34" charset="0"/>
                <a:cs typeface="Arial" charset="0"/>
              </a:defRPr>
            </a:lvl9pPr>
          </a:lstStyle>
          <a:p>
            <a:r>
              <a:rPr lang="en-US">
                <a:solidFill>
                  <a:srgbClr val="00269E"/>
                </a:solidFill>
              </a:rPr>
              <a:t>Proposed FY24 Budget Priorities</a:t>
            </a:r>
          </a:p>
        </p:txBody>
      </p:sp>
      <p:sp>
        <p:nvSpPr>
          <p:cNvPr id="15" name="TextBox 14">
            <a:extLst>
              <a:ext uri="{FF2B5EF4-FFF2-40B4-BE49-F238E27FC236}">
                <a16:creationId xmlns:a16="http://schemas.microsoft.com/office/drawing/2014/main" id="{7820781C-C2F7-41F9-B50D-1AF4F5E1B658}"/>
              </a:ext>
            </a:extLst>
          </p:cNvPr>
          <p:cNvSpPr txBox="1"/>
          <p:nvPr/>
        </p:nvSpPr>
        <p:spPr>
          <a:xfrm>
            <a:off x="647550" y="1107760"/>
            <a:ext cx="1128618" cy="400110"/>
          </a:xfrm>
          <a:prstGeom prst="rect">
            <a:avLst/>
          </a:prstGeom>
          <a:noFill/>
        </p:spPr>
        <p:txBody>
          <a:bodyPr wrap="square" rtlCol="0">
            <a:spAutoFit/>
          </a:bodyPr>
          <a:lstStyle/>
          <a:p>
            <a:pPr algn="ctr"/>
            <a:r>
              <a:rPr lang="en-US" sz="1000" b="1" kern="1200">
                <a:solidFill>
                  <a:schemeClr val="bg1"/>
                </a:solidFill>
              </a:rPr>
              <a:t>Childre</a:t>
            </a:r>
            <a:r>
              <a:rPr lang="en-US" sz="1000" b="1">
                <a:solidFill>
                  <a:schemeClr val="bg1"/>
                </a:solidFill>
              </a:rPr>
              <a:t>n, Youth &amp; Families</a:t>
            </a:r>
            <a:endParaRPr lang="en-US" sz="1000" b="1" kern="1200">
              <a:solidFill>
                <a:schemeClr val="bg1"/>
              </a:solidFill>
              <a:latin typeface="Arial" panose="020B0604020202020204"/>
            </a:endParaRPr>
          </a:p>
        </p:txBody>
      </p:sp>
      <p:sp>
        <p:nvSpPr>
          <p:cNvPr id="7" name="Rectangle 6">
            <a:extLst>
              <a:ext uri="{FF2B5EF4-FFF2-40B4-BE49-F238E27FC236}">
                <a16:creationId xmlns:a16="http://schemas.microsoft.com/office/drawing/2014/main" id="{50330F5B-4605-41B7-8863-3A6222EC35B1}"/>
              </a:ext>
            </a:extLst>
          </p:cNvPr>
          <p:cNvSpPr/>
          <p:nvPr/>
        </p:nvSpPr>
        <p:spPr>
          <a:xfrm>
            <a:off x="426360" y="1021802"/>
            <a:ext cx="8431313" cy="1872205"/>
          </a:xfrm>
          <a:prstGeom prst="rect">
            <a:avLst/>
          </a:prstGeom>
          <a:solidFill>
            <a:srgbClr val="E1EFFF"/>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spcBef>
                <a:spcPts val="600"/>
              </a:spcBef>
              <a:defRPr/>
            </a:pPr>
            <a:r>
              <a:rPr lang="en-US" sz="1600" b="0">
                <a:solidFill>
                  <a:srgbClr val="000000"/>
                </a:solidFill>
                <a:latin typeface="Arial"/>
                <a:cs typeface="Arial"/>
              </a:rPr>
              <a:t>The Board of Early Education and Care’s FY24 budget </a:t>
            </a:r>
            <a:r>
              <a:rPr lang="en-US" sz="1600">
                <a:solidFill>
                  <a:srgbClr val="000000"/>
                </a:solidFill>
                <a:latin typeface="Arial"/>
                <a:cs typeface="Arial"/>
              </a:rPr>
              <a:t>p</a:t>
            </a:r>
            <a:r>
              <a:rPr lang="en-US" sz="1600" b="0">
                <a:solidFill>
                  <a:srgbClr val="000000"/>
                </a:solidFill>
                <a:latin typeface="Arial"/>
                <a:cs typeface="Arial"/>
              </a:rPr>
              <a:t>riorities aim to:</a:t>
            </a:r>
          </a:p>
          <a:p>
            <a:pPr marL="742950" lvl="1" indent="-285750">
              <a:spcBef>
                <a:spcPts val="600"/>
              </a:spcBef>
              <a:buFont typeface="Arial" panose="020B0604020202020204" pitchFamily="34" charset="0"/>
              <a:buChar char="•"/>
              <a:defRPr/>
            </a:pPr>
            <a:r>
              <a:rPr lang="en-US" sz="1400">
                <a:solidFill>
                  <a:srgbClr val="000000"/>
                </a:solidFill>
                <a:latin typeface="Arial"/>
                <a:cs typeface="Arial"/>
              </a:rPr>
              <a:t>Build on learnings from COVID-related reforms and investments, including the Commonwealth Cares for Children (C3) grant program, as the agency builds towards a more stable, accessible, equitable and affordable early education and care system</a:t>
            </a:r>
          </a:p>
          <a:p>
            <a:pPr marL="742950" lvl="1" indent="-285750">
              <a:spcBef>
                <a:spcPts val="600"/>
              </a:spcBef>
              <a:buFont typeface="Arial" panose="020B0604020202020204" pitchFamily="34" charset="0"/>
              <a:buChar char="•"/>
              <a:defRPr/>
            </a:pPr>
            <a:r>
              <a:rPr lang="en-US" sz="1400" b="0">
                <a:solidFill>
                  <a:srgbClr val="000000"/>
                </a:solidFill>
                <a:latin typeface="Arial"/>
                <a:cs typeface="Arial"/>
              </a:rPr>
              <a:t>Leverage </a:t>
            </a:r>
            <a:r>
              <a:rPr lang="en-US" sz="1400">
                <a:solidFill>
                  <a:srgbClr val="000000"/>
                </a:solidFill>
                <a:latin typeface="Arial"/>
                <a:cs typeface="Arial"/>
              </a:rPr>
              <a:t>investments in the state’s FY23 budget</a:t>
            </a:r>
          </a:p>
          <a:p>
            <a:pPr marL="742950" lvl="1" indent="-285750">
              <a:spcBef>
                <a:spcPts val="600"/>
              </a:spcBef>
              <a:buFont typeface="Arial" panose="020B0604020202020204" pitchFamily="34" charset="0"/>
              <a:buChar char="•"/>
              <a:defRPr/>
            </a:pPr>
            <a:r>
              <a:rPr lang="en-US" sz="1400" b="0">
                <a:solidFill>
                  <a:srgbClr val="000000"/>
                </a:solidFill>
                <a:latin typeface="Arial"/>
                <a:cs typeface="Arial"/>
              </a:rPr>
              <a:t>Target urgent </a:t>
            </a:r>
            <a:r>
              <a:rPr lang="en-US" sz="1400">
                <a:solidFill>
                  <a:srgbClr val="000000"/>
                </a:solidFill>
                <a:latin typeface="Arial"/>
                <a:cs typeface="Arial"/>
              </a:rPr>
              <a:t>opportunities and challenges facing the early education and care field</a:t>
            </a:r>
          </a:p>
          <a:p>
            <a:pPr marL="742950" lvl="1" indent="-285750">
              <a:spcBef>
                <a:spcPts val="600"/>
              </a:spcBef>
              <a:buFont typeface="Arial" panose="020B0604020202020204" pitchFamily="34" charset="0"/>
              <a:buChar char="•"/>
              <a:defRPr/>
            </a:pPr>
            <a:r>
              <a:rPr lang="en-US" sz="1400" b="0">
                <a:solidFill>
                  <a:srgbClr val="000000"/>
                </a:solidFill>
                <a:latin typeface="Arial"/>
                <a:cs typeface="Arial"/>
              </a:rPr>
              <a:t>Drive towards the goals of </a:t>
            </a:r>
            <a:r>
              <a:rPr lang="en-US" sz="1400">
                <a:solidFill>
                  <a:srgbClr val="000000"/>
                </a:solidFill>
                <a:latin typeface="Arial"/>
                <a:cs typeface="Arial"/>
              </a:rPr>
              <a:t>EEC’s Strategic Action Plan</a:t>
            </a:r>
            <a:endParaRPr lang="en-US" sz="1400" b="0">
              <a:solidFill>
                <a:srgbClr val="000000"/>
              </a:solidFill>
              <a:latin typeface="Arial"/>
              <a:cs typeface="Arial"/>
            </a:endParaRPr>
          </a:p>
        </p:txBody>
      </p:sp>
      <p:sp>
        <p:nvSpPr>
          <p:cNvPr id="3" name="TextBox 2">
            <a:extLst>
              <a:ext uri="{FF2B5EF4-FFF2-40B4-BE49-F238E27FC236}">
                <a16:creationId xmlns:a16="http://schemas.microsoft.com/office/drawing/2014/main" id="{AB3DFAA6-39B2-4AB2-95E8-02580CF9F667}"/>
              </a:ext>
            </a:extLst>
          </p:cNvPr>
          <p:cNvSpPr txBox="1"/>
          <p:nvPr/>
        </p:nvSpPr>
        <p:spPr>
          <a:xfrm>
            <a:off x="771469" y="5219641"/>
            <a:ext cx="1893455" cy="1384995"/>
          </a:xfrm>
          <a:prstGeom prst="rect">
            <a:avLst/>
          </a:prstGeom>
          <a:solidFill>
            <a:srgbClr val="E1EFFF"/>
          </a:solidFill>
          <a:ln>
            <a:noFill/>
          </a:ln>
        </p:spPr>
        <p:txBody>
          <a:bodyPr wrap="square" lIns="91440" tIns="45720" rIns="91440" bIns="45720" rtlCol="0" anchor="t">
            <a:spAutoFit/>
          </a:bodyPr>
          <a:lstStyle/>
          <a:p>
            <a:pPr algn="ctr"/>
            <a:r>
              <a:rPr lang="en-US" sz="1400">
                <a:solidFill>
                  <a:srgbClr val="000000"/>
                </a:solidFill>
                <a:latin typeface="Arial"/>
                <a:cs typeface="Arial"/>
              </a:rPr>
              <a:t>Promote increased access and improved user experiences for families interacting with the child care system</a:t>
            </a:r>
          </a:p>
        </p:txBody>
      </p:sp>
      <p:sp>
        <p:nvSpPr>
          <p:cNvPr id="9" name="TextBox 8">
            <a:extLst>
              <a:ext uri="{FF2B5EF4-FFF2-40B4-BE49-F238E27FC236}">
                <a16:creationId xmlns:a16="http://schemas.microsoft.com/office/drawing/2014/main" id="{671BEA53-3DBB-40B8-9848-42BEC407FB42}"/>
              </a:ext>
            </a:extLst>
          </p:cNvPr>
          <p:cNvSpPr txBox="1"/>
          <p:nvPr/>
        </p:nvSpPr>
        <p:spPr>
          <a:xfrm>
            <a:off x="2742540" y="5228166"/>
            <a:ext cx="1893455" cy="1384995"/>
          </a:xfrm>
          <a:prstGeom prst="rect">
            <a:avLst/>
          </a:prstGeom>
          <a:solidFill>
            <a:srgbClr val="E1EFFF"/>
          </a:solidFill>
          <a:ln>
            <a:noFill/>
          </a:ln>
        </p:spPr>
        <p:txBody>
          <a:bodyPr wrap="square" lIns="91440" tIns="45720" rIns="91440" bIns="45720" rtlCol="0" anchor="ctr">
            <a:spAutoFit/>
          </a:bodyPr>
          <a:lstStyle/>
          <a:p>
            <a:pPr algn="ctr"/>
            <a:r>
              <a:rPr lang="en-US" sz="1400">
                <a:solidFill>
                  <a:srgbClr val="000000"/>
                </a:solidFill>
                <a:latin typeface="Arial"/>
                <a:cs typeface="Arial"/>
              </a:rPr>
              <a:t>Address urgent workforce challenges and opportunities within the early education and care sector</a:t>
            </a:r>
          </a:p>
        </p:txBody>
      </p:sp>
      <p:sp>
        <p:nvSpPr>
          <p:cNvPr id="10" name="TextBox 9">
            <a:extLst>
              <a:ext uri="{FF2B5EF4-FFF2-40B4-BE49-F238E27FC236}">
                <a16:creationId xmlns:a16="http://schemas.microsoft.com/office/drawing/2014/main" id="{29E5E9A9-FA6E-4F91-BB50-445F6986887A}"/>
              </a:ext>
            </a:extLst>
          </p:cNvPr>
          <p:cNvSpPr txBox="1"/>
          <p:nvPr/>
        </p:nvSpPr>
        <p:spPr>
          <a:xfrm>
            <a:off x="4713610" y="5228166"/>
            <a:ext cx="1893455" cy="1366766"/>
          </a:xfrm>
          <a:prstGeom prst="rect">
            <a:avLst/>
          </a:prstGeom>
          <a:solidFill>
            <a:srgbClr val="E1EFFF"/>
          </a:solidFill>
          <a:ln>
            <a:noFill/>
          </a:ln>
        </p:spPr>
        <p:txBody>
          <a:bodyPr wrap="square" rtlCol="0" anchor="ctr">
            <a:noAutofit/>
          </a:bodyPr>
          <a:lstStyle/>
          <a:p>
            <a:pPr algn="ctr"/>
            <a:r>
              <a:rPr lang="en-US" sz="1400">
                <a:solidFill>
                  <a:srgbClr val="000000"/>
                </a:solidFill>
                <a:latin typeface="Arial"/>
                <a:cs typeface="Arial"/>
              </a:rPr>
              <a:t>Continue promote stability and quality throughout the early education and care sector</a:t>
            </a:r>
          </a:p>
        </p:txBody>
      </p:sp>
      <p:sp>
        <p:nvSpPr>
          <p:cNvPr id="11" name="TextBox 10">
            <a:extLst>
              <a:ext uri="{FF2B5EF4-FFF2-40B4-BE49-F238E27FC236}">
                <a16:creationId xmlns:a16="http://schemas.microsoft.com/office/drawing/2014/main" id="{550C69CC-2FD1-4F54-BFB6-42FD63F1BC8A}"/>
              </a:ext>
            </a:extLst>
          </p:cNvPr>
          <p:cNvSpPr txBox="1"/>
          <p:nvPr/>
        </p:nvSpPr>
        <p:spPr>
          <a:xfrm>
            <a:off x="6684681" y="5219642"/>
            <a:ext cx="1893455" cy="1375290"/>
          </a:xfrm>
          <a:prstGeom prst="rect">
            <a:avLst/>
          </a:prstGeom>
          <a:solidFill>
            <a:srgbClr val="E1EFFF"/>
          </a:solidFill>
          <a:ln>
            <a:noFill/>
          </a:ln>
        </p:spPr>
        <p:txBody>
          <a:bodyPr wrap="square" lIns="91440" tIns="45720" rIns="91440" bIns="45720" rtlCol="0" anchor="ctr">
            <a:noAutofit/>
          </a:bodyPr>
          <a:lstStyle/>
          <a:p>
            <a:pPr algn="ctr"/>
            <a:r>
              <a:rPr lang="en-US" sz="1400">
                <a:solidFill>
                  <a:srgbClr val="000000"/>
                </a:solidFill>
                <a:latin typeface="Arial"/>
                <a:cs typeface="Arial"/>
              </a:rPr>
              <a:t>Build capacity at the agency to deliver on our short- and longer-term strategic priorities</a:t>
            </a:r>
          </a:p>
        </p:txBody>
      </p:sp>
      <p:sp>
        <p:nvSpPr>
          <p:cNvPr id="5" name="Isosceles Triangle 4">
            <a:extLst>
              <a:ext uri="{FF2B5EF4-FFF2-40B4-BE49-F238E27FC236}">
                <a16:creationId xmlns:a16="http://schemas.microsoft.com/office/drawing/2014/main" id="{2FA70D6B-FBA0-41B8-9D49-0600E9B90E0D}"/>
              </a:ext>
            </a:extLst>
          </p:cNvPr>
          <p:cNvSpPr/>
          <p:nvPr/>
        </p:nvSpPr>
        <p:spPr bwMode="auto">
          <a:xfrm rot="10800000">
            <a:off x="784564" y="4802914"/>
            <a:ext cx="1893454" cy="378743"/>
          </a:xfrm>
          <a:prstGeom prst="triangle">
            <a:avLst/>
          </a:prstGeom>
          <a:solidFill>
            <a:srgbClr val="3394B9"/>
          </a:solidFill>
          <a:ln w="9525" cap="flat" cmpd="sng" algn="ctr">
            <a:solidFill>
              <a:srgbClr val="3394B9"/>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800" b="1" i="0" u="none" strike="noStrike" cap="none" normalizeH="0" baseline="0">
              <a:ln>
                <a:noFill/>
              </a:ln>
              <a:solidFill>
                <a:schemeClr val="tx1"/>
              </a:solidFill>
              <a:effectLst/>
              <a:latin typeface="Arial" charset="0"/>
            </a:endParaRPr>
          </a:p>
        </p:txBody>
      </p:sp>
      <p:sp>
        <p:nvSpPr>
          <p:cNvPr id="16" name="Isosceles Triangle 15">
            <a:extLst>
              <a:ext uri="{FF2B5EF4-FFF2-40B4-BE49-F238E27FC236}">
                <a16:creationId xmlns:a16="http://schemas.microsoft.com/office/drawing/2014/main" id="{0BB502BE-A419-40E7-A2EF-B982E2F031FC}"/>
              </a:ext>
            </a:extLst>
          </p:cNvPr>
          <p:cNvSpPr/>
          <p:nvPr/>
        </p:nvSpPr>
        <p:spPr bwMode="auto">
          <a:xfrm rot="10800000">
            <a:off x="2768561" y="4802913"/>
            <a:ext cx="1893455" cy="378743"/>
          </a:xfrm>
          <a:prstGeom prst="triangle">
            <a:avLst/>
          </a:prstGeom>
          <a:solidFill>
            <a:srgbClr val="3394B9"/>
          </a:solidFill>
          <a:ln w="9525" cap="flat" cmpd="sng" algn="ctr">
            <a:solidFill>
              <a:srgbClr val="3394B9"/>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800" b="1" i="0" u="none" strike="noStrike" cap="none" normalizeH="0" baseline="0">
              <a:ln>
                <a:noFill/>
              </a:ln>
              <a:solidFill>
                <a:schemeClr val="tx1"/>
              </a:solidFill>
              <a:effectLst/>
              <a:latin typeface="Arial" charset="0"/>
            </a:endParaRPr>
          </a:p>
        </p:txBody>
      </p:sp>
      <p:sp>
        <p:nvSpPr>
          <p:cNvPr id="17" name="Isosceles Triangle 16">
            <a:extLst>
              <a:ext uri="{FF2B5EF4-FFF2-40B4-BE49-F238E27FC236}">
                <a16:creationId xmlns:a16="http://schemas.microsoft.com/office/drawing/2014/main" id="{83EB25DA-4E6C-485B-B909-218BF116E380}"/>
              </a:ext>
            </a:extLst>
          </p:cNvPr>
          <p:cNvSpPr/>
          <p:nvPr/>
        </p:nvSpPr>
        <p:spPr bwMode="auto">
          <a:xfrm rot="10800000">
            <a:off x="4739727" y="4802914"/>
            <a:ext cx="1893454" cy="378743"/>
          </a:xfrm>
          <a:prstGeom prst="triangle">
            <a:avLst/>
          </a:prstGeom>
          <a:solidFill>
            <a:srgbClr val="3394B9"/>
          </a:solidFill>
          <a:ln w="9525" cap="flat" cmpd="sng" algn="ctr">
            <a:solidFill>
              <a:srgbClr val="3394B9"/>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800" b="1" i="0" u="none" strike="noStrike" cap="none" normalizeH="0" baseline="0">
              <a:ln>
                <a:noFill/>
              </a:ln>
              <a:solidFill>
                <a:schemeClr val="tx1"/>
              </a:solidFill>
              <a:effectLst/>
              <a:latin typeface="Arial" charset="0"/>
            </a:endParaRPr>
          </a:p>
        </p:txBody>
      </p:sp>
      <p:sp>
        <p:nvSpPr>
          <p:cNvPr id="18" name="Isosceles Triangle 17">
            <a:extLst>
              <a:ext uri="{FF2B5EF4-FFF2-40B4-BE49-F238E27FC236}">
                <a16:creationId xmlns:a16="http://schemas.microsoft.com/office/drawing/2014/main" id="{69CE8623-8043-45F3-BD39-205DE23198BC}"/>
              </a:ext>
            </a:extLst>
          </p:cNvPr>
          <p:cNvSpPr/>
          <p:nvPr/>
        </p:nvSpPr>
        <p:spPr bwMode="auto">
          <a:xfrm rot="10800000">
            <a:off x="6710702" y="4804878"/>
            <a:ext cx="1893454" cy="378743"/>
          </a:xfrm>
          <a:prstGeom prst="triangle">
            <a:avLst/>
          </a:prstGeom>
          <a:solidFill>
            <a:srgbClr val="3394B9"/>
          </a:solidFill>
          <a:ln w="9525" cap="flat" cmpd="sng" algn="ctr">
            <a:solidFill>
              <a:srgbClr val="3394B9"/>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800" b="1" i="0" u="none" strike="noStrike" cap="none" normalizeH="0" baseline="0">
              <a:ln>
                <a:noFill/>
              </a:ln>
              <a:solidFill>
                <a:schemeClr val="tx1"/>
              </a:solidFill>
              <a:effectLst/>
              <a:latin typeface="Arial" charset="0"/>
            </a:endParaRPr>
          </a:p>
        </p:txBody>
      </p:sp>
      <p:sp>
        <p:nvSpPr>
          <p:cNvPr id="13" name="Rectangle 12">
            <a:extLst>
              <a:ext uri="{FF2B5EF4-FFF2-40B4-BE49-F238E27FC236}">
                <a16:creationId xmlns:a16="http://schemas.microsoft.com/office/drawing/2014/main" id="{20A3BD71-1E79-4AB2-9779-C2FC31B60713}"/>
              </a:ext>
            </a:extLst>
          </p:cNvPr>
          <p:cNvSpPr/>
          <p:nvPr/>
        </p:nvSpPr>
        <p:spPr bwMode="auto">
          <a:xfrm>
            <a:off x="784564" y="3081516"/>
            <a:ext cx="1880360" cy="1721398"/>
          </a:xfrm>
          <a:prstGeom prst="rect">
            <a:avLst/>
          </a:prstGeom>
          <a:solidFill>
            <a:srgbClr val="3394B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800" b="1" i="0" u="none" strike="noStrike" cap="none" normalizeH="0" baseline="0">
              <a:ln>
                <a:noFill/>
              </a:ln>
              <a:solidFill>
                <a:schemeClr val="tx1"/>
              </a:solidFill>
              <a:effectLst/>
              <a:latin typeface="Arial" charset="0"/>
            </a:endParaRPr>
          </a:p>
        </p:txBody>
      </p:sp>
      <p:sp>
        <p:nvSpPr>
          <p:cNvPr id="23" name="TextBox 22">
            <a:extLst>
              <a:ext uri="{FF2B5EF4-FFF2-40B4-BE49-F238E27FC236}">
                <a16:creationId xmlns:a16="http://schemas.microsoft.com/office/drawing/2014/main" id="{1AA82045-00F6-4636-99FF-4B91822F952E}"/>
              </a:ext>
            </a:extLst>
          </p:cNvPr>
          <p:cNvSpPr txBox="1"/>
          <p:nvPr/>
        </p:nvSpPr>
        <p:spPr>
          <a:xfrm>
            <a:off x="827039" y="3211296"/>
            <a:ext cx="1808503" cy="584774"/>
          </a:xfrm>
          <a:prstGeom prst="rect">
            <a:avLst/>
          </a:prstGeom>
          <a:noFill/>
          <a:ln>
            <a:solidFill>
              <a:srgbClr val="3394B9"/>
            </a:solidFill>
          </a:ln>
        </p:spPr>
        <p:txBody>
          <a:bodyPr wrap="square" rtlCol="0">
            <a:spAutoFit/>
          </a:bodyPr>
          <a:lstStyle/>
          <a:p>
            <a:pPr algn="ctr"/>
            <a:r>
              <a:rPr lang="en-US" sz="1600" b="1" kern="1200">
                <a:solidFill>
                  <a:schemeClr val="bg1"/>
                </a:solidFill>
              </a:rPr>
              <a:t>Childre</a:t>
            </a:r>
            <a:r>
              <a:rPr lang="en-US" sz="1600" b="1">
                <a:solidFill>
                  <a:schemeClr val="bg1"/>
                </a:solidFill>
              </a:rPr>
              <a:t>n, Youth &amp; Families</a:t>
            </a:r>
            <a:endParaRPr lang="en-US" sz="1600" b="1" kern="1200">
              <a:solidFill>
                <a:schemeClr val="bg1"/>
              </a:solidFill>
              <a:latin typeface="Arial" panose="020B0604020202020204"/>
            </a:endParaRPr>
          </a:p>
        </p:txBody>
      </p:sp>
      <p:sp>
        <p:nvSpPr>
          <p:cNvPr id="24" name="Oval 23" descr="Family with two children">
            <a:extLst>
              <a:ext uri="{FF2B5EF4-FFF2-40B4-BE49-F238E27FC236}">
                <a16:creationId xmlns:a16="http://schemas.microsoft.com/office/drawing/2014/main" id="{4D31B251-3499-4C51-AC1F-E1CE1374CC90}"/>
              </a:ext>
            </a:extLst>
          </p:cNvPr>
          <p:cNvSpPr/>
          <p:nvPr/>
        </p:nvSpPr>
        <p:spPr>
          <a:xfrm>
            <a:off x="1208674" y="3834054"/>
            <a:ext cx="1097280" cy="1097280"/>
          </a:xfrm>
          <a:prstGeom prst="ellipse">
            <a:avLst/>
          </a:prstGeom>
          <a:blipFill>
            <a:blip r:embed="rId3" cstate="email">
              <a:extLst>
                <a:ext uri="{28A0092B-C50C-407E-A947-70E740481C1C}">
                  <a14:useLocalDpi xmlns:a14="http://schemas.microsoft.com/office/drawing/2010/main"/>
                </a:ext>
                <a:ext uri="{96DAC541-7B7A-43D3-8B79-37D633B846F1}">
                  <asvg:svgBlip xmlns:asvg="http://schemas.microsoft.com/office/drawing/2016/SVG/main" r:embed="rId4"/>
                </a:ext>
              </a:extLst>
            </a:blip>
            <a:srcRect/>
            <a:stretch>
              <a:fillRect l="-3000" r="-3000"/>
            </a:stretch>
          </a:blipFill>
          <a:ln>
            <a:solidFill>
              <a:srgbClr val="FFFFFF"/>
            </a:solidFill>
          </a:ln>
          <a:effectLst/>
        </p:spPr>
        <p:style>
          <a:lnRef idx="2">
            <a:schemeClr val="lt1">
              <a:hueOff val="0"/>
              <a:satOff val="0"/>
              <a:lumOff val="0"/>
              <a:alphaOff val="0"/>
            </a:schemeClr>
          </a:lnRef>
          <a:fillRef idx="1">
            <a:scrgbClr r="0" g="0" b="0"/>
          </a:fillRef>
          <a:effectRef idx="0">
            <a:scrgbClr r="0" g="0" b="0"/>
          </a:effectRef>
          <a:fontRef idx="minor">
            <a:schemeClr val="lt1">
              <a:hueOff val="0"/>
              <a:satOff val="0"/>
              <a:lumOff val="0"/>
              <a:alphaOff val="0"/>
            </a:schemeClr>
          </a:fontRef>
        </p:style>
      </p:sp>
      <p:sp>
        <p:nvSpPr>
          <p:cNvPr id="25" name="Rectangle 24">
            <a:extLst>
              <a:ext uri="{FF2B5EF4-FFF2-40B4-BE49-F238E27FC236}">
                <a16:creationId xmlns:a16="http://schemas.microsoft.com/office/drawing/2014/main" id="{274F4E0B-AF98-4AE5-8114-7B6A041C76AE}"/>
              </a:ext>
            </a:extLst>
          </p:cNvPr>
          <p:cNvSpPr/>
          <p:nvPr/>
        </p:nvSpPr>
        <p:spPr bwMode="auto">
          <a:xfrm>
            <a:off x="2763863" y="3103295"/>
            <a:ext cx="1880360" cy="1721398"/>
          </a:xfrm>
          <a:prstGeom prst="rect">
            <a:avLst/>
          </a:prstGeom>
          <a:solidFill>
            <a:srgbClr val="3394B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800" b="1" i="0" u="none" strike="noStrike" cap="none" normalizeH="0" baseline="0">
              <a:ln>
                <a:noFill/>
              </a:ln>
              <a:solidFill>
                <a:schemeClr val="tx1"/>
              </a:solidFill>
              <a:effectLst/>
              <a:latin typeface="Arial" charset="0"/>
            </a:endParaRPr>
          </a:p>
        </p:txBody>
      </p:sp>
      <p:sp>
        <p:nvSpPr>
          <p:cNvPr id="26" name="Oval 25" descr="Professor">
            <a:extLst>
              <a:ext uri="{FF2B5EF4-FFF2-40B4-BE49-F238E27FC236}">
                <a16:creationId xmlns:a16="http://schemas.microsoft.com/office/drawing/2014/main" id="{85DFA66E-6AE2-427F-85F8-8B7788E98F55}"/>
              </a:ext>
            </a:extLst>
          </p:cNvPr>
          <p:cNvSpPr/>
          <p:nvPr/>
        </p:nvSpPr>
        <p:spPr>
          <a:xfrm>
            <a:off x="3139803" y="3834054"/>
            <a:ext cx="1098928" cy="1097280"/>
          </a:xfrm>
          <a:prstGeom prst="ellipse">
            <a:avLst/>
          </a:prstGeom>
          <a:blipFill>
            <a:blip r:embed="rId5" cstate="email">
              <a:extLst>
                <a:ext uri="{28A0092B-C50C-407E-A947-70E740481C1C}">
                  <a14:useLocalDpi xmlns:a14="http://schemas.microsoft.com/office/drawing/2010/main"/>
                </a:ext>
                <a:ext uri="{96DAC541-7B7A-43D3-8B79-37D633B846F1}">
                  <asvg:svgBlip xmlns:asvg="http://schemas.microsoft.com/office/drawing/2016/SVG/main" r:embed="rId6"/>
                </a:ext>
              </a:extLst>
            </a:blip>
            <a:srcRect/>
            <a:stretch>
              <a:fillRect l="-3000" r="-3000"/>
            </a:stretch>
          </a:blipFill>
          <a:effectLst/>
        </p:spPr>
        <p:style>
          <a:lnRef idx="2">
            <a:schemeClr val="lt1">
              <a:hueOff val="0"/>
              <a:satOff val="0"/>
              <a:lumOff val="0"/>
              <a:alphaOff val="0"/>
            </a:schemeClr>
          </a:lnRef>
          <a:fillRef idx="1">
            <a:scrgbClr r="0" g="0" b="0"/>
          </a:fillRef>
          <a:effectRef idx="0">
            <a:scrgbClr r="0" g="0" b="0"/>
          </a:effectRef>
          <a:fontRef idx="minor">
            <a:schemeClr val="lt1">
              <a:hueOff val="0"/>
              <a:satOff val="0"/>
              <a:lumOff val="0"/>
              <a:alphaOff val="0"/>
            </a:schemeClr>
          </a:fontRef>
        </p:style>
      </p:sp>
      <p:sp>
        <p:nvSpPr>
          <p:cNvPr id="27" name="TextBox 26">
            <a:extLst>
              <a:ext uri="{FF2B5EF4-FFF2-40B4-BE49-F238E27FC236}">
                <a16:creationId xmlns:a16="http://schemas.microsoft.com/office/drawing/2014/main" id="{9CAD7521-528F-4C5F-B1D4-ACCF9130D81F}"/>
              </a:ext>
            </a:extLst>
          </p:cNvPr>
          <p:cNvSpPr txBox="1"/>
          <p:nvPr/>
        </p:nvSpPr>
        <p:spPr>
          <a:xfrm>
            <a:off x="3031876" y="3211296"/>
            <a:ext cx="1314782" cy="338554"/>
          </a:xfrm>
          <a:prstGeom prst="rect">
            <a:avLst/>
          </a:prstGeom>
          <a:noFill/>
        </p:spPr>
        <p:txBody>
          <a:bodyPr wrap="square" rtlCol="0">
            <a:spAutoFit/>
          </a:bodyPr>
          <a:lstStyle/>
          <a:p>
            <a:pPr algn="ctr"/>
            <a:r>
              <a:rPr lang="en-US" sz="1600" b="1">
                <a:solidFill>
                  <a:schemeClr val="bg1"/>
                </a:solidFill>
              </a:rPr>
              <a:t>Educators</a:t>
            </a:r>
          </a:p>
        </p:txBody>
      </p:sp>
      <p:sp>
        <p:nvSpPr>
          <p:cNvPr id="28" name="Rectangle 27">
            <a:extLst>
              <a:ext uri="{FF2B5EF4-FFF2-40B4-BE49-F238E27FC236}">
                <a16:creationId xmlns:a16="http://schemas.microsoft.com/office/drawing/2014/main" id="{94FEE818-0EEE-46ED-BB41-A762149EE59E}"/>
              </a:ext>
            </a:extLst>
          </p:cNvPr>
          <p:cNvSpPr/>
          <p:nvPr/>
        </p:nvSpPr>
        <p:spPr bwMode="auto">
          <a:xfrm>
            <a:off x="4764412" y="3103295"/>
            <a:ext cx="1880360" cy="1721398"/>
          </a:xfrm>
          <a:prstGeom prst="rect">
            <a:avLst/>
          </a:prstGeom>
          <a:solidFill>
            <a:srgbClr val="3394B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800" b="1" i="0" u="none" strike="noStrike" cap="none" normalizeH="0" baseline="0">
              <a:ln>
                <a:noFill/>
              </a:ln>
              <a:solidFill>
                <a:schemeClr val="tx1"/>
              </a:solidFill>
              <a:effectLst/>
              <a:latin typeface="Arial" charset="0"/>
            </a:endParaRPr>
          </a:p>
        </p:txBody>
      </p:sp>
      <p:sp>
        <p:nvSpPr>
          <p:cNvPr id="29" name="Oval 28" descr="Playground">
            <a:extLst>
              <a:ext uri="{FF2B5EF4-FFF2-40B4-BE49-F238E27FC236}">
                <a16:creationId xmlns:a16="http://schemas.microsoft.com/office/drawing/2014/main" id="{031BD2E5-0186-4843-AB2C-7C18E5BC325F}"/>
              </a:ext>
            </a:extLst>
          </p:cNvPr>
          <p:cNvSpPr/>
          <p:nvPr/>
        </p:nvSpPr>
        <p:spPr>
          <a:xfrm>
            <a:off x="5155128" y="3834054"/>
            <a:ext cx="1098928" cy="1097280"/>
          </a:xfrm>
          <a:prstGeom prst="ellipse">
            <a:avLst/>
          </a:prstGeom>
          <a:blipFill>
            <a:blip r:embed="rId7" cstate="email">
              <a:extLst>
                <a:ext uri="{28A0092B-C50C-407E-A947-70E740481C1C}">
                  <a14:useLocalDpi xmlns:a14="http://schemas.microsoft.com/office/drawing/2010/main"/>
                </a:ext>
                <a:ext uri="{96DAC541-7B7A-43D3-8B79-37D633B846F1}">
                  <asvg:svgBlip xmlns:asvg="http://schemas.microsoft.com/office/drawing/2016/SVG/main" r:embed="rId8"/>
                </a:ext>
              </a:extLst>
            </a:blip>
            <a:srcRect/>
            <a:stretch>
              <a:fillRect l="-3000" r="-3000"/>
            </a:stretch>
          </a:blipFill>
          <a:effectLst/>
        </p:spPr>
        <p:style>
          <a:lnRef idx="2">
            <a:schemeClr val="lt1">
              <a:hueOff val="0"/>
              <a:satOff val="0"/>
              <a:lumOff val="0"/>
              <a:alphaOff val="0"/>
            </a:schemeClr>
          </a:lnRef>
          <a:fillRef idx="1">
            <a:scrgbClr r="0" g="0" b="0"/>
          </a:fillRef>
          <a:effectRef idx="0">
            <a:scrgbClr r="0" g="0" b="0"/>
          </a:effectRef>
          <a:fontRef idx="minor">
            <a:schemeClr val="lt1">
              <a:hueOff val="0"/>
              <a:satOff val="0"/>
              <a:lumOff val="0"/>
              <a:alphaOff val="0"/>
            </a:schemeClr>
          </a:fontRef>
        </p:style>
      </p:sp>
      <p:sp>
        <p:nvSpPr>
          <p:cNvPr id="30" name="TextBox 29">
            <a:extLst>
              <a:ext uri="{FF2B5EF4-FFF2-40B4-BE49-F238E27FC236}">
                <a16:creationId xmlns:a16="http://schemas.microsoft.com/office/drawing/2014/main" id="{10915424-DB3F-4E59-8023-202580BED059}"/>
              </a:ext>
            </a:extLst>
          </p:cNvPr>
          <p:cNvSpPr txBox="1"/>
          <p:nvPr/>
        </p:nvSpPr>
        <p:spPr>
          <a:xfrm>
            <a:off x="5121952" y="3211296"/>
            <a:ext cx="1165280" cy="338554"/>
          </a:xfrm>
          <a:prstGeom prst="rect">
            <a:avLst/>
          </a:prstGeom>
          <a:noFill/>
        </p:spPr>
        <p:txBody>
          <a:bodyPr wrap="square" rtlCol="0">
            <a:spAutoFit/>
          </a:bodyPr>
          <a:lstStyle/>
          <a:p>
            <a:pPr algn="ctr"/>
            <a:r>
              <a:rPr lang="en-US" sz="1600" b="1">
                <a:solidFill>
                  <a:schemeClr val="bg1"/>
                </a:solidFill>
              </a:rPr>
              <a:t>Programs</a:t>
            </a:r>
          </a:p>
        </p:txBody>
      </p:sp>
      <p:sp>
        <p:nvSpPr>
          <p:cNvPr id="31" name="Rectangle 30">
            <a:extLst>
              <a:ext uri="{FF2B5EF4-FFF2-40B4-BE49-F238E27FC236}">
                <a16:creationId xmlns:a16="http://schemas.microsoft.com/office/drawing/2014/main" id="{4FDC65E8-69A7-4FF4-ABA6-92286D064E67}"/>
              </a:ext>
            </a:extLst>
          </p:cNvPr>
          <p:cNvSpPr/>
          <p:nvPr/>
        </p:nvSpPr>
        <p:spPr bwMode="auto">
          <a:xfrm>
            <a:off x="6717249" y="3103295"/>
            <a:ext cx="1880360" cy="1721398"/>
          </a:xfrm>
          <a:prstGeom prst="rect">
            <a:avLst/>
          </a:prstGeom>
          <a:solidFill>
            <a:srgbClr val="3394B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800" b="1" i="0" u="none" strike="noStrike" cap="none" normalizeH="0" baseline="0">
              <a:ln>
                <a:noFill/>
              </a:ln>
              <a:solidFill>
                <a:schemeClr val="tx1"/>
              </a:solidFill>
              <a:effectLst/>
              <a:latin typeface="Arial" charset="0"/>
            </a:endParaRPr>
          </a:p>
        </p:txBody>
      </p:sp>
      <p:sp>
        <p:nvSpPr>
          <p:cNvPr id="32" name="Oval 31" descr="Continuous Improvement">
            <a:extLst>
              <a:ext uri="{FF2B5EF4-FFF2-40B4-BE49-F238E27FC236}">
                <a16:creationId xmlns:a16="http://schemas.microsoft.com/office/drawing/2014/main" id="{3329DC77-1816-4E54-9DBF-1E20A82AFAAA}"/>
              </a:ext>
            </a:extLst>
          </p:cNvPr>
          <p:cNvSpPr/>
          <p:nvPr/>
        </p:nvSpPr>
        <p:spPr>
          <a:xfrm>
            <a:off x="7107965" y="3796069"/>
            <a:ext cx="1098928" cy="1097280"/>
          </a:xfrm>
          <a:prstGeom prst="ellipse">
            <a:avLst/>
          </a:prstGeom>
          <a:blipFill>
            <a:blip r:embed="rId9" cstate="email">
              <a:extLst>
                <a:ext uri="{28A0092B-C50C-407E-A947-70E740481C1C}">
                  <a14:useLocalDpi xmlns:a14="http://schemas.microsoft.com/office/drawing/2010/main"/>
                </a:ext>
                <a:ext uri="{96DAC541-7B7A-43D3-8B79-37D633B846F1}">
                  <asvg:svgBlip xmlns:asvg="http://schemas.microsoft.com/office/drawing/2016/SVG/main" r:embed="rId10"/>
                </a:ext>
              </a:extLst>
            </a:blip>
            <a:srcRect/>
            <a:stretch>
              <a:fillRect l="-3000" r="-3000"/>
            </a:stretch>
          </a:blipFill>
          <a:effectLst/>
        </p:spPr>
        <p:style>
          <a:lnRef idx="2">
            <a:schemeClr val="lt1">
              <a:hueOff val="0"/>
              <a:satOff val="0"/>
              <a:lumOff val="0"/>
              <a:alphaOff val="0"/>
            </a:schemeClr>
          </a:lnRef>
          <a:fillRef idx="1">
            <a:scrgbClr r="0" g="0" b="0"/>
          </a:fillRef>
          <a:effectRef idx="0">
            <a:scrgbClr r="0" g="0" b="0"/>
          </a:effectRef>
          <a:fontRef idx="minor">
            <a:schemeClr val="lt1">
              <a:hueOff val="0"/>
              <a:satOff val="0"/>
              <a:lumOff val="0"/>
              <a:alphaOff val="0"/>
            </a:schemeClr>
          </a:fontRef>
        </p:style>
      </p:sp>
      <p:sp>
        <p:nvSpPr>
          <p:cNvPr id="33" name="TextBox 32">
            <a:extLst>
              <a:ext uri="{FF2B5EF4-FFF2-40B4-BE49-F238E27FC236}">
                <a16:creationId xmlns:a16="http://schemas.microsoft.com/office/drawing/2014/main" id="{1F279FA5-7C84-420D-BBF2-41F5988F2997}"/>
              </a:ext>
            </a:extLst>
          </p:cNvPr>
          <p:cNvSpPr txBox="1"/>
          <p:nvPr/>
        </p:nvSpPr>
        <p:spPr>
          <a:xfrm>
            <a:off x="6905755" y="3211296"/>
            <a:ext cx="1503348" cy="338554"/>
          </a:xfrm>
          <a:prstGeom prst="rect">
            <a:avLst/>
          </a:prstGeom>
          <a:noFill/>
        </p:spPr>
        <p:txBody>
          <a:bodyPr wrap="square" rtlCol="0">
            <a:spAutoFit/>
          </a:bodyPr>
          <a:lstStyle/>
          <a:p>
            <a:pPr algn="ctr"/>
            <a:r>
              <a:rPr lang="en-US" sz="1600" b="1">
                <a:solidFill>
                  <a:schemeClr val="bg1"/>
                </a:solidFill>
              </a:rPr>
              <a:t>State</a:t>
            </a:r>
            <a:r>
              <a:rPr lang="en-US" sz="1100" b="1" kern="1200">
                <a:solidFill>
                  <a:schemeClr val="bg1"/>
                </a:solidFill>
              </a:rPr>
              <a:t> </a:t>
            </a:r>
            <a:r>
              <a:rPr lang="en-US" sz="1600" b="1">
                <a:solidFill>
                  <a:schemeClr val="bg1"/>
                </a:solidFill>
              </a:rPr>
              <a:t>System</a:t>
            </a:r>
          </a:p>
        </p:txBody>
      </p:sp>
      <p:sp>
        <p:nvSpPr>
          <p:cNvPr id="35" name="TextBox 34">
            <a:extLst>
              <a:ext uri="{FF2B5EF4-FFF2-40B4-BE49-F238E27FC236}">
                <a16:creationId xmlns:a16="http://schemas.microsoft.com/office/drawing/2014/main" id="{300FB8C1-A470-49B9-AB5A-AFA9181DB67A}"/>
              </a:ext>
            </a:extLst>
          </p:cNvPr>
          <p:cNvSpPr txBox="1"/>
          <p:nvPr/>
        </p:nvSpPr>
        <p:spPr>
          <a:xfrm>
            <a:off x="9023927" y="2449773"/>
            <a:ext cx="184731" cy="369332"/>
          </a:xfrm>
          <a:prstGeom prst="rect">
            <a:avLst/>
          </a:prstGeom>
          <a:noFill/>
        </p:spPr>
        <p:txBody>
          <a:bodyPr wrap="none" rtlCol="0">
            <a:spAutoFit/>
          </a:bodyPr>
          <a:lstStyle/>
          <a:p>
            <a:endParaRPr lang="en-US"/>
          </a:p>
        </p:txBody>
      </p:sp>
      <p:sp>
        <p:nvSpPr>
          <p:cNvPr id="34" name="TextBox 33">
            <a:extLst>
              <a:ext uri="{FF2B5EF4-FFF2-40B4-BE49-F238E27FC236}">
                <a16:creationId xmlns:a16="http://schemas.microsoft.com/office/drawing/2014/main" id="{345A63B5-9C1C-4F7E-834F-FD59C970740B}"/>
              </a:ext>
            </a:extLst>
          </p:cNvPr>
          <p:cNvSpPr txBox="1"/>
          <p:nvPr/>
        </p:nvSpPr>
        <p:spPr>
          <a:xfrm>
            <a:off x="0" y="6596173"/>
            <a:ext cx="1249212" cy="215444"/>
          </a:xfrm>
          <a:prstGeom prst="rect">
            <a:avLst/>
          </a:prstGeom>
          <a:noFill/>
        </p:spPr>
        <p:txBody>
          <a:bodyPr wrap="square">
            <a:spAutoFit/>
          </a:bodyPr>
          <a:lstStyle/>
          <a:p>
            <a:pPr marL="123822">
              <a:buClr>
                <a:srgbClr val="000000"/>
              </a:buClr>
              <a:buSzPts val="1000"/>
              <a:defRPr/>
            </a:pPr>
            <a:r>
              <a:rPr lang="en-US" sz="800" kern="0">
                <a:solidFill>
                  <a:srgbClr val="000000"/>
                </a:solidFill>
                <a:latin typeface="Arial" panose="020B0604020202020204"/>
                <a:cs typeface="Arial"/>
              </a:rPr>
              <a:t>November 8, 2022</a:t>
            </a:r>
          </a:p>
        </p:txBody>
      </p:sp>
      <p:sp>
        <p:nvSpPr>
          <p:cNvPr id="36" name="Slide Number Placeholder 1">
            <a:extLst>
              <a:ext uri="{FF2B5EF4-FFF2-40B4-BE49-F238E27FC236}">
                <a16:creationId xmlns:a16="http://schemas.microsoft.com/office/drawing/2014/main" id="{57A81267-8B5C-480B-84E1-528FAE3AF344}"/>
              </a:ext>
            </a:extLst>
          </p:cNvPr>
          <p:cNvSpPr txBox="1">
            <a:spLocks/>
          </p:cNvSpPr>
          <p:nvPr/>
        </p:nvSpPr>
        <p:spPr bwMode="auto">
          <a:xfrm>
            <a:off x="7210425" y="6594475"/>
            <a:ext cx="1933575" cy="263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r" defTabSz="457200" rtl="0" eaLnBrk="1" latinLnBrk="0" hangingPunct="1">
              <a:spcBef>
                <a:spcPct val="0"/>
              </a:spcBef>
              <a:defRPr sz="800" b="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A56C0EC-3B98-441E-AA55-70D5E6ACE5C8}" type="slidenum">
              <a:rPr kumimoji="0" lang="en-US" sz="8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41</a:t>
            </a:fld>
            <a:endParaRPr kumimoji="0" lang="en-US" sz="800" b="0" i="0" u="none" strike="noStrike" kern="1200" cap="none" spc="0" normalizeH="0" baseline="0" noProof="0">
              <a:ln>
                <a:noFill/>
              </a:ln>
              <a:solidFill>
                <a:srgbClr val="000000"/>
              </a:solidFill>
              <a:effectLst/>
              <a:uLnTx/>
              <a:uFillTx/>
              <a:latin typeface="Arial" panose="020B0604020202020204"/>
              <a:ea typeface="+mn-ea"/>
              <a:cs typeface="+mn-cs"/>
            </a:endParaRPr>
          </a:p>
        </p:txBody>
      </p:sp>
    </p:spTree>
    <p:extLst>
      <p:ext uri="{BB962C8B-B14F-4D97-AF65-F5344CB8AC3E}">
        <p14:creationId xmlns:p14="http://schemas.microsoft.com/office/powerpoint/2010/main" val="52115394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20CA999B-D7E5-2970-D9CA-1D98BCD8CFD0}"/>
              </a:ext>
            </a:extLst>
          </p:cNvPr>
          <p:cNvSpPr txBox="1">
            <a:spLocks/>
          </p:cNvSpPr>
          <p:nvPr/>
        </p:nvSpPr>
        <p:spPr>
          <a:xfrm>
            <a:off x="411899" y="558882"/>
            <a:ext cx="6043176" cy="377026"/>
          </a:xfrm>
          <a:prstGeom prst="rect">
            <a:avLst/>
          </a:prstGeom>
          <a:noFill/>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defPPr>
              <a:defRPr lang="en-US"/>
            </a:defPPr>
            <a:lvl1pPr marR="0" lvl="0" indent="0" defTabSz="914400" fontAlgn="auto">
              <a:lnSpc>
                <a:spcPct val="100000"/>
              </a:lnSpc>
              <a:spcBef>
                <a:spcPts val="0"/>
              </a:spcBef>
              <a:spcAft>
                <a:spcPts val="0"/>
              </a:spcAft>
              <a:buClrTx/>
              <a:buSzTx/>
              <a:buFontTx/>
              <a:buNone/>
              <a:tabLst/>
              <a:defRPr sz="2000" b="1">
                <a:solidFill>
                  <a:srgbClr val="0000E5"/>
                </a:solidFill>
                <a:latin typeface="Arial" panose="020B0604020202020204"/>
              </a:defRPr>
            </a:lvl1pPr>
            <a:lvl2pPr algn="l" rtl="0" eaLnBrk="1" fontAlgn="base" hangingPunct="1">
              <a:spcBef>
                <a:spcPct val="0"/>
              </a:spcBef>
              <a:spcAft>
                <a:spcPct val="0"/>
              </a:spcAft>
              <a:defRPr sz="2400" b="1">
                <a:solidFill>
                  <a:srgbClr val="0033CC"/>
                </a:solidFill>
                <a:latin typeface="Verdana" pitchFamily="34" charset="0"/>
                <a:cs typeface="Arial" charset="0"/>
              </a:defRPr>
            </a:lvl2pPr>
            <a:lvl3pPr algn="l" rtl="0" eaLnBrk="1" fontAlgn="base" hangingPunct="1">
              <a:spcBef>
                <a:spcPct val="0"/>
              </a:spcBef>
              <a:spcAft>
                <a:spcPct val="0"/>
              </a:spcAft>
              <a:defRPr sz="2400" b="1">
                <a:solidFill>
                  <a:srgbClr val="0033CC"/>
                </a:solidFill>
                <a:latin typeface="Verdana" pitchFamily="34" charset="0"/>
                <a:cs typeface="Arial" charset="0"/>
              </a:defRPr>
            </a:lvl3pPr>
            <a:lvl4pPr algn="l" rtl="0" eaLnBrk="1" fontAlgn="base" hangingPunct="1">
              <a:spcBef>
                <a:spcPct val="0"/>
              </a:spcBef>
              <a:spcAft>
                <a:spcPct val="0"/>
              </a:spcAft>
              <a:defRPr sz="2400" b="1">
                <a:solidFill>
                  <a:srgbClr val="0033CC"/>
                </a:solidFill>
                <a:latin typeface="Verdana" pitchFamily="34" charset="0"/>
                <a:cs typeface="Arial" charset="0"/>
              </a:defRPr>
            </a:lvl4pPr>
            <a:lvl5pPr algn="l" rtl="0" eaLnBrk="1" fontAlgn="base" hangingPunct="1">
              <a:spcBef>
                <a:spcPct val="0"/>
              </a:spcBef>
              <a:spcAft>
                <a:spcPct val="0"/>
              </a:spcAft>
              <a:defRPr sz="2400" b="1">
                <a:solidFill>
                  <a:srgbClr val="0033CC"/>
                </a:solidFill>
                <a:latin typeface="Verdana" pitchFamily="34" charset="0"/>
                <a:cs typeface="Arial" charset="0"/>
              </a:defRPr>
            </a:lvl5pPr>
            <a:lvl6pPr marL="457200" algn="l" rtl="0" eaLnBrk="1" fontAlgn="base" hangingPunct="1">
              <a:spcBef>
                <a:spcPct val="0"/>
              </a:spcBef>
              <a:spcAft>
                <a:spcPct val="0"/>
              </a:spcAft>
              <a:defRPr sz="2400" b="1">
                <a:solidFill>
                  <a:srgbClr val="0033CC"/>
                </a:solidFill>
                <a:latin typeface="Verdana" pitchFamily="34" charset="0"/>
                <a:cs typeface="Arial" charset="0"/>
              </a:defRPr>
            </a:lvl6pPr>
            <a:lvl7pPr marL="914400" algn="l" rtl="0" eaLnBrk="1" fontAlgn="base" hangingPunct="1">
              <a:spcBef>
                <a:spcPct val="0"/>
              </a:spcBef>
              <a:spcAft>
                <a:spcPct val="0"/>
              </a:spcAft>
              <a:defRPr sz="2400" b="1">
                <a:solidFill>
                  <a:srgbClr val="0033CC"/>
                </a:solidFill>
                <a:latin typeface="Verdana" pitchFamily="34" charset="0"/>
                <a:cs typeface="Arial" charset="0"/>
              </a:defRPr>
            </a:lvl7pPr>
            <a:lvl8pPr marL="1371600" algn="l" rtl="0" eaLnBrk="1" fontAlgn="base" hangingPunct="1">
              <a:spcBef>
                <a:spcPct val="0"/>
              </a:spcBef>
              <a:spcAft>
                <a:spcPct val="0"/>
              </a:spcAft>
              <a:defRPr sz="2400" b="1">
                <a:solidFill>
                  <a:srgbClr val="0033CC"/>
                </a:solidFill>
                <a:latin typeface="Verdana" pitchFamily="34" charset="0"/>
                <a:cs typeface="Arial" charset="0"/>
              </a:defRPr>
            </a:lvl8pPr>
            <a:lvl9pPr marL="1828800" algn="l" rtl="0" eaLnBrk="1" fontAlgn="base" hangingPunct="1">
              <a:spcBef>
                <a:spcPct val="0"/>
              </a:spcBef>
              <a:spcAft>
                <a:spcPct val="0"/>
              </a:spcAft>
              <a:defRPr sz="2400" b="1">
                <a:solidFill>
                  <a:srgbClr val="0033CC"/>
                </a:solidFill>
                <a:latin typeface="Verdana" pitchFamily="34" charset="0"/>
                <a:cs typeface="Arial" charset="0"/>
              </a:defRPr>
            </a:lvl9pPr>
          </a:lstStyle>
          <a:p>
            <a:r>
              <a:rPr lang="en-US">
                <a:solidFill>
                  <a:srgbClr val="00269E"/>
                </a:solidFill>
              </a:rPr>
              <a:t>Proposed FY24 Budget Priorities</a:t>
            </a:r>
          </a:p>
        </p:txBody>
      </p:sp>
      <p:sp>
        <p:nvSpPr>
          <p:cNvPr id="27" name="TextBox 26">
            <a:extLst>
              <a:ext uri="{FF2B5EF4-FFF2-40B4-BE49-F238E27FC236}">
                <a16:creationId xmlns:a16="http://schemas.microsoft.com/office/drawing/2014/main" id="{9CA1B371-8D94-4FC6-BD04-618DBB4F9B5C}"/>
              </a:ext>
            </a:extLst>
          </p:cNvPr>
          <p:cNvSpPr txBox="1"/>
          <p:nvPr/>
        </p:nvSpPr>
        <p:spPr>
          <a:xfrm>
            <a:off x="1881661" y="1214636"/>
            <a:ext cx="6569473" cy="2292935"/>
          </a:xfrm>
          <a:prstGeom prst="rect">
            <a:avLst/>
          </a:prstGeom>
          <a:solidFill>
            <a:srgbClr val="E1EFFF"/>
          </a:solidFill>
        </p:spPr>
        <p:txBody>
          <a:bodyPr wrap="square" lIns="91440" tIns="45720" rIns="91440" bIns="45720" rtlCol="0" anchor="t">
            <a:spAutoFit/>
          </a:bodyPr>
          <a:lstStyle/>
          <a:p>
            <a:r>
              <a:rPr lang="en-US" sz="1300" b="1">
                <a:ea typeface="+mn-lt"/>
                <a:cs typeface="+mn-lt"/>
              </a:rPr>
              <a:t>Support Family Economic Mobility </a:t>
            </a:r>
            <a:r>
              <a:rPr lang="en-US" sz="1300" b="1"/>
              <a:t>by Expanding Access to Child Care Financial Assistance (Subsidy) </a:t>
            </a:r>
            <a:endParaRPr lang="en-US"/>
          </a:p>
          <a:p>
            <a:r>
              <a:rPr lang="en-US" sz="1300"/>
              <a:t>Appropriate additional funding to serve low-income families who are currently eligible and awaiting access to child care financial assistance to go to or return to work and/or enroll in education or job training. </a:t>
            </a:r>
          </a:p>
          <a:p>
            <a:endParaRPr lang="en-US" sz="1300"/>
          </a:p>
          <a:p>
            <a:r>
              <a:rPr lang="en-US" sz="1300" b="1"/>
              <a:t>Reform and Update the Child Care Financial Assistance (Subsidy) Rate Structure</a:t>
            </a:r>
          </a:p>
          <a:p>
            <a:r>
              <a:rPr lang="en-US" sz="1300"/>
              <a:t>Develop a revised rate structure, based on the findings from the 2022 Market Rate Survey and Preliminary Cost Analysis, that considers existing market rate and cost study findings to promote expanded access for families and stable funding for programs serving subsidized families. </a:t>
            </a:r>
          </a:p>
        </p:txBody>
      </p:sp>
      <p:sp>
        <p:nvSpPr>
          <p:cNvPr id="28" name="TextBox 27">
            <a:extLst>
              <a:ext uri="{FF2B5EF4-FFF2-40B4-BE49-F238E27FC236}">
                <a16:creationId xmlns:a16="http://schemas.microsoft.com/office/drawing/2014/main" id="{A3E67238-1731-4B8A-A076-3EF99B074C7E}"/>
              </a:ext>
            </a:extLst>
          </p:cNvPr>
          <p:cNvSpPr txBox="1"/>
          <p:nvPr/>
        </p:nvSpPr>
        <p:spPr>
          <a:xfrm>
            <a:off x="1881661" y="4100386"/>
            <a:ext cx="6569473" cy="2092881"/>
          </a:xfrm>
          <a:prstGeom prst="rect">
            <a:avLst/>
          </a:prstGeom>
          <a:solidFill>
            <a:srgbClr val="E1EFFF"/>
          </a:solidFill>
        </p:spPr>
        <p:txBody>
          <a:bodyPr wrap="square" lIns="91440" tIns="45720" rIns="91440" bIns="45720" rtlCol="0" anchor="t">
            <a:spAutoFit/>
          </a:bodyPr>
          <a:lstStyle/>
          <a:p>
            <a:r>
              <a:rPr lang="en-US" sz="1300" b="1"/>
              <a:t>Workforce Strategy funded through Early Education and Care Trust</a:t>
            </a:r>
          </a:p>
          <a:p>
            <a:r>
              <a:rPr lang="en-US" sz="1300"/>
              <a:t>Multi-pronged strategy, based on recommendations of the Board’s Workforce Working Group, EEC’s Workforce Council, and legislative partners, to leverage the $175 million High-Quality Early Education &amp; Care Affordability Fund to make targeted – immediate and longer term - investments in workforce development innovations.</a:t>
            </a:r>
          </a:p>
          <a:p>
            <a:endParaRPr lang="en-US" sz="1300" b="1"/>
          </a:p>
          <a:p>
            <a:r>
              <a:rPr lang="en-US" sz="1300" b="1"/>
              <a:t>Prioritize Access to Child Care Financial Assistance (Subsidy) for Early Education &amp; Care Staff</a:t>
            </a:r>
          </a:p>
          <a:p>
            <a:r>
              <a:rPr lang="en-US" sz="1300"/>
              <a:t>Expand on the $10 million investment made in FY23 to support recruitment and retention of child care staff by supporting access to child care.</a:t>
            </a:r>
          </a:p>
        </p:txBody>
      </p:sp>
      <p:grpSp>
        <p:nvGrpSpPr>
          <p:cNvPr id="31" name="Group 30">
            <a:extLst>
              <a:ext uri="{FF2B5EF4-FFF2-40B4-BE49-F238E27FC236}">
                <a16:creationId xmlns:a16="http://schemas.microsoft.com/office/drawing/2014/main" id="{C1CA8A0C-AF6C-424F-A3B2-2F2EF9300B44}"/>
              </a:ext>
            </a:extLst>
          </p:cNvPr>
          <p:cNvGrpSpPr/>
          <p:nvPr/>
        </p:nvGrpSpPr>
        <p:grpSpPr>
          <a:xfrm>
            <a:off x="505122" y="1721805"/>
            <a:ext cx="1173461" cy="1278595"/>
            <a:chOff x="688970" y="1034670"/>
            <a:chExt cx="1173461" cy="1278595"/>
          </a:xfrm>
        </p:grpSpPr>
        <p:sp>
          <p:nvSpPr>
            <p:cNvPr id="44" name="Freeform: Shape 43">
              <a:extLst>
                <a:ext uri="{FF2B5EF4-FFF2-40B4-BE49-F238E27FC236}">
                  <a16:creationId xmlns:a16="http://schemas.microsoft.com/office/drawing/2014/main" id="{C1DC4B56-69AF-4FF7-80ED-46AE55E9B339}"/>
                </a:ext>
              </a:extLst>
            </p:cNvPr>
            <p:cNvSpPr/>
            <p:nvPr/>
          </p:nvSpPr>
          <p:spPr>
            <a:xfrm>
              <a:off x="688970" y="1034670"/>
              <a:ext cx="1165279" cy="1278595"/>
            </a:xfrm>
            <a:custGeom>
              <a:avLst/>
              <a:gdLst>
                <a:gd name="connsiteX0" fmla="*/ 0 w 1984745"/>
                <a:gd name="connsiteY0" fmla="*/ 198475 h 4283897"/>
                <a:gd name="connsiteX1" fmla="*/ 198475 w 1984745"/>
                <a:gd name="connsiteY1" fmla="*/ 0 h 4283897"/>
                <a:gd name="connsiteX2" fmla="*/ 1786271 w 1984745"/>
                <a:gd name="connsiteY2" fmla="*/ 0 h 4283897"/>
                <a:gd name="connsiteX3" fmla="*/ 1984746 w 1984745"/>
                <a:gd name="connsiteY3" fmla="*/ 198475 h 4283897"/>
                <a:gd name="connsiteX4" fmla="*/ 1984745 w 1984745"/>
                <a:gd name="connsiteY4" fmla="*/ 4085423 h 4283897"/>
                <a:gd name="connsiteX5" fmla="*/ 1786270 w 1984745"/>
                <a:gd name="connsiteY5" fmla="*/ 4283898 h 4283897"/>
                <a:gd name="connsiteX6" fmla="*/ 198475 w 1984745"/>
                <a:gd name="connsiteY6" fmla="*/ 4283897 h 4283897"/>
                <a:gd name="connsiteX7" fmla="*/ 0 w 1984745"/>
                <a:gd name="connsiteY7" fmla="*/ 4085422 h 4283897"/>
                <a:gd name="connsiteX8" fmla="*/ 0 w 1984745"/>
                <a:gd name="connsiteY8" fmla="*/ 198475 h 4283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84745" h="4283897">
                  <a:moveTo>
                    <a:pt x="0" y="198475"/>
                  </a:moveTo>
                  <a:cubicBezTo>
                    <a:pt x="0" y="88860"/>
                    <a:pt x="88860" y="0"/>
                    <a:pt x="198475" y="0"/>
                  </a:cubicBezTo>
                  <a:lnTo>
                    <a:pt x="1786271" y="0"/>
                  </a:lnTo>
                  <a:cubicBezTo>
                    <a:pt x="1895886" y="0"/>
                    <a:pt x="1984746" y="88860"/>
                    <a:pt x="1984746" y="198475"/>
                  </a:cubicBezTo>
                  <a:cubicBezTo>
                    <a:pt x="1984746" y="1494124"/>
                    <a:pt x="1984745" y="2789774"/>
                    <a:pt x="1984745" y="4085423"/>
                  </a:cubicBezTo>
                  <a:cubicBezTo>
                    <a:pt x="1984745" y="4195038"/>
                    <a:pt x="1895885" y="4283898"/>
                    <a:pt x="1786270" y="4283898"/>
                  </a:cubicBezTo>
                  <a:lnTo>
                    <a:pt x="198475" y="4283897"/>
                  </a:lnTo>
                  <a:cubicBezTo>
                    <a:pt x="88860" y="4283897"/>
                    <a:pt x="0" y="4195037"/>
                    <a:pt x="0" y="4085422"/>
                  </a:cubicBezTo>
                  <a:lnTo>
                    <a:pt x="0" y="198475"/>
                  </a:lnTo>
                  <a:close/>
                </a:path>
              </a:pathLst>
            </a:custGeom>
            <a:solidFill>
              <a:srgbClr val="3294B9"/>
            </a:solidFill>
            <a:effectLst>
              <a:outerShdw blurRad="50800" dist="38100" dir="2700000" algn="tl" rotWithShape="0">
                <a:prstClr val="black">
                  <a:alpha val="40000"/>
                </a:prstClr>
              </a:outerShdw>
            </a:effectLst>
          </p:spPr>
          <p:style>
            <a:lnRef idx="2">
              <a:schemeClr val="lt1">
                <a:hueOff val="0"/>
                <a:satOff val="0"/>
                <a:lumOff val="0"/>
                <a:alphaOff val="0"/>
              </a:schemeClr>
            </a:lnRef>
            <a:fillRef idx="1">
              <a:scrgbClr r="0" g="0" b="0"/>
            </a:fillRef>
            <a:effectRef idx="0">
              <a:scrgbClr r="0" g="0" b="0"/>
            </a:effectRef>
            <a:fontRef idx="minor">
              <a:schemeClr val="lt1"/>
            </a:fontRef>
          </p:style>
          <p:txBody>
            <a:bodyPr spcFirstLastPara="0" vert="horz" wrap="square" lIns="99568" tIns="1813126" rIns="99568" bIns="956349" numCol="1" spcCol="1270" anchor="ctr" anchorCtr="0">
              <a:noAutofit/>
            </a:bodyPr>
            <a:lstStyle/>
            <a:p>
              <a:pPr marL="0" lvl="0" indent="0" algn="ctr" defTabSz="622300">
                <a:lnSpc>
                  <a:spcPct val="90000"/>
                </a:lnSpc>
                <a:spcBef>
                  <a:spcPct val="0"/>
                </a:spcBef>
                <a:spcAft>
                  <a:spcPct val="35000"/>
                </a:spcAft>
                <a:buNone/>
              </a:pPr>
              <a:endParaRPr lang="en-US" sz="1400" b="1" kern="1200">
                <a:solidFill>
                  <a:schemeClr val="tx1"/>
                </a:solidFill>
              </a:endParaRPr>
            </a:p>
            <a:p>
              <a:pPr marL="0" lvl="0" indent="0" algn="ctr" defTabSz="622300">
                <a:lnSpc>
                  <a:spcPct val="90000"/>
                </a:lnSpc>
                <a:spcBef>
                  <a:spcPct val="0"/>
                </a:spcBef>
                <a:spcAft>
                  <a:spcPct val="35000"/>
                </a:spcAft>
                <a:buNone/>
              </a:pPr>
              <a:endParaRPr lang="en-US" sz="1400" b="1" kern="1200">
                <a:solidFill>
                  <a:schemeClr val="tx1"/>
                </a:solidFill>
              </a:endParaRPr>
            </a:p>
            <a:p>
              <a:pPr marL="0" lvl="0" indent="0" algn="ctr" defTabSz="622300">
                <a:lnSpc>
                  <a:spcPct val="90000"/>
                </a:lnSpc>
                <a:spcBef>
                  <a:spcPct val="0"/>
                </a:spcBef>
                <a:spcAft>
                  <a:spcPct val="35000"/>
                </a:spcAft>
                <a:buNone/>
              </a:pPr>
              <a:endParaRPr lang="en-US" sz="1400" b="0" kern="1200">
                <a:solidFill>
                  <a:schemeClr val="tx1"/>
                </a:solidFill>
              </a:endParaRPr>
            </a:p>
          </p:txBody>
        </p:sp>
        <p:sp>
          <p:nvSpPr>
            <p:cNvPr id="45" name="Oval 44" descr="Family with two children">
              <a:extLst>
                <a:ext uri="{FF2B5EF4-FFF2-40B4-BE49-F238E27FC236}">
                  <a16:creationId xmlns:a16="http://schemas.microsoft.com/office/drawing/2014/main" id="{6610F8ED-62BA-49F2-A2B0-C9ACBE172960}"/>
                </a:ext>
              </a:extLst>
            </p:cNvPr>
            <p:cNvSpPr/>
            <p:nvPr/>
          </p:nvSpPr>
          <p:spPr>
            <a:xfrm>
              <a:off x="928710" y="1532136"/>
              <a:ext cx="685800" cy="685800"/>
            </a:xfrm>
            <a:prstGeom prst="ellipse">
              <a:avLst/>
            </a:prstGeom>
            <a:blipFill>
              <a:blip r:embed="rId2" cstate="email">
                <a:extLst>
                  <a:ext uri="{28A0092B-C50C-407E-A947-70E740481C1C}">
                    <a14:useLocalDpi xmlns:a14="http://schemas.microsoft.com/office/drawing/2010/main"/>
                  </a:ext>
                  <a:ext uri="{96DAC541-7B7A-43D3-8B79-37D633B846F1}">
                    <asvg:svgBlip xmlns:asvg="http://schemas.microsoft.com/office/drawing/2016/SVG/main" r:embed="rId3"/>
                  </a:ext>
                </a:extLst>
              </a:blip>
              <a:srcRect/>
              <a:stretch>
                <a:fillRect l="-3000" r="-3000"/>
              </a:stretch>
            </a:blipFill>
            <a:effectLst/>
          </p:spPr>
          <p:style>
            <a:lnRef idx="2">
              <a:schemeClr val="lt1">
                <a:hueOff val="0"/>
                <a:satOff val="0"/>
                <a:lumOff val="0"/>
                <a:alphaOff val="0"/>
              </a:schemeClr>
            </a:lnRef>
            <a:fillRef idx="1">
              <a:scrgbClr r="0" g="0" b="0"/>
            </a:fillRef>
            <a:effectRef idx="0">
              <a:scrgbClr r="0" g="0" b="0"/>
            </a:effectRef>
            <a:fontRef idx="minor">
              <a:schemeClr val="lt1">
                <a:hueOff val="0"/>
                <a:satOff val="0"/>
                <a:lumOff val="0"/>
                <a:alphaOff val="0"/>
              </a:schemeClr>
            </a:fontRef>
          </p:style>
        </p:sp>
        <p:sp>
          <p:nvSpPr>
            <p:cNvPr id="46" name="TextBox 45">
              <a:extLst>
                <a:ext uri="{FF2B5EF4-FFF2-40B4-BE49-F238E27FC236}">
                  <a16:creationId xmlns:a16="http://schemas.microsoft.com/office/drawing/2014/main" id="{3845E007-8926-493A-8669-5DE0F34C7324}"/>
                </a:ext>
              </a:extLst>
            </p:cNvPr>
            <p:cNvSpPr txBox="1"/>
            <p:nvPr/>
          </p:nvSpPr>
          <p:spPr>
            <a:xfrm>
              <a:off x="733813" y="1127258"/>
              <a:ext cx="1128618" cy="400110"/>
            </a:xfrm>
            <a:prstGeom prst="rect">
              <a:avLst/>
            </a:prstGeom>
            <a:noFill/>
          </p:spPr>
          <p:txBody>
            <a:bodyPr wrap="square" rtlCol="0">
              <a:spAutoFit/>
            </a:bodyPr>
            <a:lstStyle/>
            <a:p>
              <a:pPr algn="ctr"/>
              <a:r>
                <a:rPr lang="en-US" sz="1000" b="1" kern="1200">
                  <a:solidFill>
                    <a:schemeClr val="bg1"/>
                  </a:solidFill>
                </a:rPr>
                <a:t>Childre</a:t>
              </a:r>
              <a:r>
                <a:rPr lang="en-US" sz="1000" b="1">
                  <a:solidFill>
                    <a:schemeClr val="bg1"/>
                  </a:solidFill>
                </a:rPr>
                <a:t>n, Youth &amp; Families</a:t>
              </a:r>
              <a:endParaRPr lang="en-US" sz="1000" b="1" kern="1200">
                <a:solidFill>
                  <a:schemeClr val="bg1"/>
                </a:solidFill>
                <a:latin typeface="Arial" panose="020B0604020202020204"/>
              </a:endParaRPr>
            </a:p>
          </p:txBody>
        </p:sp>
      </p:grpSp>
      <p:grpSp>
        <p:nvGrpSpPr>
          <p:cNvPr id="32" name="Group 31">
            <a:extLst>
              <a:ext uri="{FF2B5EF4-FFF2-40B4-BE49-F238E27FC236}">
                <a16:creationId xmlns:a16="http://schemas.microsoft.com/office/drawing/2014/main" id="{EA0AD99B-0597-48B4-8F4A-C4A64DDA137F}"/>
              </a:ext>
            </a:extLst>
          </p:cNvPr>
          <p:cNvGrpSpPr/>
          <p:nvPr/>
        </p:nvGrpSpPr>
        <p:grpSpPr>
          <a:xfrm>
            <a:off x="505120" y="4531681"/>
            <a:ext cx="1165281" cy="1278595"/>
            <a:chOff x="1965450" y="1287050"/>
            <a:chExt cx="1165281" cy="1278595"/>
          </a:xfrm>
        </p:grpSpPr>
        <p:sp>
          <p:nvSpPr>
            <p:cNvPr id="41" name="Freeform: Shape 40">
              <a:extLst>
                <a:ext uri="{FF2B5EF4-FFF2-40B4-BE49-F238E27FC236}">
                  <a16:creationId xmlns:a16="http://schemas.microsoft.com/office/drawing/2014/main" id="{2BACAE72-414B-45D1-8807-87A7D411A3B9}"/>
                </a:ext>
              </a:extLst>
            </p:cNvPr>
            <p:cNvSpPr/>
            <p:nvPr/>
          </p:nvSpPr>
          <p:spPr>
            <a:xfrm>
              <a:off x="1965450" y="1287050"/>
              <a:ext cx="1165280" cy="1278595"/>
            </a:xfrm>
            <a:custGeom>
              <a:avLst/>
              <a:gdLst>
                <a:gd name="connsiteX0" fmla="*/ 0 w 1984745"/>
                <a:gd name="connsiteY0" fmla="*/ 198475 h 4283897"/>
                <a:gd name="connsiteX1" fmla="*/ 198475 w 1984745"/>
                <a:gd name="connsiteY1" fmla="*/ 0 h 4283897"/>
                <a:gd name="connsiteX2" fmla="*/ 1786271 w 1984745"/>
                <a:gd name="connsiteY2" fmla="*/ 0 h 4283897"/>
                <a:gd name="connsiteX3" fmla="*/ 1984746 w 1984745"/>
                <a:gd name="connsiteY3" fmla="*/ 198475 h 4283897"/>
                <a:gd name="connsiteX4" fmla="*/ 1984745 w 1984745"/>
                <a:gd name="connsiteY4" fmla="*/ 4085423 h 4283897"/>
                <a:gd name="connsiteX5" fmla="*/ 1786270 w 1984745"/>
                <a:gd name="connsiteY5" fmla="*/ 4283898 h 4283897"/>
                <a:gd name="connsiteX6" fmla="*/ 198475 w 1984745"/>
                <a:gd name="connsiteY6" fmla="*/ 4283897 h 4283897"/>
                <a:gd name="connsiteX7" fmla="*/ 0 w 1984745"/>
                <a:gd name="connsiteY7" fmla="*/ 4085422 h 4283897"/>
                <a:gd name="connsiteX8" fmla="*/ 0 w 1984745"/>
                <a:gd name="connsiteY8" fmla="*/ 198475 h 4283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84745" h="4283897">
                  <a:moveTo>
                    <a:pt x="0" y="198475"/>
                  </a:moveTo>
                  <a:cubicBezTo>
                    <a:pt x="0" y="88860"/>
                    <a:pt x="88860" y="0"/>
                    <a:pt x="198475" y="0"/>
                  </a:cubicBezTo>
                  <a:lnTo>
                    <a:pt x="1786271" y="0"/>
                  </a:lnTo>
                  <a:cubicBezTo>
                    <a:pt x="1895886" y="0"/>
                    <a:pt x="1984746" y="88860"/>
                    <a:pt x="1984746" y="198475"/>
                  </a:cubicBezTo>
                  <a:cubicBezTo>
                    <a:pt x="1984746" y="1494124"/>
                    <a:pt x="1984745" y="2789774"/>
                    <a:pt x="1984745" y="4085423"/>
                  </a:cubicBezTo>
                  <a:cubicBezTo>
                    <a:pt x="1984745" y="4195038"/>
                    <a:pt x="1895885" y="4283898"/>
                    <a:pt x="1786270" y="4283898"/>
                  </a:cubicBezTo>
                  <a:lnTo>
                    <a:pt x="198475" y="4283897"/>
                  </a:lnTo>
                  <a:cubicBezTo>
                    <a:pt x="88860" y="4283897"/>
                    <a:pt x="0" y="4195037"/>
                    <a:pt x="0" y="4085422"/>
                  </a:cubicBezTo>
                  <a:lnTo>
                    <a:pt x="0" y="198475"/>
                  </a:lnTo>
                  <a:close/>
                </a:path>
              </a:pathLst>
            </a:custGeom>
            <a:solidFill>
              <a:srgbClr val="3294B9"/>
            </a:solidFill>
            <a:effectLst>
              <a:outerShdw blurRad="50800" dist="38100" dir="2700000" algn="tl" rotWithShape="0">
                <a:prstClr val="black">
                  <a:alpha val="40000"/>
                </a:prstClr>
              </a:outerShdw>
            </a:effectLst>
          </p:spPr>
          <p:style>
            <a:lnRef idx="2">
              <a:schemeClr val="lt1">
                <a:hueOff val="0"/>
                <a:satOff val="0"/>
                <a:lumOff val="0"/>
                <a:alphaOff val="0"/>
              </a:schemeClr>
            </a:lnRef>
            <a:fillRef idx="1">
              <a:scrgbClr r="0" g="0" b="0"/>
            </a:fillRef>
            <a:effectRef idx="0">
              <a:scrgbClr r="0" g="0" b="0"/>
            </a:effectRef>
            <a:fontRef idx="minor">
              <a:schemeClr val="lt1"/>
            </a:fontRef>
          </p:style>
          <p:txBody>
            <a:bodyPr spcFirstLastPara="0" vert="horz" wrap="square" lIns="99568" tIns="1813126" rIns="99568" bIns="956349" numCol="1" spcCol="1270" anchor="t" anchorCtr="0">
              <a:noAutofit/>
            </a:bodyPr>
            <a:lstStyle/>
            <a:p>
              <a:pPr marL="0" lvl="0" indent="0" algn="ctr" defTabSz="622300" rtl="0">
                <a:lnSpc>
                  <a:spcPct val="90000"/>
                </a:lnSpc>
                <a:spcBef>
                  <a:spcPct val="0"/>
                </a:spcBef>
                <a:spcAft>
                  <a:spcPct val="35000"/>
                </a:spcAft>
                <a:buNone/>
              </a:pPr>
              <a:endParaRPr lang="en-US" sz="1400" b="0" kern="1200">
                <a:solidFill>
                  <a:schemeClr val="bg1"/>
                </a:solidFill>
                <a:latin typeface="Arial" panose="020B0604020202020204"/>
              </a:endParaRPr>
            </a:p>
          </p:txBody>
        </p:sp>
        <p:sp>
          <p:nvSpPr>
            <p:cNvPr id="42" name="Oval 41" descr="Professor">
              <a:extLst>
                <a:ext uri="{FF2B5EF4-FFF2-40B4-BE49-F238E27FC236}">
                  <a16:creationId xmlns:a16="http://schemas.microsoft.com/office/drawing/2014/main" id="{7E371854-ED2B-4773-A386-AD4475556A15}"/>
                </a:ext>
              </a:extLst>
            </p:cNvPr>
            <p:cNvSpPr/>
            <p:nvPr/>
          </p:nvSpPr>
          <p:spPr>
            <a:xfrm>
              <a:off x="2206544" y="1785693"/>
              <a:ext cx="685800" cy="685800"/>
            </a:xfrm>
            <a:prstGeom prst="ellipse">
              <a:avLst/>
            </a:prstGeom>
            <a:blipFill>
              <a:blip r:embed="rId4" cstate="email">
                <a:extLst>
                  <a:ext uri="{28A0092B-C50C-407E-A947-70E740481C1C}">
                    <a14:useLocalDpi xmlns:a14="http://schemas.microsoft.com/office/drawing/2010/main"/>
                  </a:ext>
                  <a:ext uri="{96DAC541-7B7A-43D3-8B79-37D633B846F1}">
                    <asvg:svgBlip xmlns:asvg="http://schemas.microsoft.com/office/drawing/2016/SVG/main" r:embed="rId5"/>
                  </a:ext>
                </a:extLst>
              </a:blip>
              <a:srcRect/>
              <a:stretch>
                <a:fillRect l="-3000" r="-3000"/>
              </a:stretch>
            </a:blipFill>
            <a:effectLst/>
          </p:spPr>
          <p:style>
            <a:lnRef idx="2">
              <a:schemeClr val="lt1">
                <a:hueOff val="0"/>
                <a:satOff val="0"/>
                <a:lumOff val="0"/>
                <a:alphaOff val="0"/>
              </a:schemeClr>
            </a:lnRef>
            <a:fillRef idx="1">
              <a:scrgbClr r="0" g="0" b="0"/>
            </a:fillRef>
            <a:effectRef idx="0">
              <a:scrgbClr r="0" g="0" b="0"/>
            </a:effectRef>
            <a:fontRef idx="minor">
              <a:schemeClr val="lt1">
                <a:hueOff val="0"/>
                <a:satOff val="0"/>
                <a:lumOff val="0"/>
                <a:alphaOff val="0"/>
              </a:schemeClr>
            </a:fontRef>
          </p:style>
        </p:sp>
        <p:sp>
          <p:nvSpPr>
            <p:cNvPr id="43" name="TextBox 42">
              <a:extLst>
                <a:ext uri="{FF2B5EF4-FFF2-40B4-BE49-F238E27FC236}">
                  <a16:creationId xmlns:a16="http://schemas.microsoft.com/office/drawing/2014/main" id="{F6469D0A-7DDA-4D84-B57C-DF4D84383E84}"/>
                </a:ext>
              </a:extLst>
            </p:cNvPr>
            <p:cNvSpPr txBox="1"/>
            <p:nvPr/>
          </p:nvSpPr>
          <p:spPr>
            <a:xfrm>
              <a:off x="2004969" y="1383577"/>
              <a:ext cx="1125762" cy="261610"/>
            </a:xfrm>
            <a:prstGeom prst="rect">
              <a:avLst/>
            </a:prstGeom>
            <a:noFill/>
          </p:spPr>
          <p:txBody>
            <a:bodyPr wrap="square" rtlCol="0">
              <a:spAutoFit/>
            </a:bodyPr>
            <a:lstStyle/>
            <a:p>
              <a:pPr algn="ctr"/>
              <a:r>
                <a:rPr lang="en-US" sz="1100" b="1" kern="1200">
                  <a:solidFill>
                    <a:schemeClr val="bg1"/>
                  </a:solidFill>
                </a:rPr>
                <a:t>Educators</a:t>
              </a:r>
              <a:endParaRPr lang="en-US" sz="1100" b="1" kern="1200">
                <a:solidFill>
                  <a:schemeClr val="bg1"/>
                </a:solidFill>
                <a:latin typeface="Arial" panose="020B0604020202020204"/>
              </a:endParaRPr>
            </a:p>
          </p:txBody>
        </p:sp>
      </p:grpSp>
      <p:sp>
        <p:nvSpPr>
          <p:cNvPr id="47" name="Slide Number Placeholder 1">
            <a:extLst>
              <a:ext uri="{FF2B5EF4-FFF2-40B4-BE49-F238E27FC236}">
                <a16:creationId xmlns:a16="http://schemas.microsoft.com/office/drawing/2014/main" id="{6841F9BE-E7F1-406E-B6E1-0921F0405C6B}"/>
              </a:ext>
            </a:extLst>
          </p:cNvPr>
          <p:cNvSpPr txBox="1">
            <a:spLocks/>
          </p:cNvSpPr>
          <p:nvPr/>
        </p:nvSpPr>
        <p:spPr bwMode="auto">
          <a:xfrm>
            <a:off x="7210425" y="6594475"/>
            <a:ext cx="1933575" cy="263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r" defTabSz="457200" rtl="0" eaLnBrk="1" latinLnBrk="0" hangingPunct="1">
              <a:spcBef>
                <a:spcPct val="0"/>
              </a:spcBef>
              <a:defRPr sz="800" b="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A56C0EC-3B98-441E-AA55-70D5E6ACE5C8}" type="slidenum">
              <a:rPr kumimoji="0" lang="en-US" sz="8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42</a:t>
            </a:fld>
            <a:endParaRPr kumimoji="0" lang="en-US" sz="800" b="0" i="0" u="none" strike="noStrike" kern="1200" cap="none" spc="0" normalizeH="0" baseline="0" noProof="0">
              <a:ln>
                <a:noFill/>
              </a:ln>
              <a:solidFill>
                <a:srgbClr val="000000"/>
              </a:solidFill>
              <a:effectLst/>
              <a:uLnTx/>
              <a:uFillTx/>
              <a:latin typeface="Arial" panose="020B0604020202020204"/>
              <a:ea typeface="+mn-ea"/>
              <a:cs typeface="+mn-cs"/>
            </a:endParaRPr>
          </a:p>
        </p:txBody>
      </p:sp>
      <p:sp>
        <p:nvSpPr>
          <p:cNvPr id="48" name="TextBox 47">
            <a:extLst>
              <a:ext uri="{FF2B5EF4-FFF2-40B4-BE49-F238E27FC236}">
                <a16:creationId xmlns:a16="http://schemas.microsoft.com/office/drawing/2014/main" id="{AF1475A3-F66E-439E-ABF4-747C8BF2C4A0}"/>
              </a:ext>
            </a:extLst>
          </p:cNvPr>
          <p:cNvSpPr txBox="1"/>
          <p:nvPr/>
        </p:nvSpPr>
        <p:spPr>
          <a:xfrm>
            <a:off x="0" y="6510805"/>
            <a:ext cx="1249212" cy="215444"/>
          </a:xfrm>
          <a:prstGeom prst="rect">
            <a:avLst/>
          </a:prstGeom>
          <a:noFill/>
        </p:spPr>
        <p:txBody>
          <a:bodyPr wrap="square">
            <a:spAutoFit/>
          </a:bodyPr>
          <a:lstStyle/>
          <a:p>
            <a:pPr marL="123822">
              <a:buClr>
                <a:srgbClr val="000000"/>
              </a:buClr>
              <a:buSzPts val="1000"/>
              <a:defRPr/>
            </a:pPr>
            <a:r>
              <a:rPr lang="en-US" sz="800" kern="0">
                <a:solidFill>
                  <a:srgbClr val="000000"/>
                </a:solidFill>
                <a:latin typeface="Arial" panose="020B0604020202020204"/>
                <a:cs typeface="Arial"/>
              </a:rPr>
              <a:t>November 8, 2022</a:t>
            </a:r>
          </a:p>
        </p:txBody>
      </p:sp>
    </p:spTree>
    <p:extLst>
      <p:ext uri="{BB962C8B-B14F-4D97-AF65-F5344CB8AC3E}">
        <p14:creationId xmlns:p14="http://schemas.microsoft.com/office/powerpoint/2010/main" val="375880073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20CA999B-D7E5-2970-D9CA-1D98BCD8CFD0}"/>
              </a:ext>
            </a:extLst>
          </p:cNvPr>
          <p:cNvSpPr txBox="1">
            <a:spLocks/>
          </p:cNvSpPr>
          <p:nvPr/>
        </p:nvSpPr>
        <p:spPr>
          <a:xfrm>
            <a:off x="393045" y="568219"/>
            <a:ext cx="6043176" cy="377026"/>
          </a:xfrm>
          <a:prstGeom prst="rect">
            <a:avLst/>
          </a:prstGeom>
          <a:noFill/>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defPPr>
              <a:defRPr lang="en-US"/>
            </a:defPPr>
            <a:lvl1pPr marR="0" lvl="0" indent="0" defTabSz="914400" fontAlgn="auto">
              <a:lnSpc>
                <a:spcPct val="100000"/>
              </a:lnSpc>
              <a:spcBef>
                <a:spcPts val="0"/>
              </a:spcBef>
              <a:spcAft>
                <a:spcPts val="0"/>
              </a:spcAft>
              <a:buClrTx/>
              <a:buSzTx/>
              <a:buFontTx/>
              <a:buNone/>
              <a:tabLst/>
              <a:defRPr sz="2000" b="1">
                <a:solidFill>
                  <a:srgbClr val="0000E5"/>
                </a:solidFill>
                <a:latin typeface="Arial" panose="020B0604020202020204"/>
              </a:defRPr>
            </a:lvl1pPr>
            <a:lvl2pPr algn="l" rtl="0" eaLnBrk="1" fontAlgn="base" hangingPunct="1">
              <a:spcBef>
                <a:spcPct val="0"/>
              </a:spcBef>
              <a:spcAft>
                <a:spcPct val="0"/>
              </a:spcAft>
              <a:defRPr sz="2400" b="1">
                <a:solidFill>
                  <a:srgbClr val="0033CC"/>
                </a:solidFill>
                <a:latin typeface="Verdana" pitchFamily="34" charset="0"/>
                <a:cs typeface="Arial" charset="0"/>
              </a:defRPr>
            </a:lvl2pPr>
            <a:lvl3pPr algn="l" rtl="0" eaLnBrk="1" fontAlgn="base" hangingPunct="1">
              <a:spcBef>
                <a:spcPct val="0"/>
              </a:spcBef>
              <a:spcAft>
                <a:spcPct val="0"/>
              </a:spcAft>
              <a:defRPr sz="2400" b="1">
                <a:solidFill>
                  <a:srgbClr val="0033CC"/>
                </a:solidFill>
                <a:latin typeface="Verdana" pitchFamily="34" charset="0"/>
                <a:cs typeface="Arial" charset="0"/>
              </a:defRPr>
            </a:lvl3pPr>
            <a:lvl4pPr algn="l" rtl="0" eaLnBrk="1" fontAlgn="base" hangingPunct="1">
              <a:spcBef>
                <a:spcPct val="0"/>
              </a:spcBef>
              <a:spcAft>
                <a:spcPct val="0"/>
              </a:spcAft>
              <a:defRPr sz="2400" b="1">
                <a:solidFill>
                  <a:srgbClr val="0033CC"/>
                </a:solidFill>
                <a:latin typeface="Verdana" pitchFamily="34" charset="0"/>
                <a:cs typeface="Arial" charset="0"/>
              </a:defRPr>
            </a:lvl4pPr>
            <a:lvl5pPr algn="l" rtl="0" eaLnBrk="1" fontAlgn="base" hangingPunct="1">
              <a:spcBef>
                <a:spcPct val="0"/>
              </a:spcBef>
              <a:spcAft>
                <a:spcPct val="0"/>
              </a:spcAft>
              <a:defRPr sz="2400" b="1">
                <a:solidFill>
                  <a:srgbClr val="0033CC"/>
                </a:solidFill>
                <a:latin typeface="Verdana" pitchFamily="34" charset="0"/>
                <a:cs typeface="Arial" charset="0"/>
              </a:defRPr>
            </a:lvl5pPr>
            <a:lvl6pPr marL="457200" algn="l" rtl="0" eaLnBrk="1" fontAlgn="base" hangingPunct="1">
              <a:spcBef>
                <a:spcPct val="0"/>
              </a:spcBef>
              <a:spcAft>
                <a:spcPct val="0"/>
              </a:spcAft>
              <a:defRPr sz="2400" b="1">
                <a:solidFill>
                  <a:srgbClr val="0033CC"/>
                </a:solidFill>
                <a:latin typeface="Verdana" pitchFamily="34" charset="0"/>
                <a:cs typeface="Arial" charset="0"/>
              </a:defRPr>
            </a:lvl6pPr>
            <a:lvl7pPr marL="914400" algn="l" rtl="0" eaLnBrk="1" fontAlgn="base" hangingPunct="1">
              <a:spcBef>
                <a:spcPct val="0"/>
              </a:spcBef>
              <a:spcAft>
                <a:spcPct val="0"/>
              </a:spcAft>
              <a:defRPr sz="2400" b="1">
                <a:solidFill>
                  <a:srgbClr val="0033CC"/>
                </a:solidFill>
                <a:latin typeface="Verdana" pitchFamily="34" charset="0"/>
                <a:cs typeface="Arial" charset="0"/>
              </a:defRPr>
            </a:lvl7pPr>
            <a:lvl8pPr marL="1371600" algn="l" rtl="0" eaLnBrk="1" fontAlgn="base" hangingPunct="1">
              <a:spcBef>
                <a:spcPct val="0"/>
              </a:spcBef>
              <a:spcAft>
                <a:spcPct val="0"/>
              </a:spcAft>
              <a:defRPr sz="2400" b="1">
                <a:solidFill>
                  <a:srgbClr val="0033CC"/>
                </a:solidFill>
                <a:latin typeface="Verdana" pitchFamily="34" charset="0"/>
                <a:cs typeface="Arial" charset="0"/>
              </a:defRPr>
            </a:lvl8pPr>
            <a:lvl9pPr marL="1828800" algn="l" rtl="0" eaLnBrk="1" fontAlgn="base" hangingPunct="1">
              <a:spcBef>
                <a:spcPct val="0"/>
              </a:spcBef>
              <a:spcAft>
                <a:spcPct val="0"/>
              </a:spcAft>
              <a:defRPr sz="2400" b="1">
                <a:solidFill>
                  <a:srgbClr val="0033CC"/>
                </a:solidFill>
                <a:latin typeface="Verdana" pitchFamily="34" charset="0"/>
                <a:cs typeface="Arial" charset="0"/>
              </a:defRPr>
            </a:lvl9pPr>
          </a:lstStyle>
          <a:p>
            <a:r>
              <a:rPr lang="en-US">
                <a:solidFill>
                  <a:srgbClr val="00269E"/>
                </a:solidFill>
              </a:rPr>
              <a:t>Proposed FY24 Budget Priorities</a:t>
            </a:r>
          </a:p>
        </p:txBody>
      </p:sp>
      <p:sp>
        <p:nvSpPr>
          <p:cNvPr id="29" name="TextBox 28">
            <a:extLst>
              <a:ext uri="{FF2B5EF4-FFF2-40B4-BE49-F238E27FC236}">
                <a16:creationId xmlns:a16="http://schemas.microsoft.com/office/drawing/2014/main" id="{1D635219-0EB2-4DCE-9293-0269C4ABB8FB}"/>
              </a:ext>
            </a:extLst>
          </p:cNvPr>
          <p:cNvSpPr txBox="1"/>
          <p:nvPr/>
        </p:nvSpPr>
        <p:spPr>
          <a:xfrm>
            <a:off x="1841522" y="1099691"/>
            <a:ext cx="6767794" cy="3893374"/>
          </a:xfrm>
          <a:prstGeom prst="rect">
            <a:avLst/>
          </a:prstGeom>
          <a:solidFill>
            <a:srgbClr val="E1EFFF"/>
          </a:solidFill>
        </p:spPr>
        <p:txBody>
          <a:bodyPr wrap="square" lIns="91440" tIns="45720" rIns="91440" bIns="45720" rtlCol="0" anchor="t">
            <a:spAutoFit/>
          </a:bodyPr>
          <a:lstStyle/>
          <a:p>
            <a:r>
              <a:rPr lang="en-US" sz="1300" b="1"/>
              <a:t>Continuation of Commonwealth Cares for Children (C3)</a:t>
            </a:r>
          </a:p>
          <a:p>
            <a:r>
              <a:rPr lang="en-US" sz="1300"/>
              <a:t>Maintain the current grant funding level, structure and formula through FY24, with an enhanced focused on workforce development, compensation &amp; quality. </a:t>
            </a:r>
            <a:endParaRPr lang="en-US" sz="1300">
              <a:cs typeface="Arial"/>
            </a:endParaRPr>
          </a:p>
          <a:p>
            <a:endParaRPr lang="en-US" sz="1300"/>
          </a:p>
          <a:p>
            <a:r>
              <a:rPr lang="en-US" sz="1300" b="1"/>
              <a:t>FCC Homeownership &amp; Improvement Program</a:t>
            </a:r>
          </a:p>
          <a:p>
            <a:r>
              <a:rPr lang="en-US" sz="1300"/>
              <a:t>Establish a dedicated pool of funding, administered in partnership with MassHousing, to provide Family Child Care programs with critical capital support, similar to EEOST capital funding available to center-based non-profit early education and out-of-school time providers.</a:t>
            </a:r>
          </a:p>
          <a:p>
            <a:endParaRPr lang="en-US" sz="1300"/>
          </a:p>
          <a:p>
            <a:r>
              <a:rPr lang="en-US" sz="1300" b="1"/>
              <a:t>Early Education and Care Program Safety aligned with School Safety Initiatives</a:t>
            </a:r>
          </a:p>
          <a:p>
            <a:r>
              <a:rPr lang="en-US" sz="1300"/>
              <a:t>Allocate funding for school safety initiatives designed specifically for early education and care spaces, paired with meaningful steps towards providing programs with resources needed to plan, prepare, and practice for various emergency scenarios</a:t>
            </a:r>
          </a:p>
          <a:p>
            <a:pPr marL="171450" indent="-171450">
              <a:buFont typeface="Arial" panose="020B0604020202020204" pitchFamily="34" charset="0"/>
              <a:buChar char="•"/>
            </a:pPr>
            <a:endParaRPr lang="en-US" sz="1300"/>
          </a:p>
          <a:p>
            <a:r>
              <a:rPr lang="en-US" sz="1300" b="1"/>
              <a:t>Incentivizing Innovation</a:t>
            </a:r>
          </a:p>
          <a:p>
            <a:r>
              <a:rPr lang="en-US" sz="1300"/>
              <a:t>Establish an innovation fund, which would serve as incubator funding to pilot new models and approaches to child care that can help improve access as more parents and caregivers are working dynamic, non-traditional hours.</a:t>
            </a:r>
          </a:p>
        </p:txBody>
      </p:sp>
      <p:sp>
        <p:nvSpPr>
          <p:cNvPr id="30" name="TextBox 29">
            <a:extLst>
              <a:ext uri="{FF2B5EF4-FFF2-40B4-BE49-F238E27FC236}">
                <a16:creationId xmlns:a16="http://schemas.microsoft.com/office/drawing/2014/main" id="{FE0C65DD-DB3A-4248-9864-83864BF8D4E7}"/>
              </a:ext>
            </a:extLst>
          </p:cNvPr>
          <p:cNvSpPr txBox="1"/>
          <p:nvPr/>
        </p:nvSpPr>
        <p:spPr>
          <a:xfrm>
            <a:off x="1841522" y="5270785"/>
            <a:ext cx="6767794" cy="892552"/>
          </a:xfrm>
          <a:prstGeom prst="rect">
            <a:avLst/>
          </a:prstGeom>
          <a:solidFill>
            <a:srgbClr val="E1EFFF"/>
          </a:solidFill>
        </p:spPr>
        <p:txBody>
          <a:bodyPr wrap="square" lIns="91440" tIns="45720" rIns="91440" bIns="45720" rtlCol="0" anchor="t">
            <a:spAutoFit/>
          </a:bodyPr>
          <a:lstStyle/>
          <a:p>
            <a:r>
              <a:rPr lang="en-US" sz="1300" b="1"/>
              <a:t>Agency Capacity to Respond to Challenges &amp; Opportunities Now and in the Future</a:t>
            </a:r>
          </a:p>
          <a:p>
            <a:r>
              <a:rPr lang="en-US" sz="1300"/>
              <a:t>Continue to build internal capacity within EEC and investments in the agency’s ongoing effort to modernize its IT systems to provide a strong foundation for the agency to execute on its mission and new initiatives.</a:t>
            </a:r>
            <a:endParaRPr lang="en-US" sz="1300">
              <a:cs typeface="Arial"/>
            </a:endParaRPr>
          </a:p>
        </p:txBody>
      </p:sp>
      <p:grpSp>
        <p:nvGrpSpPr>
          <p:cNvPr id="33" name="Group 32">
            <a:extLst>
              <a:ext uri="{FF2B5EF4-FFF2-40B4-BE49-F238E27FC236}">
                <a16:creationId xmlns:a16="http://schemas.microsoft.com/office/drawing/2014/main" id="{9C14E8C5-3D3B-4A63-970C-AE0E87002D40}"/>
              </a:ext>
            </a:extLst>
          </p:cNvPr>
          <p:cNvGrpSpPr/>
          <p:nvPr/>
        </p:nvGrpSpPr>
        <p:grpSpPr>
          <a:xfrm>
            <a:off x="468460" y="2403608"/>
            <a:ext cx="1165280" cy="1278595"/>
            <a:chOff x="1975948" y="2644391"/>
            <a:chExt cx="1165280" cy="1278595"/>
          </a:xfrm>
        </p:grpSpPr>
        <p:sp>
          <p:nvSpPr>
            <p:cNvPr id="38" name="Freeform: Shape 37">
              <a:extLst>
                <a:ext uri="{FF2B5EF4-FFF2-40B4-BE49-F238E27FC236}">
                  <a16:creationId xmlns:a16="http://schemas.microsoft.com/office/drawing/2014/main" id="{1D94CDCE-1A60-466B-B65B-09FA12CBEA10}"/>
                </a:ext>
              </a:extLst>
            </p:cNvPr>
            <p:cNvSpPr/>
            <p:nvPr/>
          </p:nvSpPr>
          <p:spPr>
            <a:xfrm>
              <a:off x="1975948" y="2644391"/>
              <a:ext cx="1165280" cy="1278595"/>
            </a:xfrm>
            <a:custGeom>
              <a:avLst/>
              <a:gdLst>
                <a:gd name="connsiteX0" fmla="*/ 0 w 1984745"/>
                <a:gd name="connsiteY0" fmla="*/ 198475 h 4283897"/>
                <a:gd name="connsiteX1" fmla="*/ 198475 w 1984745"/>
                <a:gd name="connsiteY1" fmla="*/ 0 h 4283897"/>
                <a:gd name="connsiteX2" fmla="*/ 1786271 w 1984745"/>
                <a:gd name="connsiteY2" fmla="*/ 0 h 4283897"/>
                <a:gd name="connsiteX3" fmla="*/ 1984746 w 1984745"/>
                <a:gd name="connsiteY3" fmla="*/ 198475 h 4283897"/>
                <a:gd name="connsiteX4" fmla="*/ 1984745 w 1984745"/>
                <a:gd name="connsiteY4" fmla="*/ 4085423 h 4283897"/>
                <a:gd name="connsiteX5" fmla="*/ 1786270 w 1984745"/>
                <a:gd name="connsiteY5" fmla="*/ 4283898 h 4283897"/>
                <a:gd name="connsiteX6" fmla="*/ 198475 w 1984745"/>
                <a:gd name="connsiteY6" fmla="*/ 4283897 h 4283897"/>
                <a:gd name="connsiteX7" fmla="*/ 0 w 1984745"/>
                <a:gd name="connsiteY7" fmla="*/ 4085422 h 4283897"/>
                <a:gd name="connsiteX8" fmla="*/ 0 w 1984745"/>
                <a:gd name="connsiteY8" fmla="*/ 198475 h 4283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84745" h="4283897">
                  <a:moveTo>
                    <a:pt x="0" y="198475"/>
                  </a:moveTo>
                  <a:cubicBezTo>
                    <a:pt x="0" y="88860"/>
                    <a:pt x="88860" y="0"/>
                    <a:pt x="198475" y="0"/>
                  </a:cubicBezTo>
                  <a:lnTo>
                    <a:pt x="1786271" y="0"/>
                  </a:lnTo>
                  <a:cubicBezTo>
                    <a:pt x="1895886" y="0"/>
                    <a:pt x="1984746" y="88860"/>
                    <a:pt x="1984746" y="198475"/>
                  </a:cubicBezTo>
                  <a:cubicBezTo>
                    <a:pt x="1984746" y="1494124"/>
                    <a:pt x="1984745" y="2789774"/>
                    <a:pt x="1984745" y="4085423"/>
                  </a:cubicBezTo>
                  <a:cubicBezTo>
                    <a:pt x="1984745" y="4195038"/>
                    <a:pt x="1895885" y="4283898"/>
                    <a:pt x="1786270" y="4283898"/>
                  </a:cubicBezTo>
                  <a:lnTo>
                    <a:pt x="198475" y="4283897"/>
                  </a:lnTo>
                  <a:cubicBezTo>
                    <a:pt x="88860" y="4283897"/>
                    <a:pt x="0" y="4195037"/>
                    <a:pt x="0" y="4085422"/>
                  </a:cubicBezTo>
                  <a:lnTo>
                    <a:pt x="0" y="198475"/>
                  </a:lnTo>
                  <a:close/>
                </a:path>
              </a:pathLst>
            </a:custGeom>
            <a:solidFill>
              <a:srgbClr val="3294B9"/>
            </a:solidFill>
            <a:effectLst>
              <a:outerShdw blurRad="50800" dist="38100" dir="2700000" algn="tl" rotWithShape="0">
                <a:prstClr val="black">
                  <a:alpha val="40000"/>
                </a:prstClr>
              </a:outerShdw>
            </a:effectLst>
          </p:spPr>
          <p:style>
            <a:lnRef idx="2">
              <a:schemeClr val="lt1">
                <a:hueOff val="0"/>
                <a:satOff val="0"/>
                <a:lumOff val="0"/>
                <a:alphaOff val="0"/>
              </a:schemeClr>
            </a:lnRef>
            <a:fillRef idx="1">
              <a:scrgbClr r="0" g="0" b="0"/>
            </a:fillRef>
            <a:effectRef idx="0">
              <a:scrgbClr r="0" g="0" b="0"/>
            </a:effectRef>
            <a:fontRef idx="minor">
              <a:schemeClr val="lt1"/>
            </a:fontRef>
          </p:style>
          <p:txBody>
            <a:bodyPr spcFirstLastPara="0" vert="horz" wrap="square" lIns="99568" tIns="1813126" rIns="99568" bIns="956349" numCol="1" spcCol="1270" anchor="ctr" anchorCtr="0">
              <a:noAutofit/>
            </a:bodyPr>
            <a:lstStyle/>
            <a:p>
              <a:pPr marL="0" lvl="0" indent="0" algn="ctr" defTabSz="622300" rtl="0">
                <a:lnSpc>
                  <a:spcPct val="90000"/>
                </a:lnSpc>
                <a:spcBef>
                  <a:spcPct val="0"/>
                </a:spcBef>
                <a:spcAft>
                  <a:spcPct val="35000"/>
                </a:spcAft>
                <a:buNone/>
              </a:pPr>
              <a:endParaRPr lang="en-US" sz="1400" b="0" kern="1200">
                <a:solidFill>
                  <a:schemeClr val="bg1"/>
                </a:solidFill>
                <a:latin typeface="Arial" panose="020B0604020202020204"/>
              </a:endParaRPr>
            </a:p>
          </p:txBody>
        </p:sp>
        <p:sp>
          <p:nvSpPr>
            <p:cNvPr id="39" name="Oval 38" descr="Playground">
              <a:extLst>
                <a:ext uri="{FF2B5EF4-FFF2-40B4-BE49-F238E27FC236}">
                  <a16:creationId xmlns:a16="http://schemas.microsoft.com/office/drawing/2014/main" id="{0A81E13E-52A8-4A0F-94FF-3EC6F4AD2196}"/>
                </a:ext>
              </a:extLst>
            </p:cNvPr>
            <p:cNvSpPr/>
            <p:nvPr/>
          </p:nvSpPr>
          <p:spPr>
            <a:xfrm>
              <a:off x="2215688" y="3143245"/>
              <a:ext cx="685800" cy="685800"/>
            </a:xfrm>
            <a:prstGeom prst="ellipse">
              <a:avLst/>
            </a:prstGeom>
            <a:blipFill>
              <a:blip r:embed="rId2" cstate="email">
                <a:extLst>
                  <a:ext uri="{28A0092B-C50C-407E-A947-70E740481C1C}">
                    <a14:useLocalDpi xmlns:a14="http://schemas.microsoft.com/office/drawing/2010/main"/>
                  </a:ext>
                  <a:ext uri="{96DAC541-7B7A-43D3-8B79-37D633B846F1}">
                    <asvg:svgBlip xmlns:asvg="http://schemas.microsoft.com/office/drawing/2016/SVG/main" r:embed="rId3"/>
                  </a:ext>
                </a:extLst>
              </a:blip>
              <a:srcRect/>
              <a:stretch>
                <a:fillRect l="-3000" r="-3000"/>
              </a:stretch>
            </a:blipFill>
            <a:effectLst/>
          </p:spPr>
          <p:style>
            <a:lnRef idx="2">
              <a:schemeClr val="lt1">
                <a:hueOff val="0"/>
                <a:satOff val="0"/>
                <a:lumOff val="0"/>
                <a:alphaOff val="0"/>
              </a:schemeClr>
            </a:lnRef>
            <a:fillRef idx="1">
              <a:scrgbClr r="0" g="0" b="0"/>
            </a:fillRef>
            <a:effectRef idx="0">
              <a:scrgbClr r="0" g="0" b="0"/>
            </a:effectRef>
            <a:fontRef idx="minor">
              <a:schemeClr val="lt1">
                <a:hueOff val="0"/>
                <a:satOff val="0"/>
                <a:lumOff val="0"/>
                <a:alphaOff val="0"/>
              </a:schemeClr>
            </a:fontRef>
          </p:style>
        </p:sp>
        <p:sp>
          <p:nvSpPr>
            <p:cNvPr id="40" name="TextBox 39">
              <a:extLst>
                <a:ext uri="{FF2B5EF4-FFF2-40B4-BE49-F238E27FC236}">
                  <a16:creationId xmlns:a16="http://schemas.microsoft.com/office/drawing/2014/main" id="{5683C15A-9418-43D1-A10C-7D87C8B39A6B}"/>
                </a:ext>
              </a:extLst>
            </p:cNvPr>
            <p:cNvSpPr txBox="1"/>
            <p:nvPr/>
          </p:nvSpPr>
          <p:spPr>
            <a:xfrm>
              <a:off x="1975948" y="2741129"/>
              <a:ext cx="1165280" cy="261610"/>
            </a:xfrm>
            <a:prstGeom prst="rect">
              <a:avLst/>
            </a:prstGeom>
            <a:noFill/>
          </p:spPr>
          <p:txBody>
            <a:bodyPr wrap="square" rtlCol="0">
              <a:spAutoFit/>
            </a:bodyPr>
            <a:lstStyle/>
            <a:p>
              <a:pPr algn="ctr"/>
              <a:r>
                <a:rPr lang="en-US" sz="1100" b="1" kern="1200">
                  <a:solidFill>
                    <a:schemeClr val="bg1"/>
                  </a:solidFill>
                </a:rPr>
                <a:t>Programs</a:t>
              </a:r>
              <a:endParaRPr lang="en-US" sz="1200" b="1" kern="1200">
                <a:solidFill>
                  <a:schemeClr val="bg1"/>
                </a:solidFill>
                <a:latin typeface="Arial" panose="020B0604020202020204"/>
              </a:endParaRPr>
            </a:p>
          </p:txBody>
        </p:sp>
      </p:grpSp>
      <p:grpSp>
        <p:nvGrpSpPr>
          <p:cNvPr id="34" name="Group 33">
            <a:extLst>
              <a:ext uri="{FF2B5EF4-FFF2-40B4-BE49-F238E27FC236}">
                <a16:creationId xmlns:a16="http://schemas.microsoft.com/office/drawing/2014/main" id="{6489DE73-5E25-42BE-9D4B-435EFFF58199}"/>
              </a:ext>
            </a:extLst>
          </p:cNvPr>
          <p:cNvGrpSpPr/>
          <p:nvPr/>
        </p:nvGrpSpPr>
        <p:grpSpPr>
          <a:xfrm>
            <a:off x="468459" y="5077764"/>
            <a:ext cx="1165281" cy="1278595"/>
            <a:chOff x="3282354" y="2644391"/>
            <a:chExt cx="1165281" cy="1278595"/>
          </a:xfrm>
        </p:grpSpPr>
        <p:sp>
          <p:nvSpPr>
            <p:cNvPr id="35" name="Freeform: Shape 34">
              <a:extLst>
                <a:ext uri="{FF2B5EF4-FFF2-40B4-BE49-F238E27FC236}">
                  <a16:creationId xmlns:a16="http://schemas.microsoft.com/office/drawing/2014/main" id="{9B144E52-3CE6-49CB-BC44-D43897564708}"/>
                </a:ext>
              </a:extLst>
            </p:cNvPr>
            <p:cNvSpPr/>
            <p:nvPr/>
          </p:nvSpPr>
          <p:spPr>
            <a:xfrm>
              <a:off x="3282355" y="2644391"/>
              <a:ext cx="1165280" cy="1278595"/>
            </a:xfrm>
            <a:custGeom>
              <a:avLst/>
              <a:gdLst>
                <a:gd name="connsiteX0" fmla="*/ 0 w 1984745"/>
                <a:gd name="connsiteY0" fmla="*/ 198475 h 4283897"/>
                <a:gd name="connsiteX1" fmla="*/ 198475 w 1984745"/>
                <a:gd name="connsiteY1" fmla="*/ 0 h 4283897"/>
                <a:gd name="connsiteX2" fmla="*/ 1786271 w 1984745"/>
                <a:gd name="connsiteY2" fmla="*/ 0 h 4283897"/>
                <a:gd name="connsiteX3" fmla="*/ 1984746 w 1984745"/>
                <a:gd name="connsiteY3" fmla="*/ 198475 h 4283897"/>
                <a:gd name="connsiteX4" fmla="*/ 1984745 w 1984745"/>
                <a:gd name="connsiteY4" fmla="*/ 4085423 h 4283897"/>
                <a:gd name="connsiteX5" fmla="*/ 1786270 w 1984745"/>
                <a:gd name="connsiteY5" fmla="*/ 4283898 h 4283897"/>
                <a:gd name="connsiteX6" fmla="*/ 198475 w 1984745"/>
                <a:gd name="connsiteY6" fmla="*/ 4283897 h 4283897"/>
                <a:gd name="connsiteX7" fmla="*/ 0 w 1984745"/>
                <a:gd name="connsiteY7" fmla="*/ 4085422 h 4283897"/>
                <a:gd name="connsiteX8" fmla="*/ 0 w 1984745"/>
                <a:gd name="connsiteY8" fmla="*/ 198475 h 4283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84745" h="4283897">
                  <a:moveTo>
                    <a:pt x="0" y="198475"/>
                  </a:moveTo>
                  <a:cubicBezTo>
                    <a:pt x="0" y="88860"/>
                    <a:pt x="88860" y="0"/>
                    <a:pt x="198475" y="0"/>
                  </a:cubicBezTo>
                  <a:lnTo>
                    <a:pt x="1786271" y="0"/>
                  </a:lnTo>
                  <a:cubicBezTo>
                    <a:pt x="1895886" y="0"/>
                    <a:pt x="1984746" y="88860"/>
                    <a:pt x="1984746" y="198475"/>
                  </a:cubicBezTo>
                  <a:cubicBezTo>
                    <a:pt x="1984746" y="1494124"/>
                    <a:pt x="1984745" y="2789774"/>
                    <a:pt x="1984745" y="4085423"/>
                  </a:cubicBezTo>
                  <a:cubicBezTo>
                    <a:pt x="1984745" y="4195038"/>
                    <a:pt x="1895885" y="4283898"/>
                    <a:pt x="1786270" y="4283898"/>
                  </a:cubicBezTo>
                  <a:lnTo>
                    <a:pt x="198475" y="4283897"/>
                  </a:lnTo>
                  <a:cubicBezTo>
                    <a:pt x="88860" y="4283897"/>
                    <a:pt x="0" y="4195037"/>
                    <a:pt x="0" y="4085422"/>
                  </a:cubicBezTo>
                  <a:lnTo>
                    <a:pt x="0" y="198475"/>
                  </a:lnTo>
                  <a:close/>
                </a:path>
              </a:pathLst>
            </a:custGeom>
            <a:solidFill>
              <a:srgbClr val="3294B9"/>
            </a:solidFill>
            <a:effectLst>
              <a:outerShdw blurRad="50800" dist="38100" dir="2700000" algn="tl" rotWithShape="0">
                <a:prstClr val="black">
                  <a:alpha val="40000"/>
                </a:prstClr>
              </a:outerShdw>
            </a:effectLst>
          </p:spPr>
          <p:style>
            <a:lnRef idx="2">
              <a:schemeClr val="lt1">
                <a:hueOff val="0"/>
                <a:satOff val="0"/>
                <a:lumOff val="0"/>
                <a:alphaOff val="0"/>
              </a:schemeClr>
            </a:lnRef>
            <a:fillRef idx="1">
              <a:scrgbClr r="0" g="0" b="0"/>
            </a:fillRef>
            <a:effectRef idx="0">
              <a:scrgbClr r="0" g="0" b="0"/>
            </a:effectRef>
            <a:fontRef idx="minor">
              <a:schemeClr val="lt1"/>
            </a:fontRef>
          </p:style>
          <p:txBody>
            <a:bodyPr spcFirstLastPara="0" vert="horz" wrap="square" lIns="99568" tIns="1813126" rIns="99568" bIns="956349" numCol="1" spcCol="1270" anchor="ctr" anchorCtr="0">
              <a:noAutofit/>
            </a:bodyPr>
            <a:lstStyle/>
            <a:p>
              <a:pPr marL="0" lvl="0" indent="0" algn="ctr" defTabSz="622300">
                <a:lnSpc>
                  <a:spcPct val="90000"/>
                </a:lnSpc>
                <a:spcBef>
                  <a:spcPct val="0"/>
                </a:spcBef>
                <a:spcAft>
                  <a:spcPct val="35000"/>
                </a:spcAft>
                <a:buNone/>
              </a:pPr>
              <a:endParaRPr lang="en-US" sz="1400" b="0" kern="1200">
                <a:solidFill>
                  <a:schemeClr val="bg1"/>
                </a:solidFill>
              </a:endParaRPr>
            </a:p>
          </p:txBody>
        </p:sp>
        <p:sp>
          <p:nvSpPr>
            <p:cNvPr id="36" name="Oval 35" descr="Continuous Improvement">
              <a:extLst>
                <a:ext uri="{FF2B5EF4-FFF2-40B4-BE49-F238E27FC236}">
                  <a16:creationId xmlns:a16="http://schemas.microsoft.com/office/drawing/2014/main" id="{7D1E2E56-0422-4C72-95FE-85A3603C6D01}"/>
                </a:ext>
              </a:extLst>
            </p:cNvPr>
            <p:cNvSpPr/>
            <p:nvPr/>
          </p:nvSpPr>
          <p:spPr>
            <a:xfrm>
              <a:off x="3522095" y="3143245"/>
              <a:ext cx="685800" cy="685800"/>
            </a:xfrm>
            <a:prstGeom prst="ellipse">
              <a:avLst/>
            </a:prstGeom>
            <a:blipFill>
              <a:blip r:embed="rId4" cstate="email">
                <a:extLst>
                  <a:ext uri="{28A0092B-C50C-407E-A947-70E740481C1C}">
                    <a14:useLocalDpi xmlns:a14="http://schemas.microsoft.com/office/drawing/2010/main"/>
                  </a:ext>
                  <a:ext uri="{96DAC541-7B7A-43D3-8B79-37D633B846F1}">
                    <asvg:svgBlip xmlns:asvg="http://schemas.microsoft.com/office/drawing/2016/SVG/main" r:embed="rId5"/>
                  </a:ext>
                </a:extLst>
              </a:blip>
              <a:srcRect/>
              <a:stretch>
                <a:fillRect l="-3000" r="-3000"/>
              </a:stretch>
            </a:blipFill>
            <a:effectLst/>
          </p:spPr>
          <p:style>
            <a:lnRef idx="2">
              <a:schemeClr val="lt1">
                <a:hueOff val="0"/>
                <a:satOff val="0"/>
                <a:lumOff val="0"/>
                <a:alphaOff val="0"/>
              </a:schemeClr>
            </a:lnRef>
            <a:fillRef idx="1">
              <a:scrgbClr r="0" g="0" b="0"/>
            </a:fillRef>
            <a:effectRef idx="0">
              <a:scrgbClr r="0" g="0" b="0"/>
            </a:effectRef>
            <a:fontRef idx="minor">
              <a:schemeClr val="lt1">
                <a:hueOff val="0"/>
                <a:satOff val="0"/>
                <a:lumOff val="0"/>
                <a:alphaOff val="0"/>
              </a:schemeClr>
            </a:fontRef>
          </p:style>
        </p:sp>
        <p:sp>
          <p:nvSpPr>
            <p:cNvPr id="37" name="TextBox 36">
              <a:extLst>
                <a:ext uri="{FF2B5EF4-FFF2-40B4-BE49-F238E27FC236}">
                  <a16:creationId xmlns:a16="http://schemas.microsoft.com/office/drawing/2014/main" id="{24E05AC8-1D16-4EB7-9D0C-D03E06CD47C9}"/>
                </a:ext>
              </a:extLst>
            </p:cNvPr>
            <p:cNvSpPr txBox="1"/>
            <p:nvPr/>
          </p:nvSpPr>
          <p:spPr>
            <a:xfrm>
              <a:off x="3282354" y="2763013"/>
              <a:ext cx="1165281" cy="261610"/>
            </a:xfrm>
            <a:prstGeom prst="rect">
              <a:avLst/>
            </a:prstGeom>
            <a:noFill/>
          </p:spPr>
          <p:txBody>
            <a:bodyPr wrap="square" rtlCol="0">
              <a:spAutoFit/>
            </a:bodyPr>
            <a:lstStyle/>
            <a:p>
              <a:pPr algn="ctr"/>
              <a:r>
                <a:rPr lang="en-US" sz="1100" b="1" kern="1200">
                  <a:solidFill>
                    <a:schemeClr val="bg1"/>
                  </a:solidFill>
                </a:rPr>
                <a:t>State System</a:t>
              </a:r>
              <a:endParaRPr lang="en-US" sz="1100" b="1" kern="1200">
                <a:solidFill>
                  <a:schemeClr val="bg1"/>
                </a:solidFill>
                <a:latin typeface="Arial" panose="020B0604020202020204"/>
              </a:endParaRPr>
            </a:p>
          </p:txBody>
        </p:sp>
      </p:grpSp>
      <p:sp>
        <p:nvSpPr>
          <p:cNvPr id="48" name="Slide Number Placeholder 1">
            <a:extLst>
              <a:ext uri="{FF2B5EF4-FFF2-40B4-BE49-F238E27FC236}">
                <a16:creationId xmlns:a16="http://schemas.microsoft.com/office/drawing/2014/main" id="{0B0437B8-A658-4924-BFE2-5426AD7F541E}"/>
              </a:ext>
            </a:extLst>
          </p:cNvPr>
          <p:cNvSpPr txBox="1">
            <a:spLocks/>
          </p:cNvSpPr>
          <p:nvPr/>
        </p:nvSpPr>
        <p:spPr bwMode="auto">
          <a:xfrm>
            <a:off x="7210425" y="6594475"/>
            <a:ext cx="1933575" cy="263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r" defTabSz="457200" rtl="0" eaLnBrk="1" latinLnBrk="0" hangingPunct="1">
              <a:spcBef>
                <a:spcPct val="0"/>
              </a:spcBef>
              <a:defRPr sz="800" b="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A56C0EC-3B98-441E-AA55-70D5E6ACE5C8}" type="slidenum">
              <a:rPr kumimoji="0" lang="en-US" sz="8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43</a:t>
            </a:fld>
            <a:endParaRPr kumimoji="0" lang="en-US" sz="800" b="0" i="0" u="none" strike="noStrike" kern="1200" cap="none" spc="0" normalizeH="0" baseline="0" noProof="0">
              <a:ln>
                <a:noFill/>
              </a:ln>
              <a:solidFill>
                <a:srgbClr val="000000"/>
              </a:solidFill>
              <a:effectLst/>
              <a:uLnTx/>
              <a:uFillTx/>
              <a:latin typeface="Arial" panose="020B0604020202020204"/>
              <a:ea typeface="+mn-ea"/>
              <a:cs typeface="+mn-cs"/>
            </a:endParaRPr>
          </a:p>
        </p:txBody>
      </p:sp>
      <p:sp>
        <p:nvSpPr>
          <p:cNvPr id="50" name="TextBox 49">
            <a:extLst>
              <a:ext uri="{FF2B5EF4-FFF2-40B4-BE49-F238E27FC236}">
                <a16:creationId xmlns:a16="http://schemas.microsoft.com/office/drawing/2014/main" id="{D3FD0041-6804-427F-AC36-434BFD4D1018}"/>
              </a:ext>
            </a:extLst>
          </p:cNvPr>
          <p:cNvSpPr txBox="1"/>
          <p:nvPr/>
        </p:nvSpPr>
        <p:spPr>
          <a:xfrm>
            <a:off x="0" y="6510805"/>
            <a:ext cx="1249212" cy="215444"/>
          </a:xfrm>
          <a:prstGeom prst="rect">
            <a:avLst/>
          </a:prstGeom>
          <a:noFill/>
        </p:spPr>
        <p:txBody>
          <a:bodyPr wrap="square">
            <a:spAutoFit/>
          </a:bodyPr>
          <a:lstStyle/>
          <a:p>
            <a:pPr marL="123822">
              <a:buClr>
                <a:srgbClr val="000000"/>
              </a:buClr>
              <a:buSzPts val="1000"/>
              <a:defRPr/>
            </a:pPr>
            <a:r>
              <a:rPr lang="en-US" sz="800" kern="0">
                <a:solidFill>
                  <a:srgbClr val="000000"/>
                </a:solidFill>
                <a:latin typeface="Arial" panose="020B0604020202020204"/>
                <a:cs typeface="Arial"/>
              </a:rPr>
              <a:t>November 8, 2022</a:t>
            </a:r>
          </a:p>
        </p:txBody>
      </p:sp>
    </p:spTree>
    <p:extLst>
      <p:ext uri="{BB962C8B-B14F-4D97-AF65-F5344CB8AC3E}">
        <p14:creationId xmlns:p14="http://schemas.microsoft.com/office/powerpoint/2010/main" val="367471938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20CA999B-D7E5-2970-D9CA-1D98BCD8CFD0}"/>
              </a:ext>
            </a:extLst>
          </p:cNvPr>
          <p:cNvSpPr txBox="1">
            <a:spLocks/>
          </p:cNvSpPr>
          <p:nvPr/>
        </p:nvSpPr>
        <p:spPr>
          <a:xfrm>
            <a:off x="376096" y="532770"/>
            <a:ext cx="6043176" cy="377026"/>
          </a:xfrm>
          <a:prstGeom prst="rect">
            <a:avLst/>
          </a:prstGeom>
          <a:noFill/>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defPPr>
              <a:defRPr lang="en-US"/>
            </a:defPPr>
            <a:lvl1pPr marR="0" lvl="0" indent="0" defTabSz="914400" fontAlgn="auto">
              <a:lnSpc>
                <a:spcPct val="100000"/>
              </a:lnSpc>
              <a:spcBef>
                <a:spcPts val="0"/>
              </a:spcBef>
              <a:spcAft>
                <a:spcPts val="0"/>
              </a:spcAft>
              <a:buClrTx/>
              <a:buSzTx/>
              <a:buFontTx/>
              <a:buNone/>
              <a:tabLst/>
              <a:defRPr sz="2000" b="1">
                <a:solidFill>
                  <a:srgbClr val="0000E5"/>
                </a:solidFill>
                <a:latin typeface="Arial" panose="020B0604020202020204"/>
              </a:defRPr>
            </a:lvl1pPr>
            <a:lvl2pPr algn="l" rtl="0" eaLnBrk="1" fontAlgn="base" hangingPunct="1">
              <a:spcBef>
                <a:spcPct val="0"/>
              </a:spcBef>
              <a:spcAft>
                <a:spcPct val="0"/>
              </a:spcAft>
              <a:defRPr sz="2400" b="1">
                <a:solidFill>
                  <a:srgbClr val="0033CC"/>
                </a:solidFill>
                <a:latin typeface="Verdana" pitchFamily="34" charset="0"/>
                <a:cs typeface="Arial" charset="0"/>
              </a:defRPr>
            </a:lvl2pPr>
            <a:lvl3pPr algn="l" rtl="0" eaLnBrk="1" fontAlgn="base" hangingPunct="1">
              <a:spcBef>
                <a:spcPct val="0"/>
              </a:spcBef>
              <a:spcAft>
                <a:spcPct val="0"/>
              </a:spcAft>
              <a:defRPr sz="2400" b="1">
                <a:solidFill>
                  <a:srgbClr val="0033CC"/>
                </a:solidFill>
                <a:latin typeface="Verdana" pitchFamily="34" charset="0"/>
                <a:cs typeface="Arial" charset="0"/>
              </a:defRPr>
            </a:lvl3pPr>
            <a:lvl4pPr algn="l" rtl="0" eaLnBrk="1" fontAlgn="base" hangingPunct="1">
              <a:spcBef>
                <a:spcPct val="0"/>
              </a:spcBef>
              <a:spcAft>
                <a:spcPct val="0"/>
              </a:spcAft>
              <a:defRPr sz="2400" b="1">
                <a:solidFill>
                  <a:srgbClr val="0033CC"/>
                </a:solidFill>
                <a:latin typeface="Verdana" pitchFamily="34" charset="0"/>
                <a:cs typeface="Arial" charset="0"/>
              </a:defRPr>
            </a:lvl4pPr>
            <a:lvl5pPr algn="l" rtl="0" eaLnBrk="1" fontAlgn="base" hangingPunct="1">
              <a:spcBef>
                <a:spcPct val="0"/>
              </a:spcBef>
              <a:spcAft>
                <a:spcPct val="0"/>
              </a:spcAft>
              <a:defRPr sz="2400" b="1">
                <a:solidFill>
                  <a:srgbClr val="0033CC"/>
                </a:solidFill>
                <a:latin typeface="Verdana" pitchFamily="34" charset="0"/>
                <a:cs typeface="Arial" charset="0"/>
              </a:defRPr>
            </a:lvl5pPr>
            <a:lvl6pPr marL="457200" algn="l" rtl="0" eaLnBrk="1" fontAlgn="base" hangingPunct="1">
              <a:spcBef>
                <a:spcPct val="0"/>
              </a:spcBef>
              <a:spcAft>
                <a:spcPct val="0"/>
              </a:spcAft>
              <a:defRPr sz="2400" b="1">
                <a:solidFill>
                  <a:srgbClr val="0033CC"/>
                </a:solidFill>
                <a:latin typeface="Verdana" pitchFamily="34" charset="0"/>
                <a:cs typeface="Arial" charset="0"/>
              </a:defRPr>
            </a:lvl6pPr>
            <a:lvl7pPr marL="914400" algn="l" rtl="0" eaLnBrk="1" fontAlgn="base" hangingPunct="1">
              <a:spcBef>
                <a:spcPct val="0"/>
              </a:spcBef>
              <a:spcAft>
                <a:spcPct val="0"/>
              </a:spcAft>
              <a:defRPr sz="2400" b="1">
                <a:solidFill>
                  <a:srgbClr val="0033CC"/>
                </a:solidFill>
                <a:latin typeface="Verdana" pitchFamily="34" charset="0"/>
                <a:cs typeface="Arial" charset="0"/>
              </a:defRPr>
            </a:lvl7pPr>
            <a:lvl8pPr marL="1371600" algn="l" rtl="0" eaLnBrk="1" fontAlgn="base" hangingPunct="1">
              <a:spcBef>
                <a:spcPct val="0"/>
              </a:spcBef>
              <a:spcAft>
                <a:spcPct val="0"/>
              </a:spcAft>
              <a:defRPr sz="2400" b="1">
                <a:solidFill>
                  <a:srgbClr val="0033CC"/>
                </a:solidFill>
                <a:latin typeface="Verdana" pitchFamily="34" charset="0"/>
                <a:cs typeface="Arial" charset="0"/>
              </a:defRPr>
            </a:lvl8pPr>
            <a:lvl9pPr marL="1828800" algn="l" rtl="0" eaLnBrk="1" fontAlgn="base" hangingPunct="1">
              <a:spcBef>
                <a:spcPct val="0"/>
              </a:spcBef>
              <a:spcAft>
                <a:spcPct val="0"/>
              </a:spcAft>
              <a:defRPr sz="2400" b="1">
                <a:solidFill>
                  <a:srgbClr val="0033CC"/>
                </a:solidFill>
                <a:latin typeface="Verdana" pitchFamily="34" charset="0"/>
                <a:cs typeface="Arial" charset="0"/>
              </a:defRPr>
            </a:lvl9pPr>
          </a:lstStyle>
          <a:p>
            <a:r>
              <a:rPr lang="en-US">
                <a:solidFill>
                  <a:srgbClr val="00269E"/>
                </a:solidFill>
              </a:rPr>
              <a:t>State Budget Process</a:t>
            </a:r>
          </a:p>
        </p:txBody>
      </p:sp>
      <p:sp>
        <p:nvSpPr>
          <p:cNvPr id="61" name="TextBox 60">
            <a:extLst>
              <a:ext uri="{FF2B5EF4-FFF2-40B4-BE49-F238E27FC236}">
                <a16:creationId xmlns:a16="http://schemas.microsoft.com/office/drawing/2014/main" id="{7BE1D46A-E4A3-4082-BBB1-D63663FBCEAF}"/>
              </a:ext>
            </a:extLst>
          </p:cNvPr>
          <p:cNvSpPr txBox="1"/>
          <p:nvPr/>
        </p:nvSpPr>
        <p:spPr>
          <a:xfrm>
            <a:off x="0" y="6510805"/>
            <a:ext cx="1249212" cy="215444"/>
          </a:xfrm>
          <a:prstGeom prst="rect">
            <a:avLst/>
          </a:prstGeom>
          <a:noFill/>
        </p:spPr>
        <p:txBody>
          <a:bodyPr wrap="square">
            <a:spAutoFit/>
          </a:bodyPr>
          <a:lstStyle/>
          <a:p>
            <a:pPr marL="123822">
              <a:buClr>
                <a:srgbClr val="000000"/>
              </a:buClr>
              <a:buSzPts val="1000"/>
              <a:defRPr/>
            </a:pPr>
            <a:r>
              <a:rPr lang="en-US" sz="800" kern="0">
                <a:solidFill>
                  <a:srgbClr val="000000"/>
                </a:solidFill>
                <a:latin typeface="Arial" panose="020B0604020202020204"/>
                <a:cs typeface="Arial"/>
              </a:rPr>
              <a:t>November 8, 2022</a:t>
            </a:r>
          </a:p>
        </p:txBody>
      </p:sp>
      <p:graphicFrame>
        <p:nvGraphicFramePr>
          <p:cNvPr id="10" name="Content Placeholder 5">
            <a:extLst>
              <a:ext uri="{FF2B5EF4-FFF2-40B4-BE49-F238E27FC236}">
                <a16:creationId xmlns:a16="http://schemas.microsoft.com/office/drawing/2014/main" id="{B0AC07A5-E75F-41FD-ACE2-CC1F96941694}"/>
              </a:ext>
            </a:extLst>
          </p:cNvPr>
          <p:cNvGraphicFramePr>
            <a:graphicFrameLocks noGrp="1"/>
          </p:cNvGraphicFramePr>
          <p:nvPr>
            <p:ph idx="1"/>
            <p:extLst>
              <p:ext uri="{D42A27DB-BD31-4B8C-83A1-F6EECF244321}">
                <p14:modId xmlns:p14="http://schemas.microsoft.com/office/powerpoint/2010/main" val="1466433782"/>
              </p:ext>
            </p:extLst>
          </p:nvPr>
        </p:nvGraphicFramePr>
        <p:xfrm>
          <a:off x="457200" y="1339850"/>
          <a:ext cx="8385142" cy="51269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Slide Number Placeholder 1">
            <a:extLst>
              <a:ext uri="{FF2B5EF4-FFF2-40B4-BE49-F238E27FC236}">
                <a16:creationId xmlns:a16="http://schemas.microsoft.com/office/drawing/2014/main" id="{6BA469E4-803A-44C5-856C-BC9CDDD46700}"/>
              </a:ext>
            </a:extLst>
          </p:cNvPr>
          <p:cNvSpPr txBox="1">
            <a:spLocks/>
          </p:cNvSpPr>
          <p:nvPr/>
        </p:nvSpPr>
        <p:spPr bwMode="auto">
          <a:xfrm>
            <a:off x="7210425" y="6594475"/>
            <a:ext cx="1933575" cy="263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r" defTabSz="457200" rtl="0" eaLnBrk="1" latinLnBrk="0" hangingPunct="1">
              <a:spcBef>
                <a:spcPct val="0"/>
              </a:spcBef>
              <a:defRPr sz="800" b="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A56C0EC-3B98-441E-AA55-70D5E6ACE5C8}" type="slidenum">
              <a:rPr kumimoji="0" lang="en-US" sz="8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44</a:t>
            </a:fld>
            <a:endParaRPr kumimoji="0" lang="en-US" sz="800" b="0" i="0" u="none" strike="noStrike" kern="1200" cap="none" spc="0" normalizeH="0" baseline="0" noProof="0">
              <a:ln>
                <a:noFill/>
              </a:ln>
              <a:solidFill>
                <a:srgbClr val="000000"/>
              </a:solidFill>
              <a:effectLst/>
              <a:uLnTx/>
              <a:uFillTx/>
              <a:latin typeface="Arial" panose="020B0604020202020204"/>
              <a:ea typeface="+mn-ea"/>
              <a:cs typeface="+mn-cs"/>
            </a:endParaRPr>
          </a:p>
        </p:txBody>
      </p:sp>
    </p:spTree>
    <p:extLst>
      <p:ext uri="{BB962C8B-B14F-4D97-AF65-F5344CB8AC3E}">
        <p14:creationId xmlns:p14="http://schemas.microsoft.com/office/powerpoint/2010/main" val="125701476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2EFF690-BCC9-4999-9DBD-066FC5C9D353}"/>
              </a:ext>
            </a:extLst>
          </p:cNvPr>
          <p:cNvSpPr txBox="1"/>
          <p:nvPr/>
        </p:nvSpPr>
        <p:spPr>
          <a:xfrm>
            <a:off x="658669" y="3086598"/>
            <a:ext cx="7826662" cy="684803"/>
          </a:xfrm>
          <a:prstGeom prst="rect">
            <a:avLst/>
          </a:prstGeom>
          <a:noFill/>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defPPr>
              <a:defRPr lang="en-US"/>
            </a:defPPr>
            <a:lvl1pPr marR="0" lvl="0" indent="0" defTabSz="914400" fontAlgn="auto">
              <a:lnSpc>
                <a:spcPct val="100000"/>
              </a:lnSpc>
              <a:spcBef>
                <a:spcPts val="0"/>
              </a:spcBef>
              <a:spcAft>
                <a:spcPts val="0"/>
              </a:spcAft>
              <a:buClrTx/>
              <a:buSzTx/>
              <a:buFontTx/>
              <a:buNone/>
              <a:tabLst/>
              <a:defRPr sz="2000" b="1">
                <a:solidFill>
                  <a:srgbClr val="0000E5"/>
                </a:solidFill>
                <a:latin typeface="Arial" panose="020B0604020202020204"/>
              </a:defRPr>
            </a:lvl1pPr>
          </a:lstStyle>
          <a:p>
            <a:r>
              <a:rPr lang="en-US">
                <a:solidFill>
                  <a:srgbClr val="00269E"/>
                </a:solidFill>
              </a:rPr>
              <a:t>Early Education and Out of School Time Capital Grant Program Proposed Regulation Revisions</a:t>
            </a:r>
          </a:p>
        </p:txBody>
      </p:sp>
      <p:sp>
        <p:nvSpPr>
          <p:cNvPr id="7" name="Slide Number Placeholder 3">
            <a:extLst>
              <a:ext uri="{FF2B5EF4-FFF2-40B4-BE49-F238E27FC236}">
                <a16:creationId xmlns:a16="http://schemas.microsoft.com/office/drawing/2014/main" id="{CA7B5E4E-6F12-4334-818D-A9132DA6B2AF}"/>
              </a:ext>
            </a:extLst>
          </p:cNvPr>
          <p:cNvSpPr txBox="1">
            <a:spLocks/>
          </p:cNvSpPr>
          <p:nvPr/>
        </p:nvSpPr>
        <p:spPr>
          <a:xfrm>
            <a:off x="7210425" y="6635961"/>
            <a:ext cx="1933575" cy="2635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spcBef>
                <a:spcPct val="0"/>
              </a:spcBef>
              <a:defRPr/>
            </a:pPr>
            <a:fld id="{60FD0B0E-32B1-4158-9304-F9E9B068F047}" type="slidenum">
              <a:rPr lang="en-US" sz="800" smtClean="0">
                <a:solidFill>
                  <a:srgbClr val="000000"/>
                </a:solidFill>
                <a:latin typeface="Arial" panose="020B0604020202020204"/>
              </a:rPr>
              <a:pPr algn="r">
                <a:spcBef>
                  <a:spcPct val="0"/>
                </a:spcBef>
                <a:defRPr/>
              </a:pPr>
              <a:t>45</a:t>
            </a:fld>
            <a:endParaRPr lang="en-US" sz="800">
              <a:solidFill>
                <a:srgbClr val="000000"/>
              </a:solidFill>
              <a:latin typeface="Arial" panose="020B0604020202020204"/>
            </a:endParaRPr>
          </a:p>
        </p:txBody>
      </p:sp>
      <p:sp>
        <p:nvSpPr>
          <p:cNvPr id="8" name="TextBox 7">
            <a:extLst>
              <a:ext uri="{FF2B5EF4-FFF2-40B4-BE49-F238E27FC236}">
                <a16:creationId xmlns:a16="http://schemas.microsoft.com/office/drawing/2014/main" id="{CC5FB775-EF19-437E-90DC-170A09C430EC}"/>
              </a:ext>
            </a:extLst>
          </p:cNvPr>
          <p:cNvSpPr txBox="1"/>
          <p:nvPr/>
        </p:nvSpPr>
        <p:spPr>
          <a:xfrm>
            <a:off x="0" y="6510805"/>
            <a:ext cx="1249212" cy="215444"/>
          </a:xfrm>
          <a:prstGeom prst="rect">
            <a:avLst/>
          </a:prstGeom>
          <a:noFill/>
        </p:spPr>
        <p:txBody>
          <a:bodyPr wrap="square">
            <a:spAutoFit/>
          </a:bodyPr>
          <a:lstStyle/>
          <a:p>
            <a:pPr marL="123822">
              <a:buClr>
                <a:srgbClr val="000000"/>
              </a:buClr>
              <a:buSzPts val="1000"/>
              <a:defRPr/>
            </a:pPr>
            <a:r>
              <a:rPr lang="en-US" sz="800" kern="0">
                <a:solidFill>
                  <a:srgbClr val="000000"/>
                </a:solidFill>
                <a:latin typeface="Arial" panose="020B0604020202020204"/>
                <a:cs typeface="Arial"/>
              </a:rPr>
              <a:t>November 8, 2022</a:t>
            </a:r>
          </a:p>
        </p:txBody>
      </p:sp>
    </p:spTree>
    <p:extLst>
      <p:ext uri="{BB962C8B-B14F-4D97-AF65-F5344CB8AC3E}">
        <p14:creationId xmlns:p14="http://schemas.microsoft.com/office/powerpoint/2010/main" val="283970354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337" y="265814"/>
            <a:ext cx="7734300" cy="648586"/>
          </a:xfrm>
        </p:spPr>
        <p:txBody>
          <a:bodyPr/>
          <a:lstStyle/>
          <a:p>
            <a:r>
              <a:rPr lang="en-US" sz="2000">
                <a:solidFill>
                  <a:srgbClr val="00269E"/>
                </a:solidFill>
              </a:rPr>
              <a:t>EEOST Proposed Regulations Revision - VOTE</a:t>
            </a:r>
          </a:p>
        </p:txBody>
      </p:sp>
      <p:sp>
        <p:nvSpPr>
          <p:cNvPr id="3" name="Content Placeholder 2"/>
          <p:cNvSpPr>
            <a:spLocks noGrp="1"/>
          </p:cNvSpPr>
          <p:nvPr>
            <p:ph idx="1"/>
          </p:nvPr>
        </p:nvSpPr>
        <p:spPr>
          <a:xfrm>
            <a:off x="414338" y="1096823"/>
            <a:ext cx="8443912" cy="2288355"/>
          </a:xfrm>
          <a:solidFill>
            <a:schemeClr val="bg1">
              <a:lumMod val="95000"/>
            </a:schemeClr>
          </a:solidFill>
          <a:ln>
            <a:solidFill>
              <a:schemeClr val="accent3">
                <a:lumMod val="65000"/>
              </a:schemeClr>
            </a:solidFill>
          </a:ln>
        </p:spPr>
        <p:txBody>
          <a:bodyPr/>
          <a:lstStyle/>
          <a:p>
            <a:pPr marL="0" indent="0" algn="ctr">
              <a:buNone/>
            </a:pPr>
            <a:r>
              <a:rPr lang="en-US" sz="1400">
                <a:latin typeface="Arial"/>
                <a:cs typeface="Arial"/>
              </a:rPr>
              <a:t>Regulatory Adjustments to Support Programmatic Change</a:t>
            </a:r>
          </a:p>
          <a:p>
            <a:pPr marL="0" indent="0">
              <a:spcBef>
                <a:spcPts val="0"/>
              </a:spcBef>
              <a:buNone/>
            </a:pPr>
            <a:endParaRPr lang="en-US" sz="1400">
              <a:latin typeface="Arial" panose="020B0604020202020204" pitchFamily="34" charset="0"/>
              <a:cs typeface="Arial" panose="020B0604020202020204" pitchFamily="34" charset="0"/>
            </a:endParaRPr>
          </a:p>
          <a:p>
            <a:pPr marL="0" indent="0">
              <a:spcBef>
                <a:spcPts val="0"/>
              </a:spcBef>
              <a:buNone/>
            </a:pPr>
            <a:r>
              <a:rPr lang="en-US" sz="1400" b="0">
                <a:latin typeface="Arial"/>
                <a:cs typeface="Arial"/>
              </a:rPr>
              <a:t>Continue to allow the Commissioner to...</a:t>
            </a:r>
          </a:p>
          <a:p>
            <a:pPr>
              <a:spcBef>
                <a:spcPts val="0"/>
              </a:spcBef>
            </a:pPr>
            <a:r>
              <a:rPr lang="en-US" sz="1400" b="0">
                <a:latin typeface="Arial"/>
                <a:cs typeface="Arial"/>
              </a:rPr>
              <a:t>change the length of the grant period.  606 CMR 15.04(2)(c)</a:t>
            </a:r>
          </a:p>
          <a:p>
            <a:pPr>
              <a:spcBef>
                <a:spcPts val="0"/>
              </a:spcBef>
            </a:pPr>
            <a:r>
              <a:rPr lang="en-US" sz="1400" b="0">
                <a:latin typeface="Arial"/>
                <a:cs typeface="Arial"/>
              </a:rPr>
              <a:t>change the timetable for grant recapture in case of default to reflect the shorter grant periods. 606 CMR 15.04(2)(d)</a:t>
            </a:r>
          </a:p>
          <a:p>
            <a:pPr>
              <a:spcBef>
                <a:spcPts val="0"/>
              </a:spcBef>
            </a:pPr>
            <a:r>
              <a:rPr lang="en-US" sz="1400" b="0">
                <a:latin typeface="Arial"/>
                <a:cs typeface="Arial"/>
              </a:rPr>
              <a:t>waive the requirement for a recorded Land Use Restriction against the property received the EEOST grant. 606 CMR 15.04(2)(e)</a:t>
            </a:r>
          </a:p>
          <a:p>
            <a:pPr>
              <a:spcBef>
                <a:spcPts val="0"/>
              </a:spcBef>
            </a:pPr>
            <a:r>
              <a:rPr lang="en-US" sz="1400" b="0">
                <a:latin typeface="Arial"/>
                <a:cs typeface="Arial"/>
              </a:rPr>
              <a:t>waive the requirement for a recorded Mortgage Lien against the property receiving the EEOST grant. 606 CMR 15.04(2)(f)</a:t>
            </a:r>
          </a:p>
          <a:p>
            <a:pPr>
              <a:spcBef>
                <a:spcPts val="0"/>
              </a:spcBef>
            </a:pPr>
            <a:endParaRPr lang="en-US" sz="1600" b="0">
              <a:solidFill>
                <a:srgbClr val="000000"/>
              </a:solidFill>
              <a:latin typeface="Arial" pitchFamily="34" charset="0"/>
              <a:cs typeface="Arial" pitchFamily="34" charset="0"/>
            </a:endParaRPr>
          </a:p>
          <a:p>
            <a:endParaRPr lang="en-US" sz="2000"/>
          </a:p>
        </p:txBody>
      </p:sp>
      <p:sp>
        <p:nvSpPr>
          <p:cNvPr id="6" name="Isosceles Triangle 5">
            <a:extLst>
              <a:ext uri="{FF2B5EF4-FFF2-40B4-BE49-F238E27FC236}">
                <a16:creationId xmlns:a16="http://schemas.microsoft.com/office/drawing/2014/main" id="{74C54E56-BDF4-42ED-AFA8-89F3D73383C8}"/>
              </a:ext>
            </a:extLst>
          </p:cNvPr>
          <p:cNvSpPr/>
          <p:nvPr/>
        </p:nvSpPr>
        <p:spPr bwMode="auto">
          <a:xfrm rot="10800000">
            <a:off x="1629728" y="3567601"/>
            <a:ext cx="5303520" cy="457200"/>
          </a:xfrm>
          <a:prstGeom prst="triangle">
            <a:avLst>
              <a:gd name="adj" fmla="val 49953"/>
            </a:avLst>
          </a:prstGeom>
          <a:solidFill>
            <a:schemeClr val="accent5">
              <a:lumMod val="25000"/>
            </a:schemeClr>
          </a:solidFill>
          <a:ln w="9525" cap="flat" cmpd="sng" algn="ctr">
            <a:solidFill>
              <a:schemeClr val="accent5">
                <a:lumMod val="2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800" b="1" i="0" u="none" strike="noStrike" cap="none" normalizeH="0" baseline="0">
              <a:ln>
                <a:noFill/>
              </a:ln>
              <a:solidFill>
                <a:schemeClr val="tx1"/>
              </a:solidFill>
              <a:effectLst/>
              <a:latin typeface="Arial" charset="0"/>
            </a:endParaRPr>
          </a:p>
        </p:txBody>
      </p:sp>
      <p:sp>
        <p:nvSpPr>
          <p:cNvPr id="9" name="TextBox 8">
            <a:extLst>
              <a:ext uri="{FF2B5EF4-FFF2-40B4-BE49-F238E27FC236}">
                <a16:creationId xmlns:a16="http://schemas.microsoft.com/office/drawing/2014/main" id="{77FAF09D-9E72-460E-B62E-516E5193DA93}"/>
              </a:ext>
            </a:extLst>
          </p:cNvPr>
          <p:cNvSpPr txBox="1"/>
          <p:nvPr/>
        </p:nvSpPr>
        <p:spPr>
          <a:xfrm>
            <a:off x="414338" y="4253856"/>
            <a:ext cx="8443911" cy="1608133"/>
          </a:xfrm>
          <a:prstGeom prst="rect">
            <a:avLst/>
          </a:prstGeom>
          <a:solidFill>
            <a:schemeClr val="bg2">
              <a:lumMod val="20000"/>
              <a:lumOff val="80000"/>
            </a:schemeClr>
          </a:solidFill>
          <a:ln w="38100">
            <a:solidFill>
              <a:srgbClr val="0000E5"/>
            </a:solidFill>
          </a:ln>
        </p:spPr>
        <p:txBody>
          <a:bodyPr wrap="square" lIns="68580" tIns="34290" rIns="68580" bIns="34290" anchor="t">
            <a:spAutoFit/>
          </a:bodyPr>
          <a:lstStyle/>
          <a:p>
            <a:pPr marL="213995" indent="-213995" defTabSz="685783">
              <a:buFont typeface="Arial"/>
              <a:buChar char="•"/>
              <a:defRPr/>
            </a:pPr>
            <a:r>
              <a:rPr lang="en-US" sz="1600" b="1">
                <a:solidFill>
                  <a:srgbClr val="000000"/>
                </a:solidFill>
                <a:latin typeface="+mj-lt"/>
                <a:ea typeface="Times New Roman" panose="02020603050405020304" pitchFamily="18" charset="0"/>
                <a:cs typeface="Calibri"/>
              </a:rPr>
              <a:t>Vote</a:t>
            </a:r>
            <a:r>
              <a:rPr lang="en-US" sz="1600">
                <a:solidFill>
                  <a:srgbClr val="000000"/>
                </a:solidFill>
                <a:ea typeface="Times New Roman" panose="02020603050405020304" pitchFamily="18" charset="0"/>
                <a:cs typeface="Calibri"/>
              </a:rPr>
              <a:t>:</a:t>
            </a:r>
          </a:p>
          <a:p>
            <a:pPr marL="671195" lvl="1" indent="-213995" defTabSz="685783">
              <a:buFont typeface="Arial"/>
              <a:buChar char="•"/>
              <a:defRPr/>
            </a:pPr>
            <a:r>
              <a:rPr lang="en-US" sz="1200">
                <a:ea typeface="Times New Roman" panose="02020603050405020304" pitchFamily="18" charset="0"/>
                <a:cs typeface="Calibri"/>
              </a:rPr>
              <a:t>that the Board of Early Education and Care, in accordance with G.L. c. 15D, § 3(f), having solicited public comment as required by G.L. c. 30A, hereby approves 606 CMR 15.00, the proposed amended regulations governing the Early Education and Out of School Time Capital Fund Program. </a:t>
            </a:r>
          </a:p>
          <a:p>
            <a:pPr marL="671195" lvl="1" indent="-213995" defTabSz="685783">
              <a:buFont typeface="Arial"/>
              <a:buChar char="•"/>
              <a:defRPr/>
            </a:pPr>
            <a:r>
              <a:rPr lang="en-US" sz="1200">
                <a:ea typeface="Times New Roman" panose="02020603050405020304" pitchFamily="18" charset="0"/>
                <a:cs typeface="Calibri"/>
              </a:rPr>
              <a:t>that the Board also authorizes the Commissioner of Early Education and Care to file the proposed amended regulations with Secretary of the Commonwealth for publication in the Massachusetts Register as 606 CMR 15.00, in accordance with G.L. c. 30A. </a:t>
            </a:r>
          </a:p>
          <a:p>
            <a:pPr marL="213995" indent="-213995" defTabSz="685783">
              <a:buFont typeface="Arial"/>
              <a:buChar char="•"/>
              <a:defRPr/>
            </a:pPr>
            <a:endParaRPr lang="en-US" sz="1200">
              <a:ea typeface="Times New Roman" panose="02020603050405020304" pitchFamily="18" charset="0"/>
              <a:cs typeface="Calibri"/>
            </a:endParaRPr>
          </a:p>
        </p:txBody>
      </p:sp>
      <p:sp>
        <p:nvSpPr>
          <p:cNvPr id="10" name="Slide Number Placeholder 1">
            <a:extLst>
              <a:ext uri="{FF2B5EF4-FFF2-40B4-BE49-F238E27FC236}">
                <a16:creationId xmlns:a16="http://schemas.microsoft.com/office/drawing/2014/main" id="{C863BDB7-28C9-4ADA-9B81-EE2B0A5A4E92}"/>
              </a:ext>
            </a:extLst>
          </p:cNvPr>
          <p:cNvSpPr txBox="1">
            <a:spLocks/>
          </p:cNvSpPr>
          <p:nvPr/>
        </p:nvSpPr>
        <p:spPr bwMode="auto">
          <a:xfrm>
            <a:off x="7210425" y="6594475"/>
            <a:ext cx="1933575" cy="263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r" defTabSz="457200" rtl="0" eaLnBrk="1" latinLnBrk="0" hangingPunct="1">
              <a:spcBef>
                <a:spcPct val="0"/>
              </a:spcBef>
              <a:defRPr sz="800" b="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A56C0EC-3B98-441E-AA55-70D5E6ACE5C8}" type="slidenum">
              <a:rPr kumimoji="0" lang="en-US" sz="8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46</a:t>
            </a:fld>
            <a:endParaRPr kumimoji="0" lang="en-US" sz="800" b="0" i="0" u="none" strike="noStrike" kern="1200" cap="none" spc="0" normalizeH="0" baseline="0" noProof="0">
              <a:ln>
                <a:noFill/>
              </a:ln>
              <a:solidFill>
                <a:srgbClr val="000000"/>
              </a:solidFill>
              <a:effectLst/>
              <a:uLnTx/>
              <a:uFillTx/>
              <a:latin typeface="Arial" panose="020B0604020202020204"/>
              <a:ea typeface="+mn-ea"/>
              <a:cs typeface="+mn-cs"/>
            </a:endParaRPr>
          </a:p>
        </p:txBody>
      </p:sp>
      <p:sp>
        <p:nvSpPr>
          <p:cNvPr id="12" name="TextBox 11">
            <a:extLst>
              <a:ext uri="{FF2B5EF4-FFF2-40B4-BE49-F238E27FC236}">
                <a16:creationId xmlns:a16="http://schemas.microsoft.com/office/drawing/2014/main" id="{43115CD9-198F-4413-A74E-F7C2F4D29CA4}"/>
              </a:ext>
            </a:extLst>
          </p:cNvPr>
          <p:cNvSpPr txBox="1"/>
          <p:nvPr/>
        </p:nvSpPr>
        <p:spPr>
          <a:xfrm>
            <a:off x="0" y="6510805"/>
            <a:ext cx="1249212" cy="215444"/>
          </a:xfrm>
          <a:prstGeom prst="rect">
            <a:avLst/>
          </a:prstGeom>
          <a:noFill/>
        </p:spPr>
        <p:txBody>
          <a:bodyPr wrap="square">
            <a:spAutoFit/>
          </a:bodyPr>
          <a:lstStyle/>
          <a:p>
            <a:pPr marL="123822">
              <a:buClr>
                <a:srgbClr val="000000"/>
              </a:buClr>
              <a:buSzPts val="1000"/>
              <a:defRPr/>
            </a:pPr>
            <a:r>
              <a:rPr lang="en-US" sz="800" kern="0">
                <a:solidFill>
                  <a:srgbClr val="000000"/>
                </a:solidFill>
                <a:latin typeface="Arial" panose="020B0604020202020204"/>
                <a:cs typeface="Arial"/>
              </a:rPr>
              <a:t>November 8, 2022</a:t>
            </a:r>
          </a:p>
        </p:txBody>
      </p:sp>
    </p:spTree>
    <p:extLst>
      <p:ext uri="{BB962C8B-B14F-4D97-AF65-F5344CB8AC3E}">
        <p14:creationId xmlns:p14="http://schemas.microsoft.com/office/powerpoint/2010/main" val="1574053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2EFF690-BCC9-4999-9DBD-066FC5C9D353}"/>
              </a:ext>
            </a:extLst>
          </p:cNvPr>
          <p:cNvSpPr txBox="1"/>
          <p:nvPr/>
        </p:nvSpPr>
        <p:spPr>
          <a:xfrm>
            <a:off x="1943967" y="3086598"/>
            <a:ext cx="5266458" cy="684803"/>
          </a:xfrm>
          <a:prstGeom prst="rect">
            <a:avLst/>
          </a:prstGeom>
          <a:noFill/>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defPPr>
              <a:defRPr lang="en-US"/>
            </a:defPPr>
            <a:lvl1pPr marR="0" lvl="0" indent="0" defTabSz="914400" fontAlgn="auto">
              <a:lnSpc>
                <a:spcPct val="100000"/>
              </a:lnSpc>
              <a:spcBef>
                <a:spcPts val="0"/>
              </a:spcBef>
              <a:spcAft>
                <a:spcPts val="0"/>
              </a:spcAft>
              <a:buClrTx/>
              <a:buSzTx/>
              <a:buFontTx/>
              <a:buNone/>
              <a:tabLst/>
              <a:defRPr sz="2000" b="1">
                <a:solidFill>
                  <a:srgbClr val="0000E5"/>
                </a:solidFill>
                <a:latin typeface="Arial" panose="020B0604020202020204"/>
              </a:defRPr>
            </a:lvl1pPr>
          </a:lstStyle>
          <a:p>
            <a:r>
              <a:rPr lang="en-US">
                <a:solidFill>
                  <a:srgbClr val="00269E"/>
                </a:solidFill>
              </a:rPr>
              <a:t>Child Care Financial Assistance (Subsidy) </a:t>
            </a:r>
          </a:p>
          <a:p>
            <a:r>
              <a:rPr lang="en-US">
                <a:solidFill>
                  <a:srgbClr val="00269E"/>
                </a:solidFill>
              </a:rPr>
              <a:t>Rate Increase Proposal</a:t>
            </a:r>
          </a:p>
        </p:txBody>
      </p:sp>
      <p:sp>
        <p:nvSpPr>
          <p:cNvPr id="7" name="Slide Number Placeholder 3">
            <a:extLst>
              <a:ext uri="{FF2B5EF4-FFF2-40B4-BE49-F238E27FC236}">
                <a16:creationId xmlns:a16="http://schemas.microsoft.com/office/drawing/2014/main" id="{B4C1462D-47D4-4C99-A268-E1CA29D0F1A1}"/>
              </a:ext>
            </a:extLst>
          </p:cNvPr>
          <p:cNvSpPr txBox="1">
            <a:spLocks/>
          </p:cNvSpPr>
          <p:nvPr/>
        </p:nvSpPr>
        <p:spPr>
          <a:xfrm>
            <a:off x="7210425" y="6594475"/>
            <a:ext cx="1933575" cy="2635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spcBef>
                <a:spcPct val="0"/>
              </a:spcBef>
              <a:defRPr/>
            </a:pPr>
            <a:fld id="{60FD0B0E-32B1-4158-9304-F9E9B068F047}" type="slidenum">
              <a:rPr lang="en-US" sz="800" smtClean="0">
                <a:solidFill>
                  <a:srgbClr val="000000"/>
                </a:solidFill>
                <a:latin typeface="Arial" panose="020B0604020202020204"/>
              </a:rPr>
              <a:pPr algn="r">
                <a:spcBef>
                  <a:spcPct val="0"/>
                </a:spcBef>
                <a:defRPr/>
              </a:pPr>
              <a:t>5</a:t>
            </a:fld>
            <a:endParaRPr lang="en-US" sz="800">
              <a:solidFill>
                <a:srgbClr val="000000"/>
              </a:solidFill>
              <a:latin typeface="Arial" panose="020B0604020202020204"/>
            </a:endParaRPr>
          </a:p>
        </p:txBody>
      </p:sp>
      <p:sp>
        <p:nvSpPr>
          <p:cNvPr id="8" name="TextBox 7">
            <a:extLst>
              <a:ext uri="{FF2B5EF4-FFF2-40B4-BE49-F238E27FC236}">
                <a16:creationId xmlns:a16="http://schemas.microsoft.com/office/drawing/2014/main" id="{EA4D62D3-21AA-49FF-AF96-56359F7EE0E8}"/>
              </a:ext>
            </a:extLst>
          </p:cNvPr>
          <p:cNvSpPr txBox="1"/>
          <p:nvPr/>
        </p:nvSpPr>
        <p:spPr>
          <a:xfrm>
            <a:off x="0" y="6510805"/>
            <a:ext cx="1249212" cy="215444"/>
          </a:xfrm>
          <a:prstGeom prst="rect">
            <a:avLst/>
          </a:prstGeom>
          <a:noFill/>
        </p:spPr>
        <p:txBody>
          <a:bodyPr wrap="square">
            <a:spAutoFit/>
          </a:bodyPr>
          <a:lstStyle/>
          <a:p>
            <a:pPr marL="123822">
              <a:buClr>
                <a:srgbClr val="000000"/>
              </a:buClr>
              <a:buSzPts val="1000"/>
              <a:defRPr/>
            </a:pPr>
            <a:r>
              <a:rPr lang="en-US" sz="800" kern="0">
                <a:solidFill>
                  <a:srgbClr val="000000"/>
                </a:solidFill>
                <a:latin typeface="Arial" panose="020B0604020202020204"/>
                <a:cs typeface="Arial"/>
              </a:rPr>
              <a:t>November 8, 2022</a:t>
            </a:r>
          </a:p>
        </p:txBody>
      </p:sp>
    </p:spTree>
    <p:extLst>
      <p:ext uri="{BB962C8B-B14F-4D97-AF65-F5344CB8AC3E}">
        <p14:creationId xmlns:p14="http://schemas.microsoft.com/office/powerpoint/2010/main" val="32267498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Content Placeholder 2"/>
          <p:cNvSpPr>
            <a:spLocks noGrp="1"/>
          </p:cNvSpPr>
          <p:nvPr>
            <p:ph idx="1"/>
          </p:nvPr>
        </p:nvSpPr>
        <p:spPr>
          <a:xfrm>
            <a:off x="362528" y="981876"/>
            <a:ext cx="8418944" cy="5501141"/>
          </a:xfrm>
        </p:spPr>
        <p:txBody>
          <a:bodyPr/>
          <a:lstStyle/>
          <a:p>
            <a:pPr marL="170815" indent="-170815">
              <a:defRPr/>
            </a:pPr>
            <a:r>
              <a:rPr lang="en-US" sz="1550" b="0">
                <a:latin typeface="+mj-lt"/>
                <a:cs typeface="Arial"/>
              </a:rPr>
              <a:t>The 2022 Market Rate Survey and Preliminary Cost Analysis found that current child care financial assistance (subsidy) rates </a:t>
            </a:r>
            <a:r>
              <a:rPr lang="en-US" sz="1550" b="0">
                <a:latin typeface="+mj-lt"/>
              </a:rPr>
              <a:t>mostly fall below the 50</a:t>
            </a:r>
            <a:r>
              <a:rPr lang="en-US" sz="1550" b="0" baseline="30000">
                <a:latin typeface="+mj-lt"/>
              </a:rPr>
              <a:t>th</a:t>
            </a:r>
            <a:r>
              <a:rPr lang="en-US" sz="1550" b="0">
                <a:latin typeface="+mj-lt"/>
              </a:rPr>
              <a:t> percentile of the current MRS.</a:t>
            </a:r>
            <a:r>
              <a:rPr lang="en-US" sz="1550" b="0">
                <a:latin typeface="+mj-lt"/>
                <a:cs typeface="Calibri"/>
              </a:rPr>
              <a:t> </a:t>
            </a:r>
            <a:r>
              <a:rPr lang="en-US" sz="1550" b="0">
                <a:latin typeface="+mj-lt"/>
              </a:rPr>
              <a:t>In many cases, rates are below the 25</a:t>
            </a:r>
            <a:r>
              <a:rPr lang="en-US" sz="1550" b="0" baseline="30000">
                <a:latin typeface="+mj-lt"/>
              </a:rPr>
              <a:t>th</a:t>
            </a:r>
            <a:r>
              <a:rPr lang="en-US" sz="1550" b="0">
                <a:latin typeface="+mj-lt"/>
              </a:rPr>
              <a:t> percentile.</a:t>
            </a:r>
            <a:endParaRPr lang="en-US" sz="1550" b="0">
              <a:latin typeface="+mj-lt"/>
              <a:cs typeface="Arial"/>
            </a:endParaRPr>
          </a:p>
          <a:p>
            <a:pPr marL="431165" lvl="1" indent="-170815">
              <a:defRPr/>
            </a:pPr>
            <a:r>
              <a:rPr lang="en-US" sz="1550">
                <a:latin typeface="+mj-lt"/>
                <a:cs typeface="Arial"/>
              </a:rPr>
              <a:t>ACF requires states to base payment rates on the results of the most recent market rate survey.</a:t>
            </a:r>
          </a:p>
          <a:p>
            <a:pPr marL="431165" lvl="1" indent="-170815">
              <a:defRPr/>
            </a:pPr>
            <a:r>
              <a:rPr lang="en-US" sz="1550">
                <a:latin typeface="+mj-lt"/>
                <a:cs typeface="Arial"/>
              </a:rPr>
              <a:t>Following the 2018 MRS, ACF set a threshold that all rates must be at or above the 25th percentile requiring EEC to identify $10.7M to increase rates in regions where any rate was below the 25th percentile.</a:t>
            </a:r>
          </a:p>
          <a:p>
            <a:pPr marL="431165" lvl="1" indent="-170815">
              <a:defRPr/>
            </a:pPr>
            <a:r>
              <a:rPr lang="en-US" sz="1550">
                <a:latin typeface="+mj-lt"/>
                <a:cs typeface="Arial"/>
              </a:rPr>
              <a:t>ACF has indicated they will likely increase the threshold above the 25th percentile this year</a:t>
            </a:r>
          </a:p>
          <a:p>
            <a:pPr marL="170180" indent="-170815">
              <a:defRPr/>
            </a:pPr>
            <a:r>
              <a:rPr lang="en-US" sz="1550" b="0">
                <a:latin typeface="+mj-lt"/>
                <a:cs typeface="Arial"/>
              </a:rPr>
              <a:t>Based on feedback and discussion at the October 2022 Board meeting, EEC reconvened with state and federal partners to reassess potential options and alternative strategies for implementing these rate increases and quality add-ons.</a:t>
            </a:r>
          </a:p>
          <a:p>
            <a:pPr marL="170180" indent="-170815">
              <a:defRPr/>
            </a:pPr>
            <a:r>
              <a:rPr lang="en-US" sz="1550" b="0">
                <a:latin typeface="+mj-lt"/>
                <a:cs typeface="Arial"/>
              </a:rPr>
              <a:t>As a result of this work, EEC has developed a revised proposal for distribution of FY23 rate increases to support additional increases across all regions, age groups and program types while also targeting additional increases to ensure all rates are at or above the 30th percentile.</a:t>
            </a:r>
          </a:p>
          <a:p>
            <a:pPr marL="170180" indent="-170815">
              <a:defRPr/>
            </a:pPr>
            <a:r>
              <a:rPr lang="en-US" sz="1550" b="0">
                <a:latin typeface="+mj-lt"/>
                <a:cs typeface="Arial"/>
              </a:rPr>
              <a:t>At the Board’s direction, EEC has also identified timelines to reevaluate the current regional rate structure and develop an alternative methodology to the market rate survey.</a:t>
            </a:r>
          </a:p>
          <a:p>
            <a:pPr marL="430920" lvl="1" indent="-170815">
              <a:defRPr/>
            </a:pPr>
            <a:endParaRPr lang="en-US" sz="1600">
              <a:latin typeface="+mj-lt"/>
              <a:cs typeface="Arial"/>
            </a:endParaRPr>
          </a:p>
        </p:txBody>
      </p:sp>
      <p:sp>
        <p:nvSpPr>
          <p:cNvPr id="9" name="Text Placeholder 6">
            <a:extLst>
              <a:ext uri="{FF2B5EF4-FFF2-40B4-BE49-F238E27FC236}">
                <a16:creationId xmlns:a16="http://schemas.microsoft.com/office/drawing/2014/main" id="{6CDA4FBC-F6D0-4D62-A000-D81BD6BA069E}"/>
              </a:ext>
            </a:extLst>
          </p:cNvPr>
          <p:cNvSpPr>
            <a:spLocks noGrp="1"/>
          </p:cNvSpPr>
          <p:nvPr>
            <p:ph type="title"/>
          </p:nvPr>
        </p:nvSpPr>
        <p:spPr>
          <a:xfrm>
            <a:off x="414338" y="152400"/>
            <a:ext cx="7776244" cy="801688"/>
          </a:xfrm>
        </p:spPr>
        <p:txBody>
          <a:bodyPr/>
          <a:lstStyle/>
          <a:p>
            <a:r>
              <a:rPr lang="en-US" sz="2000">
                <a:solidFill>
                  <a:srgbClr val="00269E"/>
                </a:solidFill>
              </a:rPr>
              <a:t>Background &amp; Summary (Update from October Board Meeting)</a:t>
            </a:r>
          </a:p>
        </p:txBody>
      </p:sp>
      <p:sp>
        <p:nvSpPr>
          <p:cNvPr id="7" name="Slide Number Placeholder 3">
            <a:extLst>
              <a:ext uri="{FF2B5EF4-FFF2-40B4-BE49-F238E27FC236}">
                <a16:creationId xmlns:a16="http://schemas.microsoft.com/office/drawing/2014/main" id="{13415F9B-2A7C-4143-8A9C-6C86ADDE14EA}"/>
              </a:ext>
            </a:extLst>
          </p:cNvPr>
          <p:cNvSpPr txBox="1">
            <a:spLocks/>
          </p:cNvSpPr>
          <p:nvPr/>
        </p:nvSpPr>
        <p:spPr>
          <a:xfrm>
            <a:off x="7210425" y="6594475"/>
            <a:ext cx="1933575" cy="2635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spcBef>
                <a:spcPct val="0"/>
              </a:spcBef>
              <a:defRPr/>
            </a:pPr>
            <a:fld id="{60FD0B0E-32B1-4158-9304-F9E9B068F047}" type="slidenum">
              <a:rPr lang="en-US" sz="800" smtClean="0">
                <a:solidFill>
                  <a:srgbClr val="000000"/>
                </a:solidFill>
                <a:latin typeface="Arial" panose="020B0604020202020204"/>
              </a:rPr>
              <a:pPr algn="r">
                <a:spcBef>
                  <a:spcPct val="0"/>
                </a:spcBef>
                <a:defRPr/>
              </a:pPr>
              <a:t>6</a:t>
            </a:fld>
            <a:endParaRPr lang="en-US" sz="800">
              <a:solidFill>
                <a:srgbClr val="000000"/>
              </a:solidFill>
              <a:latin typeface="Arial" panose="020B0604020202020204"/>
            </a:endParaRPr>
          </a:p>
        </p:txBody>
      </p:sp>
      <p:sp>
        <p:nvSpPr>
          <p:cNvPr id="6" name="TextBox 5">
            <a:extLst>
              <a:ext uri="{FF2B5EF4-FFF2-40B4-BE49-F238E27FC236}">
                <a16:creationId xmlns:a16="http://schemas.microsoft.com/office/drawing/2014/main" id="{37257AFC-D158-4F52-965C-5F538ED49831}"/>
              </a:ext>
            </a:extLst>
          </p:cNvPr>
          <p:cNvSpPr txBox="1"/>
          <p:nvPr/>
        </p:nvSpPr>
        <p:spPr>
          <a:xfrm>
            <a:off x="0" y="6510805"/>
            <a:ext cx="1249212" cy="215444"/>
          </a:xfrm>
          <a:prstGeom prst="rect">
            <a:avLst/>
          </a:prstGeom>
          <a:noFill/>
        </p:spPr>
        <p:txBody>
          <a:bodyPr wrap="square">
            <a:spAutoFit/>
          </a:bodyPr>
          <a:lstStyle/>
          <a:p>
            <a:pPr marL="123822">
              <a:buClr>
                <a:srgbClr val="000000"/>
              </a:buClr>
              <a:buSzPts val="1000"/>
              <a:defRPr/>
            </a:pPr>
            <a:r>
              <a:rPr lang="en-US" sz="800" kern="0">
                <a:solidFill>
                  <a:srgbClr val="000000"/>
                </a:solidFill>
                <a:latin typeface="Arial" panose="020B0604020202020204"/>
                <a:cs typeface="Arial"/>
              </a:rPr>
              <a:t>November 8, 2022</a:t>
            </a:r>
          </a:p>
        </p:txBody>
      </p:sp>
    </p:spTree>
    <p:extLst>
      <p:ext uri="{BB962C8B-B14F-4D97-AF65-F5344CB8AC3E}">
        <p14:creationId xmlns:p14="http://schemas.microsoft.com/office/powerpoint/2010/main" val="28189872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457200" y="304800"/>
            <a:ext cx="8229600" cy="54102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124" name="Content Placeholder 2"/>
          <p:cNvSpPr>
            <a:spLocks noGrp="1"/>
          </p:cNvSpPr>
          <p:nvPr>
            <p:ph idx="1"/>
          </p:nvPr>
        </p:nvSpPr>
        <p:spPr>
          <a:xfrm>
            <a:off x="525294" y="1106487"/>
            <a:ext cx="7700662" cy="5501141"/>
          </a:xfrm>
        </p:spPr>
        <p:txBody>
          <a:bodyPr/>
          <a:lstStyle/>
          <a:p>
            <a:pPr marL="0" indent="0">
              <a:buFont typeface="Arial" charset="0"/>
              <a:buNone/>
              <a:defRPr/>
            </a:pPr>
            <a:r>
              <a:rPr lang="en-US" sz="1600" b="0">
                <a:latin typeface="Arial"/>
                <a:cs typeface="Arial"/>
              </a:rPr>
              <a:t>The FY23 final state budget included a $60M "rate reserve" to increase payment rates for center-based programs.</a:t>
            </a:r>
          </a:p>
          <a:p>
            <a:pPr marL="546100" lvl="1" indent="-285750">
              <a:defRPr/>
            </a:pPr>
            <a:r>
              <a:rPr lang="en-US" sz="1400" b="0">
                <a:latin typeface="Arial"/>
                <a:cs typeface="Arial"/>
              </a:rPr>
              <a:t>$20 million to “increase the reimbursement rate by an appropriate percentage for all such providers”</a:t>
            </a:r>
          </a:p>
          <a:p>
            <a:pPr marL="546100" lvl="1" indent="-285750">
              <a:defRPr/>
            </a:pPr>
            <a:r>
              <a:rPr lang="en-US" sz="1400" b="0">
                <a:latin typeface="Arial"/>
                <a:cs typeface="Arial"/>
              </a:rPr>
              <a:t>$</a:t>
            </a:r>
            <a:r>
              <a:rPr lang="en-US" sz="1400">
                <a:latin typeface="Arial"/>
                <a:cs typeface="Arial"/>
              </a:rPr>
              <a:t>40</a:t>
            </a:r>
            <a:r>
              <a:rPr lang="en-US" sz="1400" b="0">
                <a:latin typeface="Arial"/>
                <a:cs typeface="Arial"/>
              </a:rPr>
              <a:t> </a:t>
            </a:r>
            <a:r>
              <a:rPr lang="en-US" sz="1400">
                <a:latin typeface="Arial"/>
                <a:cs typeface="Arial"/>
              </a:rPr>
              <a:t>million </a:t>
            </a:r>
            <a:r>
              <a:rPr lang="en-US" sz="1400" b="0">
                <a:latin typeface="Arial"/>
                <a:cs typeface="Arial"/>
              </a:rPr>
              <a:t>of which is to “</a:t>
            </a:r>
            <a:r>
              <a:rPr lang="en-US" sz="1400" b="0" i="0">
                <a:solidFill>
                  <a:srgbClr val="141414"/>
                </a:solidFill>
                <a:effectLst/>
                <a:cs typeface="Arial"/>
              </a:rPr>
              <a:t>increase the reimbursement rate through a daily quality add-on rate by the same percentage for all such providers, inclusive of administration staff in family child care systems agencies”</a:t>
            </a:r>
          </a:p>
          <a:p>
            <a:pPr marL="546100" lvl="1" indent="-285750">
              <a:defRPr/>
            </a:pPr>
            <a:r>
              <a:rPr lang="en-US" sz="1400">
                <a:solidFill>
                  <a:srgbClr val="141414"/>
                </a:solidFill>
                <a:cs typeface="Arial"/>
              </a:rPr>
              <a:t>An increase to the “</a:t>
            </a:r>
            <a:r>
              <a:rPr lang="en-US" sz="1400" i="0">
                <a:solidFill>
                  <a:srgbClr val="141414"/>
                </a:solidFill>
                <a:effectLst/>
                <a:cs typeface="Arial"/>
              </a:rPr>
              <a:t>the daily add-on rate for comprehensive early education services for children with active cases at the department of children and families</a:t>
            </a:r>
            <a:r>
              <a:rPr lang="en-US" sz="1400" b="1" i="0">
                <a:solidFill>
                  <a:srgbClr val="141414"/>
                </a:solidFill>
                <a:effectLst/>
                <a:cs typeface="Arial"/>
              </a:rPr>
              <a:t>”</a:t>
            </a:r>
            <a:endParaRPr lang="en-US" sz="1400" b="0" i="0">
              <a:solidFill>
                <a:srgbClr val="141414"/>
              </a:solidFill>
              <a:effectLst/>
              <a:cs typeface="Arial"/>
            </a:endParaRPr>
          </a:p>
          <a:p>
            <a:pPr marL="0" indent="0">
              <a:buFont typeface="Arial" charset="0"/>
              <a:buNone/>
              <a:defRPr/>
            </a:pPr>
            <a:endParaRPr lang="en-US" sz="1600" b="0">
              <a:solidFill>
                <a:srgbClr val="141414"/>
              </a:solidFill>
              <a:latin typeface="Arial" pitchFamily="34" charset="0"/>
              <a:cs typeface="Arial" panose="020B0604020202020204" pitchFamily="34" charset="0"/>
            </a:endParaRPr>
          </a:p>
        </p:txBody>
      </p:sp>
      <p:sp>
        <p:nvSpPr>
          <p:cNvPr id="9" name="Text Placeholder 6">
            <a:extLst>
              <a:ext uri="{FF2B5EF4-FFF2-40B4-BE49-F238E27FC236}">
                <a16:creationId xmlns:a16="http://schemas.microsoft.com/office/drawing/2014/main" id="{6CDA4FBC-F6D0-4D62-A000-D81BD6BA069E}"/>
              </a:ext>
            </a:extLst>
          </p:cNvPr>
          <p:cNvSpPr>
            <a:spLocks noGrp="1"/>
          </p:cNvSpPr>
          <p:nvPr>
            <p:ph type="title"/>
          </p:nvPr>
        </p:nvSpPr>
        <p:spPr>
          <a:xfrm>
            <a:off x="414338" y="152400"/>
            <a:ext cx="7811618" cy="801688"/>
          </a:xfrm>
        </p:spPr>
        <p:txBody>
          <a:bodyPr/>
          <a:lstStyle/>
          <a:p>
            <a:r>
              <a:rPr lang="en-US" sz="2000">
                <a:solidFill>
                  <a:srgbClr val="00269E"/>
                </a:solidFill>
              </a:rPr>
              <a:t>FY23 Center-based Child Care Financial Assistance Rate Increase</a:t>
            </a:r>
          </a:p>
        </p:txBody>
      </p:sp>
      <p:sp>
        <p:nvSpPr>
          <p:cNvPr id="7" name="TextBox 6">
            <a:extLst>
              <a:ext uri="{FF2B5EF4-FFF2-40B4-BE49-F238E27FC236}">
                <a16:creationId xmlns:a16="http://schemas.microsoft.com/office/drawing/2014/main" id="{52F75866-F5FC-4E84-ACB1-23120465AED5}"/>
              </a:ext>
            </a:extLst>
          </p:cNvPr>
          <p:cNvSpPr txBox="1"/>
          <p:nvPr/>
        </p:nvSpPr>
        <p:spPr>
          <a:xfrm>
            <a:off x="3560093" y="3832460"/>
            <a:ext cx="2018554" cy="307777"/>
          </a:xfrm>
          <a:prstGeom prst="rect">
            <a:avLst/>
          </a:prstGeom>
          <a:noFill/>
        </p:spPr>
        <p:txBody>
          <a:bodyPr wrap="square" rtlCol="0">
            <a:spAutoFit/>
          </a:bodyPr>
          <a:lstStyle/>
          <a:p>
            <a:pPr algn="ctr"/>
            <a:r>
              <a:rPr lang="en-US" sz="1400" b="1" i="1">
                <a:solidFill>
                  <a:schemeClr val="bg1">
                    <a:lumMod val="50000"/>
                  </a:schemeClr>
                </a:solidFill>
              </a:rPr>
              <a:t>Funding Allocations</a:t>
            </a:r>
          </a:p>
        </p:txBody>
      </p:sp>
      <p:sp>
        <p:nvSpPr>
          <p:cNvPr id="10" name="Rectangle: Rounded Corners 9">
            <a:extLst>
              <a:ext uri="{FF2B5EF4-FFF2-40B4-BE49-F238E27FC236}">
                <a16:creationId xmlns:a16="http://schemas.microsoft.com/office/drawing/2014/main" id="{69CF21F7-FFA6-4559-854C-F70EFB6A6357}"/>
              </a:ext>
            </a:extLst>
          </p:cNvPr>
          <p:cNvSpPr/>
          <p:nvPr/>
        </p:nvSpPr>
        <p:spPr>
          <a:xfrm>
            <a:off x="2141089" y="4193090"/>
            <a:ext cx="4861821" cy="523220"/>
          </a:xfrm>
          <a:prstGeom prst="roundRect">
            <a:avLst/>
          </a:prstGeom>
          <a:solidFill>
            <a:srgbClr val="E1E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b="1">
                <a:solidFill>
                  <a:schemeClr val="tx1"/>
                </a:solidFill>
              </a:rPr>
              <a:t>3000-1042: Center-Based Child Care Rate Increase</a:t>
            </a:r>
            <a:br>
              <a:rPr lang="en-US" sz="1050" b="1">
                <a:solidFill>
                  <a:schemeClr val="tx1"/>
                </a:solidFill>
              </a:rPr>
            </a:br>
            <a:r>
              <a:rPr lang="en-US" sz="1050" b="1">
                <a:solidFill>
                  <a:schemeClr val="tx1"/>
                </a:solidFill>
              </a:rPr>
              <a:t>($60M)</a:t>
            </a:r>
          </a:p>
        </p:txBody>
      </p:sp>
      <p:sp>
        <p:nvSpPr>
          <p:cNvPr id="11" name="Rectangle: Rounded Corners 10">
            <a:extLst>
              <a:ext uri="{FF2B5EF4-FFF2-40B4-BE49-F238E27FC236}">
                <a16:creationId xmlns:a16="http://schemas.microsoft.com/office/drawing/2014/main" id="{11EC093A-F844-4458-8460-7A6337E431B6}"/>
              </a:ext>
            </a:extLst>
          </p:cNvPr>
          <p:cNvSpPr/>
          <p:nvPr/>
        </p:nvSpPr>
        <p:spPr>
          <a:xfrm>
            <a:off x="2135831" y="5344179"/>
            <a:ext cx="1304352" cy="523220"/>
          </a:xfrm>
          <a:prstGeom prst="roundRect">
            <a:avLst/>
          </a:prstGeom>
          <a:solidFill>
            <a:srgbClr val="E1E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b="1">
                <a:solidFill>
                  <a:schemeClr val="tx1"/>
                </a:solidFill>
              </a:rPr>
              <a:t>Rate Increase</a:t>
            </a:r>
            <a:br>
              <a:rPr lang="en-US" sz="1050" b="1">
                <a:solidFill>
                  <a:schemeClr val="tx1"/>
                </a:solidFill>
              </a:rPr>
            </a:br>
            <a:r>
              <a:rPr lang="en-US" sz="1050" b="1">
                <a:solidFill>
                  <a:schemeClr val="tx1"/>
                </a:solidFill>
              </a:rPr>
              <a:t>($20M)</a:t>
            </a:r>
          </a:p>
        </p:txBody>
      </p:sp>
      <p:sp>
        <p:nvSpPr>
          <p:cNvPr id="12" name="Rectangle: Rounded Corners 11">
            <a:extLst>
              <a:ext uri="{FF2B5EF4-FFF2-40B4-BE49-F238E27FC236}">
                <a16:creationId xmlns:a16="http://schemas.microsoft.com/office/drawing/2014/main" id="{4AAC959A-97A2-48BE-9D54-5128C8A87745}"/>
              </a:ext>
            </a:extLst>
          </p:cNvPr>
          <p:cNvSpPr/>
          <p:nvPr/>
        </p:nvSpPr>
        <p:spPr>
          <a:xfrm>
            <a:off x="3917194" y="5341053"/>
            <a:ext cx="1304352" cy="523220"/>
          </a:xfrm>
          <a:prstGeom prst="roundRect">
            <a:avLst/>
          </a:prstGeom>
          <a:solidFill>
            <a:srgbClr val="E1E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b="1">
                <a:solidFill>
                  <a:schemeClr val="tx1"/>
                </a:solidFill>
              </a:rPr>
              <a:t>Quality Add-on</a:t>
            </a:r>
            <a:br>
              <a:rPr lang="en-US" sz="1050" b="1">
                <a:solidFill>
                  <a:schemeClr val="tx1"/>
                </a:solidFill>
              </a:rPr>
            </a:br>
            <a:r>
              <a:rPr lang="en-US" sz="1050" b="1">
                <a:solidFill>
                  <a:schemeClr val="tx1"/>
                </a:solidFill>
              </a:rPr>
              <a:t>($40M)</a:t>
            </a:r>
          </a:p>
        </p:txBody>
      </p:sp>
      <p:sp>
        <p:nvSpPr>
          <p:cNvPr id="13" name="Rectangle: Rounded Corners 12">
            <a:extLst>
              <a:ext uri="{FF2B5EF4-FFF2-40B4-BE49-F238E27FC236}">
                <a16:creationId xmlns:a16="http://schemas.microsoft.com/office/drawing/2014/main" id="{7FE3537A-6603-4F24-A953-E60985C8DB7D}"/>
              </a:ext>
            </a:extLst>
          </p:cNvPr>
          <p:cNvSpPr/>
          <p:nvPr/>
        </p:nvSpPr>
        <p:spPr>
          <a:xfrm>
            <a:off x="5698558" y="5341053"/>
            <a:ext cx="1304352" cy="523220"/>
          </a:xfrm>
          <a:prstGeom prst="roundRect">
            <a:avLst/>
          </a:prstGeom>
          <a:solidFill>
            <a:srgbClr val="E1E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050" b="1">
                <a:solidFill>
                  <a:schemeClr val="tx1"/>
                </a:solidFill>
              </a:rPr>
              <a:t>Daily Add-on</a:t>
            </a:r>
          </a:p>
        </p:txBody>
      </p:sp>
      <p:cxnSp>
        <p:nvCxnSpPr>
          <p:cNvPr id="14" name="Connector: Elbow 13">
            <a:extLst>
              <a:ext uri="{FF2B5EF4-FFF2-40B4-BE49-F238E27FC236}">
                <a16:creationId xmlns:a16="http://schemas.microsoft.com/office/drawing/2014/main" id="{E79AC629-29DB-4CA1-B5B0-06A8ECD4DF9F}"/>
              </a:ext>
            </a:extLst>
          </p:cNvPr>
          <p:cNvCxnSpPr>
            <a:cxnSpLocks/>
            <a:stCxn id="10" idx="2"/>
            <a:endCxn id="11" idx="0"/>
          </p:cNvCxnSpPr>
          <p:nvPr/>
        </p:nvCxnSpPr>
        <p:spPr>
          <a:xfrm rot="5400000">
            <a:off x="3366070" y="4138248"/>
            <a:ext cx="627869" cy="1783993"/>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cxnSp>
        <p:nvCxnSpPr>
          <p:cNvPr id="15" name="Connector: Elbow 14">
            <a:extLst>
              <a:ext uri="{FF2B5EF4-FFF2-40B4-BE49-F238E27FC236}">
                <a16:creationId xmlns:a16="http://schemas.microsoft.com/office/drawing/2014/main" id="{6714660F-AE90-467D-B07C-DEBC81DC5B8D}"/>
              </a:ext>
            </a:extLst>
          </p:cNvPr>
          <p:cNvCxnSpPr>
            <a:cxnSpLocks/>
            <a:stCxn id="10" idx="2"/>
            <a:endCxn id="12" idx="0"/>
          </p:cNvCxnSpPr>
          <p:nvPr/>
        </p:nvCxnSpPr>
        <p:spPr>
          <a:xfrm rot="5400000">
            <a:off x="4258314" y="5027366"/>
            <a:ext cx="624743" cy="2630"/>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cxnSp>
        <p:nvCxnSpPr>
          <p:cNvPr id="26" name="Connector: Elbow 25">
            <a:extLst>
              <a:ext uri="{FF2B5EF4-FFF2-40B4-BE49-F238E27FC236}">
                <a16:creationId xmlns:a16="http://schemas.microsoft.com/office/drawing/2014/main" id="{69C0A046-2039-422F-AE87-695A04159E4B}"/>
              </a:ext>
            </a:extLst>
          </p:cNvPr>
          <p:cNvCxnSpPr>
            <a:cxnSpLocks/>
            <a:stCxn id="10" idx="2"/>
            <a:endCxn id="13" idx="0"/>
          </p:cNvCxnSpPr>
          <p:nvPr/>
        </p:nvCxnSpPr>
        <p:spPr>
          <a:xfrm rot="16200000" flipH="1">
            <a:off x="5148996" y="4139314"/>
            <a:ext cx="624743" cy="1778734"/>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sp>
        <p:nvSpPr>
          <p:cNvPr id="16" name="Slide Number Placeholder 3">
            <a:extLst>
              <a:ext uri="{FF2B5EF4-FFF2-40B4-BE49-F238E27FC236}">
                <a16:creationId xmlns:a16="http://schemas.microsoft.com/office/drawing/2014/main" id="{80F071D1-8968-4A72-8F44-9F8AA0E5AD8E}"/>
              </a:ext>
            </a:extLst>
          </p:cNvPr>
          <p:cNvSpPr txBox="1">
            <a:spLocks/>
          </p:cNvSpPr>
          <p:nvPr/>
        </p:nvSpPr>
        <p:spPr>
          <a:xfrm>
            <a:off x="7210425" y="6594475"/>
            <a:ext cx="1933575" cy="2635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spcBef>
                <a:spcPct val="0"/>
              </a:spcBef>
              <a:defRPr/>
            </a:pPr>
            <a:fld id="{60FD0B0E-32B1-4158-9304-F9E9B068F047}" type="slidenum">
              <a:rPr lang="en-US" sz="800" smtClean="0">
                <a:solidFill>
                  <a:srgbClr val="000000"/>
                </a:solidFill>
                <a:latin typeface="Arial" panose="020B0604020202020204"/>
              </a:rPr>
              <a:pPr algn="r">
                <a:spcBef>
                  <a:spcPct val="0"/>
                </a:spcBef>
                <a:defRPr/>
              </a:pPr>
              <a:t>7</a:t>
            </a:fld>
            <a:endParaRPr lang="en-US" sz="800">
              <a:solidFill>
                <a:srgbClr val="000000"/>
              </a:solidFill>
              <a:latin typeface="Arial" panose="020B0604020202020204"/>
            </a:endParaRPr>
          </a:p>
        </p:txBody>
      </p:sp>
      <p:sp>
        <p:nvSpPr>
          <p:cNvPr id="17" name="TextBox 16">
            <a:extLst>
              <a:ext uri="{FF2B5EF4-FFF2-40B4-BE49-F238E27FC236}">
                <a16:creationId xmlns:a16="http://schemas.microsoft.com/office/drawing/2014/main" id="{96B59314-6D9F-413D-981E-0898500B2EC9}"/>
              </a:ext>
            </a:extLst>
          </p:cNvPr>
          <p:cNvSpPr txBox="1"/>
          <p:nvPr/>
        </p:nvSpPr>
        <p:spPr>
          <a:xfrm>
            <a:off x="0" y="6510805"/>
            <a:ext cx="1249212" cy="215444"/>
          </a:xfrm>
          <a:prstGeom prst="rect">
            <a:avLst/>
          </a:prstGeom>
          <a:noFill/>
        </p:spPr>
        <p:txBody>
          <a:bodyPr wrap="square">
            <a:spAutoFit/>
          </a:bodyPr>
          <a:lstStyle/>
          <a:p>
            <a:pPr marL="123822">
              <a:buClr>
                <a:srgbClr val="000000"/>
              </a:buClr>
              <a:buSzPts val="1000"/>
              <a:defRPr/>
            </a:pPr>
            <a:r>
              <a:rPr lang="en-US" sz="800" kern="0">
                <a:solidFill>
                  <a:srgbClr val="000000"/>
                </a:solidFill>
                <a:latin typeface="Arial" panose="020B0604020202020204"/>
                <a:cs typeface="Arial"/>
              </a:rPr>
              <a:t>November 8, 2022</a:t>
            </a:r>
          </a:p>
        </p:txBody>
      </p:sp>
    </p:spTree>
    <p:extLst>
      <p:ext uri="{BB962C8B-B14F-4D97-AF65-F5344CB8AC3E}">
        <p14:creationId xmlns:p14="http://schemas.microsoft.com/office/powerpoint/2010/main" val="10510624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AB20E-17A7-4890-B346-8A0B75B9CACB}"/>
              </a:ext>
            </a:extLst>
          </p:cNvPr>
          <p:cNvSpPr>
            <a:spLocks noGrp="1"/>
          </p:cNvSpPr>
          <p:nvPr>
            <p:ph type="title"/>
          </p:nvPr>
        </p:nvSpPr>
        <p:spPr/>
        <p:txBody>
          <a:bodyPr/>
          <a:lstStyle/>
          <a:p>
            <a:r>
              <a:rPr lang="en-US" sz="2000">
                <a:solidFill>
                  <a:srgbClr val="00269E"/>
                </a:solidFill>
              </a:rPr>
              <a:t>EEC Recommendations</a:t>
            </a:r>
          </a:p>
        </p:txBody>
      </p:sp>
      <p:sp>
        <p:nvSpPr>
          <p:cNvPr id="10" name="Rectangle: Rounded Corners 9">
            <a:extLst>
              <a:ext uri="{FF2B5EF4-FFF2-40B4-BE49-F238E27FC236}">
                <a16:creationId xmlns:a16="http://schemas.microsoft.com/office/drawing/2014/main" id="{2B5558A9-B138-44FB-8FDF-AB3E82FC9A73}"/>
              </a:ext>
            </a:extLst>
          </p:cNvPr>
          <p:cNvSpPr/>
          <p:nvPr/>
        </p:nvSpPr>
        <p:spPr>
          <a:xfrm>
            <a:off x="1469394" y="1058550"/>
            <a:ext cx="6216072" cy="523220"/>
          </a:xfrm>
          <a:prstGeom prst="roundRect">
            <a:avLst/>
          </a:prstGeom>
          <a:solidFill>
            <a:srgbClr val="E1E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a:solidFill>
                  <a:schemeClr val="tx1"/>
                </a:solidFill>
              </a:rPr>
              <a:t>FY23 Child Care Financial Assistance Rate Increase Proposal </a:t>
            </a:r>
          </a:p>
        </p:txBody>
      </p:sp>
      <p:cxnSp>
        <p:nvCxnSpPr>
          <p:cNvPr id="11" name="Connector: Elbow 10">
            <a:extLst>
              <a:ext uri="{FF2B5EF4-FFF2-40B4-BE49-F238E27FC236}">
                <a16:creationId xmlns:a16="http://schemas.microsoft.com/office/drawing/2014/main" id="{89E2AC7C-4CFB-44DD-8817-25FDB00713E8}"/>
              </a:ext>
            </a:extLst>
          </p:cNvPr>
          <p:cNvCxnSpPr>
            <a:cxnSpLocks/>
            <a:stCxn id="10" idx="2"/>
            <a:endCxn id="16" idx="0"/>
          </p:cNvCxnSpPr>
          <p:nvPr/>
        </p:nvCxnSpPr>
        <p:spPr>
          <a:xfrm rot="16200000" flipH="1">
            <a:off x="4341605" y="1817594"/>
            <a:ext cx="471651" cy="1"/>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cxnSp>
        <p:nvCxnSpPr>
          <p:cNvPr id="12" name="Connector: Elbow 11">
            <a:extLst>
              <a:ext uri="{FF2B5EF4-FFF2-40B4-BE49-F238E27FC236}">
                <a16:creationId xmlns:a16="http://schemas.microsoft.com/office/drawing/2014/main" id="{1392FD89-0DCE-4668-AB2F-368CE8FAC0C7}"/>
              </a:ext>
            </a:extLst>
          </p:cNvPr>
          <p:cNvCxnSpPr>
            <a:cxnSpLocks/>
            <a:stCxn id="10" idx="2"/>
            <a:endCxn id="15" idx="0"/>
          </p:cNvCxnSpPr>
          <p:nvPr/>
        </p:nvCxnSpPr>
        <p:spPr>
          <a:xfrm rot="5400000">
            <a:off x="2846489" y="330445"/>
            <a:ext cx="479617" cy="2982266"/>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cxnSp>
        <p:nvCxnSpPr>
          <p:cNvPr id="13" name="Connector: Elbow 12">
            <a:extLst>
              <a:ext uri="{FF2B5EF4-FFF2-40B4-BE49-F238E27FC236}">
                <a16:creationId xmlns:a16="http://schemas.microsoft.com/office/drawing/2014/main" id="{460011A1-3995-4AD2-BDE8-8C2155692380}"/>
              </a:ext>
            </a:extLst>
          </p:cNvPr>
          <p:cNvCxnSpPr>
            <a:cxnSpLocks/>
            <a:stCxn id="10" idx="2"/>
            <a:endCxn id="14" idx="0"/>
          </p:cNvCxnSpPr>
          <p:nvPr/>
        </p:nvCxnSpPr>
        <p:spPr>
          <a:xfrm rot="16200000" flipH="1">
            <a:off x="5854665" y="304534"/>
            <a:ext cx="480548" cy="3035019"/>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graphicFrame>
        <p:nvGraphicFramePr>
          <p:cNvPr id="14" name="Table 13">
            <a:extLst>
              <a:ext uri="{FF2B5EF4-FFF2-40B4-BE49-F238E27FC236}">
                <a16:creationId xmlns:a16="http://schemas.microsoft.com/office/drawing/2014/main" id="{21F49564-E622-4C73-B66D-D82B00C36A9D}"/>
              </a:ext>
            </a:extLst>
          </p:cNvPr>
          <p:cNvGraphicFramePr>
            <a:graphicFrameLocks noGrp="1"/>
          </p:cNvGraphicFramePr>
          <p:nvPr>
            <p:extLst>
              <p:ext uri="{D42A27DB-BD31-4B8C-83A1-F6EECF244321}">
                <p14:modId xmlns:p14="http://schemas.microsoft.com/office/powerpoint/2010/main" val="3433738631"/>
              </p:ext>
            </p:extLst>
          </p:nvPr>
        </p:nvGraphicFramePr>
        <p:xfrm>
          <a:off x="6240849" y="2062318"/>
          <a:ext cx="2743200" cy="2883678"/>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136636245"/>
                    </a:ext>
                  </a:extLst>
                </a:gridCol>
              </a:tblGrid>
              <a:tr h="563819">
                <a:tc>
                  <a:txBody>
                    <a:bodyPr/>
                    <a:lstStyle/>
                    <a:p>
                      <a:r>
                        <a:rPr lang="en-US" sz="1400" kern="1200" noProof="0">
                          <a:solidFill>
                            <a:schemeClr val="dk1"/>
                          </a:solidFill>
                          <a:latin typeface="+mn-lt"/>
                          <a:ea typeface="+mn-ea"/>
                          <a:cs typeface="+mn-cs"/>
                        </a:rPr>
                        <a:t>Supportive, Young Parent and Homeless Contracts</a:t>
                      </a:r>
                      <a:r>
                        <a:rPr lang="en-US" sz="1400" kern="1200">
                          <a:solidFill>
                            <a:schemeClr val="dk1"/>
                          </a:solidFill>
                          <a:latin typeface="+mn-lt"/>
                          <a:ea typeface="+mn-ea"/>
                          <a:cs typeface="+mn-cs"/>
                        </a:rPr>
                        <a:t> </a:t>
                      </a:r>
                      <a:endParaRPr lang="en-US" sz="14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9DCFF"/>
                    </a:solidFill>
                  </a:tcPr>
                </a:tc>
                <a:extLst>
                  <a:ext uri="{0D108BD9-81ED-4DB2-BD59-A6C34878D82A}">
                    <a16:rowId xmlns:a16="http://schemas.microsoft.com/office/drawing/2014/main" val="2585898181"/>
                  </a:ext>
                </a:extLst>
              </a:tr>
              <a:tr h="2319859">
                <a:tc>
                  <a:txBody>
                    <a:bodyPr/>
                    <a:lstStyle/>
                    <a:p>
                      <a:pPr marL="0" algn="l" rtl="0" eaLnBrk="1" latinLnBrk="0" hangingPunct="1"/>
                      <a:r>
                        <a:rPr lang="en-US" sz="1300" kern="1200">
                          <a:solidFill>
                            <a:schemeClr val="dk1"/>
                          </a:solidFill>
                          <a:latin typeface="+mn-lt"/>
                          <a:ea typeface="+mn-ea"/>
                          <a:cs typeface="+mn-cs"/>
                        </a:rPr>
                        <a:t>Increase daily add-on rate for providers with contracts serving DCF involved families, </a:t>
                      </a:r>
                      <a:r>
                        <a:rPr lang="en-US" sz="1300" kern="1200" noProof="0">
                          <a:solidFill>
                            <a:schemeClr val="dk1"/>
                          </a:solidFill>
                          <a:latin typeface="+mn-lt"/>
                          <a:ea typeface="+mn-ea"/>
                          <a:cs typeface="+mn-cs"/>
                        </a:rPr>
                        <a:t>young parents and families experiencing homelessness </a:t>
                      </a:r>
                      <a:r>
                        <a:rPr lang="en-US" sz="1300" kern="1200">
                          <a:solidFill>
                            <a:schemeClr val="dk1"/>
                          </a:solidFill>
                          <a:latin typeface="+mn-lt"/>
                          <a:ea typeface="+mn-ea"/>
                          <a:cs typeface="+mn-cs"/>
                        </a:rPr>
                        <a:t>by $1 (from $22 to $23).</a:t>
                      </a:r>
                    </a:p>
                    <a:p>
                      <a:pPr marL="0" algn="l" rtl="0" eaLnBrk="1" latinLnBrk="0" hangingPunct="1"/>
                      <a:endParaRPr lang="en-US" sz="1300" kern="1200">
                        <a:solidFill>
                          <a:schemeClr val="dk1"/>
                        </a:solidFill>
                        <a:latin typeface="+mn-lt"/>
                        <a:ea typeface="+mn-ea"/>
                        <a:cs typeface="+mn-cs"/>
                      </a:endParaRPr>
                    </a:p>
                    <a:p>
                      <a:pPr marL="0" algn="l" rtl="0" eaLnBrk="1" latinLnBrk="0" hangingPunct="1"/>
                      <a:endParaRPr lang="en-US" sz="1300" kern="1200">
                        <a:solidFill>
                          <a:schemeClr val="dk1"/>
                        </a:solidFill>
                        <a:latin typeface="+mn-lt"/>
                        <a:ea typeface="+mn-ea"/>
                        <a:cs typeface="+mn-cs"/>
                      </a:endParaRPr>
                    </a:p>
                    <a:p>
                      <a:pPr marL="0" lvl="0" algn="l">
                        <a:buNone/>
                      </a:pPr>
                      <a:endParaRPr lang="en-US" sz="1300" kern="1200">
                        <a:solidFill>
                          <a:schemeClr val="dk1"/>
                        </a:solidFill>
                        <a:latin typeface="+mn-lt"/>
                        <a:ea typeface="+mn-ea"/>
                        <a:cs typeface="+mn-cs"/>
                      </a:endParaRPr>
                    </a:p>
                    <a:p>
                      <a:pPr marL="0" lvl="0" algn="l">
                        <a:buNone/>
                      </a:pPr>
                      <a:endParaRPr lang="en-US" sz="1300" kern="1200">
                        <a:solidFill>
                          <a:schemeClr val="dk1"/>
                        </a:solidFill>
                        <a:latin typeface="+mn-lt"/>
                        <a:ea typeface="+mn-ea"/>
                        <a:cs typeface="+mn-cs"/>
                      </a:endParaRPr>
                    </a:p>
                    <a:p>
                      <a:pPr marL="0" lvl="0" algn="l">
                        <a:buNone/>
                      </a:pPr>
                      <a:r>
                        <a:rPr lang="en-US" sz="1300" kern="1200">
                          <a:solidFill>
                            <a:schemeClr val="dk1"/>
                          </a:solidFill>
                          <a:latin typeface="+mn-lt"/>
                          <a:ea typeface="+mn-ea"/>
                          <a:cs typeface="+mn-cs"/>
                        </a:rPr>
                        <a:t>Cost: $1.7M</a:t>
                      </a: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extLst>
                  <a:ext uri="{0D108BD9-81ED-4DB2-BD59-A6C34878D82A}">
                    <a16:rowId xmlns:a16="http://schemas.microsoft.com/office/drawing/2014/main" val="3341578795"/>
                  </a:ext>
                </a:extLst>
              </a:tr>
            </a:tbl>
          </a:graphicData>
        </a:graphic>
      </p:graphicFrame>
      <p:graphicFrame>
        <p:nvGraphicFramePr>
          <p:cNvPr id="15" name="Table 14">
            <a:extLst>
              <a:ext uri="{FF2B5EF4-FFF2-40B4-BE49-F238E27FC236}">
                <a16:creationId xmlns:a16="http://schemas.microsoft.com/office/drawing/2014/main" id="{96CCA2F8-4488-4AED-BB1C-79FAAAEBE3EE}"/>
              </a:ext>
            </a:extLst>
          </p:cNvPr>
          <p:cNvGraphicFramePr>
            <a:graphicFrameLocks noGrp="1"/>
          </p:cNvGraphicFramePr>
          <p:nvPr>
            <p:extLst>
              <p:ext uri="{D42A27DB-BD31-4B8C-83A1-F6EECF244321}">
                <p14:modId xmlns:p14="http://schemas.microsoft.com/office/powerpoint/2010/main" val="1908377392"/>
              </p:ext>
            </p:extLst>
          </p:nvPr>
        </p:nvGraphicFramePr>
        <p:xfrm>
          <a:off x="223564" y="2061387"/>
          <a:ext cx="2743200" cy="2875711"/>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136636245"/>
                    </a:ext>
                  </a:extLst>
                </a:gridCol>
              </a:tblGrid>
              <a:tr h="498848">
                <a:tc>
                  <a:txBody>
                    <a:bodyPr/>
                    <a:lstStyle/>
                    <a:p>
                      <a:r>
                        <a:rPr lang="en-US" sz="1400">
                          <a:solidFill>
                            <a:schemeClr val="tx1"/>
                          </a:solidFill>
                        </a:rPr>
                        <a:t>Center-Based Programs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9DCFF"/>
                    </a:solidFill>
                  </a:tcPr>
                </a:tc>
                <a:extLst>
                  <a:ext uri="{0D108BD9-81ED-4DB2-BD59-A6C34878D82A}">
                    <a16:rowId xmlns:a16="http://schemas.microsoft.com/office/drawing/2014/main" val="2585898181"/>
                  </a:ext>
                </a:extLst>
              </a:tr>
              <a:tr h="2376863">
                <a:tc>
                  <a:txBody>
                    <a:bodyPr/>
                    <a:lstStyle/>
                    <a:p>
                      <a:pPr marL="0" algn="l" rtl="0" eaLnBrk="1" latinLnBrk="0" hangingPunct="1"/>
                      <a:r>
                        <a:rPr lang="en-US" sz="1300" kern="1200">
                          <a:solidFill>
                            <a:schemeClr val="dk1"/>
                          </a:solidFill>
                          <a:latin typeface="+mn-lt"/>
                          <a:ea typeface="+mn-ea"/>
                          <a:cs typeface="+mn-cs"/>
                        </a:rPr>
                        <a:t>10% “across the board” increase in all regions and age groups (8.5% of which will be distributed as a quality add-on). FY23 base rates will increase by 1.5%</a:t>
                      </a:r>
                      <a:r>
                        <a:rPr lang="en-US" sz="1400" i="0" kern="1200">
                          <a:solidFill>
                            <a:schemeClr val="dk1"/>
                          </a:solidFill>
                          <a:latin typeface="+mn-lt"/>
                          <a:ea typeface="+mn-ea"/>
                          <a:cs typeface="+mn-cs"/>
                        </a:rPr>
                        <a:t>*; </a:t>
                      </a:r>
                      <a:r>
                        <a:rPr lang="en-US" sz="1400" b="1" i="0" kern="1200">
                          <a:solidFill>
                            <a:schemeClr val="dk1"/>
                          </a:solidFill>
                          <a:latin typeface="+mn-lt"/>
                          <a:ea typeface="+mn-ea"/>
                          <a:cs typeface="+mn-cs"/>
                        </a:rPr>
                        <a:t>and</a:t>
                      </a:r>
                    </a:p>
                    <a:p>
                      <a:pPr marL="0" algn="l" rtl="0" eaLnBrk="1" latinLnBrk="0" hangingPunct="1"/>
                      <a:endParaRPr lang="en-US" sz="1300" kern="1200">
                        <a:solidFill>
                          <a:schemeClr val="dk1"/>
                        </a:solidFill>
                        <a:latin typeface="+mn-lt"/>
                        <a:ea typeface="+mn-ea"/>
                        <a:cs typeface="+mn-cs"/>
                      </a:endParaRPr>
                    </a:p>
                    <a:p>
                      <a:pPr marL="0" algn="l" rtl="0" eaLnBrk="1" latinLnBrk="0" hangingPunct="1"/>
                      <a:r>
                        <a:rPr lang="en-US" sz="1300" kern="1200">
                          <a:solidFill>
                            <a:schemeClr val="dk1"/>
                          </a:solidFill>
                          <a:latin typeface="+mn-lt"/>
                          <a:ea typeface="+mn-ea"/>
                          <a:cs typeface="+mn-cs"/>
                        </a:rPr>
                        <a:t>Targeted increases to ensure all rates meet or exceed 30</a:t>
                      </a:r>
                      <a:r>
                        <a:rPr lang="en-US" sz="1300" kern="1200" baseline="30000">
                          <a:solidFill>
                            <a:schemeClr val="dk1"/>
                          </a:solidFill>
                          <a:latin typeface="+mn-lt"/>
                          <a:ea typeface="+mn-ea"/>
                          <a:cs typeface="+mn-cs"/>
                        </a:rPr>
                        <a:t>th</a:t>
                      </a:r>
                      <a:r>
                        <a:rPr lang="en-US" sz="1300" kern="1200">
                          <a:solidFill>
                            <a:schemeClr val="dk1"/>
                          </a:solidFill>
                          <a:latin typeface="+mn-lt"/>
                          <a:ea typeface="+mn-ea"/>
                          <a:cs typeface="+mn-cs"/>
                        </a:rPr>
                        <a:t>  percentile</a:t>
                      </a:r>
                    </a:p>
                    <a:p>
                      <a:pPr marL="0" algn="l" rtl="0" eaLnBrk="1" latinLnBrk="0" hangingPunct="1"/>
                      <a:endParaRPr lang="en-US" sz="1300" kern="1200">
                        <a:solidFill>
                          <a:schemeClr val="dk1"/>
                        </a:solidFill>
                        <a:latin typeface="+mn-lt"/>
                        <a:ea typeface="+mn-ea"/>
                        <a:cs typeface="+mn-cs"/>
                      </a:endParaRPr>
                    </a:p>
                    <a:p>
                      <a:pPr marL="0" algn="l" rtl="0" eaLnBrk="1" latinLnBrk="0" hangingPunct="1"/>
                      <a:r>
                        <a:rPr lang="en-US" sz="1300" kern="1200">
                          <a:solidFill>
                            <a:schemeClr val="dk1"/>
                          </a:solidFill>
                          <a:latin typeface="+mn-lt"/>
                          <a:ea typeface="+mn-ea"/>
                          <a:cs typeface="+mn-cs"/>
                        </a:rPr>
                        <a:t>Cost: $62.3M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extLst>
                  <a:ext uri="{0D108BD9-81ED-4DB2-BD59-A6C34878D82A}">
                    <a16:rowId xmlns:a16="http://schemas.microsoft.com/office/drawing/2014/main" val="3341578795"/>
                  </a:ext>
                </a:extLst>
              </a:tr>
            </a:tbl>
          </a:graphicData>
        </a:graphic>
      </p:graphicFrame>
      <p:graphicFrame>
        <p:nvGraphicFramePr>
          <p:cNvPr id="16" name="Table 15">
            <a:extLst>
              <a:ext uri="{FF2B5EF4-FFF2-40B4-BE49-F238E27FC236}">
                <a16:creationId xmlns:a16="http://schemas.microsoft.com/office/drawing/2014/main" id="{CE8F17C1-5BA3-4873-909B-03C81A8D6198}"/>
              </a:ext>
            </a:extLst>
          </p:cNvPr>
          <p:cNvGraphicFramePr>
            <a:graphicFrameLocks noGrp="1"/>
          </p:cNvGraphicFramePr>
          <p:nvPr>
            <p:extLst>
              <p:ext uri="{D42A27DB-BD31-4B8C-83A1-F6EECF244321}">
                <p14:modId xmlns:p14="http://schemas.microsoft.com/office/powerpoint/2010/main" val="3322450080"/>
              </p:ext>
            </p:extLst>
          </p:nvPr>
        </p:nvGraphicFramePr>
        <p:xfrm>
          <a:off x="3205831" y="2053421"/>
          <a:ext cx="2743200" cy="2883678"/>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136636245"/>
                    </a:ext>
                  </a:extLst>
                </a:gridCol>
              </a:tblGrid>
              <a:tr h="526171">
                <a:tc>
                  <a:txBody>
                    <a:bodyPr/>
                    <a:lstStyle/>
                    <a:p>
                      <a:r>
                        <a:rPr lang="en-US" sz="1400">
                          <a:solidFill>
                            <a:schemeClr val="tx1"/>
                          </a:solidFill>
                        </a:rPr>
                        <a:t>Family Child Care Programs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9DCFF"/>
                    </a:solidFill>
                  </a:tcPr>
                </a:tc>
                <a:extLst>
                  <a:ext uri="{0D108BD9-81ED-4DB2-BD59-A6C34878D82A}">
                    <a16:rowId xmlns:a16="http://schemas.microsoft.com/office/drawing/2014/main" val="2585898181"/>
                  </a:ext>
                </a:extLst>
              </a:tr>
              <a:tr h="2357507">
                <a:tc>
                  <a:txBody>
                    <a:bodyPr/>
                    <a:lstStyle/>
                    <a:p>
                      <a:r>
                        <a:rPr lang="en-US" sz="1300" kern="1200">
                          <a:solidFill>
                            <a:schemeClr val="dk1"/>
                          </a:solidFill>
                          <a:latin typeface="+mn-lt"/>
                          <a:ea typeface="+mn-ea"/>
                          <a:cs typeface="+mn-cs"/>
                        </a:rPr>
                        <a:t>10% “across the board“ increase to the base rate in all regions and age groups and for FCC systems; </a:t>
                      </a:r>
                      <a:r>
                        <a:rPr lang="en-US" sz="1300" b="1" i="1" kern="1200">
                          <a:solidFill>
                            <a:schemeClr val="dk1"/>
                          </a:solidFill>
                          <a:latin typeface="+mn-lt"/>
                          <a:ea typeface="+mn-ea"/>
                          <a:cs typeface="+mn-cs"/>
                        </a:rPr>
                        <a:t>and</a:t>
                      </a:r>
                    </a:p>
                    <a:p>
                      <a:endParaRPr lang="en-US" sz="1300" kern="1200">
                        <a:solidFill>
                          <a:schemeClr val="dk1"/>
                        </a:solidFill>
                        <a:latin typeface="+mn-lt"/>
                        <a:ea typeface="+mn-ea"/>
                        <a:cs typeface="+mn-cs"/>
                      </a:endParaRPr>
                    </a:p>
                    <a:p>
                      <a:pPr marL="0" marR="0" lvl="0" indent="0" algn="l" defTabSz="685783" rtl="0" eaLnBrk="1" fontAlgn="auto" latinLnBrk="0" hangingPunct="1">
                        <a:lnSpc>
                          <a:spcPct val="100000"/>
                        </a:lnSpc>
                        <a:spcBef>
                          <a:spcPts val="0"/>
                        </a:spcBef>
                        <a:spcAft>
                          <a:spcPts val="0"/>
                        </a:spcAft>
                        <a:buClrTx/>
                        <a:buSzTx/>
                        <a:buFontTx/>
                        <a:buNone/>
                        <a:tabLst/>
                        <a:defRPr/>
                      </a:pPr>
                      <a:r>
                        <a:rPr lang="en-US" sz="1300" kern="1200">
                          <a:solidFill>
                            <a:schemeClr val="dk1"/>
                          </a:solidFill>
                          <a:latin typeface="+mn-lt"/>
                          <a:ea typeface="+mn-ea"/>
                          <a:cs typeface="+mn-cs"/>
                        </a:rPr>
                        <a:t>Targeted increases to ensure all rates meet or exceed 30</a:t>
                      </a:r>
                      <a:r>
                        <a:rPr lang="en-US" sz="1300" kern="1200" baseline="30000">
                          <a:solidFill>
                            <a:schemeClr val="dk1"/>
                          </a:solidFill>
                          <a:latin typeface="+mn-lt"/>
                          <a:ea typeface="+mn-ea"/>
                          <a:cs typeface="+mn-cs"/>
                        </a:rPr>
                        <a:t>th</a:t>
                      </a:r>
                      <a:r>
                        <a:rPr lang="en-US" sz="1300" kern="1200">
                          <a:solidFill>
                            <a:schemeClr val="dk1"/>
                          </a:solidFill>
                          <a:latin typeface="+mn-lt"/>
                          <a:ea typeface="+mn-ea"/>
                          <a:cs typeface="+mn-cs"/>
                        </a:rPr>
                        <a:t>  percentile.</a:t>
                      </a:r>
                    </a:p>
                    <a:p>
                      <a:pPr marL="0" marR="0" lvl="0" indent="0" algn="l" defTabSz="685783" rtl="0" eaLnBrk="1" fontAlgn="auto" latinLnBrk="0" hangingPunct="1">
                        <a:lnSpc>
                          <a:spcPct val="100000"/>
                        </a:lnSpc>
                        <a:spcBef>
                          <a:spcPts val="0"/>
                        </a:spcBef>
                        <a:spcAft>
                          <a:spcPts val="0"/>
                        </a:spcAft>
                        <a:buClrTx/>
                        <a:buSzTx/>
                        <a:buFontTx/>
                        <a:buNone/>
                        <a:tabLst/>
                        <a:defRPr/>
                      </a:pPr>
                      <a:endParaRPr lang="en-US" sz="1300" kern="1200">
                        <a:solidFill>
                          <a:schemeClr val="dk1"/>
                        </a:solidFill>
                        <a:latin typeface="+mn-lt"/>
                        <a:ea typeface="+mn-ea"/>
                        <a:cs typeface="+mn-cs"/>
                      </a:endParaRPr>
                    </a:p>
                    <a:p>
                      <a:pPr marL="0" marR="0" lvl="0" indent="0" algn="l" rtl="0" eaLnBrk="1" fontAlgn="auto" latinLnBrk="0" hangingPunct="1">
                        <a:lnSpc>
                          <a:spcPct val="100000"/>
                        </a:lnSpc>
                        <a:spcBef>
                          <a:spcPts val="0"/>
                        </a:spcBef>
                        <a:spcAft>
                          <a:spcPts val="0"/>
                        </a:spcAft>
                        <a:buClrTx/>
                        <a:buSzTx/>
                        <a:buFontTx/>
                        <a:buNone/>
                      </a:pPr>
                      <a:endParaRPr lang="en-US" sz="1300" kern="1200">
                        <a:solidFill>
                          <a:schemeClr val="dk1"/>
                        </a:solidFill>
                        <a:latin typeface="+mn-lt"/>
                        <a:ea typeface="+mn-ea"/>
                        <a:cs typeface="+mn-cs"/>
                      </a:endParaRPr>
                    </a:p>
                    <a:p>
                      <a:pPr marL="0" marR="0" lvl="0" indent="0" algn="l" defTabSz="685783">
                        <a:lnSpc>
                          <a:spcPct val="100000"/>
                        </a:lnSpc>
                        <a:spcBef>
                          <a:spcPts val="0"/>
                        </a:spcBef>
                        <a:spcAft>
                          <a:spcPts val="0"/>
                        </a:spcAft>
                        <a:buClrTx/>
                        <a:buSzTx/>
                        <a:buFontTx/>
                        <a:buNone/>
                        <a:tabLst/>
                        <a:defRPr/>
                      </a:pPr>
                      <a:r>
                        <a:rPr lang="en-US" sz="1300" kern="1200">
                          <a:solidFill>
                            <a:schemeClr val="dk1"/>
                          </a:solidFill>
                          <a:latin typeface="+mn-lt"/>
                          <a:ea typeface="+mn-ea"/>
                          <a:cs typeface="+mn-cs"/>
                        </a:rPr>
                        <a:t>Cost: $17.6M</a:t>
                      </a: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extLst>
                  <a:ext uri="{0D108BD9-81ED-4DB2-BD59-A6C34878D82A}">
                    <a16:rowId xmlns:a16="http://schemas.microsoft.com/office/drawing/2014/main" val="3341578795"/>
                  </a:ext>
                </a:extLst>
              </a:tr>
            </a:tbl>
          </a:graphicData>
        </a:graphic>
      </p:graphicFrame>
      <p:sp>
        <p:nvSpPr>
          <p:cNvPr id="3" name="TextBox 2">
            <a:extLst>
              <a:ext uri="{FF2B5EF4-FFF2-40B4-BE49-F238E27FC236}">
                <a16:creationId xmlns:a16="http://schemas.microsoft.com/office/drawing/2014/main" id="{A1A2856A-78F7-480D-879F-557D54974B1E}"/>
              </a:ext>
            </a:extLst>
          </p:cNvPr>
          <p:cNvSpPr txBox="1"/>
          <p:nvPr/>
        </p:nvSpPr>
        <p:spPr>
          <a:xfrm>
            <a:off x="191757" y="5561783"/>
            <a:ext cx="8760485" cy="492443"/>
          </a:xfrm>
          <a:prstGeom prst="rect">
            <a:avLst/>
          </a:prstGeom>
          <a:noFill/>
          <a:ln>
            <a:solidFill>
              <a:schemeClr val="tx1"/>
            </a:solidFill>
          </a:ln>
        </p:spPr>
        <p:txBody>
          <a:bodyPr wrap="square" rtlCol="0">
            <a:spAutoFit/>
          </a:bodyPr>
          <a:lstStyle/>
          <a:p>
            <a:pPr algn="ctr"/>
            <a:r>
              <a:rPr lang="en-US" sz="1300">
                <a:effectLst/>
                <a:latin typeface="+mj-lt"/>
                <a:ea typeface="Calibri" panose="020F0502020204030204" pitchFamily="34" charset="0"/>
              </a:rPr>
              <a:t>*EEC will </a:t>
            </a:r>
            <a:r>
              <a:rPr lang="en-US" sz="1300">
                <a:latin typeface="+mj-lt"/>
                <a:ea typeface="Calibri" panose="020F0502020204030204" pitchFamily="34" charset="0"/>
              </a:rPr>
              <a:t>recommend </a:t>
            </a:r>
            <a:r>
              <a:rPr lang="en-US" sz="1300">
                <a:effectLst/>
                <a:latin typeface="+mj-lt"/>
                <a:ea typeface="Calibri" panose="020F0502020204030204" pitchFamily="34" charset="0"/>
              </a:rPr>
              <a:t>that the amount of all rate increases, across program types and regions, including funding allocated for the quality add-on, be fully annualized into the base rates for child care financial assistance in FY24. </a:t>
            </a:r>
          </a:p>
        </p:txBody>
      </p:sp>
      <p:sp>
        <p:nvSpPr>
          <p:cNvPr id="17" name="Slide Number Placeholder 3">
            <a:extLst>
              <a:ext uri="{FF2B5EF4-FFF2-40B4-BE49-F238E27FC236}">
                <a16:creationId xmlns:a16="http://schemas.microsoft.com/office/drawing/2014/main" id="{E518A937-965E-48F4-AECF-D4E9E49D0DE4}"/>
              </a:ext>
            </a:extLst>
          </p:cNvPr>
          <p:cNvSpPr txBox="1">
            <a:spLocks/>
          </p:cNvSpPr>
          <p:nvPr/>
        </p:nvSpPr>
        <p:spPr>
          <a:xfrm>
            <a:off x="7210425" y="6594475"/>
            <a:ext cx="1933575" cy="2635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spcBef>
                <a:spcPct val="0"/>
              </a:spcBef>
              <a:defRPr/>
            </a:pPr>
            <a:fld id="{60FD0B0E-32B1-4158-9304-F9E9B068F047}" type="slidenum">
              <a:rPr lang="en-US" sz="800" smtClean="0">
                <a:solidFill>
                  <a:srgbClr val="000000"/>
                </a:solidFill>
                <a:latin typeface="Arial" panose="020B0604020202020204"/>
              </a:rPr>
              <a:pPr algn="r">
                <a:spcBef>
                  <a:spcPct val="0"/>
                </a:spcBef>
                <a:defRPr/>
              </a:pPr>
              <a:t>8</a:t>
            </a:fld>
            <a:endParaRPr lang="en-US" sz="800">
              <a:solidFill>
                <a:srgbClr val="000000"/>
              </a:solidFill>
              <a:latin typeface="Arial" panose="020B0604020202020204"/>
            </a:endParaRPr>
          </a:p>
        </p:txBody>
      </p:sp>
      <p:sp>
        <p:nvSpPr>
          <p:cNvPr id="18" name="TextBox 17">
            <a:extLst>
              <a:ext uri="{FF2B5EF4-FFF2-40B4-BE49-F238E27FC236}">
                <a16:creationId xmlns:a16="http://schemas.microsoft.com/office/drawing/2014/main" id="{F69C25D0-7C57-49FA-A07E-21586C6A713C}"/>
              </a:ext>
            </a:extLst>
          </p:cNvPr>
          <p:cNvSpPr txBox="1"/>
          <p:nvPr/>
        </p:nvSpPr>
        <p:spPr>
          <a:xfrm>
            <a:off x="0" y="6510805"/>
            <a:ext cx="1249212" cy="215444"/>
          </a:xfrm>
          <a:prstGeom prst="rect">
            <a:avLst/>
          </a:prstGeom>
          <a:noFill/>
        </p:spPr>
        <p:txBody>
          <a:bodyPr wrap="square">
            <a:spAutoFit/>
          </a:bodyPr>
          <a:lstStyle/>
          <a:p>
            <a:pPr marL="123822">
              <a:buClr>
                <a:srgbClr val="000000"/>
              </a:buClr>
              <a:buSzPts val="1000"/>
              <a:defRPr/>
            </a:pPr>
            <a:r>
              <a:rPr lang="en-US" sz="800" kern="0">
                <a:solidFill>
                  <a:srgbClr val="000000"/>
                </a:solidFill>
                <a:latin typeface="Arial" panose="020B0604020202020204"/>
                <a:cs typeface="Arial"/>
              </a:rPr>
              <a:t>November 8, 2022</a:t>
            </a:r>
          </a:p>
        </p:txBody>
      </p:sp>
    </p:spTree>
    <p:extLst>
      <p:ext uri="{BB962C8B-B14F-4D97-AF65-F5344CB8AC3E}">
        <p14:creationId xmlns:p14="http://schemas.microsoft.com/office/powerpoint/2010/main" val="22804043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457200" y="304800"/>
            <a:ext cx="8229600" cy="54102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Text Placeholder 6">
            <a:extLst>
              <a:ext uri="{FF2B5EF4-FFF2-40B4-BE49-F238E27FC236}">
                <a16:creationId xmlns:a16="http://schemas.microsoft.com/office/drawing/2014/main" id="{6CDA4FBC-F6D0-4D62-A000-D81BD6BA069E}"/>
              </a:ext>
            </a:extLst>
          </p:cNvPr>
          <p:cNvSpPr>
            <a:spLocks noGrp="1"/>
          </p:cNvSpPr>
          <p:nvPr>
            <p:ph type="title"/>
          </p:nvPr>
        </p:nvSpPr>
        <p:spPr>
          <a:xfrm>
            <a:off x="414338" y="152400"/>
            <a:ext cx="7734300" cy="801688"/>
          </a:xfrm>
        </p:spPr>
        <p:txBody>
          <a:bodyPr/>
          <a:lstStyle/>
          <a:p>
            <a:r>
              <a:rPr lang="en-US" sz="2000">
                <a:solidFill>
                  <a:srgbClr val="00269E"/>
                </a:solidFill>
              </a:rPr>
              <a:t>Relevant FY22 Market Rate Survey Findings</a:t>
            </a:r>
          </a:p>
        </p:txBody>
      </p:sp>
      <p:graphicFrame>
        <p:nvGraphicFramePr>
          <p:cNvPr id="17" name="Table 16">
            <a:extLst>
              <a:ext uri="{FF2B5EF4-FFF2-40B4-BE49-F238E27FC236}">
                <a16:creationId xmlns:a16="http://schemas.microsoft.com/office/drawing/2014/main" id="{2F738ECB-670A-405A-A3E3-7F2C08B68382}"/>
              </a:ext>
            </a:extLst>
          </p:cNvPr>
          <p:cNvGraphicFramePr>
            <a:graphicFrameLocks noGrp="1"/>
          </p:cNvGraphicFramePr>
          <p:nvPr>
            <p:extLst>
              <p:ext uri="{D42A27DB-BD31-4B8C-83A1-F6EECF244321}">
                <p14:modId xmlns:p14="http://schemas.microsoft.com/office/powerpoint/2010/main" val="2231319731"/>
              </p:ext>
            </p:extLst>
          </p:nvPr>
        </p:nvGraphicFramePr>
        <p:xfrm>
          <a:off x="983678" y="1090953"/>
          <a:ext cx="6340248" cy="3564161"/>
        </p:xfrm>
        <a:graphic>
          <a:graphicData uri="http://schemas.openxmlformats.org/drawingml/2006/table">
            <a:tbl>
              <a:tblPr/>
              <a:tblGrid>
                <a:gridCol w="915052">
                  <a:extLst>
                    <a:ext uri="{9D8B030D-6E8A-4147-A177-3AD203B41FA5}">
                      <a16:colId xmlns:a16="http://schemas.microsoft.com/office/drawing/2014/main" val="2737139716"/>
                    </a:ext>
                  </a:extLst>
                </a:gridCol>
                <a:gridCol w="640951">
                  <a:extLst>
                    <a:ext uri="{9D8B030D-6E8A-4147-A177-3AD203B41FA5}">
                      <a16:colId xmlns:a16="http://schemas.microsoft.com/office/drawing/2014/main" val="1084115337"/>
                    </a:ext>
                  </a:extLst>
                </a:gridCol>
                <a:gridCol w="672481">
                  <a:extLst>
                    <a:ext uri="{9D8B030D-6E8A-4147-A177-3AD203B41FA5}">
                      <a16:colId xmlns:a16="http://schemas.microsoft.com/office/drawing/2014/main" val="1425593725"/>
                    </a:ext>
                  </a:extLst>
                </a:gridCol>
                <a:gridCol w="793713">
                  <a:extLst>
                    <a:ext uri="{9D8B030D-6E8A-4147-A177-3AD203B41FA5}">
                      <a16:colId xmlns:a16="http://schemas.microsoft.com/office/drawing/2014/main" val="857950339"/>
                    </a:ext>
                  </a:extLst>
                </a:gridCol>
                <a:gridCol w="632923">
                  <a:extLst>
                    <a:ext uri="{9D8B030D-6E8A-4147-A177-3AD203B41FA5}">
                      <a16:colId xmlns:a16="http://schemas.microsoft.com/office/drawing/2014/main" val="3922828401"/>
                    </a:ext>
                  </a:extLst>
                </a:gridCol>
                <a:gridCol w="632923">
                  <a:extLst>
                    <a:ext uri="{9D8B030D-6E8A-4147-A177-3AD203B41FA5}">
                      <a16:colId xmlns:a16="http://schemas.microsoft.com/office/drawing/2014/main" val="2552535566"/>
                    </a:ext>
                  </a:extLst>
                </a:gridCol>
                <a:gridCol w="665126">
                  <a:extLst>
                    <a:ext uri="{9D8B030D-6E8A-4147-A177-3AD203B41FA5}">
                      <a16:colId xmlns:a16="http://schemas.microsoft.com/office/drawing/2014/main" val="2331040032"/>
                    </a:ext>
                  </a:extLst>
                </a:gridCol>
                <a:gridCol w="793713">
                  <a:extLst>
                    <a:ext uri="{9D8B030D-6E8A-4147-A177-3AD203B41FA5}">
                      <a16:colId xmlns:a16="http://schemas.microsoft.com/office/drawing/2014/main" val="84796805"/>
                    </a:ext>
                  </a:extLst>
                </a:gridCol>
                <a:gridCol w="593366">
                  <a:extLst>
                    <a:ext uri="{9D8B030D-6E8A-4147-A177-3AD203B41FA5}">
                      <a16:colId xmlns:a16="http://schemas.microsoft.com/office/drawing/2014/main" val="4086149847"/>
                    </a:ext>
                  </a:extLst>
                </a:gridCol>
              </a:tblGrid>
              <a:tr h="244215">
                <a:tc rowSpan="2">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a:solidFill>
                            <a:srgbClr val="000000"/>
                          </a:solidFill>
                          <a:effectLst/>
                          <a:latin typeface="Nunito" pitchFamily="2" charset="0"/>
                        </a:rPr>
                        <a:t>Regions</a:t>
                      </a:r>
                      <a:r>
                        <a:rPr lang="en-US" sz="1100" b="1" i="0">
                          <a:solidFill>
                            <a:srgbClr val="FEFFFE"/>
                          </a:solidFill>
                          <a:effectLst/>
                          <a:latin typeface="Nunito" pitchFamily="2" charset="0"/>
                        </a:rPr>
                        <a:t>​</a:t>
                      </a:r>
                      <a:endParaRPr lang="en-US" sz="1100" b="1" i="0">
                        <a:solidFill>
                          <a:srgbClr val="FEFFFE"/>
                        </a:solidFill>
                        <a:effectLst/>
                      </a:endParaRPr>
                    </a:p>
                  </a:txBody>
                  <a:tcPr marL="74594" marR="74594" marT="37297" marB="37297" anchor="ctr">
                    <a:lnL w="9525" cap="flat" cmpd="sng" algn="ctr">
                      <a:solidFill>
                        <a:srgbClr val="66C5AA"/>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F4F7FC"/>
                      </a:solidFill>
                      <a:prstDash val="solid"/>
                      <a:round/>
                      <a:headEnd type="none" w="med" len="med"/>
                      <a:tailEnd type="none" w="med" len="med"/>
                    </a:lnB>
                    <a:lnTlToBr w="12700" cmpd="sng">
                      <a:noFill/>
                      <a:prstDash val="solid"/>
                    </a:lnTlToBr>
                    <a:lnBlToTr w="12700" cmpd="sng">
                      <a:noFill/>
                      <a:prstDash val="solid"/>
                    </a:lnBlToTr>
                    <a:solidFill>
                      <a:srgbClr val="F6F3EA"/>
                    </a:solidFill>
                  </a:tcPr>
                </a:tc>
                <a:tc gridSpan="4">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a:solidFill>
                            <a:srgbClr val="000000"/>
                          </a:solidFill>
                          <a:effectLst/>
                          <a:latin typeface="Nunito" pitchFamily="2" charset="0"/>
                        </a:rPr>
                        <a:t>Center-Based Providers</a:t>
                      </a:r>
                      <a:r>
                        <a:rPr lang="en-US" sz="1100" b="1" i="0">
                          <a:solidFill>
                            <a:srgbClr val="FEFFFE"/>
                          </a:solidFill>
                          <a:effectLst/>
                          <a:latin typeface="Nunito" pitchFamily="2" charset="0"/>
                        </a:rPr>
                        <a:t>​</a:t>
                      </a:r>
                      <a:endParaRPr lang="en-US" sz="1100" b="1" i="0">
                        <a:solidFill>
                          <a:srgbClr val="FEFFFE"/>
                        </a:solidFill>
                        <a:effectLst/>
                      </a:endParaRPr>
                    </a:p>
                  </a:txBody>
                  <a:tcPr marL="74594" marR="74594" marT="37297" marB="37297" anchor="ctr">
                    <a:lnL w="9525" cap="flat" cmpd="sng" algn="ctr">
                      <a:solidFill>
                        <a:srgbClr val="F4F7FC"/>
                      </a:solidFill>
                      <a:prstDash val="solid"/>
                      <a:round/>
                      <a:headEnd type="none" w="med" len="med"/>
                      <a:tailEnd type="none" w="med" len="med"/>
                    </a:lnL>
                    <a:lnR w="10154" cap="flat" cmpd="sng" algn="ctr">
                      <a:solidFill>
                        <a:srgbClr val="000000"/>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rgbClr val="4BACC6"/>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a:solidFill>
                            <a:srgbClr val="000000"/>
                          </a:solidFill>
                          <a:effectLst/>
                          <a:latin typeface="Nunito" pitchFamily="2" charset="0"/>
                        </a:rPr>
                        <a:t>FCC Providers</a:t>
                      </a:r>
                      <a:r>
                        <a:rPr lang="en-US" sz="1100" b="1" i="0">
                          <a:solidFill>
                            <a:srgbClr val="FEFFFE"/>
                          </a:solidFill>
                          <a:effectLst/>
                          <a:latin typeface="Nunito" pitchFamily="2" charset="0"/>
                        </a:rPr>
                        <a:t>​</a:t>
                      </a:r>
                      <a:endParaRPr lang="en-US" sz="1100" b="1" i="0">
                        <a:solidFill>
                          <a:srgbClr val="FEFFFE"/>
                        </a:solidFill>
                        <a:effectLst/>
                      </a:endParaRPr>
                    </a:p>
                  </a:txBody>
                  <a:tcPr marL="74594" marR="74594" marT="37297" marB="37297" anchor="ctr">
                    <a:lnL w="10154" cap="flat" cmpd="sng" algn="ctr">
                      <a:solidFill>
                        <a:srgbClr val="000000"/>
                      </a:solidFill>
                      <a:prstDash val="solid"/>
                      <a:round/>
                      <a:headEnd type="none" w="med" len="med"/>
                      <a:tailEnd type="none" w="med" len="med"/>
                    </a:lnL>
                    <a:lnR w="10154" cap="flat" cmpd="sng" algn="ctr">
                      <a:solidFill>
                        <a:srgbClr val="000000"/>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rgbClr val="6BC7AD"/>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68518843"/>
                  </a:ext>
                </a:extLst>
              </a:tr>
              <a:tr h="507291">
                <a:tc vMerge="1">
                  <a:txBody>
                    <a:bodyPr/>
                    <a:lstStyle/>
                    <a:p>
                      <a:endParaRPr lang="en-US"/>
                    </a:p>
                  </a:txBody>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050" b="1" i="0">
                          <a:solidFill>
                            <a:srgbClr val="000000"/>
                          </a:solidFill>
                          <a:effectLst/>
                          <a:latin typeface="Nunito" pitchFamily="2" charset="0"/>
                        </a:rPr>
                        <a:t>Infant</a:t>
                      </a:r>
                      <a:r>
                        <a:rPr lang="en-US" sz="1050" b="0" i="0">
                          <a:solidFill>
                            <a:srgbClr val="000000"/>
                          </a:solidFill>
                          <a:effectLst/>
                          <a:latin typeface="Nunito" pitchFamily="2" charset="0"/>
                        </a:rPr>
                        <a:t>​</a:t>
                      </a:r>
                      <a:endParaRPr lang="en-US" sz="1050" b="0" i="0">
                        <a:solidFill>
                          <a:srgbClr val="000000"/>
                        </a:solidFill>
                        <a:effectLst/>
                      </a:endParaRP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050" b="1" i="0">
                          <a:solidFill>
                            <a:srgbClr val="000000"/>
                          </a:solidFill>
                          <a:effectLst/>
                          <a:latin typeface="Nunito" pitchFamily="2" charset="0"/>
                        </a:rPr>
                        <a:t>Toddler</a:t>
                      </a:r>
                      <a:r>
                        <a:rPr lang="en-US" sz="1050" b="0" i="0">
                          <a:solidFill>
                            <a:srgbClr val="000000"/>
                          </a:solidFill>
                          <a:effectLst/>
                          <a:latin typeface="Nunito" pitchFamily="2" charset="0"/>
                        </a:rPr>
                        <a:t>​</a:t>
                      </a:r>
                      <a:endParaRPr lang="en-US" sz="1050" b="0" i="0">
                        <a:solidFill>
                          <a:srgbClr val="000000"/>
                        </a:solidFill>
                        <a:effectLst/>
                      </a:endParaRP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050" b="1" i="0">
                          <a:solidFill>
                            <a:srgbClr val="000000"/>
                          </a:solidFill>
                          <a:effectLst/>
                          <a:latin typeface="Nunito" pitchFamily="2" charset="0"/>
                        </a:rPr>
                        <a:t>Preschool</a:t>
                      </a:r>
                      <a:r>
                        <a:rPr lang="en-US" sz="1050" b="0" i="0">
                          <a:solidFill>
                            <a:srgbClr val="000000"/>
                          </a:solidFill>
                          <a:effectLst/>
                          <a:latin typeface="Nunito" pitchFamily="2" charset="0"/>
                        </a:rPr>
                        <a:t>​</a:t>
                      </a:r>
                      <a:endParaRPr lang="en-US" sz="1050" b="0" i="0">
                        <a:solidFill>
                          <a:srgbClr val="000000"/>
                        </a:solidFill>
                        <a:effectLst/>
                      </a:endParaRP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050" b="1" i="0">
                          <a:solidFill>
                            <a:srgbClr val="000000"/>
                          </a:solidFill>
                          <a:effectLst/>
                          <a:latin typeface="Nunito" pitchFamily="2" charset="0"/>
                        </a:rPr>
                        <a:t>School Age</a:t>
                      </a:r>
                      <a:r>
                        <a:rPr lang="en-US" sz="1050" b="0" i="0">
                          <a:solidFill>
                            <a:srgbClr val="000000"/>
                          </a:solidFill>
                          <a:effectLst/>
                          <a:latin typeface="Nunito" pitchFamily="2" charset="0"/>
                        </a:rPr>
                        <a:t>​</a:t>
                      </a:r>
                      <a:endParaRPr lang="en-US" sz="1050" b="0" i="0">
                        <a:solidFill>
                          <a:srgbClr val="000000"/>
                        </a:solidFill>
                        <a:effectLst/>
                      </a:endParaRPr>
                    </a:p>
                  </a:txBody>
                  <a:tcPr marL="74594" marR="74594" marT="37297" marB="37297" anchor="ctr">
                    <a:lnL w="9525" cap="flat" cmpd="sng" algn="ctr">
                      <a:solidFill>
                        <a:srgbClr val="F4F7FC"/>
                      </a:solidFill>
                      <a:prstDash val="solid"/>
                      <a:round/>
                      <a:headEnd type="none" w="med" len="med"/>
                      <a:tailEnd type="none" w="med" len="med"/>
                    </a:lnL>
                    <a:lnR w="10154" cap="flat" cmpd="sng" algn="ctr">
                      <a:solidFill>
                        <a:srgbClr val="000000"/>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050" b="1" i="0">
                          <a:solidFill>
                            <a:srgbClr val="000000"/>
                          </a:solidFill>
                          <a:effectLst/>
                          <a:latin typeface="Nunito" pitchFamily="2" charset="0"/>
                        </a:rPr>
                        <a:t>Infant</a:t>
                      </a:r>
                      <a:r>
                        <a:rPr lang="en-US" sz="1050" b="0" i="0">
                          <a:solidFill>
                            <a:srgbClr val="000000"/>
                          </a:solidFill>
                          <a:effectLst/>
                          <a:latin typeface="Nunito" pitchFamily="2" charset="0"/>
                        </a:rPr>
                        <a:t>​</a:t>
                      </a:r>
                      <a:endParaRPr lang="en-US" sz="1050" b="0" i="0">
                        <a:solidFill>
                          <a:srgbClr val="000000"/>
                        </a:solidFill>
                        <a:effectLst/>
                      </a:endParaRPr>
                    </a:p>
                  </a:txBody>
                  <a:tcPr marL="74594" marR="74594" marT="37297" marB="37297" anchor="ctr">
                    <a:lnL w="10154" cap="flat" cmpd="sng" algn="ctr">
                      <a:solidFill>
                        <a:srgbClr val="000000"/>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050" b="1" i="0">
                          <a:solidFill>
                            <a:srgbClr val="000000"/>
                          </a:solidFill>
                          <a:effectLst/>
                          <a:latin typeface="Nunito" pitchFamily="2" charset="0"/>
                        </a:rPr>
                        <a:t>Toddler</a:t>
                      </a:r>
                      <a:r>
                        <a:rPr lang="en-US" sz="1050" b="0" i="0">
                          <a:solidFill>
                            <a:srgbClr val="000000"/>
                          </a:solidFill>
                          <a:effectLst/>
                          <a:latin typeface="Nunito" pitchFamily="2" charset="0"/>
                        </a:rPr>
                        <a:t>​</a:t>
                      </a:r>
                      <a:endParaRPr lang="en-US" sz="1050" b="0" i="0">
                        <a:solidFill>
                          <a:srgbClr val="000000"/>
                        </a:solidFill>
                        <a:effectLst/>
                      </a:endParaRP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050" b="1" i="0">
                          <a:solidFill>
                            <a:srgbClr val="000000"/>
                          </a:solidFill>
                          <a:effectLst/>
                          <a:latin typeface="Nunito" pitchFamily="2" charset="0"/>
                        </a:rPr>
                        <a:t>Preschool</a:t>
                      </a:r>
                      <a:r>
                        <a:rPr lang="en-US" sz="1050" b="0" i="0">
                          <a:solidFill>
                            <a:srgbClr val="000000"/>
                          </a:solidFill>
                          <a:effectLst/>
                          <a:latin typeface="Nunito" pitchFamily="2" charset="0"/>
                        </a:rPr>
                        <a:t>​</a:t>
                      </a:r>
                      <a:endParaRPr lang="en-US" sz="1050" b="0" i="0">
                        <a:solidFill>
                          <a:srgbClr val="000000"/>
                        </a:solidFill>
                        <a:effectLst/>
                      </a:endParaRP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050" b="1" i="0">
                          <a:solidFill>
                            <a:srgbClr val="000000"/>
                          </a:solidFill>
                          <a:effectLst/>
                          <a:latin typeface="Nunito" pitchFamily="2" charset="0"/>
                        </a:rPr>
                        <a:t>School Age</a:t>
                      </a:r>
                      <a:r>
                        <a:rPr lang="en-US" sz="1050" b="0" i="0">
                          <a:solidFill>
                            <a:srgbClr val="000000"/>
                          </a:solidFill>
                          <a:effectLst/>
                          <a:latin typeface="Nunito" pitchFamily="2" charset="0"/>
                        </a:rPr>
                        <a:t>​</a:t>
                      </a:r>
                      <a:endParaRPr lang="en-US" sz="1050" b="0" i="0">
                        <a:solidFill>
                          <a:srgbClr val="000000"/>
                        </a:solidFill>
                        <a:effectLst/>
                      </a:endParaRP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66C5AA"/>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1002273"/>
                  </a:ext>
                </a:extLst>
              </a:tr>
              <a:tr h="413226">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l" rtl="0" fontAlgn="base"/>
                      <a:r>
                        <a:rPr lang="en-US" sz="1100" b="1" i="0">
                          <a:solidFill>
                            <a:srgbClr val="000000"/>
                          </a:solidFill>
                          <a:effectLst/>
                          <a:latin typeface="Nunito" pitchFamily="2" charset="0"/>
                        </a:rPr>
                        <a:t>Region 1- Western​</a:t>
                      </a:r>
                      <a:endParaRPr lang="en-US" sz="1100" b="1" i="0">
                        <a:solidFill>
                          <a:srgbClr val="000000"/>
                        </a:solidFill>
                        <a:effectLst/>
                      </a:endParaRPr>
                    </a:p>
                  </a:txBody>
                  <a:tcPr marL="74594" marR="74594" marT="37297" marB="37297" anchor="ctr">
                    <a:lnL w="9525" cap="flat" cmpd="sng" algn="ctr">
                      <a:solidFill>
                        <a:srgbClr val="66C5AA"/>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F4F7FC"/>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rgbClr val="F6F3EA"/>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pitchFamily="2" charset="0"/>
                        </a:rPr>
                        <a:t>43​</a:t>
                      </a:r>
                      <a:endParaRPr lang="en-US" sz="1100" b="1" i="0" u="none">
                        <a:solidFill>
                          <a:schemeClr val="tx1"/>
                        </a:solidFill>
                        <a:effectLst/>
                      </a:endParaRP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0" i="0" u="none">
                          <a:solidFill>
                            <a:schemeClr val="tx1"/>
                          </a:solidFill>
                          <a:effectLst/>
                          <a:latin typeface="Nunito" pitchFamily="2" charset="0"/>
                        </a:rPr>
                        <a:t>50​</a:t>
                      </a:r>
                      <a:endParaRPr lang="en-US" sz="1100" b="0" i="0" u="none">
                        <a:solidFill>
                          <a:schemeClr val="tx1"/>
                        </a:solidFill>
                        <a:effectLst/>
                      </a:endParaRP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pitchFamily="2" charset="0"/>
                        </a:rPr>
                        <a:t>46​</a:t>
                      </a:r>
                      <a:endParaRPr lang="en-US" sz="1100" b="1" i="0" u="none">
                        <a:solidFill>
                          <a:schemeClr val="tx1"/>
                        </a:solidFill>
                        <a:effectLst/>
                      </a:endParaRP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0" i="0" u="none">
                          <a:solidFill>
                            <a:schemeClr val="tx1"/>
                          </a:solidFill>
                          <a:effectLst/>
                          <a:latin typeface="Nunito" pitchFamily="2" charset="0"/>
                        </a:rPr>
                        <a:t>60​</a:t>
                      </a:r>
                      <a:endParaRPr lang="en-US" sz="1100" b="0" i="0" u="none">
                        <a:solidFill>
                          <a:schemeClr val="tx1"/>
                        </a:solidFill>
                        <a:effectLst/>
                      </a:endParaRPr>
                    </a:p>
                  </a:txBody>
                  <a:tcPr marL="74594" marR="74594" marT="37297" marB="37297" anchor="ctr">
                    <a:lnL w="9525" cap="flat" cmpd="sng" algn="ctr">
                      <a:solidFill>
                        <a:srgbClr val="F4F7FC"/>
                      </a:solidFill>
                      <a:prstDash val="solid"/>
                      <a:round/>
                      <a:headEnd type="none" w="med" len="med"/>
                      <a:tailEnd type="none" w="med" len="med"/>
                    </a:lnL>
                    <a:lnR w="10154" cap="flat" cmpd="sng" algn="ctr">
                      <a:solidFill>
                        <a:srgbClr val="000000"/>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pitchFamily="2" charset="0"/>
                        </a:rPr>
                        <a:t>32​</a:t>
                      </a:r>
                      <a:endParaRPr lang="en-US" sz="1100" b="1" i="0" u="none">
                        <a:solidFill>
                          <a:schemeClr val="tx1"/>
                        </a:solidFill>
                        <a:effectLst/>
                      </a:endParaRPr>
                    </a:p>
                  </a:txBody>
                  <a:tcPr marL="74594" marR="74594" marT="37297" marB="37297" anchor="ctr">
                    <a:lnL w="10154" cap="flat" cmpd="sng" algn="ctr">
                      <a:solidFill>
                        <a:srgbClr val="000000"/>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0" i="0" u="none">
                          <a:solidFill>
                            <a:schemeClr val="tx1"/>
                          </a:solidFill>
                          <a:effectLst/>
                          <a:latin typeface="Nunito" pitchFamily="2" charset="0"/>
                        </a:rPr>
                        <a:t>55​</a:t>
                      </a:r>
                      <a:endParaRPr lang="en-US" sz="1100" b="0" i="0" u="none">
                        <a:solidFill>
                          <a:schemeClr val="tx1"/>
                        </a:solidFill>
                        <a:effectLst/>
                      </a:endParaRP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pitchFamily="2" charset="0"/>
                        </a:rPr>
                        <a:t>27​</a:t>
                      </a:r>
                      <a:endParaRPr lang="en-US" sz="1100" b="1" i="0" u="none">
                        <a:solidFill>
                          <a:schemeClr val="tx1"/>
                        </a:solidFill>
                        <a:effectLst/>
                      </a:endParaRP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pitchFamily="2" charset="0"/>
                        </a:rPr>
                        <a:t>29​</a:t>
                      </a:r>
                      <a:endParaRPr lang="en-US" sz="1100" b="1" i="0" u="none">
                        <a:solidFill>
                          <a:schemeClr val="tx1"/>
                        </a:solidFill>
                        <a:effectLst/>
                      </a:endParaRP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66C5AA"/>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50918500"/>
                  </a:ext>
                </a:extLst>
              </a:tr>
              <a:tr h="413226">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l" rtl="0" fontAlgn="base"/>
                      <a:r>
                        <a:rPr lang="en-US" sz="1100" b="1" i="0">
                          <a:solidFill>
                            <a:srgbClr val="000000"/>
                          </a:solidFill>
                          <a:effectLst/>
                          <a:latin typeface="Nunito" pitchFamily="2" charset="0"/>
                        </a:rPr>
                        <a:t>Region 2- ​</a:t>
                      </a:r>
                      <a:endParaRPr lang="en-US" sz="1100" b="1" i="0">
                        <a:solidFill>
                          <a:srgbClr val="000000"/>
                        </a:solidFill>
                        <a:effectLst/>
                      </a:endParaRPr>
                    </a:p>
                    <a:p>
                      <a:pPr algn="l" rtl="0" fontAlgn="base"/>
                      <a:r>
                        <a:rPr lang="en-US" sz="1100" b="1" i="0">
                          <a:solidFill>
                            <a:srgbClr val="000000"/>
                          </a:solidFill>
                          <a:effectLst/>
                          <a:latin typeface="Nunito" pitchFamily="2" charset="0"/>
                        </a:rPr>
                        <a:t>Central​</a:t>
                      </a:r>
                      <a:endParaRPr lang="en-US" sz="1100" b="1" i="0">
                        <a:solidFill>
                          <a:srgbClr val="000000"/>
                        </a:solidFill>
                        <a:effectLst/>
                      </a:endParaRPr>
                    </a:p>
                  </a:txBody>
                  <a:tcPr marL="74594" marR="74594" marT="37297" marB="37297" anchor="ctr">
                    <a:lnL w="9525" cap="flat" cmpd="sng" algn="ctr">
                      <a:solidFill>
                        <a:srgbClr val="66C5AA"/>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rgbClr val="F6F3EA"/>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pitchFamily="2" charset="0"/>
                        </a:rPr>
                        <a:t>21​</a:t>
                      </a:r>
                      <a:endParaRPr lang="en-US" sz="1100" b="1" i="0" u="none">
                        <a:solidFill>
                          <a:schemeClr val="tx1"/>
                        </a:solidFill>
                        <a:effectLst/>
                      </a:endParaRP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rgbClr val="FFC000">
                        <a:lumMod val="20000"/>
                        <a:lumOff val="80000"/>
                      </a:srgbClr>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pitchFamily="2" charset="0"/>
                        </a:rPr>
                        <a:t>26</a:t>
                      </a:r>
                      <a:r>
                        <a:rPr lang="en-US" sz="1100" b="0" i="0" u="none">
                          <a:solidFill>
                            <a:schemeClr val="tx1"/>
                          </a:solidFill>
                          <a:effectLst/>
                          <a:latin typeface="Nunito" pitchFamily="2" charset="0"/>
                        </a:rPr>
                        <a:t>​</a:t>
                      </a:r>
                      <a:endParaRPr lang="en-US" sz="1100" b="0" i="0" u="none">
                        <a:solidFill>
                          <a:schemeClr val="tx1"/>
                        </a:solidFill>
                        <a:effectLst/>
                      </a:endParaRP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pitchFamily="2" charset="0"/>
                        </a:rPr>
                        <a:t>28​</a:t>
                      </a:r>
                      <a:endParaRPr lang="en-US" sz="1100" b="1" i="0" u="none">
                        <a:solidFill>
                          <a:schemeClr val="tx1"/>
                        </a:solidFill>
                        <a:effectLst/>
                      </a:endParaRP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0" i="0" u="none">
                          <a:solidFill>
                            <a:schemeClr val="tx1"/>
                          </a:solidFill>
                          <a:effectLst/>
                          <a:latin typeface="Nunito" pitchFamily="2" charset="0"/>
                        </a:rPr>
                        <a:t>51​</a:t>
                      </a:r>
                      <a:endParaRPr lang="en-US" sz="1100" b="0" i="0" u="none">
                        <a:solidFill>
                          <a:schemeClr val="tx1"/>
                        </a:solidFill>
                        <a:effectLst/>
                      </a:endParaRPr>
                    </a:p>
                  </a:txBody>
                  <a:tcPr marL="74594" marR="74594" marT="37297" marB="37297" anchor="ctr">
                    <a:lnL w="9525" cap="flat" cmpd="sng" algn="ctr">
                      <a:solidFill>
                        <a:srgbClr val="F4F7FC"/>
                      </a:solidFill>
                      <a:prstDash val="solid"/>
                      <a:round/>
                      <a:headEnd type="none" w="med" len="med"/>
                      <a:tailEnd type="none" w="med" len="med"/>
                    </a:lnL>
                    <a:lnR w="10154" cap="flat" cmpd="sng" algn="ctr">
                      <a:solidFill>
                        <a:srgbClr val="000000"/>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pitchFamily="2" charset="0"/>
                        </a:rPr>
                        <a:t>25​</a:t>
                      </a:r>
                      <a:endParaRPr lang="en-US" sz="1100" b="1" i="0" u="none">
                        <a:solidFill>
                          <a:schemeClr val="tx1"/>
                        </a:solidFill>
                        <a:effectLst/>
                      </a:endParaRPr>
                    </a:p>
                  </a:txBody>
                  <a:tcPr marL="74594" marR="74594" marT="37297" marB="37297" anchor="ctr">
                    <a:lnL w="10154" cap="flat" cmpd="sng" algn="ctr">
                      <a:solidFill>
                        <a:srgbClr val="000000"/>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pitchFamily="2" charset="0"/>
                        </a:rPr>
                        <a:t>48​</a:t>
                      </a:r>
                      <a:endParaRPr lang="en-US" sz="1100" b="1" i="0" u="none">
                        <a:solidFill>
                          <a:schemeClr val="tx1"/>
                        </a:solidFill>
                        <a:effectLst/>
                      </a:endParaRP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pitchFamily="2" charset="0"/>
                        </a:rPr>
                        <a:t>19​</a:t>
                      </a:r>
                      <a:endParaRPr lang="en-US" sz="1100" b="1" i="0" u="none">
                        <a:solidFill>
                          <a:schemeClr val="tx1"/>
                        </a:solidFill>
                        <a:effectLst/>
                      </a:endParaRP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rgbClr val="FFF2CC"/>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pitchFamily="2" charset="0"/>
                        </a:rPr>
                        <a:t>28​</a:t>
                      </a:r>
                      <a:endParaRPr lang="en-US" sz="1100" b="1" i="0" u="none">
                        <a:solidFill>
                          <a:schemeClr val="tx1"/>
                        </a:solidFill>
                        <a:effectLst/>
                      </a:endParaRP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66C5AA"/>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39929143"/>
                  </a:ext>
                </a:extLst>
              </a:tr>
              <a:tr h="413226">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l" rtl="0" fontAlgn="base"/>
                      <a:r>
                        <a:rPr lang="en-US" sz="1100" b="1" i="0">
                          <a:solidFill>
                            <a:srgbClr val="000000"/>
                          </a:solidFill>
                          <a:effectLst/>
                          <a:latin typeface="Nunito" pitchFamily="2" charset="0"/>
                        </a:rPr>
                        <a:t>Region 3- Northeast​</a:t>
                      </a:r>
                      <a:endParaRPr lang="en-US" sz="1100" b="1" i="0">
                        <a:solidFill>
                          <a:srgbClr val="000000"/>
                        </a:solidFill>
                        <a:effectLst/>
                      </a:endParaRPr>
                    </a:p>
                  </a:txBody>
                  <a:tcPr marL="74594" marR="74594" marT="37297" marB="37297" anchor="ctr">
                    <a:lnL w="9525" cap="flat" cmpd="sng" algn="ctr">
                      <a:solidFill>
                        <a:srgbClr val="66C5AA"/>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rgbClr val="F6F3EA"/>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pitchFamily="2" charset="0"/>
                        </a:rPr>
                        <a:t>23​</a:t>
                      </a:r>
                      <a:endParaRPr lang="en-US" sz="1100" b="1" i="0" u="none">
                        <a:solidFill>
                          <a:schemeClr val="tx1"/>
                        </a:solidFill>
                        <a:effectLst/>
                      </a:endParaRP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rgbClr val="FFC000">
                        <a:lumMod val="20000"/>
                        <a:lumOff val="80000"/>
                      </a:srgbClr>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pitchFamily="2" charset="0"/>
                        </a:rPr>
                        <a:t>18​</a:t>
                      </a:r>
                      <a:endParaRPr lang="en-US" sz="1100" b="1" i="0" u="none">
                        <a:solidFill>
                          <a:schemeClr val="tx1"/>
                        </a:solidFill>
                        <a:effectLst/>
                      </a:endParaRP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rgbClr val="FFC000">
                        <a:lumMod val="20000"/>
                        <a:lumOff val="80000"/>
                      </a:srgbClr>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pitchFamily="2" charset="0"/>
                        </a:rPr>
                        <a:t>25​</a:t>
                      </a:r>
                      <a:endParaRPr lang="en-US" sz="1100" b="1" i="0" u="none">
                        <a:solidFill>
                          <a:schemeClr val="tx1"/>
                        </a:solidFill>
                        <a:effectLst/>
                      </a:endParaRP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0" i="0" u="none">
                          <a:solidFill>
                            <a:schemeClr val="tx1"/>
                          </a:solidFill>
                          <a:effectLst/>
                          <a:latin typeface="Nunito" pitchFamily="2" charset="0"/>
                        </a:rPr>
                        <a:t>59​</a:t>
                      </a:r>
                      <a:endParaRPr lang="en-US" sz="1100" b="0" i="0" u="none">
                        <a:solidFill>
                          <a:schemeClr val="tx1"/>
                        </a:solidFill>
                        <a:effectLst/>
                      </a:endParaRPr>
                    </a:p>
                  </a:txBody>
                  <a:tcPr marL="74594" marR="74594" marT="37297" marB="37297" anchor="ctr">
                    <a:lnL w="9525" cap="flat" cmpd="sng" algn="ctr">
                      <a:solidFill>
                        <a:srgbClr val="F4F7FC"/>
                      </a:solidFill>
                      <a:prstDash val="solid"/>
                      <a:round/>
                      <a:headEnd type="none" w="med" len="med"/>
                      <a:tailEnd type="none" w="med" len="med"/>
                    </a:lnL>
                    <a:lnR w="10154" cap="flat" cmpd="sng" algn="ctr">
                      <a:solidFill>
                        <a:srgbClr val="000000"/>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pitchFamily="2" charset="0"/>
                        </a:rPr>
                        <a:t>42​</a:t>
                      </a:r>
                      <a:endParaRPr lang="en-US" sz="1100" b="1" i="0" u="none">
                        <a:solidFill>
                          <a:schemeClr val="tx1"/>
                        </a:solidFill>
                        <a:effectLst/>
                      </a:endParaRPr>
                    </a:p>
                  </a:txBody>
                  <a:tcPr marL="74594" marR="74594" marT="37297" marB="37297" anchor="ctr">
                    <a:lnL w="10154" cap="flat" cmpd="sng" algn="ctr">
                      <a:solidFill>
                        <a:srgbClr val="000000"/>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0" i="0" u="none">
                          <a:solidFill>
                            <a:schemeClr val="tx1"/>
                          </a:solidFill>
                          <a:effectLst/>
                          <a:latin typeface="Nunito" pitchFamily="2" charset="0"/>
                        </a:rPr>
                        <a:t>57​</a:t>
                      </a:r>
                      <a:endParaRPr lang="en-US" sz="1100" b="0" i="0" u="none">
                        <a:solidFill>
                          <a:schemeClr val="tx1"/>
                        </a:solidFill>
                        <a:effectLst/>
                      </a:endParaRP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pitchFamily="2" charset="0"/>
                        </a:rPr>
                        <a:t>39</a:t>
                      </a:r>
                      <a:r>
                        <a:rPr lang="en-US" sz="1100" b="0" i="0" u="none">
                          <a:solidFill>
                            <a:schemeClr val="tx1"/>
                          </a:solidFill>
                          <a:effectLst/>
                          <a:latin typeface="Nunito" pitchFamily="2" charset="0"/>
                        </a:rPr>
                        <a:t>​</a:t>
                      </a:r>
                      <a:endParaRPr lang="en-US" sz="1100" b="0" i="0" u="none">
                        <a:solidFill>
                          <a:schemeClr val="tx1"/>
                        </a:solidFill>
                        <a:effectLst/>
                      </a:endParaRP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pitchFamily="2" charset="0"/>
                        </a:rPr>
                        <a:t>31​</a:t>
                      </a:r>
                      <a:endParaRPr lang="en-US" sz="1100" b="1" i="0" u="none">
                        <a:solidFill>
                          <a:schemeClr val="tx1"/>
                        </a:solidFill>
                        <a:effectLst/>
                      </a:endParaRP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66C5AA"/>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66284121"/>
                  </a:ext>
                </a:extLst>
              </a:tr>
              <a:tr h="413226">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l" rtl="0" fontAlgn="base"/>
                      <a:r>
                        <a:rPr lang="en-US" sz="1100" b="1" i="0">
                          <a:solidFill>
                            <a:srgbClr val="000000"/>
                          </a:solidFill>
                          <a:effectLst/>
                          <a:latin typeface="Nunito" pitchFamily="2" charset="0"/>
                        </a:rPr>
                        <a:t>Region 4- ​</a:t>
                      </a:r>
                      <a:endParaRPr lang="en-US" sz="1100" b="1" i="0">
                        <a:solidFill>
                          <a:srgbClr val="000000"/>
                        </a:solidFill>
                        <a:effectLst/>
                      </a:endParaRPr>
                    </a:p>
                    <a:p>
                      <a:pPr algn="l" rtl="0" fontAlgn="base"/>
                      <a:r>
                        <a:rPr lang="en-US" sz="1100" b="1" i="0">
                          <a:solidFill>
                            <a:srgbClr val="000000"/>
                          </a:solidFill>
                          <a:effectLst/>
                          <a:latin typeface="Nunito" pitchFamily="2" charset="0"/>
                        </a:rPr>
                        <a:t>Metro​</a:t>
                      </a:r>
                      <a:endParaRPr lang="en-US" sz="1100" b="1" i="0">
                        <a:solidFill>
                          <a:srgbClr val="000000"/>
                        </a:solidFill>
                        <a:effectLst/>
                      </a:endParaRPr>
                    </a:p>
                  </a:txBody>
                  <a:tcPr marL="74594" marR="74594" marT="37297" marB="37297" anchor="ctr">
                    <a:lnL w="9525" cap="flat" cmpd="sng" algn="ctr">
                      <a:solidFill>
                        <a:srgbClr val="66C5AA"/>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rgbClr val="F6F3EA"/>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pitchFamily="2" charset="0"/>
                        </a:rPr>
                        <a:t>18​</a:t>
                      </a:r>
                      <a:endParaRPr lang="en-US" sz="1100" b="1" i="0" u="none">
                        <a:solidFill>
                          <a:schemeClr val="tx1"/>
                        </a:solidFill>
                        <a:effectLst/>
                      </a:endParaRP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rgbClr val="FFC000">
                        <a:lumMod val="20000"/>
                        <a:lumOff val="80000"/>
                      </a:srgbClr>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pitchFamily="2" charset="0"/>
                        </a:rPr>
                        <a:t>17​</a:t>
                      </a:r>
                      <a:endParaRPr lang="en-US" sz="1100" b="1" i="0" u="none">
                        <a:solidFill>
                          <a:schemeClr val="tx1"/>
                        </a:solidFill>
                        <a:effectLst/>
                      </a:endParaRP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rgbClr val="FFC000">
                        <a:lumMod val="20000"/>
                        <a:lumOff val="80000"/>
                      </a:srgbClr>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pitchFamily="2" charset="0"/>
                        </a:rPr>
                        <a:t>19​</a:t>
                      </a:r>
                      <a:endParaRPr lang="en-US" sz="1100" b="1" i="0" u="none">
                        <a:solidFill>
                          <a:schemeClr val="tx1"/>
                        </a:solidFill>
                        <a:effectLst/>
                      </a:endParaRP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rgbClr val="FFC000">
                        <a:lumMod val="20000"/>
                        <a:lumOff val="80000"/>
                      </a:srgbClr>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0" i="0" u="none">
                          <a:solidFill>
                            <a:schemeClr val="tx1"/>
                          </a:solidFill>
                          <a:effectLst/>
                          <a:latin typeface="Nunito" pitchFamily="2" charset="0"/>
                        </a:rPr>
                        <a:t>65​</a:t>
                      </a:r>
                      <a:endParaRPr lang="en-US" sz="1100" b="0" i="0" u="none">
                        <a:solidFill>
                          <a:schemeClr val="tx1"/>
                        </a:solidFill>
                        <a:effectLst/>
                      </a:endParaRPr>
                    </a:p>
                  </a:txBody>
                  <a:tcPr marL="74594" marR="74594" marT="37297" marB="37297" anchor="ctr">
                    <a:lnL w="9525" cap="flat" cmpd="sng" algn="ctr">
                      <a:solidFill>
                        <a:srgbClr val="F4F7FC"/>
                      </a:solidFill>
                      <a:prstDash val="solid"/>
                      <a:round/>
                      <a:headEnd type="none" w="med" len="med"/>
                      <a:tailEnd type="none" w="med" len="med"/>
                    </a:lnL>
                    <a:lnR w="10154" cap="flat" cmpd="sng" algn="ctr">
                      <a:solidFill>
                        <a:srgbClr val="000000"/>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pitchFamily="2" charset="0"/>
                        </a:rPr>
                        <a:t>49​</a:t>
                      </a:r>
                      <a:endParaRPr lang="en-US" sz="1100" b="1" i="0" u="none">
                        <a:solidFill>
                          <a:schemeClr val="tx1"/>
                        </a:solidFill>
                        <a:effectLst/>
                      </a:endParaRPr>
                    </a:p>
                  </a:txBody>
                  <a:tcPr marL="74594" marR="74594" marT="37297" marB="37297" anchor="ctr">
                    <a:lnL w="10154" cap="flat" cmpd="sng" algn="ctr">
                      <a:solidFill>
                        <a:srgbClr val="000000"/>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0" i="0" u="none">
                          <a:solidFill>
                            <a:schemeClr val="tx1"/>
                          </a:solidFill>
                          <a:effectLst/>
                          <a:latin typeface="Nunito" pitchFamily="2" charset="0"/>
                        </a:rPr>
                        <a:t>61​</a:t>
                      </a:r>
                      <a:endParaRPr lang="en-US" sz="1100" b="0" i="0" u="none">
                        <a:solidFill>
                          <a:schemeClr val="tx1"/>
                        </a:solidFill>
                        <a:effectLst/>
                      </a:endParaRP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pitchFamily="2" charset="0"/>
                        </a:rPr>
                        <a:t>16​</a:t>
                      </a:r>
                      <a:endParaRPr lang="en-US" sz="1100" b="1" i="0" u="none">
                        <a:solidFill>
                          <a:schemeClr val="tx1"/>
                        </a:solidFill>
                        <a:effectLst/>
                      </a:endParaRP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rgbClr val="FFF2CC"/>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pitchFamily="2" charset="0"/>
                        </a:rPr>
                        <a:t>17​</a:t>
                      </a:r>
                      <a:endParaRPr lang="en-US" sz="1100" b="1" i="0" u="none">
                        <a:solidFill>
                          <a:schemeClr val="tx1"/>
                        </a:solidFill>
                        <a:effectLst/>
                      </a:endParaRP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66C5AA"/>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rgbClr val="FFF2CC"/>
                    </a:solidFill>
                  </a:tcPr>
                </a:tc>
                <a:extLst>
                  <a:ext uri="{0D108BD9-81ED-4DB2-BD59-A6C34878D82A}">
                    <a16:rowId xmlns:a16="http://schemas.microsoft.com/office/drawing/2014/main" val="1364565507"/>
                  </a:ext>
                </a:extLst>
              </a:tr>
              <a:tr h="582237">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l" rtl="0" fontAlgn="base"/>
                      <a:r>
                        <a:rPr lang="en-US" sz="1100" b="1" i="0">
                          <a:solidFill>
                            <a:srgbClr val="000000"/>
                          </a:solidFill>
                          <a:effectLst/>
                          <a:latin typeface="Nunito" pitchFamily="2" charset="0"/>
                        </a:rPr>
                        <a:t>Region 5- Southeast and Cape​</a:t>
                      </a:r>
                      <a:endParaRPr lang="en-US" sz="1100" b="1" i="0">
                        <a:solidFill>
                          <a:srgbClr val="000000"/>
                        </a:solidFill>
                        <a:effectLst/>
                      </a:endParaRPr>
                    </a:p>
                  </a:txBody>
                  <a:tcPr marL="74594" marR="74594" marT="37297" marB="37297" anchor="ctr">
                    <a:lnL w="9525" cap="flat" cmpd="sng" algn="ctr">
                      <a:solidFill>
                        <a:srgbClr val="66C5AA"/>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rgbClr val="F6F3EA"/>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pitchFamily="2" charset="0"/>
                        </a:rPr>
                        <a:t>24​</a:t>
                      </a:r>
                      <a:endParaRPr lang="en-US" sz="1100" b="1" i="0" u="none">
                        <a:solidFill>
                          <a:schemeClr val="tx1"/>
                        </a:solidFill>
                        <a:effectLst/>
                      </a:endParaRP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rgbClr val="FFC000">
                        <a:lumMod val="20000"/>
                        <a:lumOff val="80000"/>
                      </a:srgbClr>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pitchFamily="2" charset="0"/>
                        </a:rPr>
                        <a:t>30​</a:t>
                      </a:r>
                      <a:endParaRPr lang="en-US" sz="1100" b="1" i="0" u="none">
                        <a:solidFill>
                          <a:schemeClr val="tx1"/>
                        </a:solidFill>
                        <a:effectLst/>
                      </a:endParaRP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pitchFamily="2" charset="0"/>
                        </a:rPr>
                        <a:t>34​</a:t>
                      </a:r>
                      <a:endParaRPr lang="en-US" sz="1100" b="1" i="0" u="none">
                        <a:solidFill>
                          <a:schemeClr val="tx1"/>
                        </a:solidFill>
                        <a:effectLst/>
                      </a:endParaRP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0" i="0" u="none">
                          <a:solidFill>
                            <a:schemeClr val="tx1"/>
                          </a:solidFill>
                          <a:effectLst/>
                          <a:latin typeface="Nunito" pitchFamily="2" charset="0"/>
                        </a:rPr>
                        <a:t>58​</a:t>
                      </a:r>
                      <a:endParaRPr lang="en-US" sz="1100" b="0" i="0" u="none">
                        <a:solidFill>
                          <a:schemeClr val="tx1"/>
                        </a:solidFill>
                        <a:effectLst/>
                      </a:endParaRPr>
                    </a:p>
                  </a:txBody>
                  <a:tcPr marL="74594" marR="74594" marT="37297" marB="37297" anchor="ctr">
                    <a:lnL w="9525" cap="flat" cmpd="sng" algn="ctr">
                      <a:solidFill>
                        <a:srgbClr val="F4F7FC"/>
                      </a:solidFill>
                      <a:prstDash val="solid"/>
                      <a:round/>
                      <a:headEnd type="none" w="med" len="med"/>
                      <a:tailEnd type="none" w="med" len="med"/>
                    </a:lnL>
                    <a:lnR w="10154" cap="flat" cmpd="sng" algn="ctr">
                      <a:solidFill>
                        <a:srgbClr val="000000"/>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pitchFamily="2" charset="0"/>
                        </a:rPr>
                        <a:t>22​</a:t>
                      </a:r>
                      <a:endParaRPr lang="en-US" sz="1100" b="1" i="0" u="none">
                        <a:solidFill>
                          <a:schemeClr val="tx1"/>
                        </a:solidFill>
                        <a:effectLst/>
                      </a:endParaRPr>
                    </a:p>
                  </a:txBody>
                  <a:tcPr marL="74594" marR="74594" marT="37297" marB="37297" anchor="ctr">
                    <a:lnL w="10154" cap="flat" cmpd="sng" algn="ctr">
                      <a:solidFill>
                        <a:srgbClr val="000000"/>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rgbClr val="FFF2CC"/>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pitchFamily="2" charset="0"/>
                        </a:rPr>
                        <a:t>36</a:t>
                      </a:r>
                      <a:r>
                        <a:rPr lang="en-US" sz="1100" b="0" i="0" u="none">
                          <a:solidFill>
                            <a:schemeClr val="tx1"/>
                          </a:solidFill>
                          <a:effectLst/>
                          <a:latin typeface="Nunito" pitchFamily="2" charset="0"/>
                        </a:rPr>
                        <a:t>​</a:t>
                      </a:r>
                      <a:endParaRPr lang="en-US" sz="1100" b="0" i="0" u="none">
                        <a:solidFill>
                          <a:schemeClr val="tx1"/>
                        </a:solidFill>
                        <a:effectLst/>
                      </a:endParaRP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pitchFamily="2" charset="0"/>
                        </a:rPr>
                        <a:t>7​</a:t>
                      </a:r>
                      <a:endParaRPr lang="en-US" sz="1100" b="1" i="0" u="none">
                        <a:solidFill>
                          <a:schemeClr val="tx1"/>
                        </a:solidFill>
                        <a:effectLst/>
                      </a:endParaRP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rgbClr val="FFF2CC"/>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pitchFamily="2" charset="0"/>
                        </a:rPr>
                        <a:t>11​</a:t>
                      </a:r>
                      <a:endParaRPr lang="en-US" sz="1100" b="1" i="0" u="none">
                        <a:solidFill>
                          <a:schemeClr val="tx1"/>
                        </a:solidFill>
                        <a:effectLst/>
                      </a:endParaRP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66C5AA"/>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rgbClr val="FFF2CC"/>
                    </a:solidFill>
                  </a:tcPr>
                </a:tc>
                <a:extLst>
                  <a:ext uri="{0D108BD9-81ED-4DB2-BD59-A6C34878D82A}">
                    <a16:rowId xmlns:a16="http://schemas.microsoft.com/office/drawing/2014/main" val="1697380538"/>
                  </a:ext>
                </a:extLst>
              </a:tr>
              <a:tr h="413226">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l" rtl="0" fontAlgn="base"/>
                      <a:r>
                        <a:rPr lang="en-US" sz="1100" b="1" i="0">
                          <a:solidFill>
                            <a:srgbClr val="000000"/>
                          </a:solidFill>
                          <a:effectLst/>
                          <a:latin typeface="Nunito" pitchFamily="2" charset="0"/>
                        </a:rPr>
                        <a:t>Region 6- Metro </a:t>
                      </a:r>
                    </a:p>
                    <a:p>
                      <a:pPr algn="l" rtl="0" fontAlgn="base"/>
                      <a:r>
                        <a:rPr lang="en-US" sz="1100" b="1" i="0">
                          <a:solidFill>
                            <a:srgbClr val="000000"/>
                          </a:solidFill>
                          <a:effectLst/>
                          <a:latin typeface="Nunito" pitchFamily="2" charset="0"/>
                        </a:rPr>
                        <a:t>Boston​</a:t>
                      </a:r>
                      <a:endParaRPr lang="en-US" sz="1100" b="1" i="0">
                        <a:solidFill>
                          <a:srgbClr val="000000"/>
                        </a:solidFill>
                        <a:effectLst/>
                      </a:endParaRPr>
                    </a:p>
                  </a:txBody>
                  <a:tcPr marL="74594" marR="74594" marT="37297" marB="37297" anchor="ctr">
                    <a:lnL w="9525" cap="flat" cmpd="sng" algn="ctr">
                      <a:solidFill>
                        <a:srgbClr val="66C5AA"/>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rgbClr val="F6F3EA"/>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pitchFamily="2" charset="0"/>
                        </a:rPr>
                        <a:t>13​</a:t>
                      </a:r>
                      <a:endParaRPr lang="en-US" sz="1100" b="1" i="0" u="none">
                        <a:solidFill>
                          <a:schemeClr val="tx1"/>
                        </a:solidFill>
                        <a:effectLst/>
                      </a:endParaRP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rgbClr val="FFC000">
                        <a:lumMod val="20000"/>
                        <a:lumOff val="80000"/>
                      </a:srgbClr>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pitchFamily="2" charset="0"/>
                        </a:rPr>
                        <a:t>22​</a:t>
                      </a:r>
                      <a:endParaRPr lang="en-US" sz="1100" b="1" i="0" u="none">
                        <a:solidFill>
                          <a:schemeClr val="tx1"/>
                        </a:solidFill>
                        <a:effectLst/>
                      </a:endParaRP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rgbClr val="FFC000">
                        <a:lumMod val="20000"/>
                        <a:lumOff val="80000"/>
                      </a:srgbClr>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pitchFamily="2" charset="0"/>
                        </a:rPr>
                        <a:t>16​</a:t>
                      </a:r>
                      <a:endParaRPr lang="en-US" sz="1100" b="1" i="0" u="none">
                        <a:solidFill>
                          <a:schemeClr val="tx1"/>
                        </a:solidFill>
                        <a:effectLst/>
                      </a:endParaRP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rgbClr val="FFC000">
                        <a:lumMod val="20000"/>
                        <a:lumOff val="80000"/>
                      </a:srgbClr>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0" i="0" u="none">
                          <a:solidFill>
                            <a:schemeClr val="tx1"/>
                          </a:solidFill>
                          <a:effectLst/>
                          <a:latin typeface="Nunito" pitchFamily="2" charset="0"/>
                        </a:rPr>
                        <a:t>50​</a:t>
                      </a:r>
                      <a:endParaRPr lang="en-US" sz="1100" b="0" i="0" u="none">
                        <a:solidFill>
                          <a:schemeClr val="tx1"/>
                        </a:solidFill>
                        <a:effectLst/>
                      </a:endParaRPr>
                    </a:p>
                  </a:txBody>
                  <a:tcPr marL="74594" marR="74594" marT="37297" marB="37297" anchor="ctr">
                    <a:lnL w="9525" cap="flat" cmpd="sng" algn="ctr">
                      <a:solidFill>
                        <a:srgbClr val="F4F7FC"/>
                      </a:solidFill>
                      <a:prstDash val="solid"/>
                      <a:round/>
                      <a:headEnd type="none" w="med" len="med"/>
                      <a:tailEnd type="none" w="med" len="med"/>
                    </a:lnL>
                    <a:lnR w="10154" cap="flat" cmpd="sng" algn="ctr">
                      <a:solidFill>
                        <a:srgbClr val="000000"/>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pitchFamily="2" charset="0"/>
                        </a:rPr>
                        <a:t>28​</a:t>
                      </a:r>
                      <a:endParaRPr lang="en-US" sz="1100" b="1" i="0" u="none">
                        <a:solidFill>
                          <a:schemeClr val="tx1"/>
                        </a:solidFill>
                        <a:effectLst/>
                      </a:endParaRPr>
                    </a:p>
                  </a:txBody>
                  <a:tcPr marL="74594" marR="74594" marT="37297" marB="37297" anchor="ctr">
                    <a:lnL w="10154" cap="flat" cmpd="sng" algn="ctr">
                      <a:solidFill>
                        <a:srgbClr val="000000"/>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0" i="0" u="none">
                          <a:solidFill>
                            <a:schemeClr val="tx1"/>
                          </a:solidFill>
                          <a:effectLst/>
                          <a:latin typeface="Nunito" pitchFamily="2" charset="0"/>
                        </a:rPr>
                        <a:t>49​</a:t>
                      </a:r>
                      <a:endParaRPr lang="en-US" sz="1100" b="0" i="0" u="none">
                        <a:solidFill>
                          <a:schemeClr val="tx1"/>
                        </a:solidFill>
                        <a:effectLst/>
                      </a:endParaRP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pitchFamily="2" charset="0"/>
                        </a:rPr>
                        <a:t>17​</a:t>
                      </a:r>
                      <a:endParaRPr lang="en-US" sz="1100" b="1" i="0" u="none">
                        <a:solidFill>
                          <a:schemeClr val="tx1"/>
                        </a:solidFill>
                        <a:effectLst/>
                      </a:endParaRP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F4F7FC"/>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rgbClr val="FFF2CC"/>
                    </a:solidFill>
                  </a:tcPr>
                </a:tc>
                <a:tc>
                  <a:txBody>
                    <a:bodyPr/>
                    <a:lstStyle>
                      <a:lvl1pPr marL="0" algn="l" defTabSz="685783" rtl="0" eaLnBrk="1" latinLnBrk="0" hangingPunct="1">
                        <a:defRPr sz="1350" kern="1200">
                          <a:solidFill>
                            <a:schemeClr val="tx1"/>
                          </a:solidFill>
                          <a:latin typeface="Calibri" panose="020F0502020204030204"/>
                        </a:defRPr>
                      </a:lvl1pPr>
                      <a:lvl2pPr marL="342892" algn="l" defTabSz="685783" rtl="0" eaLnBrk="1" latinLnBrk="0" hangingPunct="1">
                        <a:defRPr sz="1350" kern="1200">
                          <a:solidFill>
                            <a:schemeClr val="tx1"/>
                          </a:solidFill>
                          <a:latin typeface="Calibri" panose="020F0502020204030204"/>
                        </a:defRPr>
                      </a:lvl2pPr>
                      <a:lvl3pPr marL="685783" algn="l" defTabSz="685783" rtl="0" eaLnBrk="1" latinLnBrk="0" hangingPunct="1">
                        <a:defRPr sz="1350" kern="1200">
                          <a:solidFill>
                            <a:schemeClr val="tx1"/>
                          </a:solidFill>
                          <a:latin typeface="Calibri" panose="020F0502020204030204"/>
                        </a:defRPr>
                      </a:lvl3pPr>
                      <a:lvl4pPr marL="1028675" algn="l" defTabSz="685783" rtl="0" eaLnBrk="1" latinLnBrk="0" hangingPunct="1">
                        <a:defRPr sz="1350" kern="1200">
                          <a:solidFill>
                            <a:schemeClr val="tx1"/>
                          </a:solidFill>
                          <a:latin typeface="Calibri" panose="020F0502020204030204"/>
                        </a:defRPr>
                      </a:lvl4pPr>
                      <a:lvl5pPr marL="1371566" algn="l" defTabSz="685783" rtl="0" eaLnBrk="1" latinLnBrk="0" hangingPunct="1">
                        <a:defRPr sz="1350" kern="1200">
                          <a:solidFill>
                            <a:schemeClr val="tx1"/>
                          </a:solidFill>
                          <a:latin typeface="Calibri" panose="020F0502020204030204"/>
                        </a:defRPr>
                      </a:lvl5pPr>
                      <a:lvl6pPr marL="1714457" algn="l" defTabSz="685783" rtl="0" eaLnBrk="1" latinLnBrk="0" hangingPunct="1">
                        <a:defRPr sz="1350" kern="1200">
                          <a:solidFill>
                            <a:schemeClr val="tx1"/>
                          </a:solidFill>
                          <a:latin typeface="Calibri" panose="020F0502020204030204"/>
                        </a:defRPr>
                      </a:lvl6pPr>
                      <a:lvl7pPr marL="2057348" algn="l" defTabSz="685783" rtl="0" eaLnBrk="1" latinLnBrk="0" hangingPunct="1">
                        <a:defRPr sz="1350" kern="1200">
                          <a:solidFill>
                            <a:schemeClr val="tx1"/>
                          </a:solidFill>
                          <a:latin typeface="Calibri" panose="020F0502020204030204"/>
                        </a:defRPr>
                      </a:lvl7pPr>
                      <a:lvl8pPr marL="2400240" algn="l" defTabSz="685783" rtl="0" eaLnBrk="1" latinLnBrk="0" hangingPunct="1">
                        <a:defRPr sz="1350" kern="1200">
                          <a:solidFill>
                            <a:schemeClr val="tx1"/>
                          </a:solidFill>
                          <a:latin typeface="Calibri" panose="020F0502020204030204"/>
                        </a:defRPr>
                      </a:lvl8pPr>
                      <a:lvl9pPr marL="2743132" algn="l" defTabSz="685783" rtl="0" eaLnBrk="1" latinLnBrk="0" hangingPunct="1">
                        <a:defRPr sz="1350" kern="1200">
                          <a:solidFill>
                            <a:schemeClr val="tx1"/>
                          </a:solidFill>
                          <a:latin typeface="Calibri" panose="020F0502020204030204"/>
                        </a:defRPr>
                      </a:lvl9pPr>
                    </a:lstStyle>
                    <a:p>
                      <a:pPr algn="ctr" rtl="0" fontAlgn="base"/>
                      <a:r>
                        <a:rPr lang="en-US" sz="1100" b="1" i="0" u="none">
                          <a:solidFill>
                            <a:schemeClr val="tx1"/>
                          </a:solidFill>
                          <a:effectLst/>
                          <a:latin typeface="Nunito" pitchFamily="2" charset="0"/>
                        </a:rPr>
                        <a:t>17​</a:t>
                      </a:r>
                      <a:endParaRPr lang="en-US" sz="1100" b="1" i="0" u="none">
                        <a:solidFill>
                          <a:schemeClr val="tx1"/>
                        </a:solidFill>
                        <a:effectLst/>
                      </a:endParaRPr>
                    </a:p>
                  </a:txBody>
                  <a:tcPr marL="74594" marR="74594" marT="37297" marB="37297" anchor="ctr">
                    <a:lnL w="9525" cap="flat" cmpd="sng" algn="ctr">
                      <a:solidFill>
                        <a:srgbClr val="F4F7FC"/>
                      </a:solidFill>
                      <a:prstDash val="solid"/>
                      <a:round/>
                      <a:headEnd type="none" w="med" len="med"/>
                      <a:tailEnd type="none" w="med" len="med"/>
                    </a:lnL>
                    <a:lnR w="9525" cap="flat" cmpd="sng" algn="ctr">
                      <a:solidFill>
                        <a:srgbClr val="66C5AA"/>
                      </a:solidFill>
                      <a:prstDash val="solid"/>
                      <a:round/>
                      <a:headEnd type="none" w="med" len="med"/>
                      <a:tailEnd type="none" w="med" len="med"/>
                    </a:lnR>
                    <a:lnT w="9525" cap="flat" cmpd="sng" algn="ctr">
                      <a:solidFill>
                        <a:srgbClr val="66C5AA"/>
                      </a:solidFill>
                      <a:prstDash val="solid"/>
                      <a:round/>
                      <a:headEnd type="none" w="med" len="med"/>
                      <a:tailEnd type="none" w="med" len="med"/>
                    </a:lnT>
                    <a:lnB w="9525" cap="flat" cmpd="sng" algn="ctr">
                      <a:solidFill>
                        <a:srgbClr val="66C5AA"/>
                      </a:solidFill>
                      <a:prstDash val="solid"/>
                      <a:round/>
                      <a:headEnd type="none" w="med" len="med"/>
                      <a:tailEnd type="none" w="med" len="med"/>
                    </a:lnB>
                    <a:lnTlToBr w="12700" cmpd="sng">
                      <a:noFill/>
                      <a:prstDash val="solid"/>
                    </a:lnTlToBr>
                    <a:lnBlToTr w="12700" cmpd="sng">
                      <a:noFill/>
                      <a:prstDash val="solid"/>
                    </a:lnBlToTr>
                    <a:solidFill>
                      <a:srgbClr val="FFF2CC"/>
                    </a:solidFill>
                  </a:tcPr>
                </a:tc>
                <a:extLst>
                  <a:ext uri="{0D108BD9-81ED-4DB2-BD59-A6C34878D82A}">
                    <a16:rowId xmlns:a16="http://schemas.microsoft.com/office/drawing/2014/main" val="4106066513"/>
                  </a:ext>
                </a:extLst>
              </a:tr>
            </a:tbl>
          </a:graphicData>
        </a:graphic>
      </p:graphicFrame>
      <p:sp>
        <p:nvSpPr>
          <p:cNvPr id="18" name="TextBox 17">
            <a:extLst>
              <a:ext uri="{FF2B5EF4-FFF2-40B4-BE49-F238E27FC236}">
                <a16:creationId xmlns:a16="http://schemas.microsoft.com/office/drawing/2014/main" id="{521765CD-6469-470A-AEE5-2ED0E047184A}"/>
              </a:ext>
            </a:extLst>
          </p:cNvPr>
          <p:cNvSpPr txBox="1"/>
          <p:nvPr/>
        </p:nvSpPr>
        <p:spPr>
          <a:xfrm>
            <a:off x="638460" y="4791980"/>
            <a:ext cx="7936993" cy="2031325"/>
          </a:xfrm>
          <a:prstGeom prst="rect">
            <a:avLst/>
          </a:prstGeom>
          <a:noFill/>
        </p:spPr>
        <p:txBody>
          <a:bodyPr wrap="square" lIns="91440" tIns="45720" rIns="91440" bIns="45720" rtlCol="0" anchor="t">
            <a:spAutoFit/>
          </a:bodyPr>
          <a:lstStyle/>
          <a:p>
            <a:r>
              <a:rPr lang="en-US" sz="1400" b="1"/>
              <a:t>Context:</a:t>
            </a:r>
          </a:p>
          <a:p>
            <a:r>
              <a:rPr lang="en-US" sz="1400"/>
              <a:t>ACF’s aspirational goal is </a:t>
            </a:r>
            <a:r>
              <a:rPr lang="en-US" sz="1400">
                <a:ea typeface="+mn-lt"/>
                <a:cs typeface="+mn-lt"/>
              </a:rPr>
              <a:t>that the subsidy rate is greater than or equal to the private rate charged by 75% of providers</a:t>
            </a:r>
            <a:r>
              <a:rPr lang="en-US" sz="1400"/>
              <a:t>. </a:t>
            </a:r>
            <a:endParaRPr lang="en-US" sz="1400">
              <a:cs typeface="Calibri"/>
            </a:endParaRPr>
          </a:p>
          <a:p>
            <a:endParaRPr lang="en-US" sz="1400" b="1"/>
          </a:p>
          <a:p>
            <a:r>
              <a:rPr lang="en-US" sz="1400" b="1"/>
              <a:t>Findings: </a:t>
            </a:r>
            <a:endParaRPr lang="en-US" sz="1400" b="1">
              <a:cs typeface="Calibri"/>
            </a:endParaRPr>
          </a:p>
          <a:p>
            <a:r>
              <a:rPr lang="en-US" sz="1400"/>
              <a:t>2022 subsidy rates mostly fall below the 50</a:t>
            </a:r>
            <a:r>
              <a:rPr lang="en-US" sz="1400" baseline="30000"/>
              <a:t>th</a:t>
            </a:r>
            <a:r>
              <a:rPr lang="en-US" sz="1400"/>
              <a:t> percentile of the current MRS.</a:t>
            </a:r>
            <a:r>
              <a:rPr lang="en-US" sz="1400">
                <a:cs typeface="Calibri"/>
              </a:rPr>
              <a:t> </a:t>
            </a:r>
            <a:r>
              <a:rPr lang="en-US" sz="1400"/>
              <a:t>In many cases, rates are below the 25</a:t>
            </a:r>
            <a:r>
              <a:rPr lang="en-US" sz="1400" baseline="30000"/>
              <a:t>th</a:t>
            </a:r>
            <a:r>
              <a:rPr lang="en-US" sz="1400"/>
              <a:t> percentile (the threshold set by the Office of Child Care in 2018)</a:t>
            </a:r>
            <a:endParaRPr lang="en-US" sz="1400">
              <a:cs typeface="Calibri"/>
            </a:endParaRPr>
          </a:p>
          <a:p>
            <a:endParaRPr lang="en-US" sz="1400"/>
          </a:p>
          <a:p>
            <a:endParaRPr lang="en-US" sz="1400"/>
          </a:p>
        </p:txBody>
      </p:sp>
      <p:sp>
        <p:nvSpPr>
          <p:cNvPr id="2" name="TextBox 1">
            <a:extLst>
              <a:ext uri="{FF2B5EF4-FFF2-40B4-BE49-F238E27FC236}">
                <a16:creationId xmlns:a16="http://schemas.microsoft.com/office/drawing/2014/main" id="{B708913F-5D16-495A-8411-07042EE198E0}"/>
              </a:ext>
            </a:extLst>
          </p:cNvPr>
          <p:cNvSpPr txBox="1"/>
          <p:nvPr/>
        </p:nvSpPr>
        <p:spPr>
          <a:xfrm>
            <a:off x="7323926" y="1492032"/>
            <a:ext cx="1251527" cy="2793072"/>
          </a:xfrm>
          <a:prstGeom prst="rect">
            <a:avLst/>
          </a:prstGeom>
          <a:noFill/>
        </p:spPr>
        <p:txBody>
          <a:bodyPr wrap="square" rtlCol="0">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a:ln>
                  <a:noFill/>
                </a:ln>
                <a:solidFill>
                  <a:srgbClr val="000000"/>
                </a:solidFill>
                <a:effectLst/>
                <a:uLnTx/>
                <a:uFillTx/>
                <a:latin typeface="Nunito" pitchFamily="2" charset="0"/>
                <a:ea typeface="+mn-ea"/>
                <a:cs typeface="+mn-cs"/>
              </a:rPr>
              <a:t>The </a:t>
            </a:r>
            <a:r>
              <a:rPr kumimoji="0" lang="en-US" sz="1050" b="1" i="0" u="none" strike="noStrike" kern="1200" cap="none" spc="0" normalizeH="0" baseline="0" noProof="0">
                <a:ln>
                  <a:noFill/>
                </a:ln>
                <a:solidFill>
                  <a:prstClr val="black"/>
                </a:solidFill>
                <a:effectLst/>
                <a:uLnTx/>
                <a:uFillTx/>
                <a:latin typeface="Nunito" pitchFamily="2" charset="0"/>
                <a:ea typeface="+mn-ea"/>
                <a:cs typeface="+mn-cs"/>
              </a:rPr>
              <a:t>bold</a:t>
            </a:r>
            <a:r>
              <a:rPr kumimoji="0" lang="en-US" sz="1050" b="0" i="0" u="none" strike="noStrike" kern="1200" cap="none" spc="0" normalizeH="0" baseline="0" noProof="0">
                <a:ln>
                  <a:noFill/>
                </a:ln>
                <a:solidFill>
                  <a:srgbClr val="000000"/>
                </a:solidFill>
                <a:effectLst/>
                <a:uLnTx/>
                <a:uFillTx/>
                <a:latin typeface="Nunito" pitchFamily="2" charset="0"/>
                <a:ea typeface="+mn-ea"/>
                <a:cs typeface="+mn-cs"/>
              </a:rPr>
              <a:t> percentiles represent the EEC subsidy rate falling </a:t>
            </a:r>
            <a:r>
              <a:rPr kumimoji="0" lang="en-US" sz="1050" b="0" i="1" u="none" strike="noStrike" kern="1200" cap="none" spc="0" normalizeH="0" baseline="0" noProof="0">
                <a:ln>
                  <a:noFill/>
                </a:ln>
                <a:solidFill>
                  <a:srgbClr val="000000"/>
                </a:solidFill>
                <a:effectLst/>
                <a:uLnTx/>
                <a:uFillTx/>
                <a:latin typeface="Nunito" pitchFamily="2" charset="0"/>
                <a:ea typeface="+mn-ea"/>
                <a:cs typeface="+mn-cs"/>
              </a:rPr>
              <a:t>below</a:t>
            </a:r>
            <a:r>
              <a:rPr kumimoji="0" lang="en-US" sz="1050" b="0" i="0" u="none" strike="noStrike" kern="1200" cap="none" spc="0" normalizeH="0" baseline="0" noProof="0">
                <a:ln>
                  <a:noFill/>
                </a:ln>
                <a:solidFill>
                  <a:srgbClr val="000000"/>
                </a:solidFill>
                <a:effectLst/>
                <a:uLnTx/>
                <a:uFillTx/>
                <a:latin typeface="Nunito" pitchFamily="2" charset="0"/>
                <a:ea typeface="+mn-ea"/>
                <a:cs typeface="+mn-cs"/>
              </a:rPr>
              <a:t> the 50th percentile of the market</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a:ln>
                <a:noFill/>
              </a:ln>
              <a:solidFill>
                <a:srgbClr val="000000"/>
              </a:solidFill>
              <a:effectLst/>
              <a:uLnTx/>
              <a:uFillTx/>
              <a:latin typeface="Nunito" pitchFamily="2" charset="0"/>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a:ln>
                  <a:noFill/>
                </a:ln>
                <a:solidFill>
                  <a:prstClr val="black"/>
                </a:solidFill>
                <a:effectLst/>
                <a:uLnTx/>
                <a:uFillTx/>
                <a:latin typeface="Nunito" pitchFamily="2" charset="0"/>
                <a:ea typeface="+mn-ea"/>
                <a:cs typeface="+mn-cs"/>
              </a:rPr>
              <a:t>The</a:t>
            </a:r>
            <a:r>
              <a:rPr kumimoji="0" lang="en-US" sz="1050" b="1" i="0" u="none" strike="noStrike" kern="1200" cap="none" spc="0" normalizeH="0" baseline="0" noProof="0">
                <a:ln>
                  <a:noFill/>
                </a:ln>
                <a:solidFill>
                  <a:prstClr val="black"/>
                </a:solidFill>
                <a:effectLst/>
                <a:highlight>
                  <a:srgbClr val="FFF2CC"/>
                </a:highlight>
                <a:uLnTx/>
                <a:uFillTx/>
                <a:latin typeface="Nunito" pitchFamily="2" charset="0"/>
                <a:ea typeface="+mn-ea"/>
                <a:cs typeface="+mn-cs"/>
              </a:rPr>
              <a:t> </a:t>
            </a:r>
            <a:r>
              <a:rPr kumimoji="0" lang="en-US" sz="1050" b="0" i="0" u="none" strike="noStrike" kern="1200" cap="none" spc="0" normalizeH="0" baseline="0" noProof="0">
                <a:ln>
                  <a:noFill/>
                </a:ln>
                <a:solidFill>
                  <a:srgbClr val="000000"/>
                </a:solidFill>
                <a:effectLst/>
                <a:highlight>
                  <a:srgbClr val="FFF2CC"/>
                </a:highlight>
                <a:uLnTx/>
                <a:uFillTx/>
                <a:latin typeface="Nunito" pitchFamily="2" charset="0"/>
                <a:ea typeface="+mn-ea"/>
                <a:cs typeface="+mn-cs"/>
              </a:rPr>
              <a:t>highlights</a:t>
            </a:r>
            <a:r>
              <a:rPr kumimoji="0" lang="en-US" sz="1050" b="0" i="0" u="none" strike="noStrike" kern="1200" cap="none" spc="0" normalizeH="0" baseline="0" noProof="0">
                <a:ln>
                  <a:noFill/>
                </a:ln>
                <a:solidFill>
                  <a:srgbClr val="000000"/>
                </a:solidFill>
                <a:effectLst/>
                <a:uLnTx/>
                <a:uFillTx/>
                <a:latin typeface="Nunito" pitchFamily="2" charset="0"/>
                <a:ea typeface="+mn-ea"/>
                <a:cs typeface="+mn-cs"/>
              </a:rPr>
              <a:t>​ represent the EEC subsidy rates falling </a:t>
            </a:r>
            <a:r>
              <a:rPr kumimoji="0" lang="en-US" sz="1050" b="0" i="1" u="none" strike="noStrike" kern="1200" cap="none" spc="0" normalizeH="0" baseline="0" noProof="0">
                <a:ln>
                  <a:noFill/>
                </a:ln>
                <a:solidFill>
                  <a:srgbClr val="000000"/>
                </a:solidFill>
                <a:effectLst/>
                <a:uLnTx/>
                <a:uFillTx/>
                <a:latin typeface="Nunito" pitchFamily="2" charset="0"/>
                <a:ea typeface="+mn-ea"/>
                <a:cs typeface="+mn-cs"/>
              </a:rPr>
              <a:t>below</a:t>
            </a:r>
            <a:r>
              <a:rPr kumimoji="0" lang="en-US" sz="1050" b="0" i="0" u="none" strike="noStrike" kern="1200" cap="none" spc="0" normalizeH="0" baseline="0" noProof="0">
                <a:ln>
                  <a:noFill/>
                </a:ln>
                <a:solidFill>
                  <a:srgbClr val="000000"/>
                </a:solidFill>
                <a:effectLst/>
                <a:uLnTx/>
                <a:uFillTx/>
                <a:latin typeface="Nunito" pitchFamily="2" charset="0"/>
                <a:ea typeface="+mn-ea"/>
                <a:cs typeface="+mn-cs"/>
              </a:rPr>
              <a:t> the 25</a:t>
            </a:r>
            <a:r>
              <a:rPr kumimoji="0" lang="en-US" sz="1050" b="0" i="0" u="none" strike="noStrike" kern="1200" cap="none" spc="0" normalizeH="0" baseline="30000" noProof="0">
                <a:ln>
                  <a:noFill/>
                </a:ln>
                <a:solidFill>
                  <a:srgbClr val="000000"/>
                </a:solidFill>
                <a:effectLst/>
                <a:uLnTx/>
                <a:uFillTx/>
                <a:latin typeface="Nunito" pitchFamily="2" charset="0"/>
                <a:ea typeface="+mn-ea"/>
                <a:cs typeface="+mn-cs"/>
              </a:rPr>
              <a:t>th</a:t>
            </a:r>
            <a:r>
              <a:rPr kumimoji="0" lang="en-US" sz="1050" b="0" i="0" u="none" strike="noStrike" kern="1200" cap="none" spc="0" normalizeH="0" baseline="0" noProof="0">
                <a:ln>
                  <a:noFill/>
                </a:ln>
                <a:solidFill>
                  <a:srgbClr val="000000"/>
                </a:solidFill>
                <a:effectLst/>
                <a:uLnTx/>
                <a:uFillTx/>
                <a:latin typeface="Nunito" pitchFamily="2" charset="0"/>
                <a:ea typeface="+mn-ea"/>
                <a:cs typeface="+mn-cs"/>
              </a:rPr>
              <a:t> percentile of the market </a:t>
            </a:r>
            <a:endParaRPr kumimoji="0" lang="en-US" sz="1050" b="0" i="0" u="none" strike="noStrike" kern="1200" cap="none" spc="0" normalizeH="0" baseline="0" noProof="0">
              <a:ln>
                <a:noFill/>
              </a:ln>
              <a:solidFill>
                <a:srgbClr val="000000"/>
              </a:solidFill>
              <a:effectLst/>
              <a:uLnTx/>
              <a:uFillTx/>
              <a:latin typeface="Segoe UI" panose="020B0502040204020203" pitchFamily="34" charset="0"/>
              <a:ea typeface="+mn-ea"/>
              <a:cs typeface="+mn-cs"/>
            </a:endParaRPr>
          </a:p>
          <a:p>
            <a:endParaRPr lang="en-US"/>
          </a:p>
        </p:txBody>
      </p:sp>
      <p:sp>
        <p:nvSpPr>
          <p:cNvPr id="8" name="Slide Number Placeholder 3">
            <a:extLst>
              <a:ext uri="{FF2B5EF4-FFF2-40B4-BE49-F238E27FC236}">
                <a16:creationId xmlns:a16="http://schemas.microsoft.com/office/drawing/2014/main" id="{BB28E657-200A-4CDE-80E5-7E2D0213E7C8}"/>
              </a:ext>
            </a:extLst>
          </p:cNvPr>
          <p:cNvSpPr txBox="1">
            <a:spLocks/>
          </p:cNvSpPr>
          <p:nvPr/>
        </p:nvSpPr>
        <p:spPr>
          <a:xfrm>
            <a:off x="7210425" y="6594475"/>
            <a:ext cx="1933575" cy="2635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spcBef>
                <a:spcPct val="0"/>
              </a:spcBef>
              <a:defRPr/>
            </a:pPr>
            <a:fld id="{60FD0B0E-32B1-4158-9304-F9E9B068F047}" type="slidenum">
              <a:rPr lang="en-US" sz="800" smtClean="0">
                <a:solidFill>
                  <a:srgbClr val="000000"/>
                </a:solidFill>
                <a:latin typeface="Arial" panose="020B0604020202020204"/>
              </a:rPr>
              <a:pPr algn="r">
                <a:spcBef>
                  <a:spcPct val="0"/>
                </a:spcBef>
                <a:defRPr/>
              </a:pPr>
              <a:t>9</a:t>
            </a:fld>
            <a:endParaRPr lang="en-US" sz="800">
              <a:solidFill>
                <a:srgbClr val="000000"/>
              </a:solidFill>
              <a:latin typeface="Arial" panose="020B0604020202020204"/>
            </a:endParaRPr>
          </a:p>
        </p:txBody>
      </p:sp>
      <p:sp>
        <p:nvSpPr>
          <p:cNvPr id="10" name="TextBox 9">
            <a:extLst>
              <a:ext uri="{FF2B5EF4-FFF2-40B4-BE49-F238E27FC236}">
                <a16:creationId xmlns:a16="http://schemas.microsoft.com/office/drawing/2014/main" id="{C1CB5B37-EB60-48D9-B5CF-3D97D721B30C}"/>
              </a:ext>
            </a:extLst>
          </p:cNvPr>
          <p:cNvSpPr txBox="1"/>
          <p:nvPr/>
        </p:nvSpPr>
        <p:spPr>
          <a:xfrm>
            <a:off x="0" y="6510805"/>
            <a:ext cx="1249212" cy="215444"/>
          </a:xfrm>
          <a:prstGeom prst="rect">
            <a:avLst/>
          </a:prstGeom>
          <a:noFill/>
        </p:spPr>
        <p:txBody>
          <a:bodyPr wrap="square">
            <a:spAutoFit/>
          </a:bodyPr>
          <a:lstStyle/>
          <a:p>
            <a:pPr marL="123822">
              <a:buClr>
                <a:srgbClr val="000000"/>
              </a:buClr>
              <a:buSzPts val="1000"/>
              <a:defRPr/>
            </a:pPr>
            <a:r>
              <a:rPr lang="en-US" sz="800" kern="0">
                <a:solidFill>
                  <a:srgbClr val="000000"/>
                </a:solidFill>
                <a:latin typeface="Arial" panose="020B0604020202020204"/>
                <a:cs typeface="Arial"/>
              </a:rPr>
              <a:t>November 8, 2022</a:t>
            </a:r>
          </a:p>
        </p:txBody>
      </p:sp>
    </p:spTree>
    <p:extLst>
      <p:ext uri="{BB962C8B-B14F-4D97-AF65-F5344CB8AC3E}">
        <p14:creationId xmlns:p14="http://schemas.microsoft.com/office/powerpoint/2010/main" val="4279050133"/>
      </p:ext>
    </p:extLst>
  </p:cSld>
  <p:clrMapOvr>
    <a:masterClrMapping/>
  </p:clrMapOvr>
</p:sld>
</file>

<file path=ppt/theme/theme1.xml><?xml version="1.0" encoding="utf-8"?>
<a:theme xmlns:a="http://schemas.openxmlformats.org/drawingml/2006/main" name="itdpowerpointtemplate">
  <a:themeElements>
    <a:clrScheme name="ppT TES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lumMod val="95000"/>
          </a:schemeClr>
        </a:solidFill>
        <a:ln>
          <a:noFill/>
        </a:ln>
      </a:spPr>
      <a:bodyPr rtlCol="0" anchor="ctr"/>
      <a:lstStyle>
        <a:defPPr algn="ctr">
          <a:defRPr sz="1400" dirty="0">
            <a:solidFill>
              <a:schemeClr val="tx1"/>
            </a:solidFill>
            <a:latin typeface="Arial" panose="020B0604020202020204" pitchFamily="34" charset="0"/>
            <a:cs typeface="Arial" panose="020B0604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ppT TES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T TES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pT TES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pT TES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pT TES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pT TES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pT TES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pT TES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pT TES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pT TES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pT TES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pT TES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EEC4">
  <a:themeElements>
    <a:clrScheme name="ppT TES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ppT TES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T TES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pT TES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pT TES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pT TES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pT TES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pT TES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pT TES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pT TES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pT TES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pT TES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pT TES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EEC4" id="{DE7B5B6C-056D-4145-9F4D-23CABBE71A4C}" vid="{C02CD98F-6402-44A0-9AE3-AA498544253B}"/>
    </a:ext>
  </a:extLst>
</a:theme>
</file>

<file path=ppt/theme/theme3.xml><?xml version="1.0" encoding="utf-8"?>
<a:theme xmlns:a="http://schemas.openxmlformats.org/drawingml/2006/main" name="2_Blank EEC Template">
  <a:themeElements>
    <a:clrScheme name="ppT TES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ppT TES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T TES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pT TES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pT TES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pT TES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pT TES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pT TES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pT TES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pT TES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pT TES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pT TES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pT TES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trategic Action Planning 10.3.19" id="{B472F08C-1A83-3743-B2EC-5FFD56BC7832}" vid="{EB87D4FC-D3CA-C44E-9F99-C9B03A456EC8}"/>
    </a:ext>
  </a:extLst>
</a:theme>
</file>

<file path=ppt/theme/theme4.xml><?xml version="1.0" encoding="utf-8"?>
<a:theme xmlns:a="http://schemas.openxmlformats.org/drawingml/2006/main" name="3_Blank EEC Template">
  <a:themeElements>
    <a:clrScheme name="ppT TES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ppT TES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T TES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pT TES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pT TES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pT TES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pT TES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pT TES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pT TES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pT TES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pT TES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pT TES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pT TES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trategic Action Planning 10.3.19" id="{B472F08C-1A83-3743-B2EC-5FFD56BC7832}" vid="{EB87D4FC-D3CA-C44E-9F99-C9B03A456EC8}"/>
    </a:ext>
  </a:extLst>
</a:theme>
</file>

<file path=ppt/theme/theme5.xml><?xml version="1.0" encoding="utf-8"?>
<a:theme xmlns:a="http://schemas.openxmlformats.org/drawingml/2006/main" name="1_Blank EEC Template">
  <a:themeElements>
    <a:clrScheme name="ppT TES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ppT TES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T TES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pT TES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pT TES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pT TES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pT TES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pT TES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pT TES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pT TES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pT TES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pT TES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pT TES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trategic Action Planning 10.3.19" id="{B472F08C-1A83-3743-B2EC-5FFD56BC7832}" vid="{EB87D4FC-D3CA-C44E-9F99-C9B03A456EC8}"/>
    </a:ext>
  </a:extLst>
</a:theme>
</file>

<file path=ppt/theme/theme6.xml><?xml version="1.0" encoding="utf-8"?>
<a:theme xmlns:a="http://schemas.openxmlformats.org/drawingml/2006/main" name="EEC4">
  <a:themeElements>
    <a:clrScheme name="ppT TES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ppT TES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T TES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pT TES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pT TES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pT TES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pT TES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pT TES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pT TES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pT TES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pT TES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pT TES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pT TES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EEC4" id="{DE7B5B6C-056D-4145-9F4D-23CABBE71A4C}" vid="{C02CD98F-6402-44A0-9AE3-AA498544253B}"/>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ppT TES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05D5CA54D086040AD9588318807D12A" ma:contentTypeVersion="14" ma:contentTypeDescription="Create a new document." ma:contentTypeScope="" ma:versionID="a7506c6e6bb771b2d8190ba56337bf39">
  <xsd:schema xmlns:xsd="http://www.w3.org/2001/XMLSchema" xmlns:xs="http://www.w3.org/2001/XMLSchema" xmlns:p="http://schemas.microsoft.com/office/2006/metadata/properties" xmlns:ns2="f0dadd96-bb02-43ff-b721-c5b7f234f31a" xmlns:ns3="baeaa786-ebd5-4f52-8cee-8fa081d737a1" targetNamespace="http://schemas.microsoft.com/office/2006/metadata/properties" ma:root="true" ma:fieldsID="9ed6f684648d9c8a5b429774f55190aa" ns2:_="" ns3:_="">
    <xsd:import namespace="f0dadd96-bb02-43ff-b721-c5b7f234f31a"/>
    <xsd:import namespace="baeaa786-ebd5-4f52-8cee-8fa081d737a1"/>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LengthInSeconds"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0dadd96-bb02-43ff-b721-c5b7f234f31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9f123c60-6d59-4beb-a46f-4c7d903a1f29" ma:termSetId="09814cd3-568e-fe90-9814-8d621ff8fb84" ma:anchorId="fba54fb3-c3e1-fe81-a776-ca4b69148c4d" ma:open="true" ma:isKeyword="false">
      <xsd:complexType>
        <xsd:sequence>
          <xsd:element ref="pc:Terms" minOccurs="0" maxOccurs="1"/>
        </xsd:sequence>
      </xsd:complexType>
    </xsd:element>
    <xsd:element name="MediaServiceLocation" ma:index="21"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eaa786-ebd5-4f52-8cee-8fa081d737a1"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5ec8390a-f1c3-40b7-b7b1-bd6814995954}" ma:internalName="TaxCatchAll" ma:showField="CatchAllData" ma:web="baeaa786-ebd5-4f52-8cee-8fa081d737a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baeaa786-ebd5-4f52-8cee-8fa081d737a1">
      <UserInfo>
        <DisplayName>zzPremont, Catherine (EEC)</DisplayName>
        <AccountId>18</AccountId>
        <AccountType/>
      </UserInfo>
      <UserInfo>
        <DisplayName>Kershaw, Amy (EEC)</DisplayName>
        <AccountId>137</AccountId>
        <AccountType/>
      </UserInfo>
      <UserInfo>
        <DisplayName>Power, Chris (EEC)</DisplayName>
        <AccountId>135</AccountId>
        <AccountType/>
      </UserInfo>
      <UserInfo>
        <DisplayName>zzNorfleet, Greg T. (DFML)</DisplayName>
        <AccountId>186</AccountId>
        <AccountType/>
      </UserInfo>
      <UserInfo>
        <DisplayName>Murphy, Adrienne L. (EEC)</DisplayName>
        <AccountId>128</AccountId>
        <AccountType/>
      </UserInfo>
      <UserInfo>
        <DisplayName>Checkoway, Amy (EEC)</DisplayName>
        <AccountId>252</AccountId>
        <AccountType/>
      </UserInfo>
      <UserInfo>
        <DisplayName>Kelly, Christian (EEC)</DisplayName>
        <AccountId>117</AccountId>
        <AccountType/>
      </UserInfo>
      <UserInfo>
        <DisplayName>Brown, Blair (EOE)</DisplayName>
        <AccountId>53</AccountId>
        <AccountType/>
      </UserInfo>
      <UserInfo>
        <DisplayName>Waldron, Martha A. (EEC)</DisplayName>
        <AccountId>58</AccountId>
        <AccountType/>
      </UserInfo>
      <UserInfo>
        <DisplayName>Norfleet, Greg (EEC)</DisplayName>
        <AccountId>266</AccountId>
        <AccountType/>
      </UserInfo>
      <UserInfo>
        <DisplayName>Cohen, Joy (EEC)</DisplayName>
        <AccountId>29</AccountId>
        <AccountType/>
      </UserInfo>
      <UserInfo>
        <DisplayName>DiLoreto Smith, Janis (EEC)</DisplayName>
        <AccountId>56</AccountId>
        <AccountType/>
      </UserInfo>
      <UserInfo>
        <DisplayName>Bowne, Jocelyn (EEC)</DisplayName>
        <AccountId>27</AccountId>
        <AccountType/>
      </UserInfo>
      <UserInfo>
        <DisplayName>Kelleher, Michael W. (DOT)</DisplayName>
        <AccountId>185</AccountId>
        <AccountType/>
      </UserInfo>
      <UserInfo>
        <DisplayName>Foley, Jacquelyne E. (EEC)</DisplayName>
        <AccountId>122</AccountId>
        <AccountType/>
      </UserInfo>
    </SharedWithUsers>
    <lcf76f155ced4ddcb4097134ff3c332f xmlns="f0dadd96-bb02-43ff-b721-c5b7f234f31a">
      <Terms xmlns="http://schemas.microsoft.com/office/infopath/2007/PartnerControls"/>
    </lcf76f155ced4ddcb4097134ff3c332f>
    <TaxCatchAll xmlns="baeaa786-ebd5-4f52-8cee-8fa081d737a1" xsi:nil="true"/>
  </documentManagement>
</p:properties>
</file>

<file path=customXml/itemProps1.xml><?xml version="1.0" encoding="utf-8"?>
<ds:datastoreItem xmlns:ds="http://schemas.openxmlformats.org/officeDocument/2006/customXml" ds:itemID="{C5D8B56D-E93A-43E1-94C9-7223D7B97BAF}">
  <ds:schemaRefs>
    <ds:schemaRef ds:uri="baeaa786-ebd5-4f52-8cee-8fa081d737a1"/>
    <ds:schemaRef ds:uri="f0dadd96-bb02-43ff-b721-c5b7f234f31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F4162491-3913-4A66-BE40-DC7CD5348BF7}">
  <ds:schemaRefs>
    <ds:schemaRef ds:uri="http://schemas.microsoft.com/sharepoint/v3/contenttype/forms"/>
  </ds:schemaRefs>
</ds:datastoreItem>
</file>

<file path=customXml/itemProps3.xml><?xml version="1.0" encoding="utf-8"?>
<ds:datastoreItem xmlns:ds="http://schemas.openxmlformats.org/officeDocument/2006/customXml" ds:itemID="{177C560D-3195-4A21-85A6-7414CD7BF3D6}">
  <ds:schemaRefs>
    <ds:schemaRef ds:uri="baeaa786-ebd5-4f52-8cee-8fa081d737a1"/>
    <ds:schemaRef ds:uri="f0dadd96-bb02-43ff-b721-c5b7f234f31a"/>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On-screen Show (4:3)</PresentationFormat>
  <Slides>46</Slides>
  <Notes>37</Notes>
  <HiddenSlides>0</HiddenSlides>
  <ScaleCrop>false</ScaleCrop>
  <HeadingPairs>
    <vt:vector size="4" baseType="variant">
      <vt:variant>
        <vt:lpstr>Theme</vt:lpstr>
      </vt:variant>
      <vt:variant>
        <vt:i4>6</vt:i4>
      </vt:variant>
      <vt:variant>
        <vt:lpstr>Slide Titles</vt:lpstr>
      </vt:variant>
      <vt:variant>
        <vt:i4>46</vt:i4>
      </vt:variant>
    </vt:vector>
  </HeadingPairs>
  <TitlesOfParts>
    <vt:vector size="52" baseType="lpstr">
      <vt:lpstr>itdpowerpointtemplate</vt:lpstr>
      <vt:lpstr>EEC4</vt:lpstr>
      <vt:lpstr>2_Blank EEC Template</vt:lpstr>
      <vt:lpstr>3_Blank EEC Template</vt:lpstr>
      <vt:lpstr>1_Blank EEC Template</vt:lpstr>
      <vt:lpstr>EEC4</vt:lpstr>
      <vt:lpstr>Commonwealth of Massachusetts Department of Early Education and Care  </vt:lpstr>
      <vt:lpstr>PowerPoint Presentation</vt:lpstr>
      <vt:lpstr>Motion to Approve, Adopt, and File  2021 Annual Legislative Report - VOTE</vt:lpstr>
      <vt:lpstr>PowerPoint Presentation</vt:lpstr>
      <vt:lpstr>PowerPoint Presentation</vt:lpstr>
      <vt:lpstr>Background &amp; Summary (Update from October Board Meeting)</vt:lpstr>
      <vt:lpstr>FY23 Center-based Child Care Financial Assistance Rate Increase</vt:lpstr>
      <vt:lpstr>EEC Recommendations</vt:lpstr>
      <vt:lpstr>Relevant FY22 Market Rate Survey Findings</vt:lpstr>
      <vt:lpstr> </vt:lpstr>
      <vt:lpstr> </vt:lpstr>
      <vt:lpstr>Center-Based Daily Rate Comparison By Region, Age Group, and Fiscal Year</vt:lpstr>
      <vt:lpstr>Center-Based Daily Rate Comparison By Region, Age Group, and Fiscal Year</vt:lpstr>
      <vt:lpstr>Family Child Care Daily Rate Comparison By Region, Age Group, and Fiscal Year</vt:lpstr>
      <vt:lpstr>Funding a High-Quality Child Care System:  A Multi-Year Planning Effort</vt:lpstr>
      <vt:lpstr>Child Care Financial Assistance (Subsidy)  Rate Increase Proposal - VOTE</vt:lpstr>
      <vt:lpstr>PowerPoint Presentation</vt:lpstr>
      <vt:lpstr>PowerPoint Presentation</vt:lpstr>
      <vt:lpstr>PowerPoint Presentation</vt:lpstr>
      <vt:lpstr>Guiding Principles for Improving Financial Assistance for Child Care</vt:lpstr>
      <vt:lpstr>Organizing System: 3 Areas of Reform for Financial Assistance for Child Care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EEOST Proposed Regulations Revision - VOTE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Margaret A Mason</dc:creator>
  <cp:revision>1</cp:revision>
  <cp:lastPrinted>2020-02-12T21:16:21Z</cp:lastPrinted>
  <dcterms:created xsi:type="dcterms:W3CDTF">2020-01-03T20:31:24Z</dcterms:created>
  <dcterms:modified xsi:type="dcterms:W3CDTF">2022-11-03T19:33:35Z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0x010100405D5CA54D086040AD9588318807D12A</vt:lpwstr>
  </property>
  <property fmtid="{D5CDD505-2E9C-101B-9397-08002B2CF9AE}" pid="3" name="MediaServiceImageTags">
    <vt:lpwstr/>
  </property>
</Properties>
</file>