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9.xml" ContentType="application/vnd.openxmlformats-officedocument.presentationml.notesSlide+xml"/>
  <Override PartName="/ppt/charts/chart5.xml" ContentType="application/vnd.openxmlformats-officedocument.drawingml.chart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0.xml" ContentType="application/vnd.openxmlformats-officedocument.presentationml.notesSlide+xml"/>
  <Override PartName="/ppt/charts/chart6.xml" ContentType="application/vnd.openxmlformats-officedocument.drawingml.chart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1.xml" ContentType="application/vnd.openxmlformats-officedocument.presentationml.notesSlide+xml"/>
  <Override PartName="/ppt/charts/chart7.xml" ContentType="application/vnd.openxmlformats-officedocument.drawingml.chart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2.xml" ContentType="application/vnd.openxmlformats-officedocument.presentationml.notesSlide+xml"/>
  <Override PartName="/ppt/charts/chart8.xml" ContentType="application/vnd.openxmlformats-officedocument.drawingml.chart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13.xml" ContentType="application/vnd.openxmlformats-officedocument.presentationml.notesSlide+xml"/>
  <Override PartName="/ppt/charts/chart9.xml" ContentType="application/vnd.openxmlformats-officedocument.drawingml.chart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14.xml" ContentType="application/vnd.openxmlformats-officedocument.presentationml.notesSlide+xml"/>
  <Override PartName="/ppt/charts/chart10.xml" ContentType="application/vnd.openxmlformats-officedocument.drawingml.chart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notesSlides/notesSlide17.xml" ContentType="application/vnd.openxmlformats-officedocument.presentationml.notesSlide+xml"/>
  <Override PartName="/ppt/charts/chart13.xml" ContentType="application/vnd.openxmlformats-officedocument.drawingml.chart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notesSlides/notesSlide18.xml" ContentType="application/vnd.openxmlformats-officedocument.presentationml.notesSlide+xml"/>
  <Override PartName="/ppt/charts/chart14.xml" ContentType="application/vnd.openxmlformats-officedocument.drawingml.chart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notesSlides/notesSlide19.xml" ContentType="application/vnd.openxmlformats-officedocument.presentationml.notesSlide+xml"/>
  <Override PartName="/ppt/charts/chart15.xml" ContentType="application/vnd.openxmlformats-officedocument.drawingml.chart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notesSlides/notesSlide20.xml" ContentType="application/vnd.openxmlformats-officedocument.presentationml.notesSlide+xml"/>
  <Override PartName="/ppt/charts/chart16.xml" ContentType="application/vnd.openxmlformats-officedocument.drawingml.chart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8" r:id="rId2"/>
    <p:sldId id="259" r:id="rId3"/>
    <p:sldId id="260" r:id="rId4"/>
    <p:sldId id="261" r:id="rId5"/>
    <p:sldId id="262" r:id="rId6"/>
    <p:sldId id="273" r:id="rId7"/>
    <p:sldId id="264" r:id="rId8"/>
    <p:sldId id="274" r:id="rId9"/>
    <p:sldId id="275" r:id="rId10"/>
    <p:sldId id="263" r:id="rId11"/>
    <p:sldId id="276" r:id="rId12"/>
    <p:sldId id="265" r:id="rId13"/>
    <p:sldId id="266" r:id="rId14"/>
    <p:sldId id="277" r:id="rId15"/>
    <p:sldId id="278" r:id="rId16"/>
    <p:sldId id="279" r:id="rId17"/>
    <p:sldId id="268" r:id="rId18"/>
    <p:sldId id="280" r:id="rId19"/>
    <p:sldId id="281" r:id="rId20"/>
    <p:sldId id="282" r:id="rId21"/>
    <p:sldId id="283" r:id="rId22"/>
    <p:sldId id="284" r:id="rId23"/>
    <p:sldId id="286" r:id="rId24"/>
    <p:sldId id="285" r:id="rId25"/>
    <p:sldId id="287" r:id="rId26"/>
    <p:sldId id="269" r:id="rId27"/>
    <p:sldId id="272" r:id="rId28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4A06"/>
    <a:srgbClr val="E7B800"/>
    <a:srgbClr val="00AFBB"/>
    <a:srgbClr val="B2B2B2"/>
    <a:srgbClr val="F2E926"/>
    <a:srgbClr val="D0A300"/>
    <a:srgbClr val="3C3D3E"/>
    <a:srgbClr val="0F2855"/>
    <a:srgbClr val="4F6228"/>
    <a:srgbClr val="3236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683" autoAdjust="0"/>
  </p:normalViewPr>
  <p:slideViewPr>
    <p:cSldViewPr>
      <p:cViewPr>
        <p:scale>
          <a:sx n="91" d="100"/>
          <a:sy n="91" d="100"/>
        </p:scale>
        <p:origin x="-129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noFill/>
          </c:spPr>
          <c:dPt>
            <c:idx val="0"/>
            <c:bubble3D val="0"/>
            <c:spPr>
              <a:solidFill>
                <a:srgbClr val="E7B800"/>
              </a:solidFill>
            </c:spPr>
          </c:dPt>
          <c:cat>
            <c:numRef>
              <c:f>Sheet1!$A$2:$A$3</c:f>
              <c:numCache>
                <c:formatCode>General</c:formatCode>
                <c:ptCount val="2"/>
              </c:numCache>
            </c:numRef>
          </c:cat>
          <c:val>
            <c:numRef>
              <c:f>Sheet1!$B$2:$B$3</c:f>
              <c:numCache>
                <c:formatCode>General</c:formatCode>
                <c:ptCount val="2"/>
                <c:pt idx="0">
                  <c:v>5.3</c:v>
                </c:pt>
                <c:pt idx="1">
                  <c:v>4.7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3C3D3E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F2E926"/>
              </a:solidFill>
            </c:spPr>
          </c:dPt>
          <c:dPt>
            <c:idx val="1"/>
            <c:invertIfNegative val="0"/>
            <c:bubble3D val="0"/>
            <c:spPr>
              <a:solidFill>
                <a:srgbClr val="E7B800"/>
              </a:solidFill>
            </c:spPr>
          </c:dPt>
          <c:dPt>
            <c:idx val="3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</c:spPr>
          </c:dPt>
          <c:dPt>
            <c:idx val="4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</c:spPr>
          </c:dPt>
          <c:dPt>
            <c:idx val="5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</c:spPr>
          </c:dPt>
          <c:dPt>
            <c:idx val="7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</c:spPr>
          </c:dPt>
          <c:dPt>
            <c:idx val="8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</c:spPr>
          </c:dPt>
          <c:dPt>
            <c:idx val="9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</c:spPr>
          </c:dPt>
          <c:dPt>
            <c:idx val="10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</c:spPr>
          </c:dPt>
          <c:dLbls>
            <c:dLbl>
              <c:idx val="3"/>
              <c:numFmt formatCode="#,##0" sourceLinked="0"/>
              <c:spPr/>
              <c:txPr>
                <a:bodyPr/>
                <a:lstStyle/>
                <a:p>
                  <a:pPr>
                    <a:defRPr b="1">
                      <a:solidFill>
                        <a:schemeClr val="bg1">
                          <a:lumMod val="85000"/>
                        </a:schemeClr>
                      </a:solidFill>
                      <a:latin typeface="Arial Narrow" panose="020B060602020203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numFmt formatCode="#,##0" sourceLinked="0"/>
              <c:spPr/>
              <c:txPr>
                <a:bodyPr/>
                <a:lstStyle/>
                <a:p>
                  <a:pPr>
                    <a:defRPr b="1">
                      <a:solidFill>
                        <a:schemeClr val="bg1">
                          <a:lumMod val="85000"/>
                        </a:schemeClr>
                      </a:solidFill>
                      <a:latin typeface="Arial Narrow" panose="020B060602020203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numFmt formatCode="#,##0" sourceLinked="0"/>
              <c:spPr/>
              <c:txPr>
                <a:bodyPr/>
                <a:lstStyle/>
                <a:p>
                  <a:pPr>
                    <a:defRPr b="1">
                      <a:solidFill>
                        <a:schemeClr val="bg1">
                          <a:lumMod val="85000"/>
                        </a:schemeClr>
                      </a:solidFill>
                      <a:latin typeface="Arial Narrow" panose="020B060602020203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numFmt formatCode="#,##0" sourceLinked="0"/>
              <c:spPr/>
              <c:txPr>
                <a:bodyPr/>
                <a:lstStyle/>
                <a:p>
                  <a:pPr>
                    <a:defRPr b="1">
                      <a:solidFill>
                        <a:schemeClr val="bg1">
                          <a:lumMod val="85000"/>
                        </a:schemeClr>
                      </a:solidFill>
                      <a:latin typeface="Arial Narrow" panose="020B060602020203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numFmt formatCode="#,##0" sourceLinked="0"/>
              <c:spPr/>
              <c:txPr>
                <a:bodyPr/>
                <a:lstStyle/>
                <a:p>
                  <a:pPr>
                    <a:defRPr b="1">
                      <a:solidFill>
                        <a:schemeClr val="bg1">
                          <a:lumMod val="85000"/>
                        </a:schemeClr>
                      </a:solidFill>
                      <a:latin typeface="Arial Narrow" panose="020B060602020203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numFmt formatCode="#,##0" sourceLinked="0"/>
              <c:spPr/>
              <c:txPr>
                <a:bodyPr/>
                <a:lstStyle/>
                <a:p>
                  <a:pPr>
                    <a:defRPr b="1">
                      <a:solidFill>
                        <a:schemeClr val="bg1">
                          <a:lumMod val="85000"/>
                        </a:schemeClr>
                      </a:solidFill>
                      <a:latin typeface="Arial Narrow" panose="020B060602020203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numFmt formatCode="#,##0" sourceLinked="0"/>
              <c:spPr/>
              <c:txPr>
                <a:bodyPr/>
                <a:lstStyle/>
                <a:p>
                  <a:pPr>
                    <a:defRPr b="1">
                      <a:solidFill>
                        <a:schemeClr val="bg1">
                          <a:lumMod val="85000"/>
                        </a:schemeClr>
                      </a:solidFill>
                      <a:latin typeface="Arial Narrow" panose="020B060602020203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" sourceLinked="0"/>
            <c:txPr>
              <a:bodyPr/>
              <a:lstStyle/>
              <a:p>
                <a:pPr>
                  <a:defRPr b="1">
                    <a:latin typeface="Arial Narrow" panose="020B060602020203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Sheet1!$A$2:$A$12</c:f>
              <c:strCache>
                <c:ptCount val="11"/>
                <c:pt idx="0">
                  <c:v>Male</c:v>
                </c:pt>
                <c:pt idx="1">
                  <c:v>Female</c:v>
                </c:pt>
                <c:pt idx="3">
                  <c:v>65-74</c:v>
                </c:pt>
                <c:pt idx="4">
                  <c:v>75-84</c:v>
                </c:pt>
                <c:pt idx="5">
                  <c:v>85+</c:v>
                </c:pt>
                <c:pt idx="7">
                  <c:v>Black, NH</c:v>
                </c:pt>
                <c:pt idx="8">
                  <c:v>Hispanic</c:v>
                </c:pt>
                <c:pt idx="9">
                  <c:v>Asian/PI, NH</c:v>
                </c:pt>
                <c:pt idx="10">
                  <c:v>White, NH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6495.61</c:v>
                </c:pt>
                <c:pt idx="1">
                  <c:v>8268.5</c:v>
                </c:pt>
                <c:pt idx="3">
                  <c:v>3969.42</c:v>
                </c:pt>
                <c:pt idx="4">
                  <c:v>8220.7199999999993</c:v>
                </c:pt>
                <c:pt idx="5">
                  <c:v>17171.63</c:v>
                </c:pt>
                <c:pt idx="7">
                  <c:v>4644.32</c:v>
                </c:pt>
                <c:pt idx="8">
                  <c:v>5158.96</c:v>
                </c:pt>
                <c:pt idx="9">
                  <c:v>3372.11</c:v>
                </c:pt>
                <c:pt idx="10">
                  <c:v>7760.62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73188096"/>
        <c:axId val="73189632"/>
      </c:barChart>
      <c:catAx>
        <c:axId val="7318809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100">
                <a:solidFill>
                  <a:srgbClr val="7F7F7F"/>
                </a:solidFill>
                <a:latin typeface="Arial Narrow" panose="020B0606020202030204" pitchFamily="34" charset="0"/>
              </a:defRPr>
            </a:pPr>
            <a:endParaRPr lang="en-US"/>
          </a:p>
        </c:txPr>
        <c:crossAx val="73189632"/>
        <c:crosses val="autoZero"/>
        <c:auto val="1"/>
        <c:lblAlgn val="ctr"/>
        <c:lblOffset val="100"/>
        <c:noMultiLvlLbl val="0"/>
      </c:catAx>
      <c:valAx>
        <c:axId val="73189632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b="0"/>
                </a:pPr>
                <a:r>
                  <a:rPr lang="en-US" sz="1400" b="0" dirty="0" smtClean="0">
                    <a:solidFill>
                      <a:srgbClr val="7F7F7F"/>
                    </a:solidFill>
                    <a:latin typeface="Arial Narrow" panose="020B0606020202030204" pitchFamily="34" charset="0"/>
                  </a:rPr>
                  <a:t>Rate</a:t>
                </a:r>
                <a:r>
                  <a:rPr lang="en-US" sz="1400" b="0" baseline="0" dirty="0" smtClean="0">
                    <a:solidFill>
                      <a:srgbClr val="7F7F7F"/>
                    </a:solidFill>
                    <a:latin typeface="Arial Narrow" panose="020B0606020202030204" pitchFamily="34" charset="0"/>
                  </a:rPr>
                  <a:t> per 100,000 population</a:t>
                </a:r>
                <a:endParaRPr lang="en-US" sz="1400" b="0" dirty="0">
                  <a:solidFill>
                    <a:srgbClr val="7F7F7F"/>
                  </a:solidFill>
                  <a:latin typeface="Arial Narrow" panose="020B0606020202030204" pitchFamily="34" charset="0"/>
                </a:endParaRPr>
              </a:p>
            </c:rich>
          </c:tx>
          <c:layout>
            <c:manualLayout>
              <c:xMode val="edge"/>
              <c:yMode val="edge"/>
              <c:x val="1.736111111111111E-3"/>
              <c:y val="0.23188656496062993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solidFill>
                  <a:srgbClr val="7F7F7F"/>
                </a:solidFill>
                <a:latin typeface="Arial Narrow" panose="020B0606020202030204" pitchFamily="34" charset="0"/>
              </a:defRPr>
            </a:pPr>
            <a:endParaRPr lang="en-US"/>
          </a:p>
        </c:txPr>
        <c:crossAx val="7318809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3C3D3E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</c:spPr>
          </c:dPt>
          <c:dPt>
            <c:idx val="1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</c:spPr>
          </c:dPt>
          <c:dPt>
            <c:idx val="3"/>
            <c:invertIfNegative val="0"/>
            <c:bubble3D val="0"/>
            <c:spPr>
              <a:solidFill>
                <a:srgbClr val="00AFBB"/>
              </a:solidFill>
            </c:spPr>
          </c:dPt>
          <c:dPt>
            <c:idx val="4"/>
            <c:invertIfNegative val="0"/>
            <c:bubble3D val="0"/>
            <c:spPr>
              <a:solidFill>
                <a:srgbClr val="2E9FDF"/>
              </a:solidFill>
            </c:spPr>
          </c:dPt>
          <c:dPt>
            <c:idx val="5"/>
            <c:invertIfNegative val="0"/>
            <c:bubble3D val="0"/>
            <c:spPr>
              <a:solidFill>
                <a:srgbClr val="0F2855"/>
              </a:solidFill>
            </c:spPr>
          </c:dPt>
          <c:dPt>
            <c:idx val="7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</c:spPr>
          </c:dPt>
          <c:dPt>
            <c:idx val="8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</c:spPr>
          </c:dPt>
          <c:dPt>
            <c:idx val="9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</c:spPr>
          </c:dPt>
          <c:dPt>
            <c:idx val="10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</c:spPr>
          </c:dPt>
          <c:dLbls>
            <c:dLbl>
              <c:idx val="0"/>
              <c:numFmt formatCode="#,##0" sourceLinked="0"/>
              <c:spPr/>
              <c:txPr>
                <a:bodyPr/>
                <a:lstStyle/>
                <a:p>
                  <a:pPr>
                    <a:defRPr b="1">
                      <a:solidFill>
                        <a:schemeClr val="bg1">
                          <a:lumMod val="85000"/>
                        </a:schemeClr>
                      </a:solidFill>
                      <a:latin typeface="Arial Narrow" panose="020B060602020203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#,##0" sourceLinked="0"/>
              <c:spPr/>
              <c:txPr>
                <a:bodyPr/>
                <a:lstStyle/>
                <a:p>
                  <a:pPr>
                    <a:defRPr b="1">
                      <a:solidFill>
                        <a:schemeClr val="bg1">
                          <a:lumMod val="85000"/>
                        </a:schemeClr>
                      </a:solidFill>
                      <a:latin typeface="Arial Narrow" panose="020B060602020203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numFmt formatCode="#,##0" sourceLinked="0"/>
              <c:spPr/>
              <c:txPr>
                <a:bodyPr/>
                <a:lstStyle/>
                <a:p>
                  <a:pPr>
                    <a:defRPr b="1">
                      <a:solidFill>
                        <a:schemeClr val="bg1">
                          <a:lumMod val="85000"/>
                        </a:schemeClr>
                      </a:solidFill>
                      <a:latin typeface="Arial Narrow" panose="020B060602020203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numFmt formatCode="#,##0" sourceLinked="0"/>
              <c:spPr/>
              <c:txPr>
                <a:bodyPr/>
                <a:lstStyle/>
                <a:p>
                  <a:pPr>
                    <a:defRPr b="1">
                      <a:solidFill>
                        <a:schemeClr val="bg1">
                          <a:lumMod val="85000"/>
                        </a:schemeClr>
                      </a:solidFill>
                      <a:latin typeface="Arial Narrow" panose="020B060602020203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numFmt formatCode="#,##0" sourceLinked="0"/>
              <c:spPr/>
              <c:txPr>
                <a:bodyPr/>
                <a:lstStyle/>
                <a:p>
                  <a:pPr>
                    <a:defRPr b="1">
                      <a:solidFill>
                        <a:schemeClr val="bg1">
                          <a:lumMod val="85000"/>
                        </a:schemeClr>
                      </a:solidFill>
                      <a:latin typeface="Arial Narrow" panose="020B060602020203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numFmt formatCode="#,##0" sourceLinked="0"/>
              <c:spPr/>
              <c:txPr>
                <a:bodyPr/>
                <a:lstStyle/>
                <a:p>
                  <a:pPr>
                    <a:defRPr b="1">
                      <a:solidFill>
                        <a:schemeClr val="bg1">
                          <a:lumMod val="85000"/>
                        </a:schemeClr>
                      </a:solidFill>
                      <a:latin typeface="Arial Narrow" panose="020B060602020203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" sourceLinked="0"/>
            <c:txPr>
              <a:bodyPr/>
              <a:lstStyle/>
              <a:p>
                <a:pPr>
                  <a:defRPr b="1">
                    <a:latin typeface="Arial Narrow" panose="020B060602020203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Sheet1!$A$2:$A$12</c:f>
              <c:strCache>
                <c:ptCount val="11"/>
                <c:pt idx="0">
                  <c:v>Male</c:v>
                </c:pt>
                <c:pt idx="1">
                  <c:v>Female</c:v>
                </c:pt>
                <c:pt idx="3">
                  <c:v>65-74</c:v>
                </c:pt>
                <c:pt idx="4">
                  <c:v>75-84</c:v>
                </c:pt>
                <c:pt idx="5">
                  <c:v>85+</c:v>
                </c:pt>
                <c:pt idx="7">
                  <c:v>Black, NH</c:v>
                </c:pt>
                <c:pt idx="8">
                  <c:v>Hispanic</c:v>
                </c:pt>
                <c:pt idx="9">
                  <c:v>Asian/PI, NH</c:v>
                </c:pt>
                <c:pt idx="10">
                  <c:v>White, NH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6495.61</c:v>
                </c:pt>
                <c:pt idx="1">
                  <c:v>8268.5</c:v>
                </c:pt>
                <c:pt idx="3">
                  <c:v>3969.42</c:v>
                </c:pt>
                <c:pt idx="4">
                  <c:v>8220.7199999999993</c:v>
                </c:pt>
                <c:pt idx="5">
                  <c:v>17171.63</c:v>
                </c:pt>
                <c:pt idx="7">
                  <c:v>4644.32</c:v>
                </c:pt>
                <c:pt idx="8">
                  <c:v>5158.96</c:v>
                </c:pt>
                <c:pt idx="9">
                  <c:v>3372.11</c:v>
                </c:pt>
                <c:pt idx="10">
                  <c:v>7760.62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83690624"/>
        <c:axId val="83692160"/>
      </c:barChart>
      <c:catAx>
        <c:axId val="8369062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100">
                <a:solidFill>
                  <a:srgbClr val="7F7F7F"/>
                </a:solidFill>
                <a:latin typeface="Arial Narrow" panose="020B0606020202030204" pitchFamily="34" charset="0"/>
              </a:defRPr>
            </a:pPr>
            <a:endParaRPr lang="en-US"/>
          </a:p>
        </c:txPr>
        <c:crossAx val="83692160"/>
        <c:crosses val="autoZero"/>
        <c:auto val="1"/>
        <c:lblAlgn val="ctr"/>
        <c:lblOffset val="100"/>
        <c:noMultiLvlLbl val="0"/>
      </c:catAx>
      <c:valAx>
        <c:axId val="8369216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b="0"/>
                </a:pPr>
                <a:r>
                  <a:rPr lang="en-US" sz="1400" b="0" dirty="0" smtClean="0">
                    <a:solidFill>
                      <a:srgbClr val="7F7F7F"/>
                    </a:solidFill>
                    <a:latin typeface="Arial Narrow" panose="020B0606020202030204" pitchFamily="34" charset="0"/>
                  </a:rPr>
                  <a:t>Rate</a:t>
                </a:r>
                <a:r>
                  <a:rPr lang="en-US" sz="1400" b="0" baseline="0" dirty="0" smtClean="0">
                    <a:solidFill>
                      <a:srgbClr val="7F7F7F"/>
                    </a:solidFill>
                    <a:latin typeface="Arial Narrow" panose="020B0606020202030204" pitchFamily="34" charset="0"/>
                  </a:rPr>
                  <a:t> per 100,000 population</a:t>
                </a:r>
                <a:endParaRPr lang="en-US" sz="1400" b="0" dirty="0">
                  <a:solidFill>
                    <a:srgbClr val="7F7F7F"/>
                  </a:solidFill>
                  <a:latin typeface="Arial Narrow" panose="020B0606020202030204" pitchFamily="34" charset="0"/>
                </a:endParaRPr>
              </a:p>
            </c:rich>
          </c:tx>
          <c:layout>
            <c:manualLayout>
              <c:xMode val="edge"/>
              <c:yMode val="edge"/>
              <c:x val="1.736111111111111E-3"/>
              <c:y val="0.23188656496062993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solidFill>
                  <a:srgbClr val="7F7F7F"/>
                </a:solidFill>
                <a:latin typeface="Arial Narrow" panose="020B0606020202030204" pitchFamily="34" charset="0"/>
              </a:defRPr>
            </a:pPr>
            <a:endParaRPr lang="en-US"/>
          </a:p>
        </c:txPr>
        <c:crossAx val="8369062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3C3D3E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</c:spPr>
          </c:dPt>
          <c:dPt>
            <c:idx val="1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</c:spPr>
          </c:dPt>
          <c:dPt>
            <c:idx val="3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</c:spPr>
          </c:dPt>
          <c:dPt>
            <c:idx val="4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</c:spPr>
          </c:dPt>
          <c:dPt>
            <c:idx val="5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</c:spPr>
          </c:dPt>
          <c:dPt>
            <c:idx val="7"/>
            <c:invertIfNegative val="0"/>
            <c:bubble3D val="0"/>
            <c:spPr>
              <a:solidFill>
                <a:srgbClr val="A5D900"/>
              </a:solidFill>
            </c:spPr>
          </c:dPt>
          <c:dPt>
            <c:idx val="8"/>
            <c:invertIfNegative val="0"/>
            <c:bubble3D val="0"/>
            <c:spPr>
              <a:solidFill>
                <a:srgbClr val="8FAB27"/>
              </a:solidFill>
            </c:spPr>
          </c:dPt>
          <c:dPt>
            <c:idx val="9"/>
            <c:invertIfNegative val="0"/>
            <c:bubble3D val="0"/>
            <c:spPr>
              <a:solidFill>
                <a:srgbClr val="00996D"/>
              </a:solidFill>
            </c:spPr>
          </c:dPt>
          <c:dPt>
            <c:idx val="10"/>
            <c:invertIfNegative val="0"/>
            <c:bubble3D val="0"/>
            <c:spPr>
              <a:solidFill>
                <a:schemeClr val="accent3">
                  <a:lumMod val="50000"/>
                </a:schemeClr>
              </a:solidFill>
            </c:spPr>
          </c:dPt>
          <c:dLbls>
            <c:dLbl>
              <c:idx val="0"/>
              <c:numFmt formatCode="#,##0" sourceLinked="0"/>
              <c:spPr/>
              <c:txPr>
                <a:bodyPr/>
                <a:lstStyle/>
                <a:p>
                  <a:pPr>
                    <a:defRPr b="1">
                      <a:solidFill>
                        <a:schemeClr val="bg1">
                          <a:lumMod val="85000"/>
                        </a:schemeClr>
                      </a:solidFill>
                      <a:latin typeface="Arial Narrow" panose="020B060602020203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#,##0" sourceLinked="0"/>
              <c:spPr/>
              <c:txPr>
                <a:bodyPr/>
                <a:lstStyle/>
                <a:p>
                  <a:pPr>
                    <a:defRPr b="1">
                      <a:solidFill>
                        <a:schemeClr val="bg1">
                          <a:lumMod val="85000"/>
                        </a:schemeClr>
                      </a:solidFill>
                      <a:latin typeface="Arial Narrow" panose="020B060602020203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numFmt formatCode="#,##0" sourceLinked="0"/>
              <c:spPr/>
              <c:txPr>
                <a:bodyPr/>
                <a:lstStyle/>
                <a:p>
                  <a:pPr>
                    <a:defRPr b="1">
                      <a:solidFill>
                        <a:schemeClr val="bg1">
                          <a:lumMod val="85000"/>
                        </a:schemeClr>
                      </a:solidFill>
                      <a:latin typeface="Arial Narrow" panose="020B060602020203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numFmt formatCode="#,##0" sourceLinked="0"/>
              <c:spPr/>
              <c:txPr>
                <a:bodyPr/>
                <a:lstStyle/>
                <a:p>
                  <a:pPr>
                    <a:defRPr b="1">
                      <a:solidFill>
                        <a:schemeClr val="bg1">
                          <a:lumMod val="85000"/>
                        </a:schemeClr>
                      </a:solidFill>
                      <a:latin typeface="Arial Narrow" panose="020B060602020203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numFmt formatCode="#,##0" sourceLinked="0"/>
              <c:spPr/>
              <c:txPr>
                <a:bodyPr/>
                <a:lstStyle/>
                <a:p>
                  <a:pPr>
                    <a:defRPr b="1">
                      <a:solidFill>
                        <a:schemeClr val="bg1">
                          <a:lumMod val="85000"/>
                        </a:schemeClr>
                      </a:solidFill>
                      <a:latin typeface="Arial Narrow" panose="020B060602020203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" sourceLinked="0"/>
            <c:txPr>
              <a:bodyPr/>
              <a:lstStyle/>
              <a:p>
                <a:pPr>
                  <a:defRPr b="1">
                    <a:latin typeface="Arial Narrow" panose="020B060602020203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Sheet1!$A$2:$A$12</c:f>
              <c:strCache>
                <c:ptCount val="11"/>
                <c:pt idx="0">
                  <c:v>Male</c:v>
                </c:pt>
                <c:pt idx="1">
                  <c:v>Female</c:v>
                </c:pt>
                <c:pt idx="3">
                  <c:v>65-74</c:v>
                </c:pt>
                <c:pt idx="4">
                  <c:v>75-84</c:v>
                </c:pt>
                <c:pt idx="5">
                  <c:v>85+</c:v>
                </c:pt>
                <c:pt idx="7">
                  <c:v>Black, NH</c:v>
                </c:pt>
                <c:pt idx="8">
                  <c:v>Hispanic</c:v>
                </c:pt>
                <c:pt idx="9">
                  <c:v>Asian/PI, NH</c:v>
                </c:pt>
                <c:pt idx="10">
                  <c:v>White, NH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6495.61</c:v>
                </c:pt>
                <c:pt idx="1">
                  <c:v>8268.5</c:v>
                </c:pt>
                <c:pt idx="3">
                  <c:v>3969.42</c:v>
                </c:pt>
                <c:pt idx="4">
                  <c:v>8220.7199999999993</c:v>
                </c:pt>
                <c:pt idx="5">
                  <c:v>17171.63</c:v>
                </c:pt>
                <c:pt idx="7">
                  <c:v>4644.32</c:v>
                </c:pt>
                <c:pt idx="8">
                  <c:v>5158.96</c:v>
                </c:pt>
                <c:pt idx="9">
                  <c:v>3372.11</c:v>
                </c:pt>
                <c:pt idx="10">
                  <c:v>7760.62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83203584"/>
        <c:axId val="83205120"/>
      </c:barChart>
      <c:catAx>
        <c:axId val="832035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100">
                <a:solidFill>
                  <a:srgbClr val="7F7F7F"/>
                </a:solidFill>
                <a:latin typeface="Arial Narrow" panose="020B0606020202030204" pitchFamily="34" charset="0"/>
              </a:defRPr>
            </a:pPr>
            <a:endParaRPr lang="en-US"/>
          </a:p>
        </c:txPr>
        <c:crossAx val="83205120"/>
        <c:crosses val="autoZero"/>
        <c:auto val="1"/>
        <c:lblAlgn val="ctr"/>
        <c:lblOffset val="100"/>
        <c:noMultiLvlLbl val="0"/>
      </c:catAx>
      <c:valAx>
        <c:axId val="8320512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b="0"/>
                </a:pPr>
                <a:r>
                  <a:rPr lang="en-US" sz="1400" b="0" dirty="0" smtClean="0">
                    <a:solidFill>
                      <a:srgbClr val="7F7F7F"/>
                    </a:solidFill>
                    <a:latin typeface="Arial Narrow" panose="020B0606020202030204" pitchFamily="34" charset="0"/>
                  </a:rPr>
                  <a:t>Rate</a:t>
                </a:r>
                <a:r>
                  <a:rPr lang="en-US" sz="1400" b="0" baseline="0" dirty="0" smtClean="0">
                    <a:solidFill>
                      <a:srgbClr val="7F7F7F"/>
                    </a:solidFill>
                    <a:latin typeface="Arial Narrow" panose="020B0606020202030204" pitchFamily="34" charset="0"/>
                  </a:rPr>
                  <a:t> per 100,000 population</a:t>
                </a:r>
                <a:endParaRPr lang="en-US" sz="1400" b="0" dirty="0">
                  <a:solidFill>
                    <a:srgbClr val="7F7F7F"/>
                  </a:solidFill>
                  <a:latin typeface="Arial Narrow" panose="020B0606020202030204" pitchFamily="34" charset="0"/>
                </a:endParaRPr>
              </a:p>
            </c:rich>
          </c:tx>
          <c:layout>
            <c:manualLayout>
              <c:xMode val="edge"/>
              <c:yMode val="edge"/>
              <c:x val="1.736111111111111E-3"/>
              <c:y val="0.23188656496062993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solidFill>
                  <a:srgbClr val="7F7F7F"/>
                </a:solidFill>
                <a:latin typeface="Arial Narrow" panose="020B0606020202030204" pitchFamily="34" charset="0"/>
              </a:defRPr>
            </a:pPr>
            <a:endParaRPr lang="en-US"/>
          </a:p>
        </c:txPr>
        <c:crossAx val="832035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3C3D3E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F2E926"/>
              </a:solidFill>
            </c:spPr>
          </c:dPt>
          <c:dPt>
            <c:idx val="1"/>
            <c:invertIfNegative val="0"/>
            <c:bubble3D val="0"/>
            <c:spPr>
              <a:solidFill>
                <a:srgbClr val="E7B800"/>
              </a:solidFill>
            </c:spPr>
          </c:dPt>
          <c:dPt>
            <c:idx val="3"/>
            <c:invertIfNegative val="0"/>
            <c:bubble3D val="0"/>
            <c:spPr>
              <a:solidFill>
                <a:srgbClr val="00AFBB"/>
              </a:solidFill>
            </c:spPr>
          </c:dPt>
          <c:dPt>
            <c:idx val="4"/>
            <c:invertIfNegative val="0"/>
            <c:bubble3D val="0"/>
            <c:spPr>
              <a:solidFill>
                <a:srgbClr val="2E9FDF"/>
              </a:solidFill>
            </c:spPr>
          </c:dPt>
          <c:dPt>
            <c:idx val="5"/>
            <c:invertIfNegative val="0"/>
            <c:bubble3D val="0"/>
            <c:spPr>
              <a:solidFill>
                <a:srgbClr val="0F2855"/>
              </a:solidFill>
            </c:spPr>
          </c:dPt>
          <c:dPt>
            <c:idx val="7"/>
            <c:invertIfNegative val="0"/>
            <c:bubble3D val="0"/>
            <c:spPr>
              <a:solidFill>
                <a:srgbClr val="A5D900"/>
              </a:solidFill>
            </c:spPr>
          </c:dPt>
          <c:dPt>
            <c:idx val="8"/>
            <c:invertIfNegative val="0"/>
            <c:bubble3D val="0"/>
            <c:spPr>
              <a:solidFill>
                <a:srgbClr val="8FAB27"/>
              </a:solidFill>
            </c:spPr>
          </c:dPt>
          <c:dPt>
            <c:idx val="9"/>
            <c:invertIfNegative val="0"/>
            <c:bubble3D val="0"/>
            <c:spPr>
              <a:solidFill>
                <a:srgbClr val="00996D"/>
              </a:solidFill>
            </c:spPr>
          </c:dPt>
          <c:dPt>
            <c:idx val="10"/>
            <c:invertIfNegative val="0"/>
            <c:bubble3D val="0"/>
            <c:spPr>
              <a:solidFill>
                <a:schemeClr val="accent3">
                  <a:lumMod val="50000"/>
                </a:schemeClr>
              </a:solidFill>
            </c:spPr>
          </c:dPt>
          <c:dLbls>
            <c:numFmt formatCode="#,##0.0" sourceLinked="0"/>
            <c:txPr>
              <a:bodyPr/>
              <a:lstStyle/>
              <a:p>
                <a:pPr>
                  <a:defRPr sz="2000" b="1">
                    <a:latin typeface="Arial Narrow" panose="020B060602020203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Sheet1!$A$2:$A$12</c:f>
              <c:strCache>
                <c:ptCount val="11"/>
                <c:pt idx="0">
                  <c:v>Male</c:v>
                </c:pt>
                <c:pt idx="1">
                  <c:v>Female</c:v>
                </c:pt>
                <c:pt idx="3">
                  <c:v>65-74</c:v>
                </c:pt>
                <c:pt idx="4">
                  <c:v>75-84</c:v>
                </c:pt>
                <c:pt idx="5">
                  <c:v>85+</c:v>
                </c:pt>
                <c:pt idx="7">
                  <c:v>Black, NH</c:v>
                </c:pt>
                <c:pt idx="8">
                  <c:v>Hispanic</c:v>
                </c:pt>
                <c:pt idx="9">
                  <c:v>Asian/PI, NH</c:v>
                </c:pt>
                <c:pt idx="10">
                  <c:v>White, NH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69.957800000000006</c:v>
                </c:pt>
                <c:pt idx="1">
                  <c:v>46.8904</c:v>
                </c:pt>
                <c:pt idx="3">
                  <c:v>10.303000000000001</c:v>
                </c:pt>
                <c:pt idx="4">
                  <c:v>60.484000000000002</c:v>
                </c:pt>
                <c:pt idx="5">
                  <c:v>186.03800000000001</c:v>
                </c:pt>
                <c:pt idx="7">
                  <c:v>19.212700000000002</c:v>
                </c:pt>
                <c:pt idx="8">
                  <c:v>18.082100000000001</c:v>
                </c:pt>
                <c:pt idx="9">
                  <c:v>50.795000000000002</c:v>
                </c:pt>
                <c:pt idx="10">
                  <c:v>57.346899999999998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83279232"/>
        <c:axId val="83281024"/>
      </c:barChart>
      <c:catAx>
        <c:axId val="8327923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100">
                <a:solidFill>
                  <a:srgbClr val="7F7F7F"/>
                </a:solidFill>
                <a:latin typeface="Arial Narrow" panose="020B0606020202030204" pitchFamily="34" charset="0"/>
              </a:defRPr>
            </a:pPr>
            <a:endParaRPr lang="en-US"/>
          </a:p>
        </c:txPr>
        <c:crossAx val="83281024"/>
        <c:crosses val="autoZero"/>
        <c:auto val="1"/>
        <c:lblAlgn val="ctr"/>
        <c:lblOffset val="100"/>
        <c:noMultiLvlLbl val="0"/>
      </c:catAx>
      <c:valAx>
        <c:axId val="83281024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b="0"/>
                </a:pPr>
                <a:r>
                  <a:rPr lang="en-US" sz="1400" b="0" dirty="0" smtClean="0">
                    <a:solidFill>
                      <a:srgbClr val="7F7F7F"/>
                    </a:solidFill>
                    <a:latin typeface="Arial Narrow" panose="020B0606020202030204" pitchFamily="34" charset="0"/>
                  </a:rPr>
                  <a:t>Rate</a:t>
                </a:r>
                <a:r>
                  <a:rPr lang="en-US" sz="1400" b="0" baseline="0" dirty="0" smtClean="0">
                    <a:solidFill>
                      <a:srgbClr val="7F7F7F"/>
                    </a:solidFill>
                    <a:latin typeface="Arial Narrow" panose="020B0606020202030204" pitchFamily="34" charset="0"/>
                  </a:rPr>
                  <a:t> per 100,000 population</a:t>
                </a:r>
                <a:endParaRPr lang="en-US" sz="1400" b="0" dirty="0">
                  <a:solidFill>
                    <a:srgbClr val="7F7F7F"/>
                  </a:solidFill>
                  <a:latin typeface="Arial Narrow" panose="020B0606020202030204" pitchFamily="34" charset="0"/>
                </a:endParaRPr>
              </a:p>
            </c:rich>
          </c:tx>
          <c:layout>
            <c:manualLayout>
              <c:xMode val="edge"/>
              <c:yMode val="edge"/>
              <c:x val="1.736111111111111E-3"/>
              <c:y val="0.23188656496062993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solidFill>
                  <a:srgbClr val="7F7F7F"/>
                </a:solidFill>
                <a:latin typeface="Arial Narrow" panose="020B0606020202030204" pitchFamily="34" charset="0"/>
              </a:defRPr>
            </a:pPr>
            <a:endParaRPr lang="en-US"/>
          </a:p>
        </c:txPr>
        <c:crossAx val="8327923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3C3D3E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F2E926"/>
              </a:solidFill>
            </c:spPr>
          </c:dPt>
          <c:dPt>
            <c:idx val="1"/>
            <c:invertIfNegative val="0"/>
            <c:bubble3D val="0"/>
            <c:spPr>
              <a:solidFill>
                <a:srgbClr val="E7B800"/>
              </a:solidFill>
            </c:spPr>
          </c:dPt>
          <c:dPt>
            <c:idx val="3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</c:spPr>
          </c:dPt>
          <c:dPt>
            <c:idx val="4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</c:spPr>
          </c:dPt>
          <c:dPt>
            <c:idx val="5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</c:spPr>
          </c:dPt>
          <c:dPt>
            <c:idx val="7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</c:spPr>
          </c:dPt>
          <c:dPt>
            <c:idx val="8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</c:spPr>
          </c:dPt>
          <c:dPt>
            <c:idx val="9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</c:spPr>
          </c:dPt>
          <c:dPt>
            <c:idx val="10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</c:spPr>
          </c:dPt>
          <c:dLbls>
            <c:dLbl>
              <c:idx val="3"/>
              <c:numFmt formatCode="#,##0.0" sourceLinked="0"/>
              <c:spPr/>
              <c:txPr>
                <a:bodyPr/>
                <a:lstStyle/>
                <a:p>
                  <a:pPr>
                    <a:defRPr sz="2000" b="1">
                      <a:solidFill>
                        <a:schemeClr val="bg1">
                          <a:lumMod val="85000"/>
                        </a:schemeClr>
                      </a:solidFill>
                      <a:latin typeface="Arial Narrow" panose="020B060602020203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numFmt formatCode="#,##0.0" sourceLinked="0"/>
              <c:spPr/>
              <c:txPr>
                <a:bodyPr/>
                <a:lstStyle/>
                <a:p>
                  <a:pPr>
                    <a:defRPr sz="2000" b="1">
                      <a:solidFill>
                        <a:schemeClr val="bg1">
                          <a:lumMod val="85000"/>
                        </a:schemeClr>
                      </a:solidFill>
                      <a:latin typeface="Arial Narrow" panose="020B060602020203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numFmt formatCode="#,##0.0" sourceLinked="0"/>
              <c:spPr/>
              <c:txPr>
                <a:bodyPr/>
                <a:lstStyle/>
                <a:p>
                  <a:pPr>
                    <a:defRPr sz="2000" b="1">
                      <a:solidFill>
                        <a:schemeClr val="bg1">
                          <a:lumMod val="85000"/>
                        </a:schemeClr>
                      </a:solidFill>
                      <a:latin typeface="Arial Narrow" panose="020B060602020203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numFmt formatCode="#,##0.0" sourceLinked="0"/>
              <c:spPr/>
              <c:txPr>
                <a:bodyPr/>
                <a:lstStyle/>
                <a:p>
                  <a:pPr>
                    <a:defRPr sz="2000" b="1">
                      <a:solidFill>
                        <a:schemeClr val="bg1">
                          <a:lumMod val="85000"/>
                        </a:schemeClr>
                      </a:solidFill>
                      <a:latin typeface="Arial Narrow" panose="020B060602020203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numFmt formatCode="#,##0.0" sourceLinked="0"/>
              <c:spPr/>
              <c:txPr>
                <a:bodyPr/>
                <a:lstStyle/>
                <a:p>
                  <a:pPr>
                    <a:defRPr sz="2000" b="1">
                      <a:solidFill>
                        <a:schemeClr val="bg1">
                          <a:lumMod val="85000"/>
                        </a:schemeClr>
                      </a:solidFill>
                      <a:latin typeface="Arial Narrow" panose="020B060602020203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numFmt formatCode="#,##0.0" sourceLinked="0"/>
              <c:spPr/>
              <c:txPr>
                <a:bodyPr/>
                <a:lstStyle/>
                <a:p>
                  <a:pPr>
                    <a:defRPr sz="2000" b="1">
                      <a:solidFill>
                        <a:schemeClr val="bg1">
                          <a:lumMod val="85000"/>
                        </a:schemeClr>
                      </a:solidFill>
                      <a:latin typeface="Arial Narrow" panose="020B060602020203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numFmt formatCode="#,##0.0" sourceLinked="0"/>
              <c:spPr/>
              <c:txPr>
                <a:bodyPr/>
                <a:lstStyle/>
                <a:p>
                  <a:pPr>
                    <a:defRPr sz="2000" b="1">
                      <a:solidFill>
                        <a:schemeClr val="bg1">
                          <a:lumMod val="85000"/>
                        </a:schemeClr>
                      </a:solidFill>
                      <a:latin typeface="Arial Narrow" panose="020B060602020203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2000" b="1">
                    <a:latin typeface="Arial Narrow" panose="020B060602020203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Sheet1!$A$2:$A$12</c:f>
              <c:strCache>
                <c:ptCount val="11"/>
                <c:pt idx="0">
                  <c:v>Male</c:v>
                </c:pt>
                <c:pt idx="1">
                  <c:v>Female</c:v>
                </c:pt>
                <c:pt idx="3">
                  <c:v>65-74</c:v>
                </c:pt>
                <c:pt idx="4">
                  <c:v>75-84</c:v>
                </c:pt>
                <c:pt idx="5">
                  <c:v>85+</c:v>
                </c:pt>
                <c:pt idx="7">
                  <c:v>Black, NH</c:v>
                </c:pt>
                <c:pt idx="8">
                  <c:v>Hispanic</c:v>
                </c:pt>
                <c:pt idx="9">
                  <c:v>Asian/PI, NH</c:v>
                </c:pt>
                <c:pt idx="10">
                  <c:v>White, NH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69.957800000000006</c:v>
                </c:pt>
                <c:pt idx="1">
                  <c:v>46.8904</c:v>
                </c:pt>
                <c:pt idx="3">
                  <c:v>10.303000000000001</c:v>
                </c:pt>
                <c:pt idx="4">
                  <c:v>60.484000000000002</c:v>
                </c:pt>
                <c:pt idx="5">
                  <c:v>186.03800000000001</c:v>
                </c:pt>
                <c:pt idx="7">
                  <c:v>19.212700000000002</c:v>
                </c:pt>
                <c:pt idx="8">
                  <c:v>18.082100000000001</c:v>
                </c:pt>
                <c:pt idx="9">
                  <c:v>50.795000000000002</c:v>
                </c:pt>
                <c:pt idx="10">
                  <c:v>57.346899999999998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83451904"/>
        <c:axId val="83453440"/>
      </c:barChart>
      <c:catAx>
        <c:axId val="8345190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100">
                <a:solidFill>
                  <a:srgbClr val="7F7F7F"/>
                </a:solidFill>
                <a:latin typeface="Arial Narrow" panose="020B0606020202030204" pitchFamily="34" charset="0"/>
              </a:defRPr>
            </a:pPr>
            <a:endParaRPr lang="en-US"/>
          </a:p>
        </c:txPr>
        <c:crossAx val="83453440"/>
        <c:crosses val="autoZero"/>
        <c:auto val="1"/>
        <c:lblAlgn val="ctr"/>
        <c:lblOffset val="100"/>
        <c:noMultiLvlLbl val="0"/>
      </c:catAx>
      <c:valAx>
        <c:axId val="8345344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b="0"/>
                </a:pPr>
                <a:r>
                  <a:rPr lang="en-US" sz="1400" b="0" dirty="0" smtClean="0">
                    <a:solidFill>
                      <a:srgbClr val="7F7F7F"/>
                    </a:solidFill>
                    <a:latin typeface="Arial Narrow" panose="020B0606020202030204" pitchFamily="34" charset="0"/>
                  </a:rPr>
                  <a:t>Rate</a:t>
                </a:r>
                <a:r>
                  <a:rPr lang="en-US" sz="1400" b="0" baseline="0" dirty="0" smtClean="0">
                    <a:solidFill>
                      <a:srgbClr val="7F7F7F"/>
                    </a:solidFill>
                    <a:latin typeface="Arial Narrow" panose="020B0606020202030204" pitchFamily="34" charset="0"/>
                  </a:rPr>
                  <a:t> per 100,000 population</a:t>
                </a:r>
                <a:endParaRPr lang="en-US" sz="1400" b="0" dirty="0">
                  <a:solidFill>
                    <a:srgbClr val="7F7F7F"/>
                  </a:solidFill>
                  <a:latin typeface="Arial Narrow" panose="020B0606020202030204" pitchFamily="34" charset="0"/>
                </a:endParaRPr>
              </a:p>
            </c:rich>
          </c:tx>
          <c:layout>
            <c:manualLayout>
              <c:xMode val="edge"/>
              <c:yMode val="edge"/>
              <c:x val="1.736111111111111E-3"/>
              <c:y val="0.23188656496062993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solidFill>
                  <a:srgbClr val="7F7F7F"/>
                </a:solidFill>
                <a:latin typeface="Arial Narrow" panose="020B0606020202030204" pitchFamily="34" charset="0"/>
              </a:defRPr>
            </a:pPr>
            <a:endParaRPr lang="en-US"/>
          </a:p>
        </c:txPr>
        <c:crossAx val="8345190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3C3D3E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</c:spPr>
          </c:dPt>
          <c:dPt>
            <c:idx val="1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</c:spPr>
          </c:dPt>
          <c:dPt>
            <c:idx val="3"/>
            <c:invertIfNegative val="0"/>
            <c:bubble3D val="0"/>
            <c:spPr>
              <a:solidFill>
                <a:srgbClr val="00AFBB"/>
              </a:solidFill>
            </c:spPr>
          </c:dPt>
          <c:dPt>
            <c:idx val="4"/>
            <c:invertIfNegative val="0"/>
            <c:bubble3D val="0"/>
            <c:spPr>
              <a:solidFill>
                <a:srgbClr val="2E9FDF"/>
              </a:solidFill>
            </c:spPr>
          </c:dPt>
          <c:dPt>
            <c:idx val="5"/>
            <c:invertIfNegative val="0"/>
            <c:bubble3D val="0"/>
            <c:spPr>
              <a:solidFill>
                <a:srgbClr val="0F2855"/>
              </a:solidFill>
            </c:spPr>
          </c:dPt>
          <c:dPt>
            <c:idx val="7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</c:spPr>
          </c:dPt>
          <c:dPt>
            <c:idx val="8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</c:spPr>
          </c:dPt>
          <c:dPt>
            <c:idx val="9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</c:spPr>
          </c:dPt>
          <c:dPt>
            <c:idx val="10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</c:spPr>
          </c:dPt>
          <c:dLbls>
            <c:dLbl>
              <c:idx val="0"/>
              <c:numFmt formatCode="#,##0.0" sourceLinked="0"/>
              <c:spPr/>
              <c:txPr>
                <a:bodyPr/>
                <a:lstStyle/>
                <a:p>
                  <a:pPr>
                    <a:defRPr sz="2000" b="1">
                      <a:solidFill>
                        <a:schemeClr val="bg1">
                          <a:lumMod val="85000"/>
                        </a:schemeClr>
                      </a:solidFill>
                      <a:latin typeface="Arial Narrow" panose="020B060602020203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#,##0.0" sourceLinked="0"/>
              <c:spPr/>
              <c:txPr>
                <a:bodyPr/>
                <a:lstStyle/>
                <a:p>
                  <a:pPr>
                    <a:defRPr sz="2000" b="1">
                      <a:solidFill>
                        <a:schemeClr val="bg1">
                          <a:lumMod val="85000"/>
                        </a:schemeClr>
                      </a:solidFill>
                      <a:latin typeface="Arial Narrow" panose="020B060602020203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numFmt formatCode="#,##0.0" sourceLinked="0"/>
              <c:spPr/>
              <c:txPr>
                <a:bodyPr/>
                <a:lstStyle/>
                <a:p>
                  <a:pPr>
                    <a:defRPr sz="2000" b="1">
                      <a:solidFill>
                        <a:schemeClr val="bg1">
                          <a:lumMod val="85000"/>
                        </a:schemeClr>
                      </a:solidFill>
                      <a:latin typeface="Arial Narrow" panose="020B060602020203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numFmt formatCode="#,##0.0" sourceLinked="0"/>
              <c:spPr/>
              <c:txPr>
                <a:bodyPr/>
                <a:lstStyle/>
                <a:p>
                  <a:pPr>
                    <a:defRPr sz="2000" b="1">
                      <a:solidFill>
                        <a:schemeClr val="bg1">
                          <a:lumMod val="85000"/>
                        </a:schemeClr>
                      </a:solidFill>
                      <a:latin typeface="Arial Narrow" panose="020B060602020203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numFmt formatCode="#,##0.0" sourceLinked="0"/>
              <c:spPr/>
              <c:txPr>
                <a:bodyPr/>
                <a:lstStyle/>
                <a:p>
                  <a:pPr>
                    <a:defRPr sz="2000" b="1">
                      <a:solidFill>
                        <a:schemeClr val="bg1">
                          <a:lumMod val="85000"/>
                        </a:schemeClr>
                      </a:solidFill>
                      <a:latin typeface="Arial Narrow" panose="020B060602020203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numFmt formatCode="#,##0.0" sourceLinked="0"/>
              <c:spPr/>
              <c:txPr>
                <a:bodyPr/>
                <a:lstStyle/>
                <a:p>
                  <a:pPr>
                    <a:defRPr sz="2000" b="1">
                      <a:solidFill>
                        <a:schemeClr val="bg1">
                          <a:lumMod val="85000"/>
                        </a:schemeClr>
                      </a:solidFill>
                      <a:latin typeface="Arial Narrow" panose="020B060602020203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2000" b="1">
                    <a:latin typeface="Arial Narrow" panose="020B060602020203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Sheet1!$A$2:$A$12</c:f>
              <c:strCache>
                <c:ptCount val="11"/>
                <c:pt idx="0">
                  <c:v>Male</c:v>
                </c:pt>
                <c:pt idx="1">
                  <c:v>Female</c:v>
                </c:pt>
                <c:pt idx="3">
                  <c:v>65-74</c:v>
                </c:pt>
                <c:pt idx="4">
                  <c:v>75-84</c:v>
                </c:pt>
                <c:pt idx="5">
                  <c:v>85+</c:v>
                </c:pt>
                <c:pt idx="7">
                  <c:v>Black, NH</c:v>
                </c:pt>
                <c:pt idx="8">
                  <c:v>Hispanic</c:v>
                </c:pt>
                <c:pt idx="9">
                  <c:v>Asian/PI, NH</c:v>
                </c:pt>
                <c:pt idx="10">
                  <c:v>White, NH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69.957800000000006</c:v>
                </c:pt>
                <c:pt idx="1">
                  <c:v>46.8904</c:v>
                </c:pt>
                <c:pt idx="3">
                  <c:v>10.303000000000001</c:v>
                </c:pt>
                <c:pt idx="4">
                  <c:v>60.484000000000002</c:v>
                </c:pt>
                <c:pt idx="5">
                  <c:v>186.03800000000001</c:v>
                </c:pt>
                <c:pt idx="7">
                  <c:v>19.212700000000002</c:v>
                </c:pt>
                <c:pt idx="8">
                  <c:v>18.082100000000001</c:v>
                </c:pt>
                <c:pt idx="9">
                  <c:v>50.795000000000002</c:v>
                </c:pt>
                <c:pt idx="10">
                  <c:v>57.346899999999998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83857408"/>
        <c:axId val="83858944"/>
      </c:barChart>
      <c:catAx>
        <c:axId val="8385740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100">
                <a:solidFill>
                  <a:srgbClr val="7F7F7F"/>
                </a:solidFill>
                <a:latin typeface="Arial Narrow" panose="020B0606020202030204" pitchFamily="34" charset="0"/>
              </a:defRPr>
            </a:pPr>
            <a:endParaRPr lang="en-US"/>
          </a:p>
        </c:txPr>
        <c:crossAx val="83858944"/>
        <c:crosses val="autoZero"/>
        <c:auto val="1"/>
        <c:lblAlgn val="ctr"/>
        <c:lblOffset val="100"/>
        <c:noMultiLvlLbl val="0"/>
      </c:catAx>
      <c:valAx>
        <c:axId val="83858944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b="0"/>
                </a:pPr>
                <a:r>
                  <a:rPr lang="en-US" sz="1400" b="0" dirty="0" smtClean="0">
                    <a:solidFill>
                      <a:srgbClr val="7F7F7F"/>
                    </a:solidFill>
                    <a:latin typeface="Arial Narrow" panose="020B0606020202030204" pitchFamily="34" charset="0"/>
                  </a:rPr>
                  <a:t>Rate</a:t>
                </a:r>
                <a:r>
                  <a:rPr lang="en-US" sz="1400" b="0" baseline="0" dirty="0" smtClean="0">
                    <a:solidFill>
                      <a:srgbClr val="7F7F7F"/>
                    </a:solidFill>
                    <a:latin typeface="Arial Narrow" panose="020B0606020202030204" pitchFamily="34" charset="0"/>
                  </a:rPr>
                  <a:t> per 100,000 population</a:t>
                </a:r>
                <a:endParaRPr lang="en-US" sz="1400" b="0" dirty="0">
                  <a:solidFill>
                    <a:srgbClr val="7F7F7F"/>
                  </a:solidFill>
                  <a:latin typeface="Arial Narrow" panose="020B0606020202030204" pitchFamily="34" charset="0"/>
                </a:endParaRPr>
              </a:p>
            </c:rich>
          </c:tx>
          <c:layout>
            <c:manualLayout>
              <c:xMode val="edge"/>
              <c:yMode val="edge"/>
              <c:x val="1.736111111111111E-3"/>
              <c:y val="0.23188656496062993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solidFill>
                  <a:srgbClr val="7F7F7F"/>
                </a:solidFill>
                <a:latin typeface="Arial Narrow" panose="020B0606020202030204" pitchFamily="34" charset="0"/>
              </a:defRPr>
            </a:pPr>
            <a:endParaRPr lang="en-US"/>
          </a:p>
        </c:txPr>
        <c:crossAx val="838574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3C3D3E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</c:spPr>
          </c:dPt>
          <c:dPt>
            <c:idx val="1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</c:spPr>
          </c:dPt>
          <c:dPt>
            <c:idx val="3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</c:spPr>
          </c:dPt>
          <c:dPt>
            <c:idx val="4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</c:spPr>
          </c:dPt>
          <c:dPt>
            <c:idx val="5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</c:spPr>
          </c:dPt>
          <c:dPt>
            <c:idx val="7"/>
            <c:invertIfNegative val="0"/>
            <c:bubble3D val="0"/>
            <c:spPr>
              <a:solidFill>
                <a:srgbClr val="A5D900"/>
              </a:solidFill>
            </c:spPr>
          </c:dPt>
          <c:dPt>
            <c:idx val="8"/>
            <c:invertIfNegative val="0"/>
            <c:bubble3D val="0"/>
            <c:spPr>
              <a:solidFill>
                <a:srgbClr val="8FAB27"/>
              </a:solidFill>
            </c:spPr>
          </c:dPt>
          <c:dPt>
            <c:idx val="9"/>
            <c:invertIfNegative val="0"/>
            <c:bubble3D val="0"/>
            <c:spPr>
              <a:solidFill>
                <a:srgbClr val="00996D"/>
              </a:solidFill>
            </c:spPr>
          </c:dPt>
          <c:dPt>
            <c:idx val="10"/>
            <c:invertIfNegative val="0"/>
            <c:bubble3D val="0"/>
            <c:spPr>
              <a:solidFill>
                <a:schemeClr val="accent3">
                  <a:lumMod val="50000"/>
                </a:schemeClr>
              </a:solidFill>
            </c:spPr>
          </c:dPt>
          <c:dLbls>
            <c:dLbl>
              <c:idx val="0"/>
              <c:numFmt formatCode="#,##0.0" sourceLinked="0"/>
              <c:spPr/>
              <c:txPr>
                <a:bodyPr/>
                <a:lstStyle/>
                <a:p>
                  <a:pPr>
                    <a:defRPr sz="2000" b="1">
                      <a:solidFill>
                        <a:schemeClr val="bg1">
                          <a:lumMod val="85000"/>
                        </a:schemeClr>
                      </a:solidFill>
                      <a:latin typeface="Arial Narrow" panose="020B060602020203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#,##0.0" sourceLinked="0"/>
              <c:spPr/>
              <c:txPr>
                <a:bodyPr/>
                <a:lstStyle/>
                <a:p>
                  <a:pPr>
                    <a:defRPr sz="2000" b="1">
                      <a:solidFill>
                        <a:schemeClr val="bg1">
                          <a:lumMod val="85000"/>
                        </a:schemeClr>
                      </a:solidFill>
                      <a:latin typeface="Arial Narrow" panose="020B060602020203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numFmt formatCode="#,##0.0" sourceLinked="0"/>
              <c:spPr/>
              <c:txPr>
                <a:bodyPr/>
                <a:lstStyle/>
                <a:p>
                  <a:pPr>
                    <a:defRPr sz="2000" b="1">
                      <a:solidFill>
                        <a:schemeClr val="bg1">
                          <a:lumMod val="85000"/>
                        </a:schemeClr>
                      </a:solidFill>
                      <a:latin typeface="Arial Narrow" panose="020B060602020203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numFmt formatCode="#,##0.0" sourceLinked="0"/>
              <c:spPr/>
              <c:txPr>
                <a:bodyPr/>
                <a:lstStyle/>
                <a:p>
                  <a:pPr>
                    <a:defRPr sz="2000" b="1">
                      <a:solidFill>
                        <a:schemeClr val="bg1">
                          <a:lumMod val="85000"/>
                        </a:schemeClr>
                      </a:solidFill>
                      <a:latin typeface="Arial Narrow" panose="020B060602020203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numFmt formatCode="#,##0.0" sourceLinked="0"/>
              <c:spPr/>
              <c:txPr>
                <a:bodyPr/>
                <a:lstStyle/>
                <a:p>
                  <a:pPr>
                    <a:defRPr sz="2000" b="1">
                      <a:solidFill>
                        <a:schemeClr val="bg1">
                          <a:lumMod val="85000"/>
                        </a:schemeClr>
                      </a:solidFill>
                      <a:latin typeface="Arial Narrow" panose="020B060602020203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2000" b="1">
                    <a:latin typeface="Arial Narrow" panose="020B060602020203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Sheet1!$A$2:$A$12</c:f>
              <c:strCache>
                <c:ptCount val="11"/>
                <c:pt idx="0">
                  <c:v>Male</c:v>
                </c:pt>
                <c:pt idx="1">
                  <c:v>Female</c:v>
                </c:pt>
                <c:pt idx="3">
                  <c:v>65-74</c:v>
                </c:pt>
                <c:pt idx="4">
                  <c:v>75-84</c:v>
                </c:pt>
                <c:pt idx="5">
                  <c:v>85+</c:v>
                </c:pt>
                <c:pt idx="7">
                  <c:v>Black, NH</c:v>
                </c:pt>
                <c:pt idx="8">
                  <c:v>Hispanic</c:v>
                </c:pt>
                <c:pt idx="9">
                  <c:v>Asian/PI, NH</c:v>
                </c:pt>
                <c:pt idx="10">
                  <c:v>White, NH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69.957800000000006</c:v>
                </c:pt>
                <c:pt idx="1">
                  <c:v>46.8904</c:v>
                </c:pt>
                <c:pt idx="3">
                  <c:v>10.303000000000001</c:v>
                </c:pt>
                <c:pt idx="4">
                  <c:v>60.484000000000002</c:v>
                </c:pt>
                <c:pt idx="5">
                  <c:v>186.03800000000001</c:v>
                </c:pt>
                <c:pt idx="7">
                  <c:v>19.212700000000002</c:v>
                </c:pt>
                <c:pt idx="8">
                  <c:v>18.082100000000001</c:v>
                </c:pt>
                <c:pt idx="9">
                  <c:v>50.795000000000002</c:v>
                </c:pt>
                <c:pt idx="10">
                  <c:v>57.346899999999998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84172800"/>
        <c:axId val="84174336"/>
      </c:barChart>
      <c:catAx>
        <c:axId val="8417280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100">
                <a:solidFill>
                  <a:srgbClr val="7F7F7F"/>
                </a:solidFill>
                <a:latin typeface="Arial Narrow" panose="020B0606020202030204" pitchFamily="34" charset="0"/>
              </a:defRPr>
            </a:pPr>
            <a:endParaRPr lang="en-US"/>
          </a:p>
        </c:txPr>
        <c:crossAx val="84174336"/>
        <c:crosses val="autoZero"/>
        <c:auto val="1"/>
        <c:lblAlgn val="ctr"/>
        <c:lblOffset val="100"/>
        <c:noMultiLvlLbl val="0"/>
      </c:catAx>
      <c:valAx>
        <c:axId val="84174336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b="0"/>
                </a:pPr>
                <a:r>
                  <a:rPr lang="en-US" sz="1400" b="0" dirty="0" smtClean="0">
                    <a:solidFill>
                      <a:srgbClr val="7F7F7F"/>
                    </a:solidFill>
                    <a:latin typeface="Arial Narrow" panose="020B0606020202030204" pitchFamily="34" charset="0"/>
                  </a:rPr>
                  <a:t>Rate</a:t>
                </a:r>
                <a:r>
                  <a:rPr lang="en-US" sz="1400" b="0" baseline="0" dirty="0" smtClean="0">
                    <a:solidFill>
                      <a:srgbClr val="7F7F7F"/>
                    </a:solidFill>
                    <a:latin typeface="Arial Narrow" panose="020B0606020202030204" pitchFamily="34" charset="0"/>
                  </a:rPr>
                  <a:t> per 100,000 population</a:t>
                </a:r>
                <a:endParaRPr lang="en-US" sz="1400" b="0" dirty="0">
                  <a:solidFill>
                    <a:srgbClr val="7F7F7F"/>
                  </a:solidFill>
                  <a:latin typeface="Arial Narrow" panose="020B0606020202030204" pitchFamily="34" charset="0"/>
                </a:endParaRPr>
              </a:p>
            </c:rich>
          </c:tx>
          <c:layout>
            <c:manualLayout>
              <c:xMode val="edge"/>
              <c:yMode val="edge"/>
              <c:x val="1.736111111111111E-3"/>
              <c:y val="0.23188656496062993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solidFill>
                  <a:srgbClr val="7F7F7F"/>
                </a:solidFill>
                <a:latin typeface="Arial Narrow" panose="020B0606020202030204" pitchFamily="34" charset="0"/>
              </a:defRPr>
            </a:pPr>
            <a:endParaRPr lang="en-US"/>
          </a:p>
        </c:txPr>
        <c:crossAx val="841728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noFill/>
          </c:spPr>
          <c:dPt>
            <c:idx val="0"/>
            <c:bubble3D val="0"/>
            <c:spPr>
              <a:solidFill>
                <a:srgbClr val="F2E926"/>
              </a:solidFill>
            </c:spPr>
          </c:dPt>
          <c:cat>
            <c:numRef>
              <c:f>Sheet1!$A$2:$A$3</c:f>
              <c:numCache>
                <c:formatCode>General</c:formatCode>
                <c:ptCount val="2"/>
              </c:numCache>
            </c:numRef>
          </c:cat>
          <c:val>
            <c:numRef>
              <c:f>Sheet1!$B$2:$B$3</c:f>
              <c:numCache>
                <c:formatCode>General</c:formatCode>
                <c:ptCount val="2"/>
                <c:pt idx="0">
                  <c:v>6.7</c:v>
                </c:pt>
                <c:pt idx="1">
                  <c:v>3.3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65-74</c:v>
                </c:pt>
              </c:strCache>
            </c:strRef>
          </c:tx>
          <c:spPr>
            <a:ln w="28575">
              <a:solidFill>
                <a:srgbClr val="00AFBB"/>
              </a:solidFill>
            </a:ln>
          </c:spPr>
          <c:marker>
            <c:symbol val="circle"/>
            <c:size val="9"/>
            <c:spPr>
              <a:solidFill>
                <a:srgbClr val="00AFBB"/>
              </a:solidFill>
              <a:ln w="38100">
                <a:noFill/>
              </a:ln>
            </c:spPr>
          </c:marker>
          <c:cat>
            <c:strRef>
              <c:f>Sheet1!$A$2:$A$6</c:f>
              <c:strCache>
                <c:ptCount val="5"/>
                <c:pt idx="0">
                  <c:v>FY2011</c:v>
                </c:pt>
                <c:pt idx="1">
                  <c:v>FY2012</c:v>
                </c:pt>
                <c:pt idx="2">
                  <c:v>FY2013</c:v>
                </c:pt>
                <c:pt idx="3">
                  <c:v>FY2014</c:v>
                </c:pt>
                <c:pt idx="4">
                  <c:v>FY2015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2902.56</c:v>
                </c:pt>
                <c:pt idx="1">
                  <c:v>2698.6</c:v>
                </c:pt>
                <c:pt idx="2">
                  <c:v>2914.92</c:v>
                </c:pt>
                <c:pt idx="3">
                  <c:v>2974.51</c:v>
                </c:pt>
                <c:pt idx="4">
                  <c:v>3065.41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75-84</c:v>
                </c:pt>
              </c:strCache>
            </c:strRef>
          </c:tx>
          <c:spPr>
            <a:ln w="28575">
              <a:solidFill>
                <a:srgbClr val="2E9FDF"/>
              </a:solidFill>
            </a:ln>
          </c:spPr>
          <c:marker>
            <c:symbol val="circle"/>
            <c:size val="9"/>
            <c:spPr>
              <a:solidFill>
                <a:srgbClr val="2E9FDF"/>
              </a:solidFill>
              <a:ln w="38100">
                <a:noFill/>
              </a:ln>
            </c:spPr>
          </c:marker>
          <c:cat>
            <c:strRef>
              <c:f>Sheet1!$A$2:$A$6</c:f>
              <c:strCache>
                <c:ptCount val="5"/>
                <c:pt idx="0">
                  <c:v>FY2011</c:v>
                </c:pt>
                <c:pt idx="1">
                  <c:v>FY2012</c:v>
                </c:pt>
                <c:pt idx="2">
                  <c:v>FY2013</c:v>
                </c:pt>
                <c:pt idx="3">
                  <c:v>FY2014</c:v>
                </c:pt>
                <c:pt idx="4">
                  <c:v>FY2015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5315.31</c:v>
                </c:pt>
                <c:pt idx="1">
                  <c:v>5146.3500000000004</c:v>
                </c:pt>
                <c:pt idx="2">
                  <c:v>5360.11</c:v>
                </c:pt>
                <c:pt idx="3">
                  <c:v>5450</c:v>
                </c:pt>
                <c:pt idx="4">
                  <c:v>5534.05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85+</c:v>
                </c:pt>
              </c:strCache>
            </c:strRef>
          </c:tx>
          <c:spPr>
            <a:ln w="28575">
              <a:solidFill>
                <a:srgbClr val="0F2855"/>
              </a:solidFill>
            </a:ln>
          </c:spPr>
          <c:marker>
            <c:symbol val="circle"/>
            <c:size val="9"/>
            <c:spPr>
              <a:solidFill>
                <a:srgbClr val="0F2855"/>
              </a:solidFill>
              <a:ln w="38100">
                <a:noFill/>
              </a:ln>
            </c:spPr>
          </c:marker>
          <c:cat>
            <c:strRef>
              <c:f>Sheet1!$A$2:$A$6</c:f>
              <c:strCache>
                <c:ptCount val="5"/>
                <c:pt idx="0">
                  <c:v>FY2011</c:v>
                </c:pt>
                <c:pt idx="1">
                  <c:v>FY2012</c:v>
                </c:pt>
                <c:pt idx="2">
                  <c:v>FY2013</c:v>
                </c:pt>
                <c:pt idx="3">
                  <c:v>FY2014</c:v>
                </c:pt>
                <c:pt idx="4">
                  <c:v>FY2015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9720.67</c:v>
                </c:pt>
                <c:pt idx="1">
                  <c:v>9672.27</c:v>
                </c:pt>
                <c:pt idx="2">
                  <c:v>10023.69</c:v>
                </c:pt>
                <c:pt idx="3">
                  <c:v>10154.07</c:v>
                </c:pt>
                <c:pt idx="4">
                  <c:v>10585.4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3183616"/>
        <c:axId val="33189888"/>
      </c:lineChart>
      <c:catAx>
        <c:axId val="33183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>
                <a:solidFill>
                  <a:srgbClr val="7F7F7F"/>
                </a:solidFill>
                <a:latin typeface="Arial Narrow" panose="020B0606020202030204" pitchFamily="34" charset="0"/>
              </a:defRPr>
            </a:pPr>
            <a:endParaRPr lang="en-US"/>
          </a:p>
        </c:txPr>
        <c:crossAx val="33189888"/>
        <c:crosses val="autoZero"/>
        <c:auto val="1"/>
        <c:lblAlgn val="ctr"/>
        <c:lblOffset val="100"/>
        <c:noMultiLvlLbl val="0"/>
      </c:catAx>
      <c:valAx>
        <c:axId val="33189888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b="0">
                    <a:solidFill>
                      <a:srgbClr val="7F7F7F"/>
                    </a:solidFill>
                  </a:defRPr>
                </a:pPr>
                <a:r>
                  <a:rPr lang="en-US" sz="1400" b="0" dirty="0" smtClean="0">
                    <a:solidFill>
                      <a:srgbClr val="7F7F7F"/>
                    </a:solidFill>
                    <a:latin typeface="Arial Narrow" panose="020B0606020202030204" pitchFamily="34" charset="0"/>
                  </a:rPr>
                  <a:t>Rate</a:t>
                </a:r>
                <a:r>
                  <a:rPr lang="en-US" sz="1400" b="0" baseline="0" dirty="0" smtClean="0">
                    <a:solidFill>
                      <a:srgbClr val="7F7F7F"/>
                    </a:solidFill>
                    <a:latin typeface="Arial Narrow" panose="020B0606020202030204" pitchFamily="34" charset="0"/>
                  </a:rPr>
                  <a:t> per 100,000 population</a:t>
                </a:r>
                <a:endParaRPr lang="en-US" sz="1400" b="0" dirty="0">
                  <a:solidFill>
                    <a:srgbClr val="7F7F7F"/>
                  </a:solidFill>
                  <a:latin typeface="Arial Narrow" panose="020B0606020202030204" pitchFamily="34" charset="0"/>
                </a:endParaRPr>
              </a:p>
            </c:rich>
          </c:tx>
          <c:layout>
            <c:manualLayout>
              <c:xMode val="edge"/>
              <c:yMode val="edge"/>
              <c:x val="0"/>
              <c:y val="0.17319147781948468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solidFill>
                  <a:srgbClr val="7F7F7F"/>
                </a:solidFill>
                <a:latin typeface="Arial Narrow" panose="020B0606020202030204" pitchFamily="34" charset="0"/>
              </a:defRPr>
            </a:pPr>
            <a:endParaRPr lang="en-US"/>
          </a:p>
        </c:txPr>
        <c:crossAx val="33183616"/>
        <c:crosses val="autoZero"/>
        <c:crossBetween val="between"/>
        <c:majorUnit val="2000"/>
        <c:minorUnit val="200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65-74</c:v>
                </c:pt>
              </c:strCache>
            </c:strRef>
          </c:tx>
          <c:spPr>
            <a:ln w="28575">
              <a:solidFill>
                <a:srgbClr val="00AFBB"/>
              </a:solidFill>
            </a:ln>
          </c:spPr>
          <c:marker>
            <c:symbol val="circle"/>
            <c:size val="9"/>
            <c:spPr>
              <a:solidFill>
                <a:srgbClr val="00AFBB"/>
              </a:solidFill>
              <a:ln w="38100">
                <a:noFill/>
              </a:ln>
            </c:spPr>
          </c:marker>
          <c:cat>
            <c:strRef>
              <c:f>Sheet1!$A$2:$A$6</c:f>
              <c:strCache>
                <c:ptCount val="5"/>
                <c:pt idx="0">
                  <c:v>FY2011</c:v>
                </c:pt>
                <c:pt idx="1">
                  <c:v>FY2012</c:v>
                </c:pt>
                <c:pt idx="2">
                  <c:v>FY2013</c:v>
                </c:pt>
                <c:pt idx="3">
                  <c:v>FY2014</c:v>
                </c:pt>
                <c:pt idx="4">
                  <c:v>FY2015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2902.56</c:v>
                </c:pt>
                <c:pt idx="1">
                  <c:v>2698.6</c:v>
                </c:pt>
                <c:pt idx="2">
                  <c:v>2914.92</c:v>
                </c:pt>
                <c:pt idx="3">
                  <c:v>2974.51</c:v>
                </c:pt>
                <c:pt idx="4">
                  <c:v>3065.41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75-84</c:v>
                </c:pt>
              </c:strCache>
            </c:strRef>
          </c:tx>
          <c:spPr>
            <a:ln w="28575">
              <a:solidFill>
                <a:srgbClr val="2E9FDF"/>
              </a:solidFill>
            </a:ln>
          </c:spPr>
          <c:marker>
            <c:symbol val="circle"/>
            <c:size val="9"/>
            <c:spPr>
              <a:solidFill>
                <a:srgbClr val="2E9FDF"/>
              </a:solidFill>
              <a:ln w="38100">
                <a:noFill/>
              </a:ln>
            </c:spPr>
          </c:marker>
          <c:cat>
            <c:strRef>
              <c:f>Sheet1!$A$2:$A$6</c:f>
              <c:strCache>
                <c:ptCount val="5"/>
                <c:pt idx="0">
                  <c:v>FY2011</c:v>
                </c:pt>
                <c:pt idx="1">
                  <c:v>FY2012</c:v>
                </c:pt>
                <c:pt idx="2">
                  <c:v>FY2013</c:v>
                </c:pt>
                <c:pt idx="3">
                  <c:v>FY2014</c:v>
                </c:pt>
                <c:pt idx="4">
                  <c:v>FY2015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5315.31</c:v>
                </c:pt>
                <c:pt idx="1">
                  <c:v>5146.3500000000004</c:v>
                </c:pt>
                <c:pt idx="2">
                  <c:v>5360.11</c:v>
                </c:pt>
                <c:pt idx="3">
                  <c:v>5450</c:v>
                </c:pt>
                <c:pt idx="4">
                  <c:v>5534.05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85+</c:v>
                </c:pt>
              </c:strCache>
            </c:strRef>
          </c:tx>
          <c:spPr>
            <a:ln w="28575">
              <a:solidFill>
                <a:srgbClr val="0F2855"/>
              </a:solidFill>
            </a:ln>
          </c:spPr>
          <c:marker>
            <c:symbol val="circle"/>
            <c:size val="9"/>
            <c:spPr>
              <a:solidFill>
                <a:srgbClr val="0F2855"/>
              </a:solidFill>
              <a:ln w="38100">
                <a:noFill/>
              </a:ln>
            </c:spPr>
          </c:marker>
          <c:cat>
            <c:strRef>
              <c:f>Sheet1!$A$2:$A$6</c:f>
              <c:strCache>
                <c:ptCount val="5"/>
                <c:pt idx="0">
                  <c:v>FY2011</c:v>
                </c:pt>
                <c:pt idx="1">
                  <c:v>FY2012</c:v>
                </c:pt>
                <c:pt idx="2">
                  <c:v>FY2013</c:v>
                </c:pt>
                <c:pt idx="3">
                  <c:v>FY2014</c:v>
                </c:pt>
                <c:pt idx="4">
                  <c:v>FY2015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9720.67</c:v>
                </c:pt>
                <c:pt idx="1">
                  <c:v>9672.27</c:v>
                </c:pt>
                <c:pt idx="2">
                  <c:v>10023.69</c:v>
                </c:pt>
                <c:pt idx="3">
                  <c:v>10154.07</c:v>
                </c:pt>
                <c:pt idx="4">
                  <c:v>10585.4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0375936"/>
        <c:axId val="30377856"/>
      </c:lineChart>
      <c:catAx>
        <c:axId val="303759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>
                <a:solidFill>
                  <a:srgbClr val="7F7F7F"/>
                </a:solidFill>
                <a:latin typeface="Arial Narrow" panose="020B0606020202030204" pitchFamily="34" charset="0"/>
              </a:defRPr>
            </a:pPr>
            <a:endParaRPr lang="en-US"/>
          </a:p>
        </c:txPr>
        <c:crossAx val="30377856"/>
        <c:crosses val="autoZero"/>
        <c:auto val="1"/>
        <c:lblAlgn val="ctr"/>
        <c:lblOffset val="100"/>
        <c:noMultiLvlLbl val="0"/>
      </c:catAx>
      <c:valAx>
        <c:axId val="30377856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b="0">
                    <a:solidFill>
                      <a:srgbClr val="7F7F7F"/>
                    </a:solidFill>
                  </a:defRPr>
                </a:pPr>
                <a:r>
                  <a:rPr lang="en-US" sz="1400" b="0" dirty="0" smtClean="0">
                    <a:solidFill>
                      <a:srgbClr val="7F7F7F"/>
                    </a:solidFill>
                    <a:latin typeface="Arial Narrow" panose="020B0606020202030204" pitchFamily="34" charset="0"/>
                  </a:rPr>
                  <a:t>Rate</a:t>
                </a:r>
                <a:r>
                  <a:rPr lang="en-US" sz="1400" b="0" baseline="0" dirty="0" smtClean="0">
                    <a:solidFill>
                      <a:srgbClr val="7F7F7F"/>
                    </a:solidFill>
                    <a:latin typeface="Arial Narrow" panose="020B0606020202030204" pitchFamily="34" charset="0"/>
                  </a:rPr>
                  <a:t> per 100,000 population</a:t>
                </a:r>
                <a:endParaRPr lang="en-US" sz="1400" b="0" dirty="0">
                  <a:solidFill>
                    <a:srgbClr val="7F7F7F"/>
                  </a:solidFill>
                  <a:latin typeface="Arial Narrow" panose="020B0606020202030204" pitchFamily="34" charset="0"/>
                </a:endParaRPr>
              </a:p>
            </c:rich>
          </c:tx>
          <c:layout>
            <c:manualLayout>
              <c:xMode val="edge"/>
              <c:yMode val="edge"/>
              <c:x val="0"/>
              <c:y val="0.17319147781948468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solidFill>
                  <a:srgbClr val="7F7F7F"/>
                </a:solidFill>
                <a:latin typeface="Arial Narrow" panose="020B0606020202030204" pitchFamily="34" charset="0"/>
              </a:defRPr>
            </a:pPr>
            <a:endParaRPr lang="en-US"/>
          </a:p>
        </c:txPr>
        <c:crossAx val="30375936"/>
        <c:crosses val="autoZero"/>
        <c:crossBetween val="between"/>
        <c:majorUnit val="2000"/>
        <c:minorUnit val="200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65-74</c:v>
                </c:pt>
              </c:strCache>
            </c:strRef>
          </c:tx>
          <c:spPr>
            <a:ln w="28575">
              <a:solidFill>
                <a:srgbClr val="00AFBB"/>
              </a:solidFill>
            </a:ln>
          </c:spPr>
          <c:marker>
            <c:symbol val="circle"/>
            <c:size val="9"/>
            <c:spPr>
              <a:solidFill>
                <a:srgbClr val="00AFBB"/>
              </a:solidFill>
              <a:ln w="38100">
                <a:noFill/>
              </a:ln>
            </c:spPr>
          </c:marker>
          <c:cat>
            <c:strRef>
              <c:f>Sheet1!$A$2:$A$6</c:f>
              <c:strCache>
                <c:ptCount val="5"/>
                <c:pt idx="0">
                  <c:v>FY2011</c:v>
                </c:pt>
                <c:pt idx="1">
                  <c:v>FY2012</c:v>
                </c:pt>
                <c:pt idx="2">
                  <c:v>FY2013</c:v>
                </c:pt>
                <c:pt idx="3">
                  <c:v>FY2014</c:v>
                </c:pt>
                <c:pt idx="4">
                  <c:v>FY2015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914.54</c:v>
                </c:pt>
                <c:pt idx="1">
                  <c:v>820.83</c:v>
                </c:pt>
                <c:pt idx="2">
                  <c:v>853.2</c:v>
                </c:pt>
                <c:pt idx="3">
                  <c:v>863.89</c:v>
                </c:pt>
                <c:pt idx="4">
                  <c:v>867.99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75-84</c:v>
                </c:pt>
              </c:strCache>
            </c:strRef>
          </c:tx>
          <c:spPr>
            <a:ln w="28575">
              <a:solidFill>
                <a:srgbClr val="2E9FDF"/>
              </a:solidFill>
            </a:ln>
          </c:spPr>
          <c:marker>
            <c:symbol val="circle"/>
            <c:size val="9"/>
            <c:spPr>
              <a:solidFill>
                <a:srgbClr val="2E9FDF"/>
              </a:solidFill>
              <a:ln w="38100">
                <a:noFill/>
              </a:ln>
            </c:spPr>
          </c:marker>
          <c:cat>
            <c:strRef>
              <c:f>Sheet1!$A$2:$A$6</c:f>
              <c:strCache>
                <c:ptCount val="5"/>
                <c:pt idx="0">
                  <c:v>FY2011</c:v>
                </c:pt>
                <c:pt idx="1">
                  <c:v>FY2012</c:v>
                </c:pt>
                <c:pt idx="2">
                  <c:v>FY2013</c:v>
                </c:pt>
                <c:pt idx="3">
                  <c:v>FY2014</c:v>
                </c:pt>
                <c:pt idx="4">
                  <c:v>FY2015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2697.63</c:v>
                </c:pt>
                <c:pt idx="1">
                  <c:v>2604.27</c:v>
                </c:pt>
                <c:pt idx="2">
                  <c:v>2576.4</c:v>
                </c:pt>
                <c:pt idx="3">
                  <c:v>2540.67</c:v>
                </c:pt>
                <c:pt idx="4">
                  <c:v>2588.71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85+</c:v>
                </c:pt>
              </c:strCache>
            </c:strRef>
          </c:tx>
          <c:spPr>
            <a:ln w="28575">
              <a:solidFill>
                <a:srgbClr val="0F2855"/>
              </a:solidFill>
            </a:ln>
          </c:spPr>
          <c:marker>
            <c:symbol val="circle"/>
            <c:size val="9"/>
            <c:spPr>
              <a:solidFill>
                <a:srgbClr val="0F2855"/>
              </a:solidFill>
              <a:ln w="38100">
                <a:noFill/>
              </a:ln>
            </c:spPr>
          </c:marker>
          <c:cat>
            <c:strRef>
              <c:f>Sheet1!$A$2:$A$6</c:f>
              <c:strCache>
                <c:ptCount val="5"/>
                <c:pt idx="0">
                  <c:v>FY2011</c:v>
                </c:pt>
                <c:pt idx="1">
                  <c:v>FY2012</c:v>
                </c:pt>
                <c:pt idx="2">
                  <c:v>FY2013</c:v>
                </c:pt>
                <c:pt idx="3">
                  <c:v>FY2014</c:v>
                </c:pt>
                <c:pt idx="4">
                  <c:v>FY2015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6682.92</c:v>
                </c:pt>
                <c:pt idx="1">
                  <c:v>6453.44</c:v>
                </c:pt>
                <c:pt idx="2">
                  <c:v>6301.29</c:v>
                </c:pt>
                <c:pt idx="3">
                  <c:v>6350.21</c:v>
                </c:pt>
                <c:pt idx="4">
                  <c:v>6397.03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3478144"/>
        <c:axId val="33485184"/>
      </c:lineChart>
      <c:catAx>
        <c:axId val="334781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>
                <a:solidFill>
                  <a:srgbClr val="7F7F7F"/>
                </a:solidFill>
                <a:latin typeface="Arial Narrow" panose="020B0606020202030204" pitchFamily="34" charset="0"/>
              </a:defRPr>
            </a:pPr>
            <a:endParaRPr lang="en-US"/>
          </a:p>
        </c:txPr>
        <c:crossAx val="33485184"/>
        <c:crosses val="autoZero"/>
        <c:auto val="1"/>
        <c:lblAlgn val="ctr"/>
        <c:lblOffset val="100"/>
        <c:noMultiLvlLbl val="0"/>
      </c:catAx>
      <c:valAx>
        <c:axId val="33485184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b="0">
                    <a:solidFill>
                      <a:srgbClr val="7F7F7F"/>
                    </a:solidFill>
                  </a:defRPr>
                </a:pPr>
                <a:r>
                  <a:rPr lang="en-US" sz="1400" b="0" dirty="0" smtClean="0">
                    <a:solidFill>
                      <a:srgbClr val="7F7F7F"/>
                    </a:solidFill>
                    <a:latin typeface="Arial Narrow" panose="020B0606020202030204" pitchFamily="34" charset="0"/>
                  </a:rPr>
                  <a:t>Rate</a:t>
                </a:r>
                <a:r>
                  <a:rPr lang="en-US" sz="1400" b="0" baseline="0" dirty="0" smtClean="0">
                    <a:solidFill>
                      <a:srgbClr val="7F7F7F"/>
                    </a:solidFill>
                    <a:latin typeface="Arial Narrow" panose="020B0606020202030204" pitchFamily="34" charset="0"/>
                  </a:rPr>
                  <a:t> per 100,000 population</a:t>
                </a:r>
                <a:endParaRPr lang="en-US" sz="1400" b="0" dirty="0">
                  <a:solidFill>
                    <a:srgbClr val="7F7F7F"/>
                  </a:solidFill>
                  <a:latin typeface="Arial Narrow" panose="020B0606020202030204" pitchFamily="34" charset="0"/>
                </a:endParaRPr>
              </a:p>
            </c:rich>
          </c:tx>
          <c:layout>
            <c:manualLayout>
              <c:xMode val="edge"/>
              <c:yMode val="edge"/>
              <c:x val="0"/>
              <c:y val="0.17319147781948468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solidFill>
                  <a:srgbClr val="7F7F7F"/>
                </a:solidFill>
                <a:latin typeface="Arial Narrow" panose="020B0606020202030204" pitchFamily="34" charset="0"/>
              </a:defRPr>
            </a:pPr>
            <a:endParaRPr lang="en-US"/>
          </a:p>
        </c:txPr>
        <c:crossAx val="33478144"/>
        <c:crosses val="autoZero"/>
        <c:crossBetween val="between"/>
        <c:majorUnit val="2000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65-74</c:v>
                </c:pt>
              </c:strCache>
            </c:strRef>
          </c:tx>
          <c:spPr>
            <a:ln w="28575">
              <a:solidFill>
                <a:srgbClr val="00AFBB"/>
              </a:solidFill>
            </a:ln>
          </c:spPr>
          <c:marker>
            <c:symbol val="circle"/>
            <c:size val="9"/>
            <c:spPr>
              <a:solidFill>
                <a:srgbClr val="00AFBB"/>
              </a:solidFill>
              <a:ln w="38100">
                <a:noFill/>
              </a:ln>
            </c:spPr>
          </c:marker>
          <c:cat>
            <c:strRef>
              <c:f>Sheet1!$A$2:$A$6</c:f>
              <c:strCache>
                <c:ptCount val="5"/>
                <c:pt idx="0">
                  <c:v>FY2011</c:v>
                </c:pt>
                <c:pt idx="1">
                  <c:v>FY2012</c:v>
                </c:pt>
                <c:pt idx="2">
                  <c:v>FY2013</c:v>
                </c:pt>
                <c:pt idx="3">
                  <c:v>FY2014</c:v>
                </c:pt>
                <c:pt idx="4">
                  <c:v>FY2015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914.54</c:v>
                </c:pt>
                <c:pt idx="1">
                  <c:v>820.83</c:v>
                </c:pt>
                <c:pt idx="2">
                  <c:v>853.2</c:v>
                </c:pt>
                <c:pt idx="3">
                  <c:v>863.89</c:v>
                </c:pt>
                <c:pt idx="4">
                  <c:v>867.99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75-84</c:v>
                </c:pt>
              </c:strCache>
            </c:strRef>
          </c:tx>
          <c:spPr>
            <a:ln w="28575">
              <a:solidFill>
                <a:srgbClr val="2E9FDF"/>
              </a:solidFill>
            </a:ln>
          </c:spPr>
          <c:marker>
            <c:symbol val="circle"/>
            <c:size val="9"/>
            <c:spPr>
              <a:solidFill>
                <a:srgbClr val="2E9FDF"/>
              </a:solidFill>
              <a:ln w="38100">
                <a:noFill/>
              </a:ln>
            </c:spPr>
          </c:marker>
          <c:cat>
            <c:strRef>
              <c:f>Sheet1!$A$2:$A$6</c:f>
              <c:strCache>
                <c:ptCount val="5"/>
                <c:pt idx="0">
                  <c:v>FY2011</c:v>
                </c:pt>
                <c:pt idx="1">
                  <c:v>FY2012</c:v>
                </c:pt>
                <c:pt idx="2">
                  <c:v>FY2013</c:v>
                </c:pt>
                <c:pt idx="3">
                  <c:v>FY2014</c:v>
                </c:pt>
                <c:pt idx="4">
                  <c:v>FY2015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2697.63</c:v>
                </c:pt>
                <c:pt idx="1">
                  <c:v>2604.27</c:v>
                </c:pt>
                <c:pt idx="2">
                  <c:v>2576.4</c:v>
                </c:pt>
                <c:pt idx="3">
                  <c:v>2540.67</c:v>
                </c:pt>
                <c:pt idx="4">
                  <c:v>2588.71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85+</c:v>
                </c:pt>
              </c:strCache>
            </c:strRef>
          </c:tx>
          <c:spPr>
            <a:ln w="28575">
              <a:solidFill>
                <a:srgbClr val="0F2855"/>
              </a:solidFill>
            </a:ln>
          </c:spPr>
          <c:marker>
            <c:symbol val="circle"/>
            <c:size val="9"/>
            <c:spPr>
              <a:solidFill>
                <a:srgbClr val="0F2855"/>
              </a:solidFill>
              <a:ln w="38100">
                <a:noFill/>
              </a:ln>
            </c:spPr>
          </c:marker>
          <c:cat>
            <c:strRef>
              <c:f>Sheet1!$A$2:$A$6</c:f>
              <c:strCache>
                <c:ptCount val="5"/>
                <c:pt idx="0">
                  <c:v>FY2011</c:v>
                </c:pt>
                <c:pt idx="1">
                  <c:v>FY2012</c:v>
                </c:pt>
                <c:pt idx="2">
                  <c:v>FY2013</c:v>
                </c:pt>
                <c:pt idx="3">
                  <c:v>FY2014</c:v>
                </c:pt>
                <c:pt idx="4">
                  <c:v>FY2015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6682.92</c:v>
                </c:pt>
                <c:pt idx="1">
                  <c:v>6453.44</c:v>
                </c:pt>
                <c:pt idx="2">
                  <c:v>6301.29</c:v>
                </c:pt>
                <c:pt idx="3">
                  <c:v>6350.21</c:v>
                </c:pt>
                <c:pt idx="4">
                  <c:v>6397.03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1922816"/>
        <c:axId val="71924736"/>
      </c:lineChart>
      <c:catAx>
        <c:axId val="719228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>
                <a:solidFill>
                  <a:srgbClr val="7F7F7F"/>
                </a:solidFill>
                <a:latin typeface="Arial Narrow" panose="020B0606020202030204" pitchFamily="34" charset="0"/>
              </a:defRPr>
            </a:pPr>
            <a:endParaRPr lang="en-US"/>
          </a:p>
        </c:txPr>
        <c:crossAx val="71924736"/>
        <c:crosses val="autoZero"/>
        <c:auto val="1"/>
        <c:lblAlgn val="ctr"/>
        <c:lblOffset val="100"/>
        <c:noMultiLvlLbl val="0"/>
      </c:catAx>
      <c:valAx>
        <c:axId val="71924736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b="0">
                    <a:solidFill>
                      <a:srgbClr val="7F7F7F"/>
                    </a:solidFill>
                  </a:defRPr>
                </a:pPr>
                <a:r>
                  <a:rPr lang="en-US" sz="1400" b="0" dirty="0" smtClean="0">
                    <a:solidFill>
                      <a:srgbClr val="7F7F7F"/>
                    </a:solidFill>
                    <a:latin typeface="Arial Narrow" panose="020B0606020202030204" pitchFamily="34" charset="0"/>
                  </a:rPr>
                  <a:t>Rate</a:t>
                </a:r>
                <a:r>
                  <a:rPr lang="en-US" sz="1400" b="0" baseline="0" dirty="0" smtClean="0">
                    <a:solidFill>
                      <a:srgbClr val="7F7F7F"/>
                    </a:solidFill>
                    <a:latin typeface="Arial Narrow" panose="020B0606020202030204" pitchFamily="34" charset="0"/>
                  </a:rPr>
                  <a:t> per 100,000 population</a:t>
                </a:r>
                <a:endParaRPr lang="en-US" sz="1400" b="0" dirty="0">
                  <a:solidFill>
                    <a:srgbClr val="7F7F7F"/>
                  </a:solidFill>
                  <a:latin typeface="Arial Narrow" panose="020B0606020202030204" pitchFamily="34" charset="0"/>
                </a:endParaRPr>
              </a:p>
            </c:rich>
          </c:tx>
          <c:layout>
            <c:manualLayout>
              <c:xMode val="edge"/>
              <c:yMode val="edge"/>
              <c:x val="0"/>
              <c:y val="0.17319147781948468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solidFill>
                  <a:srgbClr val="7F7F7F"/>
                </a:solidFill>
                <a:latin typeface="Arial Narrow" panose="020B0606020202030204" pitchFamily="34" charset="0"/>
              </a:defRPr>
            </a:pPr>
            <a:endParaRPr lang="en-US"/>
          </a:p>
        </c:txPr>
        <c:crossAx val="71922816"/>
        <c:crosses val="autoZero"/>
        <c:crossBetween val="between"/>
        <c:majorUnit val="2000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65-74</c:v>
                </c:pt>
              </c:strCache>
            </c:strRef>
          </c:tx>
          <c:spPr>
            <a:ln w="28575">
              <a:solidFill>
                <a:srgbClr val="00AFBB"/>
              </a:solidFill>
            </a:ln>
          </c:spPr>
          <c:marker>
            <c:symbol val="circle"/>
            <c:size val="9"/>
            <c:spPr>
              <a:solidFill>
                <a:srgbClr val="00AFBB"/>
              </a:solidFill>
              <a:ln w="38100">
                <a:noFill/>
              </a:ln>
            </c:spPr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11.964</c:v>
                </c:pt>
                <c:pt idx="1">
                  <c:v>14.316000000000001</c:v>
                </c:pt>
                <c:pt idx="2">
                  <c:v>11.58</c:v>
                </c:pt>
                <c:pt idx="3">
                  <c:v>11.54</c:v>
                </c:pt>
                <c:pt idx="4">
                  <c:v>10.303000000000001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75-84</c:v>
                </c:pt>
              </c:strCache>
            </c:strRef>
          </c:tx>
          <c:spPr>
            <a:ln w="28575">
              <a:solidFill>
                <a:srgbClr val="2E9FDF"/>
              </a:solidFill>
            </a:ln>
          </c:spPr>
          <c:marker>
            <c:symbol val="circle"/>
            <c:size val="9"/>
            <c:spPr>
              <a:solidFill>
                <a:srgbClr val="2E9FDF"/>
              </a:solidFill>
              <a:ln w="38100">
                <a:noFill/>
              </a:ln>
            </c:spPr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48.945999999999998</c:v>
                </c:pt>
                <c:pt idx="1">
                  <c:v>56.432000000000002</c:v>
                </c:pt>
                <c:pt idx="2">
                  <c:v>54.747999999999998</c:v>
                </c:pt>
                <c:pt idx="3">
                  <c:v>59.523000000000003</c:v>
                </c:pt>
                <c:pt idx="4">
                  <c:v>60.484000000000002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85+</c:v>
                </c:pt>
              </c:strCache>
            </c:strRef>
          </c:tx>
          <c:spPr>
            <a:ln w="28575">
              <a:solidFill>
                <a:srgbClr val="0F2855"/>
              </a:solidFill>
            </a:ln>
          </c:spPr>
          <c:marker>
            <c:symbol val="circle"/>
            <c:size val="9"/>
            <c:spPr>
              <a:solidFill>
                <a:srgbClr val="0F2855"/>
              </a:solidFill>
              <a:ln w="38100">
                <a:noFill/>
              </a:ln>
            </c:spPr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  <c:pt idx="0">
                  <c:v>158.55600000000001</c:v>
                </c:pt>
                <c:pt idx="1">
                  <c:v>189.22800000000001</c:v>
                </c:pt>
                <c:pt idx="2">
                  <c:v>205.03800000000001</c:v>
                </c:pt>
                <c:pt idx="3">
                  <c:v>200.61600000000001</c:v>
                </c:pt>
                <c:pt idx="4">
                  <c:v>186.03800000000001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2599808"/>
        <c:axId val="72601984"/>
      </c:lineChart>
      <c:catAx>
        <c:axId val="725998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>
                <a:solidFill>
                  <a:srgbClr val="7F7F7F"/>
                </a:solidFill>
                <a:latin typeface="Arial Narrow" panose="020B0606020202030204" pitchFamily="34" charset="0"/>
              </a:defRPr>
            </a:pPr>
            <a:endParaRPr lang="en-US"/>
          </a:p>
        </c:txPr>
        <c:crossAx val="72601984"/>
        <c:crosses val="autoZero"/>
        <c:auto val="1"/>
        <c:lblAlgn val="ctr"/>
        <c:lblOffset val="100"/>
        <c:noMultiLvlLbl val="0"/>
      </c:catAx>
      <c:valAx>
        <c:axId val="72601984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b="0">
                    <a:solidFill>
                      <a:srgbClr val="7F7F7F"/>
                    </a:solidFill>
                  </a:defRPr>
                </a:pPr>
                <a:r>
                  <a:rPr lang="en-US" sz="1400" b="0" dirty="0" smtClean="0">
                    <a:solidFill>
                      <a:srgbClr val="7F7F7F"/>
                    </a:solidFill>
                    <a:latin typeface="Arial Narrow" panose="020B0606020202030204" pitchFamily="34" charset="0"/>
                  </a:rPr>
                  <a:t>Rate</a:t>
                </a:r>
                <a:r>
                  <a:rPr lang="en-US" sz="1400" b="0" baseline="0" dirty="0" smtClean="0">
                    <a:solidFill>
                      <a:srgbClr val="7F7F7F"/>
                    </a:solidFill>
                    <a:latin typeface="Arial Narrow" panose="020B0606020202030204" pitchFamily="34" charset="0"/>
                  </a:rPr>
                  <a:t> per 100,000 population</a:t>
                </a:r>
                <a:endParaRPr lang="en-US" sz="1400" b="0" dirty="0">
                  <a:solidFill>
                    <a:srgbClr val="7F7F7F"/>
                  </a:solidFill>
                  <a:latin typeface="Arial Narrow" panose="020B0606020202030204" pitchFamily="34" charset="0"/>
                </a:endParaRPr>
              </a:p>
            </c:rich>
          </c:tx>
          <c:layout>
            <c:manualLayout>
              <c:xMode val="edge"/>
              <c:yMode val="edge"/>
              <c:x val="0"/>
              <c:y val="0.17319147781948468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solidFill>
                  <a:srgbClr val="7F7F7F"/>
                </a:solidFill>
                <a:latin typeface="Arial Narrow" panose="020B0606020202030204" pitchFamily="34" charset="0"/>
              </a:defRPr>
            </a:pPr>
            <a:endParaRPr lang="en-US"/>
          </a:p>
        </c:txPr>
        <c:crossAx val="725998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65-74</c:v>
                </c:pt>
              </c:strCache>
            </c:strRef>
          </c:tx>
          <c:spPr>
            <a:ln w="28575">
              <a:solidFill>
                <a:srgbClr val="00AFBB"/>
              </a:solidFill>
            </a:ln>
          </c:spPr>
          <c:marker>
            <c:symbol val="circle"/>
            <c:size val="9"/>
            <c:spPr>
              <a:solidFill>
                <a:srgbClr val="00AFBB"/>
              </a:solidFill>
              <a:ln w="38100">
                <a:noFill/>
              </a:ln>
            </c:spPr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11.964</c:v>
                </c:pt>
                <c:pt idx="1">
                  <c:v>14.316000000000001</c:v>
                </c:pt>
                <c:pt idx="2">
                  <c:v>11.58</c:v>
                </c:pt>
                <c:pt idx="3">
                  <c:v>11.54</c:v>
                </c:pt>
                <c:pt idx="4">
                  <c:v>10.303000000000001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75-84</c:v>
                </c:pt>
              </c:strCache>
            </c:strRef>
          </c:tx>
          <c:spPr>
            <a:ln w="28575">
              <a:solidFill>
                <a:srgbClr val="2E9FDF"/>
              </a:solidFill>
            </a:ln>
          </c:spPr>
          <c:marker>
            <c:symbol val="circle"/>
            <c:size val="9"/>
            <c:spPr>
              <a:solidFill>
                <a:srgbClr val="2E9FDF"/>
              </a:solidFill>
              <a:ln w="38100">
                <a:noFill/>
              </a:ln>
            </c:spPr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48.945999999999998</c:v>
                </c:pt>
                <c:pt idx="1">
                  <c:v>56.432000000000002</c:v>
                </c:pt>
                <c:pt idx="2">
                  <c:v>54.747999999999998</c:v>
                </c:pt>
                <c:pt idx="3">
                  <c:v>59.523000000000003</c:v>
                </c:pt>
                <c:pt idx="4">
                  <c:v>60.484000000000002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85+</c:v>
                </c:pt>
              </c:strCache>
            </c:strRef>
          </c:tx>
          <c:spPr>
            <a:ln w="28575">
              <a:solidFill>
                <a:srgbClr val="0F2855"/>
              </a:solidFill>
            </a:ln>
          </c:spPr>
          <c:marker>
            <c:symbol val="circle"/>
            <c:size val="9"/>
            <c:spPr>
              <a:solidFill>
                <a:srgbClr val="0F2855"/>
              </a:solidFill>
              <a:ln w="38100">
                <a:noFill/>
              </a:ln>
            </c:spPr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  <c:pt idx="0">
                  <c:v>158.55600000000001</c:v>
                </c:pt>
                <c:pt idx="1">
                  <c:v>189.22800000000001</c:v>
                </c:pt>
                <c:pt idx="2">
                  <c:v>205.03800000000001</c:v>
                </c:pt>
                <c:pt idx="3">
                  <c:v>200.61600000000001</c:v>
                </c:pt>
                <c:pt idx="4">
                  <c:v>186.03800000000001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2879488"/>
        <c:axId val="72926720"/>
      </c:lineChart>
      <c:catAx>
        <c:axId val="728794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>
                <a:solidFill>
                  <a:srgbClr val="7F7F7F"/>
                </a:solidFill>
                <a:latin typeface="Arial Narrow" panose="020B0606020202030204" pitchFamily="34" charset="0"/>
              </a:defRPr>
            </a:pPr>
            <a:endParaRPr lang="en-US"/>
          </a:p>
        </c:txPr>
        <c:crossAx val="72926720"/>
        <c:crosses val="autoZero"/>
        <c:auto val="1"/>
        <c:lblAlgn val="ctr"/>
        <c:lblOffset val="100"/>
        <c:noMultiLvlLbl val="0"/>
      </c:catAx>
      <c:valAx>
        <c:axId val="7292672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b="0">
                    <a:solidFill>
                      <a:srgbClr val="7F7F7F"/>
                    </a:solidFill>
                  </a:defRPr>
                </a:pPr>
                <a:r>
                  <a:rPr lang="en-US" sz="1400" b="0" dirty="0" smtClean="0">
                    <a:solidFill>
                      <a:srgbClr val="7F7F7F"/>
                    </a:solidFill>
                    <a:latin typeface="Arial Narrow" panose="020B0606020202030204" pitchFamily="34" charset="0"/>
                  </a:rPr>
                  <a:t>Rate</a:t>
                </a:r>
                <a:r>
                  <a:rPr lang="en-US" sz="1400" b="0" baseline="0" dirty="0" smtClean="0">
                    <a:solidFill>
                      <a:srgbClr val="7F7F7F"/>
                    </a:solidFill>
                    <a:latin typeface="Arial Narrow" panose="020B0606020202030204" pitchFamily="34" charset="0"/>
                  </a:rPr>
                  <a:t> per 100,000 population</a:t>
                </a:r>
                <a:endParaRPr lang="en-US" sz="1400" b="0" dirty="0">
                  <a:solidFill>
                    <a:srgbClr val="7F7F7F"/>
                  </a:solidFill>
                  <a:latin typeface="Arial Narrow" panose="020B0606020202030204" pitchFamily="34" charset="0"/>
                </a:endParaRPr>
              </a:p>
            </c:rich>
          </c:tx>
          <c:layout>
            <c:manualLayout>
              <c:xMode val="edge"/>
              <c:yMode val="edge"/>
              <c:x val="0"/>
              <c:y val="0.17319147781948468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solidFill>
                  <a:srgbClr val="7F7F7F"/>
                </a:solidFill>
                <a:latin typeface="Arial Narrow" panose="020B0606020202030204" pitchFamily="34" charset="0"/>
              </a:defRPr>
            </a:pPr>
            <a:endParaRPr lang="en-US"/>
          </a:p>
        </c:txPr>
        <c:crossAx val="728794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3C3D3E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F2E926"/>
              </a:solidFill>
            </c:spPr>
          </c:dPt>
          <c:dPt>
            <c:idx val="1"/>
            <c:invertIfNegative val="0"/>
            <c:bubble3D val="0"/>
            <c:spPr>
              <a:solidFill>
                <a:srgbClr val="E7B800"/>
              </a:solidFill>
            </c:spPr>
          </c:dPt>
          <c:dPt>
            <c:idx val="3"/>
            <c:invertIfNegative val="0"/>
            <c:bubble3D val="0"/>
            <c:spPr>
              <a:solidFill>
                <a:srgbClr val="00AFBB"/>
              </a:solidFill>
            </c:spPr>
          </c:dPt>
          <c:dPt>
            <c:idx val="4"/>
            <c:invertIfNegative val="0"/>
            <c:bubble3D val="0"/>
            <c:spPr>
              <a:solidFill>
                <a:srgbClr val="2E9FDF"/>
              </a:solidFill>
            </c:spPr>
          </c:dPt>
          <c:dPt>
            <c:idx val="5"/>
            <c:invertIfNegative val="0"/>
            <c:bubble3D val="0"/>
            <c:spPr>
              <a:solidFill>
                <a:srgbClr val="0F2855"/>
              </a:solidFill>
            </c:spPr>
          </c:dPt>
          <c:dPt>
            <c:idx val="7"/>
            <c:invertIfNegative val="0"/>
            <c:bubble3D val="0"/>
            <c:spPr>
              <a:solidFill>
                <a:srgbClr val="A5D900"/>
              </a:solidFill>
            </c:spPr>
          </c:dPt>
          <c:dPt>
            <c:idx val="8"/>
            <c:invertIfNegative val="0"/>
            <c:bubble3D val="0"/>
            <c:spPr>
              <a:solidFill>
                <a:srgbClr val="8FAB27"/>
              </a:solidFill>
            </c:spPr>
          </c:dPt>
          <c:dPt>
            <c:idx val="9"/>
            <c:invertIfNegative val="0"/>
            <c:bubble3D val="0"/>
            <c:spPr>
              <a:solidFill>
                <a:srgbClr val="00996D"/>
              </a:solidFill>
            </c:spPr>
          </c:dPt>
          <c:dPt>
            <c:idx val="10"/>
            <c:invertIfNegative val="0"/>
            <c:bubble3D val="0"/>
            <c:spPr>
              <a:solidFill>
                <a:schemeClr val="accent3">
                  <a:lumMod val="50000"/>
                </a:schemeClr>
              </a:solidFill>
            </c:spPr>
          </c:dPt>
          <c:dLbls>
            <c:numFmt formatCode="#,##0" sourceLinked="0"/>
            <c:txPr>
              <a:bodyPr/>
              <a:lstStyle/>
              <a:p>
                <a:pPr>
                  <a:defRPr b="1">
                    <a:latin typeface="Arial Narrow" panose="020B060602020203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Sheet1!$A$2:$A$12</c:f>
              <c:strCache>
                <c:ptCount val="11"/>
                <c:pt idx="0">
                  <c:v>Male</c:v>
                </c:pt>
                <c:pt idx="1">
                  <c:v>Female</c:v>
                </c:pt>
                <c:pt idx="3">
                  <c:v>65-74</c:v>
                </c:pt>
                <c:pt idx="4">
                  <c:v>75-84</c:v>
                </c:pt>
                <c:pt idx="5">
                  <c:v>85+</c:v>
                </c:pt>
                <c:pt idx="7">
                  <c:v>Black, NH</c:v>
                </c:pt>
                <c:pt idx="8">
                  <c:v>Hispanic</c:v>
                </c:pt>
                <c:pt idx="9">
                  <c:v>Asian/PI, NH</c:v>
                </c:pt>
                <c:pt idx="10">
                  <c:v>White, NH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6495.61</c:v>
                </c:pt>
                <c:pt idx="1">
                  <c:v>8268.5</c:v>
                </c:pt>
                <c:pt idx="3">
                  <c:v>3969.42</c:v>
                </c:pt>
                <c:pt idx="4">
                  <c:v>8220.7199999999993</c:v>
                </c:pt>
                <c:pt idx="5">
                  <c:v>17171.63</c:v>
                </c:pt>
                <c:pt idx="7">
                  <c:v>4644.32</c:v>
                </c:pt>
                <c:pt idx="8">
                  <c:v>5158.96</c:v>
                </c:pt>
                <c:pt idx="9">
                  <c:v>3372.11</c:v>
                </c:pt>
                <c:pt idx="10">
                  <c:v>7760.62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73416704"/>
        <c:axId val="73418240"/>
      </c:barChart>
      <c:catAx>
        <c:axId val="7341670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100">
                <a:solidFill>
                  <a:srgbClr val="7F7F7F"/>
                </a:solidFill>
                <a:latin typeface="Arial Narrow" panose="020B0606020202030204" pitchFamily="34" charset="0"/>
              </a:defRPr>
            </a:pPr>
            <a:endParaRPr lang="en-US"/>
          </a:p>
        </c:txPr>
        <c:crossAx val="73418240"/>
        <c:crosses val="autoZero"/>
        <c:auto val="1"/>
        <c:lblAlgn val="ctr"/>
        <c:lblOffset val="100"/>
        <c:noMultiLvlLbl val="0"/>
      </c:catAx>
      <c:valAx>
        <c:axId val="7341824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b="0"/>
                </a:pPr>
                <a:r>
                  <a:rPr lang="en-US" sz="1400" b="0" dirty="0" smtClean="0">
                    <a:solidFill>
                      <a:srgbClr val="7F7F7F"/>
                    </a:solidFill>
                    <a:latin typeface="Arial Narrow" panose="020B0606020202030204" pitchFamily="34" charset="0"/>
                  </a:rPr>
                  <a:t>Rate</a:t>
                </a:r>
                <a:r>
                  <a:rPr lang="en-US" sz="1400" b="0" baseline="0" dirty="0" smtClean="0">
                    <a:solidFill>
                      <a:srgbClr val="7F7F7F"/>
                    </a:solidFill>
                    <a:latin typeface="Arial Narrow" panose="020B0606020202030204" pitchFamily="34" charset="0"/>
                  </a:rPr>
                  <a:t> per 100,000 population</a:t>
                </a:r>
                <a:endParaRPr lang="en-US" sz="1400" b="0" dirty="0">
                  <a:solidFill>
                    <a:srgbClr val="7F7F7F"/>
                  </a:solidFill>
                  <a:latin typeface="Arial Narrow" panose="020B0606020202030204" pitchFamily="34" charset="0"/>
                </a:endParaRPr>
              </a:p>
            </c:rich>
          </c:tx>
          <c:layout>
            <c:manualLayout>
              <c:xMode val="edge"/>
              <c:yMode val="edge"/>
              <c:x val="1.736111111111111E-3"/>
              <c:y val="0.23188656496062993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solidFill>
                  <a:srgbClr val="7F7F7F"/>
                </a:solidFill>
                <a:latin typeface="Arial Narrow" panose="020B0606020202030204" pitchFamily="34" charset="0"/>
              </a:defRPr>
            </a:pPr>
            <a:endParaRPr lang="en-US"/>
          </a:p>
        </c:txPr>
        <c:crossAx val="7341670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2481C4A-3A0B-4C4F-9442-FF53E4CBF742}" type="doc">
      <dgm:prSet loTypeId="urn:microsoft.com/office/officeart/2005/8/layout/pyramid1" loCatId="pyramid" qsTypeId="urn:microsoft.com/office/officeart/2005/8/quickstyle/simple2" qsCatId="simple" csTypeId="urn:microsoft.com/office/officeart/2005/8/colors/colorful2" csCatId="colorful" phldr="1"/>
      <dgm:spPr/>
    </dgm:pt>
    <dgm:pt modelId="{765D95A2-3BBA-493D-A6AA-CB4AEBFBBD70}">
      <dgm:prSet phldrT="[Text]" custT="1"/>
      <dgm:spPr>
        <a:solidFill>
          <a:srgbClr val="0F2855"/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 dirty="0" smtClean="0">
            <a:solidFill>
              <a:schemeClr val="bg1"/>
            </a:solidFill>
          </a:endParaRPr>
        </a:p>
        <a:p>
          <a:pPr>
            <a:lnSpc>
              <a:spcPct val="150000"/>
            </a:lnSpc>
            <a:spcAft>
              <a:spcPts val="0"/>
            </a:spcAft>
          </a:pPr>
          <a:r>
            <a:rPr lang="en-US" sz="1800" b="1" dirty="0" smtClean="0">
              <a:solidFill>
                <a:schemeClr val="bg1"/>
              </a:solidFill>
              <a:latin typeface="Arial Narrow" panose="020B0606020202030204" pitchFamily="34" charset="0"/>
            </a:rPr>
            <a:t>528</a:t>
          </a:r>
        </a:p>
        <a:p>
          <a:pPr>
            <a:lnSpc>
              <a:spcPct val="150000"/>
            </a:lnSpc>
            <a:spcAft>
              <a:spcPts val="0"/>
            </a:spcAft>
          </a:pPr>
          <a:r>
            <a:rPr lang="en-US" sz="1800" b="1" dirty="0" smtClean="0">
              <a:solidFill>
                <a:schemeClr val="bg1"/>
              </a:solidFill>
              <a:latin typeface="Arial Narrow" panose="020B0606020202030204" pitchFamily="34" charset="0"/>
            </a:rPr>
            <a:t>Deaths</a:t>
          </a:r>
          <a:r>
            <a:rPr lang="en-US" sz="1800" b="1" baseline="30000" dirty="0" smtClean="0">
              <a:solidFill>
                <a:schemeClr val="bg1"/>
              </a:solidFill>
              <a:latin typeface="Arial Narrow" panose="020B0606020202030204" pitchFamily="34" charset="0"/>
            </a:rPr>
            <a:t>1</a:t>
          </a:r>
          <a:r>
            <a:rPr lang="en-US" sz="1800" b="0" dirty="0" smtClean="0">
              <a:solidFill>
                <a:schemeClr val="bg1"/>
              </a:solidFill>
              <a:latin typeface="Arial Narrow" panose="020B0606020202030204" pitchFamily="34" charset="0"/>
            </a:rPr>
            <a:t> </a:t>
          </a:r>
          <a:br>
            <a:rPr lang="en-US" sz="1800" b="0" dirty="0" smtClean="0">
              <a:solidFill>
                <a:schemeClr val="bg1"/>
              </a:solidFill>
              <a:latin typeface="Arial Narrow" panose="020B0606020202030204" pitchFamily="34" charset="0"/>
            </a:rPr>
          </a:br>
          <a:r>
            <a:rPr lang="en-US" sz="1800" b="0" i="1" dirty="0" smtClean="0">
              <a:solidFill>
                <a:schemeClr val="bg1"/>
              </a:solidFill>
              <a:latin typeface="Arial Narrow" panose="020B0606020202030204" pitchFamily="34" charset="0"/>
            </a:rPr>
            <a:t>52 / 100,000</a:t>
          </a:r>
          <a:endParaRPr lang="en-US" sz="1800" b="0" i="1" dirty="0">
            <a:solidFill>
              <a:schemeClr val="bg1"/>
            </a:solidFill>
            <a:latin typeface="Arial Narrow" panose="020B0606020202030204" pitchFamily="34" charset="0"/>
          </a:endParaRPr>
        </a:p>
      </dgm:t>
    </dgm:pt>
    <dgm:pt modelId="{6AE298B1-B48E-4DE0-B0BE-6AD0E33EAD0F}" type="parTrans" cxnId="{1FC5C79F-A811-4ABE-B584-ED177153AE06}">
      <dgm:prSet/>
      <dgm:spPr/>
      <dgm:t>
        <a:bodyPr/>
        <a:lstStyle/>
        <a:p>
          <a:endParaRPr lang="en-US" sz="1200"/>
        </a:p>
      </dgm:t>
    </dgm:pt>
    <dgm:pt modelId="{3F47B794-0F17-4DE8-BE96-5B4EF2E1738E}" type="sibTrans" cxnId="{1FC5C79F-A811-4ABE-B584-ED177153AE06}">
      <dgm:prSet/>
      <dgm:spPr/>
      <dgm:t>
        <a:bodyPr/>
        <a:lstStyle/>
        <a:p>
          <a:endParaRPr lang="en-US" sz="1200"/>
        </a:p>
      </dgm:t>
    </dgm:pt>
    <dgm:pt modelId="{A1318438-D8DA-4220-A22E-F40718E58C14}">
      <dgm:prSet phldrT="[Text]" custT="1"/>
      <dgm:spPr>
        <a:solidFill>
          <a:srgbClr val="0F2855"/>
        </a:solidFill>
      </dgm:spPr>
      <dgm:t>
        <a:bodyPr/>
        <a:lstStyle/>
        <a:p>
          <a:pPr>
            <a:lnSpc>
              <a:spcPct val="150000"/>
            </a:lnSpc>
            <a:spcAft>
              <a:spcPts val="0"/>
            </a:spcAft>
          </a:pPr>
          <a:r>
            <a:rPr lang="en-US" sz="1800" b="1" dirty="0" smtClean="0">
              <a:solidFill>
                <a:schemeClr val="bg1"/>
              </a:solidFill>
              <a:latin typeface="Arial Narrow" panose="020B0606020202030204" pitchFamily="34" charset="0"/>
            </a:rPr>
            <a:t>23,772</a:t>
          </a:r>
        </a:p>
        <a:p>
          <a:pPr>
            <a:lnSpc>
              <a:spcPct val="150000"/>
            </a:lnSpc>
            <a:spcAft>
              <a:spcPts val="0"/>
            </a:spcAft>
          </a:pPr>
          <a:r>
            <a:rPr lang="en-US" sz="1800" b="1" dirty="0" smtClean="0">
              <a:solidFill>
                <a:schemeClr val="bg1"/>
              </a:solidFill>
              <a:latin typeface="Arial Narrow" panose="020B0606020202030204" pitchFamily="34" charset="0"/>
            </a:rPr>
            <a:t>Hospital Stays</a:t>
          </a:r>
          <a:r>
            <a:rPr lang="en-US" sz="1800" b="1" baseline="30000" dirty="0" smtClean="0">
              <a:solidFill>
                <a:schemeClr val="bg1"/>
              </a:solidFill>
              <a:latin typeface="Arial Narrow" panose="020B0606020202030204" pitchFamily="34" charset="0"/>
            </a:rPr>
            <a:t>2</a:t>
          </a:r>
          <a:r>
            <a:rPr lang="en-US" sz="1800" b="1" dirty="0" smtClean="0">
              <a:solidFill>
                <a:schemeClr val="bg1"/>
              </a:solidFill>
              <a:latin typeface="Arial Narrow" panose="020B0606020202030204" pitchFamily="34" charset="0"/>
            </a:rPr>
            <a:t/>
          </a:r>
          <a:br>
            <a:rPr lang="en-US" sz="1800" b="1" dirty="0" smtClean="0">
              <a:solidFill>
                <a:schemeClr val="bg1"/>
              </a:solidFill>
              <a:latin typeface="Arial Narrow" panose="020B0606020202030204" pitchFamily="34" charset="0"/>
            </a:rPr>
          </a:br>
          <a:r>
            <a:rPr lang="en-US" sz="1800" b="0" i="1" dirty="0" smtClean="0">
              <a:solidFill>
                <a:schemeClr val="bg1"/>
              </a:solidFill>
              <a:latin typeface="Arial Narrow" panose="020B0606020202030204" pitchFamily="34" charset="0"/>
            </a:rPr>
            <a:t>2,274 / 100,000 </a:t>
          </a:r>
          <a:endParaRPr lang="en-US" sz="1800" b="0" i="1" dirty="0">
            <a:solidFill>
              <a:schemeClr val="bg1"/>
            </a:solidFill>
            <a:latin typeface="Arial Narrow" panose="020B0606020202030204" pitchFamily="34" charset="0"/>
          </a:endParaRPr>
        </a:p>
      </dgm:t>
    </dgm:pt>
    <dgm:pt modelId="{4317468A-8E15-42AB-813B-F821F2BAF599}" type="parTrans" cxnId="{EC3DB62D-0609-4CC8-ABF9-87C2BE4E1D34}">
      <dgm:prSet/>
      <dgm:spPr/>
      <dgm:t>
        <a:bodyPr/>
        <a:lstStyle/>
        <a:p>
          <a:endParaRPr lang="en-US" sz="1200"/>
        </a:p>
      </dgm:t>
    </dgm:pt>
    <dgm:pt modelId="{156BC9BF-9F41-4691-8D41-7E377F12E77C}" type="sibTrans" cxnId="{EC3DB62D-0609-4CC8-ABF9-87C2BE4E1D34}">
      <dgm:prSet/>
      <dgm:spPr/>
      <dgm:t>
        <a:bodyPr/>
        <a:lstStyle/>
        <a:p>
          <a:endParaRPr lang="en-US" sz="1200"/>
        </a:p>
      </dgm:t>
    </dgm:pt>
    <dgm:pt modelId="{4F0BE123-4502-48EA-8A10-4AC62A360AA5}">
      <dgm:prSet phldrT="[Text]" custT="1"/>
      <dgm:spPr>
        <a:solidFill>
          <a:srgbClr val="0F2855"/>
        </a:solidFill>
      </dgm:spPr>
      <dgm:t>
        <a:bodyPr bIns="365760" anchor="ctr" anchorCtr="1"/>
        <a:lstStyle/>
        <a:p>
          <a:pPr algn="ctr">
            <a:lnSpc>
              <a:spcPct val="150000"/>
            </a:lnSpc>
            <a:spcAft>
              <a:spcPts val="0"/>
            </a:spcAft>
          </a:pPr>
          <a:r>
            <a:rPr lang="en-US" sz="1800" b="1" dirty="0" smtClean="0">
              <a:solidFill>
                <a:schemeClr val="bg1"/>
              </a:solidFill>
              <a:latin typeface="Arial Narrow" panose="020B0606020202030204" pitchFamily="34" charset="0"/>
            </a:rPr>
            <a:t/>
          </a:r>
          <a:br>
            <a:rPr lang="en-US" sz="1800" b="1" dirty="0" smtClean="0">
              <a:solidFill>
                <a:schemeClr val="bg1"/>
              </a:solidFill>
              <a:latin typeface="Arial Narrow" panose="020B0606020202030204" pitchFamily="34" charset="0"/>
            </a:rPr>
          </a:br>
          <a:r>
            <a:rPr lang="en-US" sz="1800" b="1" dirty="0" smtClean="0">
              <a:solidFill>
                <a:schemeClr val="bg1"/>
              </a:solidFill>
              <a:latin typeface="Arial Narrow" panose="020B0606020202030204" pitchFamily="34" charset="0"/>
            </a:rPr>
            <a:t>51,322</a:t>
          </a:r>
          <a:endParaRPr lang="en-US" sz="1800" b="1" dirty="0">
            <a:solidFill>
              <a:schemeClr val="bg1"/>
            </a:solidFill>
            <a:latin typeface="Arial Narrow" panose="020B0606020202030204" pitchFamily="34" charset="0"/>
          </a:endParaRPr>
        </a:p>
        <a:p>
          <a:pPr algn="ctr">
            <a:lnSpc>
              <a:spcPct val="150000"/>
            </a:lnSpc>
            <a:spcAft>
              <a:spcPts val="0"/>
            </a:spcAft>
          </a:pPr>
          <a:r>
            <a:rPr lang="en-US" sz="1800" b="1" dirty="0">
              <a:solidFill>
                <a:schemeClr val="bg1"/>
              </a:solidFill>
              <a:latin typeface="Arial Narrow" panose="020B0606020202030204" pitchFamily="34" charset="0"/>
            </a:rPr>
            <a:t>Emergency Department </a:t>
          </a:r>
          <a:r>
            <a:rPr lang="en-US" sz="1800" b="1" dirty="0" smtClean="0">
              <a:solidFill>
                <a:schemeClr val="bg1"/>
              </a:solidFill>
              <a:latin typeface="Arial Narrow" panose="020B0606020202030204" pitchFamily="34" charset="0"/>
            </a:rPr>
            <a:t>Visits</a:t>
          </a:r>
          <a:r>
            <a:rPr lang="en-US" sz="1800" b="1" baseline="30000" dirty="0" smtClean="0">
              <a:solidFill>
                <a:schemeClr val="bg1"/>
              </a:solidFill>
              <a:latin typeface="Arial Narrow" panose="020B0606020202030204" pitchFamily="34" charset="0"/>
            </a:rPr>
            <a:t>2</a:t>
          </a:r>
          <a:r>
            <a:rPr lang="en-US" sz="1800" b="1" dirty="0" smtClean="0">
              <a:solidFill>
                <a:schemeClr val="bg1"/>
              </a:solidFill>
              <a:latin typeface="Arial Narrow" panose="020B0606020202030204" pitchFamily="34" charset="0"/>
            </a:rPr>
            <a:t/>
          </a:r>
          <a:br>
            <a:rPr lang="en-US" sz="1800" b="1" dirty="0" smtClean="0">
              <a:solidFill>
                <a:schemeClr val="bg1"/>
              </a:solidFill>
              <a:latin typeface="Arial Narrow" panose="020B0606020202030204" pitchFamily="34" charset="0"/>
            </a:rPr>
          </a:br>
          <a:r>
            <a:rPr lang="en-US" sz="1800" b="0" i="1" dirty="0" smtClean="0">
              <a:solidFill>
                <a:schemeClr val="bg1"/>
              </a:solidFill>
              <a:latin typeface="Arial Narrow" panose="020B0606020202030204" pitchFamily="34" charset="0"/>
            </a:rPr>
            <a:t>4,910 / 100,000</a:t>
          </a:r>
          <a:r>
            <a:rPr lang="en-US" sz="1800" b="1" i="1" dirty="0" smtClean="0">
              <a:solidFill>
                <a:schemeClr val="bg1"/>
              </a:solidFill>
              <a:latin typeface="Arial Narrow" panose="020B0606020202030204" pitchFamily="34" charset="0"/>
            </a:rPr>
            <a:t> </a:t>
          </a:r>
          <a:endParaRPr lang="en-US" sz="1800" b="1" i="1" dirty="0">
            <a:solidFill>
              <a:schemeClr val="bg1"/>
            </a:solidFill>
            <a:latin typeface="Arial Narrow" panose="020B0606020202030204" pitchFamily="34" charset="0"/>
          </a:endParaRPr>
        </a:p>
      </dgm:t>
    </dgm:pt>
    <dgm:pt modelId="{C7226608-701A-400A-9B17-D6F6EF5C1FB6}" type="parTrans" cxnId="{263997E0-6023-4894-A300-3D545398D5AE}">
      <dgm:prSet/>
      <dgm:spPr/>
      <dgm:t>
        <a:bodyPr/>
        <a:lstStyle/>
        <a:p>
          <a:endParaRPr lang="en-US" sz="1200"/>
        </a:p>
      </dgm:t>
    </dgm:pt>
    <dgm:pt modelId="{184ED725-C0D8-41C1-B554-F5CADDD15061}" type="sibTrans" cxnId="{263997E0-6023-4894-A300-3D545398D5AE}">
      <dgm:prSet/>
      <dgm:spPr/>
      <dgm:t>
        <a:bodyPr/>
        <a:lstStyle/>
        <a:p>
          <a:endParaRPr lang="en-US" sz="1200"/>
        </a:p>
      </dgm:t>
    </dgm:pt>
    <dgm:pt modelId="{43A35D34-F05F-41DA-978D-69CAC385C503}" type="pres">
      <dgm:prSet presAssocID="{A2481C4A-3A0B-4C4F-9442-FF53E4CBF742}" presName="Name0" presStyleCnt="0">
        <dgm:presLayoutVars>
          <dgm:dir/>
          <dgm:animLvl val="lvl"/>
          <dgm:resizeHandles val="exact"/>
        </dgm:presLayoutVars>
      </dgm:prSet>
      <dgm:spPr/>
    </dgm:pt>
    <dgm:pt modelId="{49A7A2AB-B3F0-4C2D-BF24-BCEDC4F954C0}" type="pres">
      <dgm:prSet presAssocID="{765D95A2-3BBA-493D-A6AA-CB4AEBFBBD70}" presName="Name8" presStyleCnt="0"/>
      <dgm:spPr/>
    </dgm:pt>
    <dgm:pt modelId="{ACC95458-7930-4614-A317-DF091645971D}" type="pres">
      <dgm:prSet presAssocID="{765D95A2-3BBA-493D-A6AA-CB4AEBFBBD70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E4D9F5-B74A-4D17-85C9-33CE70BF519A}" type="pres">
      <dgm:prSet presAssocID="{765D95A2-3BBA-493D-A6AA-CB4AEBFBBD7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16C859-1F17-4BE3-A424-9572DF545B95}" type="pres">
      <dgm:prSet presAssocID="{A1318438-D8DA-4220-A22E-F40718E58C14}" presName="Name8" presStyleCnt="0"/>
      <dgm:spPr/>
    </dgm:pt>
    <dgm:pt modelId="{D46CD533-55F3-451D-A239-5BCBD20D2138}" type="pres">
      <dgm:prSet presAssocID="{A1318438-D8DA-4220-A22E-F40718E58C14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0F0BD0-1B1A-41D7-B1A3-9AAB37188009}" type="pres">
      <dgm:prSet presAssocID="{A1318438-D8DA-4220-A22E-F40718E58C1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D2E135-C621-413D-9F60-256CFEBB1BB1}" type="pres">
      <dgm:prSet presAssocID="{4F0BE123-4502-48EA-8A10-4AC62A360AA5}" presName="Name8" presStyleCnt="0"/>
      <dgm:spPr/>
    </dgm:pt>
    <dgm:pt modelId="{BCAA48C1-3D56-413A-852C-52097F57DAE7}" type="pres">
      <dgm:prSet presAssocID="{4F0BE123-4502-48EA-8A10-4AC62A360AA5}" presName="level" presStyleLbl="node1" presStyleIdx="2" presStyleCnt="3" custLinFactNeighborY="237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7445F1-BBC2-47F9-BFAC-80BDF4E83B4B}" type="pres">
      <dgm:prSet presAssocID="{4F0BE123-4502-48EA-8A10-4AC62A360AA5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FC5C79F-A811-4ABE-B584-ED177153AE06}" srcId="{A2481C4A-3A0B-4C4F-9442-FF53E4CBF742}" destId="{765D95A2-3BBA-493D-A6AA-CB4AEBFBBD70}" srcOrd="0" destOrd="0" parTransId="{6AE298B1-B48E-4DE0-B0BE-6AD0E33EAD0F}" sibTransId="{3F47B794-0F17-4DE8-BE96-5B4EF2E1738E}"/>
    <dgm:cxn modelId="{0489F740-10F5-4469-9521-62A34A13AF80}" type="presOf" srcId="{765D95A2-3BBA-493D-A6AA-CB4AEBFBBD70}" destId="{ACC95458-7930-4614-A317-DF091645971D}" srcOrd="0" destOrd="0" presId="urn:microsoft.com/office/officeart/2005/8/layout/pyramid1"/>
    <dgm:cxn modelId="{13DE78EC-D13C-4022-8703-9139673786E6}" type="presOf" srcId="{A1318438-D8DA-4220-A22E-F40718E58C14}" destId="{F30F0BD0-1B1A-41D7-B1A3-9AAB37188009}" srcOrd="1" destOrd="0" presId="urn:microsoft.com/office/officeart/2005/8/layout/pyramid1"/>
    <dgm:cxn modelId="{B4D1CA6F-AFD3-421F-A75E-B3C552B8D66C}" type="presOf" srcId="{A1318438-D8DA-4220-A22E-F40718E58C14}" destId="{D46CD533-55F3-451D-A239-5BCBD20D2138}" srcOrd="0" destOrd="0" presId="urn:microsoft.com/office/officeart/2005/8/layout/pyramid1"/>
    <dgm:cxn modelId="{EC3DB62D-0609-4CC8-ABF9-87C2BE4E1D34}" srcId="{A2481C4A-3A0B-4C4F-9442-FF53E4CBF742}" destId="{A1318438-D8DA-4220-A22E-F40718E58C14}" srcOrd="1" destOrd="0" parTransId="{4317468A-8E15-42AB-813B-F821F2BAF599}" sibTransId="{156BC9BF-9F41-4691-8D41-7E377F12E77C}"/>
    <dgm:cxn modelId="{CA021D05-7E55-45BA-8189-409B3521E2C2}" type="presOf" srcId="{A2481C4A-3A0B-4C4F-9442-FF53E4CBF742}" destId="{43A35D34-F05F-41DA-978D-69CAC385C503}" srcOrd="0" destOrd="0" presId="urn:microsoft.com/office/officeart/2005/8/layout/pyramid1"/>
    <dgm:cxn modelId="{263997E0-6023-4894-A300-3D545398D5AE}" srcId="{A2481C4A-3A0B-4C4F-9442-FF53E4CBF742}" destId="{4F0BE123-4502-48EA-8A10-4AC62A360AA5}" srcOrd="2" destOrd="0" parTransId="{C7226608-701A-400A-9B17-D6F6EF5C1FB6}" sibTransId="{184ED725-C0D8-41C1-B554-F5CADDD15061}"/>
    <dgm:cxn modelId="{375461BB-EB3C-4483-8565-5668EBD972FF}" type="presOf" srcId="{765D95A2-3BBA-493D-A6AA-CB4AEBFBBD70}" destId="{47E4D9F5-B74A-4D17-85C9-33CE70BF519A}" srcOrd="1" destOrd="0" presId="urn:microsoft.com/office/officeart/2005/8/layout/pyramid1"/>
    <dgm:cxn modelId="{9DD90079-3689-4CDA-B615-BB7BC30FD4D9}" type="presOf" srcId="{4F0BE123-4502-48EA-8A10-4AC62A360AA5}" destId="{BCAA48C1-3D56-413A-852C-52097F57DAE7}" srcOrd="0" destOrd="0" presId="urn:microsoft.com/office/officeart/2005/8/layout/pyramid1"/>
    <dgm:cxn modelId="{BA6F0FFD-1DB7-4C8B-BEAA-E0C27DA997E1}" type="presOf" srcId="{4F0BE123-4502-48EA-8A10-4AC62A360AA5}" destId="{B47445F1-BBC2-47F9-BFAC-80BDF4E83B4B}" srcOrd="1" destOrd="0" presId="urn:microsoft.com/office/officeart/2005/8/layout/pyramid1"/>
    <dgm:cxn modelId="{24D462E5-2ACE-4116-A3C0-8493D5AF9848}" type="presParOf" srcId="{43A35D34-F05F-41DA-978D-69CAC385C503}" destId="{49A7A2AB-B3F0-4C2D-BF24-BCEDC4F954C0}" srcOrd="0" destOrd="0" presId="urn:microsoft.com/office/officeart/2005/8/layout/pyramid1"/>
    <dgm:cxn modelId="{CF14C454-DBD5-4ABA-99C6-D8CBFC4C8685}" type="presParOf" srcId="{49A7A2AB-B3F0-4C2D-BF24-BCEDC4F954C0}" destId="{ACC95458-7930-4614-A317-DF091645971D}" srcOrd="0" destOrd="0" presId="urn:microsoft.com/office/officeart/2005/8/layout/pyramid1"/>
    <dgm:cxn modelId="{98F52F54-0278-4FA2-B9F9-7D0F234524ED}" type="presParOf" srcId="{49A7A2AB-B3F0-4C2D-BF24-BCEDC4F954C0}" destId="{47E4D9F5-B74A-4D17-85C9-33CE70BF519A}" srcOrd="1" destOrd="0" presId="urn:microsoft.com/office/officeart/2005/8/layout/pyramid1"/>
    <dgm:cxn modelId="{4BBDF257-0019-42DA-A5EC-D78886C30289}" type="presParOf" srcId="{43A35D34-F05F-41DA-978D-69CAC385C503}" destId="{2116C859-1F17-4BE3-A424-9572DF545B95}" srcOrd="1" destOrd="0" presId="urn:microsoft.com/office/officeart/2005/8/layout/pyramid1"/>
    <dgm:cxn modelId="{0A3A6595-44F3-40ED-AD54-F37EE28252AA}" type="presParOf" srcId="{2116C859-1F17-4BE3-A424-9572DF545B95}" destId="{D46CD533-55F3-451D-A239-5BCBD20D2138}" srcOrd="0" destOrd="0" presId="urn:microsoft.com/office/officeart/2005/8/layout/pyramid1"/>
    <dgm:cxn modelId="{7F8F2F01-AFF4-4AED-B174-185E126E0C2A}" type="presParOf" srcId="{2116C859-1F17-4BE3-A424-9572DF545B95}" destId="{F30F0BD0-1B1A-41D7-B1A3-9AAB37188009}" srcOrd="1" destOrd="0" presId="urn:microsoft.com/office/officeart/2005/8/layout/pyramid1"/>
    <dgm:cxn modelId="{4CF0A66B-AF17-4235-95D3-48B945C0DA29}" type="presParOf" srcId="{43A35D34-F05F-41DA-978D-69CAC385C503}" destId="{22D2E135-C621-413D-9F60-256CFEBB1BB1}" srcOrd="2" destOrd="0" presId="urn:microsoft.com/office/officeart/2005/8/layout/pyramid1"/>
    <dgm:cxn modelId="{AFFB2E94-0AB5-4662-B135-6819B4C42974}" type="presParOf" srcId="{22D2E135-C621-413D-9F60-256CFEBB1BB1}" destId="{BCAA48C1-3D56-413A-852C-52097F57DAE7}" srcOrd="0" destOrd="0" presId="urn:microsoft.com/office/officeart/2005/8/layout/pyramid1"/>
    <dgm:cxn modelId="{EE724509-6579-457A-9C3A-325A1D8120DC}" type="presParOf" srcId="{22D2E135-C621-413D-9F60-256CFEBB1BB1}" destId="{B47445F1-BBC2-47F9-BFAC-80BDF4E83B4B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A2481C4A-3A0B-4C4F-9442-FF53E4CBF742}" type="doc">
      <dgm:prSet loTypeId="urn:microsoft.com/office/officeart/2005/8/layout/pyramid1" loCatId="pyramid" qsTypeId="urn:microsoft.com/office/officeart/2005/8/quickstyle/simple2" qsCatId="simple" csTypeId="urn:microsoft.com/office/officeart/2005/8/colors/colorful2" csCatId="colorful" phldr="1"/>
      <dgm:spPr/>
    </dgm:pt>
    <dgm:pt modelId="{765D95A2-3BBA-493D-A6AA-CB4AEBFBBD70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 dirty="0" smtClean="0">
            <a:solidFill>
              <a:schemeClr val="bg1"/>
            </a:solidFill>
          </a:endParaRPr>
        </a:p>
      </dgm:t>
    </dgm:pt>
    <dgm:pt modelId="{6AE298B1-B48E-4DE0-B0BE-6AD0E33EAD0F}" type="parTrans" cxnId="{1FC5C79F-A811-4ABE-B584-ED177153AE06}">
      <dgm:prSet/>
      <dgm:spPr/>
      <dgm:t>
        <a:bodyPr/>
        <a:lstStyle/>
        <a:p>
          <a:endParaRPr lang="en-US" sz="1200"/>
        </a:p>
      </dgm:t>
    </dgm:pt>
    <dgm:pt modelId="{3F47B794-0F17-4DE8-BE96-5B4EF2E1738E}" type="sibTrans" cxnId="{1FC5C79F-A811-4ABE-B584-ED177153AE06}">
      <dgm:prSet/>
      <dgm:spPr/>
      <dgm:t>
        <a:bodyPr/>
        <a:lstStyle/>
        <a:p>
          <a:endParaRPr lang="en-US" sz="1200"/>
        </a:p>
      </dgm:t>
    </dgm:pt>
    <dgm:pt modelId="{D0012061-C9A7-47B6-9D2C-226201816428}">
      <dgm:prSet phldrT="[Text]" custT="1"/>
      <dgm:spPr>
        <a:solidFill>
          <a:srgbClr val="0F2855"/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 dirty="0" smtClean="0">
            <a:solidFill>
              <a:schemeClr val="bg1"/>
            </a:solidFill>
          </a:endParaRPr>
        </a:p>
      </dgm:t>
    </dgm:pt>
    <dgm:pt modelId="{CB13E1F2-051F-400A-A8AD-6E2E72B98F46}" type="parTrans" cxnId="{CD1E5285-DE57-4DB6-917E-25ADC708FB8E}">
      <dgm:prSet/>
      <dgm:spPr/>
      <dgm:t>
        <a:bodyPr/>
        <a:lstStyle/>
        <a:p>
          <a:endParaRPr lang="en-US"/>
        </a:p>
      </dgm:t>
    </dgm:pt>
    <dgm:pt modelId="{D2AA62DB-A370-4E7E-A496-53A0087614CD}" type="sibTrans" cxnId="{CD1E5285-DE57-4DB6-917E-25ADC708FB8E}">
      <dgm:prSet/>
      <dgm:spPr/>
      <dgm:t>
        <a:bodyPr/>
        <a:lstStyle/>
        <a:p>
          <a:endParaRPr lang="en-US"/>
        </a:p>
      </dgm:t>
    </dgm:pt>
    <dgm:pt modelId="{59FC3DE2-E2F6-46DA-93D0-E09650387EEE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 dirty="0" smtClean="0">
            <a:solidFill>
              <a:schemeClr val="bg1"/>
            </a:solidFill>
          </a:endParaRPr>
        </a:p>
      </dgm:t>
    </dgm:pt>
    <dgm:pt modelId="{9288791D-90B0-487E-A8C7-F7B5ABA9AD74}" type="parTrans" cxnId="{D381FB02-2C50-486B-A1C1-8862EF5B9A2A}">
      <dgm:prSet/>
      <dgm:spPr/>
      <dgm:t>
        <a:bodyPr/>
        <a:lstStyle/>
        <a:p>
          <a:endParaRPr lang="en-US"/>
        </a:p>
      </dgm:t>
    </dgm:pt>
    <dgm:pt modelId="{5DCEF6E6-CCE5-4B6B-A4D4-113C0C480B69}" type="sibTrans" cxnId="{D381FB02-2C50-486B-A1C1-8862EF5B9A2A}">
      <dgm:prSet/>
      <dgm:spPr/>
      <dgm:t>
        <a:bodyPr/>
        <a:lstStyle/>
        <a:p>
          <a:endParaRPr lang="en-US"/>
        </a:p>
      </dgm:t>
    </dgm:pt>
    <dgm:pt modelId="{43A35D34-F05F-41DA-978D-69CAC385C503}" type="pres">
      <dgm:prSet presAssocID="{A2481C4A-3A0B-4C4F-9442-FF53E4CBF742}" presName="Name0" presStyleCnt="0">
        <dgm:presLayoutVars>
          <dgm:dir/>
          <dgm:animLvl val="lvl"/>
          <dgm:resizeHandles val="exact"/>
        </dgm:presLayoutVars>
      </dgm:prSet>
      <dgm:spPr/>
    </dgm:pt>
    <dgm:pt modelId="{474200A1-6A62-4578-88CE-841DB8CBD55F}" type="pres">
      <dgm:prSet presAssocID="{D0012061-C9A7-47B6-9D2C-226201816428}" presName="Name8" presStyleCnt="0"/>
      <dgm:spPr/>
    </dgm:pt>
    <dgm:pt modelId="{3803EC90-4A71-4EBC-BDC1-CA4EB7A16666}" type="pres">
      <dgm:prSet presAssocID="{D0012061-C9A7-47B6-9D2C-226201816428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473F3A-25E4-41BD-9CDA-18A128E01597}" type="pres">
      <dgm:prSet presAssocID="{D0012061-C9A7-47B6-9D2C-22620181642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656C6C-B695-4ED3-AD2D-FBF4BA7A46CA}" type="pres">
      <dgm:prSet presAssocID="{59FC3DE2-E2F6-46DA-93D0-E09650387EEE}" presName="Name8" presStyleCnt="0"/>
      <dgm:spPr/>
    </dgm:pt>
    <dgm:pt modelId="{124CE544-70F3-4C1E-8D04-5B24215B56A5}" type="pres">
      <dgm:prSet presAssocID="{59FC3DE2-E2F6-46DA-93D0-E09650387EEE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9870EB-0C7C-400D-8ED7-D28CC40AB67A}" type="pres">
      <dgm:prSet presAssocID="{59FC3DE2-E2F6-46DA-93D0-E09650387EE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A7A2AB-B3F0-4C2D-BF24-BCEDC4F954C0}" type="pres">
      <dgm:prSet presAssocID="{765D95A2-3BBA-493D-A6AA-CB4AEBFBBD70}" presName="Name8" presStyleCnt="0"/>
      <dgm:spPr/>
    </dgm:pt>
    <dgm:pt modelId="{ACC95458-7930-4614-A317-DF091645971D}" type="pres">
      <dgm:prSet presAssocID="{765D95A2-3BBA-493D-A6AA-CB4AEBFBBD70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E4D9F5-B74A-4D17-85C9-33CE70BF519A}" type="pres">
      <dgm:prSet presAssocID="{765D95A2-3BBA-493D-A6AA-CB4AEBFBBD7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104EDA8-6484-494B-83B3-FACD00F04896}" type="presOf" srcId="{A2481C4A-3A0B-4C4F-9442-FF53E4CBF742}" destId="{43A35D34-F05F-41DA-978D-69CAC385C503}" srcOrd="0" destOrd="0" presId="urn:microsoft.com/office/officeart/2005/8/layout/pyramid1"/>
    <dgm:cxn modelId="{63CFE350-D0E6-4433-BF97-477AB0BFC691}" type="presOf" srcId="{765D95A2-3BBA-493D-A6AA-CB4AEBFBBD70}" destId="{ACC95458-7930-4614-A317-DF091645971D}" srcOrd="0" destOrd="0" presId="urn:microsoft.com/office/officeart/2005/8/layout/pyramid1"/>
    <dgm:cxn modelId="{1FC5C79F-A811-4ABE-B584-ED177153AE06}" srcId="{A2481C4A-3A0B-4C4F-9442-FF53E4CBF742}" destId="{765D95A2-3BBA-493D-A6AA-CB4AEBFBBD70}" srcOrd="2" destOrd="0" parTransId="{6AE298B1-B48E-4DE0-B0BE-6AD0E33EAD0F}" sibTransId="{3F47B794-0F17-4DE8-BE96-5B4EF2E1738E}"/>
    <dgm:cxn modelId="{EC21E8D3-68A9-4727-ABA5-FC680392ABD7}" type="presOf" srcId="{59FC3DE2-E2F6-46DA-93D0-E09650387EEE}" destId="{6C9870EB-0C7C-400D-8ED7-D28CC40AB67A}" srcOrd="1" destOrd="0" presId="urn:microsoft.com/office/officeart/2005/8/layout/pyramid1"/>
    <dgm:cxn modelId="{D381FB02-2C50-486B-A1C1-8862EF5B9A2A}" srcId="{A2481C4A-3A0B-4C4F-9442-FF53E4CBF742}" destId="{59FC3DE2-E2F6-46DA-93D0-E09650387EEE}" srcOrd="1" destOrd="0" parTransId="{9288791D-90B0-487E-A8C7-F7B5ABA9AD74}" sibTransId="{5DCEF6E6-CCE5-4B6B-A4D4-113C0C480B69}"/>
    <dgm:cxn modelId="{CD1E5285-DE57-4DB6-917E-25ADC708FB8E}" srcId="{A2481C4A-3A0B-4C4F-9442-FF53E4CBF742}" destId="{D0012061-C9A7-47B6-9D2C-226201816428}" srcOrd="0" destOrd="0" parTransId="{CB13E1F2-051F-400A-A8AD-6E2E72B98F46}" sibTransId="{D2AA62DB-A370-4E7E-A496-53A0087614CD}"/>
    <dgm:cxn modelId="{6C81E9B4-61B3-4670-A9A5-4469B77C11CC}" type="presOf" srcId="{59FC3DE2-E2F6-46DA-93D0-E09650387EEE}" destId="{124CE544-70F3-4C1E-8D04-5B24215B56A5}" srcOrd="0" destOrd="0" presId="urn:microsoft.com/office/officeart/2005/8/layout/pyramid1"/>
    <dgm:cxn modelId="{0907EF8A-E2E5-429C-908B-B9E69911A02B}" type="presOf" srcId="{765D95A2-3BBA-493D-A6AA-CB4AEBFBBD70}" destId="{47E4D9F5-B74A-4D17-85C9-33CE70BF519A}" srcOrd="1" destOrd="0" presId="urn:microsoft.com/office/officeart/2005/8/layout/pyramid1"/>
    <dgm:cxn modelId="{22EFE3BC-99AD-4F71-8435-7E192D78B30D}" type="presOf" srcId="{D0012061-C9A7-47B6-9D2C-226201816428}" destId="{3803EC90-4A71-4EBC-BDC1-CA4EB7A16666}" srcOrd="0" destOrd="0" presId="urn:microsoft.com/office/officeart/2005/8/layout/pyramid1"/>
    <dgm:cxn modelId="{471701B5-E5B7-4248-A35E-8F5A6C2320AC}" type="presOf" srcId="{D0012061-C9A7-47B6-9D2C-226201816428}" destId="{39473F3A-25E4-41BD-9CDA-18A128E01597}" srcOrd="1" destOrd="0" presId="urn:microsoft.com/office/officeart/2005/8/layout/pyramid1"/>
    <dgm:cxn modelId="{4B30F8D2-8332-4EB4-B2EC-72B04C979C4B}" type="presParOf" srcId="{43A35D34-F05F-41DA-978D-69CAC385C503}" destId="{474200A1-6A62-4578-88CE-841DB8CBD55F}" srcOrd="0" destOrd="0" presId="urn:microsoft.com/office/officeart/2005/8/layout/pyramid1"/>
    <dgm:cxn modelId="{53E9F71F-ECE0-4431-8AD3-062369B95E47}" type="presParOf" srcId="{474200A1-6A62-4578-88CE-841DB8CBD55F}" destId="{3803EC90-4A71-4EBC-BDC1-CA4EB7A16666}" srcOrd="0" destOrd="0" presId="urn:microsoft.com/office/officeart/2005/8/layout/pyramid1"/>
    <dgm:cxn modelId="{B1446AF4-DB59-42B9-8202-B0E08515CBFF}" type="presParOf" srcId="{474200A1-6A62-4578-88CE-841DB8CBD55F}" destId="{39473F3A-25E4-41BD-9CDA-18A128E01597}" srcOrd="1" destOrd="0" presId="urn:microsoft.com/office/officeart/2005/8/layout/pyramid1"/>
    <dgm:cxn modelId="{A2B32941-27FF-4D70-954E-B88A496A9AAF}" type="presParOf" srcId="{43A35D34-F05F-41DA-978D-69CAC385C503}" destId="{F2656C6C-B695-4ED3-AD2D-FBF4BA7A46CA}" srcOrd="1" destOrd="0" presId="urn:microsoft.com/office/officeart/2005/8/layout/pyramid1"/>
    <dgm:cxn modelId="{FD2EC039-8141-4CCA-8527-0B9B19817627}" type="presParOf" srcId="{F2656C6C-B695-4ED3-AD2D-FBF4BA7A46CA}" destId="{124CE544-70F3-4C1E-8D04-5B24215B56A5}" srcOrd="0" destOrd="0" presId="urn:microsoft.com/office/officeart/2005/8/layout/pyramid1"/>
    <dgm:cxn modelId="{CA1BEA01-3418-4F6F-B8DD-728674DBBEC3}" type="presParOf" srcId="{F2656C6C-B695-4ED3-AD2D-FBF4BA7A46CA}" destId="{6C9870EB-0C7C-400D-8ED7-D28CC40AB67A}" srcOrd="1" destOrd="0" presId="urn:microsoft.com/office/officeart/2005/8/layout/pyramid1"/>
    <dgm:cxn modelId="{5008CBA6-F0A4-41F7-A7C2-AA122F7039B2}" type="presParOf" srcId="{43A35D34-F05F-41DA-978D-69CAC385C503}" destId="{49A7A2AB-B3F0-4C2D-BF24-BCEDC4F954C0}" srcOrd="2" destOrd="0" presId="urn:microsoft.com/office/officeart/2005/8/layout/pyramid1"/>
    <dgm:cxn modelId="{E74D511E-C82D-4B75-9019-EBE9CB1F4FEE}" type="presParOf" srcId="{49A7A2AB-B3F0-4C2D-BF24-BCEDC4F954C0}" destId="{ACC95458-7930-4614-A317-DF091645971D}" srcOrd="0" destOrd="0" presId="urn:microsoft.com/office/officeart/2005/8/layout/pyramid1"/>
    <dgm:cxn modelId="{985C0D49-6516-4E80-8465-7F8EE8F86712}" type="presParOf" srcId="{49A7A2AB-B3F0-4C2D-BF24-BCEDC4F954C0}" destId="{47E4D9F5-B74A-4D17-85C9-33CE70BF519A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A2481C4A-3A0B-4C4F-9442-FF53E4CBF742}" type="doc">
      <dgm:prSet loTypeId="urn:microsoft.com/office/officeart/2005/8/layout/pyramid1" loCatId="pyramid" qsTypeId="urn:microsoft.com/office/officeart/2005/8/quickstyle/simple2" qsCatId="simple" csTypeId="urn:microsoft.com/office/officeart/2005/8/colors/colorful2" csCatId="colorful" phldr="1"/>
      <dgm:spPr/>
    </dgm:pt>
    <dgm:pt modelId="{765D95A2-3BBA-493D-A6AA-CB4AEBFBBD70}">
      <dgm:prSet phldrT="[Text]" custT="1"/>
      <dgm:spPr>
        <a:solidFill>
          <a:srgbClr val="0F2855"/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 dirty="0" smtClean="0">
            <a:solidFill>
              <a:schemeClr val="bg1"/>
            </a:solidFill>
          </a:endParaRPr>
        </a:p>
      </dgm:t>
    </dgm:pt>
    <dgm:pt modelId="{6AE298B1-B48E-4DE0-B0BE-6AD0E33EAD0F}" type="parTrans" cxnId="{1FC5C79F-A811-4ABE-B584-ED177153AE06}">
      <dgm:prSet/>
      <dgm:spPr/>
      <dgm:t>
        <a:bodyPr/>
        <a:lstStyle/>
        <a:p>
          <a:endParaRPr lang="en-US" sz="1200"/>
        </a:p>
      </dgm:t>
    </dgm:pt>
    <dgm:pt modelId="{3F47B794-0F17-4DE8-BE96-5B4EF2E1738E}" type="sibTrans" cxnId="{1FC5C79F-A811-4ABE-B584-ED177153AE06}">
      <dgm:prSet/>
      <dgm:spPr/>
      <dgm:t>
        <a:bodyPr/>
        <a:lstStyle/>
        <a:p>
          <a:endParaRPr lang="en-US" sz="1200"/>
        </a:p>
      </dgm:t>
    </dgm:pt>
    <dgm:pt modelId="{D0012061-C9A7-47B6-9D2C-226201816428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 dirty="0" smtClean="0">
            <a:solidFill>
              <a:schemeClr val="bg1"/>
            </a:solidFill>
          </a:endParaRPr>
        </a:p>
      </dgm:t>
    </dgm:pt>
    <dgm:pt modelId="{CB13E1F2-051F-400A-A8AD-6E2E72B98F46}" type="parTrans" cxnId="{CD1E5285-DE57-4DB6-917E-25ADC708FB8E}">
      <dgm:prSet/>
      <dgm:spPr/>
      <dgm:t>
        <a:bodyPr/>
        <a:lstStyle/>
        <a:p>
          <a:endParaRPr lang="en-US"/>
        </a:p>
      </dgm:t>
    </dgm:pt>
    <dgm:pt modelId="{D2AA62DB-A370-4E7E-A496-53A0087614CD}" type="sibTrans" cxnId="{CD1E5285-DE57-4DB6-917E-25ADC708FB8E}">
      <dgm:prSet/>
      <dgm:spPr/>
      <dgm:t>
        <a:bodyPr/>
        <a:lstStyle/>
        <a:p>
          <a:endParaRPr lang="en-US"/>
        </a:p>
      </dgm:t>
    </dgm:pt>
    <dgm:pt modelId="{59FC3DE2-E2F6-46DA-93D0-E09650387EEE}">
      <dgm:prSet phldrT="[Text]" custT="1"/>
      <dgm:spPr>
        <a:solidFill>
          <a:srgbClr val="0F2855"/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 dirty="0" smtClean="0">
            <a:solidFill>
              <a:schemeClr val="bg1"/>
            </a:solidFill>
          </a:endParaRPr>
        </a:p>
      </dgm:t>
    </dgm:pt>
    <dgm:pt modelId="{9288791D-90B0-487E-A8C7-F7B5ABA9AD74}" type="parTrans" cxnId="{D381FB02-2C50-486B-A1C1-8862EF5B9A2A}">
      <dgm:prSet/>
      <dgm:spPr/>
      <dgm:t>
        <a:bodyPr/>
        <a:lstStyle/>
        <a:p>
          <a:endParaRPr lang="en-US"/>
        </a:p>
      </dgm:t>
    </dgm:pt>
    <dgm:pt modelId="{5DCEF6E6-CCE5-4B6B-A4D4-113C0C480B69}" type="sibTrans" cxnId="{D381FB02-2C50-486B-A1C1-8862EF5B9A2A}">
      <dgm:prSet/>
      <dgm:spPr/>
      <dgm:t>
        <a:bodyPr/>
        <a:lstStyle/>
        <a:p>
          <a:endParaRPr lang="en-US"/>
        </a:p>
      </dgm:t>
    </dgm:pt>
    <dgm:pt modelId="{43A35D34-F05F-41DA-978D-69CAC385C503}" type="pres">
      <dgm:prSet presAssocID="{A2481C4A-3A0B-4C4F-9442-FF53E4CBF742}" presName="Name0" presStyleCnt="0">
        <dgm:presLayoutVars>
          <dgm:dir/>
          <dgm:animLvl val="lvl"/>
          <dgm:resizeHandles val="exact"/>
        </dgm:presLayoutVars>
      </dgm:prSet>
      <dgm:spPr/>
    </dgm:pt>
    <dgm:pt modelId="{474200A1-6A62-4578-88CE-841DB8CBD55F}" type="pres">
      <dgm:prSet presAssocID="{D0012061-C9A7-47B6-9D2C-226201816428}" presName="Name8" presStyleCnt="0"/>
      <dgm:spPr/>
    </dgm:pt>
    <dgm:pt modelId="{3803EC90-4A71-4EBC-BDC1-CA4EB7A16666}" type="pres">
      <dgm:prSet presAssocID="{D0012061-C9A7-47B6-9D2C-226201816428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473F3A-25E4-41BD-9CDA-18A128E01597}" type="pres">
      <dgm:prSet presAssocID="{D0012061-C9A7-47B6-9D2C-22620181642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656C6C-B695-4ED3-AD2D-FBF4BA7A46CA}" type="pres">
      <dgm:prSet presAssocID="{59FC3DE2-E2F6-46DA-93D0-E09650387EEE}" presName="Name8" presStyleCnt="0"/>
      <dgm:spPr/>
    </dgm:pt>
    <dgm:pt modelId="{124CE544-70F3-4C1E-8D04-5B24215B56A5}" type="pres">
      <dgm:prSet presAssocID="{59FC3DE2-E2F6-46DA-93D0-E09650387EEE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9870EB-0C7C-400D-8ED7-D28CC40AB67A}" type="pres">
      <dgm:prSet presAssocID="{59FC3DE2-E2F6-46DA-93D0-E09650387EE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A7A2AB-B3F0-4C2D-BF24-BCEDC4F954C0}" type="pres">
      <dgm:prSet presAssocID="{765D95A2-3BBA-493D-A6AA-CB4AEBFBBD70}" presName="Name8" presStyleCnt="0"/>
      <dgm:spPr/>
    </dgm:pt>
    <dgm:pt modelId="{ACC95458-7930-4614-A317-DF091645971D}" type="pres">
      <dgm:prSet presAssocID="{765D95A2-3BBA-493D-A6AA-CB4AEBFBBD70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E4D9F5-B74A-4D17-85C9-33CE70BF519A}" type="pres">
      <dgm:prSet presAssocID="{765D95A2-3BBA-493D-A6AA-CB4AEBFBBD7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C3799AC-B406-4DFF-BB49-41944531DD45}" type="presOf" srcId="{765D95A2-3BBA-493D-A6AA-CB4AEBFBBD70}" destId="{ACC95458-7930-4614-A317-DF091645971D}" srcOrd="0" destOrd="0" presId="urn:microsoft.com/office/officeart/2005/8/layout/pyramid1"/>
    <dgm:cxn modelId="{1FC5C79F-A811-4ABE-B584-ED177153AE06}" srcId="{A2481C4A-3A0B-4C4F-9442-FF53E4CBF742}" destId="{765D95A2-3BBA-493D-A6AA-CB4AEBFBBD70}" srcOrd="2" destOrd="0" parTransId="{6AE298B1-B48E-4DE0-B0BE-6AD0E33EAD0F}" sibTransId="{3F47B794-0F17-4DE8-BE96-5B4EF2E1738E}"/>
    <dgm:cxn modelId="{4AC4965E-1389-458D-B72D-8A114A015ABF}" type="presOf" srcId="{D0012061-C9A7-47B6-9D2C-226201816428}" destId="{39473F3A-25E4-41BD-9CDA-18A128E01597}" srcOrd="1" destOrd="0" presId="urn:microsoft.com/office/officeart/2005/8/layout/pyramid1"/>
    <dgm:cxn modelId="{1DD60778-36B5-418D-B280-B69BE4F20134}" type="presOf" srcId="{765D95A2-3BBA-493D-A6AA-CB4AEBFBBD70}" destId="{47E4D9F5-B74A-4D17-85C9-33CE70BF519A}" srcOrd="1" destOrd="0" presId="urn:microsoft.com/office/officeart/2005/8/layout/pyramid1"/>
    <dgm:cxn modelId="{98878524-F40A-4D1A-AF1E-668F9B8E8012}" type="presOf" srcId="{A2481C4A-3A0B-4C4F-9442-FF53E4CBF742}" destId="{43A35D34-F05F-41DA-978D-69CAC385C503}" srcOrd="0" destOrd="0" presId="urn:microsoft.com/office/officeart/2005/8/layout/pyramid1"/>
    <dgm:cxn modelId="{9A6B108C-8303-48D6-A79E-CAC558111DB8}" type="presOf" srcId="{D0012061-C9A7-47B6-9D2C-226201816428}" destId="{3803EC90-4A71-4EBC-BDC1-CA4EB7A16666}" srcOrd="0" destOrd="0" presId="urn:microsoft.com/office/officeart/2005/8/layout/pyramid1"/>
    <dgm:cxn modelId="{D381FB02-2C50-486B-A1C1-8862EF5B9A2A}" srcId="{A2481C4A-3A0B-4C4F-9442-FF53E4CBF742}" destId="{59FC3DE2-E2F6-46DA-93D0-E09650387EEE}" srcOrd="1" destOrd="0" parTransId="{9288791D-90B0-487E-A8C7-F7B5ABA9AD74}" sibTransId="{5DCEF6E6-CCE5-4B6B-A4D4-113C0C480B69}"/>
    <dgm:cxn modelId="{CD1E5285-DE57-4DB6-917E-25ADC708FB8E}" srcId="{A2481C4A-3A0B-4C4F-9442-FF53E4CBF742}" destId="{D0012061-C9A7-47B6-9D2C-226201816428}" srcOrd="0" destOrd="0" parTransId="{CB13E1F2-051F-400A-A8AD-6E2E72B98F46}" sibTransId="{D2AA62DB-A370-4E7E-A496-53A0087614CD}"/>
    <dgm:cxn modelId="{4CD2946E-2FF5-4DE3-89D0-4A72242F372D}" type="presOf" srcId="{59FC3DE2-E2F6-46DA-93D0-E09650387EEE}" destId="{124CE544-70F3-4C1E-8D04-5B24215B56A5}" srcOrd="0" destOrd="0" presId="urn:microsoft.com/office/officeart/2005/8/layout/pyramid1"/>
    <dgm:cxn modelId="{2944C347-6535-4252-8010-50B95541AE15}" type="presOf" srcId="{59FC3DE2-E2F6-46DA-93D0-E09650387EEE}" destId="{6C9870EB-0C7C-400D-8ED7-D28CC40AB67A}" srcOrd="1" destOrd="0" presId="urn:microsoft.com/office/officeart/2005/8/layout/pyramid1"/>
    <dgm:cxn modelId="{24A10507-3ABE-4379-AC8A-E21021BCDF5F}" type="presParOf" srcId="{43A35D34-F05F-41DA-978D-69CAC385C503}" destId="{474200A1-6A62-4578-88CE-841DB8CBD55F}" srcOrd="0" destOrd="0" presId="urn:microsoft.com/office/officeart/2005/8/layout/pyramid1"/>
    <dgm:cxn modelId="{02CE4344-A55A-4BFD-B1B0-152F87CC2F67}" type="presParOf" srcId="{474200A1-6A62-4578-88CE-841DB8CBD55F}" destId="{3803EC90-4A71-4EBC-BDC1-CA4EB7A16666}" srcOrd="0" destOrd="0" presId="urn:microsoft.com/office/officeart/2005/8/layout/pyramid1"/>
    <dgm:cxn modelId="{12A82D81-1D14-4515-90CA-710CF9760C2D}" type="presParOf" srcId="{474200A1-6A62-4578-88CE-841DB8CBD55F}" destId="{39473F3A-25E4-41BD-9CDA-18A128E01597}" srcOrd="1" destOrd="0" presId="urn:microsoft.com/office/officeart/2005/8/layout/pyramid1"/>
    <dgm:cxn modelId="{C9334F37-BEFD-4A19-AD0A-5E822232B563}" type="presParOf" srcId="{43A35D34-F05F-41DA-978D-69CAC385C503}" destId="{F2656C6C-B695-4ED3-AD2D-FBF4BA7A46CA}" srcOrd="1" destOrd="0" presId="urn:microsoft.com/office/officeart/2005/8/layout/pyramid1"/>
    <dgm:cxn modelId="{459F7F75-8B83-41BE-99C9-E08AD5049660}" type="presParOf" srcId="{F2656C6C-B695-4ED3-AD2D-FBF4BA7A46CA}" destId="{124CE544-70F3-4C1E-8D04-5B24215B56A5}" srcOrd="0" destOrd="0" presId="urn:microsoft.com/office/officeart/2005/8/layout/pyramid1"/>
    <dgm:cxn modelId="{3D371191-8B7A-42B6-9F7D-F84121F16EA1}" type="presParOf" srcId="{F2656C6C-B695-4ED3-AD2D-FBF4BA7A46CA}" destId="{6C9870EB-0C7C-400D-8ED7-D28CC40AB67A}" srcOrd="1" destOrd="0" presId="urn:microsoft.com/office/officeart/2005/8/layout/pyramid1"/>
    <dgm:cxn modelId="{56BB7C38-E418-4AA1-B382-1D550A5AD881}" type="presParOf" srcId="{43A35D34-F05F-41DA-978D-69CAC385C503}" destId="{49A7A2AB-B3F0-4C2D-BF24-BCEDC4F954C0}" srcOrd="2" destOrd="0" presId="urn:microsoft.com/office/officeart/2005/8/layout/pyramid1"/>
    <dgm:cxn modelId="{E06AE3B3-0530-42FC-8D88-D200558A15F3}" type="presParOf" srcId="{49A7A2AB-B3F0-4C2D-BF24-BCEDC4F954C0}" destId="{ACC95458-7930-4614-A317-DF091645971D}" srcOrd="0" destOrd="0" presId="urn:microsoft.com/office/officeart/2005/8/layout/pyramid1"/>
    <dgm:cxn modelId="{2B9E2A6E-2B03-4FE8-BECC-4DFEB9661296}" type="presParOf" srcId="{49A7A2AB-B3F0-4C2D-BF24-BCEDC4F954C0}" destId="{47E4D9F5-B74A-4D17-85C9-33CE70BF519A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A2481C4A-3A0B-4C4F-9442-FF53E4CBF742}" type="doc">
      <dgm:prSet loTypeId="urn:microsoft.com/office/officeart/2005/8/layout/pyramid1" loCatId="pyramid" qsTypeId="urn:microsoft.com/office/officeart/2005/8/quickstyle/simple2" qsCatId="simple" csTypeId="urn:microsoft.com/office/officeart/2005/8/colors/colorful2" csCatId="colorful" phldr="1"/>
      <dgm:spPr/>
    </dgm:pt>
    <dgm:pt modelId="{765D95A2-3BBA-493D-A6AA-CB4AEBFBBD70}">
      <dgm:prSet phldrT="[Text]" custT="1"/>
      <dgm:spPr>
        <a:solidFill>
          <a:srgbClr val="0F2855"/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 dirty="0" smtClean="0">
            <a:solidFill>
              <a:schemeClr val="bg1"/>
            </a:solidFill>
          </a:endParaRPr>
        </a:p>
      </dgm:t>
    </dgm:pt>
    <dgm:pt modelId="{6AE298B1-B48E-4DE0-B0BE-6AD0E33EAD0F}" type="parTrans" cxnId="{1FC5C79F-A811-4ABE-B584-ED177153AE06}">
      <dgm:prSet/>
      <dgm:spPr/>
      <dgm:t>
        <a:bodyPr/>
        <a:lstStyle/>
        <a:p>
          <a:endParaRPr lang="en-US" sz="1200"/>
        </a:p>
      </dgm:t>
    </dgm:pt>
    <dgm:pt modelId="{3F47B794-0F17-4DE8-BE96-5B4EF2E1738E}" type="sibTrans" cxnId="{1FC5C79F-A811-4ABE-B584-ED177153AE06}">
      <dgm:prSet/>
      <dgm:spPr/>
      <dgm:t>
        <a:bodyPr/>
        <a:lstStyle/>
        <a:p>
          <a:endParaRPr lang="en-US" sz="1200"/>
        </a:p>
      </dgm:t>
    </dgm:pt>
    <dgm:pt modelId="{D0012061-C9A7-47B6-9D2C-226201816428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 dirty="0" smtClean="0">
            <a:solidFill>
              <a:schemeClr val="bg1"/>
            </a:solidFill>
          </a:endParaRPr>
        </a:p>
      </dgm:t>
    </dgm:pt>
    <dgm:pt modelId="{CB13E1F2-051F-400A-A8AD-6E2E72B98F46}" type="parTrans" cxnId="{CD1E5285-DE57-4DB6-917E-25ADC708FB8E}">
      <dgm:prSet/>
      <dgm:spPr/>
      <dgm:t>
        <a:bodyPr/>
        <a:lstStyle/>
        <a:p>
          <a:endParaRPr lang="en-US"/>
        </a:p>
      </dgm:t>
    </dgm:pt>
    <dgm:pt modelId="{D2AA62DB-A370-4E7E-A496-53A0087614CD}" type="sibTrans" cxnId="{CD1E5285-DE57-4DB6-917E-25ADC708FB8E}">
      <dgm:prSet/>
      <dgm:spPr/>
      <dgm:t>
        <a:bodyPr/>
        <a:lstStyle/>
        <a:p>
          <a:endParaRPr lang="en-US"/>
        </a:p>
      </dgm:t>
    </dgm:pt>
    <dgm:pt modelId="{59FC3DE2-E2F6-46DA-93D0-E09650387EEE}">
      <dgm:prSet phldrT="[Text]" custT="1"/>
      <dgm:spPr>
        <a:solidFill>
          <a:srgbClr val="0F2855"/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 dirty="0" smtClean="0">
            <a:solidFill>
              <a:schemeClr val="bg1"/>
            </a:solidFill>
          </a:endParaRPr>
        </a:p>
      </dgm:t>
    </dgm:pt>
    <dgm:pt modelId="{9288791D-90B0-487E-A8C7-F7B5ABA9AD74}" type="parTrans" cxnId="{D381FB02-2C50-486B-A1C1-8862EF5B9A2A}">
      <dgm:prSet/>
      <dgm:spPr/>
      <dgm:t>
        <a:bodyPr/>
        <a:lstStyle/>
        <a:p>
          <a:endParaRPr lang="en-US"/>
        </a:p>
      </dgm:t>
    </dgm:pt>
    <dgm:pt modelId="{5DCEF6E6-CCE5-4B6B-A4D4-113C0C480B69}" type="sibTrans" cxnId="{D381FB02-2C50-486B-A1C1-8862EF5B9A2A}">
      <dgm:prSet/>
      <dgm:spPr/>
      <dgm:t>
        <a:bodyPr/>
        <a:lstStyle/>
        <a:p>
          <a:endParaRPr lang="en-US"/>
        </a:p>
      </dgm:t>
    </dgm:pt>
    <dgm:pt modelId="{43A35D34-F05F-41DA-978D-69CAC385C503}" type="pres">
      <dgm:prSet presAssocID="{A2481C4A-3A0B-4C4F-9442-FF53E4CBF742}" presName="Name0" presStyleCnt="0">
        <dgm:presLayoutVars>
          <dgm:dir/>
          <dgm:animLvl val="lvl"/>
          <dgm:resizeHandles val="exact"/>
        </dgm:presLayoutVars>
      </dgm:prSet>
      <dgm:spPr/>
    </dgm:pt>
    <dgm:pt modelId="{474200A1-6A62-4578-88CE-841DB8CBD55F}" type="pres">
      <dgm:prSet presAssocID="{D0012061-C9A7-47B6-9D2C-226201816428}" presName="Name8" presStyleCnt="0"/>
      <dgm:spPr/>
    </dgm:pt>
    <dgm:pt modelId="{3803EC90-4A71-4EBC-BDC1-CA4EB7A16666}" type="pres">
      <dgm:prSet presAssocID="{D0012061-C9A7-47B6-9D2C-226201816428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473F3A-25E4-41BD-9CDA-18A128E01597}" type="pres">
      <dgm:prSet presAssocID="{D0012061-C9A7-47B6-9D2C-22620181642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656C6C-B695-4ED3-AD2D-FBF4BA7A46CA}" type="pres">
      <dgm:prSet presAssocID="{59FC3DE2-E2F6-46DA-93D0-E09650387EEE}" presName="Name8" presStyleCnt="0"/>
      <dgm:spPr/>
    </dgm:pt>
    <dgm:pt modelId="{124CE544-70F3-4C1E-8D04-5B24215B56A5}" type="pres">
      <dgm:prSet presAssocID="{59FC3DE2-E2F6-46DA-93D0-E09650387EEE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9870EB-0C7C-400D-8ED7-D28CC40AB67A}" type="pres">
      <dgm:prSet presAssocID="{59FC3DE2-E2F6-46DA-93D0-E09650387EE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A7A2AB-B3F0-4C2D-BF24-BCEDC4F954C0}" type="pres">
      <dgm:prSet presAssocID="{765D95A2-3BBA-493D-A6AA-CB4AEBFBBD70}" presName="Name8" presStyleCnt="0"/>
      <dgm:spPr/>
    </dgm:pt>
    <dgm:pt modelId="{ACC95458-7930-4614-A317-DF091645971D}" type="pres">
      <dgm:prSet presAssocID="{765D95A2-3BBA-493D-A6AA-CB4AEBFBBD70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E4D9F5-B74A-4D17-85C9-33CE70BF519A}" type="pres">
      <dgm:prSet presAssocID="{765D95A2-3BBA-493D-A6AA-CB4AEBFBBD7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FC5C79F-A811-4ABE-B584-ED177153AE06}" srcId="{A2481C4A-3A0B-4C4F-9442-FF53E4CBF742}" destId="{765D95A2-3BBA-493D-A6AA-CB4AEBFBBD70}" srcOrd="2" destOrd="0" parTransId="{6AE298B1-B48E-4DE0-B0BE-6AD0E33EAD0F}" sibTransId="{3F47B794-0F17-4DE8-BE96-5B4EF2E1738E}"/>
    <dgm:cxn modelId="{D381FB02-2C50-486B-A1C1-8862EF5B9A2A}" srcId="{A2481C4A-3A0B-4C4F-9442-FF53E4CBF742}" destId="{59FC3DE2-E2F6-46DA-93D0-E09650387EEE}" srcOrd="1" destOrd="0" parTransId="{9288791D-90B0-487E-A8C7-F7B5ABA9AD74}" sibTransId="{5DCEF6E6-CCE5-4B6B-A4D4-113C0C480B69}"/>
    <dgm:cxn modelId="{6B685847-A934-4A89-8DF4-1BC595E499B6}" type="presOf" srcId="{59FC3DE2-E2F6-46DA-93D0-E09650387EEE}" destId="{6C9870EB-0C7C-400D-8ED7-D28CC40AB67A}" srcOrd="1" destOrd="0" presId="urn:microsoft.com/office/officeart/2005/8/layout/pyramid1"/>
    <dgm:cxn modelId="{5032CC83-0A0A-4A92-A7DE-4840C7CCE5D7}" type="presOf" srcId="{D0012061-C9A7-47B6-9D2C-226201816428}" destId="{39473F3A-25E4-41BD-9CDA-18A128E01597}" srcOrd="1" destOrd="0" presId="urn:microsoft.com/office/officeart/2005/8/layout/pyramid1"/>
    <dgm:cxn modelId="{724A0BE0-737A-4934-B9E7-E630B835AD4F}" type="presOf" srcId="{765D95A2-3BBA-493D-A6AA-CB4AEBFBBD70}" destId="{47E4D9F5-B74A-4D17-85C9-33CE70BF519A}" srcOrd="1" destOrd="0" presId="urn:microsoft.com/office/officeart/2005/8/layout/pyramid1"/>
    <dgm:cxn modelId="{D21D36B7-8CA9-4B5C-A120-7B779B07BBE0}" type="presOf" srcId="{A2481C4A-3A0B-4C4F-9442-FF53E4CBF742}" destId="{43A35D34-F05F-41DA-978D-69CAC385C503}" srcOrd="0" destOrd="0" presId="urn:microsoft.com/office/officeart/2005/8/layout/pyramid1"/>
    <dgm:cxn modelId="{01EE3487-8419-4ADE-B8E6-FD73811816D3}" type="presOf" srcId="{765D95A2-3BBA-493D-A6AA-CB4AEBFBBD70}" destId="{ACC95458-7930-4614-A317-DF091645971D}" srcOrd="0" destOrd="0" presId="urn:microsoft.com/office/officeart/2005/8/layout/pyramid1"/>
    <dgm:cxn modelId="{D10EC94B-19E8-43CF-9E27-231F7C4B4434}" type="presOf" srcId="{D0012061-C9A7-47B6-9D2C-226201816428}" destId="{3803EC90-4A71-4EBC-BDC1-CA4EB7A16666}" srcOrd="0" destOrd="0" presId="urn:microsoft.com/office/officeart/2005/8/layout/pyramid1"/>
    <dgm:cxn modelId="{88F9CA3D-1F2C-4C96-A6BA-C55415B76F9D}" type="presOf" srcId="{59FC3DE2-E2F6-46DA-93D0-E09650387EEE}" destId="{124CE544-70F3-4C1E-8D04-5B24215B56A5}" srcOrd="0" destOrd="0" presId="urn:microsoft.com/office/officeart/2005/8/layout/pyramid1"/>
    <dgm:cxn modelId="{CD1E5285-DE57-4DB6-917E-25ADC708FB8E}" srcId="{A2481C4A-3A0B-4C4F-9442-FF53E4CBF742}" destId="{D0012061-C9A7-47B6-9D2C-226201816428}" srcOrd="0" destOrd="0" parTransId="{CB13E1F2-051F-400A-A8AD-6E2E72B98F46}" sibTransId="{D2AA62DB-A370-4E7E-A496-53A0087614CD}"/>
    <dgm:cxn modelId="{38B3B4EB-3A82-4D4D-A393-7FE914F1A291}" type="presParOf" srcId="{43A35D34-F05F-41DA-978D-69CAC385C503}" destId="{474200A1-6A62-4578-88CE-841DB8CBD55F}" srcOrd="0" destOrd="0" presId="urn:microsoft.com/office/officeart/2005/8/layout/pyramid1"/>
    <dgm:cxn modelId="{E3D35396-01F9-4659-A66B-534A01FFF585}" type="presParOf" srcId="{474200A1-6A62-4578-88CE-841DB8CBD55F}" destId="{3803EC90-4A71-4EBC-BDC1-CA4EB7A16666}" srcOrd="0" destOrd="0" presId="urn:microsoft.com/office/officeart/2005/8/layout/pyramid1"/>
    <dgm:cxn modelId="{35E1B973-3475-403A-9A0F-2929AB2BF25D}" type="presParOf" srcId="{474200A1-6A62-4578-88CE-841DB8CBD55F}" destId="{39473F3A-25E4-41BD-9CDA-18A128E01597}" srcOrd="1" destOrd="0" presId="urn:microsoft.com/office/officeart/2005/8/layout/pyramid1"/>
    <dgm:cxn modelId="{6F18F969-CEDA-4712-B48C-F4DA5C0FD8BE}" type="presParOf" srcId="{43A35D34-F05F-41DA-978D-69CAC385C503}" destId="{F2656C6C-B695-4ED3-AD2D-FBF4BA7A46CA}" srcOrd="1" destOrd="0" presId="urn:microsoft.com/office/officeart/2005/8/layout/pyramid1"/>
    <dgm:cxn modelId="{36E9CE5B-CB0C-4A83-AD28-520CF9CDC37D}" type="presParOf" srcId="{F2656C6C-B695-4ED3-AD2D-FBF4BA7A46CA}" destId="{124CE544-70F3-4C1E-8D04-5B24215B56A5}" srcOrd="0" destOrd="0" presId="urn:microsoft.com/office/officeart/2005/8/layout/pyramid1"/>
    <dgm:cxn modelId="{95018125-9601-49F9-BC7A-CE2054EBD2D3}" type="presParOf" srcId="{F2656C6C-B695-4ED3-AD2D-FBF4BA7A46CA}" destId="{6C9870EB-0C7C-400D-8ED7-D28CC40AB67A}" srcOrd="1" destOrd="0" presId="urn:microsoft.com/office/officeart/2005/8/layout/pyramid1"/>
    <dgm:cxn modelId="{66DB776F-FED2-4921-8641-56DEC8BCFCC3}" type="presParOf" srcId="{43A35D34-F05F-41DA-978D-69CAC385C503}" destId="{49A7A2AB-B3F0-4C2D-BF24-BCEDC4F954C0}" srcOrd="2" destOrd="0" presId="urn:microsoft.com/office/officeart/2005/8/layout/pyramid1"/>
    <dgm:cxn modelId="{70328D71-A5A3-4226-8DF3-6D5CFA401A3A}" type="presParOf" srcId="{49A7A2AB-B3F0-4C2D-BF24-BCEDC4F954C0}" destId="{ACC95458-7930-4614-A317-DF091645971D}" srcOrd="0" destOrd="0" presId="urn:microsoft.com/office/officeart/2005/8/layout/pyramid1"/>
    <dgm:cxn modelId="{5FBBD37E-6EF1-4DB7-A668-A0A700210DF6}" type="presParOf" srcId="{49A7A2AB-B3F0-4C2D-BF24-BCEDC4F954C0}" destId="{47E4D9F5-B74A-4D17-85C9-33CE70BF519A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A2481C4A-3A0B-4C4F-9442-FF53E4CBF742}" type="doc">
      <dgm:prSet loTypeId="urn:microsoft.com/office/officeart/2005/8/layout/pyramid1" loCatId="pyramid" qsTypeId="urn:microsoft.com/office/officeart/2005/8/quickstyle/simple2" qsCatId="simple" csTypeId="urn:microsoft.com/office/officeart/2005/8/colors/colorful2" csCatId="colorful" phldr="1"/>
      <dgm:spPr/>
    </dgm:pt>
    <dgm:pt modelId="{765D95A2-3BBA-493D-A6AA-CB4AEBFBBD70}">
      <dgm:prSet phldrT="[Text]" custT="1"/>
      <dgm:spPr>
        <a:solidFill>
          <a:srgbClr val="0F2855"/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 dirty="0" smtClean="0">
            <a:solidFill>
              <a:schemeClr val="bg1"/>
            </a:solidFill>
          </a:endParaRPr>
        </a:p>
      </dgm:t>
    </dgm:pt>
    <dgm:pt modelId="{6AE298B1-B48E-4DE0-B0BE-6AD0E33EAD0F}" type="parTrans" cxnId="{1FC5C79F-A811-4ABE-B584-ED177153AE06}">
      <dgm:prSet/>
      <dgm:spPr/>
      <dgm:t>
        <a:bodyPr/>
        <a:lstStyle/>
        <a:p>
          <a:endParaRPr lang="en-US" sz="1200"/>
        </a:p>
      </dgm:t>
    </dgm:pt>
    <dgm:pt modelId="{3F47B794-0F17-4DE8-BE96-5B4EF2E1738E}" type="sibTrans" cxnId="{1FC5C79F-A811-4ABE-B584-ED177153AE06}">
      <dgm:prSet/>
      <dgm:spPr/>
      <dgm:t>
        <a:bodyPr/>
        <a:lstStyle/>
        <a:p>
          <a:endParaRPr lang="en-US" sz="1200"/>
        </a:p>
      </dgm:t>
    </dgm:pt>
    <dgm:pt modelId="{D0012061-C9A7-47B6-9D2C-226201816428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 dirty="0" smtClean="0">
            <a:solidFill>
              <a:schemeClr val="bg1"/>
            </a:solidFill>
          </a:endParaRPr>
        </a:p>
      </dgm:t>
    </dgm:pt>
    <dgm:pt modelId="{CB13E1F2-051F-400A-A8AD-6E2E72B98F46}" type="parTrans" cxnId="{CD1E5285-DE57-4DB6-917E-25ADC708FB8E}">
      <dgm:prSet/>
      <dgm:spPr/>
      <dgm:t>
        <a:bodyPr/>
        <a:lstStyle/>
        <a:p>
          <a:endParaRPr lang="en-US"/>
        </a:p>
      </dgm:t>
    </dgm:pt>
    <dgm:pt modelId="{D2AA62DB-A370-4E7E-A496-53A0087614CD}" type="sibTrans" cxnId="{CD1E5285-DE57-4DB6-917E-25ADC708FB8E}">
      <dgm:prSet/>
      <dgm:spPr/>
      <dgm:t>
        <a:bodyPr/>
        <a:lstStyle/>
        <a:p>
          <a:endParaRPr lang="en-US"/>
        </a:p>
      </dgm:t>
    </dgm:pt>
    <dgm:pt modelId="{59FC3DE2-E2F6-46DA-93D0-E09650387EEE}">
      <dgm:prSet phldrT="[Text]" custT="1"/>
      <dgm:spPr>
        <a:solidFill>
          <a:srgbClr val="0F2855"/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 dirty="0" smtClean="0">
            <a:solidFill>
              <a:schemeClr val="bg1"/>
            </a:solidFill>
          </a:endParaRPr>
        </a:p>
      </dgm:t>
    </dgm:pt>
    <dgm:pt modelId="{9288791D-90B0-487E-A8C7-F7B5ABA9AD74}" type="parTrans" cxnId="{D381FB02-2C50-486B-A1C1-8862EF5B9A2A}">
      <dgm:prSet/>
      <dgm:spPr/>
      <dgm:t>
        <a:bodyPr/>
        <a:lstStyle/>
        <a:p>
          <a:endParaRPr lang="en-US"/>
        </a:p>
      </dgm:t>
    </dgm:pt>
    <dgm:pt modelId="{5DCEF6E6-CCE5-4B6B-A4D4-113C0C480B69}" type="sibTrans" cxnId="{D381FB02-2C50-486B-A1C1-8862EF5B9A2A}">
      <dgm:prSet/>
      <dgm:spPr/>
      <dgm:t>
        <a:bodyPr/>
        <a:lstStyle/>
        <a:p>
          <a:endParaRPr lang="en-US"/>
        </a:p>
      </dgm:t>
    </dgm:pt>
    <dgm:pt modelId="{43A35D34-F05F-41DA-978D-69CAC385C503}" type="pres">
      <dgm:prSet presAssocID="{A2481C4A-3A0B-4C4F-9442-FF53E4CBF742}" presName="Name0" presStyleCnt="0">
        <dgm:presLayoutVars>
          <dgm:dir/>
          <dgm:animLvl val="lvl"/>
          <dgm:resizeHandles val="exact"/>
        </dgm:presLayoutVars>
      </dgm:prSet>
      <dgm:spPr/>
    </dgm:pt>
    <dgm:pt modelId="{474200A1-6A62-4578-88CE-841DB8CBD55F}" type="pres">
      <dgm:prSet presAssocID="{D0012061-C9A7-47B6-9D2C-226201816428}" presName="Name8" presStyleCnt="0"/>
      <dgm:spPr/>
    </dgm:pt>
    <dgm:pt modelId="{3803EC90-4A71-4EBC-BDC1-CA4EB7A16666}" type="pres">
      <dgm:prSet presAssocID="{D0012061-C9A7-47B6-9D2C-226201816428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473F3A-25E4-41BD-9CDA-18A128E01597}" type="pres">
      <dgm:prSet presAssocID="{D0012061-C9A7-47B6-9D2C-22620181642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656C6C-B695-4ED3-AD2D-FBF4BA7A46CA}" type="pres">
      <dgm:prSet presAssocID="{59FC3DE2-E2F6-46DA-93D0-E09650387EEE}" presName="Name8" presStyleCnt="0"/>
      <dgm:spPr/>
    </dgm:pt>
    <dgm:pt modelId="{124CE544-70F3-4C1E-8D04-5B24215B56A5}" type="pres">
      <dgm:prSet presAssocID="{59FC3DE2-E2F6-46DA-93D0-E09650387EEE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9870EB-0C7C-400D-8ED7-D28CC40AB67A}" type="pres">
      <dgm:prSet presAssocID="{59FC3DE2-E2F6-46DA-93D0-E09650387EE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A7A2AB-B3F0-4C2D-BF24-BCEDC4F954C0}" type="pres">
      <dgm:prSet presAssocID="{765D95A2-3BBA-493D-A6AA-CB4AEBFBBD70}" presName="Name8" presStyleCnt="0"/>
      <dgm:spPr/>
    </dgm:pt>
    <dgm:pt modelId="{ACC95458-7930-4614-A317-DF091645971D}" type="pres">
      <dgm:prSet presAssocID="{765D95A2-3BBA-493D-A6AA-CB4AEBFBBD70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E4D9F5-B74A-4D17-85C9-33CE70BF519A}" type="pres">
      <dgm:prSet presAssocID="{765D95A2-3BBA-493D-A6AA-CB4AEBFBBD7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FC5C79F-A811-4ABE-B584-ED177153AE06}" srcId="{A2481C4A-3A0B-4C4F-9442-FF53E4CBF742}" destId="{765D95A2-3BBA-493D-A6AA-CB4AEBFBBD70}" srcOrd="2" destOrd="0" parTransId="{6AE298B1-B48E-4DE0-B0BE-6AD0E33EAD0F}" sibTransId="{3F47B794-0F17-4DE8-BE96-5B4EF2E1738E}"/>
    <dgm:cxn modelId="{D381FB02-2C50-486B-A1C1-8862EF5B9A2A}" srcId="{A2481C4A-3A0B-4C4F-9442-FF53E4CBF742}" destId="{59FC3DE2-E2F6-46DA-93D0-E09650387EEE}" srcOrd="1" destOrd="0" parTransId="{9288791D-90B0-487E-A8C7-F7B5ABA9AD74}" sibTransId="{5DCEF6E6-CCE5-4B6B-A4D4-113C0C480B69}"/>
    <dgm:cxn modelId="{022E55B3-52D8-48C3-A88E-642B90F17D2B}" type="presOf" srcId="{59FC3DE2-E2F6-46DA-93D0-E09650387EEE}" destId="{124CE544-70F3-4C1E-8D04-5B24215B56A5}" srcOrd="0" destOrd="0" presId="urn:microsoft.com/office/officeart/2005/8/layout/pyramid1"/>
    <dgm:cxn modelId="{6F60F48B-F9E0-4628-8FC1-060614FD1DC7}" type="presOf" srcId="{D0012061-C9A7-47B6-9D2C-226201816428}" destId="{39473F3A-25E4-41BD-9CDA-18A128E01597}" srcOrd="1" destOrd="0" presId="urn:microsoft.com/office/officeart/2005/8/layout/pyramid1"/>
    <dgm:cxn modelId="{0E7E86E8-981D-4579-A63E-072BE07EED0E}" type="presOf" srcId="{765D95A2-3BBA-493D-A6AA-CB4AEBFBBD70}" destId="{47E4D9F5-B74A-4D17-85C9-33CE70BF519A}" srcOrd="1" destOrd="0" presId="urn:microsoft.com/office/officeart/2005/8/layout/pyramid1"/>
    <dgm:cxn modelId="{1B31C8B3-CEC5-4192-877F-EC1F3BE13D5E}" type="presOf" srcId="{D0012061-C9A7-47B6-9D2C-226201816428}" destId="{3803EC90-4A71-4EBC-BDC1-CA4EB7A16666}" srcOrd="0" destOrd="0" presId="urn:microsoft.com/office/officeart/2005/8/layout/pyramid1"/>
    <dgm:cxn modelId="{461E4387-4AAE-471E-9AD3-E24269C732B9}" type="presOf" srcId="{59FC3DE2-E2F6-46DA-93D0-E09650387EEE}" destId="{6C9870EB-0C7C-400D-8ED7-D28CC40AB67A}" srcOrd="1" destOrd="0" presId="urn:microsoft.com/office/officeart/2005/8/layout/pyramid1"/>
    <dgm:cxn modelId="{203AF7FE-D447-4043-B2BE-0134CC28E217}" type="presOf" srcId="{765D95A2-3BBA-493D-A6AA-CB4AEBFBBD70}" destId="{ACC95458-7930-4614-A317-DF091645971D}" srcOrd="0" destOrd="0" presId="urn:microsoft.com/office/officeart/2005/8/layout/pyramid1"/>
    <dgm:cxn modelId="{CD1E5285-DE57-4DB6-917E-25ADC708FB8E}" srcId="{A2481C4A-3A0B-4C4F-9442-FF53E4CBF742}" destId="{D0012061-C9A7-47B6-9D2C-226201816428}" srcOrd="0" destOrd="0" parTransId="{CB13E1F2-051F-400A-A8AD-6E2E72B98F46}" sibTransId="{D2AA62DB-A370-4E7E-A496-53A0087614CD}"/>
    <dgm:cxn modelId="{B8259CAC-FAB6-4038-A6F6-43FD718B65FB}" type="presOf" srcId="{A2481C4A-3A0B-4C4F-9442-FF53E4CBF742}" destId="{43A35D34-F05F-41DA-978D-69CAC385C503}" srcOrd="0" destOrd="0" presId="urn:microsoft.com/office/officeart/2005/8/layout/pyramid1"/>
    <dgm:cxn modelId="{DBF133B6-F228-4FD4-B1BE-BDE986C9592F}" type="presParOf" srcId="{43A35D34-F05F-41DA-978D-69CAC385C503}" destId="{474200A1-6A62-4578-88CE-841DB8CBD55F}" srcOrd="0" destOrd="0" presId="urn:microsoft.com/office/officeart/2005/8/layout/pyramid1"/>
    <dgm:cxn modelId="{A41557D0-8721-4758-93CE-9769C21CE57E}" type="presParOf" srcId="{474200A1-6A62-4578-88CE-841DB8CBD55F}" destId="{3803EC90-4A71-4EBC-BDC1-CA4EB7A16666}" srcOrd="0" destOrd="0" presId="urn:microsoft.com/office/officeart/2005/8/layout/pyramid1"/>
    <dgm:cxn modelId="{EC2F4263-A11D-4261-8706-516FE071A5E8}" type="presParOf" srcId="{474200A1-6A62-4578-88CE-841DB8CBD55F}" destId="{39473F3A-25E4-41BD-9CDA-18A128E01597}" srcOrd="1" destOrd="0" presId="urn:microsoft.com/office/officeart/2005/8/layout/pyramid1"/>
    <dgm:cxn modelId="{2A0E2A16-28BC-452E-92CC-28AF795ADA0D}" type="presParOf" srcId="{43A35D34-F05F-41DA-978D-69CAC385C503}" destId="{F2656C6C-B695-4ED3-AD2D-FBF4BA7A46CA}" srcOrd="1" destOrd="0" presId="urn:microsoft.com/office/officeart/2005/8/layout/pyramid1"/>
    <dgm:cxn modelId="{EFC26BA9-43E8-41C6-B9D2-4F424165A60D}" type="presParOf" srcId="{F2656C6C-B695-4ED3-AD2D-FBF4BA7A46CA}" destId="{124CE544-70F3-4C1E-8D04-5B24215B56A5}" srcOrd="0" destOrd="0" presId="urn:microsoft.com/office/officeart/2005/8/layout/pyramid1"/>
    <dgm:cxn modelId="{A4E63EA4-81AE-40FA-A120-2602101F2F13}" type="presParOf" srcId="{F2656C6C-B695-4ED3-AD2D-FBF4BA7A46CA}" destId="{6C9870EB-0C7C-400D-8ED7-D28CC40AB67A}" srcOrd="1" destOrd="0" presId="urn:microsoft.com/office/officeart/2005/8/layout/pyramid1"/>
    <dgm:cxn modelId="{6F347072-7789-4D5A-A8EF-1DF804AA06C0}" type="presParOf" srcId="{43A35D34-F05F-41DA-978D-69CAC385C503}" destId="{49A7A2AB-B3F0-4C2D-BF24-BCEDC4F954C0}" srcOrd="2" destOrd="0" presId="urn:microsoft.com/office/officeart/2005/8/layout/pyramid1"/>
    <dgm:cxn modelId="{20B94C1A-06E5-4569-9B6C-E3850187D1E7}" type="presParOf" srcId="{49A7A2AB-B3F0-4C2D-BF24-BCEDC4F954C0}" destId="{ACC95458-7930-4614-A317-DF091645971D}" srcOrd="0" destOrd="0" presId="urn:microsoft.com/office/officeart/2005/8/layout/pyramid1"/>
    <dgm:cxn modelId="{75F46F27-3C72-49AB-8C8A-C63790E91640}" type="presParOf" srcId="{49A7A2AB-B3F0-4C2D-BF24-BCEDC4F954C0}" destId="{47E4D9F5-B74A-4D17-85C9-33CE70BF519A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A2481C4A-3A0B-4C4F-9442-FF53E4CBF742}" type="doc">
      <dgm:prSet loTypeId="urn:microsoft.com/office/officeart/2005/8/layout/pyramid1" loCatId="pyramid" qsTypeId="urn:microsoft.com/office/officeart/2005/8/quickstyle/simple2" qsCatId="simple" csTypeId="urn:microsoft.com/office/officeart/2005/8/colors/colorful2" csCatId="colorful" phldr="1"/>
      <dgm:spPr/>
    </dgm:pt>
    <dgm:pt modelId="{765D95A2-3BBA-493D-A6AA-CB4AEBFBBD70}">
      <dgm:prSet phldrT="[Text]" custT="1"/>
      <dgm:spPr>
        <a:solidFill>
          <a:srgbClr val="0F2855"/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 dirty="0" smtClean="0">
            <a:solidFill>
              <a:schemeClr val="bg1"/>
            </a:solidFill>
          </a:endParaRPr>
        </a:p>
      </dgm:t>
    </dgm:pt>
    <dgm:pt modelId="{6AE298B1-B48E-4DE0-B0BE-6AD0E33EAD0F}" type="parTrans" cxnId="{1FC5C79F-A811-4ABE-B584-ED177153AE06}">
      <dgm:prSet/>
      <dgm:spPr/>
      <dgm:t>
        <a:bodyPr/>
        <a:lstStyle/>
        <a:p>
          <a:endParaRPr lang="en-US" sz="1200"/>
        </a:p>
      </dgm:t>
    </dgm:pt>
    <dgm:pt modelId="{3F47B794-0F17-4DE8-BE96-5B4EF2E1738E}" type="sibTrans" cxnId="{1FC5C79F-A811-4ABE-B584-ED177153AE06}">
      <dgm:prSet/>
      <dgm:spPr/>
      <dgm:t>
        <a:bodyPr/>
        <a:lstStyle/>
        <a:p>
          <a:endParaRPr lang="en-US" sz="1200"/>
        </a:p>
      </dgm:t>
    </dgm:pt>
    <dgm:pt modelId="{D0012061-C9A7-47B6-9D2C-226201816428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 dirty="0" smtClean="0">
            <a:solidFill>
              <a:schemeClr val="bg1"/>
            </a:solidFill>
          </a:endParaRPr>
        </a:p>
      </dgm:t>
    </dgm:pt>
    <dgm:pt modelId="{CB13E1F2-051F-400A-A8AD-6E2E72B98F46}" type="parTrans" cxnId="{CD1E5285-DE57-4DB6-917E-25ADC708FB8E}">
      <dgm:prSet/>
      <dgm:spPr/>
      <dgm:t>
        <a:bodyPr/>
        <a:lstStyle/>
        <a:p>
          <a:endParaRPr lang="en-US"/>
        </a:p>
      </dgm:t>
    </dgm:pt>
    <dgm:pt modelId="{D2AA62DB-A370-4E7E-A496-53A0087614CD}" type="sibTrans" cxnId="{CD1E5285-DE57-4DB6-917E-25ADC708FB8E}">
      <dgm:prSet/>
      <dgm:spPr/>
      <dgm:t>
        <a:bodyPr/>
        <a:lstStyle/>
        <a:p>
          <a:endParaRPr lang="en-US"/>
        </a:p>
      </dgm:t>
    </dgm:pt>
    <dgm:pt modelId="{59FC3DE2-E2F6-46DA-93D0-E09650387EEE}">
      <dgm:prSet phldrT="[Text]" custT="1"/>
      <dgm:spPr>
        <a:solidFill>
          <a:srgbClr val="0F2855"/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 dirty="0" smtClean="0">
            <a:solidFill>
              <a:schemeClr val="bg1"/>
            </a:solidFill>
          </a:endParaRPr>
        </a:p>
      </dgm:t>
    </dgm:pt>
    <dgm:pt modelId="{9288791D-90B0-487E-A8C7-F7B5ABA9AD74}" type="parTrans" cxnId="{D381FB02-2C50-486B-A1C1-8862EF5B9A2A}">
      <dgm:prSet/>
      <dgm:spPr/>
      <dgm:t>
        <a:bodyPr/>
        <a:lstStyle/>
        <a:p>
          <a:endParaRPr lang="en-US"/>
        </a:p>
      </dgm:t>
    </dgm:pt>
    <dgm:pt modelId="{5DCEF6E6-CCE5-4B6B-A4D4-113C0C480B69}" type="sibTrans" cxnId="{D381FB02-2C50-486B-A1C1-8862EF5B9A2A}">
      <dgm:prSet/>
      <dgm:spPr/>
      <dgm:t>
        <a:bodyPr/>
        <a:lstStyle/>
        <a:p>
          <a:endParaRPr lang="en-US"/>
        </a:p>
      </dgm:t>
    </dgm:pt>
    <dgm:pt modelId="{43A35D34-F05F-41DA-978D-69CAC385C503}" type="pres">
      <dgm:prSet presAssocID="{A2481C4A-3A0B-4C4F-9442-FF53E4CBF742}" presName="Name0" presStyleCnt="0">
        <dgm:presLayoutVars>
          <dgm:dir/>
          <dgm:animLvl val="lvl"/>
          <dgm:resizeHandles val="exact"/>
        </dgm:presLayoutVars>
      </dgm:prSet>
      <dgm:spPr/>
    </dgm:pt>
    <dgm:pt modelId="{474200A1-6A62-4578-88CE-841DB8CBD55F}" type="pres">
      <dgm:prSet presAssocID="{D0012061-C9A7-47B6-9D2C-226201816428}" presName="Name8" presStyleCnt="0"/>
      <dgm:spPr/>
    </dgm:pt>
    <dgm:pt modelId="{3803EC90-4A71-4EBC-BDC1-CA4EB7A16666}" type="pres">
      <dgm:prSet presAssocID="{D0012061-C9A7-47B6-9D2C-226201816428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473F3A-25E4-41BD-9CDA-18A128E01597}" type="pres">
      <dgm:prSet presAssocID="{D0012061-C9A7-47B6-9D2C-22620181642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656C6C-B695-4ED3-AD2D-FBF4BA7A46CA}" type="pres">
      <dgm:prSet presAssocID="{59FC3DE2-E2F6-46DA-93D0-E09650387EEE}" presName="Name8" presStyleCnt="0"/>
      <dgm:spPr/>
    </dgm:pt>
    <dgm:pt modelId="{124CE544-70F3-4C1E-8D04-5B24215B56A5}" type="pres">
      <dgm:prSet presAssocID="{59FC3DE2-E2F6-46DA-93D0-E09650387EEE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9870EB-0C7C-400D-8ED7-D28CC40AB67A}" type="pres">
      <dgm:prSet presAssocID="{59FC3DE2-E2F6-46DA-93D0-E09650387EE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A7A2AB-B3F0-4C2D-BF24-BCEDC4F954C0}" type="pres">
      <dgm:prSet presAssocID="{765D95A2-3BBA-493D-A6AA-CB4AEBFBBD70}" presName="Name8" presStyleCnt="0"/>
      <dgm:spPr/>
    </dgm:pt>
    <dgm:pt modelId="{ACC95458-7930-4614-A317-DF091645971D}" type="pres">
      <dgm:prSet presAssocID="{765D95A2-3BBA-493D-A6AA-CB4AEBFBBD70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E4D9F5-B74A-4D17-85C9-33CE70BF519A}" type="pres">
      <dgm:prSet presAssocID="{765D95A2-3BBA-493D-A6AA-CB4AEBFBBD7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FC5C79F-A811-4ABE-B584-ED177153AE06}" srcId="{A2481C4A-3A0B-4C4F-9442-FF53E4CBF742}" destId="{765D95A2-3BBA-493D-A6AA-CB4AEBFBBD70}" srcOrd="2" destOrd="0" parTransId="{6AE298B1-B48E-4DE0-B0BE-6AD0E33EAD0F}" sibTransId="{3F47B794-0F17-4DE8-BE96-5B4EF2E1738E}"/>
    <dgm:cxn modelId="{A1777511-E42E-48A9-A403-4B059EB76F2E}" type="presOf" srcId="{765D95A2-3BBA-493D-A6AA-CB4AEBFBBD70}" destId="{ACC95458-7930-4614-A317-DF091645971D}" srcOrd="0" destOrd="0" presId="urn:microsoft.com/office/officeart/2005/8/layout/pyramid1"/>
    <dgm:cxn modelId="{D381FB02-2C50-486B-A1C1-8862EF5B9A2A}" srcId="{A2481C4A-3A0B-4C4F-9442-FF53E4CBF742}" destId="{59FC3DE2-E2F6-46DA-93D0-E09650387EEE}" srcOrd="1" destOrd="0" parTransId="{9288791D-90B0-487E-A8C7-F7B5ABA9AD74}" sibTransId="{5DCEF6E6-CCE5-4B6B-A4D4-113C0C480B69}"/>
    <dgm:cxn modelId="{9DC333F1-68A9-45A6-B569-E9543E0927EB}" type="presOf" srcId="{59FC3DE2-E2F6-46DA-93D0-E09650387EEE}" destId="{124CE544-70F3-4C1E-8D04-5B24215B56A5}" srcOrd="0" destOrd="0" presId="urn:microsoft.com/office/officeart/2005/8/layout/pyramid1"/>
    <dgm:cxn modelId="{C6F82856-4BB2-4DBC-A522-716AD4AE598E}" type="presOf" srcId="{765D95A2-3BBA-493D-A6AA-CB4AEBFBBD70}" destId="{47E4D9F5-B74A-4D17-85C9-33CE70BF519A}" srcOrd="1" destOrd="0" presId="urn:microsoft.com/office/officeart/2005/8/layout/pyramid1"/>
    <dgm:cxn modelId="{BAD50492-F7BB-4D23-A38F-3F7FD5A6B9FC}" type="presOf" srcId="{D0012061-C9A7-47B6-9D2C-226201816428}" destId="{39473F3A-25E4-41BD-9CDA-18A128E01597}" srcOrd="1" destOrd="0" presId="urn:microsoft.com/office/officeart/2005/8/layout/pyramid1"/>
    <dgm:cxn modelId="{3DD4E4F5-74D1-40EB-8F54-29F67D0737C2}" type="presOf" srcId="{59FC3DE2-E2F6-46DA-93D0-E09650387EEE}" destId="{6C9870EB-0C7C-400D-8ED7-D28CC40AB67A}" srcOrd="1" destOrd="0" presId="urn:microsoft.com/office/officeart/2005/8/layout/pyramid1"/>
    <dgm:cxn modelId="{FB7B1983-382B-4516-A90B-E5C2DF6E2E48}" type="presOf" srcId="{D0012061-C9A7-47B6-9D2C-226201816428}" destId="{3803EC90-4A71-4EBC-BDC1-CA4EB7A16666}" srcOrd="0" destOrd="0" presId="urn:microsoft.com/office/officeart/2005/8/layout/pyramid1"/>
    <dgm:cxn modelId="{CD1E5285-DE57-4DB6-917E-25ADC708FB8E}" srcId="{A2481C4A-3A0B-4C4F-9442-FF53E4CBF742}" destId="{D0012061-C9A7-47B6-9D2C-226201816428}" srcOrd="0" destOrd="0" parTransId="{CB13E1F2-051F-400A-A8AD-6E2E72B98F46}" sibTransId="{D2AA62DB-A370-4E7E-A496-53A0087614CD}"/>
    <dgm:cxn modelId="{2737771B-5185-4D20-BCBD-03D6F6334BD8}" type="presOf" srcId="{A2481C4A-3A0B-4C4F-9442-FF53E4CBF742}" destId="{43A35D34-F05F-41DA-978D-69CAC385C503}" srcOrd="0" destOrd="0" presId="urn:microsoft.com/office/officeart/2005/8/layout/pyramid1"/>
    <dgm:cxn modelId="{CCF2E765-9936-4F8C-BDB5-1DE530805672}" type="presParOf" srcId="{43A35D34-F05F-41DA-978D-69CAC385C503}" destId="{474200A1-6A62-4578-88CE-841DB8CBD55F}" srcOrd="0" destOrd="0" presId="urn:microsoft.com/office/officeart/2005/8/layout/pyramid1"/>
    <dgm:cxn modelId="{CDD6E9AD-EDDB-4ED6-8D35-8CCC6DDCB806}" type="presParOf" srcId="{474200A1-6A62-4578-88CE-841DB8CBD55F}" destId="{3803EC90-4A71-4EBC-BDC1-CA4EB7A16666}" srcOrd="0" destOrd="0" presId="urn:microsoft.com/office/officeart/2005/8/layout/pyramid1"/>
    <dgm:cxn modelId="{6068B8FE-129A-4C65-888A-474B2C37482F}" type="presParOf" srcId="{474200A1-6A62-4578-88CE-841DB8CBD55F}" destId="{39473F3A-25E4-41BD-9CDA-18A128E01597}" srcOrd="1" destOrd="0" presId="urn:microsoft.com/office/officeart/2005/8/layout/pyramid1"/>
    <dgm:cxn modelId="{8398D981-5A48-42B9-881C-E0F4E7AE79DA}" type="presParOf" srcId="{43A35D34-F05F-41DA-978D-69CAC385C503}" destId="{F2656C6C-B695-4ED3-AD2D-FBF4BA7A46CA}" srcOrd="1" destOrd="0" presId="urn:microsoft.com/office/officeart/2005/8/layout/pyramid1"/>
    <dgm:cxn modelId="{D6218B77-2AE1-46DD-8D96-7075D9AB210C}" type="presParOf" srcId="{F2656C6C-B695-4ED3-AD2D-FBF4BA7A46CA}" destId="{124CE544-70F3-4C1E-8D04-5B24215B56A5}" srcOrd="0" destOrd="0" presId="urn:microsoft.com/office/officeart/2005/8/layout/pyramid1"/>
    <dgm:cxn modelId="{288D7CD0-0E70-4452-B524-8A49B315C18A}" type="presParOf" srcId="{F2656C6C-B695-4ED3-AD2D-FBF4BA7A46CA}" destId="{6C9870EB-0C7C-400D-8ED7-D28CC40AB67A}" srcOrd="1" destOrd="0" presId="urn:microsoft.com/office/officeart/2005/8/layout/pyramid1"/>
    <dgm:cxn modelId="{A77924B9-2EE6-4412-AB23-FAC88BB01D47}" type="presParOf" srcId="{43A35D34-F05F-41DA-978D-69CAC385C503}" destId="{49A7A2AB-B3F0-4C2D-BF24-BCEDC4F954C0}" srcOrd="2" destOrd="0" presId="urn:microsoft.com/office/officeart/2005/8/layout/pyramid1"/>
    <dgm:cxn modelId="{C8784805-1D90-4A9A-B1DE-CCEB154A7C52}" type="presParOf" srcId="{49A7A2AB-B3F0-4C2D-BF24-BCEDC4F954C0}" destId="{ACC95458-7930-4614-A317-DF091645971D}" srcOrd="0" destOrd="0" presId="urn:microsoft.com/office/officeart/2005/8/layout/pyramid1"/>
    <dgm:cxn modelId="{1D4DC36F-6611-4DAD-A701-8952F216AA69}" type="presParOf" srcId="{49A7A2AB-B3F0-4C2D-BF24-BCEDC4F954C0}" destId="{47E4D9F5-B74A-4D17-85C9-33CE70BF519A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A2481C4A-3A0B-4C4F-9442-FF53E4CBF742}" type="doc">
      <dgm:prSet loTypeId="urn:microsoft.com/office/officeart/2005/8/layout/pyramid1" loCatId="pyramid" qsTypeId="urn:microsoft.com/office/officeart/2005/8/quickstyle/simple2" qsCatId="simple" csTypeId="urn:microsoft.com/office/officeart/2005/8/colors/colorful2" csCatId="colorful" phldr="1"/>
      <dgm:spPr/>
    </dgm:pt>
    <dgm:pt modelId="{765D95A2-3BBA-493D-A6AA-CB4AEBFBBD70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 dirty="0" smtClean="0">
            <a:solidFill>
              <a:schemeClr val="bg1"/>
            </a:solidFill>
          </a:endParaRPr>
        </a:p>
      </dgm:t>
    </dgm:pt>
    <dgm:pt modelId="{6AE298B1-B48E-4DE0-B0BE-6AD0E33EAD0F}" type="parTrans" cxnId="{1FC5C79F-A811-4ABE-B584-ED177153AE06}">
      <dgm:prSet/>
      <dgm:spPr/>
      <dgm:t>
        <a:bodyPr/>
        <a:lstStyle/>
        <a:p>
          <a:endParaRPr lang="en-US" sz="1200"/>
        </a:p>
      </dgm:t>
    </dgm:pt>
    <dgm:pt modelId="{3F47B794-0F17-4DE8-BE96-5B4EF2E1738E}" type="sibTrans" cxnId="{1FC5C79F-A811-4ABE-B584-ED177153AE06}">
      <dgm:prSet/>
      <dgm:spPr/>
      <dgm:t>
        <a:bodyPr/>
        <a:lstStyle/>
        <a:p>
          <a:endParaRPr lang="en-US" sz="1200"/>
        </a:p>
      </dgm:t>
    </dgm:pt>
    <dgm:pt modelId="{D0012061-C9A7-47B6-9D2C-226201816428}">
      <dgm:prSet phldrT="[Text]" custT="1"/>
      <dgm:spPr>
        <a:solidFill>
          <a:srgbClr val="0F2855"/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 dirty="0" smtClean="0">
            <a:solidFill>
              <a:schemeClr val="bg1"/>
            </a:solidFill>
          </a:endParaRPr>
        </a:p>
      </dgm:t>
    </dgm:pt>
    <dgm:pt modelId="{CB13E1F2-051F-400A-A8AD-6E2E72B98F46}" type="parTrans" cxnId="{CD1E5285-DE57-4DB6-917E-25ADC708FB8E}">
      <dgm:prSet/>
      <dgm:spPr/>
      <dgm:t>
        <a:bodyPr/>
        <a:lstStyle/>
        <a:p>
          <a:endParaRPr lang="en-US"/>
        </a:p>
      </dgm:t>
    </dgm:pt>
    <dgm:pt modelId="{D2AA62DB-A370-4E7E-A496-53A0087614CD}" type="sibTrans" cxnId="{CD1E5285-DE57-4DB6-917E-25ADC708FB8E}">
      <dgm:prSet/>
      <dgm:spPr/>
      <dgm:t>
        <a:bodyPr/>
        <a:lstStyle/>
        <a:p>
          <a:endParaRPr lang="en-US"/>
        </a:p>
      </dgm:t>
    </dgm:pt>
    <dgm:pt modelId="{59FC3DE2-E2F6-46DA-93D0-E09650387EEE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 dirty="0" smtClean="0">
            <a:solidFill>
              <a:schemeClr val="bg1"/>
            </a:solidFill>
          </a:endParaRPr>
        </a:p>
      </dgm:t>
    </dgm:pt>
    <dgm:pt modelId="{9288791D-90B0-487E-A8C7-F7B5ABA9AD74}" type="parTrans" cxnId="{D381FB02-2C50-486B-A1C1-8862EF5B9A2A}">
      <dgm:prSet/>
      <dgm:spPr/>
      <dgm:t>
        <a:bodyPr/>
        <a:lstStyle/>
        <a:p>
          <a:endParaRPr lang="en-US"/>
        </a:p>
      </dgm:t>
    </dgm:pt>
    <dgm:pt modelId="{5DCEF6E6-CCE5-4B6B-A4D4-113C0C480B69}" type="sibTrans" cxnId="{D381FB02-2C50-486B-A1C1-8862EF5B9A2A}">
      <dgm:prSet/>
      <dgm:spPr/>
      <dgm:t>
        <a:bodyPr/>
        <a:lstStyle/>
        <a:p>
          <a:endParaRPr lang="en-US"/>
        </a:p>
      </dgm:t>
    </dgm:pt>
    <dgm:pt modelId="{43A35D34-F05F-41DA-978D-69CAC385C503}" type="pres">
      <dgm:prSet presAssocID="{A2481C4A-3A0B-4C4F-9442-FF53E4CBF742}" presName="Name0" presStyleCnt="0">
        <dgm:presLayoutVars>
          <dgm:dir/>
          <dgm:animLvl val="lvl"/>
          <dgm:resizeHandles val="exact"/>
        </dgm:presLayoutVars>
      </dgm:prSet>
      <dgm:spPr/>
    </dgm:pt>
    <dgm:pt modelId="{474200A1-6A62-4578-88CE-841DB8CBD55F}" type="pres">
      <dgm:prSet presAssocID="{D0012061-C9A7-47B6-9D2C-226201816428}" presName="Name8" presStyleCnt="0"/>
      <dgm:spPr/>
    </dgm:pt>
    <dgm:pt modelId="{3803EC90-4A71-4EBC-BDC1-CA4EB7A16666}" type="pres">
      <dgm:prSet presAssocID="{D0012061-C9A7-47B6-9D2C-226201816428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473F3A-25E4-41BD-9CDA-18A128E01597}" type="pres">
      <dgm:prSet presAssocID="{D0012061-C9A7-47B6-9D2C-22620181642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656C6C-B695-4ED3-AD2D-FBF4BA7A46CA}" type="pres">
      <dgm:prSet presAssocID="{59FC3DE2-E2F6-46DA-93D0-E09650387EEE}" presName="Name8" presStyleCnt="0"/>
      <dgm:spPr/>
    </dgm:pt>
    <dgm:pt modelId="{124CE544-70F3-4C1E-8D04-5B24215B56A5}" type="pres">
      <dgm:prSet presAssocID="{59FC3DE2-E2F6-46DA-93D0-E09650387EEE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9870EB-0C7C-400D-8ED7-D28CC40AB67A}" type="pres">
      <dgm:prSet presAssocID="{59FC3DE2-E2F6-46DA-93D0-E09650387EE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A7A2AB-B3F0-4C2D-BF24-BCEDC4F954C0}" type="pres">
      <dgm:prSet presAssocID="{765D95A2-3BBA-493D-A6AA-CB4AEBFBBD70}" presName="Name8" presStyleCnt="0"/>
      <dgm:spPr/>
    </dgm:pt>
    <dgm:pt modelId="{ACC95458-7930-4614-A317-DF091645971D}" type="pres">
      <dgm:prSet presAssocID="{765D95A2-3BBA-493D-A6AA-CB4AEBFBBD70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E4D9F5-B74A-4D17-85C9-33CE70BF519A}" type="pres">
      <dgm:prSet presAssocID="{765D95A2-3BBA-493D-A6AA-CB4AEBFBBD7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FC5C79F-A811-4ABE-B584-ED177153AE06}" srcId="{A2481C4A-3A0B-4C4F-9442-FF53E4CBF742}" destId="{765D95A2-3BBA-493D-A6AA-CB4AEBFBBD70}" srcOrd="2" destOrd="0" parTransId="{6AE298B1-B48E-4DE0-B0BE-6AD0E33EAD0F}" sibTransId="{3F47B794-0F17-4DE8-BE96-5B4EF2E1738E}"/>
    <dgm:cxn modelId="{B5220650-2900-4780-AC53-96A0972553D3}" type="presOf" srcId="{59FC3DE2-E2F6-46DA-93D0-E09650387EEE}" destId="{124CE544-70F3-4C1E-8D04-5B24215B56A5}" srcOrd="0" destOrd="0" presId="urn:microsoft.com/office/officeart/2005/8/layout/pyramid1"/>
    <dgm:cxn modelId="{D381FB02-2C50-486B-A1C1-8862EF5B9A2A}" srcId="{A2481C4A-3A0B-4C4F-9442-FF53E4CBF742}" destId="{59FC3DE2-E2F6-46DA-93D0-E09650387EEE}" srcOrd="1" destOrd="0" parTransId="{9288791D-90B0-487E-A8C7-F7B5ABA9AD74}" sibTransId="{5DCEF6E6-CCE5-4B6B-A4D4-113C0C480B69}"/>
    <dgm:cxn modelId="{3F352927-565B-44AC-9891-D77218EF3057}" type="presOf" srcId="{765D95A2-3BBA-493D-A6AA-CB4AEBFBBD70}" destId="{ACC95458-7930-4614-A317-DF091645971D}" srcOrd="0" destOrd="0" presId="urn:microsoft.com/office/officeart/2005/8/layout/pyramid1"/>
    <dgm:cxn modelId="{01844FD1-7679-4B0E-9DE6-9F2FC120351A}" type="presOf" srcId="{59FC3DE2-E2F6-46DA-93D0-E09650387EEE}" destId="{6C9870EB-0C7C-400D-8ED7-D28CC40AB67A}" srcOrd="1" destOrd="0" presId="urn:microsoft.com/office/officeart/2005/8/layout/pyramid1"/>
    <dgm:cxn modelId="{A0C04EA5-E22E-4DED-B9ED-F5068B6F4497}" type="presOf" srcId="{D0012061-C9A7-47B6-9D2C-226201816428}" destId="{39473F3A-25E4-41BD-9CDA-18A128E01597}" srcOrd="1" destOrd="0" presId="urn:microsoft.com/office/officeart/2005/8/layout/pyramid1"/>
    <dgm:cxn modelId="{FCDAA3CB-4E7F-4AF8-8BC4-E43AF11CF079}" type="presOf" srcId="{D0012061-C9A7-47B6-9D2C-226201816428}" destId="{3803EC90-4A71-4EBC-BDC1-CA4EB7A16666}" srcOrd="0" destOrd="0" presId="urn:microsoft.com/office/officeart/2005/8/layout/pyramid1"/>
    <dgm:cxn modelId="{F8B64D1C-9E82-4B25-8A69-40801090EBBF}" type="presOf" srcId="{A2481C4A-3A0B-4C4F-9442-FF53E4CBF742}" destId="{43A35D34-F05F-41DA-978D-69CAC385C503}" srcOrd="0" destOrd="0" presId="urn:microsoft.com/office/officeart/2005/8/layout/pyramid1"/>
    <dgm:cxn modelId="{CD1E5285-DE57-4DB6-917E-25ADC708FB8E}" srcId="{A2481C4A-3A0B-4C4F-9442-FF53E4CBF742}" destId="{D0012061-C9A7-47B6-9D2C-226201816428}" srcOrd="0" destOrd="0" parTransId="{CB13E1F2-051F-400A-A8AD-6E2E72B98F46}" sibTransId="{D2AA62DB-A370-4E7E-A496-53A0087614CD}"/>
    <dgm:cxn modelId="{F5F43996-0052-48AD-8CF9-033289A99C77}" type="presOf" srcId="{765D95A2-3BBA-493D-A6AA-CB4AEBFBBD70}" destId="{47E4D9F5-B74A-4D17-85C9-33CE70BF519A}" srcOrd="1" destOrd="0" presId="urn:microsoft.com/office/officeart/2005/8/layout/pyramid1"/>
    <dgm:cxn modelId="{05E2A7E7-B60C-490D-B26A-368CF01EA411}" type="presParOf" srcId="{43A35D34-F05F-41DA-978D-69CAC385C503}" destId="{474200A1-6A62-4578-88CE-841DB8CBD55F}" srcOrd="0" destOrd="0" presId="urn:microsoft.com/office/officeart/2005/8/layout/pyramid1"/>
    <dgm:cxn modelId="{48D59A12-C79A-4E87-A452-362B02F63BA8}" type="presParOf" srcId="{474200A1-6A62-4578-88CE-841DB8CBD55F}" destId="{3803EC90-4A71-4EBC-BDC1-CA4EB7A16666}" srcOrd="0" destOrd="0" presId="urn:microsoft.com/office/officeart/2005/8/layout/pyramid1"/>
    <dgm:cxn modelId="{BFC7C186-9FE1-4DAC-8076-3AFC745EF2BD}" type="presParOf" srcId="{474200A1-6A62-4578-88CE-841DB8CBD55F}" destId="{39473F3A-25E4-41BD-9CDA-18A128E01597}" srcOrd="1" destOrd="0" presId="urn:microsoft.com/office/officeart/2005/8/layout/pyramid1"/>
    <dgm:cxn modelId="{B3B1E456-FA87-48BB-AE7E-AD1DD09F727E}" type="presParOf" srcId="{43A35D34-F05F-41DA-978D-69CAC385C503}" destId="{F2656C6C-B695-4ED3-AD2D-FBF4BA7A46CA}" srcOrd="1" destOrd="0" presId="urn:microsoft.com/office/officeart/2005/8/layout/pyramid1"/>
    <dgm:cxn modelId="{FF5BA1D6-F3DB-499D-9C1C-84F848615B02}" type="presParOf" srcId="{F2656C6C-B695-4ED3-AD2D-FBF4BA7A46CA}" destId="{124CE544-70F3-4C1E-8D04-5B24215B56A5}" srcOrd="0" destOrd="0" presId="urn:microsoft.com/office/officeart/2005/8/layout/pyramid1"/>
    <dgm:cxn modelId="{561B1BA6-10CE-45C6-B7F6-F29080B4934E}" type="presParOf" srcId="{F2656C6C-B695-4ED3-AD2D-FBF4BA7A46CA}" destId="{6C9870EB-0C7C-400D-8ED7-D28CC40AB67A}" srcOrd="1" destOrd="0" presId="urn:microsoft.com/office/officeart/2005/8/layout/pyramid1"/>
    <dgm:cxn modelId="{279ED12F-C7FC-4F76-AD56-7CED64C700BE}" type="presParOf" srcId="{43A35D34-F05F-41DA-978D-69CAC385C503}" destId="{49A7A2AB-B3F0-4C2D-BF24-BCEDC4F954C0}" srcOrd="2" destOrd="0" presId="urn:microsoft.com/office/officeart/2005/8/layout/pyramid1"/>
    <dgm:cxn modelId="{1DCD3F45-EAEB-41F6-B068-B9EE553FD53D}" type="presParOf" srcId="{49A7A2AB-B3F0-4C2D-BF24-BCEDC4F954C0}" destId="{ACC95458-7930-4614-A317-DF091645971D}" srcOrd="0" destOrd="0" presId="urn:microsoft.com/office/officeart/2005/8/layout/pyramid1"/>
    <dgm:cxn modelId="{AC63D251-4BFE-420C-AECC-A6B898DF2176}" type="presParOf" srcId="{49A7A2AB-B3F0-4C2D-BF24-BCEDC4F954C0}" destId="{47E4D9F5-B74A-4D17-85C9-33CE70BF519A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A2481C4A-3A0B-4C4F-9442-FF53E4CBF742}" type="doc">
      <dgm:prSet loTypeId="urn:microsoft.com/office/officeart/2005/8/layout/pyramid1" loCatId="pyramid" qsTypeId="urn:microsoft.com/office/officeart/2005/8/quickstyle/simple2" qsCatId="simple" csTypeId="urn:microsoft.com/office/officeart/2005/8/colors/colorful2" csCatId="colorful" phldr="1"/>
      <dgm:spPr/>
    </dgm:pt>
    <dgm:pt modelId="{765D95A2-3BBA-493D-A6AA-CB4AEBFBBD70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 dirty="0" smtClean="0">
            <a:solidFill>
              <a:schemeClr val="bg1"/>
            </a:solidFill>
          </a:endParaRPr>
        </a:p>
      </dgm:t>
    </dgm:pt>
    <dgm:pt modelId="{6AE298B1-B48E-4DE0-B0BE-6AD0E33EAD0F}" type="parTrans" cxnId="{1FC5C79F-A811-4ABE-B584-ED177153AE06}">
      <dgm:prSet/>
      <dgm:spPr/>
      <dgm:t>
        <a:bodyPr/>
        <a:lstStyle/>
        <a:p>
          <a:endParaRPr lang="en-US" sz="1200"/>
        </a:p>
      </dgm:t>
    </dgm:pt>
    <dgm:pt modelId="{3F47B794-0F17-4DE8-BE96-5B4EF2E1738E}" type="sibTrans" cxnId="{1FC5C79F-A811-4ABE-B584-ED177153AE06}">
      <dgm:prSet/>
      <dgm:spPr/>
      <dgm:t>
        <a:bodyPr/>
        <a:lstStyle/>
        <a:p>
          <a:endParaRPr lang="en-US" sz="1200"/>
        </a:p>
      </dgm:t>
    </dgm:pt>
    <dgm:pt modelId="{D0012061-C9A7-47B6-9D2C-226201816428}">
      <dgm:prSet phldrT="[Text]" custT="1"/>
      <dgm:spPr>
        <a:solidFill>
          <a:srgbClr val="0F2855"/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 dirty="0" smtClean="0">
            <a:solidFill>
              <a:schemeClr val="bg1"/>
            </a:solidFill>
          </a:endParaRPr>
        </a:p>
      </dgm:t>
    </dgm:pt>
    <dgm:pt modelId="{CB13E1F2-051F-400A-A8AD-6E2E72B98F46}" type="parTrans" cxnId="{CD1E5285-DE57-4DB6-917E-25ADC708FB8E}">
      <dgm:prSet/>
      <dgm:spPr/>
      <dgm:t>
        <a:bodyPr/>
        <a:lstStyle/>
        <a:p>
          <a:endParaRPr lang="en-US"/>
        </a:p>
      </dgm:t>
    </dgm:pt>
    <dgm:pt modelId="{D2AA62DB-A370-4E7E-A496-53A0087614CD}" type="sibTrans" cxnId="{CD1E5285-DE57-4DB6-917E-25ADC708FB8E}">
      <dgm:prSet/>
      <dgm:spPr/>
      <dgm:t>
        <a:bodyPr/>
        <a:lstStyle/>
        <a:p>
          <a:endParaRPr lang="en-US"/>
        </a:p>
      </dgm:t>
    </dgm:pt>
    <dgm:pt modelId="{59FC3DE2-E2F6-46DA-93D0-E09650387EEE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 dirty="0" smtClean="0">
            <a:solidFill>
              <a:schemeClr val="bg1"/>
            </a:solidFill>
          </a:endParaRPr>
        </a:p>
      </dgm:t>
    </dgm:pt>
    <dgm:pt modelId="{9288791D-90B0-487E-A8C7-F7B5ABA9AD74}" type="parTrans" cxnId="{D381FB02-2C50-486B-A1C1-8862EF5B9A2A}">
      <dgm:prSet/>
      <dgm:spPr/>
      <dgm:t>
        <a:bodyPr/>
        <a:lstStyle/>
        <a:p>
          <a:endParaRPr lang="en-US"/>
        </a:p>
      </dgm:t>
    </dgm:pt>
    <dgm:pt modelId="{5DCEF6E6-CCE5-4B6B-A4D4-113C0C480B69}" type="sibTrans" cxnId="{D381FB02-2C50-486B-A1C1-8862EF5B9A2A}">
      <dgm:prSet/>
      <dgm:spPr/>
      <dgm:t>
        <a:bodyPr/>
        <a:lstStyle/>
        <a:p>
          <a:endParaRPr lang="en-US"/>
        </a:p>
      </dgm:t>
    </dgm:pt>
    <dgm:pt modelId="{43A35D34-F05F-41DA-978D-69CAC385C503}" type="pres">
      <dgm:prSet presAssocID="{A2481C4A-3A0B-4C4F-9442-FF53E4CBF742}" presName="Name0" presStyleCnt="0">
        <dgm:presLayoutVars>
          <dgm:dir/>
          <dgm:animLvl val="lvl"/>
          <dgm:resizeHandles val="exact"/>
        </dgm:presLayoutVars>
      </dgm:prSet>
      <dgm:spPr/>
    </dgm:pt>
    <dgm:pt modelId="{474200A1-6A62-4578-88CE-841DB8CBD55F}" type="pres">
      <dgm:prSet presAssocID="{D0012061-C9A7-47B6-9D2C-226201816428}" presName="Name8" presStyleCnt="0"/>
      <dgm:spPr/>
    </dgm:pt>
    <dgm:pt modelId="{3803EC90-4A71-4EBC-BDC1-CA4EB7A16666}" type="pres">
      <dgm:prSet presAssocID="{D0012061-C9A7-47B6-9D2C-226201816428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473F3A-25E4-41BD-9CDA-18A128E01597}" type="pres">
      <dgm:prSet presAssocID="{D0012061-C9A7-47B6-9D2C-22620181642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656C6C-B695-4ED3-AD2D-FBF4BA7A46CA}" type="pres">
      <dgm:prSet presAssocID="{59FC3DE2-E2F6-46DA-93D0-E09650387EEE}" presName="Name8" presStyleCnt="0"/>
      <dgm:spPr/>
    </dgm:pt>
    <dgm:pt modelId="{124CE544-70F3-4C1E-8D04-5B24215B56A5}" type="pres">
      <dgm:prSet presAssocID="{59FC3DE2-E2F6-46DA-93D0-E09650387EEE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9870EB-0C7C-400D-8ED7-D28CC40AB67A}" type="pres">
      <dgm:prSet presAssocID="{59FC3DE2-E2F6-46DA-93D0-E09650387EE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A7A2AB-B3F0-4C2D-BF24-BCEDC4F954C0}" type="pres">
      <dgm:prSet presAssocID="{765D95A2-3BBA-493D-A6AA-CB4AEBFBBD70}" presName="Name8" presStyleCnt="0"/>
      <dgm:spPr/>
    </dgm:pt>
    <dgm:pt modelId="{ACC95458-7930-4614-A317-DF091645971D}" type="pres">
      <dgm:prSet presAssocID="{765D95A2-3BBA-493D-A6AA-CB4AEBFBBD70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E4D9F5-B74A-4D17-85C9-33CE70BF519A}" type="pres">
      <dgm:prSet presAssocID="{765D95A2-3BBA-493D-A6AA-CB4AEBFBBD7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A0C9584-D222-4963-A8B4-797D1AFC40FA}" type="presOf" srcId="{765D95A2-3BBA-493D-A6AA-CB4AEBFBBD70}" destId="{47E4D9F5-B74A-4D17-85C9-33CE70BF519A}" srcOrd="1" destOrd="0" presId="urn:microsoft.com/office/officeart/2005/8/layout/pyramid1"/>
    <dgm:cxn modelId="{1FC5C79F-A811-4ABE-B584-ED177153AE06}" srcId="{A2481C4A-3A0B-4C4F-9442-FF53E4CBF742}" destId="{765D95A2-3BBA-493D-A6AA-CB4AEBFBBD70}" srcOrd="2" destOrd="0" parTransId="{6AE298B1-B48E-4DE0-B0BE-6AD0E33EAD0F}" sibTransId="{3F47B794-0F17-4DE8-BE96-5B4EF2E1738E}"/>
    <dgm:cxn modelId="{D6A06610-4965-4344-A613-9CFF793CEA8F}" type="presOf" srcId="{D0012061-C9A7-47B6-9D2C-226201816428}" destId="{39473F3A-25E4-41BD-9CDA-18A128E01597}" srcOrd="1" destOrd="0" presId="urn:microsoft.com/office/officeart/2005/8/layout/pyramid1"/>
    <dgm:cxn modelId="{D381FB02-2C50-486B-A1C1-8862EF5B9A2A}" srcId="{A2481C4A-3A0B-4C4F-9442-FF53E4CBF742}" destId="{59FC3DE2-E2F6-46DA-93D0-E09650387EEE}" srcOrd="1" destOrd="0" parTransId="{9288791D-90B0-487E-A8C7-F7B5ABA9AD74}" sibTransId="{5DCEF6E6-CCE5-4B6B-A4D4-113C0C480B69}"/>
    <dgm:cxn modelId="{087BA116-FD80-4ECD-9415-36BFA8B67501}" type="presOf" srcId="{59FC3DE2-E2F6-46DA-93D0-E09650387EEE}" destId="{6C9870EB-0C7C-400D-8ED7-D28CC40AB67A}" srcOrd="1" destOrd="0" presId="urn:microsoft.com/office/officeart/2005/8/layout/pyramid1"/>
    <dgm:cxn modelId="{CD1E5285-DE57-4DB6-917E-25ADC708FB8E}" srcId="{A2481C4A-3A0B-4C4F-9442-FF53E4CBF742}" destId="{D0012061-C9A7-47B6-9D2C-226201816428}" srcOrd="0" destOrd="0" parTransId="{CB13E1F2-051F-400A-A8AD-6E2E72B98F46}" sibTransId="{D2AA62DB-A370-4E7E-A496-53A0087614CD}"/>
    <dgm:cxn modelId="{0C8C76EE-BF16-473A-B8C1-02E54B0C484E}" type="presOf" srcId="{A2481C4A-3A0B-4C4F-9442-FF53E4CBF742}" destId="{43A35D34-F05F-41DA-978D-69CAC385C503}" srcOrd="0" destOrd="0" presId="urn:microsoft.com/office/officeart/2005/8/layout/pyramid1"/>
    <dgm:cxn modelId="{2177BED2-56B3-4115-91A6-AB33203D95BF}" type="presOf" srcId="{765D95A2-3BBA-493D-A6AA-CB4AEBFBBD70}" destId="{ACC95458-7930-4614-A317-DF091645971D}" srcOrd="0" destOrd="0" presId="urn:microsoft.com/office/officeart/2005/8/layout/pyramid1"/>
    <dgm:cxn modelId="{880539C1-DC63-4B50-B519-112B1C5B6182}" type="presOf" srcId="{D0012061-C9A7-47B6-9D2C-226201816428}" destId="{3803EC90-4A71-4EBC-BDC1-CA4EB7A16666}" srcOrd="0" destOrd="0" presId="urn:microsoft.com/office/officeart/2005/8/layout/pyramid1"/>
    <dgm:cxn modelId="{845CF56F-B6AC-4B54-9CA8-54F666E96015}" type="presOf" srcId="{59FC3DE2-E2F6-46DA-93D0-E09650387EEE}" destId="{124CE544-70F3-4C1E-8D04-5B24215B56A5}" srcOrd="0" destOrd="0" presId="urn:microsoft.com/office/officeart/2005/8/layout/pyramid1"/>
    <dgm:cxn modelId="{72CC5BCF-5ADF-4524-ACFB-571315C75176}" type="presParOf" srcId="{43A35D34-F05F-41DA-978D-69CAC385C503}" destId="{474200A1-6A62-4578-88CE-841DB8CBD55F}" srcOrd="0" destOrd="0" presId="urn:microsoft.com/office/officeart/2005/8/layout/pyramid1"/>
    <dgm:cxn modelId="{CDD94640-6D82-40BD-9629-D22C0B9A5D36}" type="presParOf" srcId="{474200A1-6A62-4578-88CE-841DB8CBD55F}" destId="{3803EC90-4A71-4EBC-BDC1-CA4EB7A16666}" srcOrd="0" destOrd="0" presId="urn:microsoft.com/office/officeart/2005/8/layout/pyramid1"/>
    <dgm:cxn modelId="{73422F88-93EE-4DFC-846B-56ED4065FF49}" type="presParOf" srcId="{474200A1-6A62-4578-88CE-841DB8CBD55F}" destId="{39473F3A-25E4-41BD-9CDA-18A128E01597}" srcOrd="1" destOrd="0" presId="urn:microsoft.com/office/officeart/2005/8/layout/pyramid1"/>
    <dgm:cxn modelId="{58C1FAA8-65A9-4C68-9C85-2B51C849F65C}" type="presParOf" srcId="{43A35D34-F05F-41DA-978D-69CAC385C503}" destId="{F2656C6C-B695-4ED3-AD2D-FBF4BA7A46CA}" srcOrd="1" destOrd="0" presId="urn:microsoft.com/office/officeart/2005/8/layout/pyramid1"/>
    <dgm:cxn modelId="{59B34366-32F8-4662-8C27-BF4721F13F3D}" type="presParOf" srcId="{F2656C6C-B695-4ED3-AD2D-FBF4BA7A46CA}" destId="{124CE544-70F3-4C1E-8D04-5B24215B56A5}" srcOrd="0" destOrd="0" presId="urn:microsoft.com/office/officeart/2005/8/layout/pyramid1"/>
    <dgm:cxn modelId="{7E6D65E4-6FB0-4689-A746-E8B0798B58D4}" type="presParOf" srcId="{F2656C6C-B695-4ED3-AD2D-FBF4BA7A46CA}" destId="{6C9870EB-0C7C-400D-8ED7-D28CC40AB67A}" srcOrd="1" destOrd="0" presId="urn:microsoft.com/office/officeart/2005/8/layout/pyramid1"/>
    <dgm:cxn modelId="{A0387DCD-CEB3-4638-97CD-D476161B5C12}" type="presParOf" srcId="{43A35D34-F05F-41DA-978D-69CAC385C503}" destId="{49A7A2AB-B3F0-4C2D-BF24-BCEDC4F954C0}" srcOrd="2" destOrd="0" presId="urn:microsoft.com/office/officeart/2005/8/layout/pyramid1"/>
    <dgm:cxn modelId="{72D3C833-41EC-408E-A231-A9E99A16137A}" type="presParOf" srcId="{49A7A2AB-B3F0-4C2D-BF24-BCEDC4F954C0}" destId="{ACC95458-7930-4614-A317-DF091645971D}" srcOrd="0" destOrd="0" presId="urn:microsoft.com/office/officeart/2005/8/layout/pyramid1"/>
    <dgm:cxn modelId="{E5074383-6615-495C-97D4-DB0639D4384C}" type="presParOf" srcId="{49A7A2AB-B3F0-4C2D-BF24-BCEDC4F954C0}" destId="{47E4D9F5-B74A-4D17-85C9-33CE70BF519A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A2481C4A-3A0B-4C4F-9442-FF53E4CBF742}" type="doc">
      <dgm:prSet loTypeId="urn:microsoft.com/office/officeart/2005/8/layout/pyramid1" loCatId="pyramid" qsTypeId="urn:microsoft.com/office/officeart/2005/8/quickstyle/simple2" qsCatId="simple" csTypeId="urn:microsoft.com/office/officeart/2005/8/colors/colorful2" csCatId="colorful" phldr="1"/>
      <dgm:spPr/>
    </dgm:pt>
    <dgm:pt modelId="{765D95A2-3BBA-493D-A6AA-CB4AEBFBBD70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 dirty="0" smtClean="0">
            <a:solidFill>
              <a:schemeClr val="bg1"/>
            </a:solidFill>
          </a:endParaRPr>
        </a:p>
      </dgm:t>
    </dgm:pt>
    <dgm:pt modelId="{6AE298B1-B48E-4DE0-B0BE-6AD0E33EAD0F}" type="parTrans" cxnId="{1FC5C79F-A811-4ABE-B584-ED177153AE06}">
      <dgm:prSet/>
      <dgm:spPr/>
      <dgm:t>
        <a:bodyPr/>
        <a:lstStyle/>
        <a:p>
          <a:endParaRPr lang="en-US" sz="1200"/>
        </a:p>
      </dgm:t>
    </dgm:pt>
    <dgm:pt modelId="{3F47B794-0F17-4DE8-BE96-5B4EF2E1738E}" type="sibTrans" cxnId="{1FC5C79F-A811-4ABE-B584-ED177153AE06}">
      <dgm:prSet/>
      <dgm:spPr/>
      <dgm:t>
        <a:bodyPr/>
        <a:lstStyle/>
        <a:p>
          <a:endParaRPr lang="en-US" sz="1200"/>
        </a:p>
      </dgm:t>
    </dgm:pt>
    <dgm:pt modelId="{D0012061-C9A7-47B6-9D2C-226201816428}">
      <dgm:prSet phldrT="[Text]" custT="1"/>
      <dgm:spPr>
        <a:solidFill>
          <a:srgbClr val="0F2855"/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 dirty="0" smtClean="0">
            <a:solidFill>
              <a:schemeClr val="bg1"/>
            </a:solidFill>
          </a:endParaRPr>
        </a:p>
      </dgm:t>
    </dgm:pt>
    <dgm:pt modelId="{CB13E1F2-051F-400A-A8AD-6E2E72B98F46}" type="parTrans" cxnId="{CD1E5285-DE57-4DB6-917E-25ADC708FB8E}">
      <dgm:prSet/>
      <dgm:spPr/>
      <dgm:t>
        <a:bodyPr/>
        <a:lstStyle/>
        <a:p>
          <a:endParaRPr lang="en-US"/>
        </a:p>
      </dgm:t>
    </dgm:pt>
    <dgm:pt modelId="{D2AA62DB-A370-4E7E-A496-53A0087614CD}" type="sibTrans" cxnId="{CD1E5285-DE57-4DB6-917E-25ADC708FB8E}">
      <dgm:prSet/>
      <dgm:spPr/>
      <dgm:t>
        <a:bodyPr/>
        <a:lstStyle/>
        <a:p>
          <a:endParaRPr lang="en-US"/>
        </a:p>
      </dgm:t>
    </dgm:pt>
    <dgm:pt modelId="{59FC3DE2-E2F6-46DA-93D0-E09650387EEE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 dirty="0" smtClean="0">
            <a:solidFill>
              <a:schemeClr val="bg1"/>
            </a:solidFill>
          </a:endParaRPr>
        </a:p>
      </dgm:t>
    </dgm:pt>
    <dgm:pt modelId="{9288791D-90B0-487E-A8C7-F7B5ABA9AD74}" type="parTrans" cxnId="{D381FB02-2C50-486B-A1C1-8862EF5B9A2A}">
      <dgm:prSet/>
      <dgm:spPr/>
      <dgm:t>
        <a:bodyPr/>
        <a:lstStyle/>
        <a:p>
          <a:endParaRPr lang="en-US"/>
        </a:p>
      </dgm:t>
    </dgm:pt>
    <dgm:pt modelId="{5DCEF6E6-CCE5-4B6B-A4D4-113C0C480B69}" type="sibTrans" cxnId="{D381FB02-2C50-486B-A1C1-8862EF5B9A2A}">
      <dgm:prSet/>
      <dgm:spPr/>
      <dgm:t>
        <a:bodyPr/>
        <a:lstStyle/>
        <a:p>
          <a:endParaRPr lang="en-US"/>
        </a:p>
      </dgm:t>
    </dgm:pt>
    <dgm:pt modelId="{43A35D34-F05F-41DA-978D-69CAC385C503}" type="pres">
      <dgm:prSet presAssocID="{A2481C4A-3A0B-4C4F-9442-FF53E4CBF742}" presName="Name0" presStyleCnt="0">
        <dgm:presLayoutVars>
          <dgm:dir/>
          <dgm:animLvl val="lvl"/>
          <dgm:resizeHandles val="exact"/>
        </dgm:presLayoutVars>
      </dgm:prSet>
      <dgm:spPr/>
    </dgm:pt>
    <dgm:pt modelId="{474200A1-6A62-4578-88CE-841DB8CBD55F}" type="pres">
      <dgm:prSet presAssocID="{D0012061-C9A7-47B6-9D2C-226201816428}" presName="Name8" presStyleCnt="0"/>
      <dgm:spPr/>
    </dgm:pt>
    <dgm:pt modelId="{3803EC90-4A71-4EBC-BDC1-CA4EB7A16666}" type="pres">
      <dgm:prSet presAssocID="{D0012061-C9A7-47B6-9D2C-226201816428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473F3A-25E4-41BD-9CDA-18A128E01597}" type="pres">
      <dgm:prSet presAssocID="{D0012061-C9A7-47B6-9D2C-22620181642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656C6C-B695-4ED3-AD2D-FBF4BA7A46CA}" type="pres">
      <dgm:prSet presAssocID="{59FC3DE2-E2F6-46DA-93D0-E09650387EEE}" presName="Name8" presStyleCnt="0"/>
      <dgm:spPr/>
    </dgm:pt>
    <dgm:pt modelId="{124CE544-70F3-4C1E-8D04-5B24215B56A5}" type="pres">
      <dgm:prSet presAssocID="{59FC3DE2-E2F6-46DA-93D0-E09650387EEE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9870EB-0C7C-400D-8ED7-D28CC40AB67A}" type="pres">
      <dgm:prSet presAssocID="{59FC3DE2-E2F6-46DA-93D0-E09650387EE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A7A2AB-B3F0-4C2D-BF24-BCEDC4F954C0}" type="pres">
      <dgm:prSet presAssocID="{765D95A2-3BBA-493D-A6AA-CB4AEBFBBD70}" presName="Name8" presStyleCnt="0"/>
      <dgm:spPr/>
    </dgm:pt>
    <dgm:pt modelId="{ACC95458-7930-4614-A317-DF091645971D}" type="pres">
      <dgm:prSet presAssocID="{765D95A2-3BBA-493D-A6AA-CB4AEBFBBD70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E4D9F5-B74A-4D17-85C9-33CE70BF519A}" type="pres">
      <dgm:prSet presAssocID="{765D95A2-3BBA-493D-A6AA-CB4AEBFBBD7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FC5C79F-A811-4ABE-B584-ED177153AE06}" srcId="{A2481C4A-3A0B-4C4F-9442-FF53E4CBF742}" destId="{765D95A2-3BBA-493D-A6AA-CB4AEBFBBD70}" srcOrd="2" destOrd="0" parTransId="{6AE298B1-B48E-4DE0-B0BE-6AD0E33EAD0F}" sibTransId="{3F47B794-0F17-4DE8-BE96-5B4EF2E1738E}"/>
    <dgm:cxn modelId="{D381FB02-2C50-486B-A1C1-8862EF5B9A2A}" srcId="{A2481C4A-3A0B-4C4F-9442-FF53E4CBF742}" destId="{59FC3DE2-E2F6-46DA-93D0-E09650387EEE}" srcOrd="1" destOrd="0" parTransId="{9288791D-90B0-487E-A8C7-F7B5ABA9AD74}" sibTransId="{5DCEF6E6-CCE5-4B6B-A4D4-113C0C480B69}"/>
    <dgm:cxn modelId="{EC0866DA-591A-4C19-B459-D9DBD5816CD0}" type="presOf" srcId="{765D95A2-3BBA-493D-A6AA-CB4AEBFBBD70}" destId="{47E4D9F5-B74A-4D17-85C9-33CE70BF519A}" srcOrd="1" destOrd="0" presId="urn:microsoft.com/office/officeart/2005/8/layout/pyramid1"/>
    <dgm:cxn modelId="{3BB8AB05-5F8E-402E-A611-8DEE243D7EC3}" type="presOf" srcId="{A2481C4A-3A0B-4C4F-9442-FF53E4CBF742}" destId="{43A35D34-F05F-41DA-978D-69CAC385C503}" srcOrd="0" destOrd="0" presId="urn:microsoft.com/office/officeart/2005/8/layout/pyramid1"/>
    <dgm:cxn modelId="{B53A3C41-666A-4978-B5C4-291052BC216D}" type="presOf" srcId="{D0012061-C9A7-47B6-9D2C-226201816428}" destId="{3803EC90-4A71-4EBC-BDC1-CA4EB7A16666}" srcOrd="0" destOrd="0" presId="urn:microsoft.com/office/officeart/2005/8/layout/pyramid1"/>
    <dgm:cxn modelId="{B0E506B9-C2BD-4145-8355-28441260517D}" type="presOf" srcId="{765D95A2-3BBA-493D-A6AA-CB4AEBFBBD70}" destId="{ACC95458-7930-4614-A317-DF091645971D}" srcOrd="0" destOrd="0" presId="urn:microsoft.com/office/officeart/2005/8/layout/pyramid1"/>
    <dgm:cxn modelId="{754F2B31-8C5D-4291-9370-17E09BC249EC}" type="presOf" srcId="{59FC3DE2-E2F6-46DA-93D0-E09650387EEE}" destId="{6C9870EB-0C7C-400D-8ED7-D28CC40AB67A}" srcOrd="1" destOrd="0" presId="urn:microsoft.com/office/officeart/2005/8/layout/pyramid1"/>
    <dgm:cxn modelId="{E4CDA3CA-11E4-4601-98F7-1518C4513101}" type="presOf" srcId="{D0012061-C9A7-47B6-9D2C-226201816428}" destId="{39473F3A-25E4-41BD-9CDA-18A128E01597}" srcOrd="1" destOrd="0" presId="urn:microsoft.com/office/officeart/2005/8/layout/pyramid1"/>
    <dgm:cxn modelId="{870DE7EC-13C2-40A7-9A64-DBFE0B84588F}" type="presOf" srcId="{59FC3DE2-E2F6-46DA-93D0-E09650387EEE}" destId="{124CE544-70F3-4C1E-8D04-5B24215B56A5}" srcOrd="0" destOrd="0" presId="urn:microsoft.com/office/officeart/2005/8/layout/pyramid1"/>
    <dgm:cxn modelId="{CD1E5285-DE57-4DB6-917E-25ADC708FB8E}" srcId="{A2481C4A-3A0B-4C4F-9442-FF53E4CBF742}" destId="{D0012061-C9A7-47B6-9D2C-226201816428}" srcOrd="0" destOrd="0" parTransId="{CB13E1F2-051F-400A-A8AD-6E2E72B98F46}" sibTransId="{D2AA62DB-A370-4E7E-A496-53A0087614CD}"/>
    <dgm:cxn modelId="{63D27CF5-F75F-4510-88DE-0E24A973D7A7}" type="presParOf" srcId="{43A35D34-F05F-41DA-978D-69CAC385C503}" destId="{474200A1-6A62-4578-88CE-841DB8CBD55F}" srcOrd="0" destOrd="0" presId="urn:microsoft.com/office/officeart/2005/8/layout/pyramid1"/>
    <dgm:cxn modelId="{4E410FE3-CFA7-4001-B5D5-29836F68A834}" type="presParOf" srcId="{474200A1-6A62-4578-88CE-841DB8CBD55F}" destId="{3803EC90-4A71-4EBC-BDC1-CA4EB7A16666}" srcOrd="0" destOrd="0" presId="urn:microsoft.com/office/officeart/2005/8/layout/pyramid1"/>
    <dgm:cxn modelId="{46C90849-52EA-42F2-B418-742165527244}" type="presParOf" srcId="{474200A1-6A62-4578-88CE-841DB8CBD55F}" destId="{39473F3A-25E4-41BD-9CDA-18A128E01597}" srcOrd="1" destOrd="0" presId="urn:microsoft.com/office/officeart/2005/8/layout/pyramid1"/>
    <dgm:cxn modelId="{DCE3EE5E-2663-468A-ABAF-42F0324FBA35}" type="presParOf" srcId="{43A35D34-F05F-41DA-978D-69CAC385C503}" destId="{F2656C6C-B695-4ED3-AD2D-FBF4BA7A46CA}" srcOrd="1" destOrd="0" presId="urn:microsoft.com/office/officeart/2005/8/layout/pyramid1"/>
    <dgm:cxn modelId="{E2392883-CB9C-4E38-9AD5-A6168DEC13D2}" type="presParOf" srcId="{F2656C6C-B695-4ED3-AD2D-FBF4BA7A46CA}" destId="{124CE544-70F3-4C1E-8D04-5B24215B56A5}" srcOrd="0" destOrd="0" presId="urn:microsoft.com/office/officeart/2005/8/layout/pyramid1"/>
    <dgm:cxn modelId="{F5BCAE2E-6888-4536-9475-876EF1277708}" type="presParOf" srcId="{F2656C6C-B695-4ED3-AD2D-FBF4BA7A46CA}" destId="{6C9870EB-0C7C-400D-8ED7-D28CC40AB67A}" srcOrd="1" destOrd="0" presId="urn:microsoft.com/office/officeart/2005/8/layout/pyramid1"/>
    <dgm:cxn modelId="{9B5299E4-DDBE-4A3F-BD9D-E178AA9630C5}" type="presParOf" srcId="{43A35D34-F05F-41DA-978D-69CAC385C503}" destId="{49A7A2AB-B3F0-4C2D-BF24-BCEDC4F954C0}" srcOrd="2" destOrd="0" presId="urn:microsoft.com/office/officeart/2005/8/layout/pyramid1"/>
    <dgm:cxn modelId="{4601B638-0767-4A83-8777-9D41A3FC47ED}" type="presParOf" srcId="{49A7A2AB-B3F0-4C2D-BF24-BCEDC4F954C0}" destId="{ACC95458-7930-4614-A317-DF091645971D}" srcOrd="0" destOrd="0" presId="urn:microsoft.com/office/officeart/2005/8/layout/pyramid1"/>
    <dgm:cxn modelId="{C6A79D1C-FF75-46BF-9277-0A0E46C57B6E}" type="presParOf" srcId="{49A7A2AB-B3F0-4C2D-BF24-BCEDC4F954C0}" destId="{47E4D9F5-B74A-4D17-85C9-33CE70BF519A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A2481C4A-3A0B-4C4F-9442-FF53E4CBF742}" type="doc">
      <dgm:prSet loTypeId="urn:microsoft.com/office/officeart/2005/8/layout/pyramid1" loCatId="pyramid" qsTypeId="urn:microsoft.com/office/officeart/2005/8/quickstyle/simple2" qsCatId="simple" csTypeId="urn:microsoft.com/office/officeart/2005/8/colors/colorful2" csCatId="colorful" phldr="1"/>
      <dgm:spPr/>
    </dgm:pt>
    <dgm:pt modelId="{765D95A2-3BBA-493D-A6AA-CB4AEBFBBD70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 dirty="0" smtClean="0">
            <a:solidFill>
              <a:schemeClr val="bg1"/>
            </a:solidFill>
          </a:endParaRPr>
        </a:p>
      </dgm:t>
    </dgm:pt>
    <dgm:pt modelId="{6AE298B1-B48E-4DE0-B0BE-6AD0E33EAD0F}" type="parTrans" cxnId="{1FC5C79F-A811-4ABE-B584-ED177153AE06}">
      <dgm:prSet/>
      <dgm:spPr/>
      <dgm:t>
        <a:bodyPr/>
        <a:lstStyle/>
        <a:p>
          <a:endParaRPr lang="en-US" sz="1200"/>
        </a:p>
      </dgm:t>
    </dgm:pt>
    <dgm:pt modelId="{3F47B794-0F17-4DE8-BE96-5B4EF2E1738E}" type="sibTrans" cxnId="{1FC5C79F-A811-4ABE-B584-ED177153AE06}">
      <dgm:prSet/>
      <dgm:spPr/>
      <dgm:t>
        <a:bodyPr/>
        <a:lstStyle/>
        <a:p>
          <a:endParaRPr lang="en-US" sz="1200"/>
        </a:p>
      </dgm:t>
    </dgm:pt>
    <dgm:pt modelId="{D0012061-C9A7-47B6-9D2C-226201816428}">
      <dgm:prSet phldrT="[Text]" custT="1"/>
      <dgm:spPr>
        <a:solidFill>
          <a:srgbClr val="0F2855"/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 dirty="0" smtClean="0">
            <a:solidFill>
              <a:schemeClr val="bg1"/>
            </a:solidFill>
          </a:endParaRPr>
        </a:p>
      </dgm:t>
    </dgm:pt>
    <dgm:pt modelId="{CB13E1F2-051F-400A-A8AD-6E2E72B98F46}" type="parTrans" cxnId="{CD1E5285-DE57-4DB6-917E-25ADC708FB8E}">
      <dgm:prSet/>
      <dgm:spPr/>
      <dgm:t>
        <a:bodyPr/>
        <a:lstStyle/>
        <a:p>
          <a:endParaRPr lang="en-US"/>
        </a:p>
      </dgm:t>
    </dgm:pt>
    <dgm:pt modelId="{D2AA62DB-A370-4E7E-A496-53A0087614CD}" type="sibTrans" cxnId="{CD1E5285-DE57-4DB6-917E-25ADC708FB8E}">
      <dgm:prSet/>
      <dgm:spPr/>
      <dgm:t>
        <a:bodyPr/>
        <a:lstStyle/>
        <a:p>
          <a:endParaRPr lang="en-US"/>
        </a:p>
      </dgm:t>
    </dgm:pt>
    <dgm:pt modelId="{59FC3DE2-E2F6-46DA-93D0-E09650387EEE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 dirty="0" smtClean="0">
            <a:solidFill>
              <a:schemeClr val="bg1"/>
            </a:solidFill>
          </a:endParaRPr>
        </a:p>
      </dgm:t>
    </dgm:pt>
    <dgm:pt modelId="{9288791D-90B0-487E-A8C7-F7B5ABA9AD74}" type="parTrans" cxnId="{D381FB02-2C50-486B-A1C1-8862EF5B9A2A}">
      <dgm:prSet/>
      <dgm:spPr/>
      <dgm:t>
        <a:bodyPr/>
        <a:lstStyle/>
        <a:p>
          <a:endParaRPr lang="en-US"/>
        </a:p>
      </dgm:t>
    </dgm:pt>
    <dgm:pt modelId="{5DCEF6E6-CCE5-4B6B-A4D4-113C0C480B69}" type="sibTrans" cxnId="{D381FB02-2C50-486B-A1C1-8862EF5B9A2A}">
      <dgm:prSet/>
      <dgm:spPr/>
      <dgm:t>
        <a:bodyPr/>
        <a:lstStyle/>
        <a:p>
          <a:endParaRPr lang="en-US"/>
        </a:p>
      </dgm:t>
    </dgm:pt>
    <dgm:pt modelId="{43A35D34-F05F-41DA-978D-69CAC385C503}" type="pres">
      <dgm:prSet presAssocID="{A2481C4A-3A0B-4C4F-9442-FF53E4CBF742}" presName="Name0" presStyleCnt="0">
        <dgm:presLayoutVars>
          <dgm:dir/>
          <dgm:animLvl val="lvl"/>
          <dgm:resizeHandles val="exact"/>
        </dgm:presLayoutVars>
      </dgm:prSet>
      <dgm:spPr/>
    </dgm:pt>
    <dgm:pt modelId="{474200A1-6A62-4578-88CE-841DB8CBD55F}" type="pres">
      <dgm:prSet presAssocID="{D0012061-C9A7-47B6-9D2C-226201816428}" presName="Name8" presStyleCnt="0"/>
      <dgm:spPr/>
    </dgm:pt>
    <dgm:pt modelId="{3803EC90-4A71-4EBC-BDC1-CA4EB7A16666}" type="pres">
      <dgm:prSet presAssocID="{D0012061-C9A7-47B6-9D2C-226201816428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473F3A-25E4-41BD-9CDA-18A128E01597}" type="pres">
      <dgm:prSet presAssocID="{D0012061-C9A7-47B6-9D2C-22620181642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656C6C-B695-4ED3-AD2D-FBF4BA7A46CA}" type="pres">
      <dgm:prSet presAssocID="{59FC3DE2-E2F6-46DA-93D0-E09650387EEE}" presName="Name8" presStyleCnt="0"/>
      <dgm:spPr/>
    </dgm:pt>
    <dgm:pt modelId="{124CE544-70F3-4C1E-8D04-5B24215B56A5}" type="pres">
      <dgm:prSet presAssocID="{59FC3DE2-E2F6-46DA-93D0-E09650387EEE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9870EB-0C7C-400D-8ED7-D28CC40AB67A}" type="pres">
      <dgm:prSet presAssocID="{59FC3DE2-E2F6-46DA-93D0-E09650387EE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A7A2AB-B3F0-4C2D-BF24-BCEDC4F954C0}" type="pres">
      <dgm:prSet presAssocID="{765D95A2-3BBA-493D-A6AA-CB4AEBFBBD70}" presName="Name8" presStyleCnt="0"/>
      <dgm:spPr/>
    </dgm:pt>
    <dgm:pt modelId="{ACC95458-7930-4614-A317-DF091645971D}" type="pres">
      <dgm:prSet presAssocID="{765D95A2-3BBA-493D-A6AA-CB4AEBFBBD70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E4D9F5-B74A-4D17-85C9-33CE70BF519A}" type="pres">
      <dgm:prSet presAssocID="{765D95A2-3BBA-493D-A6AA-CB4AEBFBBD7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5765B53-6CCA-4027-B842-F936345851F3}" type="presOf" srcId="{765D95A2-3BBA-493D-A6AA-CB4AEBFBBD70}" destId="{47E4D9F5-B74A-4D17-85C9-33CE70BF519A}" srcOrd="1" destOrd="0" presId="urn:microsoft.com/office/officeart/2005/8/layout/pyramid1"/>
    <dgm:cxn modelId="{274C492D-1482-4602-9EF7-4A8E2DC35AA7}" type="presOf" srcId="{765D95A2-3BBA-493D-A6AA-CB4AEBFBBD70}" destId="{ACC95458-7930-4614-A317-DF091645971D}" srcOrd="0" destOrd="0" presId="urn:microsoft.com/office/officeart/2005/8/layout/pyramid1"/>
    <dgm:cxn modelId="{D381FB02-2C50-486B-A1C1-8862EF5B9A2A}" srcId="{A2481C4A-3A0B-4C4F-9442-FF53E4CBF742}" destId="{59FC3DE2-E2F6-46DA-93D0-E09650387EEE}" srcOrd="1" destOrd="0" parTransId="{9288791D-90B0-487E-A8C7-F7B5ABA9AD74}" sibTransId="{5DCEF6E6-CCE5-4B6B-A4D4-113C0C480B69}"/>
    <dgm:cxn modelId="{1B6CBB54-FFE4-4FE9-926C-492B29DF5BC2}" type="presOf" srcId="{59FC3DE2-E2F6-46DA-93D0-E09650387EEE}" destId="{124CE544-70F3-4C1E-8D04-5B24215B56A5}" srcOrd="0" destOrd="0" presId="urn:microsoft.com/office/officeart/2005/8/layout/pyramid1"/>
    <dgm:cxn modelId="{CD1E5285-DE57-4DB6-917E-25ADC708FB8E}" srcId="{A2481C4A-3A0B-4C4F-9442-FF53E4CBF742}" destId="{D0012061-C9A7-47B6-9D2C-226201816428}" srcOrd="0" destOrd="0" parTransId="{CB13E1F2-051F-400A-A8AD-6E2E72B98F46}" sibTransId="{D2AA62DB-A370-4E7E-A496-53A0087614CD}"/>
    <dgm:cxn modelId="{E6E98919-7822-4956-89FF-33BB1FDD5E0F}" type="presOf" srcId="{D0012061-C9A7-47B6-9D2C-226201816428}" destId="{39473F3A-25E4-41BD-9CDA-18A128E01597}" srcOrd="1" destOrd="0" presId="urn:microsoft.com/office/officeart/2005/8/layout/pyramid1"/>
    <dgm:cxn modelId="{639F1820-F403-4E68-8418-9D181FDF8CC0}" type="presOf" srcId="{59FC3DE2-E2F6-46DA-93D0-E09650387EEE}" destId="{6C9870EB-0C7C-400D-8ED7-D28CC40AB67A}" srcOrd="1" destOrd="0" presId="urn:microsoft.com/office/officeart/2005/8/layout/pyramid1"/>
    <dgm:cxn modelId="{20BE0A45-048E-44AD-B83D-413FFA2E37C9}" type="presOf" srcId="{A2481C4A-3A0B-4C4F-9442-FF53E4CBF742}" destId="{43A35D34-F05F-41DA-978D-69CAC385C503}" srcOrd="0" destOrd="0" presId="urn:microsoft.com/office/officeart/2005/8/layout/pyramid1"/>
    <dgm:cxn modelId="{1FC5C79F-A811-4ABE-B584-ED177153AE06}" srcId="{A2481C4A-3A0B-4C4F-9442-FF53E4CBF742}" destId="{765D95A2-3BBA-493D-A6AA-CB4AEBFBBD70}" srcOrd="2" destOrd="0" parTransId="{6AE298B1-B48E-4DE0-B0BE-6AD0E33EAD0F}" sibTransId="{3F47B794-0F17-4DE8-BE96-5B4EF2E1738E}"/>
    <dgm:cxn modelId="{597B3AD0-A2E2-4D64-8D3F-9B3F1274F9A5}" type="presOf" srcId="{D0012061-C9A7-47B6-9D2C-226201816428}" destId="{3803EC90-4A71-4EBC-BDC1-CA4EB7A16666}" srcOrd="0" destOrd="0" presId="urn:microsoft.com/office/officeart/2005/8/layout/pyramid1"/>
    <dgm:cxn modelId="{0BEF26D2-3094-4A7F-B536-AE0FAC8381AE}" type="presParOf" srcId="{43A35D34-F05F-41DA-978D-69CAC385C503}" destId="{474200A1-6A62-4578-88CE-841DB8CBD55F}" srcOrd="0" destOrd="0" presId="urn:microsoft.com/office/officeart/2005/8/layout/pyramid1"/>
    <dgm:cxn modelId="{5B7A0F28-00CA-4113-A1E5-ACA521FEE465}" type="presParOf" srcId="{474200A1-6A62-4578-88CE-841DB8CBD55F}" destId="{3803EC90-4A71-4EBC-BDC1-CA4EB7A16666}" srcOrd="0" destOrd="0" presId="urn:microsoft.com/office/officeart/2005/8/layout/pyramid1"/>
    <dgm:cxn modelId="{5463DA46-49C2-4815-840F-A029EB2FF6A9}" type="presParOf" srcId="{474200A1-6A62-4578-88CE-841DB8CBD55F}" destId="{39473F3A-25E4-41BD-9CDA-18A128E01597}" srcOrd="1" destOrd="0" presId="urn:microsoft.com/office/officeart/2005/8/layout/pyramid1"/>
    <dgm:cxn modelId="{2B86DAE4-1D80-4CBC-952D-0CA624BA30D9}" type="presParOf" srcId="{43A35D34-F05F-41DA-978D-69CAC385C503}" destId="{F2656C6C-B695-4ED3-AD2D-FBF4BA7A46CA}" srcOrd="1" destOrd="0" presId="urn:microsoft.com/office/officeart/2005/8/layout/pyramid1"/>
    <dgm:cxn modelId="{6388862F-1E99-4888-80E3-C06DF243B013}" type="presParOf" srcId="{F2656C6C-B695-4ED3-AD2D-FBF4BA7A46CA}" destId="{124CE544-70F3-4C1E-8D04-5B24215B56A5}" srcOrd="0" destOrd="0" presId="urn:microsoft.com/office/officeart/2005/8/layout/pyramid1"/>
    <dgm:cxn modelId="{5054F0D9-8FC7-4EF4-B35B-AAF8860989AB}" type="presParOf" srcId="{F2656C6C-B695-4ED3-AD2D-FBF4BA7A46CA}" destId="{6C9870EB-0C7C-400D-8ED7-D28CC40AB67A}" srcOrd="1" destOrd="0" presId="urn:microsoft.com/office/officeart/2005/8/layout/pyramid1"/>
    <dgm:cxn modelId="{DC018BF6-B9F7-4FD6-B77A-1E3B3E2F29F8}" type="presParOf" srcId="{43A35D34-F05F-41DA-978D-69CAC385C503}" destId="{49A7A2AB-B3F0-4C2D-BF24-BCEDC4F954C0}" srcOrd="2" destOrd="0" presId="urn:microsoft.com/office/officeart/2005/8/layout/pyramid1"/>
    <dgm:cxn modelId="{DB17AC25-17FA-4EC1-A1B5-B15980453232}" type="presParOf" srcId="{49A7A2AB-B3F0-4C2D-BF24-BCEDC4F954C0}" destId="{ACC95458-7930-4614-A317-DF091645971D}" srcOrd="0" destOrd="0" presId="urn:microsoft.com/office/officeart/2005/8/layout/pyramid1"/>
    <dgm:cxn modelId="{DBB95A31-31A0-489A-A02E-216DC90FBF4E}" type="presParOf" srcId="{49A7A2AB-B3F0-4C2D-BF24-BCEDC4F954C0}" destId="{47E4D9F5-B74A-4D17-85C9-33CE70BF519A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2481C4A-3A0B-4C4F-9442-FF53E4CBF742}" type="doc">
      <dgm:prSet loTypeId="urn:microsoft.com/office/officeart/2005/8/layout/pyramid1" loCatId="pyramid" qsTypeId="urn:microsoft.com/office/officeart/2005/8/quickstyle/simple2" qsCatId="simple" csTypeId="urn:microsoft.com/office/officeart/2005/8/colors/colorful2" csCatId="colorful" phldr="1"/>
      <dgm:spPr/>
    </dgm:pt>
    <dgm:pt modelId="{765D95A2-3BBA-493D-A6AA-CB4AEBFBBD70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 dirty="0" smtClean="0">
            <a:solidFill>
              <a:schemeClr val="bg1"/>
            </a:solidFill>
          </a:endParaRPr>
        </a:p>
        <a:p>
          <a:pPr>
            <a:lnSpc>
              <a:spcPct val="150000"/>
            </a:lnSpc>
            <a:spcAft>
              <a:spcPts val="0"/>
            </a:spcAft>
          </a:pPr>
          <a:r>
            <a:rPr lang="en-US" sz="1800" b="1" dirty="0" smtClean="0">
              <a:solidFill>
                <a:schemeClr val="bg1"/>
              </a:solidFill>
              <a:latin typeface="Arial Narrow" panose="020B0606020202030204" pitchFamily="34" charset="0"/>
            </a:rPr>
            <a:t>528</a:t>
          </a:r>
        </a:p>
        <a:p>
          <a:pPr>
            <a:lnSpc>
              <a:spcPct val="150000"/>
            </a:lnSpc>
            <a:spcAft>
              <a:spcPts val="0"/>
            </a:spcAft>
          </a:pPr>
          <a:r>
            <a:rPr lang="en-US" sz="1800" b="1" dirty="0" smtClean="0">
              <a:solidFill>
                <a:schemeClr val="bg1"/>
              </a:solidFill>
              <a:latin typeface="Arial Narrow" panose="020B0606020202030204" pitchFamily="34" charset="0"/>
            </a:rPr>
            <a:t>Deaths</a:t>
          </a:r>
          <a:r>
            <a:rPr lang="en-US" sz="1800" b="1" baseline="30000" dirty="0" smtClean="0">
              <a:solidFill>
                <a:schemeClr val="bg1"/>
              </a:solidFill>
              <a:latin typeface="Arial Narrow" panose="020B0606020202030204" pitchFamily="34" charset="0"/>
            </a:rPr>
            <a:t>1</a:t>
          </a:r>
          <a:r>
            <a:rPr lang="en-US" sz="1800" b="0" dirty="0" smtClean="0">
              <a:solidFill>
                <a:schemeClr val="bg1"/>
              </a:solidFill>
              <a:latin typeface="Arial Narrow" panose="020B0606020202030204" pitchFamily="34" charset="0"/>
            </a:rPr>
            <a:t> </a:t>
          </a:r>
          <a:br>
            <a:rPr lang="en-US" sz="1800" b="0" dirty="0" smtClean="0">
              <a:solidFill>
                <a:schemeClr val="bg1"/>
              </a:solidFill>
              <a:latin typeface="Arial Narrow" panose="020B0606020202030204" pitchFamily="34" charset="0"/>
            </a:rPr>
          </a:br>
          <a:r>
            <a:rPr lang="en-US" sz="1800" b="0" i="1" dirty="0" smtClean="0">
              <a:solidFill>
                <a:schemeClr val="bg1"/>
              </a:solidFill>
              <a:latin typeface="Arial Narrow" panose="020B0606020202030204" pitchFamily="34" charset="0"/>
            </a:rPr>
            <a:t>52 / 100,000</a:t>
          </a:r>
          <a:endParaRPr lang="en-US" sz="1800" b="0" i="1" dirty="0">
            <a:solidFill>
              <a:schemeClr val="bg1"/>
            </a:solidFill>
            <a:latin typeface="Arial Narrow" panose="020B0606020202030204" pitchFamily="34" charset="0"/>
          </a:endParaRPr>
        </a:p>
      </dgm:t>
    </dgm:pt>
    <dgm:pt modelId="{6AE298B1-B48E-4DE0-B0BE-6AD0E33EAD0F}" type="parTrans" cxnId="{1FC5C79F-A811-4ABE-B584-ED177153AE06}">
      <dgm:prSet/>
      <dgm:spPr/>
      <dgm:t>
        <a:bodyPr/>
        <a:lstStyle/>
        <a:p>
          <a:endParaRPr lang="en-US" sz="1200"/>
        </a:p>
      </dgm:t>
    </dgm:pt>
    <dgm:pt modelId="{3F47B794-0F17-4DE8-BE96-5B4EF2E1738E}" type="sibTrans" cxnId="{1FC5C79F-A811-4ABE-B584-ED177153AE06}">
      <dgm:prSet/>
      <dgm:spPr/>
      <dgm:t>
        <a:bodyPr/>
        <a:lstStyle/>
        <a:p>
          <a:endParaRPr lang="en-US" sz="1200"/>
        </a:p>
      </dgm:t>
    </dgm:pt>
    <dgm:pt modelId="{A1318438-D8DA-4220-A22E-F40718E58C14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50000"/>
            </a:lnSpc>
            <a:spcAft>
              <a:spcPts val="0"/>
            </a:spcAft>
          </a:pPr>
          <a:r>
            <a:rPr lang="en-US" sz="1800" b="1" dirty="0" smtClean="0">
              <a:solidFill>
                <a:schemeClr val="bg1"/>
              </a:solidFill>
              <a:latin typeface="Arial Narrow" panose="020B0606020202030204" pitchFamily="34" charset="0"/>
            </a:rPr>
            <a:t>23,772</a:t>
          </a:r>
        </a:p>
        <a:p>
          <a:pPr>
            <a:lnSpc>
              <a:spcPct val="150000"/>
            </a:lnSpc>
            <a:spcAft>
              <a:spcPts val="0"/>
            </a:spcAft>
          </a:pPr>
          <a:r>
            <a:rPr lang="en-US" sz="1800" b="1" dirty="0" smtClean="0">
              <a:solidFill>
                <a:schemeClr val="bg1"/>
              </a:solidFill>
              <a:latin typeface="Arial Narrow" panose="020B0606020202030204" pitchFamily="34" charset="0"/>
            </a:rPr>
            <a:t>Hospital Stays</a:t>
          </a:r>
          <a:r>
            <a:rPr lang="en-US" sz="1800" b="1" baseline="30000" dirty="0" smtClean="0">
              <a:solidFill>
                <a:schemeClr val="bg1"/>
              </a:solidFill>
              <a:latin typeface="Arial Narrow" panose="020B0606020202030204" pitchFamily="34" charset="0"/>
            </a:rPr>
            <a:t>2</a:t>
          </a:r>
          <a:r>
            <a:rPr lang="en-US" sz="1800" b="1" dirty="0" smtClean="0">
              <a:solidFill>
                <a:schemeClr val="bg1"/>
              </a:solidFill>
              <a:latin typeface="Arial Narrow" panose="020B0606020202030204" pitchFamily="34" charset="0"/>
            </a:rPr>
            <a:t/>
          </a:r>
          <a:br>
            <a:rPr lang="en-US" sz="1800" b="1" dirty="0" smtClean="0">
              <a:solidFill>
                <a:schemeClr val="bg1"/>
              </a:solidFill>
              <a:latin typeface="Arial Narrow" panose="020B0606020202030204" pitchFamily="34" charset="0"/>
            </a:rPr>
          </a:br>
          <a:r>
            <a:rPr lang="en-US" sz="1800" b="0" i="1" dirty="0" smtClean="0">
              <a:solidFill>
                <a:schemeClr val="bg1"/>
              </a:solidFill>
              <a:latin typeface="Arial Narrow" panose="020B0606020202030204" pitchFamily="34" charset="0"/>
            </a:rPr>
            <a:t>2,274 / 100,000 </a:t>
          </a:r>
          <a:endParaRPr lang="en-US" sz="1800" b="0" i="1" dirty="0">
            <a:solidFill>
              <a:schemeClr val="bg1"/>
            </a:solidFill>
            <a:latin typeface="Arial Narrow" panose="020B0606020202030204" pitchFamily="34" charset="0"/>
          </a:endParaRPr>
        </a:p>
      </dgm:t>
    </dgm:pt>
    <dgm:pt modelId="{4317468A-8E15-42AB-813B-F821F2BAF599}" type="parTrans" cxnId="{EC3DB62D-0609-4CC8-ABF9-87C2BE4E1D34}">
      <dgm:prSet/>
      <dgm:spPr/>
      <dgm:t>
        <a:bodyPr/>
        <a:lstStyle/>
        <a:p>
          <a:endParaRPr lang="en-US" sz="1200"/>
        </a:p>
      </dgm:t>
    </dgm:pt>
    <dgm:pt modelId="{156BC9BF-9F41-4691-8D41-7E377F12E77C}" type="sibTrans" cxnId="{EC3DB62D-0609-4CC8-ABF9-87C2BE4E1D34}">
      <dgm:prSet/>
      <dgm:spPr/>
      <dgm:t>
        <a:bodyPr/>
        <a:lstStyle/>
        <a:p>
          <a:endParaRPr lang="en-US" sz="1200"/>
        </a:p>
      </dgm:t>
    </dgm:pt>
    <dgm:pt modelId="{4F0BE123-4502-48EA-8A10-4AC62A360AA5}">
      <dgm:prSet phldrT="[Text]" custT="1"/>
      <dgm:spPr>
        <a:solidFill>
          <a:srgbClr val="0F2855"/>
        </a:solidFill>
      </dgm:spPr>
      <dgm:t>
        <a:bodyPr bIns="365760" anchor="ctr" anchorCtr="1"/>
        <a:lstStyle/>
        <a:p>
          <a:pPr algn="ctr">
            <a:lnSpc>
              <a:spcPct val="150000"/>
            </a:lnSpc>
            <a:spcAft>
              <a:spcPts val="0"/>
            </a:spcAft>
          </a:pPr>
          <a:r>
            <a:rPr lang="en-US" sz="1800" b="1" dirty="0" smtClean="0">
              <a:solidFill>
                <a:schemeClr val="bg1"/>
              </a:solidFill>
              <a:latin typeface="Arial Narrow" panose="020B0606020202030204" pitchFamily="34" charset="0"/>
            </a:rPr>
            <a:t/>
          </a:r>
          <a:br>
            <a:rPr lang="en-US" sz="1800" b="1" dirty="0" smtClean="0">
              <a:solidFill>
                <a:schemeClr val="bg1"/>
              </a:solidFill>
              <a:latin typeface="Arial Narrow" panose="020B0606020202030204" pitchFamily="34" charset="0"/>
            </a:rPr>
          </a:br>
          <a:r>
            <a:rPr lang="en-US" sz="1800" b="1" dirty="0" smtClean="0">
              <a:solidFill>
                <a:schemeClr val="bg1"/>
              </a:solidFill>
              <a:latin typeface="Arial Narrow" panose="020B0606020202030204" pitchFamily="34" charset="0"/>
            </a:rPr>
            <a:t>51,322</a:t>
          </a:r>
          <a:endParaRPr lang="en-US" sz="1800" b="1" dirty="0">
            <a:solidFill>
              <a:schemeClr val="bg1"/>
            </a:solidFill>
            <a:latin typeface="Arial Narrow" panose="020B0606020202030204" pitchFamily="34" charset="0"/>
          </a:endParaRPr>
        </a:p>
        <a:p>
          <a:pPr algn="ctr">
            <a:lnSpc>
              <a:spcPct val="150000"/>
            </a:lnSpc>
            <a:spcAft>
              <a:spcPts val="0"/>
            </a:spcAft>
          </a:pPr>
          <a:r>
            <a:rPr lang="en-US" sz="1800" b="1" dirty="0">
              <a:solidFill>
                <a:schemeClr val="bg1"/>
              </a:solidFill>
              <a:latin typeface="Arial Narrow" panose="020B0606020202030204" pitchFamily="34" charset="0"/>
            </a:rPr>
            <a:t>Emergency Department </a:t>
          </a:r>
          <a:r>
            <a:rPr lang="en-US" sz="1800" b="1" dirty="0" smtClean="0">
              <a:solidFill>
                <a:schemeClr val="bg1"/>
              </a:solidFill>
              <a:latin typeface="Arial Narrow" panose="020B0606020202030204" pitchFamily="34" charset="0"/>
            </a:rPr>
            <a:t>Visits</a:t>
          </a:r>
          <a:r>
            <a:rPr lang="en-US" sz="1800" b="1" baseline="30000" dirty="0" smtClean="0">
              <a:solidFill>
                <a:schemeClr val="bg1"/>
              </a:solidFill>
              <a:latin typeface="Arial Narrow" panose="020B0606020202030204" pitchFamily="34" charset="0"/>
            </a:rPr>
            <a:t>2</a:t>
          </a:r>
          <a:r>
            <a:rPr lang="en-US" sz="1800" b="1" dirty="0" smtClean="0">
              <a:solidFill>
                <a:schemeClr val="bg1"/>
              </a:solidFill>
              <a:latin typeface="Arial Narrow" panose="020B0606020202030204" pitchFamily="34" charset="0"/>
            </a:rPr>
            <a:t/>
          </a:r>
          <a:br>
            <a:rPr lang="en-US" sz="1800" b="1" dirty="0" smtClean="0">
              <a:solidFill>
                <a:schemeClr val="bg1"/>
              </a:solidFill>
              <a:latin typeface="Arial Narrow" panose="020B0606020202030204" pitchFamily="34" charset="0"/>
            </a:rPr>
          </a:br>
          <a:r>
            <a:rPr lang="en-US" sz="1800" b="0" i="1" dirty="0" smtClean="0">
              <a:solidFill>
                <a:schemeClr val="bg1"/>
              </a:solidFill>
              <a:latin typeface="Arial Narrow" panose="020B0606020202030204" pitchFamily="34" charset="0"/>
            </a:rPr>
            <a:t>4,910 / 100,000</a:t>
          </a:r>
          <a:r>
            <a:rPr lang="en-US" sz="1800" b="1" i="1" dirty="0" smtClean="0">
              <a:solidFill>
                <a:schemeClr val="bg1"/>
              </a:solidFill>
              <a:latin typeface="Arial Narrow" panose="020B0606020202030204" pitchFamily="34" charset="0"/>
            </a:rPr>
            <a:t> </a:t>
          </a:r>
          <a:endParaRPr lang="en-US" sz="1800" b="1" i="1" dirty="0">
            <a:solidFill>
              <a:schemeClr val="bg1"/>
            </a:solidFill>
            <a:latin typeface="Arial Narrow" panose="020B0606020202030204" pitchFamily="34" charset="0"/>
          </a:endParaRPr>
        </a:p>
      </dgm:t>
    </dgm:pt>
    <dgm:pt modelId="{C7226608-701A-400A-9B17-D6F6EF5C1FB6}" type="parTrans" cxnId="{263997E0-6023-4894-A300-3D545398D5AE}">
      <dgm:prSet/>
      <dgm:spPr/>
      <dgm:t>
        <a:bodyPr/>
        <a:lstStyle/>
        <a:p>
          <a:endParaRPr lang="en-US" sz="1200"/>
        </a:p>
      </dgm:t>
    </dgm:pt>
    <dgm:pt modelId="{184ED725-C0D8-41C1-B554-F5CADDD15061}" type="sibTrans" cxnId="{263997E0-6023-4894-A300-3D545398D5AE}">
      <dgm:prSet/>
      <dgm:spPr/>
      <dgm:t>
        <a:bodyPr/>
        <a:lstStyle/>
        <a:p>
          <a:endParaRPr lang="en-US" sz="1200"/>
        </a:p>
      </dgm:t>
    </dgm:pt>
    <dgm:pt modelId="{43A35D34-F05F-41DA-978D-69CAC385C503}" type="pres">
      <dgm:prSet presAssocID="{A2481C4A-3A0B-4C4F-9442-FF53E4CBF742}" presName="Name0" presStyleCnt="0">
        <dgm:presLayoutVars>
          <dgm:dir/>
          <dgm:animLvl val="lvl"/>
          <dgm:resizeHandles val="exact"/>
        </dgm:presLayoutVars>
      </dgm:prSet>
      <dgm:spPr/>
    </dgm:pt>
    <dgm:pt modelId="{49A7A2AB-B3F0-4C2D-BF24-BCEDC4F954C0}" type="pres">
      <dgm:prSet presAssocID="{765D95A2-3BBA-493D-A6AA-CB4AEBFBBD70}" presName="Name8" presStyleCnt="0"/>
      <dgm:spPr/>
    </dgm:pt>
    <dgm:pt modelId="{ACC95458-7930-4614-A317-DF091645971D}" type="pres">
      <dgm:prSet presAssocID="{765D95A2-3BBA-493D-A6AA-CB4AEBFBBD70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E4D9F5-B74A-4D17-85C9-33CE70BF519A}" type="pres">
      <dgm:prSet presAssocID="{765D95A2-3BBA-493D-A6AA-CB4AEBFBBD7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16C859-1F17-4BE3-A424-9572DF545B95}" type="pres">
      <dgm:prSet presAssocID="{A1318438-D8DA-4220-A22E-F40718E58C14}" presName="Name8" presStyleCnt="0"/>
      <dgm:spPr/>
    </dgm:pt>
    <dgm:pt modelId="{D46CD533-55F3-451D-A239-5BCBD20D2138}" type="pres">
      <dgm:prSet presAssocID="{A1318438-D8DA-4220-A22E-F40718E58C14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0F0BD0-1B1A-41D7-B1A3-9AAB37188009}" type="pres">
      <dgm:prSet presAssocID="{A1318438-D8DA-4220-A22E-F40718E58C1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D2E135-C621-413D-9F60-256CFEBB1BB1}" type="pres">
      <dgm:prSet presAssocID="{4F0BE123-4502-48EA-8A10-4AC62A360AA5}" presName="Name8" presStyleCnt="0"/>
      <dgm:spPr/>
    </dgm:pt>
    <dgm:pt modelId="{BCAA48C1-3D56-413A-852C-52097F57DAE7}" type="pres">
      <dgm:prSet presAssocID="{4F0BE123-4502-48EA-8A10-4AC62A360AA5}" presName="level" presStyleLbl="node1" presStyleIdx="2" presStyleCnt="3" custLinFactNeighborY="237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7445F1-BBC2-47F9-BFAC-80BDF4E83B4B}" type="pres">
      <dgm:prSet presAssocID="{4F0BE123-4502-48EA-8A10-4AC62A360AA5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FC5C79F-A811-4ABE-B584-ED177153AE06}" srcId="{A2481C4A-3A0B-4C4F-9442-FF53E4CBF742}" destId="{765D95A2-3BBA-493D-A6AA-CB4AEBFBBD70}" srcOrd="0" destOrd="0" parTransId="{6AE298B1-B48E-4DE0-B0BE-6AD0E33EAD0F}" sibTransId="{3F47B794-0F17-4DE8-BE96-5B4EF2E1738E}"/>
    <dgm:cxn modelId="{5202692C-C7F5-41D4-8C76-F0D1F67FBBE8}" type="presOf" srcId="{765D95A2-3BBA-493D-A6AA-CB4AEBFBBD70}" destId="{ACC95458-7930-4614-A317-DF091645971D}" srcOrd="0" destOrd="0" presId="urn:microsoft.com/office/officeart/2005/8/layout/pyramid1"/>
    <dgm:cxn modelId="{326E178B-3BD3-4F04-BFCD-6138A778CD12}" type="presOf" srcId="{4F0BE123-4502-48EA-8A10-4AC62A360AA5}" destId="{B47445F1-BBC2-47F9-BFAC-80BDF4E83B4B}" srcOrd="1" destOrd="0" presId="urn:microsoft.com/office/officeart/2005/8/layout/pyramid1"/>
    <dgm:cxn modelId="{BF5EFE23-B8D9-4394-A5B9-4A577D60A251}" type="presOf" srcId="{4F0BE123-4502-48EA-8A10-4AC62A360AA5}" destId="{BCAA48C1-3D56-413A-852C-52097F57DAE7}" srcOrd="0" destOrd="0" presId="urn:microsoft.com/office/officeart/2005/8/layout/pyramid1"/>
    <dgm:cxn modelId="{09C384D2-A7D4-4C56-971D-52000FF7CE1F}" type="presOf" srcId="{765D95A2-3BBA-493D-A6AA-CB4AEBFBBD70}" destId="{47E4D9F5-B74A-4D17-85C9-33CE70BF519A}" srcOrd="1" destOrd="0" presId="urn:microsoft.com/office/officeart/2005/8/layout/pyramid1"/>
    <dgm:cxn modelId="{6896AEA4-9DB0-49CF-B9F9-37D8A0618781}" type="presOf" srcId="{A1318438-D8DA-4220-A22E-F40718E58C14}" destId="{F30F0BD0-1B1A-41D7-B1A3-9AAB37188009}" srcOrd="1" destOrd="0" presId="urn:microsoft.com/office/officeart/2005/8/layout/pyramid1"/>
    <dgm:cxn modelId="{EC3DB62D-0609-4CC8-ABF9-87C2BE4E1D34}" srcId="{A2481C4A-3A0B-4C4F-9442-FF53E4CBF742}" destId="{A1318438-D8DA-4220-A22E-F40718E58C14}" srcOrd="1" destOrd="0" parTransId="{4317468A-8E15-42AB-813B-F821F2BAF599}" sibTransId="{156BC9BF-9F41-4691-8D41-7E377F12E77C}"/>
    <dgm:cxn modelId="{263997E0-6023-4894-A300-3D545398D5AE}" srcId="{A2481C4A-3A0B-4C4F-9442-FF53E4CBF742}" destId="{4F0BE123-4502-48EA-8A10-4AC62A360AA5}" srcOrd="2" destOrd="0" parTransId="{C7226608-701A-400A-9B17-D6F6EF5C1FB6}" sibTransId="{184ED725-C0D8-41C1-B554-F5CADDD15061}"/>
    <dgm:cxn modelId="{985D138C-BC5F-4CF2-B0B7-D0EE991C52D0}" type="presOf" srcId="{A2481C4A-3A0B-4C4F-9442-FF53E4CBF742}" destId="{43A35D34-F05F-41DA-978D-69CAC385C503}" srcOrd="0" destOrd="0" presId="urn:microsoft.com/office/officeart/2005/8/layout/pyramid1"/>
    <dgm:cxn modelId="{C41B60BC-987E-4576-AFBC-777E59BBCB47}" type="presOf" srcId="{A1318438-D8DA-4220-A22E-F40718E58C14}" destId="{D46CD533-55F3-451D-A239-5BCBD20D2138}" srcOrd="0" destOrd="0" presId="urn:microsoft.com/office/officeart/2005/8/layout/pyramid1"/>
    <dgm:cxn modelId="{D8BC74EE-5EBB-4D87-81FC-AC38FCE31A6B}" type="presParOf" srcId="{43A35D34-F05F-41DA-978D-69CAC385C503}" destId="{49A7A2AB-B3F0-4C2D-BF24-BCEDC4F954C0}" srcOrd="0" destOrd="0" presId="urn:microsoft.com/office/officeart/2005/8/layout/pyramid1"/>
    <dgm:cxn modelId="{EABAD496-2EAE-4AE0-A06E-BD20AE7E9C72}" type="presParOf" srcId="{49A7A2AB-B3F0-4C2D-BF24-BCEDC4F954C0}" destId="{ACC95458-7930-4614-A317-DF091645971D}" srcOrd="0" destOrd="0" presId="urn:microsoft.com/office/officeart/2005/8/layout/pyramid1"/>
    <dgm:cxn modelId="{2B22C7D9-FCB7-442F-8D84-269CA08D8F24}" type="presParOf" srcId="{49A7A2AB-B3F0-4C2D-BF24-BCEDC4F954C0}" destId="{47E4D9F5-B74A-4D17-85C9-33CE70BF519A}" srcOrd="1" destOrd="0" presId="urn:microsoft.com/office/officeart/2005/8/layout/pyramid1"/>
    <dgm:cxn modelId="{AD2001EB-7C48-4A41-9D14-B972C9F388A1}" type="presParOf" srcId="{43A35D34-F05F-41DA-978D-69CAC385C503}" destId="{2116C859-1F17-4BE3-A424-9572DF545B95}" srcOrd="1" destOrd="0" presId="urn:microsoft.com/office/officeart/2005/8/layout/pyramid1"/>
    <dgm:cxn modelId="{368B8C51-726A-42EB-8029-1D9A4EDECC3A}" type="presParOf" srcId="{2116C859-1F17-4BE3-A424-9572DF545B95}" destId="{D46CD533-55F3-451D-A239-5BCBD20D2138}" srcOrd="0" destOrd="0" presId="urn:microsoft.com/office/officeart/2005/8/layout/pyramid1"/>
    <dgm:cxn modelId="{35AF7CF1-AD39-48D7-94E2-91D866AD206A}" type="presParOf" srcId="{2116C859-1F17-4BE3-A424-9572DF545B95}" destId="{F30F0BD0-1B1A-41D7-B1A3-9AAB37188009}" srcOrd="1" destOrd="0" presId="urn:microsoft.com/office/officeart/2005/8/layout/pyramid1"/>
    <dgm:cxn modelId="{36783976-3BEA-4C2D-A85C-BCF63C526D78}" type="presParOf" srcId="{43A35D34-F05F-41DA-978D-69CAC385C503}" destId="{22D2E135-C621-413D-9F60-256CFEBB1BB1}" srcOrd="2" destOrd="0" presId="urn:microsoft.com/office/officeart/2005/8/layout/pyramid1"/>
    <dgm:cxn modelId="{1DF440D9-F700-42AE-A17C-8FDE80BDB9C3}" type="presParOf" srcId="{22D2E135-C621-413D-9F60-256CFEBB1BB1}" destId="{BCAA48C1-3D56-413A-852C-52097F57DAE7}" srcOrd="0" destOrd="0" presId="urn:microsoft.com/office/officeart/2005/8/layout/pyramid1"/>
    <dgm:cxn modelId="{96B04AC3-4CF9-468A-B3B8-E5CE67574401}" type="presParOf" srcId="{22D2E135-C621-413D-9F60-256CFEBB1BB1}" destId="{B47445F1-BBC2-47F9-BFAC-80BDF4E83B4B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2481C4A-3A0B-4C4F-9442-FF53E4CBF742}" type="doc">
      <dgm:prSet loTypeId="urn:microsoft.com/office/officeart/2005/8/layout/pyramid1" loCatId="pyramid" qsTypeId="urn:microsoft.com/office/officeart/2005/8/quickstyle/simple2" qsCatId="simple" csTypeId="urn:microsoft.com/office/officeart/2005/8/colors/colorful2" csCatId="colorful" phldr="1"/>
      <dgm:spPr/>
    </dgm:pt>
    <dgm:pt modelId="{765D95A2-3BBA-493D-A6AA-CB4AEBFBBD70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 dirty="0" smtClean="0">
            <a:solidFill>
              <a:schemeClr val="bg1"/>
            </a:solidFill>
          </a:endParaRPr>
        </a:p>
        <a:p>
          <a:pPr>
            <a:lnSpc>
              <a:spcPct val="150000"/>
            </a:lnSpc>
            <a:spcAft>
              <a:spcPts val="0"/>
            </a:spcAft>
          </a:pPr>
          <a:r>
            <a:rPr lang="en-US" sz="1800" b="1" dirty="0" smtClean="0">
              <a:solidFill>
                <a:schemeClr val="bg1"/>
              </a:solidFill>
              <a:latin typeface="Arial Narrow" panose="020B0606020202030204" pitchFamily="34" charset="0"/>
            </a:rPr>
            <a:t>528</a:t>
          </a:r>
        </a:p>
        <a:p>
          <a:pPr>
            <a:lnSpc>
              <a:spcPct val="150000"/>
            </a:lnSpc>
            <a:spcAft>
              <a:spcPts val="0"/>
            </a:spcAft>
          </a:pPr>
          <a:r>
            <a:rPr lang="en-US" sz="1800" b="1" dirty="0" smtClean="0">
              <a:solidFill>
                <a:schemeClr val="bg1"/>
              </a:solidFill>
              <a:latin typeface="Arial Narrow" panose="020B0606020202030204" pitchFamily="34" charset="0"/>
            </a:rPr>
            <a:t>Deaths</a:t>
          </a:r>
          <a:r>
            <a:rPr lang="en-US" sz="1800" b="1" baseline="30000" dirty="0" smtClean="0">
              <a:solidFill>
                <a:schemeClr val="bg1"/>
              </a:solidFill>
              <a:latin typeface="Arial Narrow" panose="020B0606020202030204" pitchFamily="34" charset="0"/>
            </a:rPr>
            <a:t>1</a:t>
          </a:r>
          <a:r>
            <a:rPr lang="en-US" sz="1800" b="0" dirty="0" smtClean="0">
              <a:solidFill>
                <a:schemeClr val="bg1"/>
              </a:solidFill>
              <a:latin typeface="Arial Narrow" panose="020B0606020202030204" pitchFamily="34" charset="0"/>
            </a:rPr>
            <a:t> </a:t>
          </a:r>
          <a:br>
            <a:rPr lang="en-US" sz="1800" b="0" dirty="0" smtClean="0">
              <a:solidFill>
                <a:schemeClr val="bg1"/>
              </a:solidFill>
              <a:latin typeface="Arial Narrow" panose="020B0606020202030204" pitchFamily="34" charset="0"/>
            </a:rPr>
          </a:br>
          <a:r>
            <a:rPr lang="en-US" sz="1800" b="0" i="1" dirty="0" smtClean="0">
              <a:solidFill>
                <a:schemeClr val="bg1"/>
              </a:solidFill>
              <a:latin typeface="Arial Narrow" panose="020B0606020202030204" pitchFamily="34" charset="0"/>
            </a:rPr>
            <a:t>52 / 100,000</a:t>
          </a:r>
          <a:endParaRPr lang="en-US" sz="1800" b="0" i="1" dirty="0">
            <a:solidFill>
              <a:schemeClr val="bg1"/>
            </a:solidFill>
            <a:latin typeface="Arial Narrow" panose="020B0606020202030204" pitchFamily="34" charset="0"/>
          </a:endParaRPr>
        </a:p>
      </dgm:t>
    </dgm:pt>
    <dgm:pt modelId="{6AE298B1-B48E-4DE0-B0BE-6AD0E33EAD0F}" type="parTrans" cxnId="{1FC5C79F-A811-4ABE-B584-ED177153AE06}">
      <dgm:prSet/>
      <dgm:spPr/>
      <dgm:t>
        <a:bodyPr/>
        <a:lstStyle/>
        <a:p>
          <a:endParaRPr lang="en-US" sz="1200"/>
        </a:p>
      </dgm:t>
    </dgm:pt>
    <dgm:pt modelId="{3F47B794-0F17-4DE8-BE96-5B4EF2E1738E}" type="sibTrans" cxnId="{1FC5C79F-A811-4ABE-B584-ED177153AE06}">
      <dgm:prSet/>
      <dgm:spPr/>
      <dgm:t>
        <a:bodyPr/>
        <a:lstStyle/>
        <a:p>
          <a:endParaRPr lang="en-US" sz="1200"/>
        </a:p>
      </dgm:t>
    </dgm:pt>
    <dgm:pt modelId="{A1318438-D8DA-4220-A22E-F40718E58C14}">
      <dgm:prSet phldrT="[Text]" custT="1"/>
      <dgm:spPr>
        <a:solidFill>
          <a:srgbClr val="0F2855"/>
        </a:solidFill>
      </dgm:spPr>
      <dgm:t>
        <a:bodyPr/>
        <a:lstStyle/>
        <a:p>
          <a:pPr>
            <a:lnSpc>
              <a:spcPct val="150000"/>
            </a:lnSpc>
            <a:spcAft>
              <a:spcPts val="0"/>
            </a:spcAft>
          </a:pPr>
          <a:r>
            <a:rPr lang="en-US" sz="1800" b="1" dirty="0" smtClean="0">
              <a:solidFill>
                <a:schemeClr val="bg1"/>
              </a:solidFill>
              <a:latin typeface="Arial Narrow" panose="020B0606020202030204" pitchFamily="34" charset="0"/>
            </a:rPr>
            <a:t>23,772</a:t>
          </a:r>
        </a:p>
        <a:p>
          <a:pPr>
            <a:lnSpc>
              <a:spcPct val="150000"/>
            </a:lnSpc>
            <a:spcAft>
              <a:spcPts val="0"/>
            </a:spcAft>
          </a:pPr>
          <a:r>
            <a:rPr lang="en-US" sz="1800" b="1" dirty="0" smtClean="0">
              <a:solidFill>
                <a:schemeClr val="bg1"/>
              </a:solidFill>
              <a:latin typeface="Arial Narrow" panose="020B0606020202030204" pitchFamily="34" charset="0"/>
            </a:rPr>
            <a:t>Hospital Stays</a:t>
          </a:r>
          <a:r>
            <a:rPr lang="en-US" sz="1800" b="1" baseline="30000" dirty="0" smtClean="0">
              <a:solidFill>
                <a:schemeClr val="bg1"/>
              </a:solidFill>
              <a:latin typeface="Arial Narrow" panose="020B0606020202030204" pitchFamily="34" charset="0"/>
            </a:rPr>
            <a:t>2</a:t>
          </a:r>
          <a:r>
            <a:rPr lang="en-US" sz="1800" b="1" dirty="0" smtClean="0">
              <a:solidFill>
                <a:schemeClr val="bg1"/>
              </a:solidFill>
              <a:latin typeface="Arial Narrow" panose="020B0606020202030204" pitchFamily="34" charset="0"/>
            </a:rPr>
            <a:t/>
          </a:r>
          <a:br>
            <a:rPr lang="en-US" sz="1800" b="1" dirty="0" smtClean="0">
              <a:solidFill>
                <a:schemeClr val="bg1"/>
              </a:solidFill>
              <a:latin typeface="Arial Narrow" panose="020B0606020202030204" pitchFamily="34" charset="0"/>
            </a:rPr>
          </a:br>
          <a:r>
            <a:rPr lang="en-US" sz="1800" b="0" i="1" dirty="0" smtClean="0">
              <a:solidFill>
                <a:schemeClr val="bg1"/>
              </a:solidFill>
              <a:latin typeface="Arial Narrow" panose="020B0606020202030204" pitchFamily="34" charset="0"/>
            </a:rPr>
            <a:t>2,274 / 100,000 </a:t>
          </a:r>
          <a:endParaRPr lang="en-US" sz="1800" b="0" i="1" dirty="0">
            <a:solidFill>
              <a:schemeClr val="bg1"/>
            </a:solidFill>
            <a:latin typeface="Arial Narrow" panose="020B0606020202030204" pitchFamily="34" charset="0"/>
          </a:endParaRPr>
        </a:p>
      </dgm:t>
    </dgm:pt>
    <dgm:pt modelId="{4317468A-8E15-42AB-813B-F821F2BAF599}" type="parTrans" cxnId="{EC3DB62D-0609-4CC8-ABF9-87C2BE4E1D34}">
      <dgm:prSet/>
      <dgm:spPr/>
      <dgm:t>
        <a:bodyPr/>
        <a:lstStyle/>
        <a:p>
          <a:endParaRPr lang="en-US" sz="1200"/>
        </a:p>
      </dgm:t>
    </dgm:pt>
    <dgm:pt modelId="{156BC9BF-9F41-4691-8D41-7E377F12E77C}" type="sibTrans" cxnId="{EC3DB62D-0609-4CC8-ABF9-87C2BE4E1D34}">
      <dgm:prSet/>
      <dgm:spPr/>
      <dgm:t>
        <a:bodyPr/>
        <a:lstStyle/>
        <a:p>
          <a:endParaRPr lang="en-US" sz="1200"/>
        </a:p>
      </dgm:t>
    </dgm:pt>
    <dgm:pt modelId="{4F0BE123-4502-48EA-8A10-4AC62A360AA5}">
      <dgm:prSet phldrT="[Text]" custT="1"/>
      <dgm:spPr>
        <a:solidFill>
          <a:srgbClr val="0F2855"/>
        </a:solidFill>
      </dgm:spPr>
      <dgm:t>
        <a:bodyPr bIns="365760" anchor="ctr" anchorCtr="1"/>
        <a:lstStyle/>
        <a:p>
          <a:pPr algn="ctr">
            <a:lnSpc>
              <a:spcPct val="150000"/>
            </a:lnSpc>
            <a:spcAft>
              <a:spcPts val="0"/>
            </a:spcAft>
          </a:pPr>
          <a:r>
            <a:rPr lang="en-US" sz="1800" b="1" dirty="0" smtClean="0">
              <a:solidFill>
                <a:schemeClr val="bg1"/>
              </a:solidFill>
              <a:latin typeface="Arial Narrow" panose="020B0606020202030204" pitchFamily="34" charset="0"/>
            </a:rPr>
            <a:t/>
          </a:r>
          <a:br>
            <a:rPr lang="en-US" sz="1800" b="1" dirty="0" smtClean="0">
              <a:solidFill>
                <a:schemeClr val="bg1"/>
              </a:solidFill>
              <a:latin typeface="Arial Narrow" panose="020B0606020202030204" pitchFamily="34" charset="0"/>
            </a:rPr>
          </a:br>
          <a:r>
            <a:rPr lang="en-US" sz="1800" b="1" dirty="0" smtClean="0">
              <a:solidFill>
                <a:schemeClr val="bg1"/>
              </a:solidFill>
              <a:latin typeface="Arial Narrow" panose="020B0606020202030204" pitchFamily="34" charset="0"/>
            </a:rPr>
            <a:t>51,322</a:t>
          </a:r>
          <a:endParaRPr lang="en-US" sz="1800" b="1" dirty="0">
            <a:solidFill>
              <a:schemeClr val="bg1"/>
            </a:solidFill>
            <a:latin typeface="Arial Narrow" panose="020B0606020202030204" pitchFamily="34" charset="0"/>
          </a:endParaRPr>
        </a:p>
        <a:p>
          <a:pPr algn="ctr">
            <a:lnSpc>
              <a:spcPct val="150000"/>
            </a:lnSpc>
            <a:spcAft>
              <a:spcPts val="0"/>
            </a:spcAft>
          </a:pPr>
          <a:r>
            <a:rPr lang="en-US" sz="1800" b="1" dirty="0">
              <a:solidFill>
                <a:schemeClr val="bg1"/>
              </a:solidFill>
              <a:latin typeface="Arial Narrow" panose="020B0606020202030204" pitchFamily="34" charset="0"/>
            </a:rPr>
            <a:t>Emergency Department </a:t>
          </a:r>
          <a:r>
            <a:rPr lang="en-US" sz="1800" b="1" dirty="0" smtClean="0">
              <a:solidFill>
                <a:schemeClr val="bg1"/>
              </a:solidFill>
              <a:latin typeface="Arial Narrow" panose="020B0606020202030204" pitchFamily="34" charset="0"/>
            </a:rPr>
            <a:t>Visits</a:t>
          </a:r>
          <a:r>
            <a:rPr lang="en-US" sz="1800" b="1" baseline="30000" dirty="0" smtClean="0">
              <a:solidFill>
                <a:schemeClr val="bg1"/>
              </a:solidFill>
              <a:latin typeface="Arial Narrow" panose="020B0606020202030204" pitchFamily="34" charset="0"/>
            </a:rPr>
            <a:t>2</a:t>
          </a:r>
          <a:r>
            <a:rPr lang="en-US" sz="1800" b="1" dirty="0" smtClean="0">
              <a:solidFill>
                <a:schemeClr val="bg1"/>
              </a:solidFill>
              <a:latin typeface="Arial Narrow" panose="020B0606020202030204" pitchFamily="34" charset="0"/>
            </a:rPr>
            <a:t/>
          </a:r>
          <a:br>
            <a:rPr lang="en-US" sz="1800" b="1" dirty="0" smtClean="0">
              <a:solidFill>
                <a:schemeClr val="bg1"/>
              </a:solidFill>
              <a:latin typeface="Arial Narrow" panose="020B0606020202030204" pitchFamily="34" charset="0"/>
            </a:rPr>
          </a:br>
          <a:r>
            <a:rPr lang="en-US" sz="1800" b="0" i="1" dirty="0" smtClean="0">
              <a:solidFill>
                <a:schemeClr val="bg1"/>
              </a:solidFill>
              <a:latin typeface="Arial Narrow" panose="020B0606020202030204" pitchFamily="34" charset="0"/>
            </a:rPr>
            <a:t>4,910 / 100,000</a:t>
          </a:r>
          <a:r>
            <a:rPr lang="en-US" sz="1800" b="1" i="1" dirty="0" smtClean="0">
              <a:solidFill>
                <a:schemeClr val="bg1"/>
              </a:solidFill>
              <a:latin typeface="Arial Narrow" panose="020B0606020202030204" pitchFamily="34" charset="0"/>
            </a:rPr>
            <a:t> </a:t>
          </a:r>
          <a:endParaRPr lang="en-US" sz="1800" b="1" i="1" dirty="0">
            <a:solidFill>
              <a:schemeClr val="bg1"/>
            </a:solidFill>
            <a:latin typeface="Arial Narrow" panose="020B0606020202030204" pitchFamily="34" charset="0"/>
          </a:endParaRPr>
        </a:p>
      </dgm:t>
    </dgm:pt>
    <dgm:pt modelId="{C7226608-701A-400A-9B17-D6F6EF5C1FB6}" type="parTrans" cxnId="{263997E0-6023-4894-A300-3D545398D5AE}">
      <dgm:prSet/>
      <dgm:spPr/>
      <dgm:t>
        <a:bodyPr/>
        <a:lstStyle/>
        <a:p>
          <a:endParaRPr lang="en-US" sz="1200"/>
        </a:p>
      </dgm:t>
    </dgm:pt>
    <dgm:pt modelId="{184ED725-C0D8-41C1-B554-F5CADDD15061}" type="sibTrans" cxnId="{263997E0-6023-4894-A300-3D545398D5AE}">
      <dgm:prSet/>
      <dgm:spPr/>
      <dgm:t>
        <a:bodyPr/>
        <a:lstStyle/>
        <a:p>
          <a:endParaRPr lang="en-US" sz="1200"/>
        </a:p>
      </dgm:t>
    </dgm:pt>
    <dgm:pt modelId="{43A35D34-F05F-41DA-978D-69CAC385C503}" type="pres">
      <dgm:prSet presAssocID="{A2481C4A-3A0B-4C4F-9442-FF53E4CBF742}" presName="Name0" presStyleCnt="0">
        <dgm:presLayoutVars>
          <dgm:dir/>
          <dgm:animLvl val="lvl"/>
          <dgm:resizeHandles val="exact"/>
        </dgm:presLayoutVars>
      </dgm:prSet>
      <dgm:spPr/>
    </dgm:pt>
    <dgm:pt modelId="{49A7A2AB-B3F0-4C2D-BF24-BCEDC4F954C0}" type="pres">
      <dgm:prSet presAssocID="{765D95A2-3BBA-493D-A6AA-CB4AEBFBBD70}" presName="Name8" presStyleCnt="0"/>
      <dgm:spPr/>
    </dgm:pt>
    <dgm:pt modelId="{ACC95458-7930-4614-A317-DF091645971D}" type="pres">
      <dgm:prSet presAssocID="{765D95A2-3BBA-493D-A6AA-CB4AEBFBBD70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E4D9F5-B74A-4D17-85C9-33CE70BF519A}" type="pres">
      <dgm:prSet presAssocID="{765D95A2-3BBA-493D-A6AA-CB4AEBFBBD7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16C859-1F17-4BE3-A424-9572DF545B95}" type="pres">
      <dgm:prSet presAssocID="{A1318438-D8DA-4220-A22E-F40718E58C14}" presName="Name8" presStyleCnt="0"/>
      <dgm:spPr/>
    </dgm:pt>
    <dgm:pt modelId="{D46CD533-55F3-451D-A239-5BCBD20D2138}" type="pres">
      <dgm:prSet presAssocID="{A1318438-D8DA-4220-A22E-F40718E58C14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0F0BD0-1B1A-41D7-B1A3-9AAB37188009}" type="pres">
      <dgm:prSet presAssocID="{A1318438-D8DA-4220-A22E-F40718E58C1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D2E135-C621-413D-9F60-256CFEBB1BB1}" type="pres">
      <dgm:prSet presAssocID="{4F0BE123-4502-48EA-8A10-4AC62A360AA5}" presName="Name8" presStyleCnt="0"/>
      <dgm:spPr/>
    </dgm:pt>
    <dgm:pt modelId="{BCAA48C1-3D56-413A-852C-52097F57DAE7}" type="pres">
      <dgm:prSet presAssocID="{4F0BE123-4502-48EA-8A10-4AC62A360AA5}" presName="level" presStyleLbl="node1" presStyleIdx="2" presStyleCnt="3" custLinFactNeighborY="237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7445F1-BBC2-47F9-BFAC-80BDF4E83B4B}" type="pres">
      <dgm:prSet presAssocID="{4F0BE123-4502-48EA-8A10-4AC62A360AA5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FC5C79F-A811-4ABE-B584-ED177153AE06}" srcId="{A2481C4A-3A0B-4C4F-9442-FF53E4CBF742}" destId="{765D95A2-3BBA-493D-A6AA-CB4AEBFBBD70}" srcOrd="0" destOrd="0" parTransId="{6AE298B1-B48E-4DE0-B0BE-6AD0E33EAD0F}" sibTransId="{3F47B794-0F17-4DE8-BE96-5B4EF2E1738E}"/>
    <dgm:cxn modelId="{690568B7-4F29-41A6-9901-CC8FD1D13A65}" type="presOf" srcId="{A1318438-D8DA-4220-A22E-F40718E58C14}" destId="{D46CD533-55F3-451D-A239-5BCBD20D2138}" srcOrd="0" destOrd="0" presId="urn:microsoft.com/office/officeart/2005/8/layout/pyramid1"/>
    <dgm:cxn modelId="{EC3DB62D-0609-4CC8-ABF9-87C2BE4E1D34}" srcId="{A2481C4A-3A0B-4C4F-9442-FF53E4CBF742}" destId="{A1318438-D8DA-4220-A22E-F40718E58C14}" srcOrd="1" destOrd="0" parTransId="{4317468A-8E15-42AB-813B-F821F2BAF599}" sibTransId="{156BC9BF-9F41-4691-8D41-7E377F12E77C}"/>
    <dgm:cxn modelId="{263997E0-6023-4894-A300-3D545398D5AE}" srcId="{A2481C4A-3A0B-4C4F-9442-FF53E4CBF742}" destId="{4F0BE123-4502-48EA-8A10-4AC62A360AA5}" srcOrd="2" destOrd="0" parTransId="{C7226608-701A-400A-9B17-D6F6EF5C1FB6}" sibTransId="{184ED725-C0D8-41C1-B554-F5CADDD15061}"/>
    <dgm:cxn modelId="{049540BC-5EE4-4EB0-8A0D-AEDB27D70809}" type="presOf" srcId="{A1318438-D8DA-4220-A22E-F40718E58C14}" destId="{F30F0BD0-1B1A-41D7-B1A3-9AAB37188009}" srcOrd="1" destOrd="0" presId="urn:microsoft.com/office/officeart/2005/8/layout/pyramid1"/>
    <dgm:cxn modelId="{0AF0B954-03CD-4EAA-8D7A-48F3B75C7132}" type="presOf" srcId="{4F0BE123-4502-48EA-8A10-4AC62A360AA5}" destId="{BCAA48C1-3D56-413A-852C-52097F57DAE7}" srcOrd="0" destOrd="0" presId="urn:microsoft.com/office/officeart/2005/8/layout/pyramid1"/>
    <dgm:cxn modelId="{1762D930-EA6A-4058-8F0B-D54509CB6ADA}" type="presOf" srcId="{765D95A2-3BBA-493D-A6AA-CB4AEBFBBD70}" destId="{ACC95458-7930-4614-A317-DF091645971D}" srcOrd="0" destOrd="0" presId="urn:microsoft.com/office/officeart/2005/8/layout/pyramid1"/>
    <dgm:cxn modelId="{7E605FD0-3128-4178-893F-76E1082F6833}" type="presOf" srcId="{765D95A2-3BBA-493D-A6AA-CB4AEBFBBD70}" destId="{47E4D9F5-B74A-4D17-85C9-33CE70BF519A}" srcOrd="1" destOrd="0" presId="urn:microsoft.com/office/officeart/2005/8/layout/pyramid1"/>
    <dgm:cxn modelId="{8ED1E9CB-AFDA-4E81-ADEC-100F67142344}" type="presOf" srcId="{4F0BE123-4502-48EA-8A10-4AC62A360AA5}" destId="{B47445F1-BBC2-47F9-BFAC-80BDF4E83B4B}" srcOrd="1" destOrd="0" presId="urn:microsoft.com/office/officeart/2005/8/layout/pyramid1"/>
    <dgm:cxn modelId="{36CAAC08-D574-4297-8212-969E3783842E}" type="presOf" srcId="{A2481C4A-3A0B-4C4F-9442-FF53E4CBF742}" destId="{43A35D34-F05F-41DA-978D-69CAC385C503}" srcOrd="0" destOrd="0" presId="urn:microsoft.com/office/officeart/2005/8/layout/pyramid1"/>
    <dgm:cxn modelId="{9C54A16B-943C-4624-8596-E78D075105C8}" type="presParOf" srcId="{43A35D34-F05F-41DA-978D-69CAC385C503}" destId="{49A7A2AB-B3F0-4C2D-BF24-BCEDC4F954C0}" srcOrd="0" destOrd="0" presId="urn:microsoft.com/office/officeart/2005/8/layout/pyramid1"/>
    <dgm:cxn modelId="{ABAE0212-375F-4038-85D5-E4515501F585}" type="presParOf" srcId="{49A7A2AB-B3F0-4C2D-BF24-BCEDC4F954C0}" destId="{ACC95458-7930-4614-A317-DF091645971D}" srcOrd="0" destOrd="0" presId="urn:microsoft.com/office/officeart/2005/8/layout/pyramid1"/>
    <dgm:cxn modelId="{E02B74CE-02C1-4807-8076-4A7705ADAFD0}" type="presParOf" srcId="{49A7A2AB-B3F0-4C2D-BF24-BCEDC4F954C0}" destId="{47E4D9F5-B74A-4D17-85C9-33CE70BF519A}" srcOrd="1" destOrd="0" presId="urn:microsoft.com/office/officeart/2005/8/layout/pyramid1"/>
    <dgm:cxn modelId="{3E3D3842-599B-492A-891B-D0D73B2718E2}" type="presParOf" srcId="{43A35D34-F05F-41DA-978D-69CAC385C503}" destId="{2116C859-1F17-4BE3-A424-9572DF545B95}" srcOrd="1" destOrd="0" presId="urn:microsoft.com/office/officeart/2005/8/layout/pyramid1"/>
    <dgm:cxn modelId="{2C672746-7781-4B34-93B2-7696C0BD6AFA}" type="presParOf" srcId="{2116C859-1F17-4BE3-A424-9572DF545B95}" destId="{D46CD533-55F3-451D-A239-5BCBD20D2138}" srcOrd="0" destOrd="0" presId="urn:microsoft.com/office/officeart/2005/8/layout/pyramid1"/>
    <dgm:cxn modelId="{B7142993-312A-4246-A885-D1B36BC384EC}" type="presParOf" srcId="{2116C859-1F17-4BE3-A424-9572DF545B95}" destId="{F30F0BD0-1B1A-41D7-B1A3-9AAB37188009}" srcOrd="1" destOrd="0" presId="urn:microsoft.com/office/officeart/2005/8/layout/pyramid1"/>
    <dgm:cxn modelId="{F0968C5D-FCDE-4601-923F-43BA412BEA99}" type="presParOf" srcId="{43A35D34-F05F-41DA-978D-69CAC385C503}" destId="{22D2E135-C621-413D-9F60-256CFEBB1BB1}" srcOrd="2" destOrd="0" presId="urn:microsoft.com/office/officeart/2005/8/layout/pyramid1"/>
    <dgm:cxn modelId="{91E180C2-859B-4778-9486-F1FB66ED472C}" type="presParOf" srcId="{22D2E135-C621-413D-9F60-256CFEBB1BB1}" destId="{BCAA48C1-3D56-413A-852C-52097F57DAE7}" srcOrd="0" destOrd="0" presId="urn:microsoft.com/office/officeart/2005/8/layout/pyramid1"/>
    <dgm:cxn modelId="{EADB3D1B-3073-4762-8B8F-2955105719E3}" type="presParOf" srcId="{22D2E135-C621-413D-9F60-256CFEBB1BB1}" destId="{B47445F1-BBC2-47F9-BFAC-80BDF4E83B4B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2481C4A-3A0B-4C4F-9442-FF53E4CBF742}" type="doc">
      <dgm:prSet loTypeId="urn:microsoft.com/office/officeart/2005/8/layout/pyramid1" loCatId="pyramid" qsTypeId="urn:microsoft.com/office/officeart/2005/8/quickstyle/simple2" qsCatId="simple" csTypeId="urn:microsoft.com/office/officeart/2005/8/colors/colorful2" csCatId="colorful" phldr="1"/>
      <dgm:spPr/>
    </dgm:pt>
    <dgm:pt modelId="{765D95A2-3BBA-493D-A6AA-CB4AEBFBBD70}">
      <dgm:prSet phldrT="[Text]" custT="1"/>
      <dgm:spPr>
        <a:solidFill>
          <a:srgbClr val="0F2855"/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 dirty="0" smtClean="0">
            <a:solidFill>
              <a:schemeClr val="bg1"/>
            </a:solidFill>
          </a:endParaRPr>
        </a:p>
        <a:p>
          <a:pPr>
            <a:lnSpc>
              <a:spcPct val="150000"/>
            </a:lnSpc>
            <a:spcAft>
              <a:spcPts val="0"/>
            </a:spcAft>
          </a:pPr>
          <a:r>
            <a:rPr lang="en-US" sz="1800" b="1" dirty="0" smtClean="0">
              <a:solidFill>
                <a:schemeClr val="bg1"/>
              </a:solidFill>
              <a:latin typeface="Arial Narrow" panose="020B0606020202030204" pitchFamily="34" charset="0"/>
            </a:rPr>
            <a:t>528</a:t>
          </a:r>
        </a:p>
        <a:p>
          <a:pPr>
            <a:lnSpc>
              <a:spcPct val="150000"/>
            </a:lnSpc>
            <a:spcAft>
              <a:spcPts val="0"/>
            </a:spcAft>
          </a:pPr>
          <a:r>
            <a:rPr lang="en-US" sz="1800" b="1" dirty="0" smtClean="0">
              <a:solidFill>
                <a:schemeClr val="bg1"/>
              </a:solidFill>
              <a:latin typeface="Arial Narrow" panose="020B0606020202030204" pitchFamily="34" charset="0"/>
            </a:rPr>
            <a:t>Deaths</a:t>
          </a:r>
          <a:r>
            <a:rPr lang="en-US" sz="1800" b="1" baseline="30000" dirty="0" smtClean="0">
              <a:solidFill>
                <a:schemeClr val="bg1"/>
              </a:solidFill>
              <a:latin typeface="Arial Narrow" panose="020B0606020202030204" pitchFamily="34" charset="0"/>
            </a:rPr>
            <a:t>1</a:t>
          </a:r>
          <a:r>
            <a:rPr lang="en-US" sz="1800" b="0" dirty="0" smtClean="0">
              <a:solidFill>
                <a:schemeClr val="bg1"/>
              </a:solidFill>
              <a:latin typeface="Arial Narrow" panose="020B0606020202030204" pitchFamily="34" charset="0"/>
            </a:rPr>
            <a:t> </a:t>
          </a:r>
          <a:br>
            <a:rPr lang="en-US" sz="1800" b="0" dirty="0" smtClean="0">
              <a:solidFill>
                <a:schemeClr val="bg1"/>
              </a:solidFill>
              <a:latin typeface="Arial Narrow" panose="020B0606020202030204" pitchFamily="34" charset="0"/>
            </a:rPr>
          </a:br>
          <a:r>
            <a:rPr lang="en-US" sz="1800" b="0" i="1" dirty="0" smtClean="0">
              <a:solidFill>
                <a:schemeClr val="bg1"/>
              </a:solidFill>
              <a:latin typeface="Arial Narrow" panose="020B0606020202030204" pitchFamily="34" charset="0"/>
            </a:rPr>
            <a:t>52 / 100,000</a:t>
          </a:r>
          <a:endParaRPr lang="en-US" sz="1800" b="0" i="1" dirty="0">
            <a:solidFill>
              <a:schemeClr val="bg1"/>
            </a:solidFill>
            <a:latin typeface="Arial Narrow" panose="020B0606020202030204" pitchFamily="34" charset="0"/>
          </a:endParaRPr>
        </a:p>
      </dgm:t>
    </dgm:pt>
    <dgm:pt modelId="{6AE298B1-B48E-4DE0-B0BE-6AD0E33EAD0F}" type="parTrans" cxnId="{1FC5C79F-A811-4ABE-B584-ED177153AE06}">
      <dgm:prSet/>
      <dgm:spPr/>
      <dgm:t>
        <a:bodyPr/>
        <a:lstStyle/>
        <a:p>
          <a:endParaRPr lang="en-US" sz="1200"/>
        </a:p>
      </dgm:t>
    </dgm:pt>
    <dgm:pt modelId="{3F47B794-0F17-4DE8-BE96-5B4EF2E1738E}" type="sibTrans" cxnId="{1FC5C79F-A811-4ABE-B584-ED177153AE06}">
      <dgm:prSet/>
      <dgm:spPr/>
      <dgm:t>
        <a:bodyPr/>
        <a:lstStyle/>
        <a:p>
          <a:endParaRPr lang="en-US" sz="1200"/>
        </a:p>
      </dgm:t>
    </dgm:pt>
    <dgm:pt modelId="{A1318438-D8DA-4220-A22E-F40718E58C14}">
      <dgm:prSet phldrT="[Text]" custT="1"/>
      <dgm:spPr>
        <a:solidFill>
          <a:srgbClr val="0F2855"/>
        </a:solidFill>
      </dgm:spPr>
      <dgm:t>
        <a:bodyPr/>
        <a:lstStyle/>
        <a:p>
          <a:pPr>
            <a:lnSpc>
              <a:spcPct val="150000"/>
            </a:lnSpc>
            <a:spcAft>
              <a:spcPts val="0"/>
            </a:spcAft>
          </a:pPr>
          <a:r>
            <a:rPr lang="en-US" sz="1800" b="1" dirty="0" smtClean="0">
              <a:solidFill>
                <a:schemeClr val="bg1"/>
              </a:solidFill>
              <a:latin typeface="Arial Narrow" panose="020B0606020202030204" pitchFamily="34" charset="0"/>
            </a:rPr>
            <a:t>23,772</a:t>
          </a:r>
        </a:p>
        <a:p>
          <a:pPr>
            <a:lnSpc>
              <a:spcPct val="150000"/>
            </a:lnSpc>
            <a:spcAft>
              <a:spcPts val="0"/>
            </a:spcAft>
          </a:pPr>
          <a:r>
            <a:rPr lang="en-US" sz="1800" b="1" dirty="0" smtClean="0">
              <a:solidFill>
                <a:schemeClr val="bg1"/>
              </a:solidFill>
              <a:latin typeface="Arial Narrow" panose="020B0606020202030204" pitchFamily="34" charset="0"/>
            </a:rPr>
            <a:t>Hospital Stays</a:t>
          </a:r>
          <a:r>
            <a:rPr lang="en-US" sz="1800" b="1" baseline="30000" dirty="0" smtClean="0">
              <a:solidFill>
                <a:schemeClr val="bg1"/>
              </a:solidFill>
              <a:latin typeface="Arial Narrow" panose="020B0606020202030204" pitchFamily="34" charset="0"/>
            </a:rPr>
            <a:t>2</a:t>
          </a:r>
          <a:r>
            <a:rPr lang="en-US" sz="1800" b="1" dirty="0" smtClean="0">
              <a:solidFill>
                <a:schemeClr val="bg1"/>
              </a:solidFill>
              <a:latin typeface="Arial Narrow" panose="020B0606020202030204" pitchFamily="34" charset="0"/>
            </a:rPr>
            <a:t/>
          </a:r>
          <a:br>
            <a:rPr lang="en-US" sz="1800" b="1" dirty="0" smtClean="0">
              <a:solidFill>
                <a:schemeClr val="bg1"/>
              </a:solidFill>
              <a:latin typeface="Arial Narrow" panose="020B0606020202030204" pitchFamily="34" charset="0"/>
            </a:rPr>
          </a:br>
          <a:r>
            <a:rPr lang="en-US" sz="1800" b="0" i="1" dirty="0" smtClean="0">
              <a:solidFill>
                <a:schemeClr val="bg1"/>
              </a:solidFill>
              <a:latin typeface="Arial Narrow" panose="020B0606020202030204" pitchFamily="34" charset="0"/>
            </a:rPr>
            <a:t>2,274 / 100,000 </a:t>
          </a:r>
          <a:endParaRPr lang="en-US" sz="1800" b="0" i="1" dirty="0">
            <a:solidFill>
              <a:schemeClr val="bg1"/>
            </a:solidFill>
            <a:latin typeface="Arial Narrow" panose="020B0606020202030204" pitchFamily="34" charset="0"/>
          </a:endParaRPr>
        </a:p>
      </dgm:t>
    </dgm:pt>
    <dgm:pt modelId="{4317468A-8E15-42AB-813B-F821F2BAF599}" type="parTrans" cxnId="{EC3DB62D-0609-4CC8-ABF9-87C2BE4E1D34}">
      <dgm:prSet/>
      <dgm:spPr/>
      <dgm:t>
        <a:bodyPr/>
        <a:lstStyle/>
        <a:p>
          <a:endParaRPr lang="en-US" sz="1200"/>
        </a:p>
      </dgm:t>
    </dgm:pt>
    <dgm:pt modelId="{156BC9BF-9F41-4691-8D41-7E377F12E77C}" type="sibTrans" cxnId="{EC3DB62D-0609-4CC8-ABF9-87C2BE4E1D34}">
      <dgm:prSet/>
      <dgm:spPr/>
      <dgm:t>
        <a:bodyPr/>
        <a:lstStyle/>
        <a:p>
          <a:endParaRPr lang="en-US" sz="1200"/>
        </a:p>
      </dgm:t>
    </dgm:pt>
    <dgm:pt modelId="{4F0BE123-4502-48EA-8A10-4AC62A360AA5}">
      <dgm:prSet phldrT="[Text]" custT="1"/>
      <dgm:spPr>
        <a:solidFill>
          <a:srgbClr val="0F2855"/>
        </a:solidFill>
      </dgm:spPr>
      <dgm:t>
        <a:bodyPr bIns="365760" anchor="ctr" anchorCtr="1"/>
        <a:lstStyle/>
        <a:p>
          <a:pPr algn="ctr">
            <a:lnSpc>
              <a:spcPct val="150000"/>
            </a:lnSpc>
            <a:spcAft>
              <a:spcPts val="0"/>
            </a:spcAft>
          </a:pPr>
          <a:r>
            <a:rPr lang="en-US" sz="1800" b="1" dirty="0" smtClean="0">
              <a:solidFill>
                <a:schemeClr val="bg1"/>
              </a:solidFill>
              <a:latin typeface="Arial Narrow" panose="020B0606020202030204" pitchFamily="34" charset="0"/>
            </a:rPr>
            <a:t/>
          </a:r>
          <a:br>
            <a:rPr lang="en-US" sz="1800" b="1" dirty="0" smtClean="0">
              <a:solidFill>
                <a:schemeClr val="bg1"/>
              </a:solidFill>
              <a:latin typeface="Arial Narrow" panose="020B0606020202030204" pitchFamily="34" charset="0"/>
            </a:rPr>
          </a:br>
          <a:r>
            <a:rPr lang="en-US" sz="1800" b="1" dirty="0" smtClean="0">
              <a:solidFill>
                <a:schemeClr val="bg1"/>
              </a:solidFill>
              <a:latin typeface="Arial Narrow" panose="020B0606020202030204" pitchFamily="34" charset="0"/>
            </a:rPr>
            <a:t>51,322</a:t>
          </a:r>
          <a:endParaRPr lang="en-US" sz="1800" b="1" dirty="0">
            <a:solidFill>
              <a:schemeClr val="bg1"/>
            </a:solidFill>
            <a:latin typeface="Arial Narrow" panose="020B0606020202030204" pitchFamily="34" charset="0"/>
          </a:endParaRPr>
        </a:p>
        <a:p>
          <a:pPr algn="ctr">
            <a:lnSpc>
              <a:spcPct val="150000"/>
            </a:lnSpc>
            <a:spcAft>
              <a:spcPts val="0"/>
            </a:spcAft>
          </a:pPr>
          <a:r>
            <a:rPr lang="en-US" sz="1800" b="1" dirty="0">
              <a:solidFill>
                <a:schemeClr val="bg1"/>
              </a:solidFill>
              <a:latin typeface="Arial Narrow" panose="020B0606020202030204" pitchFamily="34" charset="0"/>
            </a:rPr>
            <a:t>Emergency Department </a:t>
          </a:r>
          <a:r>
            <a:rPr lang="en-US" sz="1800" b="1" dirty="0" smtClean="0">
              <a:solidFill>
                <a:schemeClr val="bg1"/>
              </a:solidFill>
              <a:latin typeface="Arial Narrow" panose="020B0606020202030204" pitchFamily="34" charset="0"/>
            </a:rPr>
            <a:t>Visits</a:t>
          </a:r>
          <a:r>
            <a:rPr lang="en-US" sz="1800" b="1" baseline="30000" dirty="0" smtClean="0">
              <a:solidFill>
                <a:schemeClr val="bg1"/>
              </a:solidFill>
              <a:latin typeface="Arial Narrow" panose="020B0606020202030204" pitchFamily="34" charset="0"/>
            </a:rPr>
            <a:t>2</a:t>
          </a:r>
          <a:r>
            <a:rPr lang="en-US" sz="1800" b="1" dirty="0" smtClean="0">
              <a:solidFill>
                <a:schemeClr val="bg1"/>
              </a:solidFill>
              <a:latin typeface="Arial Narrow" panose="020B0606020202030204" pitchFamily="34" charset="0"/>
            </a:rPr>
            <a:t/>
          </a:r>
          <a:br>
            <a:rPr lang="en-US" sz="1800" b="1" dirty="0" smtClean="0">
              <a:solidFill>
                <a:schemeClr val="bg1"/>
              </a:solidFill>
              <a:latin typeface="Arial Narrow" panose="020B0606020202030204" pitchFamily="34" charset="0"/>
            </a:rPr>
          </a:br>
          <a:r>
            <a:rPr lang="en-US" sz="1800" b="0" i="1" dirty="0" smtClean="0">
              <a:solidFill>
                <a:schemeClr val="bg1"/>
              </a:solidFill>
              <a:latin typeface="Arial Narrow" panose="020B0606020202030204" pitchFamily="34" charset="0"/>
            </a:rPr>
            <a:t>4,910 / 100,000</a:t>
          </a:r>
          <a:r>
            <a:rPr lang="en-US" sz="1800" b="1" i="1" dirty="0" smtClean="0">
              <a:solidFill>
                <a:schemeClr val="bg1"/>
              </a:solidFill>
              <a:latin typeface="Arial Narrow" panose="020B0606020202030204" pitchFamily="34" charset="0"/>
            </a:rPr>
            <a:t> </a:t>
          </a:r>
          <a:endParaRPr lang="en-US" sz="1800" b="1" i="1" dirty="0">
            <a:solidFill>
              <a:schemeClr val="bg1"/>
            </a:solidFill>
            <a:latin typeface="Arial Narrow" panose="020B0606020202030204" pitchFamily="34" charset="0"/>
          </a:endParaRPr>
        </a:p>
      </dgm:t>
    </dgm:pt>
    <dgm:pt modelId="{C7226608-701A-400A-9B17-D6F6EF5C1FB6}" type="parTrans" cxnId="{263997E0-6023-4894-A300-3D545398D5AE}">
      <dgm:prSet/>
      <dgm:spPr/>
      <dgm:t>
        <a:bodyPr/>
        <a:lstStyle/>
        <a:p>
          <a:endParaRPr lang="en-US" sz="1200"/>
        </a:p>
      </dgm:t>
    </dgm:pt>
    <dgm:pt modelId="{184ED725-C0D8-41C1-B554-F5CADDD15061}" type="sibTrans" cxnId="{263997E0-6023-4894-A300-3D545398D5AE}">
      <dgm:prSet/>
      <dgm:spPr/>
      <dgm:t>
        <a:bodyPr/>
        <a:lstStyle/>
        <a:p>
          <a:endParaRPr lang="en-US" sz="1200"/>
        </a:p>
      </dgm:t>
    </dgm:pt>
    <dgm:pt modelId="{43A35D34-F05F-41DA-978D-69CAC385C503}" type="pres">
      <dgm:prSet presAssocID="{A2481C4A-3A0B-4C4F-9442-FF53E4CBF742}" presName="Name0" presStyleCnt="0">
        <dgm:presLayoutVars>
          <dgm:dir/>
          <dgm:animLvl val="lvl"/>
          <dgm:resizeHandles val="exact"/>
        </dgm:presLayoutVars>
      </dgm:prSet>
      <dgm:spPr/>
    </dgm:pt>
    <dgm:pt modelId="{49A7A2AB-B3F0-4C2D-BF24-BCEDC4F954C0}" type="pres">
      <dgm:prSet presAssocID="{765D95A2-3BBA-493D-A6AA-CB4AEBFBBD70}" presName="Name8" presStyleCnt="0"/>
      <dgm:spPr/>
    </dgm:pt>
    <dgm:pt modelId="{ACC95458-7930-4614-A317-DF091645971D}" type="pres">
      <dgm:prSet presAssocID="{765D95A2-3BBA-493D-A6AA-CB4AEBFBBD70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E4D9F5-B74A-4D17-85C9-33CE70BF519A}" type="pres">
      <dgm:prSet presAssocID="{765D95A2-3BBA-493D-A6AA-CB4AEBFBBD7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16C859-1F17-4BE3-A424-9572DF545B95}" type="pres">
      <dgm:prSet presAssocID="{A1318438-D8DA-4220-A22E-F40718E58C14}" presName="Name8" presStyleCnt="0"/>
      <dgm:spPr/>
    </dgm:pt>
    <dgm:pt modelId="{D46CD533-55F3-451D-A239-5BCBD20D2138}" type="pres">
      <dgm:prSet presAssocID="{A1318438-D8DA-4220-A22E-F40718E58C14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0F0BD0-1B1A-41D7-B1A3-9AAB37188009}" type="pres">
      <dgm:prSet presAssocID="{A1318438-D8DA-4220-A22E-F40718E58C1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D2E135-C621-413D-9F60-256CFEBB1BB1}" type="pres">
      <dgm:prSet presAssocID="{4F0BE123-4502-48EA-8A10-4AC62A360AA5}" presName="Name8" presStyleCnt="0"/>
      <dgm:spPr/>
    </dgm:pt>
    <dgm:pt modelId="{BCAA48C1-3D56-413A-852C-52097F57DAE7}" type="pres">
      <dgm:prSet presAssocID="{4F0BE123-4502-48EA-8A10-4AC62A360AA5}" presName="level" presStyleLbl="node1" presStyleIdx="2" presStyleCnt="3" custLinFactNeighborY="237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7445F1-BBC2-47F9-BFAC-80BDF4E83B4B}" type="pres">
      <dgm:prSet presAssocID="{4F0BE123-4502-48EA-8A10-4AC62A360AA5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FC5C79F-A811-4ABE-B584-ED177153AE06}" srcId="{A2481C4A-3A0B-4C4F-9442-FF53E4CBF742}" destId="{765D95A2-3BBA-493D-A6AA-CB4AEBFBBD70}" srcOrd="0" destOrd="0" parTransId="{6AE298B1-B48E-4DE0-B0BE-6AD0E33EAD0F}" sibTransId="{3F47B794-0F17-4DE8-BE96-5B4EF2E1738E}"/>
    <dgm:cxn modelId="{5EE998D4-C4F9-4AB3-A4FC-5C1025DC9FAE}" type="presOf" srcId="{A2481C4A-3A0B-4C4F-9442-FF53E4CBF742}" destId="{43A35D34-F05F-41DA-978D-69CAC385C503}" srcOrd="0" destOrd="0" presId="urn:microsoft.com/office/officeart/2005/8/layout/pyramid1"/>
    <dgm:cxn modelId="{6CF2FCBC-8834-45E1-93BC-747E523A986C}" type="presOf" srcId="{A1318438-D8DA-4220-A22E-F40718E58C14}" destId="{D46CD533-55F3-451D-A239-5BCBD20D2138}" srcOrd="0" destOrd="0" presId="urn:microsoft.com/office/officeart/2005/8/layout/pyramid1"/>
    <dgm:cxn modelId="{D9389EC7-B669-4EE7-A207-4F886848FC4D}" type="presOf" srcId="{765D95A2-3BBA-493D-A6AA-CB4AEBFBBD70}" destId="{ACC95458-7930-4614-A317-DF091645971D}" srcOrd="0" destOrd="0" presId="urn:microsoft.com/office/officeart/2005/8/layout/pyramid1"/>
    <dgm:cxn modelId="{DC713E3F-1618-4EEF-99A1-EBB41250E787}" type="presOf" srcId="{A1318438-D8DA-4220-A22E-F40718E58C14}" destId="{F30F0BD0-1B1A-41D7-B1A3-9AAB37188009}" srcOrd="1" destOrd="0" presId="urn:microsoft.com/office/officeart/2005/8/layout/pyramid1"/>
    <dgm:cxn modelId="{EC3DB62D-0609-4CC8-ABF9-87C2BE4E1D34}" srcId="{A2481C4A-3A0B-4C4F-9442-FF53E4CBF742}" destId="{A1318438-D8DA-4220-A22E-F40718E58C14}" srcOrd="1" destOrd="0" parTransId="{4317468A-8E15-42AB-813B-F821F2BAF599}" sibTransId="{156BC9BF-9F41-4691-8D41-7E377F12E77C}"/>
    <dgm:cxn modelId="{263997E0-6023-4894-A300-3D545398D5AE}" srcId="{A2481C4A-3A0B-4C4F-9442-FF53E4CBF742}" destId="{4F0BE123-4502-48EA-8A10-4AC62A360AA5}" srcOrd="2" destOrd="0" parTransId="{C7226608-701A-400A-9B17-D6F6EF5C1FB6}" sibTransId="{184ED725-C0D8-41C1-B554-F5CADDD15061}"/>
    <dgm:cxn modelId="{3CB85899-3CCD-4512-BC6A-70C3363039F2}" type="presOf" srcId="{765D95A2-3BBA-493D-A6AA-CB4AEBFBBD70}" destId="{47E4D9F5-B74A-4D17-85C9-33CE70BF519A}" srcOrd="1" destOrd="0" presId="urn:microsoft.com/office/officeart/2005/8/layout/pyramid1"/>
    <dgm:cxn modelId="{2388118A-1909-4345-8FA4-99F8F1187CAE}" type="presOf" srcId="{4F0BE123-4502-48EA-8A10-4AC62A360AA5}" destId="{B47445F1-BBC2-47F9-BFAC-80BDF4E83B4B}" srcOrd="1" destOrd="0" presId="urn:microsoft.com/office/officeart/2005/8/layout/pyramid1"/>
    <dgm:cxn modelId="{1A3A21CE-7693-4CE3-AF7E-8B07D42F6213}" type="presOf" srcId="{4F0BE123-4502-48EA-8A10-4AC62A360AA5}" destId="{BCAA48C1-3D56-413A-852C-52097F57DAE7}" srcOrd="0" destOrd="0" presId="urn:microsoft.com/office/officeart/2005/8/layout/pyramid1"/>
    <dgm:cxn modelId="{9E808326-04AD-4D97-B565-227310B9AD0A}" type="presParOf" srcId="{43A35D34-F05F-41DA-978D-69CAC385C503}" destId="{49A7A2AB-B3F0-4C2D-BF24-BCEDC4F954C0}" srcOrd="0" destOrd="0" presId="urn:microsoft.com/office/officeart/2005/8/layout/pyramid1"/>
    <dgm:cxn modelId="{6F5A96EF-29F3-442A-9F86-6B3F15E32379}" type="presParOf" srcId="{49A7A2AB-B3F0-4C2D-BF24-BCEDC4F954C0}" destId="{ACC95458-7930-4614-A317-DF091645971D}" srcOrd="0" destOrd="0" presId="urn:microsoft.com/office/officeart/2005/8/layout/pyramid1"/>
    <dgm:cxn modelId="{7792DD50-6985-49C8-A664-C0DA543EB98A}" type="presParOf" srcId="{49A7A2AB-B3F0-4C2D-BF24-BCEDC4F954C0}" destId="{47E4D9F5-B74A-4D17-85C9-33CE70BF519A}" srcOrd="1" destOrd="0" presId="urn:microsoft.com/office/officeart/2005/8/layout/pyramid1"/>
    <dgm:cxn modelId="{7535F2A5-A6AC-473F-A94D-6DA210FBB71A}" type="presParOf" srcId="{43A35D34-F05F-41DA-978D-69CAC385C503}" destId="{2116C859-1F17-4BE3-A424-9572DF545B95}" srcOrd="1" destOrd="0" presId="urn:microsoft.com/office/officeart/2005/8/layout/pyramid1"/>
    <dgm:cxn modelId="{BD31D5D9-2654-4F0C-A8FD-C6F738CA344E}" type="presParOf" srcId="{2116C859-1F17-4BE3-A424-9572DF545B95}" destId="{D46CD533-55F3-451D-A239-5BCBD20D2138}" srcOrd="0" destOrd="0" presId="urn:microsoft.com/office/officeart/2005/8/layout/pyramid1"/>
    <dgm:cxn modelId="{E135F85B-5537-4826-831C-3625B8D09E9F}" type="presParOf" srcId="{2116C859-1F17-4BE3-A424-9572DF545B95}" destId="{F30F0BD0-1B1A-41D7-B1A3-9AAB37188009}" srcOrd="1" destOrd="0" presId="urn:microsoft.com/office/officeart/2005/8/layout/pyramid1"/>
    <dgm:cxn modelId="{91C8F93F-6B9B-4C73-A3DE-8367C175A9FA}" type="presParOf" srcId="{43A35D34-F05F-41DA-978D-69CAC385C503}" destId="{22D2E135-C621-413D-9F60-256CFEBB1BB1}" srcOrd="2" destOrd="0" presId="urn:microsoft.com/office/officeart/2005/8/layout/pyramid1"/>
    <dgm:cxn modelId="{C5BA6903-3DB6-431E-9EA7-06751E7574FF}" type="presParOf" srcId="{22D2E135-C621-413D-9F60-256CFEBB1BB1}" destId="{BCAA48C1-3D56-413A-852C-52097F57DAE7}" srcOrd="0" destOrd="0" presId="urn:microsoft.com/office/officeart/2005/8/layout/pyramid1"/>
    <dgm:cxn modelId="{35CC9B4A-14F2-43DA-838F-3817E58EDF63}" type="presParOf" srcId="{22D2E135-C621-413D-9F60-256CFEBB1BB1}" destId="{B47445F1-BBC2-47F9-BFAC-80BDF4E83B4B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2481C4A-3A0B-4C4F-9442-FF53E4CBF742}" type="doc">
      <dgm:prSet loTypeId="urn:microsoft.com/office/officeart/2005/8/layout/pyramid1" loCatId="pyramid" qsTypeId="urn:microsoft.com/office/officeart/2005/8/quickstyle/simple2" qsCatId="simple" csTypeId="urn:microsoft.com/office/officeart/2005/8/colors/colorful2" csCatId="colorful" phldr="1"/>
      <dgm:spPr/>
    </dgm:pt>
    <dgm:pt modelId="{765D95A2-3BBA-493D-A6AA-CB4AEBFBBD70}">
      <dgm:prSet phldrT="[Text]" custT="1"/>
      <dgm:spPr>
        <a:solidFill>
          <a:srgbClr val="0F2855"/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 dirty="0" smtClean="0">
            <a:solidFill>
              <a:schemeClr val="bg1"/>
            </a:solidFill>
          </a:endParaRPr>
        </a:p>
      </dgm:t>
    </dgm:pt>
    <dgm:pt modelId="{6AE298B1-B48E-4DE0-B0BE-6AD0E33EAD0F}" type="parTrans" cxnId="{1FC5C79F-A811-4ABE-B584-ED177153AE06}">
      <dgm:prSet/>
      <dgm:spPr/>
      <dgm:t>
        <a:bodyPr/>
        <a:lstStyle/>
        <a:p>
          <a:endParaRPr lang="en-US" sz="1200"/>
        </a:p>
      </dgm:t>
    </dgm:pt>
    <dgm:pt modelId="{3F47B794-0F17-4DE8-BE96-5B4EF2E1738E}" type="sibTrans" cxnId="{1FC5C79F-A811-4ABE-B584-ED177153AE06}">
      <dgm:prSet/>
      <dgm:spPr/>
      <dgm:t>
        <a:bodyPr/>
        <a:lstStyle/>
        <a:p>
          <a:endParaRPr lang="en-US" sz="1200"/>
        </a:p>
      </dgm:t>
    </dgm:pt>
    <dgm:pt modelId="{D0012061-C9A7-47B6-9D2C-226201816428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 dirty="0" smtClean="0">
            <a:solidFill>
              <a:schemeClr val="bg1"/>
            </a:solidFill>
          </a:endParaRPr>
        </a:p>
      </dgm:t>
    </dgm:pt>
    <dgm:pt modelId="{CB13E1F2-051F-400A-A8AD-6E2E72B98F46}" type="parTrans" cxnId="{CD1E5285-DE57-4DB6-917E-25ADC708FB8E}">
      <dgm:prSet/>
      <dgm:spPr/>
      <dgm:t>
        <a:bodyPr/>
        <a:lstStyle/>
        <a:p>
          <a:endParaRPr lang="en-US"/>
        </a:p>
      </dgm:t>
    </dgm:pt>
    <dgm:pt modelId="{D2AA62DB-A370-4E7E-A496-53A0087614CD}" type="sibTrans" cxnId="{CD1E5285-DE57-4DB6-917E-25ADC708FB8E}">
      <dgm:prSet/>
      <dgm:spPr/>
      <dgm:t>
        <a:bodyPr/>
        <a:lstStyle/>
        <a:p>
          <a:endParaRPr lang="en-US"/>
        </a:p>
      </dgm:t>
    </dgm:pt>
    <dgm:pt modelId="{59FC3DE2-E2F6-46DA-93D0-E09650387EEE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 dirty="0" smtClean="0">
            <a:solidFill>
              <a:schemeClr val="bg1"/>
            </a:solidFill>
          </a:endParaRPr>
        </a:p>
      </dgm:t>
    </dgm:pt>
    <dgm:pt modelId="{9288791D-90B0-487E-A8C7-F7B5ABA9AD74}" type="parTrans" cxnId="{D381FB02-2C50-486B-A1C1-8862EF5B9A2A}">
      <dgm:prSet/>
      <dgm:spPr/>
      <dgm:t>
        <a:bodyPr/>
        <a:lstStyle/>
        <a:p>
          <a:endParaRPr lang="en-US"/>
        </a:p>
      </dgm:t>
    </dgm:pt>
    <dgm:pt modelId="{5DCEF6E6-CCE5-4B6B-A4D4-113C0C480B69}" type="sibTrans" cxnId="{D381FB02-2C50-486B-A1C1-8862EF5B9A2A}">
      <dgm:prSet/>
      <dgm:spPr/>
      <dgm:t>
        <a:bodyPr/>
        <a:lstStyle/>
        <a:p>
          <a:endParaRPr lang="en-US"/>
        </a:p>
      </dgm:t>
    </dgm:pt>
    <dgm:pt modelId="{43A35D34-F05F-41DA-978D-69CAC385C503}" type="pres">
      <dgm:prSet presAssocID="{A2481C4A-3A0B-4C4F-9442-FF53E4CBF742}" presName="Name0" presStyleCnt="0">
        <dgm:presLayoutVars>
          <dgm:dir/>
          <dgm:animLvl val="lvl"/>
          <dgm:resizeHandles val="exact"/>
        </dgm:presLayoutVars>
      </dgm:prSet>
      <dgm:spPr/>
    </dgm:pt>
    <dgm:pt modelId="{474200A1-6A62-4578-88CE-841DB8CBD55F}" type="pres">
      <dgm:prSet presAssocID="{D0012061-C9A7-47B6-9D2C-226201816428}" presName="Name8" presStyleCnt="0"/>
      <dgm:spPr/>
    </dgm:pt>
    <dgm:pt modelId="{3803EC90-4A71-4EBC-BDC1-CA4EB7A16666}" type="pres">
      <dgm:prSet presAssocID="{D0012061-C9A7-47B6-9D2C-226201816428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473F3A-25E4-41BD-9CDA-18A128E01597}" type="pres">
      <dgm:prSet presAssocID="{D0012061-C9A7-47B6-9D2C-22620181642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656C6C-B695-4ED3-AD2D-FBF4BA7A46CA}" type="pres">
      <dgm:prSet presAssocID="{59FC3DE2-E2F6-46DA-93D0-E09650387EEE}" presName="Name8" presStyleCnt="0"/>
      <dgm:spPr/>
    </dgm:pt>
    <dgm:pt modelId="{124CE544-70F3-4C1E-8D04-5B24215B56A5}" type="pres">
      <dgm:prSet presAssocID="{59FC3DE2-E2F6-46DA-93D0-E09650387EEE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9870EB-0C7C-400D-8ED7-D28CC40AB67A}" type="pres">
      <dgm:prSet presAssocID="{59FC3DE2-E2F6-46DA-93D0-E09650387EE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A7A2AB-B3F0-4C2D-BF24-BCEDC4F954C0}" type="pres">
      <dgm:prSet presAssocID="{765D95A2-3BBA-493D-A6AA-CB4AEBFBBD70}" presName="Name8" presStyleCnt="0"/>
      <dgm:spPr/>
    </dgm:pt>
    <dgm:pt modelId="{ACC95458-7930-4614-A317-DF091645971D}" type="pres">
      <dgm:prSet presAssocID="{765D95A2-3BBA-493D-A6AA-CB4AEBFBBD70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E4D9F5-B74A-4D17-85C9-33CE70BF519A}" type="pres">
      <dgm:prSet presAssocID="{765D95A2-3BBA-493D-A6AA-CB4AEBFBBD7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1B3183B-0ED5-4D24-8724-5A73CCD26771}" type="presOf" srcId="{59FC3DE2-E2F6-46DA-93D0-E09650387EEE}" destId="{124CE544-70F3-4C1E-8D04-5B24215B56A5}" srcOrd="0" destOrd="0" presId="urn:microsoft.com/office/officeart/2005/8/layout/pyramid1"/>
    <dgm:cxn modelId="{E9E3D6DC-1D8F-4D83-AF69-A92C3C5FF6A0}" type="presOf" srcId="{D0012061-C9A7-47B6-9D2C-226201816428}" destId="{39473F3A-25E4-41BD-9CDA-18A128E01597}" srcOrd="1" destOrd="0" presId="urn:microsoft.com/office/officeart/2005/8/layout/pyramid1"/>
    <dgm:cxn modelId="{1FC5C79F-A811-4ABE-B584-ED177153AE06}" srcId="{A2481C4A-3A0B-4C4F-9442-FF53E4CBF742}" destId="{765D95A2-3BBA-493D-A6AA-CB4AEBFBBD70}" srcOrd="2" destOrd="0" parTransId="{6AE298B1-B48E-4DE0-B0BE-6AD0E33EAD0F}" sibTransId="{3F47B794-0F17-4DE8-BE96-5B4EF2E1738E}"/>
    <dgm:cxn modelId="{D381FB02-2C50-486B-A1C1-8862EF5B9A2A}" srcId="{A2481C4A-3A0B-4C4F-9442-FF53E4CBF742}" destId="{59FC3DE2-E2F6-46DA-93D0-E09650387EEE}" srcOrd="1" destOrd="0" parTransId="{9288791D-90B0-487E-A8C7-F7B5ABA9AD74}" sibTransId="{5DCEF6E6-CCE5-4B6B-A4D4-113C0C480B69}"/>
    <dgm:cxn modelId="{F933D5A2-612B-46DB-9AFC-AE0305048D35}" type="presOf" srcId="{765D95A2-3BBA-493D-A6AA-CB4AEBFBBD70}" destId="{ACC95458-7930-4614-A317-DF091645971D}" srcOrd="0" destOrd="0" presId="urn:microsoft.com/office/officeart/2005/8/layout/pyramid1"/>
    <dgm:cxn modelId="{FC10EA0B-B5AA-42A7-A279-DE9423658F31}" type="presOf" srcId="{A2481C4A-3A0B-4C4F-9442-FF53E4CBF742}" destId="{43A35D34-F05F-41DA-978D-69CAC385C503}" srcOrd="0" destOrd="0" presId="urn:microsoft.com/office/officeart/2005/8/layout/pyramid1"/>
    <dgm:cxn modelId="{CD1E5285-DE57-4DB6-917E-25ADC708FB8E}" srcId="{A2481C4A-3A0B-4C4F-9442-FF53E4CBF742}" destId="{D0012061-C9A7-47B6-9D2C-226201816428}" srcOrd="0" destOrd="0" parTransId="{CB13E1F2-051F-400A-A8AD-6E2E72B98F46}" sibTransId="{D2AA62DB-A370-4E7E-A496-53A0087614CD}"/>
    <dgm:cxn modelId="{1FD20C65-D503-418A-8D84-1C2A09898A2D}" type="presOf" srcId="{765D95A2-3BBA-493D-A6AA-CB4AEBFBBD70}" destId="{47E4D9F5-B74A-4D17-85C9-33CE70BF519A}" srcOrd="1" destOrd="0" presId="urn:microsoft.com/office/officeart/2005/8/layout/pyramid1"/>
    <dgm:cxn modelId="{2E9D8929-2BA0-4E0E-903F-44913FD6F31C}" type="presOf" srcId="{D0012061-C9A7-47B6-9D2C-226201816428}" destId="{3803EC90-4A71-4EBC-BDC1-CA4EB7A16666}" srcOrd="0" destOrd="0" presId="urn:microsoft.com/office/officeart/2005/8/layout/pyramid1"/>
    <dgm:cxn modelId="{8229123B-CD05-4AA2-A0B4-D4E483B8F3FA}" type="presOf" srcId="{59FC3DE2-E2F6-46DA-93D0-E09650387EEE}" destId="{6C9870EB-0C7C-400D-8ED7-D28CC40AB67A}" srcOrd="1" destOrd="0" presId="urn:microsoft.com/office/officeart/2005/8/layout/pyramid1"/>
    <dgm:cxn modelId="{9C1A936F-747B-4417-842A-E599BA9CFC71}" type="presParOf" srcId="{43A35D34-F05F-41DA-978D-69CAC385C503}" destId="{474200A1-6A62-4578-88CE-841DB8CBD55F}" srcOrd="0" destOrd="0" presId="urn:microsoft.com/office/officeart/2005/8/layout/pyramid1"/>
    <dgm:cxn modelId="{607F6592-9714-43E7-9149-AA42719FD3C7}" type="presParOf" srcId="{474200A1-6A62-4578-88CE-841DB8CBD55F}" destId="{3803EC90-4A71-4EBC-BDC1-CA4EB7A16666}" srcOrd="0" destOrd="0" presId="urn:microsoft.com/office/officeart/2005/8/layout/pyramid1"/>
    <dgm:cxn modelId="{1C85467E-A325-4AEC-A962-0462B3942E3F}" type="presParOf" srcId="{474200A1-6A62-4578-88CE-841DB8CBD55F}" destId="{39473F3A-25E4-41BD-9CDA-18A128E01597}" srcOrd="1" destOrd="0" presId="urn:microsoft.com/office/officeart/2005/8/layout/pyramid1"/>
    <dgm:cxn modelId="{4B8E1A06-A292-47F6-9962-FF2718D8057B}" type="presParOf" srcId="{43A35D34-F05F-41DA-978D-69CAC385C503}" destId="{F2656C6C-B695-4ED3-AD2D-FBF4BA7A46CA}" srcOrd="1" destOrd="0" presId="urn:microsoft.com/office/officeart/2005/8/layout/pyramid1"/>
    <dgm:cxn modelId="{AB555467-5A29-4E49-BEE1-4F94BF2B6DD1}" type="presParOf" srcId="{F2656C6C-B695-4ED3-AD2D-FBF4BA7A46CA}" destId="{124CE544-70F3-4C1E-8D04-5B24215B56A5}" srcOrd="0" destOrd="0" presId="urn:microsoft.com/office/officeart/2005/8/layout/pyramid1"/>
    <dgm:cxn modelId="{49FF6D56-9C04-4866-A608-9C3B9EC6654C}" type="presParOf" srcId="{F2656C6C-B695-4ED3-AD2D-FBF4BA7A46CA}" destId="{6C9870EB-0C7C-400D-8ED7-D28CC40AB67A}" srcOrd="1" destOrd="0" presId="urn:microsoft.com/office/officeart/2005/8/layout/pyramid1"/>
    <dgm:cxn modelId="{72C7E485-7642-44E5-8296-9F29165A8D37}" type="presParOf" srcId="{43A35D34-F05F-41DA-978D-69CAC385C503}" destId="{49A7A2AB-B3F0-4C2D-BF24-BCEDC4F954C0}" srcOrd="2" destOrd="0" presId="urn:microsoft.com/office/officeart/2005/8/layout/pyramid1"/>
    <dgm:cxn modelId="{C3F01797-EEE6-433D-B7B1-E0AC1F7155FB}" type="presParOf" srcId="{49A7A2AB-B3F0-4C2D-BF24-BCEDC4F954C0}" destId="{ACC95458-7930-4614-A317-DF091645971D}" srcOrd="0" destOrd="0" presId="urn:microsoft.com/office/officeart/2005/8/layout/pyramid1"/>
    <dgm:cxn modelId="{F7D2177C-C2BD-443C-BEAC-F9DF07DAB342}" type="presParOf" srcId="{49A7A2AB-B3F0-4C2D-BF24-BCEDC4F954C0}" destId="{47E4D9F5-B74A-4D17-85C9-33CE70BF519A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2481C4A-3A0B-4C4F-9442-FF53E4CBF742}" type="doc">
      <dgm:prSet loTypeId="urn:microsoft.com/office/officeart/2005/8/layout/pyramid1" loCatId="pyramid" qsTypeId="urn:microsoft.com/office/officeart/2005/8/quickstyle/simple2" qsCatId="simple" csTypeId="urn:microsoft.com/office/officeart/2005/8/colors/colorful2" csCatId="colorful" phldr="1"/>
      <dgm:spPr/>
    </dgm:pt>
    <dgm:pt modelId="{765D95A2-3BBA-493D-A6AA-CB4AEBFBBD70}">
      <dgm:prSet phldrT="[Text]" custT="1"/>
      <dgm:spPr>
        <a:solidFill>
          <a:srgbClr val="0F2855"/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 dirty="0" smtClean="0">
            <a:solidFill>
              <a:schemeClr val="bg1"/>
            </a:solidFill>
          </a:endParaRPr>
        </a:p>
      </dgm:t>
    </dgm:pt>
    <dgm:pt modelId="{6AE298B1-B48E-4DE0-B0BE-6AD0E33EAD0F}" type="parTrans" cxnId="{1FC5C79F-A811-4ABE-B584-ED177153AE06}">
      <dgm:prSet/>
      <dgm:spPr/>
      <dgm:t>
        <a:bodyPr/>
        <a:lstStyle/>
        <a:p>
          <a:endParaRPr lang="en-US" sz="1200"/>
        </a:p>
      </dgm:t>
    </dgm:pt>
    <dgm:pt modelId="{3F47B794-0F17-4DE8-BE96-5B4EF2E1738E}" type="sibTrans" cxnId="{1FC5C79F-A811-4ABE-B584-ED177153AE06}">
      <dgm:prSet/>
      <dgm:spPr/>
      <dgm:t>
        <a:bodyPr/>
        <a:lstStyle/>
        <a:p>
          <a:endParaRPr lang="en-US" sz="1200"/>
        </a:p>
      </dgm:t>
    </dgm:pt>
    <dgm:pt modelId="{D0012061-C9A7-47B6-9D2C-226201816428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 dirty="0" smtClean="0">
            <a:solidFill>
              <a:schemeClr val="bg1"/>
            </a:solidFill>
          </a:endParaRPr>
        </a:p>
      </dgm:t>
    </dgm:pt>
    <dgm:pt modelId="{CB13E1F2-051F-400A-A8AD-6E2E72B98F46}" type="parTrans" cxnId="{CD1E5285-DE57-4DB6-917E-25ADC708FB8E}">
      <dgm:prSet/>
      <dgm:spPr/>
      <dgm:t>
        <a:bodyPr/>
        <a:lstStyle/>
        <a:p>
          <a:endParaRPr lang="en-US"/>
        </a:p>
      </dgm:t>
    </dgm:pt>
    <dgm:pt modelId="{D2AA62DB-A370-4E7E-A496-53A0087614CD}" type="sibTrans" cxnId="{CD1E5285-DE57-4DB6-917E-25ADC708FB8E}">
      <dgm:prSet/>
      <dgm:spPr/>
      <dgm:t>
        <a:bodyPr/>
        <a:lstStyle/>
        <a:p>
          <a:endParaRPr lang="en-US"/>
        </a:p>
      </dgm:t>
    </dgm:pt>
    <dgm:pt modelId="{59FC3DE2-E2F6-46DA-93D0-E09650387EEE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 dirty="0" smtClean="0">
            <a:solidFill>
              <a:schemeClr val="bg1"/>
            </a:solidFill>
          </a:endParaRPr>
        </a:p>
      </dgm:t>
    </dgm:pt>
    <dgm:pt modelId="{9288791D-90B0-487E-A8C7-F7B5ABA9AD74}" type="parTrans" cxnId="{D381FB02-2C50-486B-A1C1-8862EF5B9A2A}">
      <dgm:prSet/>
      <dgm:spPr/>
      <dgm:t>
        <a:bodyPr/>
        <a:lstStyle/>
        <a:p>
          <a:endParaRPr lang="en-US"/>
        </a:p>
      </dgm:t>
    </dgm:pt>
    <dgm:pt modelId="{5DCEF6E6-CCE5-4B6B-A4D4-113C0C480B69}" type="sibTrans" cxnId="{D381FB02-2C50-486B-A1C1-8862EF5B9A2A}">
      <dgm:prSet/>
      <dgm:spPr/>
      <dgm:t>
        <a:bodyPr/>
        <a:lstStyle/>
        <a:p>
          <a:endParaRPr lang="en-US"/>
        </a:p>
      </dgm:t>
    </dgm:pt>
    <dgm:pt modelId="{43A35D34-F05F-41DA-978D-69CAC385C503}" type="pres">
      <dgm:prSet presAssocID="{A2481C4A-3A0B-4C4F-9442-FF53E4CBF742}" presName="Name0" presStyleCnt="0">
        <dgm:presLayoutVars>
          <dgm:dir/>
          <dgm:animLvl val="lvl"/>
          <dgm:resizeHandles val="exact"/>
        </dgm:presLayoutVars>
      </dgm:prSet>
      <dgm:spPr/>
    </dgm:pt>
    <dgm:pt modelId="{474200A1-6A62-4578-88CE-841DB8CBD55F}" type="pres">
      <dgm:prSet presAssocID="{D0012061-C9A7-47B6-9D2C-226201816428}" presName="Name8" presStyleCnt="0"/>
      <dgm:spPr/>
    </dgm:pt>
    <dgm:pt modelId="{3803EC90-4A71-4EBC-BDC1-CA4EB7A16666}" type="pres">
      <dgm:prSet presAssocID="{D0012061-C9A7-47B6-9D2C-226201816428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473F3A-25E4-41BD-9CDA-18A128E01597}" type="pres">
      <dgm:prSet presAssocID="{D0012061-C9A7-47B6-9D2C-22620181642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656C6C-B695-4ED3-AD2D-FBF4BA7A46CA}" type="pres">
      <dgm:prSet presAssocID="{59FC3DE2-E2F6-46DA-93D0-E09650387EEE}" presName="Name8" presStyleCnt="0"/>
      <dgm:spPr/>
    </dgm:pt>
    <dgm:pt modelId="{124CE544-70F3-4C1E-8D04-5B24215B56A5}" type="pres">
      <dgm:prSet presAssocID="{59FC3DE2-E2F6-46DA-93D0-E09650387EEE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9870EB-0C7C-400D-8ED7-D28CC40AB67A}" type="pres">
      <dgm:prSet presAssocID="{59FC3DE2-E2F6-46DA-93D0-E09650387EE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A7A2AB-B3F0-4C2D-BF24-BCEDC4F954C0}" type="pres">
      <dgm:prSet presAssocID="{765D95A2-3BBA-493D-A6AA-CB4AEBFBBD70}" presName="Name8" presStyleCnt="0"/>
      <dgm:spPr/>
    </dgm:pt>
    <dgm:pt modelId="{ACC95458-7930-4614-A317-DF091645971D}" type="pres">
      <dgm:prSet presAssocID="{765D95A2-3BBA-493D-A6AA-CB4AEBFBBD70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E4D9F5-B74A-4D17-85C9-33CE70BF519A}" type="pres">
      <dgm:prSet presAssocID="{765D95A2-3BBA-493D-A6AA-CB4AEBFBBD7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296C850-977C-437B-AE61-930802D6AB33}" type="presOf" srcId="{59FC3DE2-E2F6-46DA-93D0-E09650387EEE}" destId="{6C9870EB-0C7C-400D-8ED7-D28CC40AB67A}" srcOrd="1" destOrd="0" presId="urn:microsoft.com/office/officeart/2005/8/layout/pyramid1"/>
    <dgm:cxn modelId="{8DF9C219-0255-45E1-AD7C-7E6DE3116304}" type="presOf" srcId="{765D95A2-3BBA-493D-A6AA-CB4AEBFBBD70}" destId="{ACC95458-7930-4614-A317-DF091645971D}" srcOrd="0" destOrd="0" presId="urn:microsoft.com/office/officeart/2005/8/layout/pyramid1"/>
    <dgm:cxn modelId="{BC564A9A-D5F0-4DA3-AB4E-ECABC6DE8CE1}" type="presOf" srcId="{A2481C4A-3A0B-4C4F-9442-FF53E4CBF742}" destId="{43A35D34-F05F-41DA-978D-69CAC385C503}" srcOrd="0" destOrd="0" presId="urn:microsoft.com/office/officeart/2005/8/layout/pyramid1"/>
    <dgm:cxn modelId="{1FC5C79F-A811-4ABE-B584-ED177153AE06}" srcId="{A2481C4A-3A0B-4C4F-9442-FF53E4CBF742}" destId="{765D95A2-3BBA-493D-A6AA-CB4AEBFBBD70}" srcOrd="2" destOrd="0" parTransId="{6AE298B1-B48E-4DE0-B0BE-6AD0E33EAD0F}" sibTransId="{3F47B794-0F17-4DE8-BE96-5B4EF2E1738E}"/>
    <dgm:cxn modelId="{6DB51431-E4E7-47EE-A12F-9E4C3AEFBDBF}" type="presOf" srcId="{765D95A2-3BBA-493D-A6AA-CB4AEBFBBD70}" destId="{47E4D9F5-B74A-4D17-85C9-33CE70BF519A}" srcOrd="1" destOrd="0" presId="urn:microsoft.com/office/officeart/2005/8/layout/pyramid1"/>
    <dgm:cxn modelId="{4EB529A5-52F4-4D41-BE2A-5BE18CDF8931}" type="presOf" srcId="{D0012061-C9A7-47B6-9D2C-226201816428}" destId="{3803EC90-4A71-4EBC-BDC1-CA4EB7A16666}" srcOrd="0" destOrd="0" presId="urn:microsoft.com/office/officeart/2005/8/layout/pyramid1"/>
    <dgm:cxn modelId="{3D360DEC-5EEA-43E4-BF9A-5C5726E7A0BE}" type="presOf" srcId="{59FC3DE2-E2F6-46DA-93D0-E09650387EEE}" destId="{124CE544-70F3-4C1E-8D04-5B24215B56A5}" srcOrd="0" destOrd="0" presId="urn:microsoft.com/office/officeart/2005/8/layout/pyramid1"/>
    <dgm:cxn modelId="{D381FB02-2C50-486B-A1C1-8862EF5B9A2A}" srcId="{A2481C4A-3A0B-4C4F-9442-FF53E4CBF742}" destId="{59FC3DE2-E2F6-46DA-93D0-E09650387EEE}" srcOrd="1" destOrd="0" parTransId="{9288791D-90B0-487E-A8C7-F7B5ABA9AD74}" sibTransId="{5DCEF6E6-CCE5-4B6B-A4D4-113C0C480B69}"/>
    <dgm:cxn modelId="{593C45B8-DF10-413A-90ED-03B1C639315A}" type="presOf" srcId="{D0012061-C9A7-47B6-9D2C-226201816428}" destId="{39473F3A-25E4-41BD-9CDA-18A128E01597}" srcOrd="1" destOrd="0" presId="urn:microsoft.com/office/officeart/2005/8/layout/pyramid1"/>
    <dgm:cxn modelId="{CD1E5285-DE57-4DB6-917E-25ADC708FB8E}" srcId="{A2481C4A-3A0B-4C4F-9442-FF53E4CBF742}" destId="{D0012061-C9A7-47B6-9D2C-226201816428}" srcOrd="0" destOrd="0" parTransId="{CB13E1F2-051F-400A-A8AD-6E2E72B98F46}" sibTransId="{D2AA62DB-A370-4E7E-A496-53A0087614CD}"/>
    <dgm:cxn modelId="{CD4B34F5-D6BC-443A-83A9-0F85D55AE375}" type="presParOf" srcId="{43A35D34-F05F-41DA-978D-69CAC385C503}" destId="{474200A1-6A62-4578-88CE-841DB8CBD55F}" srcOrd="0" destOrd="0" presId="urn:microsoft.com/office/officeart/2005/8/layout/pyramid1"/>
    <dgm:cxn modelId="{3CEF8C6B-372B-45CE-9308-A2549717A1DD}" type="presParOf" srcId="{474200A1-6A62-4578-88CE-841DB8CBD55F}" destId="{3803EC90-4A71-4EBC-BDC1-CA4EB7A16666}" srcOrd="0" destOrd="0" presId="urn:microsoft.com/office/officeart/2005/8/layout/pyramid1"/>
    <dgm:cxn modelId="{5F0DA70B-A53F-4177-BF10-F7DE23796FC1}" type="presParOf" srcId="{474200A1-6A62-4578-88CE-841DB8CBD55F}" destId="{39473F3A-25E4-41BD-9CDA-18A128E01597}" srcOrd="1" destOrd="0" presId="urn:microsoft.com/office/officeart/2005/8/layout/pyramid1"/>
    <dgm:cxn modelId="{4A167286-9131-4CEA-909C-807A9ABA00DA}" type="presParOf" srcId="{43A35D34-F05F-41DA-978D-69CAC385C503}" destId="{F2656C6C-B695-4ED3-AD2D-FBF4BA7A46CA}" srcOrd="1" destOrd="0" presId="urn:microsoft.com/office/officeart/2005/8/layout/pyramid1"/>
    <dgm:cxn modelId="{46CE334A-933F-4785-845F-C91981200130}" type="presParOf" srcId="{F2656C6C-B695-4ED3-AD2D-FBF4BA7A46CA}" destId="{124CE544-70F3-4C1E-8D04-5B24215B56A5}" srcOrd="0" destOrd="0" presId="urn:microsoft.com/office/officeart/2005/8/layout/pyramid1"/>
    <dgm:cxn modelId="{D923921D-FC80-4E0E-9486-19E44FB4E03E}" type="presParOf" srcId="{F2656C6C-B695-4ED3-AD2D-FBF4BA7A46CA}" destId="{6C9870EB-0C7C-400D-8ED7-D28CC40AB67A}" srcOrd="1" destOrd="0" presId="urn:microsoft.com/office/officeart/2005/8/layout/pyramid1"/>
    <dgm:cxn modelId="{73E70366-C0E0-4A96-A4EC-C152C1CF2718}" type="presParOf" srcId="{43A35D34-F05F-41DA-978D-69CAC385C503}" destId="{49A7A2AB-B3F0-4C2D-BF24-BCEDC4F954C0}" srcOrd="2" destOrd="0" presId="urn:microsoft.com/office/officeart/2005/8/layout/pyramid1"/>
    <dgm:cxn modelId="{6C78E5BE-AC78-477C-9EA6-D395667702D9}" type="presParOf" srcId="{49A7A2AB-B3F0-4C2D-BF24-BCEDC4F954C0}" destId="{ACC95458-7930-4614-A317-DF091645971D}" srcOrd="0" destOrd="0" presId="urn:microsoft.com/office/officeart/2005/8/layout/pyramid1"/>
    <dgm:cxn modelId="{E940D149-E4D0-4A00-85BD-EF2AF0128A34}" type="presParOf" srcId="{49A7A2AB-B3F0-4C2D-BF24-BCEDC4F954C0}" destId="{47E4D9F5-B74A-4D17-85C9-33CE70BF519A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2481C4A-3A0B-4C4F-9442-FF53E4CBF742}" type="doc">
      <dgm:prSet loTypeId="urn:microsoft.com/office/officeart/2005/8/layout/pyramid1" loCatId="pyramid" qsTypeId="urn:microsoft.com/office/officeart/2005/8/quickstyle/simple2" qsCatId="simple" csTypeId="urn:microsoft.com/office/officeart/2005/8/colors/colorful2" csCatId="colorful" phldr="1"/>
      <dgm:spPr/>
    </dgm:pt>
    <dgm:pt modelId="{765D95A2-3BBA-493D-A6AA-CB4AEBFBBD70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 dirty="0" smtClean="0">
            <a:solidFill>
              <a:schemeClr val="bg1"/>
            </a:solidFill>
          </a:endParaRPr>
        </a:p>
      </dgm:t>
    </dgm:pt>
    <dgm:pt modelId="{6AE298B1-B48E-4DE0-B0BE-6AD0E33EAD0F}" type="parTrans" cxnId="{1FC5C79F-A811-4ABE-B584-ED177153AE06}">
      <dgm:prSet/>
      <dgm:spPr/>
      <dgm:t>
        <a:bodyPr/>
        <a:lstStyle/>
        <a:p>
          <a:endParaRPr lang="en-US" sz="1200"/>
        </a:p>
      </dgm:t>
    </dgm:pt>
    <dgm:pt modelId="{3F47B794-0F17-4DE8-BE96-5B4EF2E1738E}" type="sibTrans" cxnId="{1FC5C79F-A811-4ABE-B584-ED177153AE06}">
      <dgm:prSet/>
      <dgm:spPr/>
      <dgm:t>
        <a:bodyPr/>
        <a:lstStyle/>
        <a:p>
          <a:endParaRPr lang="en-US" sz="1200"/>
        </a:p>
      </dgm:t>
    </dgm:pt>
    <dgm:pt modelId="{D0012061-C9A7-47B6-9D2C-226201816428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 dirty="0" smtClean="0">
            <a:solidFill>
              <a:schemeClr val="bg1"/>
            </a:solidFill>
          </a:endParaRPr>
        </a:p>
      </dgm:t>
    </dgm:pt>
    <dgm:pt modelId="{CB13E1F2-051F-400A-A8AD-6E2E72B98F46}" type="parTrans" cxnId="{CD1E5285-DE57-4DB6-917E-25ADC708FB8E}">
      <dgm:prSet/>
      <dgm:spPr/>
      <dgm:t>
        <a:bodyPr/>
        <a:lstStyle/>
        <a:p>
          <a:endParaRPr lang="en-US"/>
        </a:p>
      </dgm:t>
    </dgm:pt>
    <dgm:pt modelId="{D2AA62DB-A370-4E7E-A496-53A0087614CD}" type="sibTrans" cxnId="{CD1E5285-DE57-4DB6-917E-25ADC708FB8E}">
      <dgm:prSet/>
      <dgm:spPr/>
      <dgm:t>
        <a:bodyPr/>
        <a:lstStyle/>
        <a:p>
          <a:endParaRPr lang="en-US"/>
        </a:p>
      </dgm:t>
    </dgm:pt>
    <dgm:pt modelId="{59FC3DE2-E2F6-46DA-93D0-E09650387EEE}">
      <dgm:prSet phldrT="[Text]" custT="1"/>
      <dgm:spPr>
        <a:solidFill>
          <a:srgbClr val="0F2855"/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 dirty="0" smtClean="0">
            <a:solidFill>
              <a:schemeClr val="bg1"/>
            </a:solidFill>
          </a:endParaRPr>
        </a:p>
      </dgm:t>
    </dgm:pt>
    <dgm:pt modelId="{9288791D-90B0-487E-A8C7-F7B5ABA9AD74}" type="parTrans" cxnId="{D381FB02-2C50-486B-A1C1-8862EF5B9A2A}">
      <dgm:prSet/>
      <dgm:spPr/>
      <dgm:t>
        <a:bodyPr/>
        <a:lstStyle/>
        <a:p>
          <a:endParaRPr lang="en-US"/>
        </a:p>
      </dgm:t>
    </dgm:pt>
    <dgm:pt modelId="{5DCEF6E6-CCE5-4B6B-A4D4-113C0C480B69}" type="sibTrans" cxnId="{D381FB02-2C50-486B-A1C1-8862EF5B9A2A}">
      <dgm:prSet/>
      <dgm:spPr/>
      <dgm:t>
        <a:bodyPr/>
        <a:lstStyle/>
        <a:p>
          <a:endParaRPr lang="en-US"/>
        </a:p>
      </dgm:t>
    </dgm:pt>
    <dgm:pt modelId="{43A35D34-F05F-41DA-978D-69CAC385C503}" type="pres">
      <dgm:prSet presAssocID="{A2481C4A-3A0B-4C4F-9442-FF53E4CBF742}" presName="Name0" presStyleCnt="0">
        <dgm:presLayoutVars>
          <dgm:dir/>
          <dgm:animLvl val="lvl"/>
          <dgm:resizeHandles val="exact"/>
        </dgm:presLayoutVars>
      </dgm:prSet>
      <dgm:spPr/>
    </dgm:pt>
    <dgm:pt modelId="{474200A1-6A62-4578-88CE-841DB8CBD55F}" type="pres">
      <dgm:prSet presAssocID="{D0012061-C9A7-47B6-9D2C-226201816428}" presName="Name8" presStyleCnt="0"/>
      <dgm:spPr/>
    </dgm:pt>
    <dgm:pt modelId="{3803EC90-4A71-4EBC-BDC1-CA4EB7A16666}" type="pres">
      <dgm:prSet presAssocID="{D0012061-C9A7-47B6-9D2C-226201816428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473F3A-25E4-41BD-9CDA-18A128E01597}" type="pres">
      <dgm:prSet presAssocID="{D0012061-C9A7-47B6-9D2C-22620181642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656C6C-B695-4ED3-AD2D-FBF4BA7A46CA}" type="pres">
      <dgm:prSet presAssocID="{59FC3DE2-E2F6-46DA-93D0-E09650387EEE}" presName="Name8" presStyleCnt="0"/>
      <dgm:spPr/>
    </dgm:pt>
    <dgm:pt modelId="{124CE544-70F3-4C1E-8D04-5B24215B56A5}" type="pres">
      <dgm:prSet presAssocID="{59FC3DE2-E2F6-46DA-93D0-E09650387EEE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9870EB-0C7C-400D-8ED7-D28CC40AB67A}" type="pres">
      <dgm:prSet presAssocID="{59FC3DE2-E2F6-46DA-93D0-E09650387EE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A7A2AB-B3F0-4C2D-BF24-BCEDC4F954C0}" type="pres">
      <dgm:prSet presAssocID="{765D95A2-3BBA-493D-A6AA-CB4AEBFBBD70}" presName="Name8" presStyleCnt="0"/>
      <dgm:spPr/>
    </dgm:pt>
    <dgm:pt modelId="{ACC95458-7930-4614-A317-DF091645971D}" type="pres">
      <dgm:prSet presAssocID="{765D95A2-3BBA-493D-A6AA-CB4AEBFBBD70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E4D9F5-B74A-4D17-85C9-33CE70BF519A}" type="pres">
      <dgm:prSet presAssocID="{765D95A2-3BBA-493D-A6AA-CB4AEBFBBD7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07E5079-7991-4A65-B80F-EDD29361B857}" type="presOf" srcId="{D0012061-C9A7-47B6-9D2C-226201816428}" destId="{39473F3A-25E4-41BD-9CDA-18A128E01597}" srcOrd="1" destOrd="0" presId="urn:microsoft.com/office/officeart/2005/8/layout/pyramid1"/>
    <dgm:cxn modelId="{1FC5C79F-A811-4ABE-B584-ED177153AE06}" srcId="{A2481C4A-3A0B-4C4F-9442-FF53E4CBF742}" destId="{765D95A2-3BBA-493D-A6AA-CB4AEBFBBD70}" srcOrd="2" destOrd="0" parTransId="{6AE298B1-B48E-4DE0-B0BE-6AD0E33EAD0F}" sibTransId="{3F47B794-0F17-4DE8-BE96-5B4EF2E1738E}"/>
    <dgm:cxn modelId="{72956208-5337-4770-BBB2-BD4412842629}" type="presOf" srcId="{59FC3DE2-E2F6-46DA-93D0-E09650387EEE}" destId="{6C9870EB-0C7C-400D-8ED7-D28CC40AB67A}" srcOrd="1" destOrd="0" presId="urn:microsoft.com/office/officeart/2005/8/layout/pyramid1"/>
    <dgm:cxn modelId="{704CFED9-94AB-4678-97F9-6EBC403E4C4C}" type="presOf" srcId="{765D95A2-3BBA-493D-A6AA-CB4AEBFBBD70}" destId="{ACC95458-7930-4614-A317-DF091645971D}" srcOrd="0" destOrd="0" presId="urn:microsoft.com/office/officeart/2005/8/layout/pyramid1"/>
    <dgm:cxn modelId="{D381FB02-2C50-486B-A1C1-8862EF5B9A2A}" srcId="{A2481C4A-3A0B-4C4F-9442-FF53E4CBF742}" destId="{59FC3DE2-E2F6-46DA-93D0-E09650387EEE}" srcOrd="1" destOrd="0" parTransId="{9288791D-90B0-487E-A8C7-F7B5ABA9AD74}" sibTransId="{5DCEF6E6-CCE5-4B6B-A4D4-113C0C480B69}"/>
    <dgm:cxn modelId="{F573DD12-68F1-41AA-A00E-F95E912A0EBC}" type="presOf" srcId="{D0012061-C9A7-47B6-9D2C-226201816428}" destId="{3803EC90-4A71-4EBC-BDC1-CA4EB7A16666}" srcOrd="0" destOrd="0" presId="urn:microsoft.com/office/officeart/2005/8/layout/pyramid1"/>
    <dgm:cxn modelId="{5B3827F3-B02D-4E15-A9B3-130685FDEDCB}" type="presOf" srcId="{A2481C4A-3A0B-4C4F-9442-FF53E4CBF742}" destId="{43A35D34-F05F-41DA-978D-69CAC385C503}" srcOrd="0" destOrd="0" presId="urn:microsoft.com/office/officeart/2005/8/layout/pyramid1"/>
    <dgm:cxn modelId="{CD1E5285-DE57-4DB6-917E-25ADC708FB8E}" srcId="{A2481C4A-3A0B-4C4F-9442-FF53E4CBF742}" destId="{D0012061-C9A7-47B6-9D2C-226201816428}" srcOrd="0" destOrd="0" parTransId="{CB13E1F2-051F-400A-A8AD-6E2E72B98F46}" sibTransId="{D2AA62DB-A370-4E7E-A496-53A0087614CD}"/>
    <dgm:cxn modelId="{91D9056C-2167-4D13-91CF-3A35695219DE}" type="presOf" srcId="{59FC3DE2-E2F6-46DA-93D0-E09650387EEE}" destId="{124CE544-70F3-4C1E-8D04-5B24215B56A5}" srcOrd="0" destOrd="0" presId="urn:microsoft.com/office/officeart/2005/8/layout/pyramid1"/>
    <dgm:cxn modelId="{D8CCEDCB-6673-4634-997F-51E9D9455096}" type="presOf" srcId="{765D95A2-3BBA-493D-A6AA-CB4AEBFBBD70}" destId="{47E4D9F5-B74A-4D17-85C9-33CE70BF519A}" srcOrd="1" destOrd="0" presId="urn:microsoft.com/office/officeart/2005/8/layout/pyramid1"/>
    <dgm:cxn modelId="{A1D83DB2-C575-4E6D-838B-018C94B6753E}" type="presParOf" srcId="{43A35D34-F05F-41DA-978D-69CAC385C503}" destId="{474200A1-6A62-4578-88CE-841DB8CBD55F}" srcOrd="0" destOrd="0" presId="urn:microsoft.com/office/officeart/2005/8/layout/pyramid1"/>
    <dgm:cxn modelId="{A399123F-3A73-4F26-8270-CCD7AB5B7A7B}" type="presParOf" srcId="{474200A1-6A62-4578-88CE-841DB8CBD55F}" destId="{3803EC90-4A71-4EBC-BDC1-CA4EB7A16666}" srcOrd="0" destOrd="0" presId="urn:microsoft.com/office/officeart/2005/8/layout/pyramid1"/>
    <dgm:cxn modelId="{6C905734-4592-4B3F-B0BE-499AED40C4F7}" type="presParOf" srcId="{474200A1-6A62-4578-88CE-841DB8CBD55F}" destId="{39473F3A-25E4-41BD-9CDA-18A128E01597}" srcOrd="1" destOrd="0" presId="urn:microsoft.com/office/officeart/2005/8/layout/pyramid1"/>
    <dgm:cxn modelId="{76CD4584-F206-447F-9349-D706A7712269}" type="presParOf" srcId="{43A35D34-F05F-41DA-978D-69CAC385C503}" destId="{F2656C6C-B695-4ED3-AD2D-FBF4BA7A46CA}" srcOrd="1" destOrd="0" presId="urn:microsoft.com/office/officeart/2005/8/layout/pyramid1"/>
    <dgm:cxn modelId="{F7940111-755E-4E3A-B6A2-DB4E62F15570}" type="presParOf" srcId="{F2656C6C-B695-4ED3-AD2D-FBF4BA7A46CA}" destId="{124CE544-70F3-4C1E-8D04-5B24215B56A5}" srcOrd="0" destOrd="0" presId="urn:microsoft.com/office/officeart/2005/8/layout/pyramid1"/>
    <dgm:cxn modelId="{B8808958-53A8-432B-B647-6593FEDA9204}" type="presParOf" srcId="{F2656C6C-B695-4ED3-AD2D-FBF4BA7A46CA}" destId="{6C9870EB-0C7C-400D-8ED7-D28CC40AB67A}" srcOrd="1" destOrd="0" presId="urn:microsoft.com/office/officeart/2005/8/layout/pyramid1"/>
    <dgm:cxn modelId="{D7F58AEF-0E75-41FF-BAD8-39F012BE30D4}" type="presParOf" srcId="{43A35D34-F05F-41DA-978D-69CAC385C503}" destId="{49A7A2AB-B3F0-4C2D-BF24-BCEDC4F954C0}" srcOrd="2" destOrd="0" presId="urn:microsoft.com/office/officeart/2005/8/layout/pyramid1"/>
    <dgm:cxn modelId="{DEE14E39-2D0A-42B6-898F-E3389538FC17}" type="presParOf" srcId="{49A7A2AB-B3F0-4C2D-BF24-BCEDC4F954C0}" destId="{ACC95458-7930-4614-A317-DF091645971D}" srcOrd="0" destOrd="0" presId="urn:microsoft.com/office/officeart/2005/8/layout/pyramid1"/>
    <dgm:cxn modelId="{517829AC-9C83-4FA7-97EA-C092DA0FB01C}" type="presParOf" srcId="{49A7A2AB-B3F0-4C2D-BF24-BCEDC4F954C0}" destId="{47E4D9F5-B74A-4D17-85C9-33CE70BF519A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2481C4A-3A0B-4C4F-9442-FF53E4CBF742}" type="doc">
      <dgm:prSet loTypeId="urn:microsoft.com/office/officeart/2005/8/layout/pyramid1" loCatId="pyramid" qsTypeId="urn:microsoft.com/office/officeart/2005/8/quickstyle/simple2" qsCatId="simple" csTypeId="urn:microsoft.com/office/officeart/2005/8/colors/colorful2" csCatId="colorful" phldr="1"/>
      <dgm:spPr/>
    </dgm:pt>
    <dgm:pt modelId="{765D95A2-3BBA-493D-A6AA-CB4AEBFBBD70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 dirty="0" smtClean="0">
            <a:solidFill>
              <a:schemeClr val="bg1"/>
            </a:solidFill>
          </a:endParaRPr>
        </a:p>
      </dgm:t>
    </dgm:pt>
    <dgm:pt modelId="{6AE298B1-B48E-4DE0-B0BE-6AD0E33EAD0F}" type="parTrans" cxnId="{1FC5C79F-A811-4ABE-B584-ED177153AE06}">
      <dgm:prSet/>
      <dgm:spPr/>
      <dgm:t>
        <a:bodyPr/>
        <a:lstStyle/>
        <a:p>
          <a:endParaRPr lang="en-US" sz="1200"/>
        </a:p>
      </dgm:t>
    </dgm:pt>
    <dgm:pt modelId="{3F47B794-0F17-4DE8-BE96-5B4EF2E1738E}" type="sibTrans" cxnId="{1FC5C79F-A811-4ABE-B584-ED177153AE06}">
      <dgm:prSet/>
      <dgm:spPr/>
      <dgm:t>
        <a:bodyPr/>
        <a:lstStyle/>
        <a:p>
          <a:endParaRPr lang="en-US" sz="1200"/>
        </a:p>
      </dgm:t>
    </dgm:pt>
    <dgm:pt modelId="{D0012061-C9A7-47B6-9D2C-226201816428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 dirty="0" smtClean="0">
            <a:solidFill>
              <a:schemeClr val="bg1"/>
            </a:solidFill>
          </a:endParaRPr>
        </a:p>
      </dgm:t>
    </dgm:pt>
    <dgm:pt modelId="{CB13E1F2-051F-400A-A8AD-6E2E72B98F46}" type="parTrans" cxnId="{CD1E5285-DE57-4DB6-917E-25ADC708FB8E}">
      <dgm:prSet/>
      <dgm:spPr/>
      <dgm:t>
        <a:bodyPr/>
        <a:lstStyle/>
        <a:p>
          <a:endParaRPr lang="en-US"/>
        </a:p>
      </dgm:t>
    </dgm:pt>
    <dgm:pt modelId="{D2AA62DB-A370-4E7E-A496-53A0087614CD}" type="sibTrans" cxnId="{CD1E5285-DE57-4DB6-917E-25ADC708FB8E}">
      <dgm:prSet/>
      <dgm:spPr/>
      <dgm:t>
        <a:bodyPr/>
        <a:lstStyle/>
        <a:p>
          <a:endParaRPr lang="en-US"/>
        </a:p>
      </dgm:t>
    </dgm:pt>
    <dgm:pt modelId="{59FC3DE2-E2F6-46DA-93D0-E09650387EEE}">
      <dgm:prSet phldrT="[Text]" custT="1"/>
      <dgm:spPr>
        <a:solidFill>
          <a:srgbClr val="0F2855"/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 dirty="0" smtClean="0">
            <a:solidFill>
              <a:schemeClr val="bg1"/>
            </a:solidFill>
          </a:endParaRPr>
        </a:p>
      </dgm:t>
    </dgm:pt>
    <dgm:pt modelId="{9288791D-90B0-487E-A8C7-F7B5ABA9AD74}" type="parTrans" cxnId="{D381FB02-2C50-486B-A1C1-8862EF5B9A2A}">
      <dgm:prSet/>
      <dgm:spPr/>
      <dgm:t>
        <a:bodyPr/>
        <a:lstStyle/>
        <a:p>
          <a:endParaRPr lang="en-US"/>
        </a:p>
      </dgm:t>
    </dgm:pt>
    <dgm:pt modelId="{5DCEF6E6-CCE5-4B6B-A4D4-113C0C480B69}" type="sibTrans" cxnId="{D381FB02-2C50-486B-A1C1-8862EF5B9A2A}">
      <dgm:prSet/>
      <dgm:spPr/>
      <dgm:t>
        <a:bodyPr/>
        <a:lstStyle/>
        <a:p>
          <a:endParaRPr lang="en-US"/>
        </a:p>
      </dgm:t>
    </dgm:pt>
    <dgm:pt modelId="{43A35D34-F05F-41DA-978D-69CAC385C503}" type="pres">
      <dgm:prSet presAssocID="{A2481C4A-3A0B-4C4F-9442-FF53E4CBF742}" presName="Name0" presStyleCnt="0">
        <dgm:presLayoutVars>
          <dgm:dir/>
          <dgm:animLvl val="lvl"/>
          <dgm:resizeHandles val="exact"/>
        </dgm:presLayoutVars>
      </dgm:prSet>
      <dgm:spPr/>
    </dgm:pt>
    <dgm:pt modelId="{474200A1-6A62-4578-88CE-841DB8CBD55F}" type="pres">
      <dgm:prSet presAssocID="{D0012061-C9A7-47B6-9D2C-226201816428}" presName="Name8" presStyleCnt="0"/>
      <dgm:spPr/>
    </dgm:pt>
    <dgm:pt modelId="{3803EC90-4A71-4EBC-BDC1-CA4EB7A16666}" type="pres">
      <dgm:prSet presAssocID="{D0012061-C9A7-47B6-9D2C-226201816428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473F3A-25E4-41BD-9CDA-18A128E01597}" type="pres">
      <dgm:prSet presAssocID="{D0012061-C9A7-47B6-9D2C-22620181642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656C6C-B695-4ED3-AD2D-FBF4BA7A46CA}" type="pres">
      <dgm:prSet presAssocID="{59FC3DE2-E2F6-46DA-93D0-E09650387EEE}" presName="Name8" presStyleCnt="0"/>
      <dgm:spPr/>
    </dgm:pt>
    <dgm:pt modelId="{124CE544-70F3-4C1E-8D04-5B24215B56A5}" type="pres">
      <dgm:prSet presAssocID="{59FC3DE2-E2F6-46DA-93D0-E09650387EEE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9870EB-0C7C-400D-8ED7-D28CC40AB67A}" type="pres">
      <dgm:prSet presAssocID="{59FC3DE2-E2F6-46DA-93D0-E09650387EE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A7A2AB-B3F0-4C2D-BF24-BCEDC4F954C0}" type="pres">
      <dgm:prSet presAssocID="{765D95A2-3BBA-493D-A6AA-CB4AEBFBBD70}" presName="Name8" presStyleCnt="0"/>
      <dgm:spPr/>
    </dgm:pt>
    <dgm:pt modelId="{ACC95458-7930-4614-A317-DF091645971D}" type="pres">
      <dgm:prSet presAssocID="{765D95A2-3BBA-493D-A6AA-CB4AEBFBBD70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E4D9F5-B74A-4D17-85C9-33CE70BF519A}" type="pres">
      <dgm:prSet presAssocID="{765D95A2-3BBA-493D-A6AA-CB4AEBFBBD7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FC5C79F-A811-4ABE-B584-ED177153AE06}" srcId="{A2481C4A-3A0B-4C4F-9442-FF53E4CBF742}" destId="{765D95A2-3BBA-493D-A6AA-CB4AEBFBBD70}" srcOrd="2" destOrd="0" parTransId="{6AE298B1-B48E-4DE0-B0BE-6AD0E33EAD0F}" sibTransId="{3F47B794-0F17-4DE8-BE96-5B4EF2E1738E}"/>
    <dgm:cxn modelId="{D381FB02-2C50-486B-A1C1-8862EF5B9A2A}" srcId="{A2481C4A-3A0B-4C4F-9442-FF53E4CBF742}" destId="{59FC3DE2-E2F6-46DA-93D0-E09650387EEE}" srcOrd="1" destOrd="0" parTransId="{9288791D-90B0-487E-A8C7-F7B5ABA9AD74}" sibTransId="{5DCEF6E6-CCE5-4B6B-A4D4-113C0C480B69}"/>
    <dgm:cxn modelId="{245A27C5-301E-408F-82E9-80ECA9495B9E}" type="presOf" srcId="{D0012061-C9A7-47B6-9D2C-226201816428}" destId="{3803EC90-4A71-4EBC-BDC1-CA4EB7A16666}" srcOrd="0" destOrd="0" presId="urn:microsoft.com/office/officeart/2005/8/layout/pyramid1"/>
    <dgm:cxn modelId="{B382C989-ED28-4FF3-82EE-56CCEBFFF4A0}" type="presOf" srcId="{59FC3DE2-E2F6-46DA-93D0-E09650387EEE}" destId="{124CE544-70F3-4C1E-8D04-5B24215B56A5}" srcOrd="0" destOrd="0" presId="urn:microsoft.com/office/officeart/2005/8/layout/pyramid1"/>
    <dgm:cxn modelId="{DEAD3FFB-3D26-4866-AD20-A9DEE25ADD31}" type="presOf" srcId="{765D95A2-3BBA-493D-A6AA-CB4AEBFBBD70}" destId="{ACC95458-7930-4614-A317-DF091645971D}" srcOrd="0" destOrd="0" presId="urn:microsoft.com/office/officeart/2005/8/layout/pyramid1"/>
    <dgm:cxn modelId="{C94EC8DE-DB73-4A8C-86ED-0FB379C547F1}" type="presOf" srcId="{765D95A2-3BBA-493D-A6AA-CB4AEBFBBD70}" destId="{47E4D9F5-B74A-4D17-85C9-33CE70BF519A}" srcOrd="1" destOrd="0" presId="urn:microsoft.com/office/officeart/2005/8/layout/pyramid1"/>
    <dgm:cxn modelId="{3FF124A2-361A-4C85-BCAA-F389BEB9EFBD}" type="presOf" srcId="{A2481C4A-3A0B-4C4F-9442-FF53E4CBF742}" destId="{43A35D34-F05F-41DA-978D-69CAC385C503}" srcOrd="0" destOrd="0" presId="urn:microsoft.com/office/officeart/2005/8/layout/pyramid1"/>
    <dgm:cxn modelId="{3AEA2E01-2A34-4374-A06D-A79BBC1B4CEE}" type="presOf" srcId="{59FC3DE2-E2F6-46DA-93D0-E09650387EEE}" destId="{6C9870EB-0C7C-400D-8ED7-D28CC40AB67A}" srcOrd="1" destOrd="0" presId="urn:microsoft.com/office/officeart/2005/8/layout/pyramid1"/>
    <dgm:cxn modelId="{CD1E5285-DE57-4DB6-917E-25ADC708FB8E}" srcId="{A2481C4A-3A0B-4C4F-9442-FF53E4CBF742}" destId="{D0012061-C9A7-47B6-9D2C-226201816428}" srcOrd="0" destOrd="0" parTransId="{CB13E1F2-051F-400A-A8AD-6E2E72B98F46}" sibTransId="{D2AA62DB-A370-4E7E-A496-53A0087614CD}"/>
    <dgm:cxn modelId="{62F25399-984C-48B8-BF00-E51AFB142828}" type="presOf" srcId="{D0012061-C9A7-47B6-9D2C-226201816428}" destId="{39473F3A-25E4-41BD-9CDA-18A128E01597}" srcOrd="1" destOrd="0" presId="urn:microsoft.com/office/officeart/2005/8/layout/pyramid1"/>
    <dgm:cxn modelId="{C994BBB2-2504-4DC2-9626-15B668A03000}" type="presParOf" srcId="{43A35D34-F05F-41DA-978D-69CAC385C503}" destId="{474200A1-6A62-4578-88CE-841DB8CBD55F}" srcOrd="0" destOrd="0" presId="urn:microsoft.com/office/officeart/2005/8/layout/pyramid1"/>
    <dgm:cxn modelId="{7BC59BF4-7E6C-4730-96CB-51E1ACE2B4EE}" type="presParOf" srcId="{474200A1-6A62-4578-88CE-841DB8CBD55F}" destId="{3803EC90-4A71-4EBC-BDC1-CA4EB7A16666}" srcOrd="0" destOrd="0" presId="urn:microsoft.com/office/officeart/2005/8/layout/pyramid1"/>
    <dgm:cxn modelId="{2AA1D534-DE55-4723-9162-4450F4ECFBBC}" type="presParOf" srcId="{474200A1-6A62-4578-88CE-841DB8CBD55F}" destId="{39473F3A-25E4-41BD-9CDA-18A128E01597}" srcOrd="1" destOrd="0" presId="urn:microsoft.com/office/officeart/2005/8/layout/pyramid1"/>
    <dgm:cxn modelId="{DC3C0967-8E07-46E4-A295-CF73F6B8B92E}" type="presParOf" srcId="{43A35D34-F05F-41DA-978D-69CAC385C503}" destId="{F2656C6C-B695-4ED3-AD2D-FBF4BA7A46CA}" srcOrd="1" destOrd="0" presId="urn:microsoft.com/office/officeart/2005/8/layout/pyramid1"/>
    <dgm:cxn modelId="{C41220FF-D9F5-4E22-86D7-61D0C68DEDF9}" type="presParOf" srcId="{F2656C6C-B695-4ED3-AD2D-FBF4BA7A46CA}" destId="{124CE544-70F3-4C1E-8D04-5B24215B56A5}" srcOrd="0" destOrd="0" presId="urn:microsoft.com/office/officeart/2005/8/layout/pyramid1"/>
    <dgm:cxn modelId="{29664973-04EB-4B34-8DED-B397225CD13D}" type="presParOf" srcId="{F2656C6C-B695-4ED3-AD2D-FBF4BA7A46CA}" destId="{6C9870EB-0C7C-400D-8ED7-D28CC40AB67A}" srcOrd="1" destOrd="0" presId="urn:microsoft.com/office/officeart/2005/8/layout/pyramid1"/>
    <dgm:cxn modelId="{9A46F01A-623D-4A87-91EA-39D3023B36BB}" type="presParOf" srcId="{43A35D34-F05F-41DA-978D-69CAC385C503}" destId="{49A7A2AB-B3F0-4C2D-BF24-BCEDC4F954C0}" srcOrd="2" destOrd="0" presId="urn:microsoft.com/office/officeart/2005/8/layout/pyramid1"/>
    <dgm:cxn modelId="{F776D6D7-78AD-4DD9-892F-3324BE2A77C0}" type="presParOf" srcId="{49A7A2AB-B3F0-4C2D-BF24-BCEDC4F954C0}" destId="{ACC95458-7930-4614-A317-DF091645971D}" srcOrd="0" destOrd="0" presId="urn:microsoft.com/office/officeart/2005/8/layout/pyramid1"/>
    <dgm:cxn modelId="{5D97BF83-34F8-40C8-93AC-BAE896221AA4}" type="presParOf" srcId="{49A7A2AB-B3F0-4C2D-BF24-BCEDC4F954C0}" destId="{47E4D9F5-B74A-4D17-85C9-33CE70BF519A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2481C4A-3A0B-4C4F-9442-FF53E4CBF742}" type="doc">
      <dgm:prSet loTypeId="urn:microsoft.com/office/officeart/2005/8/layout/pyramid1" loCatId="pyramid" qsTypeId="urn:microsoft.com/office/officeart/2005/8/quickstyle/simple2" qsCatId="simple" csTypeId="urn:microsoft.com/office/officeart/2005/8/colors/colorful2" csCatId="colorful" phldr="1"/>
      <dgm:spPr/>
    </dgm:pt>
    <dgm:pt modelId="{765D95A2-3BBA-493D-A6AA-CB4AEBFBBD70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 dirty="0" smtClean="0">
            <a:solidFill>
              <a:schemeClr val="bg1"/>
            </a:solidFill>
          </a:endParaRPr>
        </a:p>
      </dgm:t>
    </dgm:pt>
    <dgm:pt modelId="{6AE298B1-B48E-4DE0-B0BE-6AD0E33EAD0F}" type="parTrans" cxnId="{1FC5C79F-A811-4ABE-B584-ED177153AE06}">
      <dgm:prSet/>
      <dgm:spPr/>
      <dgm:t>
        <a:bodyPr/>
        <a:lstStyle/>
        <a:p>
          <a:endParaRPr lang="en-US" sz="1200"/>
        </a:p>
      </dgm:t>
    </dgm:pt>
    <dgm:pt modelId="{3F47B794-0F17-4DE8-BE96-5B4EF2E1738E}" type="sibTrans" cxnId="{1FC5C79F-A811-4ABE-B584-ED177153AE06}">
      <dgm:prSet/>
      <dgm:spPr/>
      <dgm:t>
        <a:bodyPr/>
        <a:lstStyle/>
        <a:p>
          <a:endParaRPr lang="en-US" sz="1200"/>
        </a:p>
      </dgm:t>
    </dgm:pt>
    <dgm:pt modelId="{D0012061-C9A7-47B6-9D2C-226201816428}">
      <dgm:prSet phldrT="[Text]" custT="1"/>
      <dgm:spPr>
        <a:solidFill>
          <a:srgbClr val="0F2855"/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 dirty="0" smtClean="0">
            <a:solidFill>
              <a:schemeClr val="bg1"/>
            </a:solidFill>
          </a:endParaRPr>
        </a:p>
      </dgm:t>
    </dgm:pt>
    <dgm:pt modelId="{CB13E1F2-051F-400A-A8AD-6E2E72B98F46}" type="parTrans" cxnId="{CD1E5285-DE57-4DB6-917E-25ADC708FB8E}">
      <dgm:prSet/>
      <dgm:spPr/>
      <dgm:t>
        <a:bodyPr/>
        <a:lstStyle/>
        <a:p>
          <a:endParaRPr lang="en-US"/>
        </a:p>
      </dgm:t>
    </dgm:pt>
    <dgm:pt modelId="{D2AA62DB-A370-4E7E-A496-53A0087614CD}" type="sibTrans" cxnId="{CD1E5285-DE57-4DB6-917E-25ADC708FB8E}">
      <dgm:prSet/>
      <dgm:spPr/>
      <dgm:t>
        <a:bodyPr/>
        <a:lstStyle/>
        <a:p>
          <a:endParaRPr lang="en-US"/>
        </a:p>
      </dgm:t>
    </dgm:pt>
    <dgm:pt modelId="{59FC3DE2-E2F6-46DA-93D0-E09650387EEE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 dirty="0" smtClean="0">
            <a:solidFill>
              <a:schemeClr val="bg1"/>
            </a:solidFill>
          </a:endParaRPr>
        </a:p>
      </dgm:t>
    </dgm:pt>
    <dgm:pt modelId="{9288791D-90B0-487E-A8C7-F7B5ABA9AD74}" type="parTrans" cxnId="{D381FB02-2C50-486B-A1C1-8862EF5B9A2A}">
      <dgm:prSet/>
      <dgm:spPr/>
      <dgm:t>
        <a:bodyPr/>
        <a:lstStyle/>
        <a:p>
          <a:endParaRPr lang="en-US"/>
        </a:p>
      </dgm:t>
    </dgm:pt>
    <dgm:pt modelId="{5DCEF6E6-CCE5-4B6B-A4D4-113C0C480B69}" type="sibTrans" cxnId="{D381FB02-2C50-486B-A1C1-8862EF5B9A2A}">
      <dgm:prSet/>
      <dgm:spPr/>
      <dgm:t>
        <a:bodyPr/>
        <a:lstStyle/>
        <a:p>
          <a:endParaRPr lang="en-US"/>
        </a:p>
      </dgm:t>
    </dgm:pt>
    <dgm:pt modelId="{43A35D34-F05F-41DA-978D-69CAC385C503}" type="pres">
      <dgm:prSet presAssocID="{A2481C4A-3A0B-4C4F-9442-FF53E4CBF742}" presName="Name0" presStyleCnt="0">
        <dgm:presLayoutVars>
          <dgm:dir/>
          <dgm:animLvl val="lvl"/>
          <dgm:resizeHandles val="exact"/>
        </dgm:presLayoutVars>
      </dgm:prSet>
      <dgm:spPr/>
    </dgm:pt>
    <dgm:pt modelId="{474200A1-6A62-4578-88CE-841DB8CBD55F}" type="pres">
      <dgm:prSet presAssocID="{D0012061-C9A7-47B6-9D2C-226201816428}" presName="Name8" presStyleCnt="0"/>
      <dgm:spPr/>
    </dgm:pt>
    <dgm:pt modelId="{3803EC90-4A71-4EBC-BDC1-CA4EB7A16666}" type="pres">
      <dgm:prSet presAssocID="{D0012061-C9A7-47B6-9D2C-226201816428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473F3A-25E4-41BD-9CDA-18A128E01597}" type="pres">
      <dgm:prSet presAssocID="{D0012061-C9A7-47B6-9D2C-22620181642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656C6C-B695-4ED3-AD2D-FBF4BA7A46CA}" type="pres">
      <dgm:prSet presAssocID="{59FC3DE2-E2F6-46DA-93D0-E09650387EEE}" presName="Name8" presStyleCnt="0"/>
      <dgm:spPr/>
    </dgm:pt>
    <dgm:pt modelId="{124CE544-70F3-4C1E-8D04-5B24215B56A5}" type="pres">
      <dgm:prSet presAssocID="{59FC3DE2-E2F6-46DA-93D0-E09650387EEE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9870EB-0C7C-400D-8ED7-D28CC40AB67A}" type="pres">
      <dgm:prSet presAssocID="{59FC3DE2-E2F6-46DA-93D0-E09650387EE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A7A2AB-B3F0-4C2D-BF24-BCEDC4F954C0}" type="pres">
      <dgm:prSet presAssocID="{765D95A2-3BBA-493D-A6AA-CB4AEBFBBD70}" presName="Name8" presStyleCnt="0"/>
      <dgm:spPr/>
    </dgm:pt>
    <dgm:pt modelId="{ACC95458-7930-4614-A317-DF091645971D}" type="pres">
      <dgm:prSet presAssocID="{765D95A2-3BBA-493D-A6AA-CB4AEBFBBD70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E4D9F5-B74A-4D17-85C9-33CE70BF519A}" type="pres">
      <dgm:prSet presAssocID="{765D95A2-3BBA-493D-A6AA-CB4AEBFBBD7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FC5C79F-A811-4ABE-B584-ED177153AE06}" srcId="{A2481C4A-3A0B-4C4F-9442-FF53E4CBF742}" destId="{765D95A2-3BBA-493D-A6AA-CB4AEBFBBD70}" srcOrd="2" destOrd="0" parTransId="{6AE298B1-B48E-4DE0-B0BE-6AD0E33EAD0F}" sibTransId="{3F47B794-0F17-4DE8-BE96-5B4EF2E1738E}"/>
    <dgm:cxn modelId="{75CA10FA-8131-4C8D-A036-0DAD9B8600D4}" type="presOf" srcId="{765D95A2-3BBA-493D-A6AA-CB4AEBFBBD70}" destId="{ACC95458-7930-4614-A317-DF091645971D}" srcOrd="0" destOrd="0" presId="urn:microsoft.com/office/officeart/2005/8/layout/pyramid1"/>
    <dgm:cxn modelId="{D381FB02-2C50-486B-A1C1-8862EF5B9A2A}" srcId="{A2481C4A-3A0B-4C4F-9442-FF53E4CBF742}" destId="{59FC3DE2-E2F6-46DA-93D0-E09650387EEE}" srcOrd="1" destOrd="0" parTransId="{9288791D-90B0-487E-A8C7-F7B5ABA9AD74}" sibTransId="{5DCEF6E6-CCE5-4B6B-A4D4-113C0C480B69}"/>
    <dgm:cxn modelId="{BBA08FA7-7473-42A3-8FA8-ED2C66779420}" type="presOf" srcId="{59FC3DE2-E2F6-46DA-93D0-E09650387EEE}" destId="{6C9870EB-0C7C-400D-8ED7-D28CC40AB67A}" srcOrd="1" destOrd="0" presId="urn:microsoft.com/office/officeart/2005/8/layout/pyramid1"/>
    <dgm:cxn modelId="{26D146E0-C159-4542-B1C5-BEB40888BE93}" type="presOf" srcId="{59FC3DE2-E2F6-46DA-93D0-E09650387EEE}" destId="{124CE544-70F3-4C1E-8D04-5B24215B56A5}" srcOrd="0" destOrd="0" presId="urn:microsoft.com/office/officeart/2005/8/layout/pyramid1"/>
    <dgm:cxn modelId="{DF682F0F-D3DD-4ED4-88AC-5965A6449C50}" type="presOf" srcId="{D0012061-C9A7-47B6-9D2C-226201816428}" destId="{39473F3A-25E4-41BD-9CDA-18A128E01597}" srcOrd="1" destOrd="0" presId="urn:microsoft.com/office/officeart/2005/8/layout/pyramid1"/>
    <dgm:cxn modelId="{93423400-CAFF-4507-833E-10A21EAFC384}" type="presOf" srcId="{A2481C4A-3A0B-4C4F-9442-FF53E4CBF742}" destId="{43A35D34-F05F-41DA-978D-69CAC385C503}" srcOrd="0" destOrd="0" presId="urn:microsoft.com/office/officeart/2005/8/layout/pyramid1"/>
    <dgm:cxn modelId="{65DB997F-2C7D-4FA9-A208-348A3F16C9C4}" type="presOf" srcId="{765D95A2-3BBA-493D-A6AA-CB4AEBFBBD70}" destId="{47E4D9F5-B74A-4D17-85C9-33CE70BF519A}" srcOrd="1" destOrd="0" presId="urn:microsoft.com/office/officeart/2005/8/layout/pyramid1"/>
    <dgm:cxn modelId="{F1D71288-12F3-414C-AE70-0D6A65A8763A}" type="presOf" srcId="{D0012061-C9A7-47B6-9D2C-226201816428}" destId="{3803EC90-4A71-4EBC-BDC1-CA4EB7A16666}" srcOrd="0" destOrd="0" presId="urn:microsoft.com/office/officeart/2005/8/layout/pyramid1"/>
    <dgm:cxn modelId="{CD1E5285-DE57-4DB6-917E-25ADC708FB8E}" srcId="{A2481C4A-3A0B-4C4F-9442-FF53E4CBF742}" destId="{D0012061-C9A7-47B6-9D2C-226201816428}" srcOrd="0" destOrd="0" parTransId="{CB13E1F2-051F-400A-A8AD-6E2E72B98F46}" sibTransId="{D2AA62DB-A370-4E7E-A496-53A0087614CD}"/>
    <dgm:cxn modelId="{F3B8A82C-3281-4AB7-AAC7-10282CB23399}" type="presParOf" srcId="{43A35D34-F05F-41DA-978D-69CAC385C503}" destId="{474200A1-6A62-4578-88CE-841DB8CBD55F}" srcOrd="0" destOrd="0" presId="urn:microsoft.com/office/officeart/2005/8/layout/pyramid1"/>
    <dgm:cxn modelId="{2A18555C-8B22-4C51-BCB4-134EB219662E}" type="presParOf" srcId="{474200A1-6A62-4578-88CE-841DB8CBD55F}" destId="{3803EC90-4A71-4EBC-BDC1-CA4EB7A16666}" srcOrd="0" destOrd="0" presId="urn:microsoft.com/office/officeart/2005/8/layout/pyramid1"/>
    <dgm:cxn modelId="{B0D8E36E-A97B-415D-BE1B-8722528EB1CB}" type="presParOf" srcId="{474200A1-6A62-4578-88CE-841DB8CBD55F}" destId="{39473F3A-25E4-41BD-9CDA-18A128E01597}" srcOrd="1" destOrd="0" presId="urn:microsoft.com/office/officeart/2005/8/layout/pyramid1"/>
    <dgm:cxn modelId="{EC218C73-B4CE-4132-80A3-25DD0AA007C7}" type="presParOf" srcId="{43A35D34-F05F-41DA-978D-69CAC385C503}" destId="{F2656C6C-B695-4ED3-AD2D-FBF4BA7A46CA}" srcOrd="1" destOrd="0" presId="urn:microsoft.com/office/officeart/2005/8/layout/pyramid1"/>
    <dgm:cxn modelId="{B1FCF713-9CBE-4441-AE02-F2CBF33B1238}" type="presParOf" srcId="{F2656C6C-B695-4ED3-AD2D-FBF4BA7A46CA}" destId="{124CE544-70F3-4C1E-8D04-5B24215B56A5}" srcOrd="0" destOrd="0" presId="urn:microsoft.com/office/officeart/2005/8/layout/pyramid1"/>
    <dgm:cxn modelId="{38DFB830-EB66-46DD-9FB5-6AD8111D5BF9}" type="presParOf" srcId="{F2656C6C-B695-4ED3-AD2D-FBF4BA7A46CA}" destId="{6C9870EB-0C7C-400D-8ED7-D28CC40AB67A}" srcOrd="1" destOrd="0" presId="urn:microsoft.com/office/officeart/2005/8/layout/pyramid1"/>
    <dgm:cxn modelId="{B4195E5C-0308-4D73-8F0B-7421C89C216C}" type="presParOf" srcId="{43A35D34-F05F-41DA-978D-69CAC385C503}" destId="{49A7A2AB-B3F0-4C2D-BF24-BCEDC4F954C0}" srcOrd="2" destOrd="0" presId="urn:microsoft.com/office/officeart/2005/8/layout/pyramid1"/>
    <dgm:cxn modelId="{239BAAD2-4E86-4F25-A256-E6EE89C3B3E1}" type="presParOf" srcId="{49A7A2AB-B3F0-4C2D-BF24-BCEDC4F954C0}" destId="{ACC95458-7930-4614-A317-DF091645971D}" srcOrd="0" destOrd="0" presId="urn:microsoft.com/office/officeart/2005/8/layout/pyramid1"/>
    <dgm:cxn modelId="{EDC36C3C-2EE9-4536-9D11-B8C0E5E29A8C}" type="presParOf" srcId="{49A7A2AB-B3F0-4C2D-BF24-BCEDC4F954C0}" destId="{47E4D9F5-B74A-4D17-85C9-33CE70BF519A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C95458-7930-4614-A317-DF091645971D}">
      <dsp:nvSpPr>
        <dsp:cNvPr id="0" name=""/>
        <dsp:cNvSpPr/>
      </dsp:nvSpPr>
      <dsp:spPr>
        <a:xfrm>
          <a:off x="2260599" y="0"/>
          <a:ext cx="2260600" cy="1600199"/>
        </a:xfrm>
        <a:prstGeom prst="trapezoid">
          <a:avLst>
            <a:gd name="adj" fmla="val 70635"/>
          </a:avLst>
        </a:prstGeom>
        <a:solidFill>
          <a:srgbClr val="0F2855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en-US" sz="1200" kern="1200" dirty="0" smtClean="0">
            <a:solidFill>
              <a:schemeClr val="bg1"/>
            </a:solidFill>
          </a:endParaRPr>
        </a:p>
        <a:p>
          <a:pPr lvl="0" algn="ctr" defTabSz="533400">
            <a:lnSpc>
              <a:spcPct val="150000"/>
            </a:lnSpc>
            <a:spcBef>
              <a:spcPct val="0"/>
            </a:spcBef>
            <a:spcAft>
              <a:spcPts val="0"/>
            </a:spcAft>
          </a:pPr>
          <a:r>
            <a:rPr lang="en-US" sz="1800" b="1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>528</a:t>
          </a:r>
        </a:p>
        <a:p>
          <a:pPr lvl="0" algn="ctr" defTabSz="533400">
            <a:lnSpc>
              <a:spcPct val="150000"/>
            </a:lnSpc>
            <a:spcBef>
              <a:spcPct val="0"/>
            </a:spcBef>
            <a:spcAft>
              <a:spcPts val="0"/>
            </a:spcAft>
          </a:pPr>
          <a:r>
            <a:rPr lang="en-US" sz="1800" b="1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>Deaths</a:t>
          </a:r>
          <a:r>
            <a:rPr lang="en-US" sz="1800" b="1" kern="1200" baseline="30000" dirty="0" smtClean="0">
              <a:solidFill>
                <a:schemeClr val="bg1"/>
              </a:solidFill>
              <a:latin typeface="Arial Narrow" panose="020B0606020202030204" pitchFamily="34" charset="0"/>
            </a:rPr>
            <a:t>1</a:t>
          </a:r>
          <a:r>
            <a:rPr lang="en-US" sz="1800" b="0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> </a:t>
          </a:r>
          <a:br>
            <a:rPr lang="en-US" sz="1800" b="0" kern="1200" dirty="0" smtClean="0">
              <a:solidFill>
                <a:schemeClr val="bg1"/>
              </a:solidFill>
              <a:latin typeface="Arial Narrow" panose="020B0606020202030204" pitchFamily="34" charset="0"/>
            </a:rPr>
          </a:br>
          <a:r>
            <a:rPr lang="en-US" sz="1800" b="0" i="1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>52 / 100,000</a:t>
          </a:r>
          <a:endParaRPr lang="en-US" sz="1800" b="0" i="1" kern="1200" dirty="0">
            <a:solidFill>
              <a:schemeClr val="bg1"/>
            </a:solidFill>
            <a:latin typeface="Arial Narrow" panose="020B0606020202030204" pitchFamily="34" charset="0"/>
          </a:endParaRPr>
        </a:p>
      </dsp:txBody>
      <dsp:txXfrm>
        <a:off x="2260599" y="0"/>
        <a:ext cx="2260600" cy="1600199"/>
      </dsp:txXfrm>
    </dsp:sp>
    <dsp:sp modelId="{D46CD533-55F3-451D-A239-5BCBD20D2138}">
      <dsp:nvSpPr>
        <dsp:cNvPr id="0" name=""/>
        <dsp:cNvSpPr/>
      </dsp:nvSpPr>
      <dsp:spPr>
        <a:xfrm>
          <a:off x="1130299" y="1600200"/>
          <a:ext cx="4521200" cy="1600199"/>
        </a:xfrm>
        <a:prstGeom prst="trapezoid">
          <a:avLst>
            <a:gd name="adj" fmla="val 70635"/>
          </a:avLst>
        </a:prstGeom>
        <a:solidFill>
          <a:srgbClr val="0F2855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150000"/>
            </a:lnSpc>
            <a:spcBef>
              <a:spcPct val="0"/>
            </a:spcBef>
            <a:spcAft>
              <a:spcPts val="0"/>
            </a:spcAft>
          </a:pPr>
          <a:r>
            <a:rPr lang="en-US" sz="1800" b="1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>23,772</a:t>
          </a:r>
        </a:p>
        <a:p>
          <a:pPr lvl="0" algn="ctr" defTabSz="800100">
            <a:lnSpc>
              <a:spcPct val="150000"/>
            </a:lnSpc>
            <a:spcBef>
              <a:spcPct val="0"/>
            </a:spcBef>
            <a:spcAft>
              <a:spcPts val="0"/>
            </a:spcAft>
          </a:pPr>
          <a:r>
            <a:rPr lang="en-US" sz="1800" b="1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>Hospital Stays</a:t>
          </a:r>
          <a:r>
            <a:rPr lang="en-US" sz="1800" b="1" kern="1200" baseline="30000" dirty="0" smtClean="0">
              <a:solidFill>
                <a:schemeClr val="bg1"/>
              </a:solidFill>
              <a:latin typeface="Arial Narrow" panose="020B0606020202030204" pitchFamily="34" charset="0"/>
            </a:rPr>
            <a:t>2</a:t>
          </a:r>
          <a:r>
            <a:rPr lang="en-US" sz="1800" b="1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/>
          </a:r>
          <a:br>
            <a:rPr lang="en-US" sz="1800" b="1" kern="1200" dirty="0" smtClean="0">
              <a:solidFill>
                <a:schemeClr val="bg1"/>
              </a:solidFill>
              <a:latin typeface="Arial Narrow" panose="020B0606020202030204" pitchFamily="34" charset="0"/>
            </a:rPr>
          </a:br>
          <a:r>
            <a:rPr lang="en-US" sz="1800" b="0" i="1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>2,274 / 100,000 </a:t>
          </a:r>
          <a:endParaRPr lang="en-US" sz="1800" b="0" i="1" kern="1200" dirty="0">
            <a:solidFill>
              <a:schemeClr val="bg1"/>
            </a:solidFill>
            <a:latin typeface="Arial Narrow" panose="020B0606020202030204" pitchFamily="34" charset="0"/>
          </a:endParaRPr>
        </a:p>
      </dsp:txBody>
      <dsp:txXfrm>
        <a:off x="1921509" y="1600200"/>
        <a:ext cx="2938780" cy="1600199"/>
      </dsp:txXfrm>
    </dsp:sp>
    <dsp:sp modelId="{BCAA48C1-3D56-413A-852C-52097F57DAE7}">
      <dsp:nvSpPr>
        <dsp:cNvPr id="0" name=""/>
        <dsp:cNvSpPr/>
      </dsp:nvSpPr>
      <dsp:spPr>
        <a:xfrm>
          <a:off x="0" y="3200400"/>
          <a:ext cx="6781800" cy="1600199"/>
        </a:xfrm>
        <a:prstGeom prst="trapezoid">
          <a:avLst>
            <a:gd name="adj" fmla="val 70635"/>
          </a:avLst>
        </a:prstGeom>
        <a:solidFill>
          <a:srgbClr val="0F2855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365760" numCol="1" spcCol="1270" anchor="ctr" anchorCtr="1">
          <a:noAutofit/>
        </a:bodyPr>
        <a:lstStyle/>
        <a:p>
          <a:pPr lvl="0" algn="ctr" defTabSz="800100">
            <a:lnSpc>
              <a:spcPct val="150000"/>
            </a:lnSpc>
            <a:spcBef>
              <a:spcPct val="0"/>
            </a:spcBef>
            <a:spcAft>
              <a:spcPts val="0"/>
            </a:spcAft>
          </a:pPr>
          <a:r>
            <a:rPr lang="en-US" sz="1800" b="1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/>
          </a:r>
          <a:br>
            <a:rPr lang="en-US" sz="1800" b="1" kern="1200" dirty="0" smtClean="0">
              <a:solidFill>
                <a:schemeClr val="bg1"/>
              </a:solidFill>
              <a:latin typeface="Arial Narrow" panose="020B0606020202030204" pitchFamily="34" charset="0"/>
            </a:rPr>
          </a:br>
          <a:r>
            <a:rPr lang="en-US" sz="1800" b="1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>51,322</a:t>
          </a:r>
          <a:endParaRPr lang="en-US" sz="1800" b="1" kern="1200" dirty="0">
            <a:solidFill>
              <a:schemeClr val="bg1"/>
            </a:solidFill>
            <a:latin typeface="Arial Narrow" panose="020B0606020202030204" pitchFamily="34" charset="0"/>
          </a:endParaRPr>
        </a:p>
        <a:p>
          <a:pPr lvl="0" algn="ctr" defTabSz="800100">
            <a:lnSpc>
              <a:spcPct val="150000"/>
            </a:lnSpc>
            <a:spcBef>
              <a:spcPct val="0"/>
            </a:spcBef>
            <a:spcAft>
              <a:spcPts val="0"/>
            </a:spcAft>
          </a:pPr>
          <a:r>
            <a:rPr lang="en-US" sz="1800" b="1" kern="1200" dirty="0">
              <a:solidFill>
                <a:schemeClr val="bg1"/>
              </a:solidFill>
              <a:latin typeface="Arial Narrow" panose="020B0606020202030204" pitchFamily="34" charset="0"/>
            </a:rPr>
            <a:t>Emergency Department </a:t>
          </a:r>
          <a:r>
            <a:rPr lang="en-US" sz="1800" b="1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>Visits</a:t>
          </a:r>
          <a:r>
            <a:rPr lang="en-US" sz="1800" b="1" kern="1200" baseline="30000" dirty="0" smtClean="0">
              <a:solidFill>
                <a:schemeClr val="bg1"/>
              </a:solidFill>
              <a:latin typeface="Arial Narrow" panose="020B0606020202030204" pitchFamily="34" charset="0"/>
            </a:rPr>
            <a:t>2</a:t>
          </a:r>
          <a:r>
            <a:rPr lang="en-US" sz="1800" b="1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/>
          </a:r>
          <a:br>
            <a:rPr lang="en-US" sz="1800" b="1" kern="1200" dirty="0" smtClean="0">
              <a:solidFill>
                <a:schemeClr val="bg1"/>
              </a:solidFill>
              <a:latin typeface="Arial Narrow" panose="020B0606020202030204" pitchFamily="34" charset="0"/>
            </a:rPr>
          </a:br>
          <a:r>
            <a:rPr lang="en-US" sz="1800" b="0" i="1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>4,910 / 100,000</a:t>
          </a:r>
          <a:r>
            <a:rPr lang="en-US" sz="1800" b="1" i="1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> </a:t>
          </a:r>
          <a:endParaRPr lang="en-US" sz="1800" b="1" i="1" kern="1200" dirty="0">
            <a:solidFill>
              <a:schemeClr val="bg1"/>
            </a:solidFill>
            <a:latin typeface="Arial Narrow" panose="020B0606020202030204" pitchFamily="34" charset="0"/>
          </a:endParaRPr>
        </a:p>
      </dsp:txBody>
      <dsp:txXfrm>
        <a:off x="1186814" y="3200400"/>
        <a:ext cx="4408170" cy="1600199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C95458-7930-4614-A317-DF091645971D}">
      <dsp:nvSpPr>
        <dsp:cNvPr id="0" name=""/>
        <dsp:cNvSpPr/>
      </dsp:nvSpPr>
      <dsp:spPr>
        <a:xfrm>
          <a:off x="2260599" y="0"/>
          <a:ext cx="2260600" cy="1600199"/>
        </a:xfrm>
        <a:prstGeom prst="trapezoid">
          <a:avLst>
            <a:gd name="adj" fmla="val 70635"/>
          </a:avLst>
        </a:prstGeom>
        <a:solidFill>
          <a:schemeClr val="accent1">
            <a:lumMod val="20000"/>
            <a:lumOff val="8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en-US" sz="1200" kern="1200" dirty="0" smtClean="0">
            <a:solidFill>
              <a:schemeClr val="bg1"/>
            </a:solidFill>
          </a:endParaRPr>
        </a:p>
        <a:p>
          <a:pPr lvl="0" algn="ctr" defTabSz="533400">
            <a:lnSpc>
              <a:spcPct val="150000"/>
            </a:lnSpc>
            <a:spcBef>
              <a:spcPct val="0"/>
            </a:spcBef>
            <a:spcAft>
              <a:spcPts val="0"/>
            </a:spcAft>
          </a:pPr>
          <a:r>
            <a:rPr lang="en-US" sz="1800" b="1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>528</a:t>
          </a:r>
        </a:p>
        <a:p>
          <a:pPr lvl="0" algn="ctr" defTabSz="533400">
            <a:lnSpc>
              <a:spcPct val="150000"/>
            </a:lnSpc>
            <a:spcBef>
              <a:spcPct val="0"/>
            </a:spcBef>
            <a:spcAft>
              <a:spcPts val="0"/>
            </a:spcAft>
          </a:pPr>
          <a:r>
            <a:rPr lang="en-US" sz="1800" b="1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>Deaths</a:t>
          </a:r>
          <a:r>
            <a:rPr lang="en-US" sz="1800" b="1" kern="1200" baseline="30000" dirty="0" smtClean="0">
              <a:solidFill>
                <a:schemeClr val="bg1"/>
              </a:solidFill>
              <a:latin typeface="Arial Narrow" panose="020B0606020202030204" pitchFamily="34" charset="0"/>
            </a:rPr>
            <a:t>1</a:t>
          </a:r>
          <a:r>
            <a:rPr lang="en-US" sz="1800" b="0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> </a:t>
          </a:r>
          <a:br>
            <a:rPr lang="en-US" sz="1800" b="0" kern="1200" dirty="0" smtClean="0">
              <a:solidFill>
                <a:schemeClr val="bg1"/>
              </a:solidFill>
              <a:latin typeface="Arial Narrow" panose="020B0606020202030204" pitchFamily="34" charset="0"/>
            </a:rPr>
          </a:br>
          <a:r>
            <a:rPr lang="en-US" sz="1800" b="0" i="1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>52 / 100,000</a:t>
          </a:r>
          <a:endParaRPr lang="en-US" sz="1800" b="0" i="1" kern="1200" dirty="0">
            <a:solidFill>
              <a:schemeClr val="bg1"/>
            </a:solidFill>
            <a:latin typeface="Arial Narrow" panose="020B0606020202030204" pitchFamily="34" charset="0"/>
          </a:endParaRPr>
        </a:p>
      </dsp:txBody>
      <dsp:txXfrm>
        <a:off x="2260599" y="0"/>
        <a:ext cx="2260600" cy="1600199"/>
      </dsp:txXfrm>
    </dsp:sp>
    <dsp:sp modelId="{D46CD533-55F3-451D-A239-5BCBD20D2138}">
      <dsp:nvSpPr>
        <dsp:cNvPr id="0" name=""/>
        <dsp:cNvSpPr/>
      </dsp:nvSpPr>
      <dsp:spPr>
        <a:xfrm>
          <a:off x="1130299" y="1600200"/>
          <a:ext cx="4521200" cy="1600199"/>
        </a:xfrm>
        <a:prstGeom prst="trapezoid">
          <a:avLst>
            <a:gd name="adj" fmla="val 70635"/>
          </a:avLst>
        </a:prstGeom>
        <a:solidFill>
          <a:schemeClr val="accent1">
            <a:lumMod val="20000"/>
            <a:lumOff val="8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150000"/>
            </a:lnSpc>
            <a:spcBef>
              <a:spcPct val="0"/>
            </a:spcBef>
            <a:spcAft>
              <a:spcPts val="0"/>
            </a:spcAft>
          </a:pPr>
          <a:r>
            <a:rPr lang="en-US" sz="1800" b="1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>23,772</a:t>
          </a:r>
        </a:p>
        <a:p>
          <a:pPr lvl="0" algn="ctr" defTabSz="800100">
            <a:lnSpc>
              <a:spcPct val="150000"/>
            </a:lnSpc>
            <a:spcBef>
              <a:spcPct val="0"/>
            </a:spcBef>
            <a:spcAft>
              <a:spcPts val="0"/>
            </a:spcAft>
          </a:pPr>
          <a:r>
            <a:rPr lang="en-US" sz="1800" b="1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>Hospital Stays</a:t>
          </a:r>
          <a:r>
            <a:rPr lang="en-US" sz="1800" b="1" kern="1200" baseline="30000" dirty="0" smtClean="0">
              <a:solidFill>
                <a:schemeClr val="bg1"/>
              </a:solidFill>
              <a:latin typeface="Arial Narrow" panose="020B0606020202030204" pitchFamily="34" charset="0"/>
            </a:rPr>
            <a:t>2</a:t>
          </a:r>
          <a:r>
            <a:rPr lang="en-US" sz="1800" b="1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/>
          </a:r>
          <a:br>
            <a:rPr lang="en-US" sz="1800" b="1" kern="1200" dirty="0" smtClean="0">
              <a:solidFill>
                <a:schemeClr val="bg1"/>
              </a:solidFill>
              <a:latin typeface="Arial Narrow" panose="020B0606020202030204" pitchFamily="34" charset="0"/>
            </a:rPr>
          </a:br>
          <a:r>
            <a:rPr lang="en-US" sz="1800" b="0" i="1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>2,274 / 100,000 </a:t>
          </a:r>
          <a:endParaRPr lang="en-US" sz="1800" b="0" i="1" kern="1200" dirty="0">
            <a:solidFill>
              <a:schemeClr val="bg1"/>
            </a:solidFill>
            <a:latin typeface="Arial Narrow" panose="020B0606020202030204" pitchFamily="34" charset="0"/>
          </a:endParaRPr>
        </a:p>
      </dsp:txBody>
      <dsp:txXfrm>
        <a:off x="1921509" y="1600200"/>
        <a:ext cx="2938780" cy="1600199"/>
      </dsp:txXfrm>
    </dsp:sp>
    <dsp:sp modelId="{BCAA48C1-3D56-413A-852C-52097F57DAE7}">
      <dsp:nvSpPr>
        <dsp:cNvPr id="0" name=""/>
        <dsp:cNvSpPr/>
      </dsp:nvSpPr>
      <dsp:spPr>
        <a:xfrm>
          <a:off x="0" y="3200400"/>
          <a:ext cx="6781800" cy="1600199"/>
        </a:xfrm>
        <a:prstGeom prst="trapezoid">
          <a:avLst>
            <a:gd name="adj" fmla="val 70635"/>
          </a:avLst>
        </a:prstGeom>
        <a:solidFill>
          <a:srgbClr val="0F2855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365760" numCol="1" spcCol="1270" anchor="ctr" anchorCtr="1">
          <a:noAutofit/>
        </a:bodyPr>
        <a:lstStyle/>
        <a:p>
          <a:pPr lvl="0" algn="ctr" defTabSz="800100">
            <a:lnSpc>
              <a:spcPct val="150000"/>
            </a:lnSpc>
            <a:spcBef>
              <a:spcPct val="0"/>
            </a:spcBef>
            <a:spcAft>
              <a:spcPts val="0"/>
            </a:spcAft>
          </a:pPr>
          <a:r>
            <a:rPr lang="en-US" sz="1800" b="1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/>
          </a:r>
          <a:br>
            <a:rPr lang="en-US" sz="1800" b="1" kern="1200" dirty="0" smtClean="0">
              <a:solidFill>
                <a:schemeClr val="bg1"/>
              </a:solidFill>
              <a:latin typeface="Arial Narrow" panose="020B0606020202030204" pitchFamily="34" charset="0"/>
            </a:rPr>
          </a:br>
          <a:r>
            <a:rPr lang="en-US" sz="1800" b="1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>51,322</a:t>
          </a:r>
          <a:endParaRPr lang="en-US" sz="1800" b="1" kern="1200" dirty="0">
            <a:solidFill>
              <a:schemeClr val="bg1"/>
            </a:solidFill>
            <a:latin typeface="Arial Narrow" panose="020B0606020202030204" pitchFamily="34" charset="0"/>
          </a:endParaRPr>
        </a:p>
        <a:p>
          <a:pPr lvl="0" algn="ctr" defTabSz="800100">
            <a:lnSpc>
              <a:spcPct val="150000"/>
            </a:lnSpc>
            <a:spcBef>
              <a:spcPct val="0"/>
            </a:spcBef>
            <a:spcAft>
              <a:spcPts val="0"/>
            </a:spcAft>
          </a:pPr>
          <a:r>
            <a:rPr lang="en-US" sz="1800" b="1" kern="1200" dirty="0">
              <a:solidFill>
                <a:schemeClr val="bg1"/>
              </a:solidFill>
              <a:latin typeface="Arial Narrow" panose="020B0606020202030204" pitchFamily="34" charset="0"/>
            </a:rPr>
            <a:t>Emergency Department </a:t>
          </a:r>
          <a:r>
            <a:rPr lang="en-US" sz="1800" b="1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>Visits</a:t>
          </a:r>
          <a:r>
            <a:rPr lang="en-US" sz="1800" b="1" kern="1200" baseline="30000" dirty="0" smtClean="0">
              <a:solidFill>
                <a:schemeClr val="bg1"/>
              </a:solidFill>
              <a:latin typeface="Arial Narrow" panose="020B0606020202030204" pitchFamily="34" charset="0"/>
            </a:rPr>
            <a:t>2</a:t>
          </a:r>
          <a:r>
            <a:rPr lang="en-US" sz="1800" b="1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/>
          </a:r>
          <a:br>
            <a:rPr lang="en-US" sz="1800" b="1" kern="1200" dirty="0" smtClean="0">
              <a:solidFill>
                <a:schemeClr val="bg1"/>
              </a:solidFill>
              <a:latin typeface="Arial Narrow" panose="020B0606020202030204" pitchFamily="34" charset="0"/>
            </a:rPr>
          </a:br>
          <a:r>
            <a:rPr lang="en-US" sz="1800" b="0" i="1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>4,910 / 100,000</a:t>
          </a:r>
          <a:r>
            <a:rPr lang="en-US" sz="1800" b="1" i="1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> </a:t>
          </a:r>
          <a:endParaRPr lang="en-US" sz="1800" b="1" i="1" kern="1200" dirty="0">
            <a:solidFill>
              <a:schemeClr val="bg1"/>
            </a:solidFill>
            <a:latin typeface="Arial Narrow" panose="020B0606020202030204" pitchFamily="34" charset="0"/>
          </a:endParaRPr>
        </a:p>
      </dsp:txBody>
      <dsp:txXfrm>
        <a:off x="1186814" y="3200400"/>
        <a:ext cx="4408170" cy="160019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C95458-7930-4614-A317-DF091645971D}">
      <dsp:nvSpPr>
        <dsp:cNvPr id="0" name=""/>
        <dsp:cNvSpPr/>
      </dsp:nvSpPr>
      <dsp:spPr>
        <a:xfrm>
          <a:off x="2260599" y="0"/>
          <a:ext cx="2260600" cy="1600199"/>
        </a:xfrm>
        <a:prstGeom prst="trapezoid">
          <a:avLst>
            <a:gd name="adj" fmla="val 70635"/>
          </a:avLst>
        </a:prstGeom>
        <a:solidFill>
          <a:schemeClr val="accent1">
            <a:lumMod val="20000"/>
            <a:lumOff val="8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en-US" sz="1200" kern="1200" dirty="0" smtClean="0">
            <a:solidFill>
              <a:schemeClr val="bg1"/>
            </a:solidFill>
          </a:endParaRPr>
        </a:p>
        <a:p>
          <a:pPr lvl="0" algn="ctr" defTabSz="533400">
            <a:lnSpc>
              <a:spcPct val="150000"/>
            </a:lnSpc>
            <a:spcBef>
              <a:spcPct val="0"/>
            </a:spcBef>
            <a:spcAft>
              <a:spcPts val="0"/>
            </a:spcAft>
          </a:pPr>
          <a:r>
            <a:rPr lang="en-US" sz="1800" b="1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>528</a:t>
          </a:r>
        </a:p>
        <a:p>
          <a:pPr lvl="0" algn="ctr" defTabSz="533400">
            <a:lnSpc>
              <a:spcPct val="150000"/>
            </a:lnSpc>
            <a:spcBef>
              <a:spcPct val="0"/>
            </a:spcBef>
            <a:spcAft>
              <a:spcPts val="0"/>
            </a:spcAft>
          </a:pPr>
          <a:r>
            <a:rPr lang="en-US" sz="1800" b="1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>Deaths</a:t>
          </a:r>
          <a:r>
            <a:rPr lang="en-US" sz="1800" b="1" kern="1200" baseline="30000" dirty="0" smtClean="0">
              <a:solidFill>
                <a:schemeClr val="bg1"/>
              </a:solidFill>
              <a:latin typeface="Arial Narrow" panose="020B0606020202030204" pitchFamily="34" charset="0"/>
            </a:rPr>
            <a:t>1</a:t>
          </a:r>
          <a:r>
            <a:rPr lang="en-US" sz="1800" b="0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> </a:t>
          </a:r>
          <a:br>
            <a:rPr lang="en-US" sz="1800" b="0" kern="1200" dirty="0" smtClean="0">
              <a:solidFill>
                <a:schemeClr val="bg1"/>
              </a:solidFill>
              <a:latin typeface="Arial Narrow" panose="020B0606020202030204" pitchFamily="34" charset="0"/>
            </a:rPr>
          </a:br>
          <a:r>
            <a:rPr lang="en-US" sz="1800" b="0" i="1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>52 / 100,000</a:t>
          </a:r>
          <a:endParaRPr lang="en-US" sz="1800" b="0" i="1" kern="1200" dirty="0">
            <a:solidFill>
              <a:schemeClr val="bg1"/>
            </a:solidFill>
            <a:latin typeface="Arial Narrow" panose="020B0606020202030204" pitchFamily="34" charset="0"/>
          </a:endParaRPr>
        </a:p>
      </dsp:txBody>
      <dsp:txXfrm>
        <a:off x="2260599" y="0"/>
        <a:ext cx="2260600" cy="1600199"/>
      </dsp:txXfrm>
    </dsp:sp>
    <dsp:sp modelId="{D46CD533-55F3-451D-A239-5BCBD20D2138}">
      <dsp:nvSpPr>
        <dsp:cNvPr id="0" name=""/>
        <dsp:cNvSpPr/>
      </dsp:nvSpPr>
      <dsp:spPr>
        <a:xfrm>
          <a:off x="1130299" y="1600200"/>
          <a:ext cx="4521200" cy="1600199"/>
        </a:xfrm>
        <a:prstGeom prst="trapezoid">
          <a:avLst>
            <a:gd name="adj" fmla="val 70635"/>
          </a:avLst>
        </a:prstGeom>
        <a:solidFill>
          <a:srgbClr val="0F2855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150000"/>
            </a:lnSpc>
            <a:spcBef>
              <a:spcPct val="0"/>
            </a:spcBef>
            <a:spcAft>
              <a:spcPts val="0"/>
            </a:spcAft>
          </a:pPr>
          <a:r>
            <a:rPr lang="en-US" sz="1800" b="1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>23,772</a:t>
          </a:r>
        </a:p>
        <a:p>
          <a:pPr lvl="0" algn="ctr" defTabSz="800100">
            <a:lnSpc>
              <a:spcPct val="150000"/>
            </a:lnSpc>
            <a:spcBef>
              <a:spcPct val="0"/>
            </a:spcBef>
            <a:spcAft>
              <a:spcPts val="0"/>
            </a:spcAft>
          </a:pPr>
          <a:r>
            <a:rPr lang="en-US" sz="1800" b="1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>Hospital Stays</a:t>
          </a:r>
          <a:r>
            <a:rPr lang="en-US" sz="1800" b="1" kern="1200" baseline="30000" dirty="0" smtClean="0">
              <a:solidFill>
                <a:schemeClr val="bg1"/>
              </a:solidFill>
              <a:latin typeface="Arial Narrow" panose="020B0606020202030204" pitchFamily="34" charset="0"/>
            </a:rPr>
            <a:t>2</a:t>
          </a:r>
          <a:r>
            <a:rPr lang="en-US" sz="1800" b="1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/>
          </a:r>
          <a:br>
            <a:rPr lang="en-US" sz="1800" b="1" kern="1200" dirty="0" smtClean="0">
              <a:solidFill>
                <a:schemeClr val="bg1"/>
              </a:solidFill>
              <a:latin typeface="Arial Narrow" panose="020B0606020202030204" pitchFamily="34" charset="0"/>
            </a:rPr>
          </a:br>
          <a:r>
            <a:rPr lang="en-US" sz="1800" b="0" i="1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>2,274 / 100,000 </a:t>
          </a:r>
          <a:endParaRPr lang="en-US" sz="1800" b="0" i="1" kern="1200" dirty="0">
            <a:solidFill>
              <a:schemeClr val="bg1"/>
            </a:solidFill>
            <a:latin typeface="Arial Narrow" panose="020B0606020202030204" pitchFamily="34" charset="0"/>
          </a:endParaRPr>
        </a:p>
      </dsp:txBody>
      <dsp:txXfrm>
        <a:off x="1921509" y="1600200"/>
        <a:ext cx="2938780" cy="1600199"/>
      </dsp:txXfrm>
    </dsp:sp>
    <dsp:sp modelId="{BCAA48C1-3D56-413A-852C-52097F57DAE7}">
      <dsp:nvSpPr>
        <dsp:cNvPr id="0" name=""/>
        <dsp:cNvSpPr/>
      </dsp:nvSpPr>
      <dsp:spPr>
        <a:xfrm>
          <a:off x="0" y="3200400"/>
          <a:ext cx="6781800" cy="1600199"/>
        </a:xfrm>
        <a:prstGeom prst="trapezoid">
          <a:avLst>
            <a:gd name="adj" fmla="val 70635"/>
          </a:avLst>
        </a:prstGeom>
        <a:solidFill>
          <a:srgbClr val="0F2855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365760" numCol="1" spcCol="1270" anchor="ctr" anchorCtr="1">
          <a:noAutofit/>
        </a:bodyPr>
        <a:lstStyle/>
        <a:p>
          <a:pPr lvl="0" algn="ctr" defTabSz="800100">
            <a:lnSpc>
              <a:spcPct val="150000"/>
            </a:lnSpc>
            <a:spcBef>
              <a:spcPct val="0"/>
            </a:spcBef>
            <a:spcAft>
              <a:spcPts val="0"/>
            </a:spcAft>
          </a:pPr>
          <a:r>
            <a:rPr lang="en-US" sz="1800" b="1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/>
          </a:r>
          <a:br>
            <a:rPr lang="en-US" sz="1800" b="1" kern="1200" dirty="0" smtClean="0">
              <a:solidFill>
                <a:schemeClr val="bg1"/>
              </a:solidFill>
              <a:latin typeface="Arial Narrow" panose="020B0606020202030204" pitchFamily="34" charset="0"/>
            </a:rPr>
          </a:br>
          <a:r>
            <a:rPr lang="en-US" sz="1800" b="1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>51,322</a:t>
          </a:r>
          <a:endParaRPr lang="en-US" sz="1800" b="1" kern="1200" dirty="0">
            <a:solidFill>
              <a:schemeClr val="bg1"/>
            </a:solidFill>
            <a:latin typeface="Arial Narrow" panose="020B0606020202030204" pitchFamily="34" charset="0"/>
          </a:endParaRPr>
        </a:p>
        <a:p>
          <a:pPr lvl="0" algn="ctr" defTabSz="800100">
            <a:lnSpc>
              <a:spcPct val="150000"/>
            </a:lnSpc>
            <a:spcBef>
              <a:spcPct val="0"/>
            </a:spcBef>
            <a:spcAft>
              <a:spcPts val="0"/>
            </a:spcAft>
          </a:pPr>
          <a:r>
            <a:rPr lang="en-US" sz="1800" b="1" kern="1200" dirty="0">
              <a:solidFill>
                <a:schemeClr val="bg1"/>
              </a:solidFill>
              <a:latin typeface="Arial Narrow" panose="020B0606020202030204" pitchFamily="34" charset="0"/>
            </a:rPr>
            <a:t>Emergency Department </a:t>
          </a:r>
          <a:r>
            <a:rPr lang="en-US" sz="1800" b="1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>Visits</a:t>
          </a:r>
          <a:r>
            <a:rPr lang="en-US" sz="1800" b="1" kern="1200" baseline="30000" dirty="0" smtClean="0">
              <a:solidFill>
                <a:schemeClr val="bg1"/>
              </a:solidFill>
              <a:latin typeface="Arial Narrow" panose="020B0606020202030204" pitchFamily="34" charset="0"/>
            </a:rPr>
            <a:t>2</a:t>
          </a:r>
          <a:r>
            <a:rPr lang="en-US" sz="1800" b="1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/>
          </a:r>
          <a:br>
            <a:rPr lang="en-US" sz="1800" b="1" kern="1200" dirty="0" smtClean="0">
              <a:solidFill>
                <a:schemeClr val="bg1"/>
              </a:solidFill>
              <a:latin typeface="Arial Narrow" panose="020B0606020202030204" pitchFamily="34" charset="0"/>
            </a:rPr>
          </a:br>
          <a:r>
            <a:rPr lang="en-US" sz="1800" b="0" i="1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>4,910 / 100,000</a:t>
          </a:r>
          <a:r>
            <a:rPr lang="en-US" sz="1800" b="1" i="1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> </a:t>
          </a:r>
          <a:endParaRPr lang="en-US" sz="1800" b="1" i="1" kern="1200" dirty="0">
            <a:solidFill>
              <a:schemeClr val="bg1"/>
            </a:solidFill>
            <a:latin typeface="Arial Narrow" panose="020B0606020202030204" pitchFamily="34" charset="0"/>
          </a:endParaRPr>
        </a:p>
      </dsp:txBody>
      <dsp:txXfrm>
        <a:off x="1186814" y="3200400"/>
        <a:ext cx="4408170" cy="160019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C95458-7930-4614-A317-DF091645971D}">
      <dsp:nvSpPr>
        <dsp:cNvPr id="0" name=""/>
        <dsp:cNvSpPr/>
      </dsp:nvSpPr>
      <dsp:spPr>
        <a:xfrm>
          <a:off x="2260599" y="0"/>
          <a:ext cx="2260600" cy="1600199"/>
        </a:xfrm>
        <a:prstGeom prst="trapezoid">
          <a:avLst>
            <a:gd name="adj" fmla="val 70635"/>
          </a:avLst>
        </a:prstGeom>
        <a:solidFill>
          <a:srgbClr val="0F2855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en-US" sz="1200" kern="1200" dirty="0" smtClean="0">
            <a:solidFill>
              <a:schemeClr val="bg1"/>
            </a:solidFill>
          </a:endParaRPr>
        </a:p>
        <a:p>
          <a:pPr lvl="0" algn="ctr" defTabSz="533400">
            <a:lnSpc>
              <a:spcPct val="150000"/>
            </a:lnSpc>
            <a:spcBef>
              <a:spcPct val="0"/>
            </a:spcBef>
            <a:spcAft>
              <a:spcPts val="0"/>
            </a:spcAft>
          </a:pPr>
          <a:r>
            <a:rPr lang="en-US" sz="1800" b="1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>528</a:t>
          </a:r>
        </a:p>
        <a:p>
          <a:pPr lvl="0" algn="ctr" defTabSz="533400">
            <a:lnSpc>
              <a:spcPct val="150000"/>
            </a:lnSpc>
            <a:spcBef>
              <a:spcPct val="0"/>
            </a:spcBef>
            <a:spcAft>
              <a:spcPts val="0"/>
            </a:spcAft>
          </a:pPr>
          <a:r>
            <a:rPr lang="en-US" sz="1800" b="1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>Deaths</a:t>
          </a:r>
          <a:r>
            <a:rPr lang="en-US" sz="1800" b="1" kern="1200" baseline="30000" dirty="0" smtClean="0">
              <a:solidFill>
                <a:schemeClr val="bg1"/>
              </a:solidFill>
              <a:latin typeface="Arial Narrow" panose="020B0606020202030204" pitchFamily="34" charset="0"/>
            </a:rPr>
            <a:t>1</a:t>
          </a:r>
          <a:r>
            <a:rPr lang="en-US" sz="1800" b="0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> </a:t>
          </a:r>
          <a:br>
            <a:rPr lang="en-US" sz="1800" b="0" kern="1200" dirty="0" smtClean="0">
              <a:solidFill>
                <a:schemeClr val="bg1"/>
              </a:solidFill>
              <a:latin typeface="Arial Narrow" panose="020B0606020202030204" pitchFamily="34" charset="0"/>
            </a:rPr>
          </a:br>
          <a:r>
            <a:rPr lang="en-US" sz="1800" b="0" i="1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>52 / 100,000</a:t>
          </a:r>
          <a:endParaRPr lang="en-US" sz="1800" b="0" i="1" kern="1200" dirty="0">
            <a:solidFill>
              <a:schemeClr val="bg1"/>
            </a:solidFill>
            <a:latin typeface="Arial Narrow" panose="020B0606020202030204" pitchFamily="34" charset="0"/>
          </a:endParaRPr>
        </a:p>
      </dsp:txBody>
      <dsp:txXfrm>
        <a:off x="2260599" y="0"/>
        <a:ext cx="2260600" cy="1600199"/>
      </dsp:txXfrm>
    </dsp:sp>
    <dsp:sp modelId="{D46CD533-55F3-451D-A239-5BCBD20D2138}">
      <dsp:nvSpPr>
        <dsp:cNvPr id="0" name=""/>
        <dsp:cNvSpPr/>
      </dsp:nvSpPr>
      <dsp:spPr>
        <a:xfrm>
          <a:off x="1130299" y="1600200"/>
          <a:ext cx="4521200" cy="1600199"/>
        </a:xfrm>
        <a:prstGeom prst="trapezoid">
          <a:avLst>
            <a:gd name="adj" fmla="val 70635"/>
          </a:avLst>
        </a:prstGeom>
        <a:solidFill>
          <a:srgbClr val="0F2855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150000"/>
            </a:lnSpc>
            <a:spcBef>
              <a:spcPct val="0"/>
            </a:spcBef>
            <a:spcAft>
              <a:spcPts val="0"/>
            </a:spcAft>
          </a:pPr>
          <a:r>
            <a:rPr lang="en-US" sz="1800" b="1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>23,772</a:t>
          </a:r>
        </a:p>
        <a:p>
          <a:pPr lvl="0" algn="ctr" defTabSz="800100">
            <a:lnSpc>
              <a:spcPct val="150000"/>
            </a:lnSpc>
            <a:spcBef>
              <a:spcPct val="0"/>
            </a:spcBef>
            <a:spcAft>
              <a:spcPts val="0"/>
            </a:spcAft>
          </a:pPr>
          <a:r>
            <a:rPr lang="en-US" sz="1800" b="1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>Hospital Stays</a:t>
          </a:r>
          <a:r>
            <a:rPr lang="en-US" sz="1800" b="1" kern="1200" baseline="30000" dirty="0" smtClean="0">
              <a:solidFill>
                <a:schemeClr val="bg1"/>
              </a:solidFill>
              <a:latin typeface="Arial Narrow" panose="020B0606020202030204" pitchFamily="34" charset="0"/>
            </a:rPr>
            <a:t>2</a:t>
          </a:r>
          <a:r>
            <a:rPr lang="en-US" sz="1800" b="1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/>
          </a:r>
          <a:br>
            <a:rPr lang="en-US" sz="1800" b="1" kern="1200" dirty="0" smtClean="0">
              <a:solidFill>
                <a:schemeClr val="bg1"/>
              </a:solidFill>
              <a:latin typeface="Arial Narrow" panose="020B0606020202030204" pitchFamily="34" charset="0"/>
            </a:rPr>
          </a:br>
          <a:r>
            <a:rPr lang="en-US" sz="1800" b="0" i="1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>2,274 / 100,000 </a:t>
          </a:r>
          <a:endParaRPr lang="en-US" sz="1800" b="0" i="1" kern="1200" dirty="0">
            <a:solidFill>
              <a:schemeClr val="bg1"/>
            </a:solidFill>
            <a:latin typeface="Arial Narrow" panose="020B0606020202030204" pitchFamily="34" charset="0"/>
          </a:endParaRPr>
        </a:p>
      </dsp:txBody>
      <dsp:txXfrm>
        <a:off x="1921509" y="1600200"/>
        <a:ext cx="2938780" cy="1600199"/>
      </dsp:txXfrm>
    </dsp:sp>
    <dsp:sp modelId="{BCAA48C1-3D56-413A-852C-52097F57DAE7}">
      <dsp:nvSpPr>
        <dsp:cNvPr id="0" name=""/>
        <dsp:cNvSpPr/>
      </dsp:nvSpPr>
      <dsp:spPr>
        <a:xfrm>
          <a:off x="0" y="3200400"/>
          <a:ext cx="6781800" cy="1600199"/>
        </a:xfrm>
        <a:prstGeom prst="trapezoid">
          <a:avLst>
            <a:gd name="adj" fmla="val 70635"/>
          </a:avLst>
        </a:prstGeom>
        <a:solidFill>
          <a:srgbClr val="0F2855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365760" numCol="1" spcCol="1270" anchor="ctr" anchorCtr="1">
          <a:noAutofit/>
        </a:bodyPr>
        <a:lstStyle/>
        <a:p>
          <a:pPr lvl="0" algn="ctr" defTabSz="800100">
            <a:lnSpc>
              <a:spcPct val="150000"/>
            </a:lnSpc>
            <a:spcBef>
              <a:spcPct val="0"/>
            </a:spcBef>
            <a:spcAft>
              <a:spcPts val="0"/>
            </a:spcAft>
          </a:pPr>
          <a:r>
            <a:rPr lang="en-US" sz="1800" b="1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/>
          </a:r>
          <a:br>
            <a:rPr lang="en-US" sz="1800" b="1" kern="1200" dirty="0" smtClean="0">
              <a:solidFill>
                <a:schemeClr val="bg1"/>
              </a:solidFill>
              <a:latin typeface="Arial Narrow" panose="020B0606020202030204" pitchFamily="34" charset="0"/>
            </a:rPr>
          </a:br>
          <a:r>
            <a:rPr lang="en-US" sz="1800" b="1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>51,322</a:t>
          </a:r>
          <a:endParaRPr lang="en-US" sz="1800" b="1" kern="1200" dirty="0">
            <a:solidFill>
              <a:schemeClr val="bg1"/>
            </a:solidFill>
            <a:latin typeface="Arial Narrow" panose="020B0606020202030204" pitchFamily="34" charset="0"/>
          </a:endParaRPr>
        </a:p>
        <a:p>
          <a:pPr lvl="0" algn="ctr" defTabSz="800100">
            <a:lnSpc>
              <a:spcPct val="150000"/>
            </a:lnSpc>
            <a:spcBef>
              <a:spcPct val="0"/>
            </a:spcBef>
            <a:spcAft>
              <a:spcPts val="0"/>
            </a:spcAft>
          </a:pPr>
          <a:r>
            <a:rPr lang="en-US" sz="1800" b="1" kern="1200" dirty="0">
              <a:solidFill>
                <a:schemeClr val="bg1"/>
              </a:solidFill>
              <a:latin typeface="Arial Narrow" panose="020B0606020202030204" pitchFamily="34" charset="0"/>
            </a:rPr>
            <a:t>Emergency Department </a:t>
          </a:r>
          <a:r>
            <a:rPr lang="en-US" sz="1800" b="1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>Visits</a:t>
          </a:r>
          <a:r>
            <a:rPr lang="en-US" sz="1800" b="1" kern="1200" baseline="30000" dirty="0" smtClean="0">
              <a:solidFill>
                <a:schemeClr val="bg1"/>
              </a:solidFill>
              <a:latin typeface="Arial Narrow" panose="020B0606020202030204" pitchFamily="34" charset="0"/>
            </a:rPr>
            <a:t>2</a:t>
          </a:r>
          <a:r>
            <a:rPr lang="en-US" sz="1800" b="1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/>
          </a:r>
          <a:br>
            <a:rPr lang="en-US" sz="1800" b="1" kern="1200" dirty="0" smtClean="0">
              <a:solidFill>
                <a:schemeClr val="bg1"/>
              </a:solidFill>
              <a:latin typeface="Arial Narrow" panose="020B0606020202030204" pitchFamily="34" charset="0"/>
            </a:rPr>
          </a:br>
          <a:r>
            <a:rPr lang="en-US" sz="1800" b="0" i="1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>4,910 / 100,000</a:t>
          </a:r>
          <a:r>
            <a:rPr lang="en-US" sz="1800" b="1" i="1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> </a:t>
          </a:r>
          <a:endParaRPr lang="en-US" sz="1800" b="1" i="1" kern="1200" dirty="0">
            <a:solidFill>
              <a:schemeClr val="bg1"/>
            </a:solidFill>
            <a:latin typeface="Arial Narrow" panose="020B0606020202030204" pitchFamily="34" charset="0"/>
          </a:endParaRPr>
        </a:p>
      </dsp:txBody>
      <dsp:txXfrm>
        <a:off x="1186814" y="3200400"/>
        <a:ext cx="4408170" cy="160019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03EC90-4A71-4EBC-BDC1-CA4EB7A16666}">
      <dsp:nvSpPr>
        <dsp:cNvPr id="0" name=""/>
        <dsp:cNvSpPr/>
      </dsp:nvSpPr>
      <dsp:spPr>
        <a:xfrm>
          <a:off x="533400" y="0"/>
          <a:ext cx="533399" cy="406399"/>
        </a:xfrm>
        <a:prstGeom prst="trapezoid">
          <a:avLst>
            <a:gd name="adj" fmla="val 65625"/>
          </a:avLst>
        </a:prstGeom>
        <a:solidFill>
          <a:schemeClr val="accent1">
            <a:lumMod val="20000"/>
            <a:lumOff val="8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en-US" sz="1200" kern="1200" dirty="0" smtClean="0">
            <a:solidFill>
              <a:schemeClr val="bg1"/>
            </a:solidFill>
          </a:endParaRPr>
        </a:p>
      </dsp:txBody>
      <dsp:txXfrm>
        <a:off x="533400" y="0"/>
        <a:ext cx="533399" cy="406399"/>
      </dsp:txXfrm>
    </dsp:sp>
    <dsp:sp modelId="{124CE544-70F3-4C1E-8D04-5B24215B56A5}">
      <dsp:nvSpPr>
        <dsp:cNvPr id="0" name=""/>
        <dsp:cNvSpPr/>
      </dsp:nvSpPr>
      <dsp:spPr>
        <a:xfrm>
          <a:off x="266700" y="406399"/>
          <a:ext cx="1066799" cy="406399"/>
        </a:xfrm>
        <a:prstGeom prst="trapezoid">
          <a:avLst>
            <a:gd name="adj" fmla="val 65625"/>
          </a:avLst>
        </a:prstGeom>
        <a:solidFill>
          <a:schemeClr val="accent1">
            <a:lumMod val="20000"/>
            <a:lumOff val="8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en-US" sz="1200" kern="1200" dirty="0" smtClean="0">
            <a:solidFill>
              <a:schemeClr val="bg1"/>
            </a:solidFill>
          </a:endParaRPr>
        </a:p>
      </dsp:txBody>
      <dsp:txXfrm>
        <a:off x="453389" y="406399"/>
        <a:ext cx="693420" cy="406399"/>
      </dsp:txXfrm>
    </dsp:sp>
    <dsp:sp modelId="{ACC95458-7930-4614-A317-DF091645971D}">
      <dsp:nvSpPr>
        <dsp:cNvPr id="0" name=""/>
        <dsp:cNvSpPr/>
      </dsp:nvSpPr>
      <dsp:spPr>
        <a:xfrm>
          <a:off x="0" y="812799"/>
          <a:ext cx="1600200" cy="406399"/>
        </a:xfrm>
        <a:prstGeom prst="trapezoid">
          <a:avLst>
            <a:gd name="adj" fmla="val 65625"/>
          </a:avLst>
        </a:prstGeom>
        <a:solidFill>
          <a:srgbClr val="0F2855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en-US" sz="1200" kern="1200" dirty="0" smtClean="0">
            <a:solidFill>
              <a:schemeClr val="bg1"/>
            </a:solidFill>
          </a:endParaRPr>
        </a:p>
      </dsp:txBody>
      <dsp:txXfrm>
        <a:off x="280034" y="812799"/>
        <a:ext cx="1040130" cy="40639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03EC90-4A71-4EBC-BDC1-CA4EB7A16666}">
      <dsp:nvSpPr>
        <dsp:cNvPr id="0" name=""/>
        <dsp:cNvSpPr/>
      </dsp:nvSpPr>
      <dsp:spPr>
        <a:xfrm>
          <a:off x="533400" y="0"/>
          <a:ext cx="533399" cy="406399"/>
        </a:xfrm>
        <a:prstGeom prst="trapezoid">
          <a:avLst>
            <a:gd name="adj" fmla="val 65625"/>
          </a:avLst>
        </a:prstGeom>
        <a:solidFill>
          <a:schemeClr val="accent1">
            <a:lumMod val="20000"/>
            <a:lumOff val="8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en-US" sz="1200" kern="1200" dirty="0" smtClean="0">
            <a:solidFill>
              <a:schemeClr val="bg1"/>
            </a:solidFill>
          </a:endParaRPr>
        </a:p>
      </dsp:txBody>
      <dsp:txXfrm>
        <a:off x="533400" y="0"/>
        <a:ext cx="533399" cy="406399"/>
      </dsp:txXfrm>
    </dsp:sp>
    <dsp:sp modelId="{124CE544-70F3-4C1E-8D04-5B24215B56A5}">
      <dsp:nvSpPr>
        <dsp:cNvPr id="0" name=""/>
        <dsp:cNvSpPr/>
      </dsp:nvSpPr>
      <dsp:spPr>
        <a:xfrm>
          <a:off x="266700" y="406399"/>
          <a:ext cx="1066799" cy="406399"/>
        </a:xfrm>
        <a:prstGeom prst="trapezoid">
          <a:avLst>
            <a:gd name="adj" fmla="val 65625"/>
          </a:avLst>
        </a:prstGeom>
        <a:solidFill>
          <a:schemeClr val="accent1">
            <a:lumMod val="20000"/>
            <a:lumOff val="8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en-US" sz="1200" kern="1200" dirty="0" smtClean="0">
            <a:solidFill>
              <a:schemeClr val="bg1"/>
            </a:solidFill>
          </a:endParaRPr>
        </a:p>
      </dsp:txBody>
      <dsp:txXfrm>
        <a:off x="453389" y="406399"/>
        <a:ext cx="693420" cy="406399"/>
      </dsp:txXfrm>
    </dsp:sp>
    <dsp:sp modelId="{ACC95458-7930-4614-A317-DF091645971D}">
      <dsp:nvSpPr>
        <dsp:cNvPr id="0" name=""/>
        <dsp:cNvSpPr/>
      </dsp:nvSpPr>
      <dsp:spPr>
        <a:xfrm>
          <a:off x="0" y="812799"/>
          <a:ext cx="1600200" cy="406399"/>
        </a:xfrm>
        <a:prstGeom prst="trapezoid">
          <a:avLst>
            <a:gd name="adj" fmla="val 65625"/>
          </a:avLst>
        </a:prstGeom>
        <a:solidFill>
          <a:srgbClr val="0F2855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en-US" sz="1200" kern="1200" dirty="0" smtClean="0">
            <a:solidFill>
              <a:schemeClr val="bg1"/>
            </a:solidFill>
          </a:endParaRPr>
        </a:p>
      </dsp:txBody>
      <dsp:txXfrm>
        <a:off x="280034" y="812799"/>
        <a:ext cx="1040130" cy="40639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F6686B52-7EC0-449D-A2DC-2E6DA28B66CE}" type="datetimeFigureOut">
              <a:rPr lang="en-US" smtClean="0"/>
              <a:t>8/10/2018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675627DC-36C1-4D78-8F45-1F0F30BA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0666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6AB90-BE8D-42CB-AD13-12D520863FC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9540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5627DC-36C1-4D78-8F45-1F0F30BAC7E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3256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5627DC-36C1-4D78-8F45-1F0F30BAC7E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3256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5627DC-36C1-4D78-8F45-1F0F30BAC7E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3256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5627DC-36C1-4D78-8F45-1F0F30BAC7E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32563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5627DC-36C1-4D78-8F45-1F0F30BAC7E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32563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5627DC-36C1-4D78-8F45-1F0F30BAC7E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32563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5627DC-36C1-4D78-8F45-1F0F30BAC7E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32563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5627DC-36C1-4D78-8F45-1F0F30BAC7E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32563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5627DC-36C1-4D78-8F45-1F0F30BAC7E5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32563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5627DC-36C1-4D78-8F45-1F0F30BAC7E5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3256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5627DC-36C1-4D78-8F45-1F0F30BAC7E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94444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4458"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5627DC-36C1-4D78-8F45-1F0F30BAC7E5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32563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5627DC-36C1-4D78-8F45-1F0F30BAC7E5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32563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5627DC-36C1-4D78-8F45-1F0F30BAC7E5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32563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5627DC-36C1-4D78-8F45-1F0F30BAC7E5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32563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5627DC-36C1-4D78-8F45-1F0F30BAC7E5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32563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5627DC-36C1-4D78-8F45-1F0F30BAC7E5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32563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5627DC-36C1-4D78-8F45-1F0F30BAC7E5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32563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6AB90-BE8D-42CB-AD13-12D520863FC6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0045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5627DC-36C1-4D78-8F45-1F0F30BAC7E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9444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5627DC-36C1-4D78-8F45-1F0F30BAC7E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9444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5627DC-36C1-4D78-8F45-1F0F30BAC7E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9444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5627DC-36C1-4D78-8F45-1F0F30BAC7E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3256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5627DC-36C1-4D78-8F45-1F0F30BAC7E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3256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5627DC-36C1-4D78-8F45-1F0F30BAC7E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3256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5627DC-36C1-4D78-8F45-1F0F30BAC7E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3256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1A1BC-D5C3-42E2-894C-4973C977EF90}" type="datetimeFigureOut">
              <a:rPr lang="en-US" smtClean="0"/>
              <a:t>8/10/2018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60954-03E5-4840-9E46-F1D6247BE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963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1A1BC-D5C3-42E2-894C-4973C977EF90}" type="datetimeFigureOut">
              <a:rPr lang="en-US" smtClean="0"/>
              <a:t>8/10/2018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60954-03E5-4840-9E46-F1D6247BE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585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1A1BC-D5C3-42E2-894C-4973C977EF90}" type="datetimeFigureOut">
              <a:rPr lang="en-US" smtClean="0"/>
              <a:t>8/10/2018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60954-03E5-4840-9E46-F1D6247BE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859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1A1BC-D5C3-42E2-894C-4973C977EF90}" type="datetimeFigureOut">
              <a:rPr lang="en-US" smtClean="0"/>
              <a:t>8/10/2018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60954-03E5-4840-9E46-F1D6247BE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787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1A1BC-D5C3-42E2-894C-4973C977EF90}" type="datetimeFigureOut">
              <a:rPr lang="en-US" smtClean="0"/>
              <a:t>8/10/2018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60954-03E5-4840-9E46-F1D6247BE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493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1A1BC-D5C3-42E2-894C-4973C977EF90}" type="datetimeFigureOut">
              <a:rPr lang="en-US" smtClean="0"/>
              <a:t>8/10/2018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60954-03E5-4840-9E46-F1D6247BE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925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1A1BC-D5C3-42E2-894C-4973C977EF90}" type="datetimeFigureOut">
              <a:rPr lang="en-US" smtClean="0"/>
              <a:t>8/10/2018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60954-03E5-4840-9E46-F1D6247BE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291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1A1BC-D5C3-42E2-894C-4973C977EF90}" type="datetimeFigureOut">
              <a:rPr lang="en-US" smtClean="0"/>
              <a:t>8/10/2018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60954-03E5-4840-9E46-F1D6247BE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464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1A1BC-D5C3-42E2-894C-4973C977EF90}" type="datetimeFigureOut">
              <a:rPr lang="en-US" smtClean="0"/>
              <a:t>8/10/2018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60954-03E5-4840-9E46-F1D6247BE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130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1A1BC-D5C3-42E2-894C-4973C977EF90}" type="datetimeFigureOut">
              <a:rPr lang="en-US" smtClean="0"/>
              <a:t>8/10/2018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60954-03E5-4840-9E46-F1D6247BE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31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1A1BC-D5C3-42E2-894C-4973C977EF90}" type="datetimeFigureOut">
              <a:rPr lang="en-US" smtClean="0"/>
              <a:t>8/10/2018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60954-03E5-4840-9E46-F1D6247BE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498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71A1BC-D5C3-42E2-894C-4973C977EF90}" type="datetimeFigureOut">
              <a:rPr lang="en-US" smtClean="0"/>
              <a:t>8/10/2018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660954-03E5-4840-9E46-F1D6247BE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599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3" Type="http://schemas.openxmlformats.org/officeDocument/2006/relationships/chart" Target="../charts/chart6.xml"/><Relationship Id="rId7" Type="http://schemas.openxmlformats.org/officeDocument/2006/relationships/diagramColors" Target="../diagrams/colors8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8.xml"/><Relationship Id="rId5" Type="http://schemas.openxmlformats.org/officeDocument/2006/relationships/diagramLayout" Target="../diagrams/layout8.xml"/><Relationship Id="rId4" Type="http://schemas.openxmlformats.org/officeDocument/2006/relationships/diagramData" Target="../diagrams/data8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9.xml"/><Relationship Id="rId3" Type="http://schemas.openxmlformats.org/officeDocument/2006/relationships/chart" Target="../charts/chart7.xml"/><Relationship Id="rId7" Type="http://schemas.openxmlformats.org/officeDocument/2006/relationships/diagramColors" Target="../diagrams/colors9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9.xml"/><Relationship Id="rId5" Type="http://schemas.openxmlformats.org/officeDocument/2006/relationships/diagramLayout" Target="../diagrams/layout9.xml"/><Relationship Id="rId4" Type="http://schemas.openxmlformats.org/officeDocument/2006/relationships/diagramData" Target="../diagrams/data9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0.xml"/><Relationship Id="rId3" Type="http://schemas.openxmlformats.org/officeDocument/2006/relationships/chart" Target="../charts/chart8.xml"/><Relationship Id="rId7" Type="http://schemas.openxmlformats.org/officeDocument/2006/relationships/diagramColors" Target="../diagrams/colors10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0.xml"/><Relationship Id="rId5" Type="http://schemas.openxmlformats.org/officeDocument/2006/relationships/diagramLayout" Target="../diagrams/layout10.xml"/><Relationship Id="rId4" Type="http://schemas.openxmlformats.org/officeDocument/2006/relationships/diagramData" Target="../diagrams/data10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1.xml"/><Relationship Id="rId3" Type="http://schemas.openxmlformats.org/officeDocument/2006/relationships/chart" Target="../charts/chart9.xml"/><Relationship Id="rId7" Type="http://schemas.openxmlformats.org/officeDocument/2006/relationships/diagramColors" Target="../diagrams/colors1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1.xml"/><Relationship Id="rId5" Type="http://schemas.openxmlformats.org/officeDocument/2006/relationships/diagramLayout" Target="../diagrams/layout11.xml"/><Relationship Id="rId4" Type="http://schemas.openxmlformats.org/officeDocument/2006/relationships/diagramData" Target="../diagrams/data11.xml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2.xml"/><Relationship Id="rId3" Type="http://schemas.openxmlformats.org/officeDocument/2006/relationships/chart" Target="../charts/chart10.xml"/><Relationship Id="rId7" Type="http://schemas.openxmlformats.org/officeDocument/2006/relationships/diagramColors" Target="../diagrams/colors1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2.xml"/><Relationship Id="rId5" Type="http://schemas.openxmlformats.org/officeDocument/2006/relationships/diagramLayout" Target="../diagrams/layout12.xml"/><Relationship Id="rId4" Type="http://schemas.openxmlformats.org/officeDocument/2006/relationships/diagramData" Target="../diagrams/data12.xml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3.xml"/><Relationship Id="rId3" Type="http://schemas.openxmlformats.org/officeDocument/2006/relationships/chart" Target="../charts/chart11.xml"/><Relationship Id="rId7" Type="http://schemas.openxmlformats.org/officeDocument/2006/relationships/diagramColors" Target="../diagrams/colors13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3.xml"/><Relationship Id="rId5" Type="http://schemas.openxmlformats.org/officeDocument/2006/relationships/diagramLayout" Target="../diagrams/layout13.xml"/><Relationship Id="rId4" Type="http://schemas.openxmlformats.org/officeDocument/2006/relationships/diagramData" Target="../diagrams/data13.xml"/></Relationships>
</file>

<file path=ppt/slides/_rels/slide1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4.xml"/><Relationship Id="rId3" Type="http://schemas.openxmlformats.org/officeDocument/2006/relationships/chart" Target="../charts/chart12.xml"/><Relationship Id="rId7" Type="http://schemas.openxmlformats.org/officeDocument/2006/relationships/diagramColors" Target="../diagrams/colors14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4.xml"/><Relationship Id="rId5" Type="http://schemas.openxmlformats.org/officeDocument/2006/relationships/diagramLayout" Target="../diagrams/layout14.xml"/><Relationship Id="rId4" Type="http://schemas.openxmlformats.org/officeDocument/2006/relationships/diagramData" Target="../diagrams/data14.xml"/></Relationships>
</file>

<file path=ppt/slides/_rels/slide1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5.xml"/><Relationship Id="rId3" Type="http://schemas.openxmlformats.org/officeDocument/2006/relationships/chart" Target="../charts/chart13.xml"/><Relationship Id="rId7" Type="http://schemas.openxmlformats.org/officeDocument/2006/relationships/diagramColors" Target="../diagrams/colors15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5.xml"/><Relationship Id="rId5" Type="http://schemas.openxmlformats.org/officeDocument/2006/relationships/diagramLayout" Target="../diagrams/layout15.xml"/><Relationship Id="rId4" Type="http://schemas.openxmlformats.org/officeDocument/2006/relationships/diagramData" Target="../diagrams/data15.xml"/></Relationships>
</file>

<file path=ppt/slides/_rels/slide1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6.xml"/><Relationship Id="rId3" Type="http://schemas.openxmlformats.org/officeDocument/2006/relationships/chart" Target="../charts/chart14.xml"/><Relationship Id="rId7" Type="http://schemas.openxmlformats.org/officeDocument/2006/relationships/diagramColors" Target="../diagrams/colors16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6.xml"/><Relationship Id="rId5" Type="http://schemas.openxmlformats.org/officeDocument/2006/relationships/diagramLayout" Target="../diagrams/layout16.xml"/><Relationship Id="rId4" Type="http://schemas.openxmlformats.org/officeDocument/2006/relationships/diagramData" Target="../diagrams/data16.xml"/></Relationships>
</file>

<file path=ppt/slides/_rels/slide1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7.xml"/><Relationship Id="rId3" Type="http://schemas.openxmlformats.org/officeDocument/2006/relationships/chart" Target="../charts/chart15.xml"/><Relationship Id="rId7" Type="http://schemas.openxmlformats.org/officeDocument/2006/relationships/diagramColors" Target="../diagrams/colors17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7.xml"/><Relationship Id="rId5" Type="http://schemas.openxmlformats.org/officeDocument/2006/relationships/diagramLayout" Target="../diagrams/layout17.xml"/><Relationship Id="rId4" Type="http://schemas.openxmlformats.org/officeDocument/2006/relationships/diagramData" Target="../diagrams/data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8.xml"/><Relationship Id="rId3" Type="http://schemas.openxmlformats.org/officeDocument/2006/relationships/chart" Target="../charts/chart16.xml"/><Relationship Id="rId7" Type="http://schemas.openxmlformats.org/officeDocument/2006/relationships/diagramColors" Target="../diagrams/colors18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8.xml"/><Relationship Id="rId5" Type="http://schemas.openxmlformats.org/officeDocument/2006/relationships/diagramLayout" Target="../diagrams/layout18.xml"/><Relationship Id="rId4" Type="http://schemas.openxmlformats.org/officeDocument/2006/relationships/diagramData" Target="../diagrams/data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chart" Target="../charts/chart3.xml"/><Relationship Id="rId7" Type="http://schemas.openxmlformats.org/officeDocument/2006/relationships/diagramColors" Target="../diagrams/colors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chart" Target="../charts/chart4.xml"/><Relationship Id="rId7" Type="http://schemas.openxmlformats.org/officeDocument/2006/relationships/diagramColors" Target="../diagrams/colors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chart" Target="../charts/chart5.xml"/><Relationship Id="rId7" Type="http://schemas.openxmlformats.org/officeDocument/2006/relationships/diagramColors" Target="../diagrams/colors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183931" y="457200"/>
            <a:ext cx="8731469" cy="280076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FALL INJURIES</a:t>
            </a:r>
          </a:p>
          <a:p>
            <a:pPr algn="ctr">
              <a:spcBef>
                <a:spcPts val="1200"/>
              </a:spcBef>
            </a:pPr>
            <a:r>
              <a:rPr lang="en-US" sz="5400" i="1" dirty="0" smtClean="0">
                <a:latin typeface="Book Antiqua" panose="02040602050305030304" pitchFamily="18" charset="0"/>
                <a:cs typeface="Arial" panose="020B0604020202020204" pitchFamily="34" charset="0"/>
              </a:rPr>
              <a:t>among older adults in</a:t>
            </a:r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MASSACHUSETTS</a:t>
            </a:r>
            <a:endParaRPr lang="en-US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2514600" y="3886200"/>
            <a:ext cx="4038600" cy="0"/>
          </a:xfrm>
          <a:prstGeom prst="line">
            <a:avLst/>
          </a:prstGeom>
          <a:ln w="38100">
            <a:solidFill>
              <a:srgbClr val="00AF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303218" y="4491335"/>
            <a:ext cx="65453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Massachusetts Commission on Falls Prevention Meeting</a:t>
            </a:r>
            <a:endParaRPr lang="en-US" sz="2400" dirty="0">
              <a:solidFill>
                <a:srgbClr val="3C3D3E"/>
              </a:solidFill>
              <a:latin typeface="Arial Narrow" panose="020B060602020203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810000" y="4964668"/>
            <a:ext cx="1745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November 9, 2017</a:t>
            </a:r>
            <a:endParaRPr lang="en-US" dirty="0">
              <a:solidFill>
                <a:srgbClr val="3C3D3E"/>
              </a:solidFill>
              <a:latin typeface="Arial Narrow" panose="020B060602020203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767216" y="5638800"/>
            <a:ext cx="3557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3C3D3E"/>
                </a:solidFill>
                <a:latin typeface="Book Antiqua" panose="02040602050305030304" pitchFamily="18" charset="0"/>
              </a:rPr>
              <a:t>Laura Stadelmann Kersanske, MPH</a:t>
            </a:r>
            <a:endParaRPr lang="en-US" i="1" dirty="0">
              <a:solidFill>
                <a:srgbClr val="3C3D3E"/>
              </a:solidFill>
              <a:latin typeface="Book Antiqua" panose="0204060205030503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797197" y="6031468"/>
            <a:ext cx="35897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Injury and Violence Prevention Epidemiologist</a:t>
            </a:r>
          </a:p>
          <a:p>
            <a:pPr algn="ctr"/>
            <a:r>
              <a:rPr lang="en-US" sz="1600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Massachusetts Department of Public Health</a:t>
            </a:r>
            <a:endParaRPr lang="en-US" sz="1600" dirty="0">
              <a:solidFill>
                <a:srgbClr val="3C3D3E"/>
              </a:solidFill>
              <a:latin typeface="Arial Narrow" panose="020B060602020203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547945" y="5195500"/>
            <a:ext cx="2133600" cy="138499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002060"/>
                </a:solidFill>
              </a:rPr>
              <a:t>Preliminary data.  </a:t>
            </a:r>
            <a:r>
              <a:rPr lang="en-US" sz="1200" dirty="0" smtClean="0">
                <a:solidFill>
                  <a:srgbClr val="002060"/>
                </a:solidFill>
              </a:rPr>
              <a:t>Please contact DPH MA Commission on Falls Prevention staff before sharing or using this data:</a:t>
            </a:r>
          </a:p>
          <a:p>
            <a:endParaRPr lang="en-US" sz="1200" dirty="0" smtClean="0">
              <a:solidFill>
                <a:srgbClr val="002060"/>
              </a:solidFill>
            </a:endParaRPr>
          </a:p>
          <a:p>
            <a:r>
              <a:rPr lang="en-US" sz="1200" dirty="0" smtClean="0">
                <a:solidFill>
                  <a:srgbClr val="002060"/>
                </a:solidFill>
              </a:rPr>
              <a:t>Carla Cicerchia, 617 624-5965</a:t>
            </a:r>
          </a:p>
          <a:p>
            <a:endParaRPr lang="en-US" sz="1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0432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64324" y="224135"/>
            <a:ext cx="85986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RATE OF UNINTENTIONAL FALL-RELATED</a:t>
            </a:r>
            <a:b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</a:br>
            <a:r>
              <a:rPr lang="en-US" sz="2400" b="1" u="sng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HOSPITAL STAYS</a:t>
            </a:r>
            <a: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 AMONG ADULTS 65+</a:t>
            </a:r>
            <a:b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</a:br>
            <a:r>
              <a:rPr lang="en-US" sz="2400" b="1" i="1" dirty="0" smtClean="0">
                <a:solidFill>
                  <a:srgbClr val="3C3D3E"/>
                </a:solidFill>
                <a:latin typeface="Book Antiqua" panose="02040602050305030304" pitchFamily="18" charset="0"/>
              </a:rPr>
              <a:t>Trends, FY2011 – FY2015</a:t>
            </a:r>
            <a:endParaRPr lang="en-US" sz="2400" b="1" dirty="0">
              <a:solidFill>
                <a:srgbClr val="3C3D3E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239890" y="152400"/>
            <a:ext cx="5094110" cy="0"/>
          </a:xfrm>
          <a:prstGeom prst="line">
            <a:avLst/>
          </a:prstGeom>
          <a:ln w="38100">
            <a:solidFill>
              <a:srgbClr val="00AF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4128198369"/>
              </p:ext>
            </p:extLst>
          </p:nvPr>
        </p:nvGraphicFramePr>
        <p:xfrm>
          <a:off x="304800" y="1905000"/>
          <a:ext cx="7818120" cy="32443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391400" y="2373868"/>
            <a:ext cx="506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F2855"/>
                </a:solidFill>
                <a:latin typeface="Arial Narrow" panose="020B0606020202030204" pitchFamily="34" charset="0"/>
              </a:rPr>
              <a:t>85+</a:t>
            </a:r>
            <a:endParaRPr lang="en-US" b="1" dirty="0">
              <a:solidFill>
                <a:srgbClr val="0F2855"/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391400" y="3745468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2E9FDF"/>
                </a:solidFill>
                <a:latin typeface="Arial Narrow" panose="020B0606020202030204" pitchFamily="34" charset="0"/>
              </a:rPr>
              <a:t>75-84</a:t>
            </a:r>
            <a:endParaRPr lang="en-US" b="1" dirty="0">
              <a:solidFill>
                <a:srgbClr val="2E9FDF"/>
              </a:solidFill>
              <a:latin typeface="Arial Narrow" panose="020B0606020202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391400" y="4355068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AFBB"/>
                </a:solidFill>
                <a:latin typeface="Arial Narrow" panose="020B0606020202030204" pitchFamily="34" charset="0"/>
              </a:rPr>
              <a:t>65-74</a:t>
            </a:r>
            <a:endParaRPr lang="en-US" b="1" dirty="0">
              <a:solidFill>
                <a:srgbClr val="00AFBB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1463387836"/>
              </p:ext>
            </p:extLst>
          </p:nvPr>
        </p:nvGraphicFramePr>
        <p:xfrm>
          <a:off x="6934200" y="304800"/>
          <a:ext cx="1600200" cy="12191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Rectangle 9"/>
          <p:cNvSpPr/>
          <p:nvPr/>
        </p:nvSpPr>
        <p:spPr>
          <a:xfrm>
            <a:off x="1295400" y="5695890"/>
            <a:ext cx="6553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i="1" dirty="0" smtClean="0">
                <a:solidFill>
                  <a:srgbClr val="E34A06"/>
                </a:solidFill>
                <a:latin typeface="Book Antiqua" panose="02040602050305030304" pitchFamily="18" charset="0"/>
                <a:cs typeface="Arial" panose="020B0604020202020204" pitchFamily="34" charset="0"/>
              </a:rPr>
              <a:t>Fall-related hospital stays increase as age increases.</a:t>
            </a:r>
            <a:endParaRPr lang="en-US" sz="2000" b="1" i="1" dirty="0">
              <a:solidFill>
                <a:srgbClr val="E34A06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6611779"/>
            <a:ext cx="901681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Arial Narrow" panose="020B0606020202030204" pitchFamily="34" charset="0"/>
              </a:rPr>
              <a:t>Source: MA Inpatient Hospital Discharge and Outpatient Observation Stay Databases, MA Center for Health Information and Analysis. </a:t>
            </a:r>
            <a:endParaRPr lang="en-US" sz="1000" dirty="0">
              <a:latin typeface="Arial Narrow" panose="020B0606020202030204" pitchFamily="34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6934200" y="2133600"/>
            <a:ext cx="1219200" cy="2971800"/>
          </a:xfrm>
          <a:prstGeom prst="ellipse">
            <a:avLst/>
          </a:prstGeom>
          <a:noFill/>
          <a:ln>
            <a:solidFill>
              <a:srgbClr val="E34A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6324600" y="101024"/>
            <a:ext cx="276870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latin typeface="Arial Narrow" panose="020B0606020202030204" pitchFamily="34" charset="0"/>
              </a:rPr>
              <a:t>Data are preliminary; please do not distribute.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768229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324" y="224135"/>
            <a:ext cx="85986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RATE OF UNINTENTIONAL FALL-RELATED</a:t>
            </a:r>
            <a:b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</a:br>
            <a:r>
              <a:rPr lang="en-US" sz="2400" b="1" u="sng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DEATHS</a:t>
            </a:r>
            <a: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 AMONG ADULTS 65+</a:t>
            </a:r>
            <a:b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</a:br>
            <a:r>
              <a:rPr lang="en-US" sz="2400" b="1" i="1" dirty="0" smtClean="0">
                <a:solidFill>
                  <a:srgbClr val="3C3D3E"/>
                </a:solidFill>
                <a:latin typeface="Book Antiqua" panose="02040602050305030304" pitchFamily="18" charset="0"/>
              </a:rPr>
              <a:t>Trends, 2010 - 2014</a:t>
            </a:r>
            <a:endParaRPr lang="en-US" sz="2400" b="1" dirty="0">
              <a:solidFill>
                <a:srgbClr val="3C3D3E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239890" y="152400"/>
            <a:ext cx="5094110" cy="0"/>
          </a:xfrm>
          <a:prstGeom prst="line">
            <a:avLst/>
          </a:prstGeom>
          <a:ln w="38100">
            <a:solidFill>
              <a:srgbClr val="00AF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848157350"/>
              </p:ext>
            </p:extLst>
          </p:nvPr>
        </p:nvGraphicFramePr>
        <p:xfrm>
          <a:off x="320224" y="1905000"/>
          <a:ext cx="7818120" cy="32443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467600" y="2526268"/>
            <a:ext cx="506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F2855"/>
                </a:solidFill>
                <a:latin typeface="Arial Narrow" panose="020B0606020202030204" pitchFamily="34" charset="0"/>
              </a:rPr>
              <a:t>85+</a:t>
            </a:r>
            <a:endParaRPr lang="en-US" b="1" dirty="0">
              <a:solidFill>
                <a:srgbClr val="0F2855"/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67600" y="3974068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2E9FDF"/>
                </a:solidFill>
                <a:latin typeface="Arial Narrow" panose="020B0606020202030204" pitchFamily="34" charset="0"/>
              </a:rPr>
              <a:t>75-84</a:t>
            </a:r>
            <a:endParaRPr lang="en-US" b="1" dirty="0">
              <a:solidFill>
                <a:srgbClr val="2E9FDF"/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467600" y="4507468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AFBB"/>
                </a:solidFill>
                <a:latin typeface="Arial Narrow" panose="020B0606020202030204" pitchFamily="34" charset="0"/>
              </a:rPr>
              <a:t>65-74</a:t>
            </a:r>
            <a:endParaRPr lang="en-US" b="1" dirty="0">
              <a:solidFill>
                <a:srgbClr val="00AFBB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986242471"/>
              </p:ext>
            </p:extLst>
          </p:nvPr>
        </p:nvGraphicFramePr>
        <p:xfrm>
          <a:off x="6934200" y="304800"/>
          <a:ext cx="1600200" cy="12191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Rectangle 9"/>
          <p:cNvSpPr/>
          <p:nvPr/>
        </p:nvSpPr>
        <p:spPr>
          <a:xfrm>
            <a:off x="685800" y="5410200"/>
            <a:ext cx="775101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i="1" dirty="0" smtClean="0">
                <a:solidFill>
                  <a:srgbClr val="E34A06"/>
                </a:solidFill>
                <a:latin typeface="Book Antiqua" panose="02040602050305030304" pitchFamily="18" charset="0"/>
                <a:cs typeface="Arial" panose="020B0604020202020204" pitchFamily="34" charset="0"/>
              </a:rPr>
              <a:t>Fall-related deaths remained relatively stable between 2010 and 2014 for adults ages 65-74.  Over the same time period, death rates increased among those ages 75-84 and 85+.  </a:t>
            </a:r>
            <a:endParaRPr lang="en-US" sz="2000" b="1" i="1" dirty="0">
              <a:solidFill>
                <a:srgbClr val="E34A06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6611779"/>
            <a:ext cx="901681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Arial Narrow" panose="020B0606020202030204" pitchFamily="34" charset="0"/>
              </a:rPr>
              <a:t>Source: Registry of Vital Records and Statistics, MA Department of Public Health.  </a:t>
            </a:r>
            <a:endParaRPr lang="en-US" sz="1000" dirty="0">
              <a:latin typeface="Arial Narrow" panose="020B060602020203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24600" y="101024"/>
            <a:ext cx="276870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latin typeface="Arial Narrow" panose="020B0606020202030204" pitchFamily="34" charset="0"/>
              </a:rPr>
              <a:t>Data are preliminary; please do not distribute.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583391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324" y="224135"/>
            <a:ext cx="85986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RATE OF UNINTENTIONAL FALL-RELATED</a:t>
            </a:r>
            <a:b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</a:br>
            <a:r>
              <a:rPr lang="en-US" sz="2400" b="1" u="sng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DEATHS</a:t>
            </a:r>
            <a: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 AMONG ADULTS 65+</a:t>
            </a:r>
            <a:b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</a:br>
            <a:r>
              <a:rPr lang="en-US" sz="2400" b="1" i="1" dirty="0" smtClean="0">
                <a:solidFill>
                  <a:srgbClr val="3C3D3E"/>
                </a:solidFill>
                <a:latin typeface="Book Antiqua" panose="02040602050305030304" pitchFamily="18" charset="0"/>
              </a:rPr>
              <a:t>Trends, 2010 - 2014</a:t>
            </a:r>
            <a:endParaRPr lang="en-US" sz="2400" b="1" dirty="0">
              <a:solidFill>
                <a:srgbClr val="3C3D3E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239890" y="152400"/>
            <a:ext cx="5094110" cy="0"/>
          </a:xfrm>
          <a:prstGeom prst="line">
            <a:avLst/>
          </a:prstGeom>
          <a:ln w="38100">
            <a:solidFill>
              <a:srgbClr val="00AF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860420920"/>
              </p:ext>
            </p:extLst>
          </p:nvPr>
        </p:nvGraphicFramePr>
        <p:xfrm>
          <a:off x="320224" y="1905000"/>
          <a:ext cx="7818120" cy="32443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467600" y="2526268"/>
            <a:ext cx="506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F2855"/>
                </a:solidFill>
                <a:latin typeface="Arial Narrow" panose="020B0606020202030204" pitchFamily="34" charset="0"/>
              </a:rPr>
              <a:t>85+</a:t>
            </a:r>
            <a:endParaRPr lang="en-US" b="1" dirty="0">
              <a:solidFill>
                <a:srgbClr val="0F2855"/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67600" y="3974068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2E9FDF"/>
                </a:solidFill>
                <a:latin typeface="Arial Narrow" panose="020B0606020202030204" pitchFamily="34" charset="0"/>
              </a:rPr>
              <a:t>75-84</a:t>
            </a:r>
            <a:endParaRPr lang="en-US" b="1" dirty="0">
              <a:solidFill>
                <a:srgbClr val="2E9FDF"/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467600" y="4507468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AFBB"/>
                </a:solidFill>
                <a:latin typeface="Arial Narrow" panose="020B0606020202030204" pitchFamily="34" charset="0"/>
              </a:rPr>
              <a:t>65-74</a:t>
            </a:r>
            <a:endParaRPr lang="en-US" b="1" dirty="0">
              <a:solidFill>
                <a:srgbClr val="00AFBB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1274776080"/>
              </p:ext>
            </p:extLst>
          </p:nvPr>
        </p:nvGraphicFramePr>
        <p:xfrm>
          <a:off x="6934200" y="304800"/>
          <a:ext cx="1600200" cy="12191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Rectangle 9"/>
          <p:cNvSpPr/>
          <p:nvPr/>
        </p:nvSpPr>
        <p:spPr>
          <a:xfrm>
            <a:off x="1447800" y="5715000"/>
            <a:ext cx="627916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i="1" dirty="0" smtClean="0">
                <a:solidFill>
                  <a:srgbClr val="E34A06"/>
                </a:solidFill>
                <a:latin typeface="Book Antiqua" panose="02040602050305030304" pitchFamily="18" charset="0"/>
                <a:cs typeface="Arial" panose="020B0604020202020204" pitchFamily="34" charset="0"/>
              </a:rPr>
              <a:t>Fall-related deaths increase as age increases.</a:t>
            </a:r>
            <a:endParaRPr lang="en-US" sz="2000" b="1" i="1" dirty="0">
              <a:solidFill>
                <a:srgbClr val="E34A06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6611779"/>
            <a:ext cx="901681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Arial Narrow" panose="020B0606020202030204" pitchFamily="34" charset="0"/>
              </a:rPr>
              <a:t>Source: Registry of Vital Records and Statistics, MA Department of Public Health.  </a:t>
            </a:r>
            <a:endParaRPr lang="en-US" sz="1000" dirty="0">
              <a:latin typeface="Arial Narrow" panose="020B0606020202030204" pitchFamily="34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7010400" y="2286000"/>
            <a:ext cx="1219200" cy="2971800"/>
          </a:xfrm>
          <a:prstGeom prst="ellipse">
            <a:avLst/>
          </a:prstGeom>
          <a:noFill/>
          <a:ln>
            <a:solidFill>
              <a:srgbClr val="E34A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324600" y="101024"/>
            <a:ext cx="276870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latin typeface="Arial Narrow" panose="020B0606020202030204" pitchFamily="34" charset="0"/>
              </a:rPr>
              <a:t>Data are preliminary; please do not distribute.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012377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324" y="224135"/>
            <a:ext cx="85986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DISPARITIES IN </a:t>
            </a:r>
            <a:r>
              <a:rPr lang="en-US" sz="2400" b="1" u="sng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NONFATAL</a:t>
            </a:r>
            <a: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 FALL-RELATED </a:t>
            </a:r>
            <a:b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</a:br>
            <a: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INJURIES AMONG ADULTS 65+, FY 2015</a:t>
            </a:r>
          </a:p>
          <a:p>
            <a:r>
              <a:rPr lang="en-US" sz="2400" b="1" i="1" dirty="0" smtClean="0">
                <a:solidFill>
                  <a:srgbClr val="3C3D3E"/>
                </a:solidFill>
                <a:latin typeface="Book Antiqua" panose="02040602050305030304" pitchFamily="18" charset="0"/>
              </a:rPr>
              <a:t>By Sex, Age, and Race/Ethnicity</a:t>
            </a:r>
            <a:endParaRPr lang="en-US" sz="2400" b="1" dirty="0">
              <a:solidFill>
                <a:srgbClr val="3C3D3E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239890" y="152400"/>
            <a:ext cx="5322710" cy="0"/>
          </a:xfrm>
          <a:prstGeom prst="line">
            <a:avLst/>
          </a:prstGeom>
          <a:ln w="38100">
            <a:solidFill>
              <a:srgbClr val="00AF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1994946901"/>
              </p:ext>
            </p:extLst>
          </p:nvPr>
        </p:nvGraphicFramePr>
        <p:xfrm>
          <a:off x="257610" y="1676400"/>
          <a:ext cx="8505389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923665969"/>
              </p:ext>
            </p:extLst>
          </p:nvPr>
        </p:nvGraphicFramePr>
        <p:xfrm>
          <a:off x="6934200" y="304800"/>
          <a:ext cx="1600200" cy="12191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0" y="6457890"/>
            <a:ext cx="90168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Arial Narrow" panose="020B0606020202030204" pitchFamily="34" charset="0"/>
              </a:rPr>
              <a:t>Rates are age-adjusted, except for rates by age group.</a:t>
            </a:r>
          </a:p>
          <a:p>
            <a:r>
              <a:rPr lang="en-US" sz="1000" dirty="0" smtClean="0">
                <a:latin typeface="Arial Narrow" panose="020B0606020202030204" pitchFamily="34" charset="0"/>
              </a:rPr>
              <a:t>Source: MA Inpatient Hospital Discharge, Outpatient Observation Stay, and Emergency Department Discharge Databases, MA Center for Health Information and Analysis. </a:t>
            </a:r>
            <a:endParaRPr lang="en-US" sz="1000" dirty="0">
              <a:latin typeface="Arial Narrow" panose="020B0606020202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324600" y="101024"/>
            <a:ext cx="276870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latin typeface="Arial Narrow" panose="020B0606020202030204" pitchFamily="34" charset="0"/>
              </a:rPr>
              <a:t>Data are preliminary; please do not distribute.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204368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324" y="224135"/>
            <a:ext cx="85986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DISPARITIES IN </a:t>
            </a:r>
            <a:r>
              <a:rPr lang="en-US" sz="2400" b="1" u="sng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NONFATAL</a:t>
            </a:r>
            <a: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 FALL-RELATED </a:t>
            </a:r>
            <a:b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</a:br>
            <a: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INJURIES AMONG ADULTS 65+, FY 2015</a:t>
            </a:r>
          </a:p>
          <a:p>
            <a:r>
              <a:rPr lang="en-US" sz="2400" b="1" i="1" dirty="0" smtClean="0">
                <a:solidFill>
                  <a:srgbClr val="3C3D3E"/>
                </a:solidFill>
                <a:latin typeface="Book Antiqua" panose="02040602050305030304" pitchFamily="18" charset="0"/>
              </a:rPr>
              <a:t>By Sex, Age, and Race/Ethnicity</a:t>
            </a:r>
            <a:endParaRPr lang="en-US" sz="2400" b="1" dirty="0">
              <a:solidFill>
                <a:srgbClr val="3C3D3E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239890" y="152400"/>
            <a:ext cx="5322710" cy="0"/>
          </a:xfrm>
          <a:prstGeom prst="line">
            <a:avLst/>
          </a:prstGeom>
          <a:ln w="38100">
            <a:solidFill>
              <a:srgbClr val="00AF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1582429082"/>
              </p:ext>
            </p:extLst>
          </p:nvPr>
        </p:nvGraphicFramePr>
        <p:xfrm>
          <a:off x="257610" y="1676400"/>
          <a:ext cx="8505389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05935634"/>
              </p:ext>
            </p:extLst>
          </p:nvPr>
        </p:nvGraphicFramePr>
        <p:xfrm>
          <a:off x="6934200" y="304800"/>
          <a:ext cx="1600200" cy="12191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7" name="Rectangle 6"/>
          <p:cNvSpPr/>
          <p:nvPr/>
        </p:nvSpPr>
        <p:spPr>
          <a:xfrm>
            <a:off x="838200" y="5791200"/>
            <a:ext cx="7467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i="1" dirty="0" smtClean="0">
                <a:solidFill>
                  <a:srgbClr val="E34A06"/>
                </a:solidFill>
                <a:latin typeface="Book Antiqua" panose="02040602050305030304" pitchFamily="18" charset="0"/>
                <a:cs typeface="Arial" panose="020B0604020202020204" pitchFamily="34" charset="0"/>
              </a:rPr>
              <a:t>In FY2015, the rate of nonfatal fall-related injuries among females was 1.3x higher than the rate among males.</a:t>
            </a:r>
            <a:endParaRPr lang="en-US" sz="2000" b="1" i="1" dirty="0">
              <a:solidFill>
                <a:srgbClr val="E34A06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324600" y="101024"/>
            <a:ext cx="276870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latin typeface="Arial Narrow" panose="020B0606020202030204" pitchFamily="34" charset="0"/>
              </a:rPr>
              <a:t>Data are preliminary; please do not distribute. </a:t>
            </a:r>
            <a:endParaRPr lang="en-US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0" y="6457890"/>
            <a:ext cx="90168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Arial Narrow" panose="020B0606020202030204" pitchFamily="34" charset="0"/>
              </a:rPr>
              <a:t>Rates are age-adjusted, except for rates by age group.</a:t>
            </a:r>
          </a:p>
          <a:p>
            <a:r>
              <a:rPr lang="en-US" sz="1000" dirty="0" smtClean="0">
                <a:latin typeface="Arial Narrow" panose="020B0606020202030204" pitchFamily="34" charset="0"/>
              </a:rPr>
              <a:t>Source: MA Inpatient Hospital Discharge, Outpatient Observation Stay, and Emergency Department Discharge Databases, MA Center for Health Information and Analysis. </a:t>
            </a:r>
            <a:endParaRPr lang="en-US" sz="10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1902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324" y="224135"/>
            <a:ext cx="85986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DISPARITIES IN </a:t>
            </a:r>
            <a:r>
              <a:rPr lang="en-US" sz="2400" b="1" u="sng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NONFATAL</a:t>
            </a:r>
            <a: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 FALL-RELATED </a:t>
            </a:r>
            <a:b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</a:br>
            <a: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INJURIES AMONG ADULTS 65+, FY 2015</a:t>
            </a:r>
          </a:p>
          <a:p>
            <a:r>
              <a:rPr lang="en-US" sz="2400" b="1" i="1" dirty="0" smtClean="0">
                <a:solidFill>
                  <a:srgbClr val="3C3D3E"/>
                </a:solidFill>
                <a:latin typeface="Book Antiqua" panose="02040602050305030304" pitchFamily="18" charset="0"/>
              </a:rPr>
              <a:t>By Sex, Age, and Race/Ethnicity</a:t>
            </a:r>
            <a:endParaRPr lang="en-US" sz="2400" b="1" dirty="0">
              <a:solidFill>
                <a:srgbClr val="3C3D3E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239890" y="152400"/>
            <a:ext cx="5322710" cy="0"/>
          </a:xfrm>
          <a:prstGeom prst="line">
            <a:avLst/>
          </a:prstGeom>
          <a:ln w="38100">
            <a:solidFill>
              <a:srgbClr val="00AF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3366790330"/>
              </p:ext>
            </p:extLst>
          </p:nvPr>
        </p:nvGraphicFramePr>
        <p:xfrm>
          <a:off x="257610" y="1676400"/>
          <a:ext cx="8505389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474564381"/>
              </p:ext>
            </p:extLst>
          </p:nvPr>
        </p:nvGraphicFramePr>
        <p:xfrm>
          <a:off x="6934200" y="304800"/>
          <a:ext cx="1600200" cy="12191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9" name="Rectangle 8"/>
          <p:cNvSpPr/>
          <p:nvPr/>
        </p:nvSpPr>
        <p:spPr>
          <a:xfrm>
            <a:off x="0" y="5791200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i="1" dirty="0">
                <a:solidFill>
                  <a:srgbClr val="E34A06"/>
                </a:solidFill>
                <a:latin typeface="Book Antiqua" panose="02040602050305030304" pitchFamily="18" charset="0"/>
                <a:cs typeface="Arial" panose="020B0604020202020204" pitchFamily="34" charset="0"/>
              </a:rPr>
              <a:t>T</a:t>
            </a:r>
            <a:r>
              <a:rPr lang="en-US" sz="2000" b="1" i="1" dirty="0" smtClean="0">
                <a:solidFill>
                  <a:srgbClr val="E34A06"/>
                </a:solidFill>
                <a:latin typeface="Book Antiqua" panose="02040602050305030304" pitchFamily="18" charset="0"/>
                <a:cs typeface="Arial" panose="020B0604020202020204" pitchFamily="34" charset="0"/>
              </a:rPr>
              <a:t>he rate of nonfatal fall-related injuries among adults 85+ was 2x higher than the rate among those 75-84 and 4x higher than the rate among those 65-74. </a:t>
            </a:r>
            <a:endParaRPr lang="en-US" sz="2000" b="1" i="1" dirty="0">
              <a:solidFill>
                <a:srgbClr val="E34A06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324600" y="101024"/>
            <a:ext cx="276870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latin typeface="Arial Narrow" panose="020B0606020202030204" pitchFamily="34" charset="0"/>
              </a:rPr>
              <a:t>Data are preliminary; please do not distribute. </a:t>
            </a:r>
            <a:endParaRPr lang="en-US" sz="1200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6457890"/>
            <a:ext cx="90168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Arial Narrow" panose="020B0606020202030204" pitchFamily="34" charset="0"/>
              </a:rPr>
              <a:t>Rates are age-adjusted, except for rates by age group.</a:t>
            </a:r>
          </a:p>
          <a:p>
            <a:r>
              <a:rPr lang="en-US" sz="1000" dirty="0" smtClean="0">
                <a:latin typeface="Arial Narrow" panose="020B0606020202030204" pitchFamily="34" charset="0"/>
              </a:rPr>
              <a:t>Source: MA Inpatient Hospital Discharge, Outpatient Observation Stay, and Emergency Department Discharge Databases, MA Center for Health Information and Analysis. </a:t>
            </a:r>
            <a:endParaRPr lang="en-US" sz="10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2143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324" y="224135"/>
            <a:ext cx="85986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DISPARITIES IN </a:t>
            </a:r>
            <a:r>
              <a:rPr lang="en-US" sz="2400" b="1" u="sng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NONFATAL</a:t>
            </a:r>
            <a: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 FALL-RELATED </a:t>
            </a:r>
            <a:b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</a:br>
            <a: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INJURIES AMONG ADULTS 65+, FY 2015</a:t>
            </a:r>
          </a:p>
          <a:p>
            <a:r>
              <a:rPr lang="en-US" sz="2400" b="1" i="1" dirty="0" smtClean="0">
                <a:solidFill>
                  <a:srgbClr val="3C3D3E"/>
                </a:solidFill>
                <a:latin typeface="Book Antiqua" panose="02040602050305030304" pitchFamily="18" charset="0"/>
              </a:rPr>
              <a:t>By Sex, Age, and Race/Ethnicity</a:t>
            </a:r>
            <a:endParaRPr lang="en-US" sz="2400" b="1" dirty="0">
              <a:solidFill>
                <a:srgbClr val="3C3D3E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239890" y="152400"/>
            <a:ext cx="5322710" cy="0"/>
          </a:xfrm>
          <a:prstGeom prst="line">
            <a:avLst/>
          </a:prstGeom>
          <a:ln w="38100">
            <a:solidFill>
              <a:srgbClr val="00AF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1493493102"/>
              </p:ext>
            </p:extLst>
          </p:nvPr>
        </p:nvGraphicFramePr>
        <p:xfrm>
          <a:off x="257610" y="1676400"/>
          <a:ext cx="8505389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474564381"/>
              </p:ext>
            </p:extLst>
          </p:nvPr>
        </p:nvGraphicFramePr>
        <p:xfrm>
          <a:off x="6934200" y="304800"/>
          <a:ext cx="1600200" cy="12191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5791200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i="1" dirty="0" smtClean="0">
                <a:solidFill>
                  <a:srgbClr val="E34A06"/>
                </a:solidFill>
                <a:latin typeface="Book Antiqua" panose="02040602050305030304" pitchFamily="18" charset="0"/>
                <a:cs typeface="Arial" panose="020B0604020202020204" pitchFamily="34" charset="0"/>
              </a:rPr>
              <a:t>White, non-Hispanic residents had the highest rate of nonfatal fall-related injuries while Asian/Pacific Islanders had the lowest rate.</a:t>
            </a:r>
            <a:endParaRPr lang="en-US" sz="2000" b="1" i="1" dirty="0">
              <a:solidFill>
                <a:srgbClr val="E34A06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324600" y="101024"/>
            <a:ext cx="276870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latin typeface="Arial Narrow" panose="020B0606020202030204" pitchFamily="34" charset="0"/>
              </a:rPr>
              <a:t>Data are preliminary; please do not distribute. </a:t>
            </a:r>
            <a:endParaRPr lang="en-US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0" y="6457890"/>
            <a:ext cx="90168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Arial Narrow" panose="020B0606020202030204" pitchFamily="34" charset="0"/>
              </a:rPr>
              <a:t>Rates are age-adjusted, except for rates by age group.</a:t>
            </a:r>
          </a:p>
          <a:p>
            <a:r>
              <a:rPr lang="en-US" sz="1000" dirty="0" smtClean="0">
                <a:latin typeface="Arial Narrow" panose="020B0606020202030204" pitchFamily="34" charset="0"/>
              </a:rPr>
              <a:t>Source: MA Inpatient Hospital Discharge, Outpatient Observation Stay, and Emergency Department Discharge Databases, MA Center for Health Information and Analysis. </a:t>
            </a:r>
            <a:endParaRPr lang="en-US" sz="10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2143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324" y="224135"/>
            <a:ext cx="85986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DISPARITIES IN </a:t>
            </a:r>
            <a:r>
              <a:rPr lang="en-US" sz="2400" b="1" u="sng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FATAL</a:t>
            </a:r>
            <a: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 FALL-RELATED </a:t>
            </a:r>
            <a:b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</a:br>
            <a: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INJURIES AMONG ADULTS 65+, 2014</a:t>
            </a:r>
          </a:p>
          <a:p>
            <a:r>
              <a:rPr lang="en-US" sz="2400" b="1" i="1" dirty="0">
                <a:solidFill>
                  <a:srgbClr val="3C3D3E"/>
                </a:solidFill>
                <a:latin typeface="Book Antiqua" panose="02040602050305030304" pitchFamily="18" charset="0"/>
              </a:rPr>
              <a:t>By Sex, Age, and </a:t>
            </a:r>
            <a:r>
              <a:rPr lang="en-US" sz="2400" b="1" i="1" dirty="0" smtClean="0">
                <a:solidFill>
                  <a:srgbClr val="3C3D3E"/>
                </a:solidFill>
                <a:latin typeface="Book Antiqua" panose="02040602050305030304" pitchFamily="18" charset="0"/>
              </a:rPr>
              <a:t>Race/Ethnicity</a:t>
            </a:r>
            <a:endParaRPr lang="en-US" sz="2400" b="1" dirty="0">
              <a:solidFill>
                <a:srgbClr val="3C3D3E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239890" y="152400"/>
            <a:ext cx="4865510" cy="0"/>
          </a:xfrm>
          <a:prstGeom prst="line">
            <a:avLst/>
          </a:prstGeom>
          <a:ln w="38100">
            <a:solidFill>
              <a:srgbClr val="00AF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1207099441"/>
              </p:ext>
            </p:extLst>
          </p:nvPr>
        </p:nvGraphicFramePr>
        <p:xfrm>
          <a:off x="257610" y="1676400"/>
          <a:ext cx="8505389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685774063"/>
              </p:ext>
            </p:extLst>
          </p:nvPr>
        </p:nvGraphicFramePr>
        <p:xfrm>
          <a:off x="6934200" y="304800"/>
          <a:ext cx="1600200" cy="12191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0" y="6457890"/>
            <a:ext cx="90168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Arial Narrow" panose="020B0606020202030204" pitchFamily="34" charset="0"/>
              </a:rPr>
              <a:t>Rates are age-adjusted, except for rates by age group.</a:t>
            </a:r>
          </a:p>
          <a:p>
            <a:r>
              <a:rPr lang="en-US" sz="1000" dirty="0" smtClean="0">
                <a:latin typeface="Arial Narrow" panose="020B0606020202030204" pitchFamily="34" charset="0"/>
              </a:rPr>
              <a:t>Source: Registry of Vital Records and Statistics, MA Department of Public Health.  </a:t>
            </a:r>
            <a:endParaRPr lang="en-US" sz="1000" dirty="0">
              <a:latin typeface="Arial Narrow" panose="020B0606020202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324600" y="101024"/>
            <a:ext cx="276870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latin typeface="Arial Narrow" panose="020B0606020202030204" pitchFamily="34" charset="0"/>
              </a:rPr>
              <a:t>Data are preliminary; please do not distribute.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970025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324" y="224135"/>
            <a:ext cx="85986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DISPARITIES IN </a:t>
            </a:r>
            <a:r>
              <a:rPr lang="en-US" sz="2400" b="1" u="sng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FATAL</a:t>
            </a:r>
            <a: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 FALL-RELATED </a:t>
            </a:r>
            <a:b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</a:br>
            <a: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INJURIES AMONG ADULTS 65+, 2014</a:t>
            </a:r>
          </a:p>
          <a:p>
            <a:r>
              <a:rPr lang="en-US" sz="2400" b="1" i="1" dirty="0">
                <a:solidFill>
                  <a:srgbClr val="3C3D3E"/>
                </a:solidFill>
                <a:latin typeface="Book Antiqua" panose="02040602050305030304" pitchFamily="18" charset="0"/>
              </a:rPr>
              <a:t>By Sex, Age, and </a:t>
            </a:r>
            <a:r>
              <a:rPr lang="en-US" sz="2400" b="1" i="1" dirty="0" smtClean="0">
                <a:solidFill>
                  <a:srgbClr val="3C3D3E"/>
                </a:solidFill>
                <a:latin typeface="Book Antiqua" panose="02040602050305030304" pitchFamily="18" charset="0"/>
              </a:rPr>
              <a:t>Race/Ethnicity</a:t>
            </a:r>
            <a:endParaRPr lang="en-US" sz="2400" b="1" dirty="0">
              <a:solidFill>
                <a:srgbClr val="3C3D3E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239890" y="152400"/>
            <a:ext cx="4865510" cy="0"/>
          </a:xfrm>
          <a:prstGeom prst="line">
            <a:avLst/>
          </a:prstGeom>
          <a:ln w="38100">
            <a:solidFill>
              <a:srgbClr val="00AF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2320337617"/>
              </p:ext>
            </p:extLst>
          </p:nvPr>
        </p:nvGraphicFramePr>
        <p:xfrm>
          <a:off x="257610" y="1676400"/>
          <a:ext cx="8505389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627986141"/>
              </p:ext>
            </p:extLst>
          </p:nvPr>
        </p:nvGraphicFramePr>
        <p:xfrm>
          <a:off x="6934200" y="304800"/>
          <a:ext cx="1600200" cy="12191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7" name="Rectangle 6"/>
          <p:cNvSpPr/>
          <p:nvPr/>
        </p:nvSpPr>
        <p:spPr>
          <a:xfrm>
            <a:off x="838200" y="5791200"/>
            <a:ext cx="7467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i="1" dirty="0" smtClean="0">
                <a:solidFill>
                  <a:srgbClr val="E34A06"/>
                </a:solidFill>
                <a:latin typeface="Book Antiqua" panose="02040602050305030304" pitchFamily="18" charset="0"/>
                <a:cs typeface="Arial" panose="020B0604020202020204" pitchFamily="34" charset="0"/>
              </a:rPr>
              <a:t>In 2014, the rate of fall-related deaths among males was 1.5x higher than the rate among females.</a:t>
            </a:r>
            <a:endParaRPr lang="en-US" sz="2000" b="1" i="1" dirty="0">
              <a:solidFill>
                <a:srgbClr val="E34A06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324600" y="101024"/>
            <a:ext cx="276870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latin typeface="Arial Narrow" panose="020B0606020202030204" pitchFamily="34" charset="0"/>
              </a:rPr>
              <a:t>Data are preliminary; please do not distribute. </a:t>
            </a:r>
            <a:endParaRPr lang="en-US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0" y="6457890"/>
            <a:ext cx="90168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Arial Narrow" panose="020B0606020202030204" pitchFamily="34" charset="0"/>
              </a:rPr>
              <a:t>Rates are age-adjusted, except for rates by age group.</a:t>
            </a:r>
          </a:p>
          <a:p>
            <a:r>
              <a:rPr lang="en-US" sz="1000" dirty="0" smtClean="0">
                <a:latin typeface="Arial Narrow" panose="020B0606020202030204" pitchFamily="34" charset="0"/>
              </a:rPr>
              <a:t>Source: Registry of Vital Records and Statistics, MA Department of Public Health.  </a:t>
            </a:r>
            <a:endParaRPr lang="en-US" sz="10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3020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324" y="224135"/>
            <a:ext cx="85986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DISPARITIES IN </a:t>
            </a:r>
            <a:r>
              <a:rPr lang="en-US" sz="2400" b="1" u="sng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FATAL</a:t>
            </a:r>
            <a: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 FALL-RELATED </a:t>
            </a:r>
            <a:b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</a:br>
            <a: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INJURIES AMONG ADULTS 65+, 2014</a:t>
            </a:r>
          </a:p>
          <a:p>
            <a:r>
              <a:rPr lang="en-US" sz="2400" b="1" i="1" dirty="0">
                <a:solidFill>
                  <a:srgbClr val="3C3D3E"/>
                </a:solidFill>
                <a:latin typeface="Book Antiqua" panose="02040602050305030304" pitchFamily="18" charset="0"/>
              </a:rPr>
              <a:t>By Sex, Age, and </a:t>
            </a:r>
            <a:r>
              <a:rPr lang="en-US" sz="2400" b="1" i="1" dirty="0" smtClean="0">
                <a:solidFill>
                  <a:srgbClr val="3C3D3E"/>
                </a:solidFill>
                <a:latin typeface="Book Antiqua" panose="02040602050305030304" pitchFamily="18" charset="0"/>
              </a:rPr>
              <a:t>Race/Ethnicity</a:t>
            </a:r>
            <a:endParaRPr lang="en-US" sz="2400" b="1" dirty="0">
              <a:solidFill>
                <a:srgbClr val="3C3D3E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239890" y="152400"/>
            <a:ext cx="4865510" cy="0"/>
          </a:xfrm>
          <a:prstGeom prst="line">
            <a:avLst/>
          </a:prstGeom>
          <a:ln w="38100">
            <a:solidFill>
              <a:srgbClr val="00AF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1531320578"/>
              </p:ext>
            </p:extLst>
          </p:nvPr>
        </p:nvGraphicFramePr>
        <p:xfrm>
          <a:off x="257610" y="1676400"/>
          <a:ext cx="8505389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627986141"/>
              </p:ext>
            </p:extLst>
          </p:nvPr>
        </p:nvGraphicFramePr>
        <p:xfrm>
          <a:off x="6934200" y="304800"/>
          <a:ext cx="1600200" cy="12191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5791200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i="1" dirty="0">
                <a:solidFill>
                  <a:srgbClr val="E34A06"/>
                </a:solidFill>
                <a:latin typeface="Book Antiqua" panose="02040602050305030304" pitchFamily="18" charset="0"/>
                <a:cs typeface="Arial" panose="020B0604020202020204" pitchFamily="34" charset="0"/>
              </a:rPr>
              <a:t>T</a:t>
            </a:r>
            <a:r>
              <a:rPr lang="en-US" sz="2000" b="1" i="1" dirty="0" smtClean="0">
                <a:solidFill>
                  <a:srgbClr val="E34A06"/>
                </a:solidFill>
                <a:latin typeface="Book Antiqua" panose="02040602050305030304" pitchFamily="18" charset="0"/>
                <a:cs typeface="Arial" panose="020B0604020202020204" pitchFamily="34" charset="0"/>
              </a:rPr>
              <a:t>he rate of fall-related deaths among adults 85+ was 3x higher than the rate among those 75-84 and 18x higher than the rate among those 65-74. </a:t>
            </a:r>
            <a:endParaRPr lang="en-US" sz="2000" b="1" i="1" dirty="0">
              <a:solidFill>
                <a:srgbClr val="E34A06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324600" y="101024"/>
            <a:ext cx="276870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latin typeface="Arial Narrow" panose="020B0606020202030204" pitchFamily="34" charset="0"/>
              </a:rPr>
              <a:t>Data are preliminary; please do not distribute. </a:t>
            </a:r>
            <a:endParaRPr lang="en-US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0" y="6457890"/>
            <a:ext cx="90168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Arial Narrow" panose="020B0606020202030204" pitchFamily="34" charset="0"/>
              </a:rPr>
              <a:t>Rates are age-adjusted, except for rates by age group.</a:t>
            </a:r>
          </a:p>
          <a:p>
            <a:r>
              <a:rPr lang="en-US" sz="1000" dirty="0" smtClean="0">
                <a:latin typeface="Arial Narrow" panose="020B0606020202030204" pitchFamily="34" charset="0"/>
              </a:rPr>
              <a:t>Source: Registry of Vital Records and Statistics, MA Department of Public Health.  </a:t>
            </a:r>
            <a:endParaRPr lang="en-US" sz="10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3020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64324" y="224135"/>
            <a:ext cx="85986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BURDEN OF FALL INJURIES AMONG</a:t>
            </a:r>
            <a:b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</a:br>
            <a: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ADULTS 65+</a:t>
            </a:r>
            <a:endParaRPr lang="en-US" sz="2400" b="1" dirty="0">
              <a:solidFill>
                <a:srgbClr val="3C3D3E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239890" y="152400"/>
            <a:ext cx="4484510" cy="0"/>
          </a:xfrm>
          <a:prstGeom prst="line">
            <a:avLst/>
          </a:prstGeom>
          <a:ln w="38100">
            <a:solidFill>
              <a:srgbClr val="00AF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Diagram 12"/>
          <p:cNvGraphicFramePr/>
          <p:nvPr>
            <p:extLst>
              <p:ext uri="{D42A27DB-BD31-4B8C-83A1-F6EECF244321}">
                <p14:modId xmlns:p14="http://schemas.microsoft.com/office/powerpoint/2010/main" val="2834524957"/>
              </p:ext>
            </p:extLst>
          </p:nvPr>
        </p:nvGraphicFramePr>
        <p:xfrm>
          <a:off x="1371600" y="1179923"/>
          <a:ext cx="67818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0" y="6304002"/>
            <a:ext cx="901681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aseline="30000" dirty="0" smtClean="0">
                <a:latin typeface="Arial Narrow" panose="020B0606020202030204" pitchFamily="34" charset="0"/>
              </a:rPr>
              <a:t>1 </a:t>
            </a:r>
            <a:r>
              <a:rPr lang="en-US" sz="1000" dirty="0" smtClean="0">
                <a:latin typeface="Arial Narrow" panose="020B0606020202030204" pitchFamily="34" charset="0"/>
              </a:rPr>
              <a:t>Deaths  are for calendar year 2014. Source: Registry of Vital Records and Statistics, MA Department of Public Health.  </a:t>
            </a:r>
            <a:br>
              <a:rPr lang="en-US" sz="1000" dirty="0" smtClean="0">
                <a:latin typeface="Arial Narrow" panose="020B0606020202030204" pitchFamily="34" charset="0"/>
              </a:rPr>
            </a:br>
            <a:r>
              <a:rPr lang="en-US" sz="1000" baseline="30000" dirty="0" smtClean="0">
                <a:latin typeface="Arial Narrow" panose="020B0606020202030204" pitchFamily="34" charset="0"/>
              </a:rPr>
              <a:t>2 </a:t>
            </a:r>
            <a:r>
              <a:rPr lang="en-US" sz="1000" dirty="0" smtClean="0">
                <a:latin typeface="Arial Narrow" panose="020B0606020202030204" pitchFamily="34" charset="0"/>
              </a:rPr>
              <a:t>Hospital stays and emergency department visits are for fiscal year 2015. Source: MA Inpatient Hospital Discharge, Outpatient Observation Stay, and Emergency Department Discharge Databases, MA Center for Health Information and Analysis. </a:t>
            </a:r>
            <a:endParaRPr lang="en-US" sz="1000" dirty="0">
              <a:latin typeface="Arial Narrow" panose="020B060602020203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 rot="18316978">
            <a:off x="37651" y="3020449"/>
            <a:ext cx="49776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64645D"/>
                </a:solidFill>
                <a:latin typeface="Arial Narrow" panose="020B0606020202030204" pitchFamily="34" charset="0"/>
              </a:rPr>
              <a:t>Number of injuries decreases as injury severity increases</a:t>
            </a:r>
            <a:endParaRPr lang="en-US" i="1" dirty="0">
              <a:solidFill>
                <a:srgbClr val="64645D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1219200" y="1143000"/>
            <a:ext cx="3289207" cy="4648200"/>
          </a:xfrm>
          <a:prstGeom prst="straightConnector1">
            <a:avLst/>
          </a:prstGeom>
          <a:ln w="38100">
            <a:solidFill>
              <a:srgbClr val="64645D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6324600" y="101024"/>
            <a:ext cx="276870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latin typeface="Arial Narrow" panose="020B0606020202030204" pitchFamily="34" charset="0"/>
              </a:rPr>
              <a:t>Data are preliminary; please do not distribute.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095104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324" y="224135"/>
            <a:ext cx="85986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DISPARITIES IN </a:t>
            </a:r>
            <a:r>
              <a:rPr lang="en-US" sz="2400" b="1" u="sng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FATAL</a:t>
            </a:r>
            <a: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 FALL-RELATED </a:t>
            </a:r>
            <a:b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</a:br>
            <a: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INJURIES AMONG ADULTS 65+, 2014</a:t>
            </a:r>
          </a:p>
          <a:p>
            <a:r>
              <a:rPr lang="en-US" sz="2400" b="1" i="1" dirty="0">
                <a:solidFill>
                  <a:srgbClr val="3C3D3E"/>
                </a:solidFill>
                <a:latin typeface="Book Antiqua" panose="02040602050305030304" pitchFamily="18" charset="0"/>
              </a:rPr>
              <a:t>By Sex, Age, and </a:t>
            </a:r>
            <a:r>
              <a:rPr lang="en-US" sz="2400" b="1" i="1" dirty="0" smtClean="0">
                <a:solidFill>
                  <a:srgbClr val="3C3D3E"/>
                </a:solidFill>
                <a:latin typeface="Book Antiqua" panose="02040602050305030304" pitchFamily="18" charset="0"/>
              </a:rPr>
              <a:t>Race/Ethnicity</a:t>
            </a:r>
            <a:endParaRPr lang="en-US" sz="2400" b="1" dirty="0">
              <a:solidFill>
                <a:srgbClr val="3C3D3E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239890" y="152400"/>
            <a:ext cx="4865510" cy="0"/>
          </a:xfrm>
          <a:prstGeom prst="line">
            <a:avLst/>
          </a:prstGeom>
          <a:ln w="38100">
            <a:solidFill>
              <a:srgbClr val="00AF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2236078801"/>
              </p:ext>
            </p:extLst>
          </p:nvPr>
        </p:nvGraphicFramePr>
        <p:xfrm>
          <a:off x="257610" y="1676400"/>
          <a:ext cx="8505389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4259221378"/>
              </p:ext>
            </p:extLst>
          </p:nvPr>
        </p:nvGraphicFramePr>
        <p:xfrm>
          <a:off x="6934200" y="304800"/>
          <a:ext cx="1600200" cy="12191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5791200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i="1" dirty="0" smtClean="0">
                <a:solidFill>
                  <a:srgbClr val="E34A06"/>
                </a:solidFill>
                <a:latin typeface="Book Antiqua" panose="02040602050305030304" pitchFamily="18" charset="0"/>
                <a:cs typeface="Arial" panose="020B0604020202020204" pitchFamily="34" charset="0"/>
              </a:rPr>
              <a:t>White, non-Hispanic residents had the highest rate of fall-related deaths while Hispanic and Black, non-Hispanic residents had the lowest rate.</a:t>
            </a:r>
            <a:endParaRPr lang="en-US" sz="2000" b="1" i="1" dirty="0">
              <a:solidFill>
                <a:srgbClr val="E34A06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324600" y="101024"/>
            <a:ext cx="276870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latin typeface="Arial Narrow" panose="020B0606020202030204" pitchFamily="34" charset="0"/>
              </a:rPr>
              <a:t>Data are preliminary; please do not distribute. </a:t>
            </a:r>
            <a:endParaRPr lang="en-US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0" y="6457890"/>
            <a:ext cx="90168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Arial Narrow" panose="020B0606020202030204" pitchFamily="34" charset="0"/>
              </a:rPr>
              <a:t>Rates are age-adjusted, except for rates by age group.</a:t>
            </a:r>
          </a:p>
          <a:p>
            <a:r>
              <a:rPr lang="en-US" sz="1000" dirty="0" smtClean="0">
                <a:latin typeface="Arial Narrow" panose="020B0606020202030204" pitchFamily="34" charset="0"/>
              </a:rPr>
              <a:t>Source: Registry of Vital Records and Statistics, MA Department of Public Health.  </a:t>
            </a:r>
            <a:endParaRPr lang="en-US" sz="10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0928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324" y="224135"/>
            <a:ext cx="85986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FALLS AMONG OLDER ADULTS: IN SUMMARY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239890" y="152400"/>
            <a:ext cx="5551310" cy="0"/>
          </a:xfrm>
          <a:prstGeom prst="line">
            <a:avLst/>
          </a:prstGeom>
          <a:ln w="38100">
            <a:solidFill>
              <a:srgbClr val="00AF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152400" y="1066800"/>
            <a:ext cx="2743200" cy="2362200"/>
          </a:xfrm>
          <a:prstGeom prst="rect">
            <a:avLst/>
          </a:prstGeom>
          <a:solidFill>
            <a:srgbClr val="2E9F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>
                <a:latin typeface="Arial Narrow" panose="020B0606020202030204" pitchFamily="34" charset="0"/>
              </a:rPr>
              <a:t>Leading cause of injury deaths and hospitalizations among adults ages 65+ in MA.</a:t>
            </a:r>
            <a:endParaRPr lang="en-US" sz="2400" dirty="0">
              <a:latin typeface="Arial Narrow" panose="020B060602020203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52400" y="1066800"/>
            <a:ext cx="642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Franklin Gothic Demi Cond" panose="020B0706030402020204" pitchFamily="34" charset="0"/>
              </a:rPr>
              <a:t>01</a:t>
            </a:r>
            <a:endParaRPr lang="en-US" sz="3600" dirty="0">
              <a:solidFill>
                <a:schemeClr val="bg1"/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200400" y="1106269"/>
            <a:ext cx="6559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Franklin Gothic Demi Cond" panose="020B0706030402020204" pitchFamily="34" charset="0"/>
              </a:rPr>
              <a:t>02</a:t>
            </a:r>
            <a:endParaRPr lang="en-US" sz="3600" dirty="0">
              <a:solidFill>
                <a:schemeClr val="bg1"/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278251" y="1066800"/>
            <a:ext cx="6559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Franklin Gothic Demi Cond" panose="020B0706030402020204" pitchFamily="34" charset="0"/>
              </a:rPr>
              <a:t>03</a:t>
            </a:r>
            <a:endParaRPr lang="en-US" sz="3600" dirty="0">
              <a:solidFill>
                <a:schemeClr val="bg1"/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78211" y="4001869"/>
            <a:ext cx="6599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Franklin Gothic Demi Cond" panose="020B0706030402020204" pitchFamily="34" charset="0"/>
              </a:rPr>
              <a:t>04</a:t>
            </a:r>
            <a:endParaRPr lang="en-US" sz="3600" dirty="0">
              <a:solidFill>
                <a:schemeClr val="bg1"/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200400" y="3962400"/>
            <a:ext cx="6559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Franklin Gothic Demi Cond" panose="020B0706030402020204" pitchFamily="34" charset="0"/>
              </a:rPr>
              <a:t>05</a:t>
            </a:r>
            <a:endParaRPr lang="en-US" sz="3600" dirty="0">
              <a:solidFill>
                <a:schemeClr val="bg1"/>
              </a:solidFill>
              <a:latin typeface="Franklin Gothic Demi Cond" panose="020B07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6596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324" y="224135"/>
            <a:ext cx="85986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FALLS AMONG OLDER ADULTS: IN SUMMARY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239890" y="152400"/>
            <a:ext cx="5551310" cy="0"/>
          </a:xfrm>
          <a:prstGeom prst="line">
            <a:avLst/>
          </a:prstGeom>
          <a:ln w="38100">
            <a:solidFill>
              <a:srgbClr val="00AF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152400" y="1066800"/>
            <a:ext cx="2743200" cy="2362200"/>
          </a:xfrm>
          <a:prstGeom prst="rect">
            <a:avLst/>
          </a:prstGeom>
          <a:solidFill>
            <a:srgbClr val="2E9F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>
                <a:latin typeface="Arial Narrow" panose="020B0606020202030204" pitchFamily="34" charset="0"/>
              </a:rPr>
              <a:t>Leading cause of injury deaths and hospitalizations among adults ages 65+ in MA.</a:t>
            </a:r>
            <a:endParaRPr lang="en-US" sz="2400" dirty="0">
              <a:latin typeface="Arial Narrow" panose="020B0606020202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200400" y="1066800"/>
            <a:ext cx="2743200" cy="2359152"/>
          </a:xfrm>
          <a:prstGeom prst="rect">
            <a:avLst/>
          </a:prstGeom>
          <a:solidFill>
            <a:srgbClr val="8FAB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>
                <a:latin typeface="Arial Narrow" panose="020B0606020202030204" pitchFamily="34" charset="0"/>
              </a:rPr>
              <a:t>Slight increase in ED visits and deaths over last 5 years of available data.</a:t>
            </a:r>
            <a:endParaRPr lang="en-US" dirty="0">
              <a:latin typeface="Arial Narrow" panose="020B060602020203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52400" y="1066800"/>
            <a:ext cx="642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Franklin Gothic Demi Cond" panose="020B0706030402020204" pitchFamily="34" charset="0"/>
              </a:rPr>
              <a:t>01</a:t>
            </a:r>
            <a:endParaRPr lang="en-US" sz="3600" dirty="0">
              <a:solidFill>
                <a:schemeClr val="bg1"/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200400" y="1106269"/>
            <a:ext cx="6559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Franklin Gothic Demi Cond" panose="020B0706030402020204" pitchFamily="34" charset="0"/>
              </a:rPr>
              <a:t>02</a:t>
            </a:r>
            <a:endParaRPr lang="en-US" sz="3600" dirty="0">
              <a:solidFill>
                <a:schemeClr val="bg1"/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278251" y="1066800"/>
            <a:ext cx="6559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Franklin Gothic Demi Cond" panose="020B0706030402020204" pitchFamily="34" charset="0"/>
              </a:rPr>
              <a:t>03</a:t>
            </a:r>
            <a:endParaRPr lang="en-US" sz="3600" dirty="0">
              <a:solidFill>
                <a:schemeClr val="bg1"/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78211" y="4001869"/>
            <a:ext cx="6599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Franklin Gothic Demi Cond" panose="020B0706030402020204" pitchFamily="34" charset="0"/>
              </a:rPr>
              <a:t>04</a:t>
            </a:r>
            <a:endParaRPr lang="en-US" sz="3600" dirty="0">
              <a:solidFill>
                <a:schemeClr val="bg1"/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200400" y="3962400"/>
            <a:ext cx="6559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Franklin Gothic Demi Cond" panose="020B0706030402020204" pitchFamily="34" charset="0"/>
              </a:rPr>
              <a:t>05</a:t>
            </a:r>
            <a:endParaRPr lang="en-US" sz="3600" dirty="0">
              <a:solidFill>
                <a:schemeClr val="bg1"/>
              </a:solidFill>
              <a:latin typeface="Franklin Gothic Demi Cond" panose="020B07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5369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324" y="224135"/>
            <a:ext cx="85986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FALLS AMONG OLDER ADULTS: IN SUMMARY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239890" y="152400"/>
            <a:ext cx="5551310" cy="0"/>
          </a:xfrm>
          <a:prstGeom prst="line">
            <a:avLst/>
          </a:prstGeom>
          <a:ln w="38100">
            <a:solidFill>
              <a:srgbClr val="00AF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152400" y="1066800"/>
            <a:ext cx="2743200" cy="2362200"/>
          </a:xfrm>
          <a:prstGeom prst="rect">
            <a:avLst/>
          </a:prstGeom>
          <a:solidFill>
            <a:srgbClr val="2E9F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>
                <a:latin typeface="Arial Narrow" panose="020B0606020202030204" pitchFamily="34" charset="0"/>
              </a:rPr>
              <a:t>Leading cause of injury deaths and hospitalizations among adults ages 65+ in MA.</a:t>
            </a:r>
            <a:endParaRPr lang="en-US" sz="2400" dirty="0">
              <a:latin typeface="Arial Narrow" panose="020B0606020202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200400" y="1066800"/>
            <a:ext cx="2743200" cy="2359152"/>
          </a:xfrm>
          <a:prstGeom prst="rect">
            <a:avLst/>
          </a:prstGeom>
          <a:solidFill>
            <a:srgbClr val="8FAB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>
                <a:latin typeface="Arial Narrow" panose="020B0606020202030204" pitchFamily="34" charset="0"/>
              </a:rPr>
              <a:t>Slight increase in ED visits and deaths over last 5 years of available data.</a:t>
            </a:r>
            <a:endParaRPr lang="en-US" dirty="0">
              <a:latin typeface="Arial Narrow" panose="020B060602020203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248400" y="1069848"/>
            <a:ext cx="2743200" cy="2359152"/>
          </a:xfrm>
          <a:prstGeom prst="rect">
            <a:avLst/>
          </a:prstGeom>
          <a:solidFill>
            <a:srgbClr val="00AF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>
                <a:latin typeface="Arial Narrow" panose="020B0606020202030204" pitchFamily="34" charset="0"/>
              </a:rPr>
              <a:t>ED visits, hospital stays, and deaths increase as age increases.</a:t>
            </a:r>
            <a:endParaRPr lang="en-US" sz="2400" dirty="0">
              <a:latin typeface="Arial Narrow" panose="020B060602020203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52400" y="1066800"/>
            <a:ext cx="642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Franklin Gothic Demi Cond" panose="020B0706030402020204" pitchFamily="34" charset="0"/>
              </a:rPr>
              <a:t>01</a:t>
            </a:r>
            <a:endParaRPr lang="en-US" sz="3600" dirty="0">
              <a:solidFill>
                <a:schemeClr val="bg1"/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200400" y="1106269"/>
            <a:ext cx="6559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Franklin Gothic Demi Cond" panose="020B0706030402020204" pitchFamily="34" charset="0"/>
              </a:rPr>
              <a:t>02</a:t>
            </a:r>
            <a:endParaRPr lang="en-US" sz="3600" dirty="0">
              <a:solidFill>
                <a:schemeClr val="bg1"/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278251" y="1066800"/>
            <a:ext cx="6559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Franklin Gothic Demi Cond" panose="020B0706030402020204" pitchFamily="34" charset="0"/>
              </a:rPr>
              <a:t>03</a:t>
            </a:r>
            <a:endParaRPr lang="en-US" sz="3600" dirty="0">
              <a:solidFill>
                <a:schemeClr val="bg1"/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78211" y="4001869"/>
            <a:ext cx="6599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Franklin Gothic Demi Cond" panose="020B0706030402020204" pitchFamily="34" charset="0"/>
              </a:rPr>
              <a:t>04</a:t>
            </a:r>
            <a:endParaRPr lang="en-US" sz="3600" dirty="0">
              <a:solidFill>
                <a:schemeClr val="bg1"/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200400" y="3962400"/>
            <a:ext cx="6559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Franklin Gothic Demi Cond" panose="020B0706030402020204" pitchFamily="34" charset="0"/>
              </a:rPr>
              <a:t>05</a:t>
            </a:r>
            <a:endParaRPr lang="en-US" sz="3600" dirty="0">
              <a:solidFill>
                <a:schemeClr val="bg1"/>
              </a:solidFill>
              <a:latin typeface="Franklin Gothic Demi Cond" panose="020B07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5369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324" y="224135"/>
            <a:ext cx="85986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FALLS AMONG OLDER ADULTS: IN SUMMARY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239890" y="152400"/>
            <a:ext cx="5551310" cy="0"/>
          </a:xfrm>
          <a:prstGeom prst="line">
            <a:avLst/>
          </a:prstGeom>
          <a:ln w="38100">
            <a:solidFill>
              <a:srgbClr val="00AF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152400" y="1066800"/>
            <a:ext cx="2743200" cy="2362200"/>
          </a:xfrm>
          <a:prstGeom prst="rect">
            <a:avLst/>
          </a:prstGeom>
          <a:solidFill>
            <a:srgbClr val="2E9F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>
                <a:latin typeface="Arial Narrow" panose="020B0606020202030204" pitchFamily="34" charset="0"/>
              </a:rPr>
              <a:t>Leading cause of injury deaths and hospitalizations among adults ages 65+ in MA.</a:t>
            </a:r>
            <a:endParaRPr lang="en-US" sz="2400" dirty="0">
              <a:latin typeface="Arial Narrow" panose="020B0606020202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2400" y="3965448"/>
            <a:ext cx="2743200" cy="2359152"/>
          </a:xfrm>
          <a:prstGeom prst="rect">
            <a:avLst/>
          </a:prstGeom>
          <a:solidFill>
            <a:srgbClr val="0099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>
                <a:latin typeface="Arial Narrow" panose="020B0606020202030204" pitchFamily="34" charset="0"/>
              </a:rPr>
              <a:t>Nonfatal and fatal injuries higher among older age groups and White residents.</a:t>
            </a:r>
            <a:endParaRPr lang="en-US" sz="2400" dirty="0">
              <a:latin typeface="Arial Narrow" panose="020B0606020202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200400" y="1066800"/>
            <a:ext cx="2743200" cy="2359152"/>
          </a:xfrm>
          <a:prstGeom prst="rect">
            <a:avLst/>
          </a:prstGeom>
          <a:solidFill>
            <a:srgbClr val="8FAB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>
                <a:latin typeface="Arial Narrow" panose="020B0606020202030204" pitchFamily="34" charset="0"/>
              </a:rPr>
              <a:t>Slight increase in ED visits and deaths over last 5 years of available data.</a:t>
            </a:r>
            <a:endParaRPr lang="en-US" dirty="0">
              <a:latin typeface="Arial Narrow" panose="020B060602020203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248400" y="1069848"/>
            <a:ext cx="2743200" cy="2359152"/>
          </a:xfrm>
          <a:prstGeom prst="rect">
            <a:avLst/>
          </a:prstGeom>
          <a:solidFill>
            <a:srgbClr val="00AF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>
                <a:latin typeface="Arial Narrow" panose="020B0606020202030204" pitchFamily="34" charset="0"/>
              </a:rPr>
              <a:t>ED visits, hospital stays, and deaths increase as age increases.</a:t>
            </a:r>
            <a:endParaRPr lang="en-US" sz="2400" dirty="0">
              <a:latin typeface="Arial Narrow" panose="020B060602020203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52400" y="1066800"/>
            <a:ext cx="642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Franklin Gothic Demi Cond" panose="020B0706030402020204" pitchFamily="34" charset="0"/>
              </a:rPr>
              <a:t>01</a:t>
            </a:r>
            <a:endParaRPr lang="en-US" sz="3600" dirty="0">
              <a:solidFill>
                <a:schemeClr val="bg1"/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200400" y="1106269"/>
            <a:ext cx="6559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Franklin Gothic Demi Cond" panose="020B0706030402020204" pitchFamily="34" charset="0"/>
              </a:rPr>
              <a:t>02</a:t>
            </a:r>
            <a:endParaRPr lang="en-US" sz="3600" dirty="0">
              <a:solidFill>
                <a:schemeClr val="bg1"/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278251" y="1066800"/>
            <a:ext cx="6559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Franklin Gothic Demi Cond" panose="020B0706030402020204" pitchFamily="34" charset="0"/>
              </a:rPr>
              <a:t>03</a:t>
            </a:r>
            <a:endParaRPr lang="en-US" sz="3600" dirty="0">
              <a:solidFill>
                <a:schemeClr val="bg1"/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78211" y="4001869"/>
            <a:ext cx="6599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Franklin Gothic Demi Cond" panose="020B0706030402020204" pitchFamily="34" charset="0"/>
              </a:rPr>
              <a:t>04</a:t>
            </a:r>
            <a:endParaRPr lang="en-US" sz="3600" dirty="0">
              <a:solidFill>
                <a:schemeClr val="bg1"/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200400" y="3962400"/>
            <a:ext cx="6559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Franklin Gothic Demi Cond" panose="020B0706030402020204" pitchFamily="34" charset="0"/>
              </a:rPr>
              <a:t>05</a:t>
            </a:r>
            <a:endParaRPr lang="en-US" sz="3600" dirty="0">
              <a:solidFill>
                <a:schemeClr val="bg1"/>
              </a:solidFill>
              <a:latin typeface="Franklin Gothic Demi Cond" panose="020B07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5369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324" y="224135"/>
            <a:ext cx="85986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FALLS AMONG OLDER ADULTS: IN SUMMARY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239890" y="152400"/>
            <a:ext cx="5551310" cy="0"/>
          </a:xfrm>
          <a:prstGeom prst="line">
            <a:avLst/>
          </a:prstGeom>
          <a:ln w="38100">
            <a:solidFill>
              <a:srgbClr val="00AF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152400" y="1066800"/>
            <a:ext cx="2743200" cy="2362200"/>
          </a:xfrm>
          <a:prstGeom prst="rect">
            <a:avLst/>
          </a:prstGeom>
          <a:solidFill>
            <a:srgbClr val="2E9F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>
                <a:latin typeface="Arial Narrow" panose="020B0606020202030204" pitchFamily="34" charset="0"/>
              </a:rPr>
              <a:t>Leading cause of injury deaths and hospitalizations among adults ages 65+ in MA.</a:t>
            </a:r>
            <a:endParaRPr lang="en-US" sz="2400" dirty="0">
              <a:latin typeface="Arial Narrow" panose="020B0606020202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00400" y="3962400"/>
            <a:ext cx="2743200" cy="2359152"/>
          </a:xfrm>
          <a:prstGeom prst="rect">
            <a:avLst/>
          </a:prstGeom>
          <a:solidFill>
            <a:srgbClr val="E7B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>
                <a:latin typeface="Arial Narrow" panose="020B0606020202030204" pitchFamily="34" charset="0"/>
              </a:rPr>
              <a:t>Nonfatal injuries higher among females while fatal injuries higher among males.</a:t>
            </a:r>
            <a:endParaRPr lang="en-US" sz="2400" dirty="0">
              <a:latin typeface="Arial Narrow" panose="020B0606020202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2400" y="3965448"/>
            <a:ext cx="2743200" cy="2359152"/>
          </a:xfrm>
          <a:prstGeom prst="rect">
            <a:avLst/>
          </a:prstGeom>
          <a:solidFill>
            <a:srgbClr val="0099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>
                <a:latin typeface="Arial Narrow" panose="020B0606020202030204" pitchFamily="34" charset="0"/>
              </a:rPr>
              <a:t>Nonfatal and fatal injuries higher among older age groups and White residents.</a:t>
            </a:r>
            <a:endParaRPr lang="en-US" sz="2400" dirty="0">
              <a:latin typeface="Arial Narrow" panose="020B0606020202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200400" y="1066800"/>
            <a:ext cx="2743200" cy="2359152"/>
          </a:xfrm>
          <a:prstGeom prst="rect">
            <a:avLst/>
          </a:prstGeom>
          <a:solidFill>
            <a:srgbClr val="8FAB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>
                <a:latin typeface="Arial Narrow" panose="020B0606020202030204" pitchFamily="34" charset="0"/>
              </a:rPr>
              <a:t>Slight increase in ED visits and deaths over last 5 years of available data.</a:t>
            </a:r>
            <a:endParaRPr lang="en-US" dirty="0">
              <a:latin typeface="Arial Narrow" panose="020B060602020203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248400" y="1069848"/>
            <a:ext cx="2743200" cy="2359152"/>
          </a:xfrm>
          <a:prstGeom prst="rect">
            <a:avLst/>
          </a:prstGeom>
          <a:solidFill>
            <a:srgbClr val="00AF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>
                <a:latin typeface="Arial Narrow" panose="020B0606020202030204" pitchFamily="34" charset="0"/>
              </a:rPr>
              <a:t>ED visits, hospital stays, and deaths increase as age increases.</a:t>
            </a:r>
            <a:endParaRPr lang="en-US" sz="2400" dirty="0">
              <a:latin typeface="Arial Narrow" panose="020B060602020203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52400" y="1066800"/>
            <a:ext cx="642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Franklin Gothic Demi Cond" panose="020B0706030402020204" pitchFamily="34" charset="0"/>
              </a:rPr>
              <a:t>01</a:t>
            </a:r>
            <a:endParaRPr lang="en-US" sz="3600" dirty="0">
              <a:solidFill>
                <a:schemeClr val="bg1"/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200400" y="1106269"/>
            <a:ext cx="6559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Franklin Gothic Demi Cond" panose="020B0706030402020204" pitchFamily="34" charset="0"/>
              </a:rPr>
              <a:t>02</a:t>
            </a:r>
            <a:endParaRPr lang="en-US" sz="3600" dirty="0">
              <a:solidFill>
                <a:schemeClr val="bg1"/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278251" y="1066800"/>
            <a:ext cx="6559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Franklin Gothic Demi Cond" panose="020B0706030402020204" pitchFamily="34" charset="0"/>
              </a:rPr>
              <a:t>03</a:t>
            </a:r>
            <a:endParaRPr lang="en-US" sz="3600" dirty="0">
              <a:solidFill>
                <a:schemeClr val="bg1"/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78211" y="4001869"/>
            <a:ext cx="6599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Franklin Gothic Demi Cond" panose="020B0706030402020204" pitchFamily="34" charset="0"/>
              </a:rPr>
              <a:t>04</a:t>
            </a:r>
            <a:endParaRPr lang="en-US" sz="3600" dirty="0">
              <a:solidFill>
                <a:schemeClr val="bg1"/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200400" y="3962400"/>
            <a:ext cx="6559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Franklin Gothic Demi Cond" panose="020B0706030402020204" pitchFamily="34" charset="0"/>
              </a:rPr>
              <a:t>05</a:t>
            </a:r>
            <a:endParaRPr lang="en-US" sz="3600" dirty="0">
              <a:solidFill>
                <a:schemeClr val="bg1"/>
              </a:solidFill>
              <a:latin typeface="Franklin Gothic Demi Cond" panose="020B07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5369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324" y="224135"/>
            <a:ext cx="85986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NEXT STEPS IN DATA ANALYSIS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239890" y="152400"/>
            <a:ext cx="3874910" cy="0"/>
          </a:xfrm>
          <a:prstGeom prst="line">
            <a:avLst/>
          </a:prstGeom>
          <a:ln w="38100">
            <a:solidFill>
              <a:srgbClr val="00AF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/>
          <p:cNvGrpSpPr/>
          <p:nvPr/>
        </p:nvGrpSpPr>
        <p:grpSpPr>
          <a:xfrm>
            <a:off x="432816" y="990600"/>
            <a:ext cx="7491984" cy="5410200"/>
            <a:chOff x="432816" y="1219200"/>
            <a:chExt cx="7491984" cy="5410200"/>
          </a:xfrm>
        </p:grpSpPr>
        <p:sp>
          <p:nvSpPr>
            <p:cNvPr id="4" name="TextBox 3"/>
            <p:cNvSpPr txBox="1"/>
            <p:nvPr/>
          </p:nvSpPr>
          <p:spPr>
            <a:xfrm>
              <a:off x="1600200" y="1219200"/>
              <a:ext cx="6324600" cy="53553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>
                  <a:solidFill>
                    <a:srgbClr val="3C3D3E"/>
                  </a:solidFill>
                  <a:latin typeface="Arial Narrow" panose="020B0606020202030204" pitchFamily="34" charset="0"/>
                </a:rPr>
                <a:t>Length of hospital stay</a:t>
              </a:r>
            </a:p>
            <a:p>
              <a:pPr>
                <a:spcBef>
                  <a:spcPts val="3600"/>
                </a:spcBef>
              </a:pPr>
              <a:r>
                <a:rPr lang="en-US" sz="3200" dirty="0" smtClean="0">
                  <a:solidFill>
                    <a:srgbClr val="3C3D3E"/>
                  </a:solidFill>
                  <a:latin typeface="Arial Narrow" panose="020B0606020202030204" pitchFamily="34" charset="0"/>
                </a:rPr>
                <a:t>Discharges to skilled nursing facility</a:t>
              </a:r>
            </a:p>
            <a:p>
              <a:pPr>
                <a:spcBef>
                  <a:spcPts val="3600"/>
                </a:spcBef>
              </a:pPr>
              <a:r>
                <a:rPr lang="en-US" sz="3200" dirty="0" smtClean="0">
                  <a:solidFill>
                    <a:srgbClr val="3C3D3E"/>
                  </a:solidFill>
                  <a:latin typeface="Arial Narrow" panose="020B0606020202030204" pitchFamily="34" charset="0"/>
                </a:rPr>
                <a:t>Projected costs (costs to Medicare)</a:t>
              </a:r>
            </a:p>
            <a:p>
              <a:pPr>
                <a:spcBef>
                  <a:spcPts val="3600"/>
                </a:spcBef>
              </a:pPr>
              <a:r>
                <a:rPr lang="en-US" sz="3200" dirty="0" smtClean="0">
                  <a:solidFill>
                    <a:srgbClr val="3C3D3E"/>
                  </a:solidFill>
                  <a:latin typeface="Arial Narrow" panose="020B0606020202030204" pitchFamily="34" charset="0"/>
                </a:rPr>
                <a:t>Location/circumstances of fall</a:t>
              </a:r>
            </a:p>
            <a:p>
              <a:pPr>
                <a:spcBef>
                  <a:spcPts val="3600"/>
                </a:spcBef>
              </a:pPr>
              <a:r>
                <a:rPr lang="en-US" sz="3200" dirty="0" smtClean="0">
                  <a:solidFill>
                    <a:srgbClr val="3C3D3E"/>
                  </a:solidFill>
                  <a:latin typeface="Arial Narrow" panose="020B0606020202030204" pitchFamily="34" charset="0"/>
                </a:rPr>
                <a:t>Survey data (BRFSS)</a:t>
              </a:r>
            </a:p>
            <a:p>
              <a:pPr>
                <a:spcBef>
                  <a:spcPts val="3600"/>
                </a:spcBef>
              </a:pPr>
              <a:r>
                <a:rPr lang="en-US" sz="3200" dirty="0" smtClean="0">
                  <a:solidFill>
                    <a:srgbClr val="3C3D3E"/>
                  </a:solidFill>
                  <a:latin typeface="Arial Narrow" panose="020B0606020202030204" pitchFamily="34" charset="0"/>
                </a:rPr>
                <a:t>Other suggestions?</a:t>
              </a:r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435380" y="1219200"/>
              <a:ext cx="783820" cy="762000"/>
              <a:chOff x="381000" y="2743200"/>
              <a:chExt cx="1600200" cy="1676400"/>
            </a:xfrm>
          </p:grpSpPr>
          <p:sp>
            <p:nvSpPr>
              <p:cNvPr id="6" name="Oval 5"/>
              <p:cNvSpPr/>
              <p:nvPr/>
            </p:nvSpPr>
            <p:spPr>
              <a:xfrm>
                <a:off x="381000" y="2743200"/>
                <a:ext cx="1600200" cy="1676400"/>
              </a:xfrm>
              <a:prstGeom prst="ellipse">
                <a:avLst/>
              </a:prstGeom>
              <a:solidFill>
                <a:srgbClr val="00AFB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7" name="Picture 3" descr="C:\Users\LKersanske\AppData\Local\Temp\calendar.png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9988" y="2948416"/>
                <a:ext cx="1036078" cy="116353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9" name="Group 8"/>
            <p:cNvGrpSpPr/>
            <p:nvPr/>
          </p:nvGrpSpPr>
          <p:grpSpPr>
            <a:xfrm>
              <a:off x="435380" y="3048000"/>
              <a:ext cx="786384" cy="758952"/>
              <a:chOff x="76200" y="2438400"/>
              <a:chExt cx="1115568" cy="1143000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76200" y="2438400"/>
                <a:ext cx="1115568" cy="1143000"/>
              </a:xfrm>
              <a:prstGeom prst="ellipse">
                <a:avLst/>
              </a:prstGeom>
              <a:solidFill>
                <a:srgbClr val="00AFB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026" name="Picture 2" descr="C:\Users\LKersanske\AppData\Local\Temp\money.png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9007" y="2590801"/>
                <a:ext cx="621974" cy="8232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3" name="Group 12"/>
            <p:cNvGrpSpPr/>
            <p:nvPr/>
          </p:nvGrpSpPr>
          <p:grpSpPr>
            <a:xfrm>
              <a:off x="432816" y="2136648"/>
              <a:ext cx="786384" cy="758952"/>
              <a:chOff x="76200" y="5105400"/>
              <a:chExt cx="1115568" cy="1143000"/>
            </a:xfrm>
          </p:grpSpPr>
          <p:sp>
            <p:nvSpPr>
              <p:cNvPr id="11" name="Oval 10"/>
              <p:cNvSpPr/>
              <p:nvPr/>
            </p:nvSpPr>
            <p:spPr>
              <a:xfrm>
                <a:off x="76200" y="5105400"/>
                <a:ext cx="1115568" cy="1143000"/>
              </a:xfrm>
              <a:prstGeom prst="ellipse">
                <a:avLst/>
              </a:prstGeom>
              <a:solidFill>
                <a:srgbClr val="00AFB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028" name="Picture 4" descr="C:\Users\LKersanske\AppData\Local\Temp\health.png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4800" y="5257800"/>
                <a:ext cx="621974" cy="76097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5" name="Group 14"/>
            <p:cNvGrpSpPr/>
            <p:nvPr/>
          </p:nvGrpSpPr>
          <p:grpSpPr>
            <a:xfrm>
              <a:off x="432816" y="4956048"/>
              <a:ext cx="786384" cy="758952"/>
              <a:chOff x="2362200" y="5485086"/>
              <a:chExt cx="1115568" cy="1143000"/>
            </a:xfrm>
          </p:grpSpPr>
          <p:sp>
            <p:nvSpPr>
              <p:cNvPr id="14" name="Oval 13"/>
              <p:cNvSpPr/>
              <p:nvPr/>
            </p:nvSpPr>
            <p:spPr>
              <a:xfrm>
                <a:off x="2362200" y="5485086"/>
                <a:ext cx="1115568" cy="1143000"/>
              </a:xfrm>
              <a:prstGeom prst="ellipse">
                <a:avLst/>
              </a:prstGeom>
              <a:solidFill>
                <a:srgbClr val="00AFB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029" name="Picture 5" descr="C:\Users\LKersanske\AppData\Local\Temp\presentation.png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77078" y="5638800"/>
                <a:ext cx="699522" cy="77486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2" name="Group 11"/>
            <p:cNvGrpSpPr/>
            <p:nvPr/>
          </p:nvGrpSpPr>
          <p:grpSpPr>
            <a:xfrm>
              <a:off x="432816" y="3965448"/>
              <a:ext cx="786384" cy="758952"/>
              <a:chOff x="76200" y="3733800"/>
              <a:chExt cx="1115568" cy="1143000"/>
            </a:xfrm>
          </p:grpSpPr>
          <p:sp>
            <p:nvSpPr>
              <p:cNvPr id="10" name="Oval 9"/>
              <p:cNvSpPr/>
              <p:nvPr/>
            </p:nvSpPr>
            <p:spPr>
              <a:xfrm>
                <a:off x="76200" y="3733800"/>
                <a:ext cx="1115568" cy="1143000"/>
              </a:xfrm>
              <a:prstGeom prst="ellipse">
                <a:avLst/>
              </a:prstGeom>
              <a:solidFill>
                <a:srgbClr val="00AFB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030" name="Picture 6" descr="C:\Users\LKersanske\AppData\Local\Temp\walking.png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3619" y="3897816"/>
                <a:ext cx="530781" cy="79932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25" name="Oval 24"/>
            <p:cNvSpPr/>
            <p:nvPr/>
          </p:nvSpPr>
          <p:spPr>
            <a:xfrm>
              <a:off x="432819" y="5870448"/>
              <a:ext cx="786385" cy="758952"/>
            </a:xfrm>
            <a:prstGeom prst="ellipse">
              <a:avLst/>
            </a:prstGeom>
            <a:solidFill>
              <a:srgbClr val="00AF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 smtClean="0">
                  <a:solidFill>
                    <a:schemeClr val="bg1"/>
                  </a:solidFill>
                  <a:latin typeface="Franklin Gothic Demi Cond" panose="020B0706030402020204" pitchFamily="34" charset="0"/>
                </a:rPr>
                <a:t>?</a:t>
              </a:r>
              <a:endParaRPr lang="en-US" sz="2400" b="1" dirty="0">
                <a:solidFill>
                  <a:schemeClr val="bg1"/>
                </a:solidFill>
                <a:latin typeface="Franklin Gothic Demi Cond" panose="020B07060304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82216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476154" y="2875240"/>
            <a:ext cx="1114646" cy="1143000"/>
          </a:xfrm>
          <a:prstGeom prst="ellipse">
            <a:avLst/>
          </a:prstGeom>
          <a:solidFill>
            <a:srgbClr val="00AF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667000" y="3124200"/>
            <a:ext cx="5162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3C3D3E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laura.kersanske@state.ma.us</a:t>
            </a:r>
            <a:endParaRPr lang="en-US" sz="3600" dirty="0">
              <a:solidFill>
                <a:srgbClr val="3C3D3E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LKersanske\AppData\Local\Temp\email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8488" y="3145536"/>
            <a:ext cx="827217" cy="548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301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64324" y="224135"/>
            <a:ext cx="85986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BURDEN OF FALL INJURIES AMONG</a:t>
            </a:r>
            <a:b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</a:br>
            <a: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ADULTS 65+</a:t>
            </a:r>
            <a:endParaRPr lang="en-US" sz="2400" b="1" dirty="0">
              <a:solidFill>
                <a:srgbClr val="3C3D3E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239890" y="152400"/>
            <a:ext cx="4484510" cy="0"/>
          </a:xfrm>
          <a:prstGeom prst="line">
            <a:avLst/>
          </a:prstGeom>
          <a:ln w="38100">
            <a:solidFill>
              <a:srgbClr val="00AF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Diagram 12"/>
          <p:cNvGraphicFramePr/>
          <p:nvPr>
            <p:extLst>
              <p:ext uri="{D42A27DB-BD31-4B8C-83A1-F6EECF244321}">
                <p14:modId xmlns:p14="http://schemas.microsoft.com/office/powerpoint/2010/main" val="762314411"/>
              </p:ext>
            </p:extLst>
          </p:nvPr>
        </p:nvGraphicFramePr>
        <p:xfrm>
          <a:off x="1371600" y="1179923"/>
          <a:ext cx="67818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0" y="6304002"/>
            <a:ext cx="901681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aseline="30000" dirty="0" smtClean="0">
                <a:latin typeface="Arial Narrow" panose="020B0606020202030204" pitchFamily="34" charset="0"/>
              </a:rPr>
              <a:t>1 </a:t>
            </a:r>
            <a:r>
              <a:rPr lang="en-US" sz="1000" dirty="0" smtClean="0">
                <a:latin typeface="Arial Narrow" panose="020B0606020202030204" pitchFamily="34" charset="0"/>
              </a:rPr>
              <a:t>Deaths  are for calendar year 2014. Source: Registry of Vital Records and Statistics, MA Department of Public Health.  </a:t>
            </a:r>
            <a:br>
              <a:rPr lang="en-US" sz="1000" dirty="0" smtClean="0">
                <a:latin typeface="Arial Narrow" panose="020B0606020202030204" pitchFamily="34" charset="0"/>
              </a:rPr>
            </a:br>
            <a:r>
              <a:rPr lang="en-US" sz="1000" baseline="30000" dirty="0" smtClean="0">
                <a:latin typeface="Arial Narrow" panose="020B0606020202030204" pitchFamily="34" charset="0"/>
              </a:rPr>
              <a:t>2 </a:t>
            </a:r>
            <a:r>
              <a:rPr lang="en-US" sz="1000" dirty="0" smtClean="0">
                <a:latin typeface="Arial Narrow" panose="020B0606020202030204" pitchFamily="34" charset="0"/>
              </a:rPr>
              <a:t>Hospital stays and emergency department visits are for fiscal year 2015. Source: MA Inpatient Hospital Discharge, Outpatient Observation Stay, and Emergency Department Discharge Databases, MA Center for Health Information and Analysis. </a:t>
            </a:r>
            <a:endParaRPr lang="en-US" sz="1000" dirty="0">
              <a:latin typeface="Arial Narrow" panose="020B0606020202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324600" y="101024"/>
            <a:ext cx="276870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latin typeface="Arial Narrow" panose="020B0606020202030204" pitchFamily="34" charset="0"/>
              </a:rPr>
              <a:t>Data are preliminary; please do not distribute.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690475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64324" y="224135"/>
            <a:ext cx="85986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BURDEN OF FALL INJURIES AMONG</a:t>
            </a:r>
            <a:b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</a:br>
            <a: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ADULTS 65+</a:t>
            </a:r>
            <a:endParaRPr lang="en-US" sz="2400" b="1" dirty="0">
              <a:solidFill>
                <a:srgbClr val="3C3D3E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239890" y="152400"/>
            <a:ext cx="4484510" cy="0"/>
          </a:xfrm>
          <a:prstGeom prst="line">
            <a:avLst/>
          </a:prstGeom>
          <a:ln w="38100">
            <a:solidFill>
              <a:srgbClr val="00AF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Diagram 12"/>
          <p:cNvGraphicFramePr/>
          <p:nvPr>
            <p:extLst>
              <p:ext uri="{D42A27DB-BD31-4B8C-83A1-F6EECF244321}">
                <p14:modId xmlns:p14="http://schemas.microsoft.com/office/powerpoint/2010/main" val="1689073605"/>
              </p:ext>
            </p:extLst>
          </p:nvPr>
        </p:nvGraphicFramePr>
        <p:xfrm>
          <a:off x="1371600" y="1179923"/>
          <a:ext cx="67818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0" y="6304002"/>
            <a:ext cx="901681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aseline="30000" dirty="0" smtClean="0">
                <a:latin typeface="Arial Narrow" panose="020B0606020202030204" pitchFamily="34" charset="0"/>
              </a:rPr>
              <a:t>1 </a:t>
            </a:r>
            <a:r>
              <a:rPr lang="en-US" sz="1000" dirty="0" smtClean="0">
                <a:latin typeface="Arial Narrow" panose="020B0606020202030204" pitchFamily="34" charset="0"/>
              </a:rPr>
              <a:t>Deaths  are for calendar year 2014. Source: Registry of Vital Records and Statistics, MA Department of Public Health.  </a:t>
            </a:r>
            <a:br>
              <a:rPr lang="en-US" sz="1000" dirty="0" smtClean="0">
                <a:latin typeface="Arial Narrow" panose="020B0606020202030204" pitchFamily="34" charset="0"/>
              </a:rPr>
            </a:br>
            <a:r>
              <a:rPr lang="en-US" sz="1000" baseline="30000" dirty="0" smtClean="0">
                <a:latin typeface="Arial Narrow" panose="020B0606020202030204" pitchFamily="34" charset="0"/>
              </a:rPr>
              <a:t>2 </a:t>
            </a:r>
            <a:r>
              <a:rPr lang="en-US" sz="1000" dirty="0" smtClean="0">
                <a:latin typeface="Arial Narrow" panose="020B0606020202030204" pitchFamily="34" charset="0"/>
              </a:rPr>
              <a:t>Hospital stays and emergency department visits are for fiscal year 2015. Source: MA Inpatient Hospital Discharge, Outpatient Observation Stay, and Emergency Department Discharge Databases, MA Center for Health Information and Analysis. </a:t>
            </a:r>
            <a:endParaRPr lang="en-US" sz="1000" dirty="0">
              <a:latin typeface="Arial Narrow" panose="020B0606020202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324600" y="101024"/>
            <a:ext cx="276870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latin typeface="Arial Narrow" panose="020B0606020202030204" pitchFamily="34" charset="0"/>
              </a:rPr>
              <a:t>Data are preliminary; please do not distribute.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690475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64324" y="224135"/>
            <a:ext cx="85986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BURDEN OF FALL INJURIES AMONG</a:t>
            </a:r>
            <a:b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</a:br>
            <a: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ADULTS 65+</a:t>
            </a:r>
            <a:endParaRPr lang="en-US" sz="2400" b="1" dirty="0">
              <a:solidFill>
                <a:srgbClr val="3C3D3E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239890" y="152400"/>
            <a:ext cx="4484510" cy="0"/>
          </a:xfrm>
          <a:prstGeom prst="line">
            <a:avLst/>
          </a:prstGeom>
          <a:ln w="38100">
            <a:solidFill>
              <a:srgbClr val="00AF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Diagram 12"/>
          <p:cNvGraphicFramePr/>
          <p:nvPr>
            <p:extLst>
              <p:ext uri="{D42A27DB-BD31-4B8C-83A1-F6EECF244321}">
                <p14:modId xmlns:p14="http://schemas.microsoft.com/office/powerpoint/2010/main" val="2483368747"/>
              </p:ext>
            </p:extLst>
          </p:nvPr>
        </p:nvGraphicFramePr>
        <p:xfrm>
          <a:off x="1371600" y="1179923"/>
          <a:ext cx="67818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0" y="6304002"/>
            <a:ext cx="901681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aseline="30000" dirty="0" smtClean="0">
                <a:latin typeface="Arial Narrow" panose="020B0606020202030204" pitchFamily="34" charset="0"/>
              </a:rPr>
              <a:t>1 </a:t>
            </a:r>
            <a:r>
              <a:rPr lang="en-US" sz="1000" dirty="0" smtClean="0">
                <a:latin typeface="Arial Narrow" panose="020B0606020202030204" pitchFamily="34" charset="0"/>
              </a:rPr>
              <a:t>Deaths  are for calendar year 2014. Source: Registry of Vital Records and Statistics, MA Department of Public Health.  </a:t>
            </a:r>
            <a:br>
              <a:rPr lang="en-US" sz="1000" dirty="0" smtClean="0">
                <a:latin typeface="Arial Narrow" panose="020B0606020202030204" pitchFamily="34" charset="0"/>
              </a:rPr>
            </a:br>
            <a:r>
              <a:rPr lang="en-US" sz="1000" baseline="30000" dirty="0" smtClean="0">
                <a:latin typeface="Arial Narrow" panose="020B0606020202030204" pitchFamily="34" charset="0"/>
              </a:rPr>
              <a:t>2 </a:t>
            </a:r>
            <a:r>
              <a:rPr lang="en-US" sz="1000" dirty="0" smtClean="0">
                <a:latin typeface="Arial Narrow" panose="020B0606020202030204" pitchFamily="34" charset="0"/>
              </a:rPr>
              <a:t>Hospital stays and emergency department visits are for fiscal year 2015. Source: MA Inpatient Hospital Discharge, Outpatient Observation Stay, and Emergency Department Discharge Databases, MA Center for Health Information and Analysis. </a:t>
            </a:r>
            <a:endParaRPr lang="en-US" sz="1000" dirty="0">
              <a:latin typeface="Arial Narrow" panose="020B0606020202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324600" y="101024"/>
            <a:ext cx="276870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latin typeface="Arial Narrow" panose="020B0606020202030204" pitchFamily="34" charset="0"/>
              </a:rPr>
              <a:t>Data are preliminary; please do not distribute.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690475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324" y="224135"/>
            <a:ext cx="85986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LEADING CAUSE OF INJURY </a:t>
            </a:r>
          </a:p>
          <a:p>
            <a: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AMONG</a:t>
            </a:r>
            <a:r>
              <a:rPr lang="en-US" sz="2400" b="1" dirty="0">
                <a:solidFill>
                  <a:srgbClr val="3C3D3E"/>
                </a:solidFill>
                <a:latin typeface="Arial Narrow" panose="020B0606020202030204" pitchFamily="34" charset="0"/>
              </a:rPr>
              <a:t> </a:t>
            </a:r>
            <a: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ADULTS 65+</a:t>
            </a:r>
            <a:endParaRPr lang="en-US" sz="2400" b="1" dirty="0">
              <a:solidFill>
                <a:srgbClr val="3C3D3E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239890" y="152400"/>
            <a:ext cx="3493910" cy="0"/>
          </a:xfrm>
          <a:prstGeom prst="line">
            <a:avLst/>
          </a:prstGeom>
          <a:ln w="38100">
            <a:solidFill>
              <a:srgbClr val="00AF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90600" y="1600200"/>
            <a:ext cx="4114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Falls are the leading cause of injury </a:t>
            </a:r>
            <a:r>
              <a:rPr lang="en-US" sz="2400" b="1" i="1" u="sng" dirty="0" smtClean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deaths</a:t>
            </a:r>
            <a:r>
              <a:rPr lang="en-US" sz="2400" b="1" i="1" u="sng" baseline="30000" dirty="0" smtClean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1</a:t>
            </a:r>
            <a:r>
              <a:rPr lang="en-US" sz="2400" b="1" i="1" dirty="0" smtClean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 among older adults in MA.</a:t>
            </a:r>
          </a:p>
        </p:txBody>
      </p:sp>
      <p:sp>
        <p:nvSpPr>
          <p:cNvPr id="6" name="Rectangle 5"/>
          <p:cNvSpPr/>
          <p:nvPr/>
        </p:nvSpPr>
        <p:spPr>
          <a:xfrm>
            <a:off x="990600" y="4590871"/>
            <a:ext cx="4114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 smtClean="0">
                <a:solidFill>
                  <a:srgbClr val="2E9FDF"/>
                </a:solidFill>
                <a:latin typeface="Book Antiqua" panose="02040602050305030304" pitchFamily="18" charset="0"/>
              </a:rPr>
              <a:t>Falls are the leading cause of injury </a:t>
            </a:r>
            <a:r>
              <a:rPr lang="en-US" sz="2400" b="1" i="1" u="sng" dirty="0" smtClean="0">
                <a:solidFill>
                  <a:srgbClr val="2E9FDF"/>
                </a:solidFill>
                <a:latin typeface="Book Antiqua" panose="02040602050305030304" pitchFamily="18" charset="0"/>
              </a:rPr>
              <a:t>hospitalizations</a:t>
            </a:r>
            <a:r>
              <a:rPr lang="en-US" sz="2400" b="1" i="1" u="sng" baseline="30000" dirty="0" smtClean="0">
                <a:solidFill>
                  <a:srgbClr val="2E9FDF"/>
                </a:solidFill>
                <a:latin typeface="Book Antiqua" panose="02040602050305030304" pitchFamily="18" charset="0"/>
              </a:rPr>
              <a:t>2</a:t>
            </a:r>
            <a:r>
              <a:rPr lang="en-US" sz="2400" b="1" i="1" dirty="0" smtClean="0">
                <a:solidFill>
                  <a:srgbClr val="2E9FDF"/>
                </a:solidFill>
                <a:latin typeface="Book Antiqua" panose="02040602050305030304" pitchFamily="18" charset="0"/>
              </a:rPr>
              <a:t> among older adults in MA.</a:t>
            </a:r>
            <a:endParaRPr lang="en-US" sz="2400" b="1" i="1" dirty="0">
              <a:solidFill>
                <a:srgbClr val="2E9FDF"/>
              </a:solidFill>
              <a:latin typeface="Book Antiqua" panose="02040602050305030304" pitchFamily="18" charset="0"/>
            </a:endParaRPr>
          </a:p>
        </p:txBody>
      </p:sp>
      <p:sp>
        <p:nvSpPr>
          <p:cNvPr id="14" name="Donut 13"/>
          <p:cNvSpPr>
            <a:spLocks noChangeAspect="1"/>
          </p:cNvSpPr>
          <p:nvPr/>
        </p:nvSpPr>
        <p:spPr>
          <a:xfrm>
            <a:off x="6069648" y="1443672"/>
            <a:ext cx="1554480" cy="1554480"/>
          </a:xfrm>
          <a:prstGeom prst="donut">
            <a:avLst>
              <a:gd name="adj" fmla="val 13099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344410" y="1805413"/>
            <a:ext cx="1004955" cy="830997"/>
          </a:xfrm>
          <a:prstGeom prst="rect">
            <a:avLst/>
          </a:prstGeom>
          <a:noFill/>
          <a:ln>
            <a:noFill/>
          </a:ln>
        </p:spPr>
        <p:txBody>
          <a:bodyPr wrap="none" tIns="0" rIns="0" bIns="0" rtlCol="0" anchor="ctr">
            <a:spAutoFit/>
          </a:bodyPr>
          <a:lstStyle/>
          <a:p>
            <a:pPr algn="ctr"/>
            <a:r>
              <a:rPr lang="en-US" sz="5400" spc="-200" dirty="0" smtClean="0">
                <a:solidFill>
                  <a:srgbClr val="64645D"/>
                </a:solidFill>
                <a:latin typeface="Franklin Gothic Demi Cond" panose="020B0706030402020204" pitchFamily="34" charset="0"/>
              </a:rPr>
              <a:t>53</a:t>
            </a:r>
            <a:r>
              <a:rPr lang="en-US" sz="4800" spc="-200" baseline="30000" dirty="0" smtClean="0">
                <a:solidFill>
                  <a:srgbClr val="64645D"/>
                </a:solidFill>
                <a:latin typeface="Franklin Gothic Demi Cond" panose="020B0706030402020204" pitchFamily="34" charset="0"/>
              </a:rPr>
              <a:t>%</a:t>
            </a:r>
            <a:endParaRPr lang="en-US" sz="4800" spc="-200" baseline="30000" dirty="0">
              <a:solidFill>
                <a:srgbClr val="64645D"/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9" name="Donut 18"/>
          <p:cNvSpPr>
            <a:spLocks noChangeAspect="1"/>
          </p:cNvSpPr>
          <p:nvPr/>
        </p:nvSpPr>
        <p:spPr>
          <a:xfrm>
            <a:off x="6069648" y="4415472"/>
            <a:ext cx="1554480" cy="1554480"/>
          </a:xfrm>
          <a:prstGeom prst="donut">
            <a:avLst>
              <a:gd name="adj" fmla="val 13099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344410" y="4777213"/>
            <a:ext cx="1004955" cy="830997"/>
          </a:xfrm>
          <a:prstGeom prst="rect">
            <a:avLst/>
          </a:prstGeom>
          <a:noFill/>
          <a:ln>
            <a:noFill/>
          </a:ln>
        </p:spPr>
        <p:txBody>
          <a:bodyPr wrap="none" tIns="0" rIns="0" bIns="0" rtlCol="0" anchor="ctr">
            <a:spAutoFit/>
          </a:bodyPr>
          <a:lstStyle/>
          <a:p>
            <a:pPr algn="ctr"/>
            <a:r>
              <a:rPr lang="en-US" sz="5400" spc="-200" dirty="0" smtClean="0">
                <a:solidFill>
                  <a:srgbClr val="64645D"/>
                </a:solidFill>
                <a:latin typeface="Franklin Gothic Demi Cond" panose="020B0706030402020204" pitchFamily="34" charset="0"/>
              </a:rPr>
              <a:t>67</a:t>
            </a:r>
            <a:r>
              <a:rPr lang="en-US" sz="4800" spc="-200" baseline="30000" dirty="0" smtClean="0">
                <a:solidFill>
                  <a:srgbClr val="64645D"/>
                </a:solidFill>
                <a:latin typeface="Franklin Gothic Demi Cond" panose="020B0706030402020204" pitchFamily="34" charset="0"/>
              </a:rPr>
              <a:t>%</a:t>
            </a:r>
            <a:endParaRPr lang="en-US" sz="4800" spc="-200" baseline="30000" dirty="0">
              <a:solidFill>
                <a:srgbClr val="64645D"/>
              </a:solidFill>
              <a:latin typeface="Franklin Gothic Demi Cond" panose="020B0706030402020204" pitchFamily="34" charset="0"/>
            </a:endParaRPr>
          </a:p>
        </p:txBody>
      </p:sp>
      <p:graphicFrame>
        <p:nvGraphicFramePr>
          <p:cNvPr id="15" name="Chart 14"/>
          <p:cNvGraphicFramePr/>
          <p:nvPr>
            <p:extLst>
              <p:ext uri="{D42A27DB-BD31-4B8C-83A1-F6EECF244321}">
                <p14:modId xmlns:p14="http://schemas.microsoft.com/office/powerpoint/2010/main" val="2230722210"/>
              </p:ext>
            </p:extLst>
          </p:nvPr>
        </p:nvGraphicFramePr>
        <p:xfrm>
          <a:off x="5562600" y="936624"/>
          <a:ext cx="2568576" cy="2568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1" name="Chart 20"/>
          <p:cNvGraphicFramePr/>
          <p:nvPr>
            <p:extLst>
              <p:ext uri="{D42A27DB-BD31-4B8C-83A1-F6EECF244321}">
                <p14:modId xmlns:p14="http://schemas.microsoft.com/office/powerpoint/2010/main" val="85430415"/>
              </p:ext>
            </p:extLst>
          </p:nvPr>
        </p:nvGraphicFramePr>
        <p:xfrm>
          <a:off x="5562600" y="3908424"/>
          <a:ext cx="2568576" cy="2568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0" y="6457890"/>
            <a:ext cx="90168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aseline="30000" dirty="0" smtClean="0">
                <a:latin typeface="Arial Narrow" panose="020B0606020202030204" pitchFamily="34" charset="0"/>
              </a:rPr>
              <a:t>1 </a:t>
            </a:r>
            <a:r>
              <a:rPr lang="en-US" sz="1000" dirty="0" smtClean="0">
                <a:latin typeface="Arial Narrow" panose="020B0606020202030204" pitchFamily="34" charset="0"/>
              </a:rPr>
              <a:t>Deaths  are for calendar year 2014. Source: Registry of Vital Records and Statistics, MA Department of Public Health.  </a:t>
            </a:r>
            <a:br>
              <a:rPr lang="en-US" sz="1000" dirty="0" smtClean="0">
                <a:latin typeface="Arial Narrow" panose="020B0606020202030204" pitchFamily="34" charset="0"/>
              </a:rPr>
            </a:br>
            <a:r>
              <a:rPr lang="en-US" sz="1000" baseline="30000" dirty="0" smtClean="0">
                <a:latin typeface="Arial Narrow" panose="020B0606020202030204" pitchFamily="34" charset="0"/>
              </a:rPr>
              <a:t>2 </a:t>
            </a:r>
            <a:r>
              <a:rPr lang="en-US" sz="1000" dirty="0" smtClean="0">
                <a:latin typeface="Arial Narrow" panose="020B0606020202030204" pitchFamily="34" charset="0"/>
              </a:rPr>
              <a:t>Hospitalization discharges are for fiscal year 2015. Source: MA Inpatient Hospital Discharge Database, MA Center for Health Information and Analysis. </a:t>
            </a:r>
            <a:endParaRPr lang="en-US" sz="1000" dirty="0">
              <a:latin typeface="Arial Narrow" panose="020B0606020202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324600" y="101024"/>
            <a:ext cx="276870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latin typeface="Arial Narrow" panose="020B0606020202030204" pitchFamily="34" charset="0"/>
              </a:rPr>
              <a:t>Data are preliminary; please do not distribute.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414500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324" y="224135"/>
            <a:ext cx="85986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RATE OF UNINTENTIONAL FALL-RELATED</a:t>
            </a:r>
            <a:b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</a:br>
            <a:r>
              <a:rPr lang="en-US" sz="2400" b="1" u="sng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ED VISITS</a:t>
            </a:r>
            <a: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 AMONG ADULTS 65+</a:t>
            </a:r>
            <a:b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</a:br>
            <a:r>
              <a:rPr lang="en-US" sz="2400" b="1" i="1" dirty="0" smtClean="0">
                <a:solidFill>
                  <a:srgbClr val="3C3D3E"/>
                </a:solidFill>
                <a:latin typeface="Book Antiqua" panose="02040602050305030304" pitchFamily="18" charset="0"/>
              </a:rPr>
              <a:t>Trends, FY2011 – FY2015</a:t>
            </a:r>
            <a:endParaRPr lang="en-US" sz="2400" b="1" dirty="0">
              <a:solidFill>
                <a:srgbClr val="3C3D3E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239890" y="152400"/>
            <a:ext cx="5094110" cy="0"/>
          </a:xfrm>
          <a:prstGeom prst="line">
            <a:avLst/>
          </a:prstGeom>
          <a:ln w="38100">
            <a:solidFill>
              <a:srgbClr val="00AF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130987914"/>
              </p:ext>
            </p:extLst>
          </p:nvPr>
        </p:nvGraphicFramePr>
        <p:xfrm>
          <a:off x="304800" y="1981200"/>
          <a:ext cx="7818212" cy="32443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467600" y="2286000"/>
            <a:ext cx="506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F2855"/>
                </a:solidFill>
                <a:latin typeface="Arial Narrow" panose="020B0606020202030204" pitchFamily="34" charset="0"/>
              </a:rPr>
              <a:t>85+</a:t>
            </a:r>
            <a:endParaRPr lang="en-US" b="1" dirty="0">
              <a:solidFill>
                <a:srgbClr val="0F2855"/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67600" y="3429000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2E9FDF"/>
                </a:solidFill>
                <a:latin typeface="Arial Narrow" panose="020B0606020202030204" pitchFamily="34" charset="0"/>
              </a:rPr>
              <a:t>75-84</a:t>
            </a:r>
            <a:endParaRPr lang="en-US" b="1" dirty="0">
              <a:solidFill>
                <a:srgbClr val="2E9FDF"/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467600" y="4038600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AFBB"/>
                </a:solidFill>
                <a:latin typeface="Arial Narrow" panose="020B0606020202030204" pitchFamily="34" charset="0"/>
              </a:rPr>
              <a:t>65-74</a:t>
            </a:r>
            <a:endParaRPr lang="en-US" b="1" dirty="0">
              <a:solidFill>
                <a:srgbClr val="00AFBB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1482897317"/>
              </p:ext>
            </p:extLst>
          </p:nvPr>
        </p:nvGraphicFramePr>
        <p:xfrm>
          <a:off x="6934200" y="304800"/>
          <a:ext cx="1600200" cy="12191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Rectangle 9"/>
          <p:cNvSpPr/>
          <p:nvPr/>
        </p:nvSpPr>
        <p:spPr>
          <a:xfrm>
            <a:off x="279585" y="5692914"/>
            <a:ext cx="863581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i="1" dirty="0" smtClean="0">
                <a:solidFill>
                  <a:srgbClr val="E34A06"/>
                </a:solidFill>
                <a:latin typeface="Book Antiqua" panose="02040602050305030304" pitchFamily="18" charset="0"/>
                <a:cs typeface="Arial" panose="020B0604020202020204" pitchFamily="34" charset="0"/>
              </a:rPr>
              <a:t>Fall-related ED visits increased slightly between FY2011 and FY2015 for all age groups, with </a:t>
            </a:r>
            <a:r>
              <a:rPr lang="en-US" sz="2000" b="1" i="1" dirty="0">
                <a:solidFill>
                  <a:srgbClr val="E34A06"/>
                </a:solidFill>
                <a:latin typeface="Book Antiqua" panose="02040602050305030304" pitchFamily="18" charset="0"/>
                <a:cs typeface="Arial" panose="020B0604020202020204" pitchFamily="34" charset="0"/>
              </a:rPr>
              <a:t>the largest increase (9%) </a:t>
            </a:r>
            <a:r>
              <a:rPr lang="en-US" sz="2000" b="1" i="1" dirty="0" smtClean="0">
                <a:solidFill>
                  <a:srgbClr val="E34A06"/>
                </a:solidFill>
                <a:latin typeface="Book Antiqua" panose="02040602050305030304" pitchFamily="18" charset="0"/>
                <a:cs typeface="Arial" panose="020B0604020202020204" pitchFamily="34" charset="0"/>
              </a:rPr>
              <a:t>seen among adults ages 85+. </a:t>
            </a:r>
            <a:endParaRPr lang="en-US" sz="2000" b="1" i="1" dirty="0">
              <a:solidFill>
                <a:srgbClr val="E34A06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6611779"/>
            <a:ext cx="901681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Arial Narrow" panose="020B0606020202030204" pitchFamily="34" charset="0"/>
              </a:rPr>
              <a:t>Source: MA Emergency Department Discharge Database, MA Center for Health Information and Analysis.		</a:t>
            </a:r>
            <a:endParaRPr lang="en-US" sz="1000" dirty="0">
              <a:latin typeface="Arial Narrow" panose="020B060602020203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324600" y="101024"/>
            <a:ext cx="276870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latin typeface="Arial Narrow" panose="020B0606020202030204" pitchFamily="34" charset="0"/>
              </a:rPr>
              <a:t>Data are preliminary; please do not distribute.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060681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324" y="224135"/>
            <a:ext cx="85986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RATE OF UNINTENTIONAL FALL-RELATED</a:t>
            </a:r>
            <a:b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</a:br>
            <a:r>
              <a:rPr lang="en-US" sz="2400" b="1" u="sng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ED VISITS</a:t>
            </a:r>
            <a: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 AMONG ADULTS 65+</a:t>
            </a:r>
            <a:b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</a:br>
            <a:r>
              <a:rPr lang="en-US" sz="2400" b="1" i="1" dirty="0" smtClean="0">
                <a:solidFill>
                  <a:srgbClr val="3C3D3E"/>
                </a:solidFill>
                <a:latin typeface="Book Antiqua" panose="02040602050305030304" pitchFamily="18" charset="0"/>
              </a:rPr>
              <a:t>Trends, FY2011 – FY2015</a:t>
            </a:r>
            <a:endParaRPr lang="en-US" sz="2400" b="1" dirty="0">
              <a:solidFill>
                <a:srgbClr val="3C3D3E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239890" y="152400"/>
            <a:ext cx="5094110" cy="0"/>
          </a:xfrm>
          <a:prstGeom prst="line">
            <a:avLst/>
          </a:prstGeom>
          <a:ln w="38100">
            <a:solidFill>
              <a:srgbClr val="00AF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475669948"/>
              </p:ext>
            </p:extLst>
          </p:nvPr>
        </p:nvGraphicFramePr>
        <p:xfrm>
          <a:off x="304800" y="1981200"/>
          <a:ext cx="7818212" cy="32443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467600" y="2286000"/>
            <a:ext cx="506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F2855"/>
                </a:solidFill>
                <a:latin typeface="Arial Narrow" panose="020B0606020202030204" pitchFamily="34" charset="0"/>
              </a:rPr>
              <a:t>85+</a:t>
            </a:r>
            <a:endParaRPr lang="en-US" b="1" dirty="0">
              <a:solidFill>
                <a:srgbClr val="0F2855"/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67600" y="3429000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2E9FDF"/>
                </a:solidFill>
                <a:latin typeface="Arial Narrow" panose="020B0606020202030204" pitchFamily="34" charset="0"/>
              </a:rPr>
              <a:t>75-84</a:t>
            </a:r>
            <a:endParaRPr lang="en-US" b="1" dirty="0">
              <a:solidFill>
                <a:srgbClr val="2E9FDF"/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467600" y="4038600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AFBB"/>
                </a:solidFill>
                <a:latin typeface="Arial Narrow" panose="020B0606020202030204" pitchFamily="34" charset="0"/>
              </a:rPr>
              <a:t>65-74</a:t>
            </a:r>
            <a:endParaRPr lang="en-US" b="1" dirty="0">
              <a:solidFill>
                <a:srgbClr val="00AFBB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2122912884"/>
              </p:ext>
            </p:extLst>
          </p:nvPr>
        </p:nvGraphicFramePr>
        <p:xfrm>
          <a:off x="6934200" y="304800"/>
          <a:ext cx="1600200" cy="12191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0" y="6611779"/>
            <a:ext cx="901681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Arial Narrow" panose="020B0606020202030204" pitchFamily="34" charset="0"/>
              </a:rPr>
              <a:t>Source: MA Emergency Department Discharge Database, MA Center for Health Information and Analysis. </a:t>
            </a:r>
            <a:endParaRPr lang="en-US" sz="1000" dirty="0">
              <a:latin typeface="Arial Narrow" panose="020B060602020203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676400" y="5772090"/>
            <a:ext cx="574576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i="1" dirty="0" smtClean="0">
                <a:solidFill>
                  <a:srgbClr val="E34A06"/>
                </a:solidFill>
                <a:latin typeface="Book Antiqua" panose="02040602050305030304" pitchFamily="18" charset="0"/>
                <a:cs typeface="Arial" panose="020B0604020202020204" pitchFamily="34" charset="0"/>
              </a:rPr>
              <a:t>Fall-related ED visits increase as age increases.</a:t>
            </a:r>
            <a:endParaRPr lang="en-US" sz="2000" b="1" i="1" dirty="0">
              <a:solidFill>
                <a:srgbClr val="E34A06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7010400" y="1905000"/>
            <a:ext cx="1219200" cy="2971800"/>
          </a:xfrm>
          <a:prstGeom prst="ellipse">
            <a:avLst/>
          </a:prstGeom>
          <a:noFill/>
          <a:ln>
            <a:solidFill>
              <a:srgbClr val="E34A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324600" y="101024"/>
            <a:ext cx="276870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latin typeface="Arial Narrow" panose="020B0606020202030204" pitchFamily="34" charset="0"/>
              </a:rPr>
              <a:t>Data are preliminary; please do not distribute.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216879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64324" y="224135"/>
            <a:ext cx="85986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RATE OF UNINTENTIONAL FALL-RELATED</a:t>
            </a:r>
            <a:b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</a:br>
            <a:r>
              <a:rPr lang="en-US" sz="2400" b="1" u="sng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HOSPITAL STAYS</a:t>
            </a:r>
            <a: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  <a:t> AMONG ADULTS 65+</a:t>
            </a:r>
            <a:br>
              <a:rPr lang="en-US" sz="2400" b="1" dirty="0" smtClean="0">
                <a:solidFill>
                  <a:srgbClr val="3C3D3E"/>
                </a:solidFill>
                <a:latin typeface="Arial Narrow" panose="020B0606020202030204" pitchFamily="34" charset="0"/>
              </a:rPr>
            </a:br>
            <a:r>
              <a:rPr lang="en-US" sz="2400" b="1" i="1" dirty="0" smtClean="0">
                <a:solidFill>
                  <a:srgbClr val="3C3D3E"/>
                </a:solidFill>
                <a:latin typeface="Book Antiqua" panose="02040602050305030304" pitchFamily="18" charset="0"/>
              </a:rPr>
              <a:t>Trends, FY2011 – FY2015</a:t>
            </a:r>
            <a:endParaRPr lang="en-US" sz="2400" b="1" dirty="0">
              <a:solidFill>
                <a:srgbClr val="3C3D3E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239890" y="152400"/>
            <a:ext cx="5094110" cy="0"/>
          </a:xfrm>
          <a:prstGeom prst="line">
            <a:avLst/>
          </a:prstGeom>
          <a:ln w="38100">
            <a:solidFill>
              <a:srgbClr val="00AF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3653691964"/>
              </p:ext>
            </p:extLst>
          </p:nvPr>
        </p:nvGraphicFramePr>
        <p:xfrm>
          <a:off x="304800" y="1905000"/>
          <a:ext cx="7818120" cy="32443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391400" y="2373868"/>
            <a:ext cx="506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F2855"/>
                </a:solidFill>
                <a:latin typeface="Arial Narrow" panose="020B0606020202030204" pitchFamily="34" charset="0"/>
              </a:rPr>
              <a:t>85+</a:t>
            </a:r>
            <a:endParaRPr lang="en-US" b="1" dirty="0">
              <a:solidFill>
                <a:srgbClr val="0F2855"/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391400" y="3745468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2E9FDF"/>
                </a:solidFill>
                <a:latin typeface="Arial Narrow" panose="020B0606020202030204" pitchFamily="34" charset="0"/>
              </a:rPr>
              <a:t>75-84</a:t>
            </a:r>
            <a:endParaRPr lang="en-US" b="1" dirty="0">
              <a:solidFill>
                <a:srgbClr val="2E9FDF"/>
              </a:solidFill>
              <a:latin typeface="Arial Narrow" panose="020B0606020202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391400" y="4355068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AFBB"/>
                </a:solidFill>
                <a:latin typeface="Arial Narrow" panose="020B0606020202030204" pitchFamily="34" charset="0"/>
              </a:rPr>
              <a:t>65-74</a:t>
            </a:r>
            <a:endParaRPr lang="en-US" b="1" dirty="0">
              <a:solidFill>
                <a:srgbClr val="00AFBB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2770194537"/>
              </p:ext>
            </p:extLst>
          </p:nvPr>
        </p:nvGraphicFramePr>
        <p:xfrm>
          <a:off x="6934200" y="304800"/>
          <a:ext cx="1600200" cy="12191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0" y="6611779"/>
            <a:ext cx="901681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Arial Narrow" panose="020B0606020202030204" pitchFamily="34" charset="0"/>
              </a:rPr>
              <a:t>Source: MA Inpatient Hospital Discharge and Outpatient Observation Stay Databases, MA Center for Health Information and Analysis. </a:t>
            </a:r>
            <a:endParaRPr lang="en-US" sz="1000" dirty="0">
              <a:latin typeface="Arial Narrow" panose="020B060602020203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85800" y="5692914"/>
            <a:ext cx="7848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i="1" dirty="0" smtClean="0">
                <a:solidFill>
                  <a:srgbClr val="E34A06"/>
                </a:solidFill>
                <a:latin typeface="Book Antiqua" panose="02040602050305030304" pitchFamily="18" charset="0"/>
                <a:cs typeface="Arial" panose="020B0604020202020204" pitchFamily="34" charset="0"/>
              </a:rPr>
              <a:t>Fall-related hospital stays remained fairly consistent between FY2011 and FY2015 for all age groups. </a:t>
            </a:r>
            <a:endParaRPr lang="en-US" sz="2000" b="1" i="1" dirty="0">
              <a:solidFill>
                <a:srgbClr val="E34A06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324600" y="101024"/>
            <a:ext cx="276870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latin typeface="Arial Narrow" panose="020B0606020202030204" pitchFamily="34" charset="0"/>
              </a:rPr>
              <a:t>Data are preliminary; please do not distribute.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782718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1520</TotalTime>
  <Words>1483</Words>
  <Application>Microsoft Office PowerPoint</Application>
  <PresentationFormat>On-screen Show (4:3)</PresentationFormat>
  <Paragraphs>243</Paragraphs>
  <Slides>27</Slides>
  <Notes>27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EOHHS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Kersanske, Laura (DPH)</dc:creator>
  <cp:lastModifiedBy> Carla Cicerchia</cp:lastModifiedBy>
  <cp:revision>198</cp:revision>
  <cp:lastPrinted>2018-08-10T16:34:04Z</cp:lastPrinted>
  <dcterms:created xsi:type="dcterms:W3CDTF">2017-08-25T17:43:34Z</dcterms:created>
  <dcterms:modified xsi:type="dcterms:W3CDTF">2018-08-10T16:48:18Z</dcterms:modified>
</cp:coreProperties>
</file>