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Override1.xml" ContentType="application/vnd.openxmlformats-officedocument.themeOverride+xml"/>
  <Override PartName="/ppt/tags/tag8.xml" ContentType="application/vnd.openxmlformats-officedocument.presentationml.tags+xml"/>
  <Override PartName="/ppt/theme/themeOverride2.xml" ContentType="application/vnd.openxmlformats-officedocument.themeOverride+xml"/>
  <Override PartName="/ppt/tags/tag9.xml" ContentType="application/vnd.openxmlformats-officedocument.presentationml.tags+xml"/>
  <Override PartName="/ppt/theme/themeOverride3.xml" ContentType="application/vnd.openxmlformats-officedocument.themeOverride+xml"/>
  <Override PartName="/ppt/tags/tag10.xml" ContentType="application/vnd.openxmlformats-officedocument.presentationml.tags+xml"/>
  <Override PartName="/ppt/theme/themeOverride4.xml" ContentType="application/vnd.openxmlformats-officedocument.themeOverride+xml"/>
  <Override PartName="/ppt/tags/tag11.xml" ContentType="application/vnd.openxmlformats-officedocument.presentationml.tags+xml"/>
  <Override PartName="/ppt/theme/themeOverride5.xml" ContentType="application/vnd.openxmlformats-officedocument.themeOverride+xml"/>
  <Override PartName="/ppt/tags/tag12.xml" ContentType="application/vnd.openxmlformats-officedocument.presentationml.tags+xml"/>
  <Override PartName="/ppt/theme/themeOverride6.xml" ContentType="application/vnd.openxmlformats-officedocument.themeOverride+xml"/>
  <Override PartName="/ppt/tags/tag13.xml" ContentType="application/vnd.openxmlformats-officedocument.presentationml.tags+xml"/>
  <Override PartName="/ppt/theme/themeOverride7.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heme/themeOverride8.xml" ContentType="application/vnd.openxmlformats-officedocument.themeOverride+xml"/>
  <Override PartName="/ppt/tags/tag16.xml" ContentType="application/vnd.openxmlformats-officedocument.presentationml.tags+xml"/>
  <Override PartName="/ppt/tags/tag17.xml" ContentType="application/vnd.openxmlformats-officedocument.presentationml.tags+xml"/>
  <Override PartName="/ppt/theme/themeOverride9.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heme/themeOverride10.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heme/themeOverride11.xml" ContentType="application/vnd.openxmlformats-officedocument.themeOverr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Override12.xml" ContentType="application/vnd.openxmlformats-officedocument.themeOverr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Override13.xml" ContentType="application/vnd.openxmlformats-officedocument.themeOverride+xml"/>
  <Override PartName="/ppt/tags/tag38.xml" ContentType="application/vnd.openxmlformats-officedocument.presentationml.tags+xml"/>
  <Override PartName="/ppt/theme/themeOverride14.xml" ContentType="application/vnd.openxmlformats-officedocument.themeOverride+xml"/>
  <Override PartName="/ppt/tags/tag39.xml" ContentType="application/vnd.openxmlformats-officedocument.presentationml.tags+xml"/>
  <Override PartName="/ppt/theme/themeOverride15.xml" ContentType="application/vnd.openxmlformats-officedocument.themeOverride+xml"/>
  <Override PartName="/ppt/tags/tag40.xml" ContentType="application/vnd.openxmlformats-officedocument.presentationml.tags+xml"/>
  <Override PartName="/ppt/theme/themeOverride16.xml" ContentType="application/vnd.openxmlformats-officedocument.themeOverride+xml"/>
  <Override PartName="/ppt/tags/tag41.xml" ContentType="application/vnd.openxmlformats-officedocument.presentationml.tags+xml"/>
  <Override PartName="/ppt/theme/themeOverride17.xml" ContentType="application/vnd.openxmlformats-officedocument.themeOverride+xml"/>
  <Override PartName="/ppt/tags/tag42.xml" ContentType="application/vnd.openxmlformats-officedocument.presentationml.tags+xml"/>
  <Override PartName="/ppt/theme/themeOverride18.xml" ContentType="application/vnd.openxmlformats-officedocument.themeOverride+xml"/>
  <Override PartName="/ppt/tags/tag43.xml" ContentType="application/vnd.openxmlformats-officedocument.presentationml.tags+xml"/>
  <Override PartName="/ppt/theme/themeOverride19.xml" ContentType="application/vnd.openxmlformats-officedocument.themeOverride+xml"/>
  <Override PartName="/ppt/tags/tag44.xml" ContentType="application/vnd.openxmlformats-officedocument.presentationml.tags+xml"/>
  <Override PartName="/ppt/tags/tag45.xml" ContentType="application/vnd.openxmlformats-officedocument.presentationml.tags+xml"/>
  <Override PartName="/ppt/theme/themeOverride20.xml" ContentType="application/vnd.openxmlformats-officedocument.themeOverride+xml"/>
  <Override PartName="/ppt/tags/tag46.xml" ContentType="application/vnd.openxmlformats-officedocument.presentationml.tags+xml"/>
  <Override PartName="/ppt/tags/tag47.xml" ContentType="application/vnd.openxmlformats-officedocument.presentationml.tags+xml"/>
  <Override PartName="/ppt/theme/themeOverride21.xml" ContentType="application/vnd.openxmlformats-officedocument.themeOverride+xml"/>
  <Override PartName="/ppt/tags/tag48.xml" ContentType="application/vnd.openxmlformats-officedocument.presentationml.tags+xml"/>
  <Override PartName="/ppt/tags/tag49.xml" ContentType="application/vnd.openxmlformats-officedocument.presentationml.tags+xml"/>
  <Override PartName="/ppt/theme/themeOverride22.xml" ContentType="application/vnd.openxmlformats-officedocument.themeOverride+xml"/>
  <Override PartName="/ppt/tags/tag50.xml" ContentType="application/vnd.openxmlformats-officedocument.presentationml.tags+xml"/>
  <Override PartName="/ppt/tags/tag51.xml" ContentType="application/vnd.openxmlformats-officedocument.presentationml.tags+xml"/>
  <Override PartName="/ppt/theme/themeOverride23.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heme/themeOverride24.xml" ContentType="application/vnd.openxmlformats-officedocument.themeOverride+xml"/>
  <Override PartName="/ppt/tags/tag56.xml" ContentType="application/vnd.openxmlformats-officedocument.presentationml.tags+xml"/>
  <Override PartName="/ppt/theme/themeOverride25.xml" ContentType="application/vnd.openxmlformats-officedocument.themeOverr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heme/themeOverride26.xml" ContentType="application/vnd.openxmlformats-officedocument.themeOverride+xml"/>
  <Override PartName="/ppt/tags/tag62.xml" ContentType="application/vnd.openxmlformats-officedocument.presentationml.tags+xml"/>
  <Override PartName="/ppt/tags/tag63.xml" ContentType="application/vnd.openxmlformats-officedocument.presentationml.tags+xml"/>
  <Override PartName="/ppt/theme/themeOverride27.xml" ContentType="application/vnd.openxmlformats-officedocument.themeOverride+xml"/>
  <Override PartName="/ppt/tags/tag64.xml" ContentType="application/vnd.openxmlformats-officedocument.presentationml.tags+xml"/>
  <Override PartName="/ppt/theme/themeOverride28.xml" ContentType="application/vnd.openxmlformats-officedocument.themeOverride+xml"/>
  <Override PartName="/ppt/tags/tag65.xml" ContentType="application/vnd.openxmlformats-officedocument.presentationml.tags+xml"/>
  <Override PartName="/ppt/theme/themeOverride29.xml" ContentType="application/vnd.openxmlformats-officedocument.themeOverr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heme/themeOverride30.xml" ContentType="application/vnd.openxmlformats-officedocument.themeOverride+xml"/>
  <Override PartName="/ppt/tags/tag71.xml" ContentType="application/vnd.openxmlformats-officedocument.presentationml.tags+xml"/>
  <Override PartName="/ppt/theme/themeOverride31.xml" ContentType="application/vnd.openxmlformats-officedocument.themeOverride+xml"/>
  <Override PartName="/ppt/tags/tag72.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2.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4.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7FE4E724_D0D4CD.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E4E750_BD478916.xml" ContentType="application/vnd.ms-powerpoint.comments+xml"/>
  <Override PartName="/ppt/notesSlides/notesSlide19.xml" ContentType="application/vnd.openxmlformats-officedocument.presentationml.notesSlide+xml"/>
  <Override PartName="/ppt/comments/modernComment_7FE4E74F_57298DEA.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7FE4E6D4_DFE39907.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7FE4E721_89205C8F.xml" ContentType="application/vnd.ms-powerpoint.comments+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4" r:id="rId4"/>
    <p:sldMasterId id="2147483927" r:id="rId5"/>
    <p:sldMasterId id="2147484025" r:id="rId6"/>
    <p:sldMasterId id="2147483648" r:id="rId7"/>
    <p:sldMasterId id="2147483668" r:id="rId8"/>
  </p:sldMasterIdLst>
  <p:notesMasterIdLst>
    <p:notesMasterId r:id="rId38"/>
  </p:notesMasterIdLst>
  <p:sldIdLst>
    <p:sldId id="2145707690" r:id="rId9"/>
    <p:sldId id="2145705390" r:id="rId10"/>
    <p:sldId id="2145707736" r:id="rId11"/>
    <p:sldId id="2145707828" r:id="rId12"/>
    <p:sldId id="2145707829" r:id="rId13"/>
    <p:sldId id="2145707805" r:id="rId14"/>
    <p:sldId id="2145707842" r:id="rId15"/>
    <p:sldId id="2145707845" r:id="rId16"/>
    <p:sldId id="2145707846" r:id="rId17"/>
    <p:sldId id="2145707812" r:id="rId18"/>
    <p:sldId id="2145707737" r:id="rId19"/>
    <p:sldId id="2145707841" r:id="rId20"/>
    <p:sldId id="2145707857" r:id="rId21"/>
    <p:sldId id="2145707847" r:id="rId22"/>
    <p:sldId id="2145707848" r:id="rId23"/>
    <p:sldId id="2145707834" r:id="rId24"/>
    <p:sldId id="2145707850" r:id="rId25"/>
    <p:sldId id="2145707851" r:id="rId26"/>
    <p:sldId id="2145707852" r:id="rId27"/>
    <p:sldId id="2145707853" r:id="rId28"/>
    <p:sldId id="2145707854" r:id="rId29"/>
    <p:sldId id="2145707856" r:id="rId30"/>
    <p:sldId id="2145707855" r:id="rId31"/>
    <p:sldId id="2145707735" r:id="rId32"/>
    <p:sldId id="2145707732" r:id="rId33"/>
    <p:sldId id="2145707807" r:id="rId34"/>
    <p:sldId id="2145707808" r:id="rId35"/>
    <p:sldId id="2145707809" r:id="rId36"/>
    <p:sldId id="214570782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C65442-37E5-E6CF-E304-4F499491C87E}" name="Mughal, Sarah (DMH)" initials="MS" userId="S::sarah.mughal@mass.gov::cb916a98-0a91-45fc-850d-67eae8a388c2" providerId="AD"/>
  <p188:author id="{3EB4F163-330D-C3DD-A3A6-2F3FD8E84600}" name="Assefa-Mcneil, Kidest (DMH)" initials="AK" userId="S::kidest.assefa-mcneil2@mass.gov::658b444f-e701-4e8c-a17c-05abf35d1700" providerId="AD"/>
  <p188:author id="{0F09EE6F-1D6B-7B1D-E175-50CB72CCFD3B}" name="Assefa-Mcneil, Kidest (DMH)" initials="KA" userId="S::Kidest.Assefa-Mcneil2@mass.gov::658b444f-e701-4e8c-a17c-05abf35d1700" providerId="AD"/>
  <p188:author id="{53F2E2AE-9532-959D-0715-5435CE014B71}" name="Aguocha, Funmi" initials="AF" userId="S::oluwafunmilayo.aguocha2@mass.gov::3fe5e006-64a4-4d32-a18a-c37ae06d944a" providerId="AD"/>
  <p188:author id="{4A703EFD-4FCD-73EB-7EF0-ED7B0DC204AF}" name="Gene, Cherline (DMH)" initials="GC" userId="S::cherline.gene2@mass.gov::4fdb5886-d0a7-4d0f-aeb4-1cac21c618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C7A"/>
    <a:srgbClr val="5D779A"/>
    <a:srgbClr val="00A4DE"/>
    <a:srgbClr val="000000"/>
    <a:srgbClr val="EAEAEA"/>
    <a:srgbClr val="C4E1F2"/>
    <a:srgbClr val="6F95B3"/>
    <a:srgbClr val="2DD6B2"/>
    <a:srgbClr val="100259"/>
    <a:srgbClr val="F0F2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s>
</file>

<file path=ppt/comments/modernComment_7FE4E6D4_DFE39907.xml><?xml version="1.0" encoding="utf-8"?>
<p188:cmLst xmlns:a="http://schemas.openxmlformats.org/drawingml/2006/main" xmlns:r="http://schemas.openxmlformats.org/officeDocument/2006/relationships" xmlns:p188="http://schemas.microsoft.com/office/powerpoint/2018/8/main">
  <p188:cm id="{CED9E99E-3659-4153-A28B-22AE0DE1880B}" authorId="{3EB4F163-330D-C3DD-A3A6-2F3FD8E84600}" status="resolved" created="2026-09-18T20:42:01.344" complete="100000">
    <ac:txMkLst xmlns:ac="http://schemas.microsoft.com/office/drawing/2013/main/command">
      <pc:docMk xmlns:pc="http://schemas.microsoft.com/office/powerpoint/2013/main/command"/>
      <pc:sldMk xmlns:pc="http://schemas.microsoft.com/office/powerpoint/2013/main/command" cId="3756235015" sldId="2145707732"/>
      <ac:spMk id="2" creationId="{9161B646-0008-71EE-B9B2-2F997A6D16C8}"/>
      <ac:txMk cp="0" len="14">
        <ac:context len="15" hash="1700001683"/>
      </ac:txMk>
    </ac:txMkLst>
    <p188:pos x="2841355" y="723254"/>
    <p188:txBody>
      <a:bodyPr/>
      <a:lstStyle/>
      <a:p>
        <a:r>
          <a:rPr lang="en-US"/>
          <a:t>Update this</a:t>
        </a:r>
      </a:p>
    </p188:txBody>
  </p188:cm>
</p188:cmLst>
</file>

<file path=ppt/comments/modernComment_7FE4E74F_57298DEA.xml><?xml version="1.0" encoding="utf-8"?>
<p188:cmLst xmlns:a="http://schemas.openxmlformats.org/drawingml/2006/main" xmlns:r="http://schemas.openxmlformats.org/officeDocument/2006/relationships" xmlns:p188="http://schemas.microsoft.com/office/powerpoint/2018/8/main">
  <p188:cm id="{318CB189-22B2-4CEE-AC85-03236FE6B86D}" authorId="{0F09EE6F-1D6B-7B1D-E175-50CB72CCFD3B}" status="resolved" created="2026-09-17T15:03:49.202">
    <ac:txMkLst xmlns:ac="http://schemas.microsoft.com/office/drawing/2013/main/command">
      <pc:docMk xmlns:pc="http://schemas.microsoft.com/office/powerpoint/2013/main/command"/>
      <pc:sldMk xmlns:pc="http://schemas.microsoft.com/office/powerpoint/2013/main/command" cId="1462341098" sldId="2145707855"/>
      <ac:spMk id="2" creationId="{82FC1048-FAEB-3D0E-327E-0CCA54692EB7}"/>
      <ac:txMk cp="41" len="3">
        <ac:context len="74" hash="1464757723"/>
      </ac:txMk>
    </ac:txMkLst>
    <p188:pos x="5995567" y="715108"/>
    <p188:txBody>
      <a:bodyPr/>
      <a:lstStyle/>
      <a:p>
        <a:r>
          <a:rPr lang="en-US"/>
          <a:t>Update next steps: Tie C, data collections, potential visits</a:t>
        </a:r>
      </a:p>
    </p188:txBody>
  </p188:cm>
</p188:cmLst>
</file>

<file path=ppt/comments/modernComment_7FE4E721_89205C8F.xml><?xml version="1.0" encoding="utf-8"?>
<p188:cmLst xmlns:a="http://schemas.openxmlformats.org/drawingml/2006/main" xmlns:r="http://schemas.openxmlformats.org/officeDocument/2006/relationships" xmlns:p188="http://schemas.microsoft.com/office/powerpoint/2018/8/main">
  <p188:cm id="{39A1539B-5EAE-41D4-841E-E4B528166F39}" authorId="{0F09EE6F-1D6B-7B1D-E175-50CB72CCFD3B}" status="resolved" created="2026-09-17T15:09:49.758" complete="100000">
    <ac:deMkLst xmlns:ac="http://schemas.microsoft.com/office/drawing/2013/main/command">
      <pc:docMk xmlns:pc="http://schemas.microsoft.com/office/powerpoint/2013/main/command"/>
      <pc:sldMk xmlns:pc="http://schemas.microsoft.com/office/powerpoint/2013/main/command" cId="2300599439" sldId="2145707809"/>
      <ac:spMk id="2" creationId="{08C6EA66-A95E-BE74-A248-40AEE980888E}"/>
    </ac:deMkLst>
    <p188:replyLst>
      <p188:reply id="{CE296E1A-DE3D-490E-9074-A9DEE1800294}" authorId="{0F09EE6F-1D6B-7B1D-E175-50CB72CCFD3B}" created="2026-09-17T15:11:49.179">
        <p188:txBody>
          <a:bodyPr/>
          <a:lstStyle/>
          <a:p>
            <a:r>
              <a:rPr lang="en-US"/>
              <a:t>Look at commission mandate and design a 1-3 yr strategic plan</a:t>
            </a:r>
          </a:p>
        </p188:txBody>
      </p188:reply>
    </p188:replyLst>
    <p188:txBody>
      <a:bodyPr/>
      <a:lstStyle/>
      <a:p>
        <a:r>
          <a:rPr lang="en-US"/>
          <a:t>Commission strategic planning</a:t>
        </a:r>
      </a:p>
    </p188:txBody>
  </p188:cm>
</p188:cmLst>
</file>

<file path=ppt/comments/modernComment_7FE4E724_D0D4CD.xml><?xml version="1.0" encoding="utf-8"?>
<p188:cmLst xmlns:a="http://schemas.openxmlformats.org/drawingml/2006/main" xmlns:r="http://schemas.openxmlformats.org/officeDocument/2006/relationships" xmlns:p188="http://schemas.microsoft.com/office/powerpoint/2018/8/main">
  <p188:cm id="{C69152EE-803F-4959-B295-8689E48FE1F3}" authorId="{0F09EE6F-1D6B-7B1D-E175-50CB72CCFD3B}" status="resolved" created="2026-09-17T15:03:49.202" complete="100000">
    <ac:txMkLst xmlns:ac="http://schemas.microsoft.com/office/drawing/2013/main/command">
      <pc:docMk xmlns:pc="http://schemas.microsoft.com/office/powerpoint/2013/main/command"/>
      <pc:sldMk xmlns:pc="http://schemas.microsoft.com/office/powerpoint/2013/main/command" cId="13685965" sldId="2145707812"/>
      <ac:spMk id="2" creationId="{D113476E-22FD-77B5-169F-165D2100AF06}"/>
      <ac:txMk cp="0" len="33">
        <ac:context len="34" hash="2535987063"/>
      </ac:txMk>
    </ac:txMkLst>
    <p188:pos x="5995567" y="715108"/>
    <p188:txBody>
      <a:bodyPr/>
      <a:lstStyle/>
      <a:p>
        <a:r>
          <a:rPr lang="en-US"/>
          <a:t>Update next steps: Tie C, data collections, potential visits</a:t>
        </a:r>
      </a:p>
    </p188:txBody>
  </p188:cm>
</p188:cmLst>
</file>

<file path=ppt/comments/modernComment_7FE4E750_BD478916.xml><?xml version="1.0" encoding="utf-8"?>
<p188:cmLst xmlns:a="http://schemas.openxmlformats.org/drawingml/2006/main" xmlns:r="http://schemas.openxmlformats.org/officeDocument/2006/relationships" xmlns:p188="http://schemas.microsoft.com/office/powerpoint/2018/8/main">
  <p188:cm id="{F3FFA71C-D0D2-474A-B23E-EA51BAEA9A3C}" authorId="{0F09EE6F-1D6B-7B1D-E175-50CB72CCFD3B}" status="resolved" created="2026-09-17T15:03:49.202">
    <ac:txMkLst xmlns:ac="http://schemas.microsoft.com/office/drawing/2013/main/command">
      <pc:docMk xmlns:pc="http://schemas.microsoft.com/office/powerpoint/2013/main/command"/>
      <pc:sldMk xmlns:pc="http://schemas.microsoft.com/office/powerpoint/2013/main/command" cId="3175581974" sldId="2145707856"/>
      <ac:spMk id="2" creationId="{CBFDF2AF-91E1-3BF1-7B8C-AE690C6508C1}"/>
      <ac:txMk cp="60">
        <ac:context len="61" hash="3326678733"/>
      </ac:txMk>
    </ac:txMkLst>
    <p188:pos x="5995567" y="715108"/>
    <p188:txBody>
      <a:bodyPr/>
      <a:lstStyle/>
      <a:p>
        <a:r>
          <a:rPr lang="en-US"/>
          <a:t>Update next steps: Tie C, data collections, potential visits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007B35-39AC-43E8-B38A-1906A23D8B9D}" type="datetimeFigureOut">
              <a:rPr lang="en-US" smtClean="0"/>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C52A5-C410-4194-9AC7-F014BDD1FA75}" type="slidenum">
              <a:rPr lang="en-US" smtClean="0"/>
              <a:t>‹#›</a:t>
            </a:fld>
            <a:endParaRPr lang="en-US"/>
          </a:p>
        </p:txBody>
      </p:sp>
    </p:spTree>
    <p:extLst>
      <p:ext uri="{BB962C8B-B14F-4D97-AF65-F5344CB8AC3E}">
        <p14:creationId xmlns:p14="http://schemas.microsoft.com/office/powerpoint/2010/main" val="1622063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oogle.com/maps/d/u/0/edit?mid=1CpRSk0lqrTn6S3E85rXRT3nmtCsuUsg&amp;usp=sharin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8C52A5-C410-4194-9AC7-F014BDD1FA75}" type="slidenum">
              <a:rPr lang="en-US" smtClean="0"/>
              <a:t>1</a:t>
            </a:fld>
            <a:endParaRPr lang="en-US"/>
          </a:p>
        </p:txBody>
      </p:sp>
    </p:spTree>
    <p:extLst>
      <p:ext uri="{BB962C8B-B14F-4D97-AF65-F5344CB8AC3E}">
        <p14:creationId xmlns:p14="http://schemas.microsoft.com/office/powerpoint/2010/main" val="4055288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8C52A5-C410-4194-9AC7-F014BDD1FA75}" type="slidenum">
              <a:rPr lang="en-US" smtClean="0"/>
              <a:t>2</a:t>
            </a:fld>
            <a:endParaRPr lang="en-US"/>
          </a:p>
        </p:txBody>
      </p:sp>
    </p:spTree>
    <p:extLst>
      <p:ext uri="{BB962C8B-B14F-4D97-AF65-F5344CB8AC3E}">
        <p14:creationId xmlns:p14="http://schemas.microsoft.com/office/powerpoint/2010/main" val="4092411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5FFF8-1972-0269-8650-162E182D69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488DA-2738-8593-F4AD-CA441087F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694D7-EFFC-FD9E-5461-926976C22A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8D54FC-CE36-5BF4-D4B7-A33D4B68D2C5}"/>
              </a:ext>
            </a:extLst>
          </p:cNvPr>
          <p:cNvSpPr>
            <a:spLocks noGrp="1"/>
          </p:cNvSpPr>
          <p:nvPr>
            <p:ph type="sldNum" sz="quarter" idx="5"/>
          </p:nvPr>
        </p:nvSpPr>
        <p:spPr/>
        <p:txBody>
          <a:bodyPr/>
          <a:lstStyle/>
          <a:p>
            <a:fld id="{AC8C52A5-C410-4194-9AC7-F014BDD1FA75}" type="slidenum">
              <a:rPr lang="en-US" smtClean="0"/>
              <a:t>3</a:t>
            </a:fld>
            <a:endParaRPr lang="en-US"/>
          </a:p>
        </p:txBody>
      </p:sp>
    </p:spTree>
    <p:extLst>
      <p:ext uri="{BB962C8B-B14F-4D97-AF65-F5344CB8AC3E}">
        <p14:creationId xmlns:p14="http://schemas.microsoft.com/office/powerpoint/2010/main" val="1363461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F93B8-5786-791D-58A3-928A3389B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93546-7EBB-6B09-0507-ED225A034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F17A0-6E46-FCA0-FC0F-4E07E4490C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4EDA17-9712-6CA3-ABF6-ABB355401AAB}"/>
              </a:ext>
            </a:extLst>
          </p:cNvPr>
          <p:cNvSpPr>
            <a:spLocks noGrp="1"/>
          </p:cNvSpPr>
          <p:nvPr>
            <p:ph type="sldNum" sz="quarter" idx="5"/>
          </p:nvPr>
        </p:nvSpPr>
        <p:spPr/>
        <p:txBody>
          <a:bodyPr/>
          <a:lstStyle/>
          <a:p>
            <a:fld id="{AC8C52A5-C410-4194-9AC7-F014BDD1FA75}" type="slidenum">
              <a:rPr lang="en-US" smtClean="0"/>
              <a:t>5</a:t>
            </a:fld>
            <a:endParaRPr lang="en-US"/>
          </a:p>
        </p:txBody>
      </p:sp>
    </p:spTree>
    <p:extLst>
      <p:ext uri="{BB962C8B-B14F-4D97-AF65-F5344CB8AC3E}">
        <p14:creationId xmlns:p14="http://schemas.microsoft.com/office/powerpoint/2010/main" val="1630349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1678C-B5D4-4125-CE3F-5C1077C71C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865E0-C675-BD13-94FD-DA0C6CF256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AA94C-C5E4-E30F-44C8-1697E1EC2E5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64210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EF1A4-6991-7F6B-2D84-E3BB0F8C2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20EE1-15FE-E02D-7F8F-673003734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812E69-9445-64FD-69A8-4F0CBB680E0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22521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843D4-BCF5-0183-B4A5-26C2C1DBD6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56A66-08ED-56F5-3B8B-0D4F3ED398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37008-E299-EB43-D41D-D963B01837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C7EE23-6771-F772-DE25-94F96FD01E4A}"/>
              </a:ext>
            </a:extLst>
          </p:cNvPr>
          <p:cNvSpPr>
            <a:spLocks noGrp="1"/>
          </p:cNvSpPr>
          <p:nvPr>
            <p:ph type="sldNum" sz="quarter" idx="5"/>
          </p:nvPr>
        </p:nvSpPr>
        <p:spPr/>
        <p:txBody>
          <a:bodyPr/>
          <a:lstStyle/>
          <a:p>
            <a:fld id="{AC8C52A5-C410-4194-9AC7-F014BDD1FA75}" type="slidenum">
              <a:rPr lang="en-US" smtClean="0"/>
              <a:t>11</a:t>
            </a:fld>
            <a:endParaRPr lang="en-US"/>
          </a:p>
        </p:txBody>
      </p:sp>
    </p:spTree>
    <p:extLst>
      <p:ext uri="{BB962C8B-B14F-4D97-AF65-F5344CB8AC3E}">
        <p14:creationId xmlns:p14="http://schemas.microsoft.com/office/powerpoint/2010/main" val="1775026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6250"/>
              </a:lnSpc>
              <a:spcBef>
                <a:spcPts val="0"/>
              </a:spcBef>
              <a:spcAft>
                <a:spcPts val="800"/>
              </a:spcAft>
              <a:buSzPts val="1100"/>
              <a:buNone/>
            </a:pPr>
            <a:endParaRPr/>
          </a:p>
        </p:txBody>
      </p:sp>
      <p:sp>
        <p:nvSpPr>
          <p:cNvPr id="248" name="Google Shape;24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2DA9AFE1-6008-6901-CAD2-F54F62987AF6}"/>
            </a:ext>
          </a:extLst>
        </p:cNvPr>
        <p:cNvGrpSpPr/>
        <p:nvPr/>
      </p:nvGrpSpPr>
      <p:grpSpPr>
        <a:xfrm>
          <a:off x="0" y="0"/>
          <a:ext cx="0" cy="0"/>
          <a:chOff x="0" y="0"/>
          <a:chExt cx="0" cy="0"/>
        </a:xfrm>
      </p:grpSpPr>
      <p:sp>
        <p:nvSpPr>
          <p:cNvPr id="278" name="Google Shape;278;p3:notes">
            <a:extLst>
              <a:ext uri="{FF2B5EF4-FFF2-40B4-BE49-F238E27FC236}">
                <a16:creationId xmlns:a16="http://schemas.microsoft.com/office/drawing/2014/main" id="{D8D5BBD0-441F-A49C-3EC5-8F51A499CCD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3:notes">
            <a:extLst>
              <a:ext uri="{FF2B5EF4-FFF2-40B4-BE49-F238E27FC236}">
                <a16:creationId xmlns:a16="http://schemas.microsoft.com/office/drawing/2014/main" id="{A7D971BA-D2F1-A912-D08B-81F73C6CE84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3510228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pc="8">
                <a:solidFill>
                  <a:srgbClr val="444746"/>
                </a:solidFill>
              </a:rPr>
              <a:t>Editable link with data: </a:t>
            </a:r>
            <a:r>
              <a:rPr lang="en-US" spc="8">
                <a:solidFill>
                  <a:srgbClr val="0B57D0"/>
                </a:solidFill>
                <a:uFill>
                  <a:noFill/>
                </a:uFill>
                <a:hlinkClick r:id="rId3">
                  <a:extLst>
                    <a:ext uri="{A12FA001-AC4F-418D-AE19-62706E023703}">
                      <ahyp:hlinkClr xmlns:ahyp="http://schemas.microsoft.com/office/drawing/2018/hyperlinkcolor" val="tx"/>
                    </a:ext>
                  </a:extLst>
                </a:hlinkClick>
              </a:rPr>
              <a:t>https://www.google.com/maps/d/u/0/edit?mid=1CpRSk0lqrTn6S3E85rXRT3nmtCsuUsg&amp;usp=sharing</a:t>
            </a:r>
            <a:r>
              <a:rPr lang="en-US"/>
              <a:t> </a:t>
            </a:r>
            <a:endParaRPr>
              <a:solidFill>
                <a:srgbClr val="444746"/>
              </a:solidFill>
            </a:endParaRPr>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00000"/>
              </a:lnSpc>
              <a:spcBef>
                <a:spcPts val="0"/>
              </a:spcBef>
              <a:spcAft>
                <a:spcPts val="0"/>
              </a:spcAft>
              <a:buSzPts val="1400"/>
              <a:buNone/>
            </a:pPr>
            <a:endParaRPr sz="11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8d721aa8a_0_6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g3f8d721aa8a_0_6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Over 9 million impressions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f8d721aa8a_0_5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3f8d721aa8a_0_5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g3f8d721aa8a_0_5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f8d721aa8a_0_4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g3f8d721aa8a_0_4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4401E-1FA8-2966-67F2-D0BF987A7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09EF6-1F9A-6595-C87A-4118D6256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0647A-D40C-5616-65A6-5831F898EF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2FE9B3-BF56-88DB-E825-014BAEEB9D67}"/>
              </a:ext>
            </a:extLst>
          </p:cNvPr>
          <p:cNvSpPr>
            <a:spLocks noGrp="1"/>
          </p:cNvSpPr>
          <p:nvPr>
            <p:ph type="sldNum" sz="quarter" idx="5"/>
          </p:nvPr>
        </p:nvSpPr>
        <p:spPr/>
        <p:txBody>
          <a:bodyPr/>
          <a:lstStyle/>
          <a:p>
            <a:fld id="{AC8C52A5-C410-4194-9AC7-F014BDD1FA75}" type="slidenum">
              <a:rPr lang="en-US" smtClean="0"/>
              <a:t>21</a:t>
            </a:fld>
            <a:endParaRPr lang="en-US"/>
          </a:p>
        </p:txBody>
      </p:sp>
    </p:spTree>
    <p:extLst>
      <p:ext uri="{BB962C8B-B14F-4D97-AF65-F5344CB8AC3E}">
        <p14:creationId xmlns:p14="http://schemas.microsoft.com/office/powerpoint/2010/main" val="349761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DB2CF-727B-CE48-ED36-E980FD14E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6E4AD0-AC40-CF46-2F4D-4D283D33D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00B56-4653-F837-40F0-1729B47B10E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57334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15EC5-E354-2EF4-91CB-24DF1E7C5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17D22-904E-3B87-9CB9-4604394FA5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9B272-766E-A827-D306-B900D62F032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8957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8C52A5-C410-4194-9AC7-F014BDD1FA75}" type="slidenum">
              <a:rPr lang="en-US" smtClean="0"/>
              <a:t>24</a:t>
            </a:fld>
            <a:endParaRPr lang="en-US"/>
          </a:p>
        </p:txBody>
      </p:sp>
    </p:spTree>
    <p:extLst>
      <p:ext uri="{BB962C8B-B14F-4D97-AF65-F5344CB8AC3E}">
        <p14:creationId xmlns:p14="http://schemas.microsoft.com/office/powerpoint/2010/main" val="3767128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85C83-1037-AD38-C226-9992F9493A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463176-6BA3-1046-2275-FC02E4D38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42F62-C6C5-43AB-D1C7-AD1DFEEC467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4986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266D3-F687-1139-7B85-53B2E5A29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1A2F7-34CF-04B2-1D1C-97B4D415A2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181C3C-A6CC-6773-76E0-039E9A2754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2F3884-ACD4-53EB-82DD-CB9FC7743DF3}"/>
              </a:ext>
            </a:extLst>
          </p:cNvPr>
          <p:cNvSpPr>
            <a:spLocks noGrp="1"/>
          </p:cNvSpPr>
          <p:nvPr>
            <p:ph type="sldNum" sz="quarter" idx="5"/>
          </p:nvPr>
        </p:nvSpPr>
        <p:spPr/>
        <p:txBody>
          <a:bodyPr/>
          <a:lstStyle/>
          <a:p>
            <a:fld id="{AC8C52A5-C410-4194-9AC7-F014BDD1FA75}" type="slidenum">
              <a:rPr lang="en-US" smtClean="0"/>
              <a:t>26</a:t>
            </a:fld>
            <a:endParaRPr lang="en-US"/>
          </a:p>
        </p:txBody>
      </p:sp>
    </p:spTree>
    <p:extLst>
      <p:ext uri="{BB962C8B-B14F-4D97-AF65-F5344CB8AC3E}">
        <p14:creationId xmlns:p14="http://schemas.microsoft.com/office/powerpoint/2010/main" val="3004432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832C1-12DB-AF4D-9BDF-689F98FEE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27737-7731-47C9-562D-FD4EBD778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9F6E8B-6458-B4AD-89A2-31CAE1322F7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12793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D5501-5906-8D6D-4850-76876EA75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D560C-3D5C-1866-7844-8123B610B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6CD968-6AD1-F477-6B2A-05254C23D24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69591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BAEC0-94FC-173E-9AEE-1923A4C09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33760-3D28-BBEA-5003-14F9117D8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746844-3DC5-F326-C8B6-F2481FD0C5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8E406C-334D-EC8C-0697-5891C6F34623}"/>
              </a:ext>
            </a:extLst>
          </p:cNvPr>
          <p:cNvSpPr>
            <a:spLocks noGrp="1"/>
          </p:cNvSpPr>
          <p:nvPr>
            <p:ph type="sldNum" sz="quarter" idx="5"/>
          </p:nvPr>
        </p:nvSpPr>
        <p:spPr/>
        <p:txBody>
          <a:bodyPr/>
          <a:lstStyle/>
          <a:p>
            <a:fld id="{AC8C52A5-C410-4194-9AC7-F014BDD1FA75}" type="slidenum">
              <a:rPr lang="en-US" smtClean="0"/>
              <a:t>29</a:t>
            </a:fld>
            <a:endParaRPr lang="en-US"/>
          </a:p>
        </p:txBody>
      </p:sp>
    </p:spTree>
    <p:extLst>
      <p:ext uri="{BB962C8B-B14F-4D97-AF65-F5344CB8AC3E}">
        <p14:creationId xmlns:p14="http://schemas.microsoft.com/office/powerpoint/2010/main" val="18658091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hemeOverride" Target="../theme/themeOverride1.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hemeOverride" Target="../theme/themeOverride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hemeOverride" Target="../theme/themeOverride3.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hemeOverride" Target="../theme/themeOverride4.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hemeOverride" Target="../theme/themeOverride5.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hemeOverride" Target="../theme/themeOverride6.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hemeOverride" Target="../theme/themeOverride7.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hemeOverride" Target="../theme/themeOverride8.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hemeOverride" Target="../theme/themeOverride9.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9.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hemeOverride" Target="../theme/themeOverride10.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hemeOverride" Target="../theme/themeOverride11.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10.png"/><Relationship Id="rId4" Type="http://schemas.openxmlformats.org/officeDocument/2006/relationships/image" Target="../media/image8.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4.emf"/></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7.xml"/><Relationship Id="rId1" Type="http://schemas.openxmlformats.org/officeDocument/2006/relationships/themeOverride" Target="../theme/themeOverride12.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4.emf"/></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4.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4.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4.emf"/></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hemeOverride" Target="../theme/themeOverride13.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hemeOverride" Target="../theme/themeOverride14.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hemeOverride" Target="../theme/themeOverride15.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1.xml"/><Relationship Id="rId1" Type="http://schemas.openxmlformats.org/officeDocument/2006/relationships/themeOverride" Target="../theme/themeOverride16.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hemeOverride" Target="../theme/themeOverride17.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hemeOverride" Target="../theme/themeOverride18.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hemeOverride" Target="../theme/themeOverride19.xml"/><Relationship Id="rId6" Type="http://schemas.openxmlformats.org/officeDocument/2006/relationships/image" Target="../media/image6.png"/><Relationship Id="rId5" Type="http://schemas.openxmlformats.org/officeDocument/2006/relationships/image" Target="../media/image8.emf"/><Relationship Id="rId4" Type="http://schemas.openxmlformats.org/officeDocument/2006/relationships/oleObject" Target="../embeddings/oleObject3.bin"/></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6.xml"/><Relationship Id="rId1" Type="http://schemas.openxmlformats.org/officeDocument/2006/relationships/themeOverride" Target="../theme/themeOverride20.xml"/><Relationship Id="rId6" Type="http://schemas.openxmlformats.org/officeDocument/2006/relationships/image" Target="../media/image9.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hemeOverride" Target="../theme/themeOverride21.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0.xml"/><Relationship Id="rId1" Type="http://schemas.openxmlformats.org/officeDocument/2006/relationships/themeOverride" Target="../theme/themeOverride22.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1.xml"/><Relationship Id="rId5" Type="http://schemas.openxmlformats.org/officeDocument/2006/relationships/image" Target="../media/image7.png"/><Relationship Id="rId4" Type="http://schemas.openxmlformats.org/officeDocument/2006/relationships/image" Target="../media/image4.emf"/></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2.xml"/><Relationship Id="rId1" Type="http://schemas.openxmlformats.org/officeDocument/2006/relationships/themeOverride" Target="../theme/themeOverride23.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3.xml"/><Relationship Id="rId4" Type="http://schemas.openxmlformats.org/officeDocument/2006/relationships/image" Target="../media/image4.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4.xml"/><Relationship Id="rId5" Type="http://schemas.openxmlformats.org/officeDocument/2006/relationships/image" Target="../media/image10.png"/><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5.xml"/><Relationship Id="rId4" Type="http://schemas.openxmlformats.org/officeDocument/2006/relationships/image" Target="../media/image4.emf"/></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6.xml"/><Relationship Id="rId1" Type="http://schemas.openxmlformats.org/officeDocument/2006/relationships/themeOverride" Target="../theme/themeOverride24.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hemeOverride" Target="../theme/themeOverride25.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8.xml"/><Relationship Id="rId4" Type="http://schemas.openxmlformats.org/officeDocument/2006/relationships/image" Target="../media/image4.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9.xml"/><Relationship Id="rId4" Type="http://schemas.openxmlformats.org/officeDocument/2006/relationships/image" Target="../media/image4.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0.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1.xml"/><Relationship Id="rId4" Type="http://schemas.openxmlformats.org/officeDocument/2006/relationships/image" Target="../media/image4.emf"/></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hemeOverride" Target="../theme/themeOverride26.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4.xml"/><Relationship Id="rId1" Type="http://schemas.openxmlformats.org/officeDocument/2006/relationships/themeOverride" Target="../theme/themeOverride27.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5.xml"/><Relationship Id="rId1" Type="http://schemas.openxmlformats.org/officeDocument/2006/relationships/themeOverride" Target="../theme/themeOverride2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6.xml"/><Relationship Id="rId1" Type="http://schemas.openxmlformats.org/officeDocument/2006/relationships/themeOverride" Target="../theme/themeOverride29.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69.xml"/><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70.xml"/><Relationship Id="rId4" Type="http://schemas.openxmlformats.org/officeDocument/2006/relationships/image" Target="../media/image1.emf"/></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1.xml"/><Relationship Id="rId1" Type="http://schemas.openxmlformats.org/officeDocument/2006/relationships/themeOverride" Target="../theme/themeOverride30.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themeOverride" Target="../theme/themeOverride31.xml"/><Relationship Id="rId6" Type="http://schemas.openxmlformats.org/officeDocument/2006/relationships/image" Target="../media/image6.png"/><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image" Target="../media/image13.emf"/></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6.xml"/><Relationship Id="rId1" Type="http://schemas.openxmlformats.org/officeDocument/2006/relationships/tags" Target="../tags/tag75.xml"/><Relationship Id="rId4" Type="http://schemas.openxmlformats.org/officeDocument/2006/relationships/image" Target="../media/image13.emf"/></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slideMaster" Target="../slideMasters/slideMaster3.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Arial" panose="020B0604020202020204" pitchFamily="34" charset="0"/>
            </a:endParaRPr>
          </a:p>
        </p:txBody>
      </p:sp>
      <p:sp>
        <p:nvSpPr>
          <p:cNvPr id="17" name="TitleTopPlaceholder">
            <a:extLst>
              <a:ext uri="{FF2B5EF4-FFF2-40B4-BE49-F238E27FC236}">
                <a16:creationId xmlns:a16="http://schemas.microsoft.com/office/drawing/2014/main" id="{6BD90570-202B-4711-BE29-8640BC445C45}"/>
              </a:ext>
            </a:extLst>
          </p:cNvPr>
          <p:cNvSpPr>
            <a:spLocks noChangeArrowheads="1"/>
          </p:cNvSpPr>
          <p:nvPr userDrawn="1"/>
        </p:nvSpPr>
        <p:spPr bwMode="ltGray">
          <a:xfrm>
            <a:off x="2834206" y="3245970"/>
            <a:ext cx="2834204"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19" name="TitleTopPlaceholder">
            <a:extLst>
              <a:ext uri="{FF2B5EF4-FFF2-40B4-BE49-F238E27FC236}">
                <a16:creationId xmlns:a16="http://schemas.microsoft.com/office/drawing/2014/main" id="{E2F863BB-54EB-41B2-9B4A-319BF9E83DE3}"/>
              </a:ext>
            </a:extLst>
          </p:cNvPr>
          <p:cNvSpPr>
            <a:spLocks noChangeArrowheads="1"/>
          </p:cNvSpPr>
          <p:nvPr userDrawn="1"/>
        </p:nvSpPr>
        <p:spPr bwMode="ltGray">
          <a:xfrm>
            <a:off x="2" y="3245969"/>
            <a:ext cx="2834204"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3" name="TitleTopPlaceholder">
            <a:extLst>
              <a:ext uri="{FF2B5EF4-FFF2-40B4-BE49-F238E27FC236}">
                <a16:creationId xmlns:a16="http://schemas.microsoft.com/office/drawing/2014/main" id="{51411CAD-BDC5-434A-B5CF-24B712841092}"/>
              </a:ext>
            </a:extLst>
          </p:cNvPr>
          <p:cNvSpPr>
            <a:spLocks noChangeArrowheads="1"/>
          </p:cNvSpPr>
          <p:nvPr userDrawn="1"/>
        </p:nvSpPr>
        <p:spPr bwMode="ltGray">
          <a:xfrm>
            <a:off x="5181341" y="3246845"/>
            <a:ext cx="7010659"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5" name="Content Placeholder 3">
            <a:extLst>
              <a:ext uri="{FF2B5EF4-FFF2-40B4-BE49-F238E27FC236}">
                <a16:creationId xmlns:a16="http://schemas.microsoft.com/office/drawing/2014/main" id="{011FA285-AC46-40D2-A0BA-48002174BA9C}"/>
              </a:ext>
            </a:extLst>
          </p:cNvPr>
          <p:cNvSpPr>
            <a:spLocks noGrp="1"/>
          </p:cNvSpPr>
          <p:nvPr>
            <p:ph sz="quarter" idx="10" hasCustomPrompt="1"/>
          </p:nvPr>
        </p:nvSpPr>
        <p:spPr>
          <a:xfrm>
            <a:off x="3586136" y="4940989"/>
            <a:ext cx="4459805" cy="307777"/>
          </a:xfrm>
          <a:prstGeom prst="rect">
            <a:avLst/>
          </a:prstGeom>
        </p:spPr>
        <p:txBody>
          <a:bodyPr lIns="91440" tIns="45720" rIns="91440" bIns="45720">
            <a:noAutofit/>
          </a:bodyPr>
          <a:lstStyle>
            <a:lvl1pPr>
              <a:lnSpc>
                <a:spcPct val="100000"/>
              </a:lnSpc>
              <a:defRPr sz="1400" b="1" baseline="0">
                <a:solidFill>
                  <a:srgbClr val="002960"/>
                </a:solidFill>
                <a:latin typeface="Arial" panose="020B0604020202020204" pitchFamily="34" charset="0"/>
                <a:cs typeface="Arial" panose="020B0604020202020204" pitchFamily="34" charset="0"/>
                <a:sym typeface="Arial" panose="020B0604020202020204" pitchFamily="34" charset="0"/>
              </a:defRPr>
            </a:lvl1pPr>
            <a:lvl3pPr>
              <a:defRPr/>
            </a:lvl3pPr>
          </a:lstStyle>
          <a:p>
            <a:pPr lvl="0"/>
            <a:r>
              <a:rPr lang="en-US"/>
              <a:t>Click to edit Master subtitle style</a:t>
            </a:r>
          </a:p>
        </p:txBody>
      </p:sp>
      <p:pic>
        <p:nvPicPr>
          <p:cNvPr id="29" name="Picture 4" descr="http://upload.wikimedia.org/wikipedia/commons/thumb/8/82/Seal_of_Massachusetts.svg/2000px-Seal_of_Massachusetts.svg.png">
            <a:extLst>
              <a:ext uri="{FF2B5EF4-FFF2-40B4-BE49-F238E27FC236}">
                <a16:creationId xmlns:a16="http://schemas.microsoft.com/office/drawing/2014/main" id="{6D5ECBAE-CEDA-4283-9056-8D1C8E38E409}"/>
              </a:ext>
            </a:extLst>
          </p:cNvPr>
          <p:cNvPicPr>
            <a:picLocks noChangeAspect="1" noChangeArrowheads="1"/>
          </p:cNvPicPr>
          <p:nvPr userDrawn="1"/>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650" y="1595665"/>
            <a:ext cx="2747899" cy="2747736"/>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1" name="McK Disclaimer">
            <a:extLst>
              <a:ext uri="{FF2B5EF4-FFF2-40B4-BE49-F238E27FC236}">
                <a16:creationId xmlns:a16="http://schemas.microsoft.com/office/drawing/2014/main" id="{B723322E-469F-4A2A-8C92-2CD42EA3A401}"/>
              </a:ext>
            </a:extLst>
          </p:cNvPr>
          <p:cNvSpPr>
            <a:spLocks noChangeArrowheads="1"/>
          </p:cNvSpPr>
          <p:nvPr userDrawn="1"/>
        </p:nvSpPr>
        <p:spPr bwMode="auto">
          <a:xfrm>
            <a:off x="3586136" y="4343401"/>
            <a:ext cx="74882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rgbClr val="002960"/>
                </a:solidFill>
                <a:ea typeface="ＭＳ Ｐゴシック"/>
                <a:cs typeface="Arial" panose="020B0604020202020204" pitchFamily="34" charset="0"/>
                <a:sym typeface="Arial" panose="020B0604020202020204" pitchFamily="34" charset="0"/>
              </a:rPr>
              <a:t>Executive Office of Health and Human Services</a:t>
            </a:r>
          </a:p>
        </p:txBody>
      </p:sp>
      <p:sp>
        <p:nvSpPr>
          <p:cNvPr id="16" name="Rectangle 1026">
            <a:extLst>
              <a:ext uri="{FF2B5EF4-FFF2-40B4-BE49-F238E27FC236}">
                <a16:creationId xmlns:a16="http://schemas.microsoft.com/office/drawing/2014/main" id="{FDEC69E0-912B-4962-B0B9-315A5C995F15}"/>
              </a:ext>
            </a:extLst>
          </p:cNvPr>
          <p:cNvSpPr>
            <a:spLocks noGrp="1" noChangeArrowheads="1"/>
          </p:cNvSpPr>
          <p:nvPr>
            <p:ph type="ctrTitle"/>
          </p:nvPr>
        </p:nvSpPr>
        <p:spPr bwMode="auto">
          <a:xfrm>
            <a:off x="3586137" y="2171189"/>
            <a:ext cx="7385660" cy="984885"/>
          </a:xfrm>
          <a:prstGeom prst="rect">
            <a:avLst/>
          </a:prstGeom>
        </p:spPr>
        <p:txBody>
          <a:bodyPr vert="horz" anchor="ctr">
            <a:noAutofit/>
          </a:bodyPr>
          <a:lstStyle>
            <a:lvl1pPr>
              <a:defRPr sz="3200" b="1" baseline="0">
                <a:solidFill>
                  <a:srgbClr val="002960"/>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noProof="0"/>
              <a:t>Click to edit Master title style</a:t>
            </a:r>
          </a:p>
        </p:txBody>
      </p:sp>
      <p:sp>
        <p:nvSpPr>
          <p:cNvPr id="45" name="McK Disclaimer">
            <a:extLst>
              <a:ext uri="{FF2B5EF4-FFF2-40B4-BE49-F238E27FC236}">
                <a16:creationId xmlns:a16="http://schemas.microsoft.com/office/drawing/2014/main" id="{C1D9BC75-E5FF-B990-3541-6BE240A27C26}"/>
              </a:ext>
            </a:extLst>
          </p:cNvPr>
          <p:cNvSpPr>
            <a:spLocks noChangeArrowheads="1"/>
          </p:cNvSpPr>
          <p:nvPr userDrawn="1"/>
        </p:nvSpPr>
        <p:spPr bwMode="auto">
          <a:xfrm>
            <a:off x="3586137" y="5983586"/>
            <a:ext cx="682836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3755" eaLnBrk="0" hangingPunct="0"/>
            <a:r>
              <a:rPr lang="en-US" sz="1000">
                <a:solidFill>
                  <a:srgbClr val="002960"/>
                </a:solidFill>
                <a:ea typeface="ＭＳ Ｐゴシック"/>
                <a:cs typeface="Arial" panose="020B0604020202020204" pitchFamily="34" charset="0"/>
                <a:sym typeface="Arial" panose="020B0604020202020204" pitchFamily="34" charset="0"/>
              </a:rPr>
              <a:t>DRAFT &amp; CONFIDENTIAL; FOR POLICY DEVELOPMENT PURPOSES ONLY</a:t>
            </a:r>
          </a:p>
        </p:txBody>
      </p:sp>
    </p:spTree>
    <p:extLst>
      <p:ext uri="{BB962C8B-B14F-4D97-AF65-F5344CB8AC3E}">
        <p14:creationId xmlns:p14="http://schemas.microsoft.com/office/powerpoint/2010/main" val="38472212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F2F2F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7A5349A-BDA9-4B11-9EFD-8A957548715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A7A5349A-BDA9-4B11-9EFD-8A95754871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ea typeface="+mn-ea"/>
                <a:cs typeface="+mn-cs"/>
                <a:sym typeface="Arial" panose="020B0604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5" name="Title 4"/>
          <p:cNvSpPr>
            <a:spLocks noGrp="1"/>
          </p:cNvSpPr>
          <p:nvPr>
            <p:ph type="title" hasCustomPrompt="1"/>
          </p:nvPr>
        </p:nvSpPr>
        <p:spPr>
          <a:xfrm>
            <a:off x="630000" y="622800"/>
            <a:ext cx="10933200" cy="523220"/>
          </a:xfrm>
          <a:prstGeom prst="rect">
            <a:avLst/>
          </a:prstGeom>
        </p:spPr>
        <p:txBody>
          <a:bodyPr vert="horz" wrap="square" lIns="0" tIns="0" rIns="0" bIns="0" anchor="t" anchorCtr="0">
            <a:no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sp>
        <p:nvSpPr>
          <p:cNvPr id="18" name="TextBox 17">
            <a:extLst>
              <a:ext uri="{FF2B5EF4-FFF2-40B4-BE49-F238E27FC236}">
                <a16:creationId xmlns:a16="http://schemas.microsoft.com/office/drawing/2014/main" id="{3E6926D6-7718-4FFF-A5DB-A3FAD2162887}"/>
              </a:ext>
            </a:extLst>
          </p:cNvPr>
          <p:cNvSpPr txBox="1"/>
          <p:nvPr userDrawn="1"/>
        </p:nvSpPr>
        <p:spPr>
          <a:xfrm>
            <a:off x="8077199" y="6611832"/>
            <a:ext cx="3745747" cy="1538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buClr>
                <a:srgbClr val="000000"/>
              </a:buClr>
            </a:pPr>
            <a:r>
              <a:rPr lang="en-US" sz="1000">
                <a:solidFill>
                  <a:srgbClr val="000000"/>
                </a:solidFill>
                <a:cs typeface="Arial" panose="020B0604020202020204" pitchFamily="34" charset="0"/>
                <a:sym typeface="Arial" panose="020B0604020202020204" pitchFamily="34" charset="0"/>
              </a:rPr>
              <a:t>DRAFT &amp; Confidential – for policy development purposes only   |</a:t>
            </a:r>
          </a:p>
        </p:txBody>
      </p:sp>
    </p:spTree>
    <p:extLst>
      <p:ext uri="{BB962C8B-B14F-4D97-AF65-F5344CB8AC3E}">
        <p14:creationId xmlns:p14="http://schemas.microsoft.com/office/powerpoint/2010/main" val="1567610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rgbClr val="F2F2F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4D8866B-31A2-4618-8A6D-77A4E95FF41B}"/>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C4D8866B-31A2-4618-8A6D-77A4E95FF41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628650" y="1950267"/>
            <a:ext cx="10934700" cy="4079875"/>
          </a:xfrm>
        </p:spPr>
        <p:txBody>
          <a:bodyPr/>
          <a:lstStyle>
            <a:lvl1pPr>
              <a:lnSpc>
                <a:spcPct val="100000"/>
              </a:lnSpc>
              <a:spcBef>
                <a:spcPts val="0"/>
              </a:spcBef>
              <a:spcAft>
                <a:spcPts val="0"/>
              </a:spcAft>
              <a:defRPr sz="2000">
                <a:latin typeface="+mn-lt"/>
                <a:ea typeface="+mn-ea"/>
                <a:cs typeface="+mn-cs"/>
                <a:sym typeface="Arial" panose="020B0604020202020204" pitchFamily="34" charset="0"/>
              </a:defRPr>
            </a:lvl1pPr>
            <a:lvl2pPr>
              <a:lnSpc>
                <a:spcPct val="100000"/>
              </a:lnSpc>
              <a:spcBef>
                <a:spcPts val="0"/>
              </a:spcBef>
              <a:spcAft>
                <a:spcPts val="0"/>
              </a:spcAft>
              <a:defRPr sz="2000">
                <a:latin typeface="+mn-lt"/>
                <a:ea typeface="+mn-ea"/>
                <a:cs typeface="+mn-cs"/>
                <a:sym typeface="Arial" panose="020B0604020202020204" pitchFamily="34" charset="0"/>
              </a:defRPr>
            </a:lvl2pPr>
            <a:lvl3pPr>
              <a:lnSpc>
                <a:spcPct val="100000"/>
              </a:lnSpc>
              <a:spcBef>
                <a:spcPts val="0"/>
              </a:spcBef>
              <a:spcAft>
                <a:spcPts val="0"/>
              </a:spcAft>
              <a:defRPr sz="2000">
                <a:latin typeface="+mn-lt"/>
                <a:ea typeface="+mn-ea"/>
                <a:cs typeface="+mn-cs"/>
                <a:sym typeface="Arial" panose="020B0604020202020204" pitchFamily="34" charset="0"/>
              </a:defRPr>
            </a:lvl3pPr>
            <a:lvl4pPr>
              <a:lnSpc>
                <a:spcPct val="100000"/>
              </a:lnSpc>
              <a:spcBef>
                <a:spcPts val="0"/>
              </a:spcBef>
              <a:spcAft>
                <a:spcPts val="0"/>
              </a:spcAft>
              <a:defRPr sz="2800">
                <a:latin typeface="+mn-lt"/>
                <a:ea typeface="+mn-ea"/>
                <a:cs typeface="+mn-cs"/>
                <a:sym typeface="Arial" panose="020B0604020202020204" pitchFamily="34" charset="0"/>
              </a:defRPr>
            </a:lvl4pPr>
            <a:lvl5pPr>
              <a:lnSpc>
                <a:spcPct val="100000"/>
              </a:lnSpc>
              <a:spcBef>
                <a:spcPts val="0"/>
              </a:spcBef>
              <a:spcAft>
                <a:spcPts val="0"/>
              </a:spcAft>
              <a:defRPr sz="2800">
                <a:latin typeface="+mn-lt"/>
                <a:ea typeface="+mn-ea"/>
                <a:cs typeface="+mn-cs"/>
                <a:sym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9" name="Title 4">
            <a:extLst>
              <a:ext uri="{FF2B5EF4-FFF2-40B4-BE49-F238E27FC236}">
                <a16:creationId xmlns:a16="http://schemas.microsoft.com/office/drawing/2014/main" id="{D23D9478-0E46-415A-B497-67E07ED2325D}"/>
              </a:ext>
            </a:extLst>
          </p:cNvPr>
          <p:cNvSpPr>
            <a:spLocks noGrp="1"/>
          </p:cNvSpPr>
          <p:nvPr>
            <p:ph type="title" hasCustomPrompt="1"/>
          </p:nvPr>
        </p:nvSpPr>
        <p:spPr>
          <a:xfrm>
            <a:off x="630000" y="622800"/>
            <a:ext cx="10933200" cy="523220"/>
          </a:xfrm>
          <a:prstGeom prst="rect">
            <a:avLst/>
          </a:prstGeom>
        </p:spPr>
        <p:txBody>
          <a:bodyPr vert="horz" wrap="square" lIns="0" tIns="0" rIns="0" bIns="0" anchor="t" anchorCtr="0">
            <a:no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sp>
        <p:nvSpPr>
          <p:cNvPr id="12" name="TextBox 11">
            <a:extLst>
              <a:ext uri="{FF2B5EF4-FFF2-40B4-BE49-F238E27FC236}">
                <a16:creationId xmlns:a16="http://schemas.microsoft.com/office/drawing/2014/main" id="{F6C7CF76-6CAE-4162-9857-F796E9E0067D}"/>
              </a:ext>
            </a:extLst>
          </p:cNvPr>
          <p:cNvSpPr txBox="1"/>
          <p:nvPr userDrawn="1"/>
        </p:nvSpPr>
        <p:spPr>
          <a:xfrm>
            <a:off x="8077199" y="6611832"/>
            <a:ext cx="3745747" cy="1538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buClr>
                <a:srgbClr val="000000"/>
              </a:buClr>
            </a:pPr>
            <a:r>
              <a:rPr lang="en-US" sz="1000">
                <a:solidFill>
                  <a:srgbClr val="000000"/>
                </a:solidFill>
                <a:cs typeface="Arial" panose="020B0604020202020204" pitchFamily="34" charset="0"/>
                <a:sym typeface="Arial" panose="020B0604020202020204" pitchFamily="34" charset="0"/>
              </a:rPr>
              <a:t>DRAFT &amp; Confidential – for policy development purposes only   |</a:t>
            </a:r>
          </a:p>
        </p:txBody>
      </p:sp>
    </p:spTree>
    <p:extLst>
      <p:ext uri="{BB962C8B-B14F-4D97-AF65-F5344CB8AC3E}">
        <p14:creationId xmlns:p14="http://schemas.microsoft.com/office/powerpoint/2010/main" val="1377203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rgbClr val="FFFF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2D0C0D3-0DE8-4BCE-825E-8E980727F1C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A2D0C0D3-0DE8-4BCE-825E-8E980727F1C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ea typeface="+mn-ea"/>
                <a:cs typeface="+mn-cs"/>
                <a:sym typeface="Arial" panose="020B0604020202020204" pitchFamily="34" charset="0"/>
              </a:defRPr>
            </a:lvl1pPr>
          </a:lstStyle>
          <a:p>
            <a:endParaRPr lang="en-US"/>
          </a:p>
        </p:txBody>
      </p:sp>
      <p:sp>
        <p:nvSpPr>
          <p:cNvPr id="9" name="Title 1"/>
          <p:cNvSpPr>
            <a:spLocks noGrp="1"/>
          </p:cNvSpPr>
          <p:nvPr>
            <p:ph type="title" hasCustomPrompt="1"/>
          </p:nvPr>
        </p:nvSpPr>
        <p:spPr bwMode="ltGray">
          <a:xfrm>
            <a:off x="630000" y="1544274"/>
            <a:ext cx="3452400" cy="1495794"/>
          </a:xfrm>
          <a:noFill/>
        </p:spPr>
        <p:txBody>
          <a:bodyPr vert="horz" wrap="square" lIns="0" tIns="0" rIns="320040" bIns="0" anchor="b">
            <a:noAutofit/>
          </a:bodyPr>
          <a:lstStyle>
            <a:lvl1pPr>
              <a:defRPr sz="3400">
                <a:solidFill>
                  <a:srgbClr val="002960"/>
                </a:solidFill>
                <a:latin typeface="+mj-lt"/>
                <a:ea typeface="+mj-ea"/>
                <a:cs typeface="+mj-cs"/>
                <a:sym typeface="Arial" panose="020B0604020202020204" pitchFamily="34" charset="0"/>
              </a:defRPr>
            </a:lvl1pPr>
          </a:lstStyle>
          <a:p>
            <a:r>
              <a:rPr lang="en-US"/>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Tree>
    <p:extLst>
      <p:ext uri="{BB962C8B-B14F-4D97-AF65-F5344CB8AC3E}">
        <p14:creationId xmlns:p14="http://schemas.microsoft.com/office/powerpoint/2010/main" val="942094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solidFill>
          <a:srgbClr val="D6E7FF"/>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51A2CD4-799F-4128-950F-F7AC0C170BC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think-cell data - do not delete" hidden="1">
                        <a:extLst>
                          <a:ext uri="{FF2B5EF4-FFF2-40B4-BE49-F238E27FC236}">
                            <a16:creationId xmlns:a16="http://schemas.microsoft.com/office/drawing/2014/main" id="{C51A2CD4-799F-4128-950F-F7AC0C170BC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rgbClr val="002960"/>
            </a:solidFill>
          </a:ln>
        </p:spPr>
        <p:txBody>
          <a:bodyPr vert="horz"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2960"/>
                </a:solidFill>
                <a:latin typeface="+mj-lt"/>
                <a:ea typeface="+mj-ea"/>
                <a:cs typeface="+mj-cs"/>
                <a:sym typeface="Arial" panose="020B0604020202020204" pitchFamily="34" charset="0"/>
              </a:defRPr>
            </a:lvl1pPr>
          </a:lstStyle>
          <a:p>
            <a:r>
              <a:rPr lang="en-US"/>
              <a:t>Click to add big statement text</a:t>
            </a:r>
          </a:p>
        </p:txBody>
      </p:sp>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Arial" panose="020B0604020202020204" pitchFamily="34" charset="0"/>
            </a:endParaRPr>
          </a:p>
        </p:txBody>
      </p:sp>
      <p:sp>
        <p:nvSpPr>
          <p:cNvPr id="10" name="Slide Number">
            <a:extLst>
              <a:ext uri="{FF2B5EF4-FFF2-40B4-BE49-F238E27FC236}">
                <a16:creationId xmlns:a16="http://schemas.microsoft.com/office/drawing/2014/main" id="{0AD63ABA-7B58-4D2C-955C-CBEC81529DE3}"/>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2837219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E4739EA-7652-4829-AB50-92C2BCF513CC}"/>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BE4739EA-7652-4829-AB50-92C2BCF513C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47" name="Title 1"/>
          <p:cNvSpPr>
            <a:spLocks noGrp="1"/>
          </p:cNvSpPr>
          <p:nvPr>
            <p:ph type="title" hasCustomPrompt="1"/>
          </p:nvPr>
        </p:nvSpPr>
        <p:spPr bwMode="blackWhite">
          <a:xfrm>
            <a:off x="630000" y="3826800"/>
            <a:ext cx="10936800" cy="2041200"/>
          </a:xfrm>
        </p:spPr>
        <p:txBody>
          <a:bodyPr vert="horz" anchor="t">
            <a:noAutofit/>
          </a:bodyPr>
          <a:lstStyle>
            <a:lvl1pPr>
              <a:defRPr sz="5400">
                <a:solidFill>
                  <a:srgbClr val="002960"/>
                </a:solidFill>
                <a:latin typeface="+mj-lt"/>
                <a:ea typeface="+mj-ea"/>
                <a:cs typeface="+mj-cs"/>
                <a:sym typeface="Arial" panose="020B0604020202020204" pitchFamily="34" charset="0"/>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rgbClr val="002960"/>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Slide Number">
            <a:extLst>
              <a:ext uri="{FF2B5EF4-FFF2-40B4-BE49-F238E27FC236}">
                <a16:creationId xmlns:a16="http://schemas.microsoft.com/office/drawing/2014/main" id="{5E6DA9AA-CBA5-45FF-8005-939FB654DD0B}"/>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7907451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7E2523B-E1FD-4539-9CE9-B7969936522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87E2523B-E1FD-4539-9CE9-B7969936522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7"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6" name="Rectangle 25"/>
          <p:cNvSpPr/>
          <p:nvPr userDrawn="1"/>
        </p:nvSpPr>
        <p:spPr bwMode="white">
          <a:xfrm>
            <a:off x="0" y="0"/>
            <a:ext cx="407950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27" name="Title 4"/>
          <p:cNvSpPr>
            <a:spLocks noGrp="1"/>
          </p:cNvSpPr>
          <p:nvPr>
            <p:ph type="title" hasCustomPrompt="1"/>
          </p:nvPr>
        </p:nvSpPr>
        <p:spPr>
          <a:xfrm>
            <a:off x="630000" y="2681103"/>
            <a:ext cx="3127881" cy="1495794"/>
          </a:xfrm>
          <a:prstGeom prst="rect">
            <a:avLst/>
          </a:prstGeom>
        </p:spPr>
        <p:txBody>
          <a:bodyPr vert="horz" anchor="ctr">
            <a:noAutofit/>
          </a:bodyPr>
          <a:lstStyle>
            <a:lvl1pPr>
              <a:defRPr sz="3400">
                <a:solidFill>
                  <a:srgbClr val="002960"/>
                </a:solidFill>
                <a:latin typeface="+mj-lt"/>
                <a:ea typeface="+mj-ea"/>
                <a:cs typeface="+mj-cs"/>
                <a:sym typeface="Arial" panose="020B0604020202020204" pitchFamily="34" charset="0"/>
              </a:defRPr>
            </a:lvl1pPr>
          </a:lstStyle>
          <a:p>
            <a:r>
              <a:rPr lang="en-US"/>
              <a:t>Click to add title</a:t>
            </a:r>
          </a:p>
        </p:txBody>
      </p:sp>
      <p:sp>
        <p:nvSpPr>
          <p:cNvPr id="14" name="Slide Number">
            <a:extLst>
              <a:ext uri="{FF2B5EF4-FFF2-40B4-BE49-F238E27FC236}">
                <a16:creationId xmlns:a16="http://schemas.microsoft.com/office/drawing/2014/main" id="{663200D7-E0C8-46F3-8B19-E6B44776E397}"/>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10254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8690A1E-9929-47F2-9A5C-AA7338B0CA9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48690A1E-9929-47F2-9A5C-AA7338B0CA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6"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3" name="Title 3"/>
          <p:cNvSpPr>
            <a:spLocks noGrp="1"/>
          </p:cNvSpPr>
          <p:nvPr>
            <p:ph type="title" hasCustomPrompt="1"/>
          </p:nvPr>
        </p:nvSpPr>
        <p:spPr>
          <a:xfrm>
            <a:off x="630000" y="622800"/>
            <a:ext cx="6256800" cy="523220"/>
          </a:xfrm>
          <a:prstGeom prst="rect">
            <a:avLst/>
          </a:prstGeom>
        </p:spPr>
        <p:txBody>
          <a:bodyPr vert="horz" wrap="square" lIns="0" tIns="0" rIns="0" bIns="0" anchor="t" anchorCtr="0">
            <a:sp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sp>
        <p:nvSpPr>
          <p:cNvPr id="21" name="Slide Number">
            <a:extLst>
              <a:ext uri="{FF2B5EF4-FFF2-40B4-BE49-F238E27FC236}">
                <a16:creationId xmlns:a16="http://schemas.microsoft.com/office/drawing/2014/main" id="{ED6A6005-F92C-42F8-988C-75A3A1443D97}"/>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921895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145CDBA-9669-4EA0-AEC2-500E1C6BC0A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6145CDBA-9669-4EA0-AEC2-500E1C6BC0A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630000" y="2681103"/>
            <a:ext cx="3127881" cy="1495794"/>
          </a:xfrm>
          <a:prstGeom prst="rect">
            <a:avLst/>
          </a:prstGeom>
        </p:spPr>
        <p:txBody>
          <a:bodyPr vert="horz" anchor="ctr">
            <a:noAutofit/>
          </a:bodyPr>
          <a:lstStyle>
            <a:lvl1pPr>
              <a:defRPr sz="3400">
                <a:solidFill>
                  <a:srgbClr val="002960"/>
                </a:solidFill>
                <a:latin typeface="+mj-lt"/>
                <a:ea typeface="+mj-ea"/>
                <a:cs typeface="+mj-cs"/>
                <a:sym typeface="Arial" panose="020B0604020202020204" pitchFamily="34" charset="0"/>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2"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7" name="Slide Number">
            <a:extLst>
              <a:ext uri="{FF2B5EF4-FFF2-40B4-BE49-F238E27FC236}">
                <a16:creationId xmlns:a16="http://schemas.microsoft.com/office/drawing/2014/main" id="{A5401B66-D7F0-4534-800B-D35AF8F0A280}"/>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2436670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D7BB2A6-3846-4F02-8FB6-C6B1D07D1AD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8D7BB2A6-3846-4F02-8FB6-C6B1D07D1AD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Arial" panose="020B0604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630000" y="1785600"/>
            <a:ext cx="4388400" cy="3286800"/>
          </a:xfrm>
          <a:prstGeom prst="rect">
            <a:avLst/>
          </a:prstGeom>
          <a:noFill/>
        </p:spPr>
        <p:txBody>
          <a:bodyPr vert="horz" wrap="square" lIns="0" tIns="0" rIns="320040" bIns="0" anchor="ctr">
            <a:noAutofit/>
          </a:bodyPr>
          <a:lstStyle>
            <a:lvl1pPr>
              <a:defRPr sz="4400">
                <a:solidFill>
                  <a:srgbClr val="002960"/>
                </a:solidFill>
                <a:latin typeface="+mj-lt"/>
                <a:ea typeface="+mj-ea"/>
                <a:cs typeface="+mj-cs"/>
                <a:sym typeface="Arial" panose="020B0604020202020204" pitchFamily="34" charset="0"/>
              </a:defRPr>
            </a:lvl1pPr>
          </a:lstStyle>
          <a:p>
            <a:r>
              <a:rPr lang="en-US"/>
              <a:t>Click to add title</a:t>
            </a:r>
          </a:p>
        </p:txBody>
      </p:sp>
      <p:sp>
        <p:nvSpPr>
          <p:cNvPr id="16"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8" name="Slide Number">
            <a:extLst>
              <a:ext uri="{FF2B5EF4-FFF2-40B4-BE49-F238E27FC236}">
                <a16:creationId xmlns:a16="http://schemas.microsoft.com/office/drawing/2014/main" id="{A113EEDC-746F-456F-80B6-A81FFD164C05}"/>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0278727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AAD7330-6448-4A20-B18E-F61702DE152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CAAD7330-6448-4A20-B18E-F61702DE152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 name="Picture 8"/>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Arial" panose="020B0604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4" name="Title 1"/>
          <p:cNvSpPr>
            <a:spLocks noGrp="1"/>
          </p:cNvSpPr>
          <p:nvPr>
            <p:ph type="title" hasCustomPrompt="1"/>
          </p:nvPr>
        </p:nvSpPr>
        <p:spPr bwMode="blackWhite">
          <a:xfrm>
            <a:off x="630000" y="1804650"/>
            <a:ext cx="6247552" cy="3286800"/>
          </a:xfrm>
          <a:prstGeom prst="rect">
            <a:avLst/>
          </a:prstGeom>
        </p:spPr>
        <p:txBody>
          <a:bodyPr vert="horz" anchor="ctr">
            <a:noAutofit/>
          </a:bodyPr>
          <a:lstStyle>
            <a:lvl1pPr>
              <a:defRPr sz="4400">
                <a:solidFill>
                  <a:srgbClr val="002960"/>
                </a:solidFill>
                <a:latin typeface="+mj-lt"/>
                <a:ea typeface="+mj-ea"/>
                <a:cs typeface="+mj-cs"/>
                <a:sym typeface="Arial" panose="020B0604020202020204" pitchFamily="34" charset="0"/>
              </a:defRPr>
            </a:lvl1pPr>
          </a:lstStyle>
          <a:p>
            <a:r>
              <a:rPr lang="en-US"/>
              <a:t>Click to edit title</a:t>
            </a:r>
          </a:p>
        </p:txBody>
      </p:sp>
      <p:sp>
        <p:nvSpPr>
          <p:cNvPr id="17" name="Slide Number">
            <a:extLst>
              <a:ext uri="{FF2B5EF4-FFF2-40B4-BE49-F238E27FC236}">
                <a16:creationId xmlns:a16="http://schemas.microsoft.com/office/drawing/2014/main" id="{4F4D8CA0-7A9F-4DCB-A29B-0EED77F7D315}"/>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2324182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F2B3D23-9948-4D8A-ABD1-E16E37D486C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2F2B3D23-9948-4D8A-ABD1-E16E37D486C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5"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3" name="Title 2">
            <a:extLst>
              <a:ext uri="{FF2B5EF4-FFF2-40B4-BE49-F238E27FC236}">
                <a16:creationId xmlns:a16="http://schemas.microsoft.com/office/drawing/2014/main" id="{BF333DD6-7058-4725-97AE-A81A11C38421}"/>
              </a:ext>
            </a:extLst>
          </p:cNvPr>
          <p:cNvSpPr>
            <a:spLocks noGrp="1"/>
          </p:cNvSpPr>
          <p:nvPr>
            <p:ph type="title" hasCustomPrompt="1"/>
          </p:nvPr>
        </p:nvSpPr>
        <p:spPr>
          <a:xfrm>
            <a:off x="630000" y="2764203"/>
            <a:ext cx="2478638" cy="1314311"/>
          </a:xfrm>
        </p:spPr>
        <p:txBody>
          <a:bodyPr vert="horz" anchor="ctr" anchorCtr="0">
            <a:noAutofit/>
          </a:bodyPr>
          <a:lstStyle>
            <a:lvl1pPr>
              <a:defRPr sz="3400" baseline="0">
                <a:solidFill>
                  <a:srgbClr val="002960"/>
                </a:solidFill>
                <a:latin typeface="+mj-lt"/>
                <a:ea typeface="+mj-ea"/>
                <a:cs typeface="+mj-cs"/>
                <a:sym typeface="Arial" panose="020B0604020202020204" pitchFamily="34" charset="0"/>
              </a:defRPr>
            </a:lvl1pPr>
          </a:lstStyle>
          <a:p>
            <a:r>
              <a:rPr lang="en-US"/>
              <a:t>Click to add title</a:t>
            </a:r>
          </a:p>
        </p:txBody>
      </p:sp>
      <p:sp>
        <p:nvSpPr>
          <p:cNvPr id="15" name="Slide Number">
            <a:extLst>
              <a:ext uri="{FF2B5EF4-FFF2-40B4-BE49-F238E27FC236}">
                <a16:creationId xmlns:a16="http://schemas.microsoft.com/office/drawing/2014/main" id="{8F94A1AC-48CE-480F-8E5F-CA8D93A30802}"/>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1099259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AF8A827-5340-47B1-ADDE-65AB02B82CE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DAF8A827-5340-47B1-ADDE-65AB02B82CE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3" name="Title 2"/>
          <p:cNvSpPr>
            <a:spLocks noGrp="1"/>
          </p:cNvSpPr>
          <p:nvPr>
            <p:ph type="title" hasCustomPrompt="1"/>
          </p:nvPr>
        </p:nvSpPr>
        <p:spPr>
          <a:xfrm>
            <a:off x="630000" y="2764203"/>
            <a:ext cx="2478638" cy="1314311"/>
          </a:xfrm>
        </p:spPr>
        <p:txBody>
          <a:bodyPr vert="horz" anchor="ctr" anchorCtr="0">
            <a:noAutofit/>
          </a:bodyPr>
          <a:lstStyle>
            <a:lvl1pPr>
              <a:defRPr sz="3400" baseline="0">
                <a:solidFill>
                  <a:srgbClr val="002960"/>
                </a:solidFill>
                <a:latin typeface="+mj-lt"/>
                <a:ea typeface="+mj-ea"/>
                <a:cs typeface="+mj-cs"/>
                <a:sym typeface="Arial" panose="020B0604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8" name="Slide Number">
            <a:extLst>
              <a:ext uri="{FF2B5EF4-FFF2-40B4-BE49-F238E27FC236}">
                <a16:creationId xmlns:a16="http://schemas.microsoft.com/office/drawing/2014/main" id="{371F321E-FD76-4301-A3CE-5526C98D9B54}"/>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8774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solidFill>
          <a:srgbClr val="D6E7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vert="horz" anchor="ctr">
            <a:noAutofit/>
          </a:bodyPr>
          <a:lstStyle>
            <a:lvl1pPr>
              <a:defRPr sz="4400" b="1">
                <a:solidFill>
                  <a:srgbClr val="002960"/>
                </a:solidFill>
                <a:latin typeface="+mj-lt"/>
                <a:ea typeface="+mj-ea"/>
                <a:cs typeface="+mj-cs"/>
                <a:sym typeface="Arial" panose="020B0604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6" name="Slide Number">
            <a:extLst>
              <a:ext uri="{FF2B5EF4-FFF2-40B4-BE49-F238E27FC236}">
                <a16:creationId xmlns:a16="http://schemas.microsoft.com/office/drawing/2014/main" id="{E8F07C94-FBDB-4CF2-AA85-CA4655F7DAFB}"/>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8124174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CDCDA37-E5C6-4F89-AD1A-E8C2F2C472C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2CDCDA37-E5C6-4F89-AD1A-E8C2F2C472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14" name="Title 1"/>
          <p:cNvSpPr>
            <a:spLocks noGrp="1"/>
          </p:cNvSpPr>
          <p:nvPr>
            <p:ph type="title" hasCustomPrompt="1"/>
          </p:nvPr>
        </p:nvSpPr>
        <p:spPr>
          <a:xfrm>
            <a:off x="630000" y="1785600"/>
            <a:ext cx="4062235" cy="3286800"/>
          </a:xfrm>
          <a:prstGeom prst="rect">
            <a:avLst/>
          </a:prstGeom>
        </p:spPr>
        <p:txBody>
          <a:bodyPr vert="horz" anchor="ctr">
            <a:noAutofit/>
          </a:bodyPr>
          <a:lstStyle>
            <a:lvl1pPr>
              <a:defRPr sz="4400" b="1">
                <a:solidFill>
                  <a:srgbClr val="002960"/>
                </a:solidFill>
                <a:latin typeface="+mj-lt"/>
                <a:ea typeface="+mj-ea"/>
                <a:cs typeface="+mj-cs"/>
                <a:sym typeface="Arial" panose="020B0604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Slide Number">
            <a:extLst>
              <a:ext uri="{FF2B5EF4-FFF2-40B4-BE49-F238E27FC236}">
                <a16:creationId xmlns:a16="http://schemas.microsoft.com/office/drawing/2014/main" id="{08FB4CC7-FA46-4AF2-8C94-3DB6E92F03C5}"/>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6042817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6E824C8-4CC3-4923-8337-4D2F6D3CA45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E6E824C8-4CC3-4923-8337-4D2F6D3CA4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Date Placeholder 7"/>
          <p:cNvSpPr>
            <a:spLocks noGrp="1"/>
          </p:cNvSpPr>
          <p:nvPr>
            <p:ph type="dt" sz="half" idx="16"/>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16" name="Title 2"/>
          <p:cNvSpPr>
            <a:spLocks noGrp="1"/>
          </p:cNvSpPr>
          <p:nvPr>
            <p:ph type="title" hasCustomPrompt="1"/>
          </p:nvPr>
        </p:nvSpPr>
        <p:spPr>
          <a:xfrm>
            <a:off x="630000" y="622800"/>
            <a:ext cx="4673646" cy="523220"/>
          </a:xfrm>
          <a:prstGeom prst="rect">
            <a:avLst/>
          </a:prstGeom>
        </p:spPr>
        <p:txBody>
          <a:bodyPr vert="horz" wrap="square" lIns="0" tIns="0" rIns="0" bIns="0" anchor="t" anchorCtr="0">
            <a:sp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21" name="Slide Number">
            <a:extLst>
              <a:ext uri="{FF2B5EF4-FFF2-40B4-BE49-F238E27FC236}">
                <a16:creationId xmlns:a16="http://schemas.microsoft.com/office/drawing/2014/main" id="{D247E8CC-C500-449F-9DA4-32C0E975AC07}"/>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784868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528496A-D655-4BB1-8E84-4FB45BA31E2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6528496A-D655-4BB1-8E84-4FB45BA31E2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Pentagon 8"/>
          <p:cNvSpPr/>
          <p:nvPr userDrawn="1"/>
        </p:nvSpPr>
        <p:spPr bwMode="white">
          <a:xfrm>
            <a:off x="0" y="0"/>
            <a:ext cx="6363546" cy="6858000"/>
          </a:xfrm>
          <a:prstGeom prst="homePlate">
            <a:avLst>
              <a:gd name="adj" fmla="val 12939"/>
            </a:avLst>
          </a:pr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16" name="Title 2"/>
          <p:cNvSpPr>
            <a:spLocks noGrp="1"/>
          </p:cNvSpPr>
          <p:nvPr>
            <p:ph type="title" hasCustomPrompt="1"/>
          </p:nvPr>
        </p:nvSpPr>
        <p:spPr>
          <a:xfrm>
            <a:off x="630000" y="622800"/>
            <a:ext cx="4673646" cy="523220"/>
          </a:xfrm>
          <a:prstGeom prst="rect">
            <a:avLst/>
          </a:prstGeom>
        </p:spPr>
        <p:txBody>
          <a:bodyPr vert="horz" wrap="square" lIns="0" tIns="0" rIns="0" bIns="0" anchor="t" anchorCtr="0">
            <a:sp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8" name="Slide Number">
            <a:extLst>
              <a:ext uri="{FF2B5EF4-FFF2-40B4-BE49-F238E27FC236}">
                <a16:creationId xmlns:a16="http://schemas.microsoft.com/office/drawing/2014/main" id="{E451C5D0-56F9-4E41-B322-36226C71F97D}"/>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1240748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8396D8D-B77E-4484-8AB7-1244CA65822A}"/>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B8396D8D-B77E-4484-8AB7-1244CA65822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1" name="Title 3"/>
          <p:cNvSpPr>
            <a:spLocks noGrp="1"/>
          </p:cNvSpPr>
          <p:nvPr>
            <p:ph type="title" hasCustomPrompt="1"/>
          </p:nvPr>
        </p:nvSpPr>
        <p:spPr>
          <a:xfrm>
            <a:off x="630000" y="622800"/>
            <a:ext cx="6256800" cy="523220"/>
          </a:xfrm>
          <a:prstGeom prst="rect">
            <a:avLst/>
          </a:prstGeom>
        </p:spPr>
        <p:txBody>
          <a:bodyPr vert="horz" wrap="square" lIns="0" tIns="0" rIns="0" bIns="0" anchor="t" anchorCtr="0">
            <a:sp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20" name="Slide Number">
            <a:extLst>
              <a:ext uri="{FF2B5EF4-FFF2-40B4-BE49-F238E27FC236}">
                <a16:creationId xmlns:a16="http://schemas.microsoft.com/office/drawing/2014/main" id="{5CD9F57D-406A-4FF4-AEF0-819A39B66572}"/>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9312775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D674136-C432-4D85-86B4-D10551CB781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7D674136-C432-4D85-86B4-D10551CB781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11" name="Title 3"/>
          <p:cNvSpPr>
            <a:spLocks noGrp="1"/>
          </p:cNvSpPr>
          <p:nvPr>
            <p:ph type="title" hasCustomPrompt="1"/>
          </p:nvPr>
        </p:nvSpPr>
        <p:spPr>
          <a:xfrm>
            <a:off x="630000" y="622800"/>
            <a:ext cx="6256800" cy="523220"/>
          </a:xfrm>
          <a:prstGeom prst="rect">
            <a:avLst/>
          </a:prstGeom>
        </p:spPr>
        <p:txBody>
          <a:bodyPr vert="horz" wrap="square" lIns="0" tIns="0" rIns="0" bIns="0" anchor="t" anchorCtr="0">
            <a:spAutoFit/>
          </a:bodyPr>
          <a:lstStyle>
            <a:lvl1pPr marL="0" indent="0" algn="l">
              <a:lnSpc>
                <a:spcPct val="100000"/>
              </a:lnSpc>
              <a:spcBef>
                <a:spcPct val="0"/>
              </a:spcBef>
              <a:spcAft>
                <a:spcPts val="0"/>
              </a:spcAft>
              <a:defRPr sz="3400" b="1" i="0" u="none" kern="1200" spc="0">
                <a:solidFill>
                  <a:srgbClr val="002960"/>
                </a:solidFill>
                <a:latin typeface="+mj-lt"/>
                <a:ea typeface="+mj-ea"/>
                <a:cs typeface="+mj-cs"/>
                <a:sym typeface="Arial" panose="020B0604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6" name="Slide Number">
            <a:extLst>
              <a:ext uri="{FF2B5EF4-FFF2-40B4-BE49-F238E27FC236}">
                <a16:creationId xmlns:a16="http://schemas.microsoft.com/office/drawing/2014/main" id="{823FB682-A5C5-4F70-952D-7F3618642648}"/>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453117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solidFill>
          <a:srgbClr val="D6E7FF"/>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F58534E-8974-44DD-8DDC-E62D08118CAD}"/>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5" name="think-cell data - do not delete" hidden="1">
                        <a:extLst>
                          <a:ext uri="{FF2B5EF4-FFF2-40B4-BE49-F238E27FC236}">
                            <a16:creationId xmlns:a16="http://schemas.microsoft.com/office/drawing/2014/main" id="{BF58534E-8974-44DD-8DDC-E62D08118CA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Date Placeholder 3"/>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8" name="Title 1"/>
          <p:cNvSpPr>
            <a:spLocks noGrp="1"/>
          </p:cNvSpPr>
          <p:nvPr>
            <p:ph type="title" hasCustomPrompt="1"/>
          </p:nvPr>
        </p:nvSpPr>
        <p:spPr>
          <a:xfrm>
            <a:off x="630000" y="3826333"/>
            <a:ext cx="10933200" cy="1606550"/>
          </a:xfr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2960"/>
                </a:solidFill>
                <a:latin typeface="+mj-lt"/>
                <a:ea typeface="+mj-ea"/>
                <a:cs typeface="+mj-cs"/>
                <a:sym typeface="Arial" panose="020B0604020202020204" pitchFamily="34" charset="0"/>
              </a:defRPr>
            </a:lvl1pPr>
          </a:lstStyle>
          <a:p>
            <a:r>
              <a:rPr lang="en-US"/>
              <a:t>Click to add big statement text</a:t>
            </a:r>
          </a:p>
        </p:txBody>
      </p:sp>
      <p:sp>
        <p:nvSpPr>
          <p:cNvPr id="11" name="Slide Number">
            <a:extLst>
              <a:ext uri="{FF2B5EF4-FFF2-40B4-BE49-F238E27FC236}">
                <a16:creationId xmlns:a16="http://schemas.microsoft.com/office/drawing/2014/main" id="{0A8D6154-CC7F-49A3-AA8F-026C1621728B}"/>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3883052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rgbClr val="F2F2F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BD1CCFA-8CD3-4E4D-BBB2-D84922816A55}"/>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8BD1CCFA-8CD3-4E4D-BBB2-D84922816A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rgbClr val="0029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Arial" panose="020B0604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2960"/>
                </a:solidFill>
                <a:latin typeface="+mj-lt"/>
                <a:ea typeface="+mj-ea"/>
                <a:cs typeface="+mj-cs"/>
                <a:sym typeface="Arial" panose="020B0604020202020204" pitchFamily="34" charset="0"/>
              </a:defRPr>
            </a:lvl1pPr>
          </a:lstStyle>
          <a:p>
            <a:r>
              <a:rPr lang="en-US"/>
              <a:t>Click to add big statement text</a:t>
            </a:r>
          </a:p>
        </p:txBody>
      </p:sp>
    </p:spTree>
    <p:extLst>
      <p:ext uri="{BB962C8B-B14F-4D97-AF65-F5344CB8AC3E}">
        <p14:creationId xmlns:p14="http://schemas.microsoft.com/office/powerpoint/2010/main" val="2125451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rgbClr val="002960"/>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D6E7FF"/>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Arial" panose="020B0604020202020204" pitchFamily="34" charset="0"/>
            </a:endParaRPr>
          </a:p>
        </p:txBody>
      </p:sp>
      <p:sp>
        <p:nvSpPr>
          <p:cNvPr id="8" name="Slide Number">
            <a:extLst>
              <a:ext uri="{FF2B5EF4-FFF2-40B4-BE49-F238E27FC236}">
                <a16:creationId xmlns:a16="http://schemas.microsoft.com/office/drawing/2014/main" id="{F7EE70F8-A786-4DFC-946C-4C35C079F41C}"/>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chemeClr val="bg1"/>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chemeClr val="bg1"/>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627428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accent5">
            <a:lumMod val="50000"/>
          </a:schemeClr>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4FDB4C5-BE40-440B-A870-3313D9450B2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think-cell data - do not delete" hidden="1">
                        <a:extLst>
                          <a:ext uri="{FF2B5EF4-FFF2-40B4-BE49-F238E27FC236}">
                            <a16:creationId xmlns:a16="http://schemas.microsoft.com/office/drawing/2014/main" id="{54FDB4C5-BE40-440B-A870-3313D9450B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Date Placeholder 1"/>
          <p:cNvSpPr>
            <a:spLocks noGrp="1"/>
          </p:cNvSpPr>
          <p:nvPr>
            <p:ph type="dt" sz="half" idx="14"/>
          </p:nvPr>
        </p:nvSpPr>
        <p:spPr bwMode="white">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4" name="Title 3"/>
          <p:cNvSpPr>
            <a:spLocks noGrp="1"/>
          </p:cNvSpPr>
          <p:nvPr>
            <p:ph type="title" hasCustomPrompt="1"/>
          </p:nvPr>
        </p:nvSpPr>
        <p:spPr>
          <a:xfrm>
            <a:off x="630000" y="622800"/>
            <a:ext cx="10933350" cy="523220"/>
          </a:xfrm>
        </p:spPr>
        <p:txBody>
          <a:bodyPr vert="horz"/>
          <a:lstStyle>
            <a:lvl1pPr>
              <a:defRPr sz="3400">
                <a:solidFill>
                  <a:schemeClr val="bg1"/>
                </a:solidFill>
                <a:latin typeface="+mj-lt"/>
                <a:ea typeface="+mj-ea"/>
                <a:cs typeface="+mj-cs"/>
                <a:sym typeface="Arial" panose="020B0604020202020204" pitchFamily="34" charset="0"/>
              </a:defRPr>
            </a:lvl1pPr>
          </a:lstStyle>
          <a:p>
            <a:r>
              <a:rPr lang="en-US"/>
              <a:t>Click to add title</a:t>
            </a:r>
          </a:p>
        </p:txBody>
      </p:sp>
      <p:sp>
        <p:nvSpPr>
          <p:cNvPr id="14" name="Slide Number">
            <a:extLst>
              <a:ext uri="{FF2B5EF4-FFF2-40B4-BE49-F238E27FC236}">
                <a16:creationId xmlns:a16="http://schemas.microsoft.com/office/drawing/2014/main" id="{689366EE-C8FC-4172-BB20-951A204B4823}"/>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chemeClr val="bg1"/>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chemeClr val="bg1"/>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4551946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2F2F2"/>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8060A51-D0D4-4813-BE91-B6325A351EA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think-cell data - do not delete" hidden="1">
                        <a:extLst>
                          <a:ext uri="{FF2B5EF4-FFF2-40B4-BE49-F238E27FC236}">
                            <a16:creationId xmlns:a16="http://schemas.microsoft.com/office/drawing/2014/main" id="{78060A51-D0D4-4813-BE91-B6325A351EA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Date Placeholder 4"/>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Tree>
    <p:extLst>
      <p:ext uri="{BB962C8B-B14F-4D97-AF65-F5344CB8AC3E}">
        <p14:creationId xmlns:p14="http://schemas.microsoft.com/office/powerpoint/2010/main" val="2766824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BEE9BE2-A3A9-4392-A790-93901825F7E0}"/>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7BEE9BE2-A3A9-4392-A790-93901825F7E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Date Placeholder 1"/>
          <p:cNvSpPr>
            <a:spLocks noGrp="1"/>
          </p:cNvSpPr>
          <p:nvPr>
            <p:ph type="dt" sz="half" idx="12"/>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0" name="Slide Number">
            <a:extLst>
              <a:ext uri="{FF2B5EF4-FFF2-40B4-BE49-F238E27FC236}">
                <a16:creationId xmlns:a16="http://schemas.microsoft.com/office/drawing/2014/main" id="{23EA5A42-3821-468B-9749-6BBC544BF7A5}"/>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756458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rgbClr val="F2F2F2"/>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A51FBD6-5146-401E-BFA9-F321E8AC79A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9A51FBD6-5146-401E-BFA9-F321E8AC79A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84AEC3A3-CCD7-4A4C-8E44-C641D587FBD9}"/>
              </a:ext>
            </a:extLst>
          </p:cNvPr>
          <p:cNvSpPr>
            <a:spLocks noGrp="1"/>
          </p:cNvSpPr>
          <p:nvPr>
            <p:ph type="body" sz="quarter" idx="11" hasCustomPrompt="1"/>
          </p:nvPr>
        </p:nvSpPr>
        <p:spPr>
          <a:xfrm>
            <a:off x="5021826" y="1664256"/>
            <a:ext cx="6209072" cy="3323987"/>
          </a:xfrm>
        </p:spPr>
        <p:txBody>
          <a:bodyPr/>
          <a:lstStyle>
            <a:lvl1pPr>
              <a:defRPr sz="900"/>
            </a:lvl1pPr>
          </a:lstStyle>
          <a:p>
            <a:pPr lvl="0"/>
            <a:r>
              <a:rPr lang="en-US"/>
              <a:t>Text</a:t>
            </a:r>
          </a:p>
        </p:txBody>
      </p:sp>
      <p:sp>
        <p:nvSpPr>
          <p:cNvPr id="7" name="Title 6"/>
          <p:cNvSpPr txBox="1">
            <a:spLocks/>
          </p:cNvSpPr>
          <p:nvPr/>
        </p:nvSpPr>
        <p:spPr>
          <a:xfrm>
            <a:off x="639043" y="2619903"/>
            <a:ext cx="3291840" cy="1412694"/>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b="1">
                <a:solidFill>
                  <a:srgbClr val="002960"/>
                </a:solidFill>
                <a:latin typeface="+mn-lt"/>
                <a:ea typeface="+mn-ea"/>
                <a:cs typeface="+mn-cs"/>
                <a:sym typeface="Arial" panose="020B0604020202020204" pitchFamily="34" charset="0"/>
              </a:rPr>
              <a:t>Disclaimer</a:t>
            </a:r>
          </a:p>
        </p:txBody>
      </p:sp>
      <p:cxnSp>
        <p:nvCxnSpPr>
          <p:cNvPr id="9" name="Straight Connector 8"/>
          <p:cNvCxnSpPr/>
          <p:nvPr/>
        </p:nvCxnSpPr>
        <p:spPr>
          <a:xfrm>
            <a:off x="4367898" y="1630185"/>
            <a:ext cx="0" cy="3392129"/>
          </a:xfrm>
          <a:prstGeom prst="line">
            <a:avLst/>
          </a:prstGeom>
          <a:ln w="9525">
            <a:solidFill>
              <a:srgbClr val="002960"/>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Tree>
    <p:extLst>
      <p:ext uri="{BB962C8B-B14F-4D97-AF65-F5344CB8AC3E}">
        <p14:creationId xmlns:p14="http://schemas.microsoft.com/office/powerpoint/2010/main" val="29791060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9" name="Rectangle 1026">
            <a:extLst>
              <a:ext uri="{FF2B5EF4-FFF2-40B4-BE49-F238E27FC236}">
                <a16:creationId xmlns:a16="http://schemas.microsoft.com/office/drawing/2014/main" id="{B6EF9AB2-ECF0-4A43-84B1-1F4E904C07BC}"/>
              </a:ext>
            </a:extLst>
          </p:cNvPr>
          <p:cNvSpPr txBox="1">
            <a:spLocks noChangeArrowheads="1"/>
          </p:cNvSpPr>
          <p:nvPr userDrawn="1"/>
        </p:nvSpPr>
        <p:spPr bwMode="auto">
          <a:xfrm>
            <a:off x="3586137" y="2663630"/>
            <a:ext cx="7385660" cy="492443"/>
          </a:xfrm>
          <a:prstGeom prst="rect">
            <a:avLst/>
          </a:prstGeom>
        </p:spPr>
        <p:txBody>
          <a:bodyPr vert="horz" wrap="square" lIns="0" tIns="0" rIns="0" bIns="0" rtlCol="0" anchor="b">
            <a:spAutoFit/>
          </a:bodyPr>
          <a:lstStyle>
            <a:lvl1pPr algn="l" defTabSz="914400" rtl="0" eaLnBrk="1" latinLnBrk="0" hangingPunct="1">
              <a:lnSpc>
                <a:spcPct val="100000"/>
              </a:lnSpc>
              <a:spcBef>
                <a:spcPct val="0"/>
              </a:spcBef>
              <a:buNone/>
              <a:defRPr sz="3200" b="1" kern="1200" baseline="0">
                <a:solidFill>
                  <a:srgbClr val="002960"/>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a:t>Thank you</a:t>
            </a:r>
          </a:p>
        </p:txBody>
      </p:sp>
      <p:sp>
        <p:nvSpPr>
          <p:cNvPr id="11" name="TitleTopPlaceholder">
            <a:extLst>
              <a:ext uri="{FF2B5EF4-FFF2-40B4-BE49-F238E27FC236}">
                <a16:creationId xmlns:a16="http://schemas.microsoft.com/office/drawing/2014/main" id="{B981A466-5269-4177-A5E5-30BCB5BC2AEC}"/>
              </a:ext>
            </a:extLst>
          </p:cNvPr>
          <p:cNvSpPr>
            <a:spLocks noChangeArrowheads="1"/>
          </p:cNvSpPr>
          <p:nvPr userDrawn="1"/>
        </p:nvSpPr>
        <p:spPr bwMode="ltGray">
          <a:xfrm>
            <a:off x="2834206" y="3245970"/>
            <a:ext cx="2834204"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12" name="TitleTopPlaceholder">
            <a:extLst>
              <a:ext uri="{FF2B5EF4-FFF2-40B4-BE49-F238E27FC236}">
                <a16:creationId xmlns:a16="http://schemas.microsoft.com/office/drawing/2014/main" id="{367838D1-6ECD-4C94-B6CD-8DD54B85C57E}"/>
              </a:ext>
            </a:extLst>
          </p:cNvPr>
          <p:cNvSpPr>
            <a:spLocks noChangeArrowheads="1"/>
          </p:cNvSpPr>
          <p:nvPr userDrawn="1"/>
        </p:nvSpPr>
        <p:spPr bwMode="ltGray">
          <a:xfrm>
            <a:off x="2" y="3245969"/>
            <a:ext cx="2834204"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13" name="TitleTopPlaceholder">
            <a:extLst>
              <a:ext uri="{FF2B5EF4-FFF2-40B4-BE49-F238E27FC236}">
                <a16:creationId xmlns:a16="http://schemas.microsoft.com/office/drawing/2014/main" id="{F1E50EB1-A679-45CD-BF1B-6991AEB0F490}"/>
              </a:ext>
            </a:extLst>
          </p:cNvPr>
          <p:cNvSpPr>
            <a:spLocks noChangeArrowheads="1"/>
          </p:cNvSpPr>
          <p:nvPr userDrawn="1"/>
        </p:nvSpPr>
        <p:spPr bwMode="ltGray">
          <a:xfrm>
            <a:off x="5181341" y="3246845"/>
            <a:ext cx="7010659"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pic>
        <p:nvPicPr>
          <p:cNvPr id="3" name="Picture 4" descr="http://upload.wikimedia.org/wikipedia/commons/thumb/8/82/Seal_of_Massachusetts.svg/2000px-Seal_of_Massachusetts.svg.png">
            <a:extLst>
              <a:ext uri="{FF2B5EF4-FFF2-40B4-BE49-F238E27FC236}">
                <a16:creationId xmlns:a16="http://schemas.microsoft.com/office/drawing/2014/main" id="{400F5AB4-3BD4-8EF9-3617-7C38313CAFAF}"/>
              </a:ext>
            </a:extLst>
          </p:cNvPr>
          <p:cNvPicPr>
            <a:picLocks noChangeAspect="1" noChangeArrowheads="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650" y="1595665"/>
            <a:ext cx="2747899" cy="2747736"/>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McK Disclaimer">
            <a:extLst>
              <a:ext uri="{FF2B5EF4-FFF2-40B4-BE49-F238E27FC236}">
                <a16:creationId xmlns:a16="http://schemas.microsoft.com/office/drawing/2014/main" id="{B40AD724-1E00-4710-A3CE-858E6CF477CA}"/>
              </a:ext>
            </a:extLst>
          </p:cNvPr>
          <p:cNvSpPr>
            <a:spLocks noChangeArrowheads="1"/>
          </p:cNvSpPr>
          <p:nvPr userDrawn="1"/>
        </p:nvSpPr>
        <p:spPr bwMode="auto">
          <a:xfrm>
            <a:off x="3586137" y="5983586"/>
            <a:ext cx="682836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3755" eaLnBrk="0" hangingPunct="0"/>
            <a:r>
              <a:rPr lang="en-US" sz="1000">
                <a:solidFill>
                  <a:srgbClr val="002960"/>
                </a:solidFill>
                <a:ea typeface="ＭＳ Ｐゴシック"/>
                <a:cs typeface="Arial" panose="020B0604020202020204" pitchFamily="34" charset="0"/>
                <a:sym typeface="Arial" panose="020B0604020202020204" pitchFamily="34" charset="0"/>
              </a:rPr>
              <a:t>DRAFT &amp; CONFIDENTIAL; FOR POLICY DEVELOPMENT PURPOSES ONLY</a:t>
            </a:r>
          </a:p>
        </p:txBody>
      </p:sp>
      <p:sp>
        <p:nvSpPr>
          <p:cNvPr id="18" name="McK Disclaimer">
            <a:extLst>
              <a:ext uri="{FF2B5EF4-FFF2-40B4-BE49-F238E27FC236}">
                <a16:creationId xmlns:a16="http://schemas.microsoft.com/office/drawing/2014/main" id="{F34E01FF-2D86-45BE-BEE3-BF3A65F4F6DA}"/>
              </a:ext>
            </a:extLst>
          </p:cNvPr>
          <p:cNvSpPr>
            <a:spLocks noChangeArrowheads="1"/>
          </p:cNvSpPr>
          <p:nvPr userDrawn="1"/>
        </p:nvSpPr>
        <p:spPr bwMode="auto">
          <a:xfrm>
            <a:off x="3586136" y="4343401"/>
            <a:ext cx="74882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rgbClr val="002960"/>
                </a:solidFill>
                <a:ea typeface="ＭＳ Ｐゴシック"/>
                <a:cs typeface="Arial" panose="020B0604020202020204" pitchFamily="34" charset="0"/>
                <a:sym typeface="Arial" panose="020B0604020202020204" pitchFamily="34" charset="0"/>
              </a:rPr>
              <a:t>Executive Office of Health and Human Services</a:t>
            </a:r>
          </a:p>
        </p:txBody>
      </p:sp>
    </p:spTree>
    <p:extLst>
      <p:ext uri="{BB962C8B-B14F-4D97-AF65-F5344CB8AC3E}">
        <p14:creationId xmlns:p14="http://schemas.microsoft.com/office/powerpoint/2010/main" val="2656337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DC35BFF-DA8C-4FB1-8E73-FC11B8023C8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0DC35BFF-DA8C-4FB1-8E73-FC11B8023C8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grpSp>
        <p:nvGrpSpPr>
          <p:cNvPr id="55" name="Group 54">
            <a:extLst>
              <a:ext uri="{FF2B5EF4-FFF2-40B4-BE49-F238E27FC236}">
                <a16:creationId xmlns:a16="http://schemas.microsoft.com/office/drawing/2014/main" id="{2E205CAA-13CE-49C7-815C-9E0C026FFCB1}"/>
              </a:ext>
            </a:extLst>
          </p:cNvPr>
          <p:cNvGrpSpPr/>
          <p:nvPr userDrawn="1"/>
        </p:nvGrpSpPr>
        <p:grpSpPr>
          <a:xfrm>
            <a:off x="-600" y="-1"/>
            <a:ext cx="12193800" cy="6858001"/>
            <a:chOff x="-600" y="-1"/>
            <a:chExt cx="12193800" cy="6858001"/>
          </a:xfrm>
        </p:grpSpPr>
        <p:sp>
          <p:nvSpPr>
            <p:cNvPr id="93" name="Freeform: Shape 92">
              <a:extLst>
                <a:ext uri="{FF2B5EF4-FFF2-40B4-BE49-F238E27FC236}">
                  <a16:creationId xmlns:a16="http://schemas.microsoft.com/office/drawing/2014/main" id="{F5FA6BB2-CBBF-46C1-9252-4C2B0AEA25A4}"/>
                </a:ext>
              </a:extLst>
            </p:cNvPr>
            <p:cNvSpPr/>
            <p:nvPr/>
          </p:nvSpPr>
          <p:spPr>
            <a:xfrm>
              <a:off x="0" y="-1"/>
              <a:ext cx="12193200" cy="6858000"/>
            </a:xfrm>
            <a:custGeom>
              <a:avLst/>
              <a:gdLst>
                <a:gd name="connsiteX0" fmla="*/ 628650 w 12193200"/>
                <a:gd name="connsiteY0" fmla="*/ 622800 h 6858000"/>
                <a:gd name="connsiteX1" fmla="*/ 628650 w 12193200"/>
                <a:gd name="connsiteY1" fmla="*/ 6445640 h 6858000"/>
                <a:gd name="connsiteX2" fmla="*/ 11563350 w 12193200"/>
                <a:gd name="connsiteY2" fmla="*/ 6445640 h 6858000"/>
                <a:gd name="connsiteX3" fmla="*/ 11563350 w 12193200"/>
                <a:gd name="connsiteY3" fmla="*/ 622800 h 6858000"/>
                <a:gd name="connsiteX4" fmla="*/ 11562000 w 12193200"/>
                <a:gd name="connsiteY4" fmla="*/ 622800 h 6858000"/>
                <a:gd name="connsiteX5" fmla="*/ 630001 w 12193200"/>
                <a:gd name="connsiteY5" fmla="*/ 622800 h 6858000"/>
                <a:gd name="connsiteX6" fmla="*/ 0 w 12193200"/>
                <a:gd name="connsiteY6" fmla="*/ 0 h 6858000"/>
                <a:gd name="connsiteX7" fmla="*/ 12193200 w 12193200"/>
                <a:gd name="connsiteY7" fmla="*/ 0 h 6858000"/>
                <a:gd name="connsiteX8" fmla="*/ 12193200 w 12193200"/>
                <a:gd name="connsiteY8" fmla="*/ 622800 h 6858000"/>
                <a:gd name="connsiteX9" fmla="*/ 12192000 w 12193200"/>
                <a:gd name="connsiteY9" fmla="*/ 622800 h 6858000"/>
                <a:gd name="connsiteX10" fmla="*/ 12192000 w 12193200"/>
                <a:gd name="connsiteY10" fmla="*/ 6160597 h 6858000"/>
                <a:gd name="connsiteX11" fmla="*/ 12193200 w 12193200"/>
                <a:gd name="connsiteY11" fmla="*/ 6160597 h 6858000"/>
                <a:gd name="connsiteX12" fmla="*/ 12193200 w 12193200"/>
                <a:gd name="connsiteY12" fmla="*/ 6858000 h 6858000"/>
                <a:gd name="connsiteX13" fmla="*/ 12192000 w 12193200"/>
                <a:gd name="connsiteY13" fmla="*/ 6858000 h 6858000"/>
                <a:gd name="connsiteX14" fmla="*/ 11562000 w 12193200"/>
                <a:gd name="connsiteY14" fmla="*/ 6858000 h 6858000"/>
                <a:gd name="connsiteX15" fmla="*/ 630001 w 12193200"/>
                <a:gd name="connsiteY15" fmla="*/ 6858000 h 6858000"/>
                <a:gd name="connsiteX16" fmla="*/ 1 w 12193200"/>
                <a:gd name="connsiteY16" fmla="*/ 6858000 h 6858000"/>
                <a:gd name="connsiteX17" fmla="*/ 1 w 12193200"/>
                <a:gd name="connsiteY17" fmla="*/ 6160597 h 6858000"/>
                <a:gd name="connsiteX18" fmla="*/ 1 w 12193200"/>
                <a:gd name="connsiteY18" fmla="*/ 622800 h 6858000"/>
                <a:gd name="connsiteX19" fmla="*/ 0 w 12193200"/>
                <a:gd name="connsiteY19"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93200" h="6858000">
                  <a:moveTo>
                    <a:pt x="628650" y="622800"/>
                  </a:moveTo>
                  <a:lnTo>
                    <a:pt x="628650" y="6445640"/>
                  </a:lnTo>
                  <a:lnTo>
                    <a:pt x="11563350" y="6445640"/>
                  </a:lnTo>
                  <a:lnTo>
                    <a:pt x="11563350" y="622800"/>
                  </a:lnTo>
                  <a:lnTo>
                    <a:pt x="11562000" y="622800"/>
                  </a:lnTo>
                  <a:lnTo>
                    <a:pt x="630001"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04C3E">
                <a:alpha val="5000"/>
              </a:srgbClr>
            </a:soli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cxnSp>
          <p:nvCxnSpPr>
            <p:cNvPr id="94" name="Straight Connector 93">
              <a:extLst>
                <a:ext uri="{FF2B5EF4-FFF2-40B4-BE49-F238E27FC236}">
                  <a16:creationId xmlns:a16="http://schemas.microsoft.com/office/drawing/2014/main" id="{B6ABB549-57FF-443E-B2C2-869B1BE22D78}"/>
                </a:ext>
              </a:extLst>
            </p:cNvPr>
            <p:cNvCxnSpPr/>
            <p:nvPr/>
          </p:nvCxnSpPr>
          <p:spPr>
            <a:xfrm>
              <a:off x="-600" y="62280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8C957B9-04AC-44BC-A61A-7179B755DB23}"/>
                </a:ext>
              </a:extLst>
            </p:cNvPr>
            <p:cNvCxnSpPr/>
            <p:nvPr/>
          </p:nvCxnSpPr>
          <p:spPr>
            <a:xfrm>
              <a:off x="-600" y="88829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ED10B04-D336-4F5E-90DB-920E0E49189A}"/>
                </a:ext>
              </a:extLst>
            </p:cNvPr>
            <p:cNvCxnSpPr/>
            <p:nvPr/>
          </p:nvCxnSpPr>
          <p:spPr>
            <a:xfrm>
              <a:off x="-600" y="115378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7F75BA2-C74A-4EEB-9D7E-225BB6D5C8BF}"/>
                </a:ext>
              </a:extLst>
            </p:cNvPr>
            <p:cNvCxnSpPr/>
            <p:nvPr/>
          </p:nvCxnSpPr>
          <p:spPr>
            <a:xfrm>
              <a:off x="-600" y="141927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F7FAD59-5E82-46F6-BE95-31A800A332D9}"/>
                </a:ext>
              </a:extLst>
            </p:cNvPr>
            <p:cNvCxnSpPr/>
            <p:nvPr/>
          </p:nvCxnSpPr>
          <p:spPr>
            <a:xfrm>
              <a:off x="-600" y="168477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3F84FED-DA1A-4299-B63F-EBFC9C76832D}"/>
                </a:ext>
              </a:extLst>
            </p:cNvPr>
            <p:cNvCxnSpPr/>
            <p:nvPr/>
          </p:nvCxnSpPr>
          <p:spPr>
            <a:xfrm>
              <a:off x="-600" y="19502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724DFE7-CA66-416F-A50D-7CB00EB387BA}"/>
                </a:ext>
              </a:extLst>
            </p:cNvPr>
            <p:cNvCxnSpPr/>
            <p:nvPr/>
          </p:nvCxnSpPr>
          <p:spPr>
            <a:xfrm>
              <a:off x="-600" y="224168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E1522E4-ACC1-4390-B98C-80F8BE816149}"/>
                </a:ext>
              </a:extLst>
            </p:cNvPr>
            <p:cNvCxnSpPr/>
            <p:nvPr/>
          </p:nvCxnSpPr>
          <p:spPr>
            <a:xfrm>
              <a:off x="-600" y="253310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4F29267-5B98-4D10-B92F-0614C8361A7A}"/>
                </a:ext>
              </a:extLst>
            </p:cNvPr>
            <p:cNvCxnSpPr/>
            <p:nvPr/>
          </p:nvCxnSpPr>
          <p:spPr>
            <a:xfrm>
              <a:off x="-600" y="282452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9C2CF37A-D53E-4841-A62A-D09E7138B015}"/>
                </a:ext>
              </a:extLst>
            </p:cNvPr>
            <p:cNvCxnSpPr/>
            <p:nvPr/>
          </p:nvCxnSpPr>
          <p:spPr>
            <a:xfrm>
              <a:off x="-600" y="31159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15836D3E-9D1C-412F-9005-16EC3F0C88D6}"/>
                </a:ext>
              </a:extLst>
            </p:cNvPr>
            <p:cNvCxnSpPr/>
            <p:nvPr/>
          </p:nvCxnSpPr>
          <p:spPr>
            <a:xfrm>
              <a:off x="-600" y="34073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53F1F25-5D83-49B0-8283-3887ABBA1E33}"/>
                </a:ext>
              </a:extLst>
            </p:cNvPr>
            <p:cNvCxnSpPr/>
            <p:nvPr/>
          </p:nvCxnSpPr>
          <p:spPr>
            <a:xfrm>
              <a:off x="-600" y="369878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4F540573-1410-44EA-AD28-D493F74DB5E6}"/>
                </a:ext>
              </a:extLst>
            </p:cNvPr>
            <p:cNvCxnSpPr/>
            <p:nvPr/>
          </p:nvCxnSpPr>
          <p:spPr>
            <a:xfrm>
              <a:off x="-600" y="399020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6A7FC97-3901-4FFF-9332-60B01C045C2C}"/>
                </a:ext>
              </a:extLst>
            </p:cNvPr>
            <p:cNvCxnSpPr/>
            <p:nvPr/>
          </p:nvCxnSpPr>
          <p:spPr>
            <a:xfrm>
              <a:off x="-600" y="428162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525C382-48E9-40C4-A9A3-49120E5B1E71}"/>
                </a:ext>
              </a:extLst>
            </p:cNvPr>
            <p:cNvCxnSpPr/>
            <p:nvPr/>
          </p:nvCxnSpPr>
          <p:spPr>
            <a:xfrm>
              <a:off x="-600" y="45730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B4D431FB-FB6C-42CA-A42A-B5F0FBD2292A}"/>
                </a:ext>
              </a:extLst>
            </p:cNvPr>
            <p:cNvCxnSpPr/>
            <p:nvPr/>
          </p:nvCxnSpPr>
          <p:spPr>
            <a:xfrm>
              <a:off x="-600" y="48644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A3A91DD-FFE2-4049-8815-7C203B497382}"/>
                </a:ext>
              </a:extLst>
            </p:cNvPr>
            <p:cNvCxnSpPr/>
            <p:nvPr/>
          </p:nvCxnSpPr>
          <p:spPr>
            <a:xfrm>
              <a:off x="-600" y="515588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DA4C607B-623C-4DCD-BBE7-F8373140C6BF}"/>
                </a:ext>
              </a:extLst>
            </p:cNvPr>
            <p:cNvCxnSpPr/>
            <p:nvPr/>
          </p:nvCxnSpPr>
          <p:spPr>
            <a:xfrm>
              <a:off x="-600" y="544730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F8A9E91-53D6-48A3-9D9F-5B8FCC3E0742}"/>
                </a:ext>
              </a:extLst>
            </p:cNvPr>
            <p:cNvCxnSpPr/>
            <p:nvPr/>
          </p:nvCxnSpPr>
          <p:spPr>
            <a:xfrm>
              <a:off x="-600" y="573872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CE25DC1-0865-4EC4-AEEC-1CE270630F7A}"/>
                </a:ext>
              </a:extLst>
            </p:cNvPr>
            <p:cNvCxnSpPr/>
            <p:nvPr/>
          </p:nvCxnSpPr>
          <p:spPr>
            <a:xfrm>
              <a:off x="-600" y="603014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nvGrpSpPr>
            <p:cNvPr id="114" name="Gutter space">
              <a:extLst>
                <a:ext uri="{FF2B5EF4-FFF2-40B4-BE49-F238E27FC236}">
                  <a16:creationId xmlns:a16="http://schemas.microsoft.com/office/drawing/2014/main" id="{661ACA77-D14B-4E9F-A63A-A2B63A915771}"/>
                </a:ext>
              </a:extLst>
            </p:cNvPr>
            <p:cNvGrpSpPr/>
            <p:nvPr/>
          </p:nvGrpSpPr>
          <p:grpSpPr>
            <a:xfrm>
              <a:off x="1277000" y="622800"/>
              <a:ext cx="9638000" cy="5407342"/>
              <a:chOff x="1277000" y="623550"/>
              <a:chExt cx="9638000" cy="5537047"/>
            </a:xfrm>
          </p:grpSpPr>
          <p:sp>
            <p:nvSpPr>
              <p:cNvPr id="126" name="Rectangle 34">
                <a:extLst>
                  <a:ext uri="{FF2B5EF4-FFF2-40B4-BE49-F238E27FC236}">
                    <a16:creationId xmlns:a16="http://schemas.microsoft.com/office/drawing/2014/main" id="{319F0EF1-D77E-47CE-8DA8-76A43CFCE5C3}"/>
                  </a:ext>
                </a:extLst>
              </p:cNvPr>
              <p:cNvSpPr>
                <a:spLocks noChangeArrowheads="1"/>
              </p:cNvSpPr>
              <p:nvPr/>
            </p:nvSpPr>
            <p:spPr bwMode="auto">
              <a:xfrm>
                <a:off x="688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Rectangle 35">
                <a:extLst>
                  <a:ext uri="{FF2B5EF4-FFF2-40B4-BE49-F238E27FC236}">
                    <a16:creationId xmlns:a16="http://schemas.microsoft.com/office/drawing/2014/main" id="{AE0D9080-776B-4F31-A8E3-D83A109479E1}"/>
                  </a:ext>
                </a:extLst>
              </p:cNvPr>
              <p:cNvSpPr>
                <a:spLocks noChangeArrowheads="1"/>
              </p:cNvSpPr>
              <p:nvPr/>
            </p:nvSpPr>
            <p:spPr bwMode="auto">
              <a:xfrm>
                <a:off x="875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Rectangle 36">
                <a:extLst>
                  <a:ext uri="{FF2B5EF4-FFF2-40B4-BE49-F238E27FC236}">
                    <a16:creationId xmlns:a16="http://schemas.microsoft.com/office/drawing/2014/main" id="{DA6D010A-9867-44BB-BB12-A9DDDE44FD8F}"/>
                  </a:ext>
                </a:extLst>
              </p:cNvPr>
              <p:cNvSpPr>
                <a:spLocks noChangeArrowheads="1"/>
              </p:cNvSpPr>
              <p:nvPr/>
            </p:nvSpPr>
            <p:spPr bwMode="auto">
              <a:xfrm>
                <a:off x="782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Rectangle 37">
                <a:extLst>
                  <a:ext uri="{FF2B5EF4-FFF2-40B4-BE49-F238E27FC236}">
                    <a16:creationId xmlns:a16="http://schemas.microsoft.com/office/drawing/2014/main" id="{48004BFA-0150-4018-8003-C2B072800A9D}"/>
                  </a:ext>
                </a:extLst>
              </p:cNvPr>
              <p:cNvSpPr>
                <a:spLocks noChangeArrowheads="1"/>
              </p:cNvSpPr>
              <p:nvPr/>
            </p:nvSpPr>
            <p:spPr bwMode="auto">
              <a:xfrm>
                <a:off x="969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Rectangle 38">
                <a:extLst>
                  <a:ext uri="{FF2B5EF4-FFF2-40B4-BE49-F238E27FC236}">
                    <a16:creationId xmlns:a16="http://schemas.microsoft.com/office/drawing/2014/main" id="{B01AE01F-B846-4375-9B2D-1E40ED433D34}"/>
                  </a:ext>
                </a:extLst>
              </p:cNvPr>
              <p:cNvSpPr>
                <a:spLocks noChangeArrowheads="1"/>
              </p:cNvSpPr>
              <p:nvPr/>
            </p:nvSpPr>
            <p:spPr bwMode="auto">
              <a:xfrm>
                <a:off x="1062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Rectangle 39">
                <a:extLst>
                  <a:ext uri="{FF2B5EF4-FFF2-40B4-BE49-F238E27FC236}">
                    <a16:creationId xmlns:a16="http://schemas.microsoft.com/office/drawing/2014/main" id="{357B6979-5407-4736-9F47-54BA472DB554}"/>
                  </a:ext>
                </a:extLst>
              </p:cNvPr>
              <p:cNvSpPr>
                <a:spLocks noChangeArrowheads="1"/>
              </p:cNvSpPr>
              <p:nvPr/>
            </p:nvSpPr>
            <p:spPr bwMode="auto">
              <a:xfrm>
                <a:off x="595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Rectangle 40">
                <a:extLst>
                  <a:ext uri="{FF2B5EF4-FFF2-40B4-BE49-F238E27FC236}">
                    <a16:creationId xmlns:a16="http://schemas.microsoft.com/office/drawing/2014/main" id="{136AB539-3DE5-47F2-A9D4-50BA96D44E0D}"/>
                  </a:ext>
                </a:extLst>
              </p:cNvPr>
              <p:cNvSpPr>
                <a:spLocks noChangeArrowheads="1"/>
              </p:cNvSpPr>
              <p:nvPr/>
            </p:nvSpPr>
            <p:spPr bwMode="auto">
              <a:xfrm>
                <a:off x="127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Rectangle 41">
                <a:extLst>
                  <a:ext uri="{FF2B5EF4-FFF2-40B4-BE49-F238E27FC236}">
                    <a16:creationId xmlns:a16="http://schemas.microsoft.com/office/drawing/2014/main" id="{A5C55FAD-754B-471F-BC43-1F6B282F30C9}"/>
                  </a:ext>
                </a:extLst>
              </p:cNvPr>
              <p:cNvSpPr>
                <a:spLocks noChangeArrowheads="1"/>
              </p:cNvSpPr>
              <p:nvPr/>
            </p:nvSpPr>
            <p:spPr bwMode="auto">
              <a:xfrm>
                <a:off x="221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Rectangle 42">
                <a:extLst>
                  <a:ext uri="{FF2B5EF4-FFF2-40B4-BE49-F238E27FC236}">
                    <a16:creationId xmlns:a16="http://schemas.microsoft.com/office/drawing/2014/main" id="{6F933609-921F-4CFC-B764-20D776016BA1}"/>
                  </a:ext>
                </a:extLst>
              </p:cNvPr>
              <p:cNvSpPr>
                <a:spLocks noChangeArrowheads="1"/>
              </p:cNvSpPr>
              <p:nvPr/>
            </p:nvSpPr>
            <p:spPr bwMode="auto">
              <a:xfrm>
                <a:off x="314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Rectangle 43">
                <a:extLst>
                  <a:ext uri="{FF2B5EF4-FFF2-40B4-BE49-F238E27FC236}">
                    <a16:creationId xmlns:a16="http://schemas.microsoft.com/office/drawing/2014/main" id="{BF28693F-C0FD-4C0A-90A6-0584421F9071}"/>
                  </a:ext>
                </a:extLst>
              </p:cNvPr>
              <p:cNvSpPr>
                <a:spLocks noChangeArrowheads="1"/>
              </p:cNvSpPr>
              <p:nvPr/>
            </p:nvSpPr>
            <p:spPr bwMode="auto">
              <a:xfrm>
                <a:off x="408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Rectangle 44">
                <a:extLst>
                  <a:ext uri="{FF2B5EF4-FFF2-40B4-BE49-F238E27FC236}">
                    <a16:creationId xmlns:a16="http://schemas.microsoft.com/office/drawing/2014/main" id="{371BD375-0C6C-47E6-83EA-A6D3D26BC33D}"/>
                  </a:ext>
                </a:extLst>
              </p:cNvPr>
              <p:cNvSpPr>
                <a:spLocks noChangeArrowheads="1"/>
              </p:cNvSpPr>
              <p:nvPr/>
            </p:nvSpPr>
            <p:spPr bwMode="auto">
              <a:xfrm>
                <a:off x="501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5" name="Slide edges">
              <a:extLst>
                <a:ext uri="{FF2B5EF4-FFF2-40B4-BE49-F238E27FC236}">
                  <a16:creationId xmlns:a16="http://schemas.microsoft.com/office/drawing/2014/main" id="{17045D97-382B-4DB9-8481-D40DA762931D}"/>
                </a:ext>
              </a:extLst>
            </p:cNvPr>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rgbClr val="80808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ea typeface="+mn-ea"/>
                <a:cs typeface="+mn-cs"/>
              </a:endParaRPr>
            </a:p>
          </p:txBody>
        </p:sp>
        <p:sp>
          <p:nvSpPr>
            <p:cNvPr id="116" name="Footnote measure">
              <a:extLst>
                <a:ext uri="{FF2B5EF4-FFF2-40B4-BE49-F238E27FC236}">
                  <a16:creationId xmlns:a16="http://schemas.microsoft.com/office/drawing/2014/main" id="{CD377B0A-08B9-443C-BBEB-27555A6DF031}"/>
                </a:ext>
              </a:extLst>
            </p:cNvPr>
            <p:cNvSpPr>
              <a:spLocks noChangeArrowheads="1"/>
            </p:cNvSpPr>
            <p:nvPr/>
          </p:nvSpPr>
          <p:spPr bwMode="auto">
            <a:xfrm>
              <a:off x="628650" y="6030142"/>
              <a:ext cx="10934700" cy="415498"/>
            </a:xfrm>
            <a:prstGeom prst="rect">
              <a:avLst/>
            </a:prstGeom>
            <a:solidFill>
              <a:srgbClr val="FF660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Whitespace measure">
              <a:extLst>
                <a:ext uri="{FF2B5EF4-FFF2-40B4-BE49-F238E27FC236}">
                  <a16:creationId xmlns:a16="http://schemas.microsoft.com/office/drawing/2014/main" id="{5E3B1C1D-508E-45C7-B712-DE870CCF76F4}"/>
                </a:ext>
              </a:extLst>
            </p:cNvPr>
            <p:cNvSpPr>
              <a:spLocks noChangeArrowheads="1"/>
            </p:cNvSpPr>
            <p:nvPr/>
          </p:nvSpPr>
          <p:spPr bwMode="auto">
            <a:xfrm>
              <a:off x="628650" y="1497601"/>
              <a:ext cx="10934700" cy="452667"/>
            </a:xfrm>
            <a:prstGeom prst="rect">
              <a:avLst/>
            </a:prstGeom>
            <a:solidFill>
              <a:srgbClr val="FF660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8" name="Five column measure">
              <a:extLst>
                <a:ext uri="{FF2B5EF4-FFF2-40B4-BE49-F238E27FC236}">
                  <a16:creationId xmlns:a16="http://schemas.microsoft.com/office/drawing/2014/main" id="{E4090B37-247A-431C-B200-45FED9E34DAE}"/>
                </a:ext>
              </a:extLst>
            </p:cNvPr>
            <p:cNvGrpSpPr/>
            <p:nvPr/>
          </p:nvGrpSpPr>
          <p:grpSpPr>
            <a:xfrm>
              <a:off x="629400" y="5844667"/>
              <a:ext cx="10933200" cy="79536"/>
              <a:chOff x="629400" y="5975122"/>
              <a:chExt cx="10933200" cy="79536"/>
            </a:xfrm>
          </p:grpSpPr>
          <p:sp>
            <p:nvSpPr>
              <p:cNvPr id="121" name="Rectangle 5">
                <a:extLst>
                  <a:ext uri="{FF2B5EF4-FFF2-40B4-BE49-F238E27FC236}">
                    <a16:creationId xmlns:a16="http://schemas.microsoft.com/office/drawing/2014/main" id="{8F4C774E-9240-4BAF-8050-95EF9EE0F0BD}"/>
                  </a:ext>
                </a:extLst>
              </p:cNvPr>
              <p:cNvSpPr>
                <a:spLocks noChangeArrowheads="1"/>
              </p:cNvSpPr>
              <p:nvPr/>
            </p:nvSpPr>
            <p:spPr bwMode="auto">
              <a:xfrm>
                <a:off x="2880128" y="5975122"/>
                <a:ext cx="1930288"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Rectangle 7">
                <a:extLst>
                  <a:ext uri="{FF2B5EF4-FFF2-40B4-BE49-F238E27FC236}">
                    <a16:creationId xmlns:a16="http://schemas.microsoft.com/office/drawing/2014/main" id="{1E77D533-C9AE-4FE4-BE11-446D73B096E7}"/>
                  </a:ext>
                </a:extLst>
              </p:cNvPr>
              <p:cNvSpPr>
                <a:spLocks noChangeArrowheads="1"/>
              </p:cNvSpPr>
              <p:nvPr/>
            </p:nvSpPr>
            <p:spPr bwMode="auto">
              <a:xfrm>
                <a:off x="9626194" y="5975122"/>
                <a:ext cx="1936406"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Rectangle 9">
                <a:extLst>
                  <a:ext uri="{FF2B5EF4-FFF2-40B4-BE49-F238E27FC236}">
                    <a16:creationId xmlns:a16="http://schemas.microsoft.com/office/drawing/2014/main" id="{AF359B51-C711-4C0D-AD37-A158FFB25377}"/>
                  </a:ext>
                </a:extLst>
              </p:cNvPr>
              <p:cNvSpPr>
                <a:spLocks noChangeArrowheads="1"/>
              </p:cNvSpPr>
              <p:nvPr/>
            </p:nvSpPr>
            <p:spPr bwMode="auto">
              <a:xfrm>
                <a:off x="7372407" y="5975122"/>
                <a:ext cx="1936406"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Rectangle 11">
                <a:extLst>
                  <a:ext uri="{FF2B5EF4-FFF2-40B4-BE49-F238E27FC236}">
                    <a16:creationId xmlns:a16="http://schemas.microsoft.com/office/drawing/2014/main" id="{CCD5B928-661D-4334-8120-D63DF99F9DDD}"/>
                  </a:ext>
                </a:extLst>
              </p:cNvPr>
              <p:cNvSpPr>
                <a:spLocks noChangeArrowheads="1"/>
              </p:cNvSpPr>
              <p:nvPr/>
            </p:nvSpPr>
            <p:spPr bwMode="auto">
              <a:xfrm>
                <a:off x="5127797" y="5975122"/>
                <a:ext cx="1927229"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Rectangle 13">
                <a:extLst>
                  <a:ext uri="{FF2B5EF4-FFF2-40B4-BE49-F238E27FC236}">
                    <a16:creationId xmlns:a16="http://schemas.microsoft.com/office/drawing/2014/main" id="{6C7E4223-C1EF-4B2F-B519-7E38AA26A728}"/>
                  </a:ext>
                </a:extLst>
              </p:cNvPr>
              <p:cNvSpPr>
                <a:spLocks noChangeArrowheads="1"/>
              </p:cNvSpPr>
              <p:nvPr/>
            </p:nvSpPr>
            <p:spPr bwMode="auto">
              <a:xfrm>
                <a:off x="629400" y="5975122"/>
                <a:ext cx="1933347"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9" name="Live area">
              <a:extLst>
                <a:ext uri="{FF2B5EF4-FFF2-40B4-BE49-F238E27FC236}">
                  <a16:creationId xmlns:a16="http://schemas.microsoft.com/office/drawing/2014/main" id="{CBBB070F-856B-432B-880E-8FAB10EFDB3F}"/>
                </a:ext>
              </a:extLst>
            </p:cNvPr>
            <p:cNvSpPr/>
            <p:nvPr/>
          </p:nvSpPr>
          <p:spPr>
            <a:xfrm>
              <a:off x="628650" y="1950267"/>
              <a:ext cx="10934700" cy="4079875"/>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F04C3E">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endParaRPr>
            </a:p>
          </p:txBody>
        </p:sp>
        <p:sp>
          <p:nvSpPr>
            <p:cNvPr id="120" name="Footnote example">
              <a:extLst>
                <a:ext uri="{FF2B5EF4-FFF2-40B4-BE49-F238E27FC236}">
                  <a16:creationId xmlns:a16="http://schemas.microsoft.com/office/drawing/2014/main" id="{F94D2ACE-A1A7-4283-9707-07D631C9B5AA}"/>
                </a:ext>
              </a:extLst>
            </p:cNvPr>
            <p:cNvSpPr txBox="1"/>
            <p:nvPr/>
          </p:nvSpPr>
          <p:spPr>
            <a:xfrm>
              <a:off x="630000" y="6030142"/>
              <a:ext cx="9030914" cy="415498"/>
            </a:xfrm>
            <a:prstGeom prst="rect">
              <a:avLst/>
            </a:prstGeom>
            <a:noFill/>
          </p:spPr>
          <p:txBody>
            <a:bodyPr wrap="square" lIns="0" tIns="0" rIns="0" bIns="0" rtlCol="0" anchor="b">
              <a:spAutoFit/>
            </a:bodyPr>
            <a:lstStyle/>
            <a:p>
              <a:pPr lvl="0">
                <a:lnSpc>
                  <a:spcPct val="90000"/>
                </a:lnSpc>
                <a:defRPr/>
              </a:pPr>
              <a:r>
                <a:rPr lang="en-US" sz="1000">
                  <a:solidFill>
                    <a:prstClr val="white">
                      <a:lumMod val="65000"/>
                    </a:prstClr>
                  </a:solidFill>
                  <a:sym typeface="Trebuchet MS" panose="020B0603020202020204" pitchFamily="34" charset="0"/>
                </a:rPr>
                <a:t>1. xxxx  2. xxxx  3. xxxx</a:t>
              </a:r>
            </a:p>
            <a:p>
              <a:pPr lvl="0">
                <a:lnSpc>
                  <a:spcPct val="90000"/>
                </a:lnSpc>
                <a:defRPr/>
              </a:pPr>
              <a:r>
                <a:rPr lang="en-US" sz="1000">
                  <a:solidFill>
                    <a:prstClr val="white">
                      <a:lumMod val="65000"/>
                    </a:prstClr>
                  </a:solidFill>
                  <a:sym typeface="Trebuchet MS" panose="020B0603020202020204" pitchFamily="34" charset="0"/>
                </a:rPr>
                <a:t>Note: List footnotes in numerical order. Footnote numbers are not bracketed. Use 10pt font. Do not put a period at the end of the note or the source</a:t>
              </a:r>
            </a:p>
            <a:p>
              <a:pPr lvl="0">
                <a:lnSpc>
                  <a:spcPct val="90000"/>
                </a:lnSpc>
                <a:defRPr/>
              </a:pPr>
              <a:r>
                <a:rPr lang="en-US" sz="1000">
                  <a:solidFill>
                    <a:prstClr val="white">
                      <a:lumMod val="65000"/>
                    </a:prstClr>
                  </a:solidFill>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9936478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Arial" panose="020B0604020202020204" pitchFamily="34" charset="0"/>
            </a:endParaRPr>
          </a:p>
        </p:txBody>
      </p:sp>
      <p:sp>
        <p:nvSpPr>
          <p:cNvPr id="5" name="TitleTopPlaceholder">
            <a:extLst>
              <a:ext uri="{FF2B5EF4-FFF2-40B4-BE49-F238E27FC236}">
                <a16:creationId xmlns:a16="http://schemas.microsoft.com/office/drawing/2014/main" id="{1BF17556-80E3-5786-DA4F-1FD6A7ACEB31}"/>
              </a:ext>
            </a:extLst>
          </p:cNvPr>
          <p:cNvSpPr>
            <a:spLocks noChangeArrowheads="1"/>
          </p:cNvSpPr>
          <p:nvPr userDrawn="1"/>
        </p:nvSpPr>
        <p:spPr bwMode="ltGray">
          <a:xfrm>
            <a:off x="2834206" y="3245970"/>
            <a:ext cx="2834204"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6" name="TitleTopPlaceholder">
            <a:extLst>
              <a:ext uri="{FF2B5EF4-FFF2-40B4-BE49-F238E27FC236}">
                <a16:creationId xmlns:a16="http://schemas.microsoft.com/office/drawing/2014/main" id="{E85F80DE-95DF-C53E-ACB4-64F139108A34}"/>
              </a:ext>
            </a:extLst>
          </p:cNvPr>
          <p:cNvSpPr>
            <a:spLocks noChangeArrowheads="1"/>
          </p:cNvSpPr>
          <p:nvPr userDrawn="1"/>
        </p:nvSpPr>
        <p:spPr bwMode="ltGray">
          <a:xfrm>
            <a:off x="2" y="3245969"/>
            <a:ext cx="2834204"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7" name="TitleTopPlaceholder">
            <a:extLst>
              <a:ext uri="{FF2B5EF4-FFF2-40B4-BE49-F238E27FC236}">
                <a16:creationId xmlns:a16="http://schemas.microsoft.com/office/drawing/2014/main" id="{A4EF63A6-6D26-A9D6-3E7B-51279A6BD955}"/>
              </a:ext>
            </a:extLst>
          </p:cNvPr>
          <p:cNvSpPr>
            <a:spLocks noChangeArrowheads="1"/>
          </p:cNvSpPr>
          <p:nvPr userDrawn="1"/>
        </p:nvSpPr>
        <p:spPr bwMode="ltGray">
          <a:xfrm>
            <a:off x="5181341" y="3246845"/>
            <a:ext cx="7010659"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8" name="Content Placeholder 3">
            <a:extLst>
              <a:ext uri="{FF2B5EF4-FFF2-40B4-BE49-F238E27FC236}">
                <a16:creationId xmlns:a16="http://schemas.microsoft.com/office/drawing/2014/main" id="{187FD933-4633-25B3-D0CD-C3D2DF762036}"/>
              </a:ext>
            </a:extLst>
          </p:cNvPr>
          <p:cNvSpPr>
            <a:spLocks noGrp="1"/>
          </p:cNvSpPr>
          <p:nvPr>
            <p:ph sz="quarter" idx="10" hasCustomPrompt="1"/>
          </p:nvPr>
        </p:nvSpPr>
        <p:spPr>
          <a:xfrm>
            <a:off x="3586136" y="4940989"/>
            <a:ext cx="4459805" cy="307777"/>
          </a:xfrm>
          <a:prstGeom prst="rect">
            <a:avLst/>
          </a:prstGeom>
        </p:spPr>
        <p:txBody>
          <a:bodyPr lIns="91440" tIns="45720" rIns="91440" bIns="45720">
            <a:noAutofit/>
          </a:bodyPr>
          <a:lstStyle>
            <a:lvl1pPr>
              <a:lnSpc>
                <a:spcPct val="100000"/>
              </a:lnSpc>
              <a:defRPr sz="1400" b="1" baseline="0">
                <a:solidFill>
                  <a:srgbClr val="002960"/>
                </a:solidFill>
                <a:latin typeface="Arial" panose="020B0604020202020204" pitchFamily="34" charset="0"/>
                <a:cs typeface="Arial" panose="020B0604020202020204" pitchFamily="34" charset="0"/>
                <a:sym typeface="Arial" panose="020B0604020202020204" pitchFamily="34" charset="0"/>
              </a:defRPr>
            </a:lvl1pPr>
            <a:lvl3pPr>
              <a:defRPr/>
            </a:lvl3pPr>
          </a:lstStyle>
          <a:p>
            <a:pPr lvl="0"/>
            <a:r>
              <a:rPr lang="en-US"/>
              <a:t>Click to edit Master subtitle style</a:t>
            </a:r>
          </a:p>
        </p:txBody>
      </p:sp>
      <p:pic>
        <p:nvPicPr>
          <p:cNvPr id="9" name="Picture 4" descr="http://upload.wikimedia.org/wikipedia/commons/thumb/8/82/Seal_of_Massachusetts.svg/2000px-Seal_of_Massachusetts.svg.png">
            <a:extLst>
              <a:ext uri="{FF2B5EF4-FFF2-40B4-BE49-F238E27FC236}">
                <a16:creationId xmlns:a16="http://schemas.microsoft.com/office/drawing/2014/main" id="{9B3DEB20-A0CE-FB0F-2315-C2C8E8B1A1D7}"/>
              </a:ext>
            </a:extLst>
          </p:cNvPr>
          <p:cNvPicPr>
            <a:picLocks noChangeAspect="1" noChangeArrowheads="1"/>
          </p:cNvPicPr>
          <p:nvPr userDrawn="1"/>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650" y="1595665"/>
            <a:ext cx="2747899" cy="2747736"/>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McK Disclaimer">
            <a:extLst>
              <a:ext uri="{FF2B5EF4-FFF2-40B4-BE49-F238E27FC236}">
                <a16:creationId xmlns:a16="http://schemas.microsoft.com/office/drawing/2014/main" id="{931A5202-F66D-4DBD-27E9-AC4B1A7B30EB}"/>
              </a:ext>
            </a:extLst>
          </p:cNvPr>
          <p:cNvSpPr>
            <a:spLocks noChangeArrowheads="1"/>
          </p:cNvSpPr>
          <p:nvPr userDrawn="1"/>
        </p:nvSpPr>
        <p:spPr bwMode="auto">
          <a:xfrm>
            <a:off x="3586136" y="4343401"/>
            <a:ext cx="74882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rgbClr val="002960"/>
                </a:solidFill>
                <a:ea typeface="ＭＳ Ｐゴシック"/>
                <a:cs typeface="Arial" panose="020B0604020202020204" pitchFamily="34" charset="0"/>
                <a:sym typeface="Arial" panose="020B0604020202020204" pitchFamily="34" charset="0"/>
              </a:rPr>
              <a:t>Executive Office of Health and Human Services</a:t>
            </a:r>
          </a:p>
        </p:txBody>
      </p:sp>
      <p:sp>
        <p:nvSpPr>
          <p:cNvPr id="12" name="Rectangle 1026">
            <a:extLst>
              <a:ext uri="{FF2B5EF4-FFF2-40B4-BE49-F238E27FC236}">
                <a16:creationId xmlns:a16="http://schemas.microsoft.com/office/drawing/2014/main" id="{3ABBC97F-7F02-6FD5-AFB4-0DA200C09156}"/>
              </a:ext>
            </a:extLst>
          </p:cNvPr>
          <p:cNvSpPr>
            <a:spLocks noGrp="1" noChangeArrowheads="1"/>
          </p:cNvSpPr>
          <p:nvPr>
            <p:ph type="ctrTitle"/>
          </p:nvPr>
        </p:nvSpPr>
        <p:spPr bwMode="auto">
          <a:xfrm>
            <a:off x="3586137" y="2171189"/>
            <a:ext cx="7385660" cy="984885"/>
          </a:xfrm>
          <a:prstGeom prst="rect">
            <a:avLst/>
          </a:prstGeom>
        </p:spPr>
        <p:txBody>
          <a:bodyPr vert="horz" anchor="ctr">
            <a:noAutofit/>
          </a:bodyPr>
          <a:lstStyle>
            <a:lvl1pPr>
              <a:defRPr sz="3200" b="1" baseline="0">
                <a:solidFill>
                  <a:srgbClr val="002960"/>
                </a:solidFill>
                <a:latin typeface="Arial" panose="020B0604020202020204" pitchFamily="34" charset="0"/>
                <a:ea typeface="+mj-ea"/>
                <a:cs typeface="Arial" panose="020B0604020202020204" pitchFamily="34" charset="0"/>
                <a:sym typeface="Arial" panose="020B0604020202020204" pitchFamily="34" charset="0"/>
              </a:defRPr>
            </a:lvl1pPr>
          </a:lstStyle>
          <a:p>
            <a:pPr lvl="0"/>
            <a:r>
              <a:rPr lang="en-US" noProof="0"/>
              <a:t>Click to edit Master title style</a:t>
            </a:r>
          </a:p>
        </p:txBody>
      </p:sp>
      <p:sp>
        <p:nvSpPr>
          <p:cNvPr id="13" name="McK Disclaimer">
            <a:extLst>
              <a:ext uri="{FF2B5EF4-FFF2-40B4-BE49-F238E27FC236}">
                <a16:creationId xmlns:a16="http://schemas.microsoft.com/office/drawing/2014/main" id="{C64F50EC-4DAD-6AA5-7C80-DC0D3D320EF0}"/>
              </a:ext>
            </a:extLst>
          </p:cNvPr>
          <p:cNvSpPr>
            <a:spLocks noChangeArrowheads="1"/>
          </p:cNvSpPr>
          <p:nvPr userDrawn="1"/>
        </p:nvSpPr>
        <p:spPr bwMode="auto">
          <a:xfrm>
            <a:off x="3586137" y="5983586"/>
            <a:ext cx="682836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3755" eaLnBrk="0" hangingPunct="0"/>
            <a:r>
              <a:rPr lang="en-US" sz="1000">
                <a:solidFill>
                  <a:srgbClr val="002960"/>
                </a:solidFill>
                <a:ea typeface="ＭＳ Ｐゴシック"/>
                <a:cs typeface="Arial" panose="020B0604020202020204" pitchFamily="34" charset="0"/>
                <a:sym typeface="Arial" panose="020B0604020202020204" pitchFamily="34" charset="0"/>
              </a:rPr>
              <a:t>DRAFT &amp; CONFIDENTIAL; FOR POLICY DEVELOPMENT PURPOSES ONLY</a:t>
            </a:r>
          </a:p>
        </p:txBody>
      </p:sp>
    </p:spTree>
    <p:extLst>
      <p:ext uri="{BB962C8B-B14F-4D97-AF65-F5344CB8AC3E}">
        <p14:creationId xmlns:p14="http://schemas.microsoft.com/office/powerpoint/2010/main" val="31218773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E939350-B9CD-4CFF-BA12-901AFF1E751B}"/>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7E939350-B9CD-4CFF-BA12-901AFF1E751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Date Placeholder 56"/>
          <p:cNvSpPr>
            <a:spLocks noGrp="1"/>
          </p:cNvSpPr>
          <p:nvPr>
            <p:ph type="dt" sz="half" idx="14"/>
          </p:nvPr>
        </p:nvSpPr>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8" name="Title 7"/>
          <p:cNvSpPr>
            <a:spLocks noGrp="1"/>
          </p:cNvSpPr>
          <p:nvPr>
            <p:ph type="title" hasCustomPrompt="1"/>
          </p:nvPr>
        </p:nvSpPr>
        <p:spPr>
          <a:xfrm>
            <a:off x="630000" y="622800"/>
            <a:ext cx="10933350" cy="369332"/>
          </a:xfr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5" name="TextBox 14">
            <a:extLst>
              <a:ext uri="{FF2B5EF4-FFF2-40B4-BE49-F238E27FC236}">
                <a16:creationId xmlns:a16="http://schemas.microsoft.com/office/drawing/2014/main" id="{43357170-3BA7-429B-9FD2-34D04E5CBF0A}"/>
              </a:ext>
            </a:extLst>
          </p:cNvPr>
          <p:cNvSpPr txBox="1"/>
          <p:nvPr userDrawn="1"/>
        </p:nvSpPr>
        <p:spPr>
          <a:xfrm>
            <a:off x="8077199" y="6611832"/>
            <a:ext cx="3745747" cy="1538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buClr>
                <a:srgbClr val="000000"/>
              </a:buClr>
            </a:pPr>
            <a:r>
              <a:rPr lang="en-US" sz="1000">
                <a:solidFill>
                  <a:srgbClr val="000000"/>
                </a:solidFill>
                <a:cs typeface="Arial" panose="020B0604020202020204" pitchFamily="34" charset="0"/>
                <a:sym typeface="Arial" panose="020B0604020202020204" pitchFamily="34" charset="0"/>
              </a:rPr>
              <a:t>DRAFT &amp; Confidential – for policy development purposes only   |</a:t>
            </a:r>
          </a:p>
        </p:txBody>
      </p:sp>
    </p:spTree>
    <p:extLst>
      <p:ext uri="{BB962C8B-B14F-4D97-AF65-F5344CB8AC3E}">
        <p14:creationId xmlns:p14="http://schemas.microsoft.com/office/powerpoint/2010/main" val="3718951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727E6D8-1B42-4239-A6A3-2E8AE3CC8F4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think-cell data - do not delete" hidden="1">
                        <a:extLst>
                          <a:ext uri="{FF2B5EF4-FFF2-40B4-BE49-F238E27FC236}">
                            <a16:creationId xmlns:a16="http://schemas.microsoft.com/office/drawing/2014/main" id="{F727E6D8-1B42-4239-A6A3-2E8AE3CC8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628650" y="1950267"/>
            <a:ext cx="10934700" cy="4079875"/>
          </a:xfrm>
        </p:spPr>
        <p:txBody>
          <a:bodyPr/>
          <a:lstStyle>
            <a:lvl1pPr>
              <a:lnSpc>
                <a:spcPct val="100000"/>
              </a:lnSpc>
              <a:spcBef>
                <a:spcPts val="0"/>
              </a:spcBef>
              <a:spcAft>
                <a:spcPts val="0"/>
              </a:spcAft>
              <a:defRPr>
                <a:latin typeface="+mn-lt"/>
                <a:ea typeface="+mn-ea"/>
                <a:cs typeface="+mn-cs"/>
                <a:sym typeface="Arial" panose="020B0604020202020204" pitchFamily="34" charset="0"/>
              </a:defRPr>
            </a:lvl1pPr>
            <a:lvl2pPr>
              <a:lnSpc>
                <a:spcPct val="100000"/>
              </a:lnSpc>
              <a:spcBef>
                <a:spcPts val="0"/>
              </a:spcBef>
              <a:spcAft>
                <a:spcPts val="0"/>
              </a:spcAft>
              <a:defRPr>
                <a:latin typeface="+mn-lt"/>
                <a:ea typeface="+mn-ea"/>
                <a:cs typeface="+mn-cs"/>
                <a:sym typeface="Arial" panose="020B0604020202020204" pitchFamily="34" charset="0"/>
              </a:defRPr>
            </a:lvl2pPr>
            <a:lvl3pPr>
              <a:lnSpc>
                <a:spcPct val="100000"/>
              </a:lnSpc>
              <a:spcBef>
                <a:spcPts val="0"/>
              </a:spcBef>
              <a:spcAft>
                <a:spcPts val="0"/>
              </a:spcAft>
              <a:defRPr>
                <a:latin typeface="+mn-lt"/>
                <a:ea typeface="+mn-ea"/>
                <a:cs typeface="+mn-cs"/>
                <a:sym typeface="Arial" panose="020B0604020202020204" pitchFamily="34" charset="0"/>
              </a:defRPr>
            </a:lvl3pPr>
            <a:lvl4pPr>
              <a:lnSpc>
                <a:spcPct val="100000"/>
              </a:lnSpc>
              <a:spcBef>
                <a:spcPts val="0"/>
              </a:spcBef>
              <a:spcAft>
                <a:spcPts val="0"/>
              </a:spcAft>
              <a:defRPr>
                <a:latin typeface="+mn-lt"/>
                <a:ea typeface="+mn-ea"/>
                <a:cs typeface="+mn-cs"/>
                <a:sym typeface="Arial" panose="020B0604020202020204" pitchFamily="34" charset="0"/>
              </a:defRPr>
            </a:lvl4pPr>
            <a:lvl5pPr>
              <a:lnSpc>
                <a:spcPct val="100000"/>
              </a:lnSpc>
              <a:spcBef>
                <a:spcPts val="0"/>
              </a:spcBef>
              <a:spcAft>
                <a:spcPts val="0"/>
              </a:spcAft>
              <a:defRPr>
                <a:latin typeface="+mn-lt"/>
                <a:ea typeface="+mn-ea"/>
                <a:cs typeface="+mn-cs"/>
                <a:sym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3" name="TextBox 12">
            <a:extLst>
              <a:ext uri="{FF2B5EF4-FFF2-40B4-BE49-F238E27FC236}">
                <a16:creationId xmlns:a16="http://schemas.microsoft.com/office/drawing/2014/main" id="{C35B1997-6892-4854-B871-6D52AD79521F}"/>
              </a:ext>
            </a:extLst>
          </p:cNvPr>
          <p:cNvSpPr txBox="1"/>
          <p:nvPr userDrawn="1"/>
        </p:nvSpPr>
        <p:spPr>
          <a:xfrm>
            <a:off x="8077199" y="6611832"/>
            <a:ext cx="3745747" cy="15388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buClr>
                <a:srgbClr val="000000"/>
              </a:buClr>
            </a:pPr>
            <a:r>
              <a:rPr lang="en-US" sz="1000">
                <a:solidFill>
                  <a:srgbClr val="000000"/>
                </a:solidFill>
                <a:cs typeface="Arial" panose="020B0604020202020204" pitchFamily="34" charset="0"/>
                <a:sym typeface="Arial" panose="020B0604020202020204" pitchFamily="34" charset="0"/>
              </a:rPr>
              <a:t>DRAFT &amp; Confidential – for policy development purposes only   |</a:t>
            </a:r>
          </a:p>
        </p:txBody>
      </p:sp>
    </p:spTree>
    <p:extLst>
      <p:ext uri="{BB962C8B-B14F-4D97-AF65-F5344CB8AC3E}">
        <p14:creationId xmlns:p14="http://schemas.microsoft.com/office/powerpoint/2010/main" val="2224020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61A0CBC-D676-4AA0-B394-214F9567FB7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C61A0CBC-D676-4AA0-B394-214F9567FB7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Date Placeholder 3"/>
          <p:cNvSpPr>
            <a:spLocks noGrp="1"/>
          </p:cNvSpPr>
          <p:nvPr>
            <p:ph type="dt" sz="half" idx="14"/>
          </p:nvPr>
        </p:nvSpPr>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8" name="Subtitle 2"/>
          <p:cNvSpPr>
            <a:spLocks noGrp="1"/>
          </p:cNvSpPr>
          <p:nvPr>
            <p:ph type="subTitle" idx="13" hasCustomPrompt="1"/>
          </p:nvPr>
        </p:nvSpPr>
        <p:spPr>
          <a:xfrm>
            <a:off x="630000" y="2158987"/>
            <a:ext cx="3744000" cy="541687"/>
          </a:xfrm>
          <a:prstGeom prst="rect">
            <a:avLst/>
          </a:prstGeom>
        </p:spPr>
        <p:txBody>
          <a:bodyPr>
            <a:noAutofit/>
          </a:bodyPr>
          <a:lstStyle>
            <a:lvl1pPr marL="0" indent="0" algn="l">
              <a:buNone/>
              <a:defRPr sz="1600" b="1">
                <a:solidFill>
                  <a:srgbClr val="000000"/>
                </a:solidFill>
                <a:latin typeface="+mn-lt"/>
                <a:ea typeface="+mn-ea"/>
                <a:cs typeface="+mn-cs"/>
                <a:sym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630000" y="1227048"/>
            <a:ext cx="3744000" cy="664797"/>
          </a:xfrm>
        </p:spPr>
        <p:txBody>
          <a:bodyPr vert="horz" anchor="t">
            <a:noAutofit/>
          </a:bodyPr>
          <a:lstStyle>
            <a:lvl1pPr>
              <a:defRPr sz="2400">
                <a:solidFill>
                  <a:srgbClr val="002960"/>
                </a:solidFill>
                <a:latin typeface="+mj-lt"/>
                <a:ea typeface="+mj-ea"/>
                <a:cs typeface="+mj-cs"/>
                <a:sym typeface="Arial" panose="020B0604020202020204" pitchFamily="34" charset="0"/>
              </a:defRPr>
            </a:lvl1pPr>
          </a:lstStyle>
          <a:p>
            <a:r>
              <a:rPr lang="en-US"/>
              <a:t>Click to add title</a:t>
            </a:r>
          </a:p>
        </p:txBody>
      </p:sp>
    </p:spTree>
    <p:extLst>
      <p:ext uri="{BB962C8B-B14F-4D97-AF65-F5344CB8AC3E}">
        <p14:creationId xmlns:p14="http://schemas.microsoft.com/office/powerpoint/2010/main" val="2009038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7F72672-1065-45EB-A877-87D70B1FDDFA}"/>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57F72672-1065-45EB-A877-87D70B1FDDF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2960"/>
                </a:solidFill>
                <a:latin typeface="+mj-lt"/>
                <a:ea typeface="+mj-ea"/>
                <a:cs typeface="+mj-cs"/>
                <a:sym typeface="Arial" panose="020B0604020202020204" pitchFamily="34" charset="0"/>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Arial" panose="020B0604020202020204" pitchFamily="34" charset="0"/>
            </a:endParaRPr>
          </a:p>
        </p:txBody>
      </p:sp>
    </p:spTree>
    <p:extLst>
      <p:ext uri="{BB962C8B-B14F-4D97-AF65-F5344CB8AC3E}">
        <p14:creationId xmlns:p14="http://schemas.microsoft.com/office/powerpoint/2010/main" val="2670890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83E8BCB-DBF0-4700-959C-0EEDFC65FCC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083E8BCB-DBF0-4700-959C-0EEDFC65FCC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7" name="Title 1"/>
          <p:cNvSpPr>
            <a:spLocks noGrp="1"/>
          </p:cNvSpPr>
          <p:nvPr>
            <p:ph type="title" hasCustomPrompt="1"/>
          </p:nvPr>
        </p:nvSpPr>
        <p:spPr bwMode="blackWhite">
          <a:xfrm>
            <a:off x="630000" y="3826800"/>
            <a:ext cx="10936800" cy="2041200"/>
          </a:xfrm>
        </p:spPr>
        <p:txBody>
          <a:bodyPr vert="horz" anchor="t">
            <a:noAutofit/>
          </a:bodyPr>
          <a:lstStyle>
            <a:lvl1pPr>
              <a:defRPr sz="5400">
                <a:solidFill>
                  <a:srgbClr val="002960"/>
                </a:solidFill>
                <a:latin typeface="+mj-lt"/>
                <a:ea typeface="+mj-ea"/>
                <a:cs typeface="+mj-cs"/>
                <a:sym typeface="Arial" panose="020B0604020202020204" pitchFamily="34" charset="0"/>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rgbClr val="002960"/>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630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D2D7D06-A0F0-4527-86BF-27F2BCEF2D0D}"/>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6D2D7D06-A0F0-4527-86BF-27F2BCEF2D0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4064994" y="0"/>
            <a:ext cx="416951" cy="6858000"/>
          </a:xfrm>
          <a:prstGeom prst="rect">
            <a:avLst/>
          </a:prstGeom>
        </p:spPr>
      </p:pic>
      <p:sp>
        <p:nvSpPr>
          <p:cNvPr id="18" name="Date Placeholder 1"/>
          <p:cNvSpPr>
            <a:spLocks noGrp="1"/>
          </p:cNvSpPr>
          <p:nvPr>
            <p:ph type="dt" sz="half" idx="31"/>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4" name="Rectangle 23"/>
          <p:cNvSpPr/>
          <p:nvPr userDrawn="1"/>
        </p:nvSpPr>
        <p:spPr bwMode="white">
          <a:xfrm>
            <a:off x="0" y="0"/>
            <a:ext cx="40795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25" name="Title 4"/>
          <p:cNvSpPr>
            <a:spLocks noGrp="1"/>
          </p:cNvSpPr>
          <p:nvPr>
            <p:ph type="title" hasCustomPrompt="1"/>
          </p:nvPr>
        </p:nvSpPr>
        <p:spPr>
          <a:xfrm>
            <a:off x="630000" y="2681103"/>
            <a:ext cx="3127881" cy="1495794"/>
          </a:xfrm>
          <a:prstGeom prst="rect">
            <a:avLst/>
          </a:prstGeom>
        </p:spPr>
        <p:txBody>
          <a:bodyPr vert="horz" anchor="ctr">
            <a:noAutofit/>
          </a:bodyPr>
          <a:lstStyle>
            <a:lvl1pPr>
              <a:defRPr sz="2400">
                <a:solidFill>
                  <a:srgbClr val="002960"/>
                </a:solidFill>
                <a:latin typeface="+mj-lt"/>
                <a:ea typeface="+mj-ea"/>
                <a:cs typeface="+mj-cs"/>
                <a:sym typeface="Arial" panose="020B0604020202020204" pitchFamily="34" charset="0"/>
              </a:defRPr>
            </a:lvl1pPr>
          </a:lstStyle>
          <a:p>
            <a:r>
              <a:rPr lang="en-US"/>
              <a:t>Click to add title</a:t>
            </a:r>
          </a:p>
        </p:txBody>
      </p:sp>
      <p:sp>
        <p:nvSpPr>
          <p:cNvPr id="13" name="Slide Number">
            <a:extLst>
              <a:ext uri="{FF2B5EF4-FFF2-40B4-BE49-F238E27FC236}">
                <a16:creationId xmlns:a16="http://schemas.microsoft.com/office/drawing/2014/main" id="{99BA7807-1035-4153-ADCA-820D72D631B3}"/>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442812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solidFill>
          <a:srgbClr val="D6E7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2209398-4B1D-4FD9-950E-F266C672127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think-cell data - do not delete" hidden="1">
                        <a:extLst>
                          <a:ext uri="{FF2B5EF4-FFF2-40B4-BE49-F238E27FC236}">
                            <a16:creationId xmlns:a16="http://schemas.microsoft.com/office/drawing/2014/main" id="{D2209398-4B1D-4FD9-950E-F266C67212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8" name="Date Placeholder 2"/>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76529" cy="369332"/>
          </a:xfrm>
          <a:prstGeom prst="rect">
            <a:avLst/>
          </a:prstGeo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6" name="Slide Number">
            <a:extLst>
              <a:ext uri="{FF2B5EF4-FFF2-40B4-BE49-F238E27FC236}">
                <a16:creationId xmlns:a16="http://schemas.microsoft.com/office/drawing/2014/main" id="{075DFC96-00FB-42DC-B37F-A74B117205CE}"/>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9996269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solidFill>
          <a:srgbClr val="D6E7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323C8FD-06B3-4EBA-BCE0-40A6B7258B1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think-cell data - do not delete" hidden="1">
                        <a:extLst>
                          <a:ext uri="{FF2B5EF4-FFF2-40B4-BE49-F238E27FC236}">
                            <a16:creationId xmlns:a16="http://schemas.microsoft.com/office/drawing/2014/main" id="{F323C8FD-06B3-4EBA-BCE0-40A6B7258B1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8101584" cy="369332"/>
          </a:xfrm>
          <a:prstGeom prst="rect">
            <a:avLst/>
          </a:prstGeo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8" name="Slide Number">
            <a:extLst>
              <a:ext uri="{FF2B5EF4-FFF2-40B4-BE49-F238E27FC236}">
                <a16:creationId xmlns:a16="http://schemas.microsoft.com/office/drawing/2014/main" id="{5293EA3A-61EB-423C-BDCB-BD2AEE3614E1}"/>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12817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DC7AC0F-AEE0-4A31-82B8-D110238BC1C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3DC7AC0F-AEE0-4A31-82B8-D110238BC1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630000" y="2681103"/>
            <a:ext cx="3127881" cy="1495794"/>
          </a:xfrm>
          <a:prstGeom prst="rect">
            <a:avLst/>
          </a:prstGeom>
        </p:spPr>
        <p:txBody>
          <a:bodyPr vert="horz" anchor="ctr">
            <a:noAutofit/>
          </a:bodyPr>
          <a:lstStyle>
            <a:lvl1pPr>
              <a:defRPr sz="2400">
                <a:solidFill>
                  <a:srgbClr val="002960"/>
                </a:solidFill>
                <a:latin typeface="+mj-lt"/>
                <a:ea typeface="+mj-ea"/>
                <a:cs typeface="+mj-cs"/>
                <a:sym typeface="Arial" panose="020B0604020202020204" pitchFamily="34" charset="0"/>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25" name="Date Placeholder 1"/>
          <p:cNvSpPr>
            <a:spLocks noGrp="1"/>
          </p:cNvSpPr>
          <p:nvPr>
            <p:ph type="dt" sz="half" idx="29"/>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2" name="Slide Number">
            <a:extLst>
              <a:ext uri="{FF2B5EF4-FFF2-40B4-BE49-F238E27FC236}">
                <a16:creationId xmlns:a16="http://schemas.microsoft.com/office/drawing/2014/main" id="{B13F76A1-F3FE-403A-8403-BE770160AB52}"/>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0337540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A077EDE-32AD-48AF-9487-02BBE9B56BC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AA077EDE-32AD-48AF-9487-02BBE9B56BC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Arial" panose="020B0604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630000" y="1785600"/>
            <a:ext cx="4388400" cy="3286800"/>
          </a:xfrm>
          <a:prstGeom prst="rect">
            <a:avLst/>
          </a:prstGeom>
          <a:noFill/>
        </p:spPr>
        <p:txBody>
          <a:bodyPr vert="horz" wrap="square" lIns="0" tIns="0" rIns="320040" bIns="0" anchor="ctr">
            <a:noAutofit/>
          </a:bodyPr>
          <a:lstStyle>
            <a:lvl1pPr>
              <a:defRPr sz="4400">
                <a:solidFill>
                  <a:srgbClr val="002960"/>
                </a:solidFill>
                <a:latin typeface="+mj-lt"/>
                <a:ea typeface="+mj-ea"/>
                <a:cs typeface="+mj-cs"/>
                <a:sym typeface="Arial" panose="020B0604020202020204" pitchFamily="34" charset="0"/>
              </a:defRPr>
            </a:lvl1pPr>
          </a:lstStyle>
          <a:p>
            <a:r>
              <a:rPr lang="en-US"/>
              <a:t>Click to add title</a:t>
            </a:r>
          </a:p>
        </p:txBody>
      </p:sp>
      <p:sp>
        <p:nvSpPr>
          <p:cNvPr id="15" name="Date Placeholder 2"/>
          <p:cNvSpPr>
            <a:spLocks noGrp="1"/>
          </p:cNvSpPr>
          <p:nvPr>
            <p:ph type="dt" sz="half" idx="15"/>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6" name="Slide Number">
            <a:extLst>
              <a:ext uri="{FF2B5EF4-FFF2-40B4-BE49-F238E27FC236}">
                <a16:creationId xmlns:a16="http://schemas.microsoft.com/office/drawing/2014/main" id="{7B077D4C-551E-44E1-9B3A-486410F3D2EF}"/>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3904826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9EFC5C9-7A4F-4D2C-8B01-35EFA25747DE}"/>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79EFC5C9-7A4F-4D2C-8B01-35EFA25747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Arial" panose="020B0604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0" y="6405036"/>
            <a:ext cx="1482051" cy="153888"/>
          </a:xfrm>
          <a:prstGeom prst="rect">
            <a:avLst/>
          </a:prstGeom>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5" name="Title 1"/>
          <p:cNvSpPr>
            <a:spLocks noGrp="1"/>
          </p:cNvSpPr>
          <p:nvPr>
            <p:ph type="title" hasCustomPrompt="1"/>
          </p:nvPr>
        </p:nvSpPr>
        <p:spPr bwMode="black">
          <a:xfrm>
            <a:off x="630936" y="1785600"/>
            <a:ext cx="6247552" cy="3286800"/>
          </a:xfrm>
          <a:prstGeom prst="rect">
            <a:avLst/>
          </a:prstGeom>
        </p:spPr>
        <p:txBody>
          <a:bodyPr vert="horz" anchor="ctr">
            <a:noAutofit/>
          </a:bodyPr>
          <a:lstStyle>
            <a:lvl1pPr>
              <a:defRPr sz="4400">
                <a:solidFill>
                  <a:srgbClr val="002960"/>
                </a:solidFill>
                <a:latin typeface="+mj-lt"/>
                <a:ea typeface="+mj-ea"/>
                <a:cs typeface="+mj-cs"/>
                <a:sym typeface="Arial" panose="020B0604020202020204" pitchFamily="34" charset="0"/>
              </a:defRPr>
            </a:lvl1pPr>
          </a:lstStyle>
          <a:p>
            <a:r>
              <a:rPr lang="en-US"/>
              <a:t>Click to add title</a:t>
            </a:r>
          </a:p>
        </p:txBody>
      </p:sp>
      <p:sp>
        <p:nvSpPr>
          <p:cNvPr id="17" name="Slide Number">
            <a:extLst>
              <a:ext uri="{FF2B5EF4-FFF2-40B4-BE49-F238E27FC236}">
                <a16:creationId xmlns:a16="http://schemas.microsoft.com/office/drawing/2014/main" id="{318E8879-2244-49D2-A352-AF9FF828F3F3}"/>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746279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solidFill>
          <a:srgbClr val="D6E7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13" name="Date Placeholder 4"/>
          <p:cNvSpPr>
            <a:spLocks noGrp="1"/>
          </p:cNvSpPr>
          <p:nvPr>
            <p:ph type="dt" sz="half" idx="10"/>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
        <p:nvSpPr>
          <p:cNvPr id="15" name="Title 4">
            <a:extLst>
              <a:ext uri="{FF2B5EF4-FFF2-40B4-BE49-F238E27FC236}">
                <a16:creationId xmlns:a16="http://schemas.microsoft.com/office/drawing/2014/main" id="{E87193CA-8C3D-48CB-B6F4-F9A6E0F8E1C2}"/>
              </a:ext>
            </a:extLst>
          </p:cNvPr>
          <p:cNvSpPr>
            <a:spLocks noGrp="1"/>
          </p:cNvSpPr>
          <p:nvPr>
            <p:ph type="title" hasCustomPrompt="1"/>
          </p:nvPr>
        </p:nvSpPr>
        <p:spPr>
          <a:xfrm>
            <a:off x="630000" y="2764203"/>
            <a:ext cx="2478638" cy="1314311"/>
          </a:xfrm>
        </p:spPr>
        <p:txBody>
          <a:bodyPr vert="horz" anchor="ctr" anchorCtr="0">
            <a:noAutofit/>
          </a:bodyPr>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6" name="Slide Number">
            <a:extLst>
              <a:ext uri="{FF2B5EF4-FFF2-40B4-BE49-F238E27FC236}">
                <a16:creationId xmlns:a16="http://schemas.microsoft.com/office/drawing/2014/main" id="{8ABA7B8C-0DD6-48C3-9936-3560ECE44454}"/>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207294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61FF323-FF04-4AF9-9E90-F112D5F8709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F61FF323-FF04-4AF9-9E90-F112D5F8709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5" name="Title 4"/>
          <p:cNvSpPr>
            <a:spLocks noGrp="1"/>
          </p:cNvSpPr>
          <p:nvPr>
            <p:ph type="title" hasCustomPrompt="1"/>
          </p:nvPr>
        </p:nvSpPr>
        <p:spPr>
          <a:xfrm>
            <a:off x="630000" y="2764203"/>
            <a:ext cx="2478638" cy="1314311"/>
          </a:xfrm>
        </p:spPr>
        <p:txBody>
          <a:bodyPr vert="horz" anchor="ctr" anchorCtr="0">
            <a:noAutofit/>
          </a:bodyPr>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5"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
        <p:nvSpPr>
          <p:cNvPr id="13" name="Slide Number">
            <a:extLst>
              <a:ext uri="{FF2B5EF4-FFF2-40B4-BE49-F238E27FC236}">
                <a16:creationId xmlns:a16="http://schemas.microsoft.com/office/drawing/2014/main" id="{B34D59E7-724E-407A-963B-6326870B6869}"/>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28207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2A81DB2-CC03-4316-9498-ECFFBAC8B6F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D2A81DB2-CC03-4316-9498-ECFFBAC8B6F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Date Placeholder 7"/>
          <p:cNvSpPr>
            <a:spLocks noGrp="1"/>
          </p:cNvSpPr>
          <p:nvPr>
            <p:ph type="dt" sz="half" idx="11"/>
          </p:nvPr>
        </p:nvSpPr>
        <p:spPr>
          <a:xfrm>
            <a:off x="9677400" y="6405036"/>
            <a:ext cx="1482051" cy="153888"/>
          </a:xfrm>
          <a:prstGeom prst="rect">
            <a:avLst/>
          </a:prstGeo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vert="horz" anchor="ctr">
            <a:noAutofit/>
          </a:bodyPr>
          <a:lstStyle>
            <a:lvl1pPr>
              <a:defRPr sz="4400" b="1">
                <a:solidFill>
                  <a:srgbClr val="002960"/>
                </a:solidFill>
                <a:latin typeface="+mj-lt"/>
                <a:ea typeface="+mj-ea"/>
                <a:cs typeface="+mj-cs"/>
                <a:sym typeface="Arial" panose="020B0604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
        <p:nvSpPr>
          <p:cNvPr id="14" name="Slide Number">
            <a:extLst>
              <a:ext uri="{FF2B5EF4-FFF2-40B4-BE49-F238E27FC236}">
                <a16:creationId xmlns:a16="http://schemas.microsoft.com/office/drawing/2014/main" id="{92618A0A-337A-4657-AF67-C99DF9D2D3EB}"/>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298696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EFC92DC-00F9-4EB6-844F-94E3CA6FDED6}"/>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7EFC92DC-00F9-4EB6-844F-94E3CA6FDE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20" name="Title 1"/>
          <p:cNvSpPr>
            <a:spLocks noGrp="1"/>
          </p:cNvSpPr>
          <p:nvPr>
            <p:ph type="title" hasCustomPrompt="1"/>
          </p:nvPr>
        </p:nvSpPr>
        <p:spPr>
          <a:xfrm>
            <a:off x="630000" y="1785600"/>
            <a:ext cx="4062235" cy="3286800"/>
          </a:xfrm>
          <a:prstGeom prst="rect">
            <a:avLst/>
          </a:prstGeom>
        </p:spPr>
        <p:txBody>
          <a:bodyPr vert="horz" anchor="ctr">
            <a:noAutofit/>
          </a:bodyPr>
          <a:lstStyle>
            <a:lvl1pPr>
              <a:defRPr sz="4400" b="1">
                <a:solidFill>
                  <a:srgbClr val="002960"/>
                </a:solidFill>
                <a:latin typeface="+mj-lt"/>
                <a:ea typeface="+mj-ea"/>
                <a:cs typeface="+mj-cs"/>
                <a:sym typeface="Arial" panose="020B0604020202020204" pitchFamily="34" charset="0"/>
              </a:defRPr>
            </a:lvl1pPr>
          </a:lstStyle>
          <a:p>
            <a:r>
              <a:rPr lang="en-US"/>
              <a:t>Click to add title</a:t>
            </a:r>
          </a:p>
        </p:txBody>
      </p:sp>
      <p:sp>
        <p:nvSpPr>
          <p:cNvPr id="13"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
        <p:nvSpPr>
          <p:cNvPr id="12" name="Slide Number">
            <a:extLst>
              <a:ext uri="{FF2B5EF4-FFF2-40B4-BE49-F238E27FC236}">
                <a16:creationId xmlns:a16="http://schemas.microsoft.com/office/drawing/2014/main" id="{60133516-57AD-46A6-9DE0-491B428846D5}"/>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6816913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solidFill>
          <a:srgbClr val="D6E7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3C1BAD3-DD10-49F4-8D82-BDD754C23E92}"/>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think-cell data - do not delete" hidden="1">
                        <a:extLst>
                          <a:ext uri="{FF2B5EF4-FFF2-40B4-BE49-F238E27FC236}">
                            <a16:creationId xmlns:a16="http://schemas.microsoft.com/office/drawing/2014/main" id="{43C1BAD3-DD10-49F4-8D82-BDD754C23E9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3" name="Title 2"/>
          <p:cNvSpPr>
            <a:spLocks noGrp="1"/>
          </p:cNvSpPr>
          <p:nvPr>
            <p:ph type="title" hasCustomPrompt="1"/>
          </p:nvPr>
        </p:nvSpPr>
        <p:spPr>
          <a:xfrm>
            <a:off x="630000" y="622800"/>
            <a:ext cx="4747822" cy="369332"/>
          </a:xfrm>
          <a:prstGeom prst="rect">
            <a:avLst/>
          </a:prstGeo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17" name="Slide Number">
            <a:extLst>
              <a:ext uri="{FF2B5EF4-FFF2-40B4-BE49-F238E27FC236}">
                <a16:creationId xmlns:a16="http://schemas.microsoft.com/office/drawing/2014/main" id="{3D3DB052-E0EF-412E-95B8-8E05E502FA2F}"/>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3559615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rgbClr val="FFFF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9CDA476-84D0-4CF9-9275-7B4CBC2D789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D9CDA476-84D0-4CF9-9275-7B4CBC2D789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entagon 8"/>
          <p:cNvSpPr/>
          <p:nvPr/>
        </p:nvSpPr>
        <p:spPr bwMode="white">
          <a:xfrm>
            <a:off x="0" y="0"/>
            <a:ext cx="6363546" cy="6858000"/>
          </a:xfrm>
          <a:prstGeom prst="homePlate">
            <a:avLst>
              <a:gd name="adj" fmla="val 12939"/>
            </a:avLst>
          </a:pr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90000"/>
              </a:lnSpc>
              <a:spcAft>
                <a:spcPts val="1000"/>
              </a:spcAft>
            </a:pPr>
            <a:endParaRPr lang="en-US" sz="1200">
              <a:solidFill>
                <a:schemeClr val="bg1"/>
              </a:solidFill>
              <a:sym typeface="Arial" panose="020B0604020202020204" pitchFamily="34" charset="0"/>
            </a:endParaRPr>
          </a:p>
        </p:txBody>
      </p:sp>
      <p:sp>
        <p:nvSpPr>
          <p:cNvPr id="3" name="Title 2"/>
          <p:cNvSpPr>
            <a:spLocks noGrp="1"/>
          </p:cNvSpPr>
          <p:nvPr>
            <p:ph type="title" hasCustomPrompt="1"/>
          </p:nvPr>
        </p:nvSpPr>
        <p:spPr>
          <a:xfrm>
            <a:off x="630000" y="622800"/>
            <a:ext cx="4747822" cy="369332"/>
          </a:xfrm>
          <a:prstGeom prst="rect">
            <a:avLst/>
          </a:prstGeo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16" name="Slide Number">
            <a:extLst>
              <a:ext uri="{FF2B5EF4-FFF2-40B4-BE49-F238E27FC236}">
                <a16:creationId xmlns:a16="http://schemas.microsoft.com/office/drawing/2014/main" id="{F9AE83F3-809D-427A-A623-4CF33CFD64F6}"/>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1972316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solidFill>
          <a:srgbClr val="D6E7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6A4D63E-331E-4447-9FCA-35F8F650DBBF}"/>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think-cell data - do not delete" hidden="1">
                        <a:extLst>
                          <a:ext uri="{FF2B5EF4-FFF2-40B4-BE49-F238E27FC236}">
                            <a16:creationId xmlns:a16="http://schemas.microsoft.com/office/drawing/2014/main" id="{26A4D63E-331E-4447-9FCA-35F8F650DBB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13" name="Date Placeholder 4"/>
          <p:cNvSpPr>
            <a:spLocks noGrp="1"/>
          </p:cNvSpPr>
          <p:nvPr>
            <p:ph type="dt" sz="half" idx="10"/>
          </p:nvPr>
        </p:nvSpPr>
        <p:spPr>
          <a:xfrm>
            <a:off x="9677400" y="6405036"/>
            <a:ext cx="1482051" cy="153888"/>
          </a:xfr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6254496" cy="369332"/>
          </a:xfrm>
          <a:prstGeom prst="rect">
            <a:avLst/>
          </a:prstGeo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18" name="Slide Number">
            <a:extLst>
              <a:ext uri="{FF2B5EF4-FFF2-40B4-BE49-F238E27FC236}">
                <a16:creationId xmlns:a16="http://schemas.microsoft.com/office/drawing/2014/main" id="{3CEABC79-108A-455B-92B6-00EDA7897E41}"/>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9930083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rgbClr val="FFFF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91AF188-7ADA-4E9D-8104-69966DCB5602}"/>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think-cell data - do not delete" hidden="1">
                        <a:extLst>
                          <a:ext uri="{FF2B5EF4-FFF2-40B4-BE49-F238E27FC236}">
                            <a16:creationId xmlns:a16="http://schemas.microsoft.com/office/drawing/2014/main" id="{D91AF188-7ADA-4E9D-8104-69966DCB56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rgbClr val="D6E7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Arial" panose="020B0604020202020204" pitchFamily="34" charset="0"/>
            </a:endParaRPr>
          </a:p>
        </p:txBody>
      </p:sp>
      <p:sp>
        <p:nvSpPr>
          <p:cNvPr id="2" name="Title 1"/>
          <p:cNvSpPr>
            <a:spLocks noGrp="1"/>
          </p:cNvSpPr>
          <p:nvPr>
            <p:ph type="title" hasCustomPrompt="1"/>
          </p:nvPr>
        </p:nvSpPr>
        <p:spPr>
          <a:xfrm>
            <a:off x="630000" y="622800"/>
            <a:ext cx="6254496" cy="369332"/>
          </a:xfrm>
          <a:prstGeom prst="rect">
            <a:avLst/>
          </a:prstGeom>
        </p:spPr>
        <p:txBody>
          <a:bodyPr vert="horz"/>
          <a:lstStyle>
            <a:lvl1pPr>
              <a:defRPr>
                <a:solidFill>
                  <a:srgbClr val="002960"/>
                </a:solidFill>
                <a:latin typeface="+mj-lt"/>
                <a:ea typeface="+mj-ea"/>
                <a:cs typeface="+mj-cs"/>
                <a:sym typeface="Arial" panose="020B0604020202020204" pitchFamily="34" charset="0"/>
              </a:defRPr>
            </a:lvl1pPr>
          </a:lstStyle>
          <a:p>
            <a:r>
              <a:rPr lang="en-US"/>
              <a:t>Click to add title</a:t>
            </a:r>
          </a:p>
        </p:txBody>
      </p:sp>
      <p:sp>
        <p:nvSpPr>
          <p:cNvPr id="17"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13" name="Slide Number">
            <a:extLst>
              <a:ext uri="{FF2B5EF4-FFF2-40B4-BE49-F238E27FC236}">
                <a16:creationId xmlns:a16="http://schemas.microsoft.com/office/drawing/2014/main" id="{012CA237-FE78-49FC-840E-F1E52CFFCF48}"/>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9654285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solidFill>
          <a:srgbClr val="D6E7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54C08AB-3041-4389-BBBA-EE812AC02650}"/>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554C08AB-3041-4389-BBBA-EE812AC0265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Date Placeholder 4"/>
          <p:cNvSpPr>
            <a:spLocks noGrp="1"/>
          </p:cNvSpPr>
          <p:nvPr>
            <p:ph type="dt" sz="half" idx="10"/>
          </p:nvPr>
        </p:nvSpPr>
        <p:spPr>
          <a:xfrm>
            <a:off x="9677400" y="6405036"/>
            <a:ext cx="1482051" cy="153888"/>
          </a:xfr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1" name="Title 1"/>
          <p:cNvSpPr>
            <a:spLocks noGrp="1"/>
          </p:cNvSpPr>
          <p:nvPr>
            <p:ph type="title" hasCustomPrompt="1"/>
          </p:nvPr>
        </p:nvSpPr>
        <p:spPr>
          <a:xfrm>
            <a:off x="630000" y="3826333"/>
            <a:ext cx="10933200" cy="1606550"/>
          </a:xfr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2960"/>
                </a:solidFill>
                <a:latin typeface="+mj-lt"/>
                <a:ea typeface="+mj-ea"/>
                <a:cs typeface="+mj-cs"/>
                <a:sym typeface="Arial" panose="020B0604020202020204" pitchFamily="34" charset="0"/>
              </a:defRPr>
            </a:lvl1pPr>
          </a:lstStyle>
          <a:p>
            <a:r>
              <a:rPr lang="en-US"/>
              <a:t>Click to add big statement text</a:t>
            </a:r>
          </a:p>
        </p:txBody>
      </p:sp>
      <p:sp>
        <p:nvSpPr>
          <p:cNvPr id="12" name="Slide Number">
            <a:extLst>
              <a:ext uri="{FF2B5EF4-FFF2-40B4-BE49-F238E27FC236}">
                <a16:creationId xmlns:a16="http://schemas.microsoft.com/office/drawing/2014/main" id="{534CAC21-86B0-471B-8E19-BAD408A69F3D}"/>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368445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FE9AB36-827A-44D4-9069-6A63CAB4FD2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0FE9AB36-827A-44D4-9069-6A63CAB4FD2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Date Placeholder 7"/>
          <p:cNvSpPr>
            <a:spLocks noGrp="1"/>
          </p:cNvSpPr>
          <p:nvPr>
            <p:ph type="dt" sz="half" idx="10"/>
          </p:nvPr>
        </p:nvSpPr>
        <p:spPr/>
        <p:txBody>
          <a:bodyPr/>
          <a:lstStyle>
            <a:lvl1pPr>
              <a:defRPr>
                <a:latin typeface="+mn-lt"/>
                <a:ea typeface="+mn-ea"/>
                <a:cs typeface="+mn-cs"/>
                <a:sym typeface="Arial" panose="020B0604020202020204" pitchFamily="34" charset="0"/>
              </a:defRPr>
            </a:lvl1pPr>
          </a:lstStyle>
          <a:p>
            <a:endParaRPr lang="en-US"/>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6" name="Rectangle 5"/>
          <p:cNvSpPr/>
          <p:nvPr userDrawn="1"/>
        </p:nvSpPr>
        <p:spPr bwMode="white">
          <a:xfrm>
            <a:off x="630000" y="625475"/>
            <a:ext cx="932688" cy="932688"/>
          </a:xfrm>
          <a:prstGeom prst="rect">
            <a:avLst/>
          </a:prstGeom>
          <a:noFill/>
          <a:ln>
            <a:solidFill>
              <a:srgbClr val="0029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Arial" panose="020B0604020202020204" pitchFamily="34" charset="0"/>
            </a:endParaRPr>
          </a:p>
        </p:txBody>
      </p:sp>
      <p:sp>
        <p:nvSpPr>
          <p:cNvPr id="7" name="Title 1"/>
          <p:cNvSpPr>
            <a:spLocks noGrp="1"/>
          </p:cNvSpPr>
          <p:nvPr>
            <p:ph type="title" hasCustomPrompt="1"/>
          </p:nvPr>
        </p:nvSpPr>
        <p:spPr>
          <a:xfrm>
            <a:off x="630000" y="3826333"/>
            <a:ext cx="10933200" cy="1606550"/>
          </a:xfrm>
          <a:prstGeom prst="rect">
            <a:avLst/>
          </a:prstGeom>
        </p:spPr>
        <p:txBody>
          <a:bodyPr vert="horz" anchor="b">
            <a:noAutofit/>
          </a:bodyPr>
          <a:lstStyle>
            <a:lvl1pPr marL="0" algn="l" defTabSz="914400" rtl="0" eaLnBrk="1" fontAlgn="auto" latinLnBrk="0" hangingPunct="1">
              <a:lnSpc>
                <a:spcPts val="6000"/>
              </a:lnSpc>
              <a:spcBef>
                <a:spcPts val="0"/>
              </a:spcBef>
              <a:spcAft>
                <a:spcPts val="0"/>
              </a:spcAft>
              <a:defRPr lang="en-US" sz="5400" kern="1200" baseline="0" dirty="0">
                <a:solidFill>
                  <a:srgbClr val="002960"/>
                </a:solidFill>
                <a:latin typeface="+mj-lt"/>
                <a:ea typeface="+mj-ea"/>
                <a:cs typeface="+mj-cs"/>
                <a:sym typeface="Arial" panose="020B0604020202020204" pitchFamily="34" charset="0"/>
              </a:defRPr>
            </a:lvl1pPr>
          </a:lstStyle>
          <a:p>
            <a:r>
              <a:rPr lang="en-US"/>
              <a:t>Click to add big statement text</a:t>
            </a:r>
          </a:p>
        </p:txBody>
      </p:sp>
    </p:spTree>
    <p:extLst>
      <p:ext uri="{BB962C8B-B14F-4D97-AF65-F5344CB8AC3E}">
        <p14:creationId xmlns:p14="http://schemas.microsoft.com/office/powerpoint/2010/main" val="24832409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rgbClr val="002960"/>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rgbClr val="D6E7FF"/>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Arial" panose="020B0604020202020204" pitchFamily="34" charset="0"/>
            </a:endParaRPr>
          </a:p>
        </p:txBody>
      </p:sp>
      <p:sp>
        <p:nvSpPr>
          <p:cNvPr id="8" name="Slide Number">
            <a:extLst>
              <a:ext uri="{FF2B5EF4-FFF2-40B4-BE49-F238E27FC236}">
                <a16:creationId xmlns:a16="http://schemas.microsoft.com/office/drawing/2014/main" id="{FC741337-00A5-4B3C-9EB7-5502DC8D447E}"/>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chemeClr val="bg1"/>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chemeClr val="bg1"/>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0809326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accent5">
            <a:lumMod val="50000"/>
          </a:schemeClr>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438F3F0-18BE-499E-B9A3-FF977226F4E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think-cell data - do not delete" hidden="1">
                        <a:extLst>
                          <a:ext uri="{FF2B5EF4-FFF2-40B4-BE49-F238E27FC236}">
                            <a16:creationId xmlns:a16="http://schemas.microsoft.com/office/drawing/2014/main" id="{A438F3F0-18BE-499E-B9A3-FF977226F4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Date Placeholder 2"/>
          <p:cNvSpPr>
            <a:spLocks noGrp="1"/>
          </p:cNvSpPr>
          <p:nvPr>
            <p:ph type="dt" sz="half" idx="10"/>
          </p:nvPr>
        </p:nvSpPr>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2" name="Title 1"/>
          <p:cNvSpPr>
            <a:spLocks noGrp="1"/>
          </p:cNvSpPr>
          <p:nvPr>
            <p:ph type="title" hasCustomPrompt="1"/>
          </p:nvPr>
        </p:nvSpPr>
        <p:spPr>
          <a:xfrm>
            <a:off x="630000" y="622800"/>
            <a:ext cx="10933200" cy="369332"/>
          </a:xfrm>
        </p:spPr>
        <p:txBody>
          <a:bodyPr vert="horz"/>
          <a:lstStyle>
            <a:lvl1pPr>
              <a:defRPr>
                <a:solidFill>
                  <a:schemeClr val="bg1"/>
                </a:solidFill>
                <a:latin typeface="+mj-lt"/>
                <a:ea typeface="+mj-ea"/>
                <a:cs typeface="+mj-cs"/>
                <a:sym typeface="Arial" panose="020B0604020202020204" pitchFamily="34" charset="0"/>
              </a:defRPr>
            </a:lvl1pPr>
          </a:lstStyle>
          <a:p>
            <a:r>
              <a:rPr lang="en-US"/>
              <a:t>Click to add title</a:t>
            </a:r>
          </a:p>
        </p:txBody>
      </p:sp>
      <p:sp>
        <p:nvSpPr>
          <p:cNvPr id="12" name="Slide Number">
            <a:extLst>
              <a:ext uri="{FF2B5EF4-FFF2-40B4-BE49-F238E27FC236}">
                <a16:creationId xmlns:a16="http://schemas.microsoft.com/office/drawing/2014/main" id="{31A3D63B-4D84-4B4E-B719-00EFB1D81C3B}"/>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chemeClr val="bg1"/>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chemeClr val="bg1"/>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001117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solidFill>
          <a:srgbClr val="D6E7FF"/>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63620B7-2040-46B8-B94A-2E14C5F24A4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2" name="think-cell data - do not delete" hidden="1">
                        <a:extLst>
                          <a:ext uri="{FF2B5EF4-FFF2-40B4-BE49-F238E27FC236}">
                            <a16:creationId xmlns:a16="http://schemas.microsoft.com/office/drawing/2014/main" id="{F63620B7-2040-46B8-B94A-2E14C5F24A4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20" name="TextBox 19"/>
          <p:cNvSpPr txBox="1"/>
          <p:nvPr userDrawn="1"/>
        </p:nvSpPr>
        <p:spPr>
          <a:xfrm>
            <a:off x="630000" y="2138279"/>
            <a:ext cx="2926080" cy="2580130"/>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002960"/>
                </a:solidFill>
                <a:latin typeface="+mn-lt"/>
                <a:ea typeface="+mn-ea"/>
                <a:cs typeface="+mn-cs"/>
                <a:sym typeface="Arial" panose="020B0604020202020204" pitchFamily="34" charset="0"/>
              </a:rPr>
              <a:t>Table of contents</a:t>
            </a:r>
          </a:p>
        </p:txBody>
      </p:sp>
      <p:sp>
        <p:nvSpPr>
          <p:cNvPr id="15" name="Date Placeholder 4"/>
          <p:cNvSpPr>
            <a:spLocks noGrp="1"/>
          </p:cNvSpPr>
          <p:nvPr>
            <p:ph type="dt" sz="half" idx="10"/>
          </p:nvPr>
        </p:nvSpPr>
        <p:spPr>
          <a:xfrm>
            <a:off x="9677400" y="6405036"/>
            <a:ext cx="1482051" cy="153888"/>
          </a:xfr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6" name="Slide Number">
            <a:extLst>
              <a:ext uri="{FF2B5EF4-FFF2-40B4-BE49-F238E27FC236}">
                <a16:creationId xmlns:a16="http://schemas.microsoft.com/office/drawing/2014/main" id="{A3803D57-612B-45F3-99CD-E609CE14EC8A}"/>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4172133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 Blank green">
    <p:bg>
      <p:bgPr>
        <a:solidFill>
          <a:srgbClr val="D6E7FF"/>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4BC5080-D056-42A3-AFEB-AE49ABF9EBCA}"/>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2" name="think-cell data - do not delete" hidden="1">
                        <a:extLst>
                          <a:ext uri="{FF2B5EF4-FFF2-40B4-BE49-F238E27FC236}">
                            <a16:creationId xmlns:a16="http://schemas.microsoft.com/office/drawing/2014/main" id="{14BC5080-D056-42A3-AFEB-AE49ABF9EBC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Date Placeholder 4"/>
          <p:cNvSpPr>
            <a:spLocks noGrp="1"/>
          </p:cNvSpPr>
          <p:nvPr>
            <p:ph type="dt" sz="half" idx="10"/>
          </p:nvPr>
        </p:nvSpPr>
        <p:spPr>
          <a:xfrm>
            <a:off x="9677400" y="6405036"/>
            <a:ext cx="1482051" cy="153888"/>
          </a:xfrm>
        </p:spPr>
        <p:txBody>
          <a:bodyPr/>
          <a:lstStyle>
            <a:lvl1pPr>
              <a:defRPr>
                <a:solidFill>
                  <a:schemeClr val="bg1"/>
                </a:solidFill>
                <a:latin typeface="+mn-lt"/>
                <a:ea typeface="+mn-ea"/>
                <a:cs typeface="+mn-cs"/>
                <a:sym typeface="Arial" panose="020B0604020202020204" pitchFamily="34" charset="0"/>
              </a:defRPr>
            </a:lvl1pPr>
          </a:lstStyle>
          <a:p>
            <a:endParaRPr lang="en-US"/>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7" name="Slide Number">
            <a:extLst>
              <a:ext uri="{FF2B5EF4-FFF2-40B4-BE49-F238E27FC236}">
                <a16:creationId xmlns:a16="http://schemas.microsoft.com/office/drawing/2014/main" id="{98B78DBC-FD3A-44B7-883C-0E91E47D0EF1}"/>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1007574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 Blank">
    <p:bg>
      <p:bgPr>
        <a:solidFill>
          <a:srgbClr val="FFFFFF"/>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F0755A6-7E18-42F4-9BA0-2F9C41BA7246}"/>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think-cell data - do not delete" hidden="1">
                        <a:extLst>
                          <a:ext uri="{FF2B5EF4-FFF2-40B4-BE49-F238E27FC236}">
                            <a16:creationId xmlns:a16="http://schemas.microsoft.com/office/drawing/2014/main" id="{EF0755A6-7E18-42F4-9BA0-2F9C41BA724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Date Placeholder 6"/>
          <p:cNvSpPr>
            <a:spLocks noGrp="1"/>
          </p:cNvSpPr>
          <p:nvPr>
            <p:ph type="dt" sz="half" idx="10"/>
          </p:nvPr>
        </p:nvSpPr>
        <p:spPr/>
        <p:txBody>
          <a:bodyPr/>
          <a:lstStyle>
            <a:lvl1pPr>
              <a:defRPr>
                <a:latin typeface="+mn-lt"/>
                <a:ea typeface="+mn-ea"/>
                <a:cs typeface="+mn-cs"/>
                <a:sym typeface="Arial" panose="020B0604020202020204" pitchFamily="34" charset="0"/>
              </a:defRPr>
            </a:lvl1pPr>
          </a:lstStyle>
          <a:p>
            <a:endParaRPr lang="en-US"/>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Tree>
    <p:extLst>
      <p:ext uri="{BB962C8B-B14F-4D97-AF65-F5344CB8AC3E}">
        <p14:creationId xmlns:p14="http://schemas.microsoft.com/office/powerpoint/2010/main" val="3161469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87C8AD0-5320-43EA-AE8D-EBA89E261F86}"/>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think-cell data - do not delete" hidden="1">
                        <a:extLst>
                          <a:ext uri="{FF2B5EF4-FFF2-40B4-BE49-F238E27FC236}">
                            <a16:creationId xmlns:a16="http://schemas.microsoft.com/office/drawing/2014/main" id="{087C8AD0-5320-43EA-AE8D-EBA89E261F8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C660C1A9-1075-42EC-AF58-09B92D85B405}"/>
              </a:ext>
            </a:extLst>
          </p:cNvPr>
          <p:cNvSpPr>
            <a:spLocks noGrp="1"/>
          </p:cNvSpPr>
          <p:nvPr>
            <p:ph type="body" sz="quarter" idx="11" hasCustomPrompt="1"/>
          </p:nvPr>
        </p:nvSpPr>
        <p:spPr>
          <a:xfrm>
            <a:off x="5021826" y="1664256"/>
            <a:ext cx="6209072" cy="3323987"/>
          </a:xfrm>
        </p:spPr>
        <p:txBody>
          <a:bodyPr/>
          <a:lstStyle>
            <a:lvl1pPr>
              <a:defRPr sz="900"/>
            </a:lvl1pPr>
          </a:lstStyle>
          <a:p>
            <a:pPr lvl="0"/>
            <a:r>
              <a:rPr lang="en-US"/>
              <a:t>Text</a:t>
            </a:r>
          </a:p>
        </p:txBody>
      </p:sp>
      <p:sp>
        <p:nvSpPr>
          <p:cNvPr id="7" name="Title 6"/>
          <p:cNvSpPr txBox="1">
            <a:spLocks/>
          </p:cNvSpPr>
          <p:nvPr/>
        </p:nvSpPr>
        <p:spPr>
          <a:xfrm>
            <a:off x="639043" y="2619903"/>
            <a:ext cx="3291840" cy="1412694"/>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100" b="1">
                <a:solidFill>
                  <a:srgbClr val="002960"/>
                </a:solidFill>
                <a:latin typeface="+mn-lt"/>
                <a:ea typeface="+mn-ea"/>
                <a:cs typeface="+mn-cs"/>
                <a:sym typeface="Arial" panose="020B0604020202020204" pitchFamily="34" charset="0"/>
              </a:rPr>
              <a:t>Disclaimer</a:t>
            </a:r>
          </a:p>
        </p:txBody>
      </p:sp>
      <p:cxnSp>
        <p:nvCxnSpPr>
          <p:cNvPr id="9" name="Straight Connector 8"/>
          <p:cNvCxnSpPr/>
          <p:nvPr/>
        </p:nvCxnSpPr>
        <p:spPr>
          <a:xfrm>
            <a:off x="4367898" y="1630185"/>
            <a:ext cx="0" cy="3392129"/>
          </a:xfrm>
          <a:prstGeom prst="line">
            <a:avLst/>
          </a:prstGeom>
          <a:ln w="9525">
            <a:solidFill>
              <a:srgbClr val="002960"/>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latin typeface="+mn-lt"/>
                <a:ea typeface="+mn-ea"/>
                <a:cs typeface="+mn-cs"/>
                <a:sym typeface="Arial" panose="020B0604020202020204" pitchFamily="34" charset="0"/>
              </a:defRPr>
            </a:lvl1pPr>
          </a:lstStyle>
          <a:p>
            <a:endParaRPr lang="en-US"/>
          </a:p>
        </p:txBody>
      </p:sp>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Tree>
    <p:extLst>
      <p:ext uri="{BB962C8B-B14F-4D97-AF65-F5344CB8AC3E}">
        <p14:creationId xmlns:p14="http://schemas.microsoft.com/office/powerpoint/2010/main" val="31224526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Rectangle 1026">
            <a:extLst>
              <a:ext uri="{FF2B5EF4-FFF2-40B4-BE49-F238E27FC236}">
                <a16:creationId xmlns:a16="http://schemas.microsoft.com/office/drawing/2014/main" id="{5C5452D4-81FA-8458-223A-8A6D9F6DB00D}"/>
              </a:ext>
            </a:extLst>
          </p:cNvPr>
          <p:cNvSpPr txBox="1">
            <a:spLocks noChangeArrowheads="1"/>
          </p:cNvSpPr>
          <p:nvPr userDrawn="1"/>
        </p:nvSpPr>
        <p:spPr bwMode="auto">
          <a:xfrm>
            <a:off x="3586137" y="2663630"/>
            <a:ext cx="7385660" cy="492443"/>
          </a:xfrm>
          <a:prstGeom prst="rect">
            <a:avLst/>
          </a:prstGeom>
        </p:spPr>
        <p:txBody>
          <a:bodyPr vert="horz" wrap="square" lIns="0" tIns="0" rIns="0" bIns="0" rtlCol="0" anchor="b">
            <a:spAutoFit/>
          </a:bodyPr>
          <a:lstStyle>
            <a:lvl1pPr algn="l" defTabSz="914400" rtl="0" eaLnBrk="1" latinLnBrk="0" hangingPunct="1">
              <a:lnSpc>
                <a:spcPct val="100000"/>
              </a:lnSpc>
              <a:spcBef>
                <a:spcPct val="0"/>
              </a:spcBef>
              <a:buNone/>
              <a:defRPr sz="3200" b="1" kern="1200" baseline="0">
                <a:solidFill>
                  <a:srgbClr val="002960"/>
                </a:solidFill>
                <a:latin typeface="Arial" panose="020B0604020202020204" pitchFamily="34" charset="0"/>
                <a:ea typeface="+mj-ea"/>
                <a:cs typeface="Arial" panose="020B0604020202020204" pitchFamily="34" charset="0"/>
                <a:sym typeface="Arial" panose="020B0604020202020204" pitchFamily="34" charset="0"/>
              </a:defRPr>
            </a:lvl1pPr>
          </a:lstStyle>
          <a:p>
            <a:r>
              <a:rPr lang="en-US"/>
              <a:t>Thank you</a:t>
            </a:r>
          </a:p>
        </p:txBody>
      </p:sp>
      <p:sp>
        <p:nvSpPr>
          <p:cNvPr id="19" name="TitleTopPlaceholder">
            <a:extLst>
              <a:ext uri="{FF2B5EF4-FFF2-40B4-BE49-F238E27FC236}">
                <a16:creationId xmlns:a16="http://schemas.microsoft.com/office/drawing/2014/main" id="{78B7DF40-2193-4228-7C41-C50026DDCE0F}"/>
              </a:ext>
            </a:extLst>
          </p:cNvPr>
          <p:cNvSpPr>
            <a:spLocks noChangeArrowheads="1"/>
          </p:cNvSpPr>
          <p:nvPr userDrawn="1"/>
        </p:nvSpPr>
        <p:spPr bwMode="ltGray">
          <a:xfrm>
            <a:off x="2834206" y="3245970"/>
            <a:ext cx="2834204"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0" name="TitleTopPlaceholder">
            <a:extLst>
              <a:ext uri="{FF2B5EF4-FFF2-40B4-BE49-F238E27FC236}">
                <a16:creationId xmlns:a16="http://schemas.microsoft.com/office/drawing/2014/main" id="{A6DD18DC-17CC-E7CD-B6A1-121662E926BC}"/>
              </a:ext>
            </a:extLst>
          </p:cNvPr>
          <p:cNvSpPr>
            <a:spLocks noChangeArrowheads="1"/>
          </p:cNvSpPr>
          <p:nvPr userDrawn="1"/>
        </p:nvSpPr>
        <p:spPr bwMode="ltGray">
          <a:xfrm>
            <a:off x="2" y="3245969"/>
            <a:ext cx="2834204"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1" name="TitleTopPlaceholder">
            <a:extLst>
              <a:ext uri="{FF2B5EF4-FFF2-40B4-BE49-F238E27FC236}">
                <a16:creationId xmlns:a16="http://schemas.microsoft.com/office/drawing/2014/main" id="{24541025-15B4-4C82-44BF-B9AD0F53E4A0}"/>
              </a:ext>
            </a:extLst>
          </p:cNvPr>
          <p:cNvSpPr>
            <a:spLocks noChangeArrowheads="1"/>
          </p:cNvSpPr>
          <p:nvPr userDrawn="1"/>
        </p:nvSpPr>
        <p:spPr bwMode="ltGray">
          <a:xfrm>
            <a:off x="5181341" y="3246845"/>
            <a:ext cx="7010659"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pic>
        <p:nvPicPr>
          <p:cNvPr id="22" name="Picture 4" descr="http://upload.wikimedia.org/wikipedia/commons/thumb/8/82/Seal_of_Massachusetts.svg/2000px-Seal_of_Massachusetts.svg.png">
            <a:extLst>
              <a:ext uri="{FF2B5EF4-FFF2-40B4-BE49-F238E27FC236}">
                <a16:creationId xmlns:a16="http://schemas.microsoft.com/office/drawing/2014/main" id="{A667B943-E8CC-B0B2-871C-AD1C636D3E5C}"/>
              </a:ext>
            </a:extLst>
          </p:cNvPr>
          <p:cNvPicPr>
            <a:picLocks noChangeAspect="1" noChangeArrowheads="1"/>
          </p:cNvPicPr>
          <p:nvPr userDrawn="1"/>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09650" y="1595665"/>
            <a:ext cx="2747899" cy="2747736"/>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McK Disclaimer">
            <a:extLst>
              <a:ext uri="{FF2B5EF4-FFF2-40B4-BE49-F238E27FC236}">
                <a16:creationId xmlns:a16="http://schemas.microsoft.com/office/drawing/2014/main" id="{C3BC27D1-971A-AC4E-83C7-179A85C029C5}"/>
              </a:ext>
            </a:extLst>
          </p:cNvPr>
          <p:cNvSpPr>
            <a:spLocks noChangeArrowheads="1"/>
          </p:cNvSpPr>
          <p:nvPr userDrawn="1"/>
        </p:nvSpPr>
        <p:spPr bwMode="auto">
          <a:xfrm>
            <a:off x="3586137" y="5983586"/>
            <a:ext cx="682836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3755" eaLnBrk="0" hangingPunct="0"/>
            <a:r>
              <a:rPr lang="en-US" sz="1000">
                <a:solidFill>
                  <a:srgbClr val="002960"/>
                </a:solidFill>
                <a:ea typeface="ＭＳ Ｐゴシック"/>
                <a:cs typeface="Arial" panose="020B0604020202020204" pitchFamily="34" charset="0"/>
                <a:sym typeface="Arial" panose="020B0604020202020204" pitchFamily="34" charset="0"/>
              </a:rPr>
              <a:t>DRAFT &amp; CONFIDENTIAL; FOR POLICY DEVELOPMENT PURPOSES ONLY</a:t>
            </a:r>
          </a:p>
        </p:txBody>
      </p:sp>
      <p:sp>
        <p:nvSpPr>
          <p:cNvPr id="24" name="McK Disclaimer">
            <a:extLst>
              <a:ext uri="{FF2B5EF4-FFF2-40B4-BE49-F238E27FC236}">
                <a16:creationId xmlns:a16="http://schemas.microsoft.com/office/drawing/2014/main" id="{DC29A36D-FB9C-AD1F-D263-106F3C7195BD}"/>
              </a:ext>
            </a:extLst>
          </p:cNvPr>
          <p:cNvSpPr>
            <a:spLocks noChangeArrowheads="1"/>
          </p:cNvSpPr>
          <p:nvPr userDrawn="1"/>
        </p:nvSpPr>
        <p:spPr bwMode="auto">
          <a:xfrm>
            <a:off x="3586136" y="4343401"/>
            <a:ext cx="74882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rgbClr val="002960"/>
                </a:solidFill>
                <a:ea typeface="ＭＳ Ｐゴシック"/>
                <a:cs typeface="Arial" panose="020B0604020202020204" pitchFamily="34" charset="0"/>
                <a:sym typeface="Arial" panose="020B0604020202020204" pitchFamily="34" charset="0"/>
              </a:rPr>
              <a:t>Executive Office of Health and Human Services</a:t>
            </a:r>
          </a:p>
        </p:txBody>
      </p:sp>
    </p:spTree>
    <p:extLst>
      <p:ext uri="{BB962C8B-B14F-4D97-AF65-F5344CB8AC3E}">
        <p14:creationId xmlns:p14="http://schemas.microsoft.com/office/powerpoint/2010/main" val="38793648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5752660-497A-435C-8D74-9CD7ED037CBE}"/>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think-cell data - do not delete" hidden="1">
                        <a:extLst>
                          <a:ext uri="{FF2B5EF4-FFF2-40B4-BE49-F238E27FC236}">
                            <a16:creationId xmlns:a16="http://schemas.microsoft.com/office/drawing/2014/main" id="{35752660-497A-435C-8D74-9CD7ED037C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Date Placeholder 1"/>
          <p:cNvSpPr>
            <a:spLocks noGrp="1"/>
          </p:cNvSpPr>
          <p:nvPr>
            <p:ph type="dt" sz="half" idx="10"/>
          </p:nvPr>
        </p:nvSpPr>
        <p:spPr/>
        <p:txBody>
          <a:bodyPr/>
          <a:lstStyle>
            <a:lvl1pPr>
              <a:defRPr>
                <a:solidFill>
                  <a:schemeClr val="bg1">
                    <a:lumMod val="50000"/>
                  </a:schemeClr>
                </a:solidFill>
                <a:latin typeface="+mn-lt"/>
                <a:ea typeface="+mn-ea"/>
                <a:cs typeface="+mn-cs"/>
                <a:sym typeface="Arial" panose="020B0604020202020204" pitchFamily="34" charset="0"/>
              </a:defRPr>
            </a:lvl1pPr>
          </a:lstStyle>
          <a:p>
            <a:endParaRPr lang="en-US"/>
          </a:p>
        </p:txBody>
      </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grpSp>
        <p:nvGrpSpPr>
          <p:cNvPr id="51" name="Group 50">
            <a:extLst>
              <a:ext uri="{FF2B5EF4-FFF2-40B4-BE49-F238E27FC236}">
                <a16:creationId xmlns:a16="http://schemas.microsoft.com/office/drawing/2014/main" id="{FB867B7D-8301-4FF4-9AE3-0B3E1FF378E5}"/>
              </a:ext>
            </a:extLst>
          </p:cNvPr>
          <p:cNvGrpSpPr/>
          <p:nvPr userDrawn="1"/>
        </p:nvGrpSpPr>
        <p:grpSpPr>
          <a:xfrm>
            <a:off x="-600" y="-1"/>
            <a:ext cx="12193800" cy="6858001"/>
            <a:chOff x="-600" y="-1"/>
            <a:chExt cx="12193800" cy="6858001"/>
          </a:xfrm>
        </p:grpSpPr>
        <p:sp>
          <p:nvSpPr>
            <p:cNvPr id="52" name="Freeform: Shape 51">
              <a:extLst>
                <a:ext uri="{FF2B5EF4-FFF2-40B4-BE49-F238E27FC236}">
                  <a16:creationId xmlns:a16="http://schemas.microsoft.com/office/drawing/2014/main" id="{0C9BFCDF-4C34-4472-959E-805A1F91DB80}"/>
                </a:ext>
              </a:extLst>
            </p:cNvPr>
            <p:cNvSpPr/>
            <p:nvPr/>
          </p:nvSpPr>
          <p:spPr>
            <a:xfrm>
              <a:off x="0" y="-1"/>
              <a:ext cx="12193200" cy="6858000"/>
            </a:xfrm>
            <a:custGeom>
              <a:avLst/>
              <a:gdLst>
                <a:gd name="connsiteX0" fmla="*/ 628650 w 12193200"/>
                <a:gd name="connsiteY0" fmla="*/ 622800 h 6858000"/>
                <a:gd name="connsiteX1" fmla="*/ 628650 w 12193200"/>
                <a:gd name="connsiteY1" fmla="*/ 6445640 h 6858000"/>
                <a:gd name="connsiteX2" fmla="*/ 11563350 w 12193200"/>
                <a:gd name="connsiteY2" fmla="*/ 6445640 h 6858000"/>
                <a:gd name="connsiteX3" fmla="*/ 11563350 w 12193200"/>
                <a:gd name="connsiteY3" fmla="*/ 622800 h 6858000"/>
                <a:gd name="connsiteX4" fmla="*/ 11562000 w 12193200"/>
                <a:gd name="connsiteY4" fmla="*/ 622800 h 6858000"/>
                <a:gd name="connsiteX5" fmla="*/ 630001 w 12193200"/>
                <a:gd name="connsiteY5" fmla="*/ 622800 h 6858000"/>
                <a:gd name="connsiteX6" fmla="*/ 0 w 12193200"/>
                <a:gd name="connsiteY6" fmla="*/ 0 h 6858000"/>
                <a:gd name="connsiteX7" fmla="*/ 12193200 w 12193200"/>
                <a:gd name="connsiteY7" fmla="*/ 0 h 6858000"/>
                <a:gd name="connsiteX8" fmla="*/ 12193200 w 12193200"/>
                <a:gd name="connsiteY8" fmla="*/ 622800 h 6858000"/>
                <a:gd name="connsiteX9" fmla="*/ 12192000 w 12193200"/>
                <a:gd name="connsiteY9" fmla="*/ 622800 h 6858000"/>
                <a:gd name="connsiteX10" fmla="*/ 12192000 w 12193200"/>
                <a:gd name="connsiteY10" fmla="*/ 6160597 h 6858000"/>
                <a:gd name="connsiteX11" fmla="*/ 12193200 w 12193200"/>
                <a:gd name="connsiteY11" fmla="*/ 6160597 h 6858000"/>
                <a:gd name="connsiteX12" fmla="*/ 12193200 w 12193200"/>
                <a:gd name="connsiteY12" fmla="*/ 6858000 h 6858000"/>
                <a:gd name="connsiteX13" fmla="*/ 12192000 w 12193200"/>
                <a:gd name="connsiteY13" fmla="*/ 6858000 h 6858000"/>
                <a:gd name="connsiteX14" fmla="*/ 11562000 w 12193200"/>
                <a:gd name="connsiteY14" fmla="*/ 6858000 h 6858000"/>
                <a:gd name="connsiteX15" fmla="*/ 630001 w 12193200"/>
                <a:gd name="connsiteY15" fmla="*/ 6858000 h 6858000"/>
                <a:gd name="connsiteX16" fmla="*/ 1 w 12193200"/>
                <a:gd name="connsiteY16" fmla="*/ 6858000 h 6858000"/>
                <a:gd name="connsiteX17" fmla="*/ 1 w 12193200"/>
                <a:gd name="connsiteY17" fmla="*/ 6160597 h 6858000"/>
                <a:gd name="connsiteX18" fmla="*/ 1 w 12193200"/>
                <a:gd name="connsiteY18" fmla="*/ 622800 h 6858000"/>
                <a:gd name="connsiteX19" fmla="*/ 0 w 12193200"/>
                <a:gd name="connsiteY19"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93200" h="6858000">
                  <a:moveTo>
                    <a:pt x="628650" y="622800"/>
                  </a:moveTo>
                  <a:lnTo>
                    <a:pt x="628650" y="6445640"/>
                  </a:lnTo>
                  <a:lnTo>
                    <a:pt x="11563350" y="6445640"/>
                  </a:lnTo>
                  <a:lnTo>
                    <a:pt x="11563350" y="622800"/>
                  </a:lnTo>
                  <a:lnTo>
                    <a:pt x="11562000" y="622800"/>
                  </a:lnTo>
                  <a:lnTo>
                    <a:pt x="630001"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04C3E">
                <a:alpha val="5000"/>
              </a:srgbClr>
            </a:solidFill>
            <a:ln>
              <a:noFill/>
            </a:ln>
          </p:spPr>
          <p:txBody>
            <a:bodyPr vert="horz" wrap="square" lIns="91440" tIns="45720" rIns="91440" bIns="45720" numCol="1" anchor="t" anchorCtr="0" compatLnSpc="1">
              <a:prstTxWarp prst="textNoShape">
                <a:avLst/>
              </a:prstTxWarp>
              <a:noAutofit/>
            </a:bodyPr>
            <a:lstStyle/>
            <a:p>
              <a:endParaRPr lang="en-US">
                <a:solidFill>
                  <a:schemeClr val="tx1"/>
                </a:solidFill>
              </a:endParaRPr>
            </a:p>
          </p:txBody>
        </p:sp>
        <p:cxnSp>
          <p:nvCxnSpPr>
            <p:cNvPr id="53" name="Straight Connector 52">
              <a:extLst>
                <a:ext uri="{FF2B5EF4-FFF2-40B4-BE49-F238E27FC236}">
                  <a16:creationId xmlns:a16="http://schemas.microsoft.com/office/drawing/2014/main" id="{658ABD7A-4B5A-4CD0-B1DB-829028F0DA45}"/>
                </a:ext>
              </a:extLst>
            </p:cNvPr>
            <p:cNvCxnSpPr/>
            <p:nvPr/>
          </p:nvCxnSpPr>
          <p:spPr>
            <a:xfrm>
              <a:off x="-600" y="622800"/>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4BEA8A7-7554-4B2B-9EC0-DF54BD284454}"/>
                </a:ext>
              </a:extLst>
            </p:cNvPr>
            <p:cNvCxnSpPr/>
            <p:nvPr/>
          </p:nvCxnSpPr>
          <p:spPr>
            <a:xfrm>
              <a:off x="-600" y="888293"/>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857B1E-A8FD-43D2-9A7D-7706AE8BBC99}"/>
                </a:ext>
              </a:extLst>
            </p:cNvPr>
            <p:cNvCxnSpPr/>
            <p:nvPr/>
          </p:nvCxnSpPr>
          <p:spPr>
            <a:xfrm>
              <a:off x="-600" y="1153786"/>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9B92201-E725-493D-9F7C-8BAB7A44C55E}"/>
                </a:ext>
              </a:extLst>
            </p:cNvPr>
            <p:cNvCxnSpPr/>
            <p:nvPr/>
          </p:nvCxnSpPr>
          <p:spPr>
            <a:xfrm>
              <a:off x="-600" y="1419279"/>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C02A63C-FB21-4D2A-82EE-DACBF5730B40}"/>
                </a:ext>
              </a:extLst>
            </p:cNvPr>
            <p:cNvCxnSpPr/>
            <p:nvPr/>
          </p:nvCxnSpPr>
          <p:spPr>
            <a:xfrm>
              <a:off x="-600" y="168477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4C12B98-C38D-4E74-B0D4-837610FCE2A1}"/>
                </a:ext>
              </a:extLst>
            </p:cNvPr>
            <p:cNvCxnSpPr/>
            <p:nvPr/>
          </p:nvCxnSpPr>
          <p:spPr>
            <a:xfrm>
              <a:off x="-600" y="19502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B4FF072-2F4D-4BE0-8B05-BDD9AC06451B}"/>
                </a:ext>
              </a:extLst>
            </p:cNvPr>
            <p:cNvCxnSpPr/>
            <p:nvPr/>
          </p:nvCxnSpPr>
          <p:spPr>
            <a:xfrm>
              <a:off x="-600" y="224168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3087826-35B4-4FA6-B6D5-E0B869075E23}"/>
                </a:ext>
              </a:extLst>
            </p:cNvPr>
            <p:cNvCxnSpPr/>
            <p:nvPr/>
          </p:nvCxnSpPr>
          <p:spPr>
            <a:xfrm>
              <a:off x="-600" y="253310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BD43B06-D55C-4861-8820-BDBF21ABEEE6}"/>
                </a:ext>
              </a:extLst>
            </p:cNvPr>
            <p:cNvCxnSpPr/>
            <p:nvPr/>
          </p:nvCxnSpPr>
          <p:spPr>
            <a:xfrm>
              <a:off x="-600" y="282452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02B2BA7-489B-40C7-AC85-B68903D455CF}"/>
                </a:ext>
              </a:extLst>
            </p:cNvPr>
            <p:cNvCxnSpPr/>
            <p:nvPr/>
          </p:nvCxnSpPr>
          <p:spPr>
            <a:xfrm>
              <a:off x="-600" y="31159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B0187606-60F4-4CDC-8E66-209A2B266648}"/>
                </a:ext>
              </a:extLst>
            </p:cNvPr>
            <p:cNvCxnSpPr/>
            <p:nvPr/>
          </p:nvCxnSpPr>
          <p:spPr>
            <a:xfrm>
              <a:off x="-600" y="34073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BB0037F-D44E-48B3-A22F-8EF1BE77D409}"/>
                </a:ext>
              </a:extLst>
            </p:cNvPr>
            <p:cNvCxnSpPr/>
            <p:nvPr/>
          </p:nvCxnSpPr>
          <p:spPr>
            <a:xfrm>
              <a:off x="-600" y="369878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1AC172E-3BB0-4568-8B31-017EE51EA73A}"/>
                </a:ext>
              </a:extLst>
            </p:cNvPr>
            <p:cNvCxnSpPr/>
            <p:nvPr/>
          </p:nvCxnSpPr>
          <p:spPr>
            <a:xfrm>
              <a:off x="-600" y="399020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F7C1DD1-72FA-428D-91A1-4BA4BF8E0957}"/>
                </a:ext>
              </a:extLst>
            </p:cNvPr>
            <p:cNvCxnSpPr/>
            <p:nvPr/>
          </p:nvCxnSpPr>
          <p:spPr>
            <a:xfrm>
              <a:off x="-600" y="428162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094C538-CD63-4994-9965-38CC494F64E9}"/>
                </a:ext>
              </a:extLst>
            </p:cNvPr>
            <p:cNvCxnSpPr/>
            <p:nvPr/>
          </p:nvCxnSpPr>
          <p:spPr>
            <a:xfrm>
              <a:off x="-600" y="457304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C30EAD7-4A49-4FC5-9D65-70F4B3B46ECA}"/>
                </a:ext>
              </a:extLst>
            </p:cNvPr>
            <p:cNvCxnSpPr/>
            <p:nvPr/>
          </p:nvCxnSpPr>
          <p:spPr>
            <a:xfrm>
              <a:off x="-600" y="486446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64ECA56-99CE-4E19-8306-C07177533B61}"/>
                </a:ext>
              </a:extLst>
            </p:cNvPr>
            <p:cNvCxnSpPr/>
            <p:nvPr/>
          </p:nvCxnSpPr>
          <p:spPr>
            <a:xfrm>
              <a:off x="-600" y="515588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6612C37-3494-45A7-8A08-4DA3CC98D9E6}"/>
                </a:ext>
              </a:extLst>
            </p:cNvPr>
            <p:cNvCxnSpPr/>
            <p:nvPr/>
          </p:nvCxnSpPr>
          <p:spPr>
            <a:xfrm>
              <a:off x="-600" y="544730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3AB0D52-29A4-41D8-9445-8B9598C4307A}"/>
                </a:ext>
              </a:extLst>
            </p:cNvPr>
            <p:cNvCxnSpPr/>
            <p:nvPr/>
          </p:nvCxnSpPr>
          <p:spPr>
            <a:xfrm>
              <a:off x="-600" y="5738727"/>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99AA325-0F8F-4913-81F8-5690849E9F21}"/>
                </a:ext>
              </a:extLst>
            </p:cNvPr>
            <p:cNvCxnSpPr/>
            <p:nvPr/>
          </p:nvCxnSpPr>
          <p:spPr>
            <a:xfrm>
              <a:off x="-600" y="6030142"/>
              <a:ext cx="121932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nvGrpSpPr>
            <p:cNvPr id="74" name="Gutter space">
              <a:extLst>
                <a:ext uri="{FF2B5EF4-FFF2-40B4-BE49-F238E27FC236}">
                  <a16:creationId xmlns:a16="http://schemas.microsoft.com/office/drawing/2014/main" id="{29D788B2-956A-4A6E-AA2E-C3EF24A09426}"/>
                </a:ext>
              </a:extLst>
            </p:cNvPr>
            <p:cNvGrpSpPr/>
            <p:nvPr/>
          </p:nvGrpSpPr>
          <p:grpSpPr>
            <a:xfrm>
              <a:off x="1277000" y="622800"/>
              <a:ext cx="9638000" cy="5407342"/>
              <a:chOff x="1277000" y="623550"/>
              <a:chExt cx="9638000" cy="5537047"/>
            </a:xfrm>
          </p:grpSpPr>
          <p:sp>
            <p:nvSpPr>
              <p:cNvPr id="86" name="Rectangle 34">
                <a:extLst>
                  <a:ext uri="{FF2B5EF4-FFF2-40B4-BE49-F238E27FC236}">
                    <a16:creationId xmlns:a16="http://schemas.microsoft.com/office/drawing/2014/main" id="{9EC897BE-F850-484F-BFAD-B970A97A38E9}"/>
                  </a:ext>
                </a:extLst>
              </p:cNvPr>
              <p:cNvSpPr>
                <a:spLocks noChangeArrowheads="1"/>
              </p:cNvSpPr>
              <p:nvPr/>
            </p:nvSpPr>
            <p:spPr bwMode="auto">
              <a:xfrm>
                <a:off x="688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35">
                <a:extLst>
                  <a:ext uri="{FF2B5EF4-FFF2-40B4-BE49-F238E27FC236}">
                    <a16:creationId xmlns:a16="http://schemas.microsoft.com/office/drawing/2014/main" id="{4FB35D49-8975-4C14-944D-525D433B1DBF}"/>
                  </a:ext>
                </a:extLst>
              </p:cNvPr>
              <p:cNvSpPr>
                <a:spLocks noChangeArrowheads="1"/>
              </p:cNvSpPr>
              <p:nvPr/>
            </p:nvSpPr>
            <p:spPr bwMode="auto">
              <a:xfrm>
                <a:off x="875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36">
                <a:extLst>
                  <a:ext uri="{FF2B5EF4-FFF2-40B4-BE49-F238E27FC236}">
                    <a16:creationId xmlns:a16="http://schemas.microsoft.com/office/drawing/2014/main" id="{E923099E-8C58-4704-94B2-275987AAA8D4}"/>
                  </a:ext>
                </a:extLst>
              </p:cNvPr>
              <p:cNvSpPr>
                <a:spLocks noChangeArrowheads="1"/>
              </p:cNvSpPr>
              <p:nvPr/>
            </p:nvSpPr>
            <p:spPr bwMode="auto">
              <a:xfrm>
                <a:off x="782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Rectangle 37">
                <a:extLst>
                  <a:ext uri="{FF2B5EF4-FFF2-40B4-BE49-F238E27FC236}">
                    <a16:creationId xmlns:a16="http://schemas.microsoft.com/office/drawing/2014/main" id="{300A29AB-5ECE-49C3-ABA7-C7A962092388}"/>
                  </a:ext>
                </a:extLst>
              </p:cNvPr>
              <p:cNvSpPr>
                <a:spLocks noChangeArrowheads="1"/>
              </p:cNvSpPr>
              <p:nvPr/>
            </p:nvSpPr>
            <p:spPr bwMode="auto">
              <a:xfrm>
                <a:off x="969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Rectangle 38">
                <a:extLst>
                  <a:ext uri="{FF2B5EF4-FFF2-40B4-BE49-F238E27FC236}">
                    <a16:creationId xmlns:a16="http://schemas.microsoft.com/office/drawing/2014/main" id="{2F32BAC9-6AD6-4CDA-B9AA-5189110ADF96}"/>
                  </a:ext>
                </a:extLst>
              </p:cNvPr>
              <p:cNvSpPr>
                <a:spLocks noChangeArrowheads="1"/>
              </p:cNvSpPr>
              <p:nvPr/>
            </p:nvSpPr>
            <p:spPr bwMode="auto">
              <a:xfrm>
                <a:off x="1062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Rectangle 39">
                <a:extLst>
                  <a:ext uri="{FF2B5EF4-FFF2-40B4-BE49-F238E27FC236}">
                    <a16:creationId xmlns:a16="http://schemas.microsoft.com/office/drawing/2014/main" id="{C7A5942B-046F-49EE-82FC-2B36352CA7A3}"/>
                  </a:ext>
                </a:extLst>
              </p:cNvPr>
              <p:cNvSpPr>
                <a:spLocks noChangeArrowheads="1"/>
              </p:cNvSpPr>
              <p:nvPr/>
            </p:nvSpPr>
            <p:spPr bwMode="auto">
              <a:xfrm>
                <a:off x="595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Rectangle 40">
                <a:extLst>
                  <a:ext uri="{FF2B5EF4-FFF2-40B4-BE49-F238E27FC236}">
                    <a16:creationId xmlns:a16="http://schemas.microsoft.com/office/drawing/2014/main" id="{3C80942F-F514-448C-92DA-EA72B5240731}"/>
                  </a:ext>
                </a:extLst>
              </p:cNvPr>
              <p:cNvSpPr>
                <a:spLocks noChangeArrowheads="1"/>
              </p:cNvSpPr>
              <p:nvPr/>
            </p:nvSpPr>
            <p:spPr bwMode="auto">
              <a:xfrm>
                <a:off x="127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Rectangle 41">
                <a:extLst>
                  <a:ext uri="{FF2B5EF4-FFF2-40B4-BE49-F238E27FC236}">
                    <a16:creationId xmlns:a16="http://schemas.microsoft.com/office/drawing/2014/main" id="{7F8B0DDD-7BFC-45B2-B727-1D4353B9CC62}"/>
                  </a:ext>
                </a:extLst>
              </p:cNvPr>
              <p:cNvSpPr>
                <a:spLocks noChangeArrowheads="1"/>
              </p:cNvSpPr>
              <p:nvPr/>
            </p:nvSpPr>
            <p:spPr bwMode="auto">
              <a:xfrm>
                <a:off x="221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Rectangle 42">
                <a:extLst>
                  <a:ext uri="{FF2B5EF4-FFF2-40B4-BE49-F238E27FC236}">
                    <a16:creationId xmlns:a16="http://schemas.microsoft.com/office/drawing/2014/main" id="{8422E68F-5329-41CC-B14B-43203AA5BC98}"/>
                  </a:ext>
                </a:extLst>
              </p:cNvPr>
              <p:cNvSpPr>
                <a:spLocks noChangeArrowheads="1"/>
              </p:cNvSpPr>
              <p:nvPr/>
            </p:nvSpPr>
            <p:spPr bwMode="auto">
              <a:xfrm>
                <a:off x="314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Rectangle 43">
                <a:extLst>
                  <a:ext uri="{FF2B5EF4-FFF2-40B4-BE49-F238E27FC236}">
                    <a16:creationId xmlns:a16="http://schemas.microsoft.com/office/drawing/2014/main" id="{34FC13F3-F9D0-4C2C-90C0-BD41F7070E90}"/>
                  </a:ext>
                </a:extLst>
              </p:cNvPr>
              <p:cNvSpPr>
                <a:spLocks noChangeArrowheads="1"/>
              </p:cNvSpPr>
              <p:nvPr/>
            </p:nvSpPr>
            <p:spPr bwMode="auto">
              <a:xfrm>
                <a:off x="4082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Rectangle 44">
                <a:extLst>
                  <a:ext uri="{FF2B5EF4-FFF2-40B4-BE49-F238E27FC236}">
                    <a16:creationId xmlns:a16="http://schemas.microsoft.com/office/drawing/2014/main" id="{C78A2C70-64A6-477F-90F2-995F96845D1F}"/>
                  </a:ext>
                </a:extLst>
              </p:cNvPr>
              <p:cNvSpPr>
                <a:spLocks noChangeArrowheads="1"/>
              </p:cNvSpPr>
              <p:nvPr/>
            </p:nvSpPr>
            <p:spPr bwMode="auto">
              <a:xfrm>
                <a:off x="5017000" y="623550"/>
                <a:ext cx="288000" cy="5537047"/>
              </a:xfrm>
              <a:prstGeom prst="rect">
                <a:avLst/>
              </a:prstGeom>
              <a:solidFill>
                <a:srgbClr val="80808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5" name="Slide edges">
              <a:extLst>
                <a:ext uri="{FF2B5EF4-FFF2-40B4-BE49-F238E27FC236}">
                  <a16:creationId xmlns:a16="http://schemas.microsoft.com/office/drawing/2014/main" id="{6C09B8E4-21F7-44D7-8F69-E9371159B52C}"/>
                </a:ext>
              </a:extLst>
            </p:cNvPr>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rgbClr val="80808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ea typeface="+mn-ea"/>
                <a:cs typeface="+mn-cs"/>
              </a:endParaRPr>
            </a:p>
          </p:txBody>
        </p:sp>
        <p:sp>
          <p:nvSpPr>
            <p:cNvPr id="76" name="Footnote measure">
              <a:extLst>
                <a:ext uri="{FF2B5EF4-FFF2-40B4-BE49-F238E27FC236}">
                  <a16:creationId xmlns:a16="http://schemas.microsoft.com/office/drawing/2014/main" id="{4254DE34-5300-4444-AFFC-7101A478B5BE}"/>
                </a:ext>
              </a:extLst>
            </p:cNvPr>
            <p:cNvSpPr>
              <a:spLocks noChangeArrowheads="1"/>
            </p:cNvSpPr>
            <p:nvPr/>
          </p:nvSpPr>
          <p:spPr bwMode="auto">
            <a:xfrm>
              <a:off x="628650" y="6030142"/>
              <a:ext cx="10934700" cy="415498"/>
            </a:xfrm>
            <a:prstGeom prst="rect">
              <a:avLst/>
            </a:prstGeom>
            <a:solidFill>
              <a:srgbClr val="FF660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Whitespace measure">
              <a:extLst>
                <a:ext uri="{FF2B5EF4-FFF2-40B4-BE49-F238E27FC236}">
                  <a16:creationId xmlns:a16="http://schemas.microsoft.com/office/drawing/2014/main" id="{7C6C282A-39F5-45DE-ACFD-8AB3F108DBA0}"/>
                </a:ext>
              </a:extLst>
            </p:cNvPr>
            <p:cNvSpPr>
              <a:spLocks noChangeArrowheads="1"/>
            </p:cNvSpPr>
            <p:nvPr/>
          </p:nvSpPr>
          <p:spPr bwMode="auto">
            <a:xfrm>
              <a:off x="628650" y="1497601"/>
              <a:ext cx="10934700" cy="452667"/>
            </a:xfrm>
            <a:prstGeom prst="rect">
              <a:avLst/>
            </a:prstGeom>
            <a:solidFill>
              <a:srgbClr val="FF6600">
                <a:alpha val="1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78" name="Five column measure">
              <a:extLst>
                <a:ext uri="{FF2B5EF4-FFF2-40B4-BE49-F238E27FC236}">
                  <a16:creationId xmlns:a16="http://schemas.microsoft.com/office/drawing/2014/main" id="{A8957AE1-9EDC-40E0-8749-C9981251BAA5}"/>
                </a:ext>
              </a:extLst>
            </p:cNvPr>
            <p:cNvGrpSpPr/>
            <p:nvPr/>
          </p:nvGrpSpPr>
          <p:grpSpPr>
            <a:xfrm>
              <a:off x="629400" y="5844667"/>
              <a:ext cx="10933200" cy="79536"/>
              <a:chOff x="629400" y="5975122"/>
              <a:chExt cx="10933200" cy="79536"/>
            </a:xfrm>
          </p:grpSpPr>
          <p:sp>
            <p:nvSpPr>
              <p:cNvPr id="81" name="Rectangle 5">
                <a:extLst>
                  <a:ext uri="{FF2B5EF4-FFF2-40B4-BE49-F238E27FC236}">
                    <a16:creationId xmlns:a16="http://schemas.microsoft.com/office/drawing/2014/main" id="{8B80F4E6-34A4-4B24-83A1-622BA935687E}"/>
                  </a:ext>
                </a:extLst>
              </p:cNvPr>
              <p:cNvSpPr>
                <a:spLocks noChangeArrowheads="1"/>
              </p:cNvSpPr>
              <p:nvPr/>
            </p:nvSpPr>
            <p:spPr bwMode="auto">
              <a:xfrm>
                <a:off x="2880128" y="5975122"/>
                <a:ext cx="1930288"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Rectangle 7">
                <a:extLst>
                  <a:ext uri="{FF2B5EF4-FFF2-40B4-BE49-F238E27FC236}">
                    <a16:creationId xmlns:a16="http://schemas.microsoft.com/office/drawing/2014/main" id="{9DAB328D-F6F2-4880-A330-2692A79B26DF}"/>
                  </a:ext>
                </a:extLst>
              </p:cNvPr>
              <p:cNvSpPr>
                <a:spLocks noChangeArrowheads="1"/>
              </p:cNvSpPr>
              <p:nvPr/>
            </p:nvSpPr>
            <p:spPr bwMode="auto">
              <a:xfrm>
                <a:off x="9626194" y="5975122"/>
                <a:ext cx="1936406"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9">
                <a:extLst>
                  <a:ext uri="{FF2B5EF4-FFF2-40B4-BE49-F238E27FC236}">
                    <a16:creationId xmlns:a16="http://schemas.microsoft.com/office/drawing/2014/main" id="{F2E4DB91-6428-4025-8365-7E87D789521F}"/>
                  </a:ext>
                </a:extLst>
              </p:cNvPr>
              <p:cNvSpPr>
                <a:spLocks noChangeArrowheads="1"/>
              </p:cNvSpPr>
              <p:nvPr/>
            </p:nvSpPr>
            <p:spPr bwMode="auto">
              <a:xfrm>
                <a:off x="7372407" y="5975122"/>
                <a:ext cx="1936406"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11">
                <a:extLst>
                  <a:ext uri="{FF2B5EF4-FFF2-40B4-BE49-F238E27FC236}">
                    <a16:creationId xmlns:a16="http://schemas.microsoft.com/office/drawing/2014/main" id="{47A11764-19A7-403D-91AC-20C3CE94AFFC}"/>
                  </a:ext>
                </a:extLst>
              </p:cNvPr>
              <p:cNvSpPr>
                <a:spLocks noChangeArrowheads="1"/>
              </p:cNvSpPr>
              <p:nvPr/>
            </p:nvSpPr>
            <p:spPr bwMode="auto">
              <a:xfrm>
                <a:off x="5127797" y="5975122"/>
                <a:ext cx="1927229"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13">
                <a:extLst>
                  <a:ext uri="{FF2B5EF4-FFF2-40B4-BE49-F238E27FC236}">
                    <a16:creationId xmlns:a16="http://schemas.microsoft.com/office/drawing/2014/main" id="{764B342E-866A-4078-B139-4739C4ACDB08}"/>
                  </a:ext>
                </a:extLst>
              </p:cNvPr>
              <p:cNvSpPr>
                <a:spLocks noChangeArrowheads="1"/>
              </p:cNvSpPr>
              <p:nvPr/>
            </p:nvSpPr>
            <p:spPr bwMode="auto">
              <a:xfrm>
                <a:off x="629400" y="5975122"/>
                <a:ext cx="1933347" cy="79536"/>
              </a:xfrm>
              <a:prstGeom prst="rect">
                <a:avLst/>
              </a:prstGeom>
              <a:solidFill>
                <a:srgbClr val="808080">
                  <a:alpha val="1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9" name="Live area">
              <a:extLst>
                <a:ext uri="{FF2B5EF4-FFF2-40B4-BE49-F238E27FC236}">
                  <a16:creationId xmlns:a16="http://schemas.microsoft.com/office/drawing/2014/main" id="{F45CFA4A-3359-4F03-8906-9F0DD78ABBFA}"/>
                </a:ext>
              </a:extLst>
            </p:cNvPr>
            <p:cNvSpPr/>
            <p:nvPr/>
          </p:nvSpPr>
          <p:spPr>
            <a:xfrm>
              <a:off x="628650" y="1950267"/>
              <a:ext cx="10934700" cy="4079875"/>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F04C3E">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endParaRPr>
            </a:p>
          </p:txBody>
        </p:sp>
        <p:sp>
          <p:nvSpPr>
            <p:cNvPr id="80" name="Footnote example">
              <a:extLst>
                <a:ext uri="{FF2B5EF4-FFF2-40B4-BE49-F238E27FC236}">
                  <a16:creationId xmlns:a16="http://schemas.microsoft.com/office/drawing/2014/main" id="{FA54666D-BD30-49CF-B603-0584C5F58DF3}"/>
                </a:ext>
              </a:extLst>
            </p:cNvPr>
            <p:cNvSpPr txBox="1"/>
            <p:nvPr/>
          </p:nvSpPr>
          <p:spPr>
            <a:xfrm>
              <a:off x="630000" y="6030142"/>
              <a:ext cx="9030914" cy="415498"/>
            </a:xfrm>
            <a:prstGeom prst="rect">
              <a:avLst/>
            </a:prstGeom>
            <a:noFill/>
          </p:spPr>
          <p:txBody>
            <a:bodyPr wrap="square" lIns="0" tIns="0" rIns="0" bIns="0" rtlCol="0" anchor="b">
              <a:spAutoFit/>
            </a:bodyPr>
            <a:lstStyle/>
            <a:p>
              <a:pPr lvl="0">
                <a:lnSpc>
                  <a:spcPct val="90000"/>
                </a:lnSpc>
                <a:defRPr/>
              </a:pPr>
              <a:r>
                <a:rPr lang="en-US" sz="1000">
                  <a:solidFill>
                    <a:prstClr val="white">
                      <a:lumMod val="65000"/>
                    </a:prstClr>
                  </a:solidFill>
                  <a:sym typeface="Trebuchet MS" panose="020B0603020202020204" pitchFamily="34" charset="0"/>
                </a:rPr>
                <a:t>1. xxxx  2. xxxx  3. xxxx</a:t>
              </a:r>
            </a:p>
            <a:p>
              <a:pPr lvl="0">
                <a:lnSpc>
                  <a:spcPct val="90000"/>
                </a:lnSpc>
                <a:defRPr/>
              </a:pPr>
              <a:r>
                <a:rPr lang="en-US" sz="1000">
                  <a:solidFill>
                    <a:prstClr val="white">
                      <a:lumMod val="65000"/>
                    </a:prstClr>
                  </a:solidFill>
                  <a:sym typeface="Trebuchet MS" panose="020B0603020202020204" pitchFamily="34" charset="0"/>
                </a:rPr>
                <a:t>Note: List footnotes in numerical order. Footnote numbers are not bracketed. Use 10pt font. Do not put a period at the end of the note or the source</a:t>
              </a:r>
            </a:p>
            <a:p>
              <a:pPr lvl="0">
                <a:lnSpc>
                  <a:spcPct val="90000"/>
                </a:lnSpc>
                <a:defRPr/>
              </a:pPr>
              <a:r>
                <a:rPr lang="en-US" sz="1000">
                  <a:solidFill>
                    <a:prstClr val="white">
                      <a:lumMod val="65000"/>
                    </a:prstClr>
                  </a:solidFill>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4267200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solidFill>
          <a:srgbClr val="D6E7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3" name="Object 2"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Arial" panose="020B0604020202020204" pitchFamily="34" charset="0"/>
            </a:endParaRPr>
          </a:p>
        </p:txBody>
      </p:sp>
      <p:sp>
        <p:nvSpPr>
          <p:cNvPr id="12" name="Rectangle 11"/>
          <p:cNvSpPr/>
          <p:nvPr userDrawn="1">
            <p:custDataLst>
              <p:tags r:id="rId3"/>
            </p:custDataLst>
          </p:nvPr>
        </p:nvSpPr>
        <p:spPr>
          <a:xfrm>
            <a:off x="2509482" y="4691187"/>
            <a:ext cx="1570152" cy="1468176"/>
          </a:xfrm>
          <a:prstGeom prst="rect">
            <a:avLst/>
          </a:prstGeom>
          <a:noFill/>
          <a:ln w="9525" cmpd="sng">
            <a:solidFill>
              <a:srgbClr val="002960"/>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Arial" panose="020B0604020202020204" pitchFamily="34" charset="0"/>
            </a:endParaRPr>
          </a:p>
        </p:txBody>
      </p:sp>
      <p:sp>
        <p:nvSpPr>
          <p:cNvPr id="2" name="TextBox 1"/>
          <p:cNvSpPr txBox="1"/>
          <p:nvPr userDrawn="1"/>
        </p:nvSpPr>
        <p:spPr>
          <a:xfrm>
            <a:off x="630000" y="907198"/>
            <a:ext cx="3448800" cy="3493008"/>
          </a:xfrm>
          <a:prstGeom prst="rect">
            <a:avLst/>
          </a:prstGeom>
          <a:noFill/>
          <a:ln>
            <a:solidFill>
              <a:srgbClr val="002960"/>
            </a:solidFill>
          </a:ln>
        </p:spPr>
        <p:txBody>
          <a:bodyPr wrap="square" lIns="612000" tIns="468000" rIns="0" bIns="0" rtlCol="0" anchor="t">
            <a:noAutofit/>
          </a:bodyPr>
          <a:lstStyle/>
          <a:p>
            <a:pPr>
              <a:lnSpc>
                <a:spcPct val="90000"/>
              </a:lnSpc>
              <a:spcAft>
                <a:spcPts val="600"/>
              </a:spcAft>
            </a:pPr>
            <a:endParaRPr lang="en-US" sz="5400">
              <a:solidFill>
                <a:schemeClr val="bg1"/>
              </a:solidFill>
              <a:latin typeface="+mn-lt"/>
              <a:ea typeface="+mn-ea"/>
              <a:cs typeface="+mn-cs"/>
              <a:sym typeface="Arial" panose="020B0604020202020204" pitchFamily="34" charset="0"/>
            </a:endParaRPr>
          </a:p>
        </p:txBody>
      </p:sp>
      <p:sp>
        <p:nvSpPr>
          <p:cNvPr id="10" name="TextBox 1"/>
          <p:cNvSpPr txBox="1"/>
          <p:nvPr userDrawn="1"/>
        </p:nvSpPr>
        <p:spPr>
          <a:xfrm>
            <a:off x="992129" y="1115416"/>
            <a:ext cx="2723823" cy="881780"/>
          </a:xfrm>
          <a:prstGeom prst="rect">
            <a:avLst/>
          </a:prstGeom>
          <a:noFill/>
        </p:spPr>
        <p:txBody>
          <a:bodyPr wrap="none" rtlCol="0">
            <a:spAutoFit/>
          </a:bodyPr>
          <a:lstStyle/>
          <a:p>
            <a:pPr algn="ctr" fontAlgn="auto">
              <a:lnSpc>
                <a:spcPct val="95000"/>
              </a:lnSpc>
              <a:spcBef>
                <a:spcPts val="0"/>
              </a:spcBef>
              <a:spcAft>
                <a:spcPts val="0"/>
              </a:spcAft>
            </a:pPr>
            <a:r>
              <a:rPr lang="en-US" sz="5400" b="1">
                <a:solidFill>
                  <a:srgbClr val="002960"/>
                </a:solidFill>
                <a:latin typeface="+mn-lt"/>
                <a:ea typeface="+mn-ea"/>
                <a:cs typeface="+mn-cs"/>
                <a:sym typeface="Arial" panose="020B0604020202020204" pitchFamily="34" charset="0"/>
              </a:rPr>
              <a:t>Agenda</a:t>
            </a:r>
          </a:p>
        </p:txBody>
      </p:sp>
      <p:sp>
        <p:nvSpPr>
          <p:cNvPr id="13" name="Slide Number">
            <a:extLst>
              <a:ext uri="{FF2B5EF4-FFF2-40B4-BE49-F238E27FC236}">
                <a16:creationId xmlns:a16="http://schemas.microsoft.com/office/drawing/2014/main" id="{59A3E616-E608-4177-AC30-8C7A4DB27D40}"/>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7269700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solidFill>
          <a:srgbClr val="D6E7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Arial" panose="020B0604020202020204" pitchFamily="34" charset="0"/>
            </a:endParaRPr>
          </a:p>
        </p:txBody>
      </p:sp>
      <p:sp>
        <p:nvSpPr>
          <p:cNvPr id="13" name="Rectangle 12"/>
          <p:cNvSpPr/>
          <p:nvPr userDrawn="1"/>
        </p:nvSpPr>
        <p:spPr>
          <a:xfrm>
            <a:off x="1285200" y="2667600"/>
            <a:ext cx="9619200" cy="3200400"/>
          </a:xfrm>
          <a:prstGeom prst="rect">
            <a:avLst/>
          </a:prstGeom>
          <a:noFill/>
          <a:ln w="9525">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Arial" panose="020B0604020202020204" pitchFamily="34" charset="0"/>
            </a:endParaRPr>
          </a:p>
        </p:txBody>
      </p:sp>
      <p:sp>
        <p:nvSpPr>
          <p:cNvPr id="8" name="Slide Number">
            <a:extLst>
              <a:ext uri="{FF2B5EF4-FFF2-40B4-BE49-F238E27FC236}">
                <a16:creationId xmlns:a16="http://schemas.microsoft.com/office/drawing/2014/main" id="{657DFD06-9FA8-4A44-AFA9-2E4D8556FBBC}"/>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7063614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solidFill>
          <a:srgbClr val="D6E7FF"/>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rgbClr val="002960"/>
                </a:solidFill>
                <a:latin typeface="+mn-lt"/>
                <a:ea typeface="+mn-ea"/>
                <a:cs typeface="+mn-cs"/>
                <a:sym typeface="Arial" panose="020B0604020202020204" pitchFamily="34" charset="0"/>
              </a:rPr>
              <a:t>Agenda</a:t>
            </a:r>
          </a:p>
        </p:txBody>
      </p:sp>
      <p:cxnSp>
        <p:nvCxnSpPr>
          <p:cNvPr id="13" name="Straight Connector 12"/>
          <p:cNvCxnSpPr/>
          <p:nvPr userDrawn="1"/>
        </p:nvCxnSpPr>
        <p:spPr bwMode="white">
          <a:xfrm>
            <a:off x="618898" y="1206000"/>
            <a:ext cx="11576304" cy="0"/>
          </a:xfrm>
          <a:prstGeom prst="line">
            <a:avLst/>
          </a:prstGeom>
          <a:ln w="9525" cmpd="sng">
            <a:solidFill>
              <a:srgbClr val="002960"/>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8" name="Slide Number">
            <a:extLst>
              <a:ext uri="{FF2B5EF4-FFF2-40B4-BE49-F238E27FC236}">
                <a16:creationId xmlns:a16="http://schemas.microsoft.com/office/drawing/2014/main" id="{F0818998-A708-4092-B4A7-157A66AD6498}"/>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2491221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solidFill>
          <a:srgbClr val="D6E7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7" name="TextBox 16"/>
          <p:cNvSpPr txBox="1"/>
          <p:nvPr userDrawn="1"/>
        </p:nvSpPr>
        <p:spPr>
          <a:xfrm>
            <a:off x="629999" y="3192895"/>
            <a:ext cx="1645920" cy="470898"/>
          </a:xfrm>
          <a:prstGeom prst="rect">
            <a:avLst/>
          </a:prstGeom>
          <a:noFill/>
        </p:spPr>
        <p:txBody>
          <a:bodyPr wrap="square" lIns="0" tIns="0" rIns="0" bIns="0" rtlCol="0" anchor="t">
            <a:spAutoFit/>
          </a:bodyPr>
          <a:lstStyle/>
          <a:p>
            <a:pPr>
              <a:lnSpc>
                <a:spcPct val="90000"/>
              </a:lnSpc>
              <a:spcAft>
                <a:spcPts val="600"/>
              </a:spcAft>
            </a:pPr>
            <a:r>
              <a:rPr lang="en-US" sz="3400" b="1">
                <a:solidFill>
                  <a:srgbClr val="002960"/>
                </a:solidFill>
                <a:latin typeface="+mn-lt"/>
                <a:ea typeface="+mn-ea"/>
                <a:cs typeface="+mn-cs"/>
                <a:sym typeface="Arial" panose="020B0604020202020204" pitchFamily="34" charset="0"/>
              </a:rPr>
              <a:t>Agenda</a:t>
            </a:r>
          </a:p>
        </p:txBody>
      </p:sp>
      <p:sp>
        <p:nvSpPr>
          <p:cNvPr id="12" name="Slide Number">
            <a:extLst>
              <a:ext uri="{FF2B5EF4-FFF2-40B4-BE49-F238E27FC236}">
                <a16:creationId xmlns:a16="http://schemas.microsoft.com/office/drawing/2014/main" id="{E7B8AF14-C4E1-4FA3-A274-EF2E5FF59B7F}"/>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1645930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Arial" panose="020B0604020202020204" pitchFamily="34" charset="0"/>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rgbClr val="002960"/>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Arial" panose="020B0604020202020204" pitchFamily="34" charset="0"/>
            </a:endParaRPr>
          </a:p>
        </p:txBody>
      </p:sp>
      <p:sp>
        <p:nvSpPr>
          <p:cNvPr id="11" name="TextBox 10"/>
          <p:cNvSpPr txBox="1"/>
          <p:nvPr userDrawn="1"/>
        </p:nvSpPr>
        <p:spPr>
          <a:xfrm>
            <a:off x="630000" y="907197"/>
            <a:ext cx="3448800" cy="3493008"/>
          </a:xfrm>
          <a:prstGeom prst="rect">
            <a:avLst/>
          </a:prstGeom>
          <a:noFill/>
          <a:ln>
            <a:solidFill>
              <a:srgbClr val="002960"/>
            </a:solidFill>
          </a:ln>
        </p:spPr>
        <p:txBody>
          <a:bodyPr wrap="square" lIns="612000" tIns="468000" rIns="0" bIns="0" rtlCol="0" anchor="t">
            <a:noAutofit/>
          </a:bodyPr>
          <a:lstStyle/>
          <a:p>
            <a:pPr>
              <a:lnSpc>
                <a:spcPct val="90000"/>
              </a:lnSpc>
              <a:spcAft>
                <a:spcPts val="600"/>
              </a:spcAft>
            </a:pPr>
            <a:endParaRPr lang="en-US" sz="5400">
              <a:solidFill>
                <a:schemeClr val="accent4"/>
              </a:solidFill>
              <a:latin typeface="+mn-lt"/>
              <a:ea typeface="+mn-ea"/>
              <a:cs typeface="+mn-cs"/>
              <a:sym typeface="Arial" panose="020B0604020202020204" pitchFamily="34" charset="0"/>
            </a:endParaRPr>
          </a:p>
        </p:txBody>
      </p:sp>
      <p:sp>
        <p:nvSpPr>
          <p:cNvPr id="9" name="TextBox 1"/>
          <p:cNvSpPr txBox="1"/>
          <p:nvPr userDrawn="1"/>
        </p:nvSpPr>
        <p:spPr>
          <a:xfrm>
            <a:off x="992129" y="1115416"/>
            <a:ext cx="2723823"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b="1">
                <a:solidFill>
                  <a:srgbClr val="002960"/>
                </a:solidFill>
                <a:latin typeface="+mn-lt"/>
                <a:ea typeface="+mn-ea"/>
                <a:cs typeface="+mn-cs"/>
                <a:sym typeface="Arial" panose="020B0604020202020204" pitchFamily="34" charset="0"/>
              </a:rPr>
              <a:t>Agenda</a:t>
            </a:r>
          </a:p>
        </p:txBody>
      </p:sp>
    </p:spTree>
    <p:extLst>
      <p:ext uri="{BB962C8B-B14F-4D97-AF65-F5344CB8AC3E}">
        <p14:creationId xmlns:p14="http://schemas.microsoft.com/office/powerpoint/2010/main" val="31800924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Arial" panose="020B0604020202020204" pitchFamily="34" charset="0"/>
            </a:endParaRPr>
          </a:p>
        </p:txBody>
      </p:sp>
      <p:sp>
        <p:nvSpPr>
          <p:cNvPr id="10" name="Rectangle 9"/>
          <p:cNvSpPr/>
          <p:nvPr userDrawn="1"/>
        </p:nvSpPr>
        <p:spPr>
          <a:xfrm>
            <a:off x="1285200" y="2667600"/>
            <a:ext cx="9619200" cy="3200400"/>
          </a:xfrm>
          <a:prstGeom prst="rect">
            <a:avLst/>
          </a:prstGeom>
          <a:noFill/>
          <a:ln w="9525">
            <a:solidFill>
              <a:srgbClr val="00296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Arial" panose="020B0604020202020204" pitchFamily="34" charset="0"/>
            </a:endParaRPr>
          </a:p>
        </p:txBody>
      </p:sp>
    </p:spTree>
    <p:extLst>
      <p:ext uri="{BB962C8B-B14F-4D97-AF65-F5344CB8AC3E}">
        <p14:creationId xmlns:p14="http://schemas.microsoft.com/office/powerpoint/2010/main" val="9610490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b="1">
                <a:solidFill>
                  <a:srgbClr val="002960"/>
                </a:solidFill>
                <a:latin typeface="+mn-lt"/>
                <a:ea typeface="+mn-ea"/>
                <a:cs typeface="+mn-cs"/>
                <a:sym typeface="Arial" panose="020B0604020202020204" pitchFamily="34" charset="0"/>
              </a:rPr>
              <a:t>Agenda</a:t>
            </a:r>
          </a:p>
        </p:txBody>
      </p:sp>
      <p:cxnSp>
        <p:nvCxnSpPr>
          <p:cNvPr id="9" name="Straight Connector 8"/>
          <p:cNvCxnSpPr/>
          <p:nvPr userDrawn="1"/>
        </p:nvCxnSpPr>
        <p:spPr bwMode="white">
          <a:xfrm>
            <a:off x="618898" y="1206000"/>
            <a:ext cx="11576304" cy="0"/>
          </a:xfrm>
          <a:prstGeom prst="line">
            <a:avLst/>
          </a:prstGeom>
          <a:ln w="9525" cmpd="sng">
            <a:solidFill>
              <a:srgbClr val="002960"/>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718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solidFill>
          <a:srgbClr val="D6E7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6">
            <a:extLst>
              <a:ext uri="{28A0092B-C50C-407E-A947-70E740481C1C}">
                <a14:useLocalDpi xmlns:a14="http://schemas.microsoft.com/office/drawing/2010/main" val="0"/>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Arial" panose="020B0604020202020204" pitchFamily="34" charset="0"/>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Arial" panose="020B0604020202020204" pitchFamily="34" charset="0"/>
              </a:rPr>
              <a:t>Copyright © 2023 by Boston Consulting Group. All rights reserved.</a:t>
            </a: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b="1">
                <a:solidFill>
                  <a:srgbClr val="002960"/>
                </a:solidFill>
                <a:latin typeface="+mn-lt"/>
                <a:ea typeface="+mn-ea"/>
                <a:cs typeface="+mn-cs"/>
                <a:sym typeface="Arial" panose="020B0604020202020204" pitchFamily="34" charset="0"/>
              </a:rPr>
              <a:t>Agenda</a:t>
            </a:r>
          </a:p>
        </p:txBody>
      </p:sp>
      <p:sp>
        <p:nvSpPr>
          <p:cNvPr id="12" name="Slide Number">
            <a:extLst>
              <a:ext uri="{FF2B5EF4-FFF2-40B4-BE49-F238E27FC236}">
                <a16:creationId xmlns:a16="http://schemas.microsoft.com/office/drawing/2014/main" id="{8885D8FA-0FB4-4328-A2B3-ADE91E0D1D54}"/>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35572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solidFill>
          <a:srgbClr val="D6E7FF"/>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Arial" panose="020B0604020202020204" pitchFamily="34" charset="0"/>
            </a:endParaRP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Arial" panose="020B0604020202020204" pitchFamily="34" charset="0"/>
              </a:rPr>
              <a:t>Copyright © 2023 by Boston Consulting Group. All rights reserved.</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ADE8037-409F-415A-9F73-BFE3974284D5}"/>
              </a:ext>
            </a:extLst>
          </p:cNvPr>
          <p:cNvSpPr txBox="1"/>
          <p:nvPr userDrawn="1"/>
        </p:nvSpPr>
        <p:spPr>
          <a:xfrm>
            <a:off x="630000" y="2138279"/>
            <a:ext cx="2926080" cy="2580130"/>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rgbClr val="002960"/>
                </a:solidFill>
                <a:latin typeface="+mn-lt"/>
                <a:ea typeface="+mn-ea"/>
                <a:cs typeface="+mn-cs"/>
                <a:sym typeface="Arial" panose="020B0604020202020204" pitchFamily="34" charset="0"/>
              </a:rPr>
              <a:t>Table of contents</a:t>
            </a:r>
          </a:p>
        </p:txBody>
      </p:sp>
      <p:sp>
        <p:nvSpPr>
          <p:cNvPr id="11" name="Slide Number">
            <a:extLst>
              <a:ext uri="{FF2B5EF4-FFF2-40B4-BE49-F238E27FC236}">
                <a16:creationId xmlns:a16="http://schemas.microsoft.com/office/drawing/2014/main" id="{1608BB73-543C-40D5-B5E3-DA559D89935E}"/>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0018165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6626"/>
            <a:ext cx="12192000" cy="1311275"/>
          </a:xfrm>
          <a:prstGeom prst="rect">
            <a:avLst/>
          </a:prstGeom>
          <a:solidFill>
            <a:srgbClr val="55709D"/>
          </a:solidFill>
          <a:ln w="9525">
            <a:noFill/>
            <a:miter lim="800000"/>
            <a:headEnd/>
            <a:tailEnd/>
          </a:ln>
          <a:effectLst/>
        </p:spPr>
        <p:txBody>
          <a:bodyPr tIns="320040" bIns="320040" anchor="ctr"/>
          <a:lstStyle/>
          <a:p>
            <a:pPr algn="ctr">
              <a:defRPr/>
            </a:pPr>
            <a:endParaRPr lang="en-US" sz="4400" b="0">
              <a:solidFill>
                <a:schemeClr val="tx2"/>
              </a:solidFill>
            </a:endParaRPr>
          </a:p>
        </p:txBody>
      </p:sp>
      <p:sp>
        <p:nvSpPr>
          <p:cNvPr id="46082" name="Rectangle 2"/>
          <p:cNvSpPr>
            <a:spLocks noGrp="1" noChangeArrowheads="1"/>
          </p:cNvSpPr>
          <p:nvPr>
            <p:ph type="subTitle" idx="1"/>
          </p:nvPr>
        </p:nvSpPr>
        <p:spPr>
          <a:xfrm>
            <a:off x="1828800" y="3886200"/>
            <a:ext cx="8534400" cy="1447800"/>
          </a:xfrm>
        </p:spPr>
        <p:txBody>
          <a:bodyPr/>
          <a:lstStyle>
            <a:lvl1pPr marL="0" indent="0" algn="ctr">
              <a:buFontTx/>
              <a:buNone/>
              <a:defRPr>
                <a:latin typeface="Calibri" pitchFamily="34" charset="0"/>
              </a:defRPr>
            </a:lvl1pPr>
          </a:lstStyle>
          <a:p>
            <a:r>
              <a:rPr lang="en-US"/>
              <a:t>Click to edit Master subtitle style</a:t>
            </a:r>
          </a:p>
        </p:txBody>
      </p:sp>
      <p:sp>
        <p:nvSpPr>
          <p:cNvPr id="9" name="Rectangle 2"/>
          <p:cNvSpPr>
            <a:spLocks noGrp="1" noChangeArrowheads="1"/>
          </p:cNvSpPr>
          <p:nvPr>
            <p:ph type="ctrTitle" idx="4294967295"/>
          </p:nvPr>
        </p:nvSpPr>
        <p:spPr bwMode="auto">
          <a:xfrm>
            <a:off x="304800" y="2286001"/>
            <a:ext cx="11684000" cy="1470025"/>
          </a:xfrm>
          <a:prstGeom prst="rect">
            <a:avLst/>
          </a:prstGeom>
          <a:noFill/>
          <a:ln>
            <a:miter lim="800000"/>
            <a:headEnd/>
            <a:tailEnd/>
          </a:ln>
        </p:spPr>
        <p:txBody>
          <a:bodyPr/>
          <a:lstStyle/>
          <a:p>
            <a:r>
              <a:rPr lang="en-US"/>
              <a:t>Click to edit Master title style</a:t>
            </a:r>
          </a:p>
        </p:txBody>
      </p:sp>
    </p:spTree>
    <p:extLst>
      <p:ext uri="{BB962C8B-B14F-4D97-AF65-F5344CB8AC3E}">
        <p14:creationId xmlns:p14="http://schemas.microsoft.com/office/powerpoint/2010/main" val="15578560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3" name="Content Placeholder 2"/>
          <p:cNvSpPr>
            <a:spLocks noGrp="1"/>
          </p:cNvSpPr>
          <p:nvPr>
            <p:ph idx="1"/>
          </p:nvPr>
        </p:nvSpPr>
        <p:spPr>
          <a:xfrm>
            <a:off x="711200" y="1524001"/>
            <a:ext cx="10668000" cy="4754563"/>
          </a:xfrm>
        </p:spPr>
        <p:txBody>
          <a:bodyPr/>
          <a:lstStyle>
            <a:lvl1pPr>
              <a:defRPr sz="22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97F1988-A5F7-4952-8385-EAF97683B957}" type="slidenum">
              <a:rPr lang="en-US" smtClean="0"/>
              <a:pPr>
                <a:defRPr/>
              </a:pPr>
              <a:t>‹#›</a:t>
            </a:fld>
            <a:endParaRPr lang="en-US"/>
          </a:p>
        </p:txBody>
      </p:sp>
    </p:spTree>
    <p:extLst>
      <p:ext uri="{BB962C8B-B14F-4D97-AF65-F5344CB8AC3E}">
        <p14:creationId xmlns:p14="http://schemas.microsoft.com/office/powerpoint/2010/main" val="24956267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297F1988-A5F7-4952-8385-EAF97683B957}" type="slidenum">
              <a:rPr lang="en-US" smtClean="0"/>
              <a:pPr>
                <a:defRPr/>
              </a:pPr>
              <a:t>‹#›</a:t>
            </a:fld>
            <a:endParaRPr lang="en-US"/>
          </a:p>
        </p:txBody>
      </p:sp>
    </p:spTree>
    <p:extLst>
      <p:ext uri="{BB962C8B-B14F-4D97-AF65-F5344CB8AC3E}">
        <p14:creationId xmlns:p14="http://schemas.microsoft.com/office/powerpoint/2010/main" val="7037274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6400" y="1371601"/>
            <a:ext cx="5638800" cy="4754563"/>
          </a:xfrm>
        </p:spPr>
        <p:txBody>
          <a:bodyPr/>
          <a:lstStyle>
            <a:lvl1pPr>
              <a:defRPr sz="20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371601"/>
            <a:ext cx="5638800" cy="4754563"/>
          </a:xfrm>
        </p:spPr>
        <p:txBody>
          <a:bodyPr/>
          <a:lstStyle>
            <a:lvl1pPr>
              <a:defRPr sz="20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Tree>
    <p:extLst>
      <p:ext uri="{BB962C8B-B14F-4D97-AF65-F5344CB8AC3E}">
        <p14:creationId xmlns:p14="http://schemas.microsoft.com/office/powerpoint/2010/main" val="10538778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Content with Caption layou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953000" y="1371601"/>
            <a:ext cx="6705600" cy="4754563"/>
          </a:xfrm>
        </p:spPr>
        <p:txBody>
          <a:bodyPr/>
          <a:lstStyle>
            <a:lvl1pPr>
              <a:defRPr sz="20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
        <p:nvSpPr>
          <p:cNvPr id="7" name="Text Placeholder 3"/>
          <p:cNvSpPr>
            <a:spLocks noGrp="1"/>
          </p:cNvSpPr>
          <p:nvPr>
            <p:ph type="body" sz="half" idx="11"/>
          </p:nvPr>
        </p:nvSpPr>
        <p:spPr>
          <a:xfrm>
            <a:off x="609601" y="2438401"/>
            <a:ext cx="4011084" cy="3687763"/>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15"/>
          <p:cNvSpPr>
            <a:spLocks noGrp="1"/>
          </p:cNvSpPr>
          <p:nvPr>
            <p:ph type="body" sz="quarter" idx="12" hasCustomPrompt="1"/>
          </p:nvPr>
        </p:nvSpPr>
        <p:spPr>
          <a:xfrm>
            <a:off x="609601" y="1524000"/>
            <a:ext cx="4011084" cy="914401"/>
          </a:xfrm>
        </p:spPr>
        <p:txBody>
          <a:bodyPr anchor="ctr"/>
          <a:lstStyle>
            <a:lvl1pPr marL="0" indent="0" algn="ctr">
              <a:buNone/>
              <a:defRPr sz="2800" b="1"/>
            </a:lvl1pPr>
          </a:lstStyle>
          <a:p>
            <a:pPr lvl="0"/>
            <a:r>
              <a:rPr lang="en-US"/>
              <a:t>Click to edit Master title style</a:t>
            </a:r>
          </a:p>
        </p:txBody>
      </p:sp>
    </p:spTree>
    <p:extLst>
      <p:ext uri="{BB962C8B-B14F-4D97-AF65-F5344CB8AC3E}">
        <p14:creationId xmlns:p14="http://schemas.microsoft.com/office/powerpoint/2010/main" val="889634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Picture with caption layout">
    <p:spTree>
      <p:nvGrpSpPr>
        <p:cNvPr id="1" name=""/>
        <p:cNvGrpSpPr/>
        <p:nvPr/>
      </p:nvGrpSpPr>
      <p:grpSpPr>
        <a:xfrm>
          <a:off x="0" y="0"/>
          <a:ext cx="0" cy="0"/>
          <a:chOff x="0" y="0"/>
          <a:chExt cx="0" cy="0"/>
        </a:xfrm>
      </p:grpSpPr>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
        <p:nvSpPr>
          <p:cNvPr id="12" name="Picture Placeholder 2"/>
          <p:cNvSpPr>
            <a:spLocks noGrp="1"/>
          </p:cNvSpPr>
          <p:nvPr>
            <p:ph type="pic" idx="1"/>
          </p:nvPr>
        </p:nvSpPr>
        <p:spPr>
          <a:xfrm>
            <a:off x="2387658" y="1376941"/>
            <a:ext cx="73152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3" name="Text Placeholder 3"/>
          <p:cNvSpPr>
            <a:spLocks noGrp="1"/>
          </p:cNvSpPr>
          <p:nvPr>
            <p:ph type="body" sz="half" idx="2"/>
          </p:nvPr>
        </p:nvSpPr>
        <p:spPr>
          <a:xfrm>
            <a:off x="2389717" y="5519738"/>
            <a:ext cx="7315200" cy="80486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15"/>
          <p:cNvSpPr>
            <a:spLocks noGrp="1"/>
          </p:cNvSpPr>
          <p:nvPr>
            <p:ph type="body" sz="quarter" idx="12" hasCustomPrompt="1"/>
          </p:nvPr>
        </p:nvSpPr>
        <p:spPr>
          <a:xfrm>
            <a:off x="2389717" y="5062537"/>
            <a:ext cx="7315200" cy="475735"/>
          </a:xfrm>
        </p:spPr>
        <p:txBody>
          <a:bodyPr anchor="ctr"/>
          <a:lstStyle>
            <a:lvl1pPr marL="0" indent="0" algn="ctr">
              <a:buNone/>
              <a:defRPr sz="2800" b="1"/>
            </a:lvl1pPr>
          </a:lstStyle>
          <a:p>
            <a:pPr lvl="0"/>
            <a:r>
              <a:rPr lang="en-US"/>
              <a:t>Click to edit Master title style</a:t>
            </a:r>
          </a:p>
        </p:txBody>
      </p:sp>
    </p:spTree>
    <p:extLst>
      <p:ext uri="{BB962C8B-B14F-4D97-AF65-F5344CB8AC3E}">
        <p14:creationId xmlns:p14="http://schemas.microsoft.com/office/powerpoint/2010/main" val="25667437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endParaRPr lang="en-US"/>
          </a:p>
        </p:txBody>
      </p:sp>
      <p:sp>
        <p:nvSpPr>
          <p:cNvPr id="10" name="Vertical Text Placeholder 2"/>
          <p:cNvSpPr>
            <a:spLocks noGrp="1"/>
          </p:cNvSpPr>
          <p:nvPr>
            <p:ph type="body" orient="vert" idx="1"/>
          </p:nvPr>
        </p:nvSpPr>
        <p:spPr>
          <a:xfrm>
            <a:off x="711200" y="1524001"/>
            <a:ext cx="10972800" cy="4754563"/>
          </a:xfrm>
        </p:spPr>
        <p:txBody>
          <a:bodyPr vert="eaVert"/>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56634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Plai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Slide Number Placeholder 2"/>
          <p:cNvSpPr>
            <a:spLocks noGrp="1"/>
          </p:cNvSpPr>
          <p:nvPr>
            <p:ph type="sldNum" sz="quarter" idx="10"/>
          </p:nvPr>
        </p:nvSpPr>
        <p:spPr>
          <a:xfrm>
            <a:off x="8778240" y="6509624"/>
            <a:ext cx="2743200" cy="365125"/>
          </a:xfrm>
        </p:spPr>
        <p:txBody>
          <a:bodyPr/>
          <a:lstStyle/>
          <a:p>
            <a:fld id="{CA49D0EE-DE7F-324B-A84C-F36708423CDB}" type="slidenum">
              <a:rPr lang="en-US" smtClean="0"/>
              <a:pPr/>
              <a:t>‹#›</a:t>
            </a:fld>
            <a:endParaRPr lang="en-US"/>
          </a:p>
        </p:txBody>
      </p:sp>
      <p:sp>
        <p:nvSpPr>
          <p:cNvPr id="6" name="Content Placeholder 5"/>
          <p:cNvSpPr>
            <a:spLocks noGrp="1"/>
          </p:cNvSpPr>
          <p:nvPr>
            <p:ph sz="quarter" idx="12"/>
          </p:nvPr>
        </p:nvSpPr>
        <p:spPr>
          <a:xfrm>
            <a:off x="612775" y="1719072"/>
            <a:ext cx="10972800" cy="4222750"/>
          </a:xfrm>
        </p:spPr>
        <p:txBody>
          <a:bodyPr/>
          <a:lstStyle>
            <a:lvl1pPr>
              <a:lnSpc>
                <a:spcPct val="110000"/>
              </a:lnSpc>
              <a:defRPr sz="1800" baseline="0"/>
            </a:lvl1pPr>
            <a:lvl2pPr>
              <a:lnSpc>
                <a:spcPct val="110000"/>
              </a:lnSpc>
              <a:defRPr sz="1350" baseline="0"/>
            </a:lvl2pPr>
            <a:lvl3pPr>
              <a:lnSpc>
                <a:spcPct val="110000"/>
              </a:lnSpc>
              <a:defRPr sz="1050"/>
            </a:lvl3pPr>
          </a:lstStyle>
          <a:p>
            <a:pPr lvl="0"/>
            <a:r>
              <a:rPr lang="en-US"/>
              <a:t>Click to edit Master text styles</a:t>
            </a:r>
          </a:p>
          <a:p>
            <a:pPr lvl="1"/>
            <a:r>
              <a:rPr lang="en-US"/>
              <a:t>Second level</a:t>
            </a:r>
          </a:p>
          <a:p>
            <a:pPr lvl="2"/>
            <a:r>
              <a:rPr lang="en-US"/>
              <a:t>Third level</a:t>
            </a:r>
          </a:p>
        </p:txBody>
      </p:sp>
      <p:sp>
        <p:nvSpPr>
          <p:cNvPr id="7" name="Footer Placeholder 3"/>
          <p:cNvSpPr>
            <a:spLocks noGrp="1"/>
          </p:cNvSpPr>
          <p:nvPr>
            <p:ph type="ftr" sz="quarter" idx="3"/>
          </p:nvPr>
        </p:nvSpPr>
        <p:spPr>
          <a:xfrm>
            <a:off x="612649" y="6519672"/>
            <a:ext cx="6150103" cy="338328"/>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a:t>Behavioral Health Promotion | edc.org</a:t>
            </a:r>
          </a:p>
        </p:txBody>
      </p:sp>
    </p:spTree>
    <p:extLst>
      <p:ext uri="{BB962C8B-B14F-4D97-AF65-F5344CB8AC3E}">
        <p14:creationId xmlns:p14="http://schemas.microsoft.com/office/powerpoint/2010/main" val="31938442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1_Title and vertical text">
    <p:spTree>
      <p:nvGrpSpPr>
        <p:cNvPr id="1" name=""/>
        <p:cNvGrpSpPr/>
        <p:nvPr/>
      </p:nvGrpSpPr>
      <p:grpSpPr>
        <a:xfrm>
          <a:off x="0" y="0"/>
          <a:ext cx="0" cy="0"/>
          <a:chOff x="0" y="0"/>
          <a:chExt cx="0" cy="0"/>
        </a:xfrm>
      </p:grpSpPr>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
        <p:nvSpPr>
          <p:cNvPr id="10" name="Vertical Text Placeholder 2"/>
          <p:cNvSpPr>
            <a:spLocks noGrp="1"/>
          </p:cNvSpPr>
          <p:nvPr>
            <p:ph type="body" orient="vert" idx="1"/>
          </p:nvPr>
        </p:nvSpPr>
        <p:spPr>
          <a:xfrm>
            <a:off x="711200" y="1524001"/>
            <a:ext cx="10972800" cy="4754563"/>
          </a:xfrm>
        </p:spPr>
        <p:txBody>
          <a:bodyPr vert="eaVert"/>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48733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2978-FEB3-B829-59D6-BF0165FDE0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E8E960-F279-680F-A612-A50D6F2919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E559E3-3867-5C69-1E72-B349194F38FC}"/>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801C4D56-1721-1E0C-40F8-F74B824996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7093A6-BCCF-A13A-45B2-5757A916CC8F}"/>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39134440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3" name="Content Placeholder 2"/>
          <p:cNvSpPr>
            <a:spLocks noGrp="1"/>
          </p:cNvSpPr>
          <p:nvPr>
            <p:ph idx="1"/>
          </p:nvPr>
        </p:nvSpPr>
        <p:spPr>
          <a:xfrm>
            <a:off x="711200" y="1524001"/>
            <a:ext cx="10668000" cy="4754563"/>
          </a:xfrm>
        </p:spPr>
        <p:txBody>
          <a:bodyPr/>
          <a:lstStyle>
            <a:lvl1pPr>
              <a:defRPr sz="22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97F1988-A5F7-4952-8385-EAF97683B957}" type="slidenum">
              <a:rPr lang="en-US" smtClean="0"/>
              <a:pPr>
                <a:defRPr/>
              </a:pPr>
              <a:t>‹#›</a:t>
            </a:fld>
            <a:endParaRPr lang="en-US"/>
          </a:p>
        </p:txBody>
      </p:sp>
    </p:spTree>
    <p:extLst>
      <p:ext uri="{BB962C8B-B14F-4D97-AF65-F5344CB8AC3E}">
        <p14:creationId xmlns:p14="http://schemas.microsoft.com/office/powerpoint/2010/main" val="28429273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6400" y="1371601"/>
            <a:ext cx="5638800" cy="4754563"/>
          </a:xfrm>
        </p:spPr>
        <p:txBody>
          <a:bodyPr/>
          <a:lstStyle>
            <a:lvl1pPr>
              <a:defRPr sz="20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371601"/>
            <a:ext cx="5638800" cy="4754563"/>
          </a:xfrm>
        </p:spPr>
        <p:txBody>
          <a:bodyPr/>
          <a:lstStyle>
            <a:lvl1pPr>
              <a:defRPr sz="20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Tree>
    <p:extLst>
      <p:ext uri="{BB962C8B-B14F-4D97-AF65-F5344CB8AC3E}">
        <p14:creationId xmlns:p14="http://schemas.microsoft.com/office/powerpoint/2010/main" val="19818648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 with Caption layou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953000" y="1371601"/>
            <a:ext cx="6705600" cy="4754563"/>
          </a:xfrm>
        </p:spPr>
        <p:txBody>
          <a:bodyPr/>
          <a:lstStyle>
            <a:lvl1pPr>
              <a:defRPr sz="2000">
                <a:latin typeface="Calibri" pitchFamily="34" charset="0"/>
              </a:defRPr>
            </a:lvl1pPr>
            <a:lvl2pPr>
              <a:defRPr sz="1800">
                <a:latin typeface="Calibri" pitchFamily="34" charset="0"/>
              </a:defRPr>
            </a:lvl2pPr>
            <a:lvl3pPr>
              <a:buFont typeface="Courier New" pitchFamily="49" charset="0"/>
              <a:buChar char="o"/>
              <a:defRPr sz="1600">
                <a:latin typeface="Calibri" pitchFamily="34" charset="0"/>
              </a:defRPr>
            </a:lvl3pPr>
            <a:lvl4pPr>
              <a:buFont typeface="Wingdings" pitchFamily="2" charset="2"/>
              <a:buChar char="§"/>
              <a:defRPr sz="1400">
                <a:latin typeface="Calibri" pitchFamily="34" charset="0"/>
              </a:defRPr>
            </a:lvl4pPr>
            <a:lvl5pPr>
              <a:defRPr sz="1200">
                <a:latin typeface="Calibri"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
        <p:nvSpPr>
          <p:cNvPr id="7" name="Text Placeholder 3"/>
          <p:cNvSpPr>
            <a:spLocks noGrp="1"/>
          </p:cNvSpPr>
          <p:nvPr>
            <p:ph type="body" sz="half" idx="11"/>
          </p:nvPr>
        </p:nvSpPr>
        <p:spPr>
          <a:xfrm>
            <a:off x="609601" y="2438401"/>
            <a:ext cx="4011084" cy="3687763"/>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15"/>
          <p:cNvSpPr>
            <a:spLocks noGrp="1"/>
          </p:cNvSpPr>
          <p:nvPr>
            <p:ph type="body" sz="quarter" idx="12" hasCustomPrompt="1"/>
          </p:nvPr>
        </p:nvSpPr>
        <p:spPr>
          <a:xfrm>
            <a:off x="609601" y="1524000"/>
            <a:ext cx="4011084" cy="914401"/>
          </a:xfrm>
        </p:spPr>
        <p:txBody>
          <a:bodyPr anchor="ctr"/>
          <a:lstStyle>
            <a:lvl1pPr marL="0" indent="0" algn="ctr">
              <a:buNone/>
              <a:defRPr sz="2800" b="1"/>
            </a:lvl1pPr>
          </a:lstStyle>
          <a:p>
            <a:pPr lvl="0"/>
            <a:r>
              <a:rPr lang="en-US"/>
              <a:t>Click to edit Master title style</a:t>
            </a:r>
          </a:p>
        </p:txBody>
      </p:sp>
    </p:spTree>
    <p:extLst>
      <p:ext uri="{BB962C8B-B14F-4D97-AF65-F5344CB8AC3E}">
        <p14:creationId xmlns:p14="http://schemas.microsoft.com/office/powerpoint/2010/main" val="7523035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Picture with caption layout">
    <p:spTree>
      <p:nvGrpSpPr>
        <p:cNvPr id="1" name=""/>
        <p:cNvGrpSpPr/>
        <p:nvPr/>
      </p:nvGrpSpPr>
      <p:grpSpPr>
        <a:xfrm>
          <a:off x="0" y="0"/>
          <a:ext cx="0" cy="0"/>
          <a:chOff x="0" y="0"/>
          <a:chExt cx="0" cy="0"/>
        </a:xfrm>
      </p:grpSpPr>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
        <p:nvSpPr>
          <p:cNvPr id="12" name="Picture Placeholder 2"/>
          <p:cNvSpPr>
            <a:spLocks noGrp="1"/>
          </p:cNvSpPr>
          <p:nvPr>
            <p:ph type="pic" idx="1"/>
          </p:nvPr>
        </p:nvSpPr>
        <p:spPr>
          <a:xfrm>
            <a:off x="2387658" y="1376941"/>
            <a:ext cx="7315200" cy="365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13" name="Text Placeholder 3"/>
          <p:cNvSpPr>
            <a:spLocks noGrp="1"/>
          </p:cNvSpPr>
          <p:nvPr>
            <p:ph type="body" sz="half" idx="2"/>
          </p:nvPr>
        </p:nvSpPr>
        <p:spPr>
          <a:xfrm>
            <a:off x="2389717" y="5519738"/>
            <a:ext cx="7315200" cy="804862"/>
          </a:xfrm>
        </p:spPr>
        <p:txBody>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15"/>
          <p:cNvSpPr>
            <a:spLocks noGrp="1"/>
          </p:cNvSpPr>
          <p:nvPr>
            <p:ph type="body" sz="quarter" idx="12" hasCustomPrompt="1"/>
          </p:nvPr>
        </p:nvSpPr>
        <p:spPr>
          <a:xfrm>
            <a:off x="2389717" y="5062537"/>
            <a:ext cx="7315200" cy="475735"/>
          </a:xfrm>
        </p:spPr>
        <p:txBody>
          <a:bodyPr anchor="ctr"/>
          <a:lstStyle>
            <a:lvl1pPr marL="0" indent="0" algn="ctr">
              <a:buNone/>
              <a:defRPr sz="2800" b="1"/>
            </a:lvl1pPr>
          </a:lstStyle>
          <a:p>
            <a:pPr lvl="0"/>
            <a:r>
              <a:rPr lang="en-US"/>
              <a:t>Click to edit Master title style</a:t>
            </a:r>
          </a:p>
        </p:txBody>
      </p:sp>
    </p:spTree>
    <p:extLst>
      <p:ext uri="{BB962C8B-B14F-4D97-AF65-F5344CB8AC3E}">
        <p14:creationId xmlns:p14="http://schemas.microsoft.com/office/powerpoint/2010/main" val="40624540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Title and vertical text">
    <p:spTree>
      <p:nvGrpSpPr>
        <p:cNvPr id="1" name=""/>
        <p:cNvGrpSpPr/>
        <p:nvPr/>
      </p:nvGrpSpPr>
      <p:grpSpPr>
        <a:xfrm>
          <a:off x="0" y="0"/>
          <a:ext cx="0" cy="0"/>
          <a:chOff x="0" y="0"/>
          <a:chExt cx="0" cy="0"/>
        </a:xfrm>
      </p:grpSpPr>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endParaRPr lang="en-US"/>
          </a:p>
        </p:txBody>
      </p:sp>
      <p:sp>
        <p:nvSpPr>
          <p:cNvPr id="10" name="Vertical Text Placeholder 2"/>
          <p:cNvSpPr>
            <a:spLocks noGrp="1"/>
          </p:cNvSpPr>
          <p:nvPr>
            <p:ph type="body" orient="vert" idx="1"/>
          </p:nvPr>
        </p:nvSpPr>
        <p:spPr>
          <a:xfrm>
            <a:off x="711200" y="1524001"/>
            <a:ext cx="10972800" cy="4754563"/>
          </a:xfrm>
        </p:spPr>
        <p:txBody>
          <a:bodyPr vert="eaVert"/>
          <a:lstStyle>
            <a:lvl1pPr>
              <a:defRPr sz="2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43614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1732722" y="-6626"/>
            <a:ext cx="10459278" cy="1311275"/>
          </a:xfrm>
          <a:prstGeom prst="rect">
            <a:avLst/>
          </a:prstGeom>
          <a:solidFill>
            <a:srgbClr val="55709D"/>
          </a:solidFill>
          <a:ln w="9525">
            <a:noFill/>
            <a:miter lim="800000"/>
            <a:headEnd/>
            <a:tailEnd/>
          </a:ln>
          <a:effectLst/>
        </p:spPr>
        <p:txBody>
          <a:bodyPr tIns="320040" bIns="320040" anchor="ctr"/>
          <a:lstStyle/>
          <a:p>
            <a:pPr algn="ctr">
              <a:defRPr/>
            </a:pPr>
            <a:endParaRPr lang="en-US" sz="4400" b="0">
              <a:solidFill>
                <a:schemeClr val="tx2"/>
              </a:solidFill>
            </a:endParaRPr>
          </a:p>
        </p:txBody>
      </p:sp>
      <p:pic>
        <p:nvPicPr>
          <p:cNvPr id="5" name="Picture 9" descr="picture-24.jpg"/>
          <p:cNvPicPr>
            <a:picLocks/>
          </p:cNvPicPr>
          <p:nvPr userDrawn="1"/>
        </p:nvPicPr>
        <p:blipFill>
          <a:blip r:embed="rId2"/>
          <a:srcRect/>
          <a:stretch>
            <a:fillRect/>
          </a:stretch>
        </p:blipFill>
        <p:spPr bwMode="auto">
          <a:xfrm>
            <a:off x="1" y="1"/>
            <a:ext cx="1737360" cy="1306513"/>
          </a:xfrm>
          <a:prstGeom prst="rect">
            <a:avLst/>
          </a:prstGeom>
          <a:noFill/>
          <a:ln w="9525">
            <a:noFill/>
            <a:miter lim="800000"/>
            <a:headEnd/>
            <a:tailEnd/>
          </a:ln>
        </p:spPr>
      </p:pic>
      <p:sp>
        <p:nvSpPr>
          <p:cNvPr id="46082" name="Rectangle 2"/>
          <p:cNvSpPr>
            <a:spLocks noGrp="1" noChangeArrowheads="1"/>
          </p:cNvSpPr>
          <p:nvPr>
            <p:ph type="subTitle" idx="1"/>
          </p:nvPr>
        </p:nvSpPr>
        <p:spPr>
          <a:xfrm>
            <a:off x="1828800" y="3886200"/>
            <a:ext cx="8534400" cy="1447800"/>
          </a:xfrm>
        </p:spPr>
        <p:txBody>
          <a:bodyPr/>
          <a:lstStyle>
            <a:lvl1pPr marL="0" indent="0" algn="ctr">
              <a:buFontTx/>
              <a:buNone/>
              <a:defRPr>
                <a:latin typeface="Calibri" pitchFamily="34" charset="0"/>
              </a:defRPr>
            </a:lvl1pPr>
          </a:lstStyle>
          <a:p>
            <a:r>
              <a:rPr lang="en-US"/>
              <a:t>Click to edit Master subtitle style</a:t>
            </a:r>
          </a:p>
        </p:txBody>
      </p:sp>
      <p:sp>
        <p:nvSpPr>
          <p:cNvPr id="9" name="Rectangle 2"/>
          <p:cNvSpPr>
            <a:spLocks noGrp="1" noChangeArrowheads="1"/>
          </p:cNvSpPr>
          <p:nvPr>
            <p:ph type="ctrTitle" idx="4294967295"/>
          </p:nvPr>
        </p:nvSpPr>
        <p:spPr bwMode="auto">
          <a:xfrm>
            <a:off x="304800" y="2286001"/>
            <a:ext cx="11684000" cy="1470025"/>
          </a:xfrm>
          <a:prstGeom prst="rect">
            <a:avLst/>
          </a:prstGeom>
          <a:noFill/>
          <a:ln>
            <a:miter lim="800000"/>
            <a:headEnd/>
            <a:tailEnd/>
          </a:ln>
        </p:spPr>
        <p:txBody>
          <a:bodyPr/>
          <a:lstStyle/>
          <a:p>
            <a:r>
              <a:rPr lang="en-US"/>
              <a:t>Click to edit Master title style</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6096000"/>
            <a:ext cx="1094232" cy="490728"/>
          </a:xfrm>
          <a:prstGeom prst="rect">
            <a:avLst/>
          </a:prstGeom>
        </p:spPr>
      </p:pic>
    </p:spTree>
    <p:extLst>
      <p:ext uri="{BB962C8B-B14F-4D97-AF65-F5344CB8AC3E}">
        <p14:creationId xmlns:p14="http://schemas.microsoft.com/office/powerpoint/2010/main" val="39162486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8"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5" name="Rectangle 6"/>
          <p:cNvSpPr>
            <a:spLocks noGrp="1" noChangeArrowheads="1"/>
          </p:cNvSpPr>
          <p:nvPr>
            <p:ph type="sldNum" sz="quarter" idx="10"/>
          </p:nvPr>
        </p:nvSpPr>
        <p:spPr>
          <a:ln/>
        </p:spPr>
        <p:txBody>
          <a:bodyPr/>
          <a:lstStyle>
            <a:lvl1pPr>
              <a:defRPr/>
            </a:lvl1pPr>
          </a:lstStyle>
          <a:p>
            <a:pPr>
              <a:defRPr/>
            </a:pPr>
            <a:fld id="{D0A1D546-983A-4DD0-9E0E-6408D2218D91}" type="slidenum">
              <a:rPr lang="en-US" smtClean="0"/>
              <a:pPr>
                <a:defRPr/>
              </a:pPr>
              <a:t>‹#›</a:t>
            </a:fld>
            <a:endParaRPr lang="en-US"/>
          </a:p>
        </p:txBody>
      </p:sp>
      <p:sp>
        <p:nvSpPr>
          <p:cNvPr id="10" name="Vertical Text Placeholder 2"/>
          <p:cNvSpPr>
            <a:spLocks noGrp="1"/>
          </p:cNvSpPr>
          <p:nvPr>
            <p:ph type="body" orient="vert" idx="1"/>
          </p:nvPr>
        </p:nvSpPr>
        <p:spPr>
          <a:xfrm>
            <a:off x="711200" y="1524001"/>
            <a:ext cx="10972800" cy="4754563"/>
          </a:xfrm>
        </p:spPr>
        <p:txBody>
          <a:bodyPr vert="eaVert"/>
          <a:lstStyle>
            <a:lvl1pPr>
              <a:defRPr sz="2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10610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660D4-2FB3-6A30-08AC-D1D140E9CA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C95266-EC8B-DCC0-D479-28A1D1210A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8369A6-2DE9-352C-2DE5-6479FF8C8ED9}"/>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C5B16608-6663-9213-62E4-D93A0714CB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9EF113-193C-790D-0542-6EB6886D9E43}"/>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20393741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E71AD-9C93-0C7F-81D3-54A59C5305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4844B2-BFB0-2D1E-A63B-5CD7860F8B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2D91E-922B-5D5D-E665-7E824F8CBB87}"/>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56DDD58E-0FD1-4E99-0B27-B4926536A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859E50-0EF0-3C44-49D1-8B2895AE5077}"/>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8181043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32978-FEB3-B829-59D6-BF0165FDE0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E8E960-F279-680F-A612-A50D6F2919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E559E3-3867-5C69-1E72-B349194F38FC}"/>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801C4D56-1721-1E0C-40F8-F74B824996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7093A6-BCCF-A13A-45B2-5757A916CC8F}"/>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4813861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8D68-D440-479D-0366-E839CFCC27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1DAD5C-6A38-4B7E-296C-A3CA24A4DC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91A2D7-BEDB-0A43-860A-9990224166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AEDA64-9C7E-94F5-8555-96510FCFCECC}"/>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6" name="Footer Placeholder 5">
            <a:extLst>
              <a:ext uri="{FF2B5EF4-FFF2-40B4-BE49-F238E27FC236}">
                <a16:creationId xmlns:a16="http://schemas.microsoft.com/office/drawing/2014/main" id="{D756B2F6-5B2F-35E9-C0F0-EF4BA55976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E4427E-DBDE-D18D-9CEE-F61B05334F20}"/>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1484458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E6C7-3840-C3A1-5149-10C6948AFC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B0149A-A150-7825-8BF8-45C17E46B5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CD902C-1BE4-A7BB-3D46-9A2D1167A7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C8B80C-F4E6-C740-80A5-78C044F5D1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3B1C7D-0680-4225-CD5C-C906AEACE2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3264173-74FD-FCE1-BCD7-9A9D834722FE}"/>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8" name="Footer Placeholder 7">
            <a:extLst>
              <a:ext uri="{FF2B5EF4-FFF2-40B4-BE49-F238E27FC236}">
                <a16:creationId xmlns:a16="http://schemas.microsoft.com/office/drawing/2014/main" id="{2C2134EC-C8F6-4F27-CC6E-E142C85EF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C0B0EA-3645-3949-E1C7-0E0247222151}"/>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26567369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B5B6-0904-F6AB-6BDD-1D0F0F8D38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5E35F0-56AB-A7D6-EE27-2608DEE6AE8B}"/>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4" name="Footer Placeholder 3">
            <a:extLst>
              <a:ext uri="{FF2B5EF4-FFF2-40B4-BE49-F238E27FC236}">
                <a16:creationId xmlns:a16="http://schemas.microsoft.com/office/drawing/2014/main" id="{D69B85B6-4CA4-B366-1696-6F83C47C4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0ED57F-A374-E56E-38A9-20748F195DCF}"/>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10208232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18E39E-208D-F038-C6A8-E1F527B88039}"/>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3" name="Footer Placeholder 2">
            <a:extLst>
              <a:ext uri="{FF2B5EF4-FFF2-40B4-BE49-F238E27FC236}">
                <a16:creationId xmlns:a16="http://schemas.microsoft.com/office/drawing/2014/main" id="{2F75EEFA-EACD-1555-D9D3-44404B7C93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28E896-FC7C-3E2E-E8EC-BA1471168FE2}"/>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30769757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9CC0F-0FC5-E76E-5ABF-A022CB8B1B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AEB338-0D16-B603-9AE0-9FBEB1023E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3BB346-7A58-2EC5-2395-6C316AA500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7A6BD3-A754-7F9E-5C8F-ADFC6CC3BB56}"/>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6" name="Footer Placeholder 5">
            <a:extLst>
              <a:ext uri="{FF2B5EF4-FFF2-40B4-BE49-F238E27FC236}">
                <a16:creationId xmlns:a16="http://schemas.microsoft.com/office/drawing/2014/main" id="{FC3253C3-BD0A-B8A2-F81C-1A9E8CF726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F8CDE9-3786-6490-986A-326FD1B7A7D5}"/>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28820949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76A66-8348-0FE8-5773-963513BD7F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A3EF5F-F5F6-A978-9708-7074095DAE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24B6A2-50CD-90AE-AC93-5177AC78B6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39C070-2C22-FF85-61F8-61A3BED7D50D}"/>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6" name="Footer Placeholder 5">
            <a:extLst>
              <a:ext uri="{FF2B5EF4-FFF2-40B4-BE49-F238E27FC236}">
                <a16:creationId xmlns:a16="http://schemas.microsoft.com/office/drawing/2014/main" id="{E43C7BDA-583B-EA6C-CA9A-EC6E8B971B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AD7C57-AE02-E639-4B2D-646AE901A2D0}"/>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23334315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2AD3-7A9E-F5EE-E681-7D70D328BF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28C142-30DF-E994-E5CF-CA58EF850F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7C0895-F587-A745-D404-E9C8BD69430C}"/>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EAA9E190-DCA4-5367-B9AD-082442C64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D3B76-6549-406A-E949-A239E590098C}"/>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15355820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26446A-BC33-F1B7-CDF8-D748BED73D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0DF6DD-05B0-D8B6-61D3-822BD1130D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52878A-7E5A-9197-3A94-CA499C9D2F4A}"/>
              </a:ext>
            </a:extLst>
          </p:cNvPr>
          <p:cNvSpPr>
            <a:spLocks noGrp="1"/>
          </p:cNvSpPr>
          <p:nvPr>
            <p:ph type="dt" sz="half" idx="10"/>
          </p:nvPr>
        </p:nvSpPr>
        <p:spPr/>
        <p:txBody>
          <a:body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D621866E-A865-2C2B-D89A-1360228B1D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292103-9CB0-88D9-71F9-649BF702A9E5}"/>
              </a:ext>
            </a:extLst>
          </p:cNvPr>
          <p:cNvSpPr>
            <a:spLocks noGrp="1"/>
          </p:cNvSpPr>
          <p:nvPr>
            <p:ph type="sldNum" sz="quarter" idx="12"/>
          </p:nvPr>
        </p:nvSpPr>
        <p:spPr/>
        <p:txBody>
          <a:bodyPr/>
          <a:lstStyle/>
          <a:p>
            <a:fld id="{4B3D39FD-6631-4D38-A391-F5145C3B8F81}" type="slidenum">
              <a:rPr lang="en-US" smtClean="0"/>
              <a:t>‹#›</a:t>
            </a:fld>
            <a:endParaRPr lang="en-US"/>
          </a:p>
        </p:txBody>
      </p:sp>
    </p:spTree>
    <p:extLst>
      <p:ext uri="{BB962C8B-B14F-4D97-AF65-F5344CB8AC3E}">
        <p14:creationId xmlns:p14="http://schemas.microsoft.com/office/powerpoint/2010/main" val="37480866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5" name="Rectangle 4" hidden="1"/>
          <p:cNvSpPr/>
          <p:nvPr>
            <p:custDataLst>
              <p:tags r:id="rId1"/>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4" name="Text Placeholder 3"/>
          <p:cNvSpPr>
            <a:spLocks noGrp="1"/>
          </p:cNvSpPr>
          <p:nvPr>
            <p:ph type="body" sz="quarter" idx="10"/>
          </p:nvPr>
        </p:nvSpPr>
        <p:spPr>
          <a:xfrm>
            <a:off x="812800" y="1143001"/>
            <a:ext cx="10566400" cy="1200329"/>
          </a:xfrm>
        </p:spPr>
        <p:txBody>
          <a:bodyPr wrap="square"/>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hidden="1">
            <a:extLst>
              <a:ext uri="{FF2B5EF4-FFF2-40B4-BE49-F238E27FC236}">
                <a16:creationId xmlns:a16="http://schemas.microsoft.com/office/drawing/2014/main" id="{FB97E79A-AE11-41CF-9487-B170F0D2AA74}"/>
              </a:ext>
            </a:extLst>
          </p:cNvPr>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pic>
        <p:nvPicPr>
          <p:cNvPr id="3075" name="Picture 3">
            <a:extLst>
              <a:ext uri="{FF2B5EF4-FFF2-40B4-BE49-F238E27FC236}">
                <a16:creationId xmlns:a16="http://schemas.microsoft.com/office/drawing/2014/main" id="{026D7210-B2CF-07DD-4B1D-A18BD4F67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7850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16_Title Only">
    <p:spTree>
      <p:nvGrpSpPr>
        <p:cNvPr id="1" name=""/>
        <p:cNvGrpSpPr/>
        <p:nvPr/>
      </p:nvGrpSpPr>
      <p:grpSpPr>
        <a:xfrm>
          <a:off x="0" y="0"/>
          <a:ext cx="0" cy="0"/>
          <a:chOff x="0" y="0"/>
          <a:chExt cx="0" cy="0"/>
        </a:xfrm>
      </p:grpSpPr>
      <p:sp>
        <p:nvSpPr>
          <p:cNvPr id="2" name="McK 2. Slide Title"/>
          <p:cNvSpPr>
            <a:spLocks noGrp="1"/>
          </p:cNvSpPr>
          <p:nvPr>
            <p:ph type="title"/>
          </p:nvPr>
        </p:nvSpPr>
        <p:spPr/>
        <p:txBody>
          <a:bodyPr vert="horz"/>
          <a:lstStyle/>
          <a:p>
            <a:r>
              <a:rPr lang="en-US"/>
              <a:t>Click to edit Master title style</a:t>
            </a:r>
          </a:p>
        </p:txBody>
      </p:sp>
      <p:pic>
        <p:nvPicPr>
          <p:cNvPr id="17411" name="Picture 3">
            <a:extLst>
              <a:ext uri="{FF2B5EF4-FFF2-40B4-BE49-F238E27FC236}">
                <a16:creationId xmlns:a16="http://schemas.microsoft.com/office/drawing/2014/main" id="{D5862515-D16E-8270-DC58-CA39CFE288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2444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cSld name="Blue Boxes">
    <p:spTree>
      <p:nvGrpSpPr>
        <p:cNvPr id="1" name=""/>
        <p:cNvGrpSpPr/>
        <p:nvPr/>
      </p:nvGrpSpPr>
      <p:grpSpPr>
        <a:xfrm>
          <a:off x="0" y="0"/>
          <a:ext cx="0" cy="0"/>
          <a:chOff x="0" y="0"/>
          <a:chExt cx="0" cy="0"/>
        </a:xfrm>
      </p:grpSpPr>
      <p:sp>
        <p:nvSpPr>
          <p:cNvPr id="5" name="Rectangle 4" hidden="1"/>
          <p:cNvSpPr/>
          <p:nvPr>
            <p:custDataLst>
              <p:tags r:id="rId1"/>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a:xfrm>
            <a:off x="231648" y="237744"/>
            <a:ext cx="11655552" cy="292388"/>
          </a:xfrm>
        </p:spPr>
        <p:txBody>
          <a:bodyPr vert="horz"/>
          <a:lstStyle/>
          <a:p>
            <a:r>
              <a:rPr lang="en-US"/>
              <a:t>Click to edit Master title style</a:t>
            </a:r>
          </a:p>
        </p:txBody>
      </p:sp>
      <p:sp>
        <p:nvSpPr>
          <p:cNvPr id="21" name="Text Placeholder 5"/>
          <p:cNvSpPr>
            <a:spLocks noGrp="1"/>
          </p:cNvSpPr>
          <p:nvPr>
            <p:ph type="body" sz="quarter" idx="10" hasCustomPrompt="1"/>
          </p:nvPr>
        </p:nvSpPr>
        <p:spPr>
          <a:xfrm>
            <a:off x="304800" y="1371600"/>
            <a:ext cx="231648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304800" y="2565400"/>
            <a:ext cx="231648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304800" y="3759200"/>
            <a:ext cx="231648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304800" y="4953000"/>
            <a:ext cx="231648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3048000" y="944434"/>
            <a:ext cx="1009251" cy="307777"/>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6248400" y="944434"/>
            <a:ext cx="1009251" cy="307777"/>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9448800" y="944434"/>
            <a:ext cx="1009251" cy="307777"/>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3454400" y="1752601"/>
            <a:ext cx="3869008" cy="1169551"/>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hidden="1">
            <a:extLst>
              <a:ext uri="{FF2B5EF4-FFF2-40B4-BE49-F238E27FC236}">
                <a16:creationId xmlns:a16="http://schemas.microsoft.com/office/drawing/2014/main" id="{1780D01B-6581-4B4B-8BDF-3D053BA22367}"/>
              </a:ext>
            </a:extLst>
          </p:cNvPr>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pic>
        <p:nvPicPr>
          <p:cNvPr id="6147" name="Picture 3">
            <a:extLst>
              <a:ext uri="{FF2B5EF4-FFF2-40B4-BE49-F238E27FC236}">
                <a16:creationId xmlns:a16="http://schemas.microsoft.com/office/drawing/2014/main" id="{49ADD5CF-41D3-97B6-4BE4-FF773019A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09340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omparative 04">
  <p:cSld name="Comparative 04">
    <p:spTree>
      <p:nvGrpSpPr>
        <p:cNvPr id="1" name="Shape 123"/>
        <p:cNvGrpSpPr/>
        <p:nvPr/>
      </p:nvGrpSpPr>
      <p:grpSpPr>
        <a:xfrm>
          <a:off x="0" y="0"/>
          <a:ext cx="0" cy="0"/>
          <a:chOff x="0" y="0"/>
          <a:chExt cx="0" cy="0"/>
        </a:xfrm>
      </p:grpSpPr>
      <p:sp>
        <p:nvSpPr>
          <p:cNvPr id="124" name="Google Shape;124;p47"/>
          <p:cNvSpPr txBox="1">
            <a:spLocks noGrp="1"/>
          </p:cNvSpPr>
          <p:nvPr>
            <p:ph type="ctrTitle"/>
          </p:nvPr>
        </p:nvSpPr>
        <p:spPr>
          <a:xfrm>
            <a:off x="550460" y="540375"/>
            <a:ext cx="11267562" cy="555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rgbClr val="5F5F5F"/>
              </a:buClr>
              <a:buSzPts val="4000"/>
              <a:buFont typeface="Arial"/>
              <a:buNone/>
              <a:defRPr sz="4000" b="1">
                <a:solidFill>
                  <a:srgbClr val="5F5F5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47"/>
          <p:cNvSpPr/>
          <p:nvPr/>
        </p:nvSpPr>
        <p:spPr>
          <a:xfrm>
            <a:off x="-966" y="1964602"/>
            <a:ext cx="12192000" cy="489339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26" name="Google Shape;126;p47" descr="Diagram, engineering drawing&#10;&#10;Description automatically generated"/>
          <p:cNvPicPr preferRelativeResize="0"/>
          <p:nvPr/>
        </p:nvPicPr>
        <p:blipFill rotWithShape="1">
          <a:blip r:embed="rId2">
            <a:alphaModFix/>
          </a:blip>
          <a:srcRect l="22477" r="25302" b="37561"/>
          <a:stretch/>
        </p:blipFill>
        <p:spPr>
          <a:xfrm rot="5400000">
            <a:off x="-1397907" y="3131201"/>
            <a:ext cx="5124703" cy="2328898"/>
          </a:xfrm>
          <a:prstGeom prst="rect">
            <a:avLst/>
          </a:prstGeom>
          <a:noFill/>
          <a:ln>
            <a:noFill/>
          </a:ln>
        </p:spPr>
      </p:pic>
      <p:pic>
        <p:nvPicPr>
          <p:cNvPr id="127" name="Google Shape;127;p47"/>
          <p:cNvPicPr preferRelativeResize="0"/>
          <p:nvPr/>
        </p:nvPicPr>
        <p:blipFill rotWithShape="1">
          <a:blip r:embed="rId3">
            <a:alphaModFix/>
          </a:blip>
          <a:srcRect/>
          <a:stretch/>
        </p:blipFill>
        <p:spPr>
          <a:xfrm>
            <a:off x="10847849" y="6146062"/>
            <a:ext cx="970173" cy="489457"/>
          </a:xfrm>
          <a:prstGeom prst="rect">
            <a:avLst/>
          </a:prstGeom>
          <a:noFill/>
          <a:ln>
            <a:noFill/>
          </a:ln>
        </p:spPr>
      </p:pic>
      <p:sp>
        <p:nvSpPr>
          <p:cNvPr id="128" name="Google Shape;128;p47"/>
          <p:cNvSpPr/>
          <p:nvPr/>
        </p:nvSpPr>
        <p:spPr>
          <a:xfrm>
            <a:off x="537848" y="279933"/>
            <a:ext cx="932767" cy="93345"/>
          </a:xfrm>
          <a:prstGeom prst="rect">
            <a:avLst/>
          </a:prstGeom>
          <a:solidFill>
            <a:srgbClr val="FFB8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0758000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oxes 02">
  <p:cSld name="Boxes 02">
    <p:spTree>
      <p:nvGrpSpPr>
        <p:cNvPr id="1" name="Shape 137"/>
        <p:cNvGrpSpPr/>
        <p:nvPr/>
      </p:nvGrpSpPr>
      <p:grpSpPr>
        <a:xfrm>
          <a:off x="0" y="0"/>
          <a:ext cx="0" cy="0"/>
          <a:chOff x="0" y="0"/>
          <a:chExt cx="0" cy="0"/>
        </a:xfrm>
      </p:grpSpPr>
      <p:sp>
        <p:nvSpPr>
          <p:cNvPr id="138" name="Google Shape;138;g396b8c690db_0_99"/>
          <p:cNvSpPr/>
          <p:nvPr/>
        </p:nvSpPr>
        <p:spPr>
          <a:xfrm>
            <a:off x="537848" y="279933"/>
            <a:ext cx="932700" cy="93300"/>
          </a:xfrm>
          <a:prstGeom prst="rect">
            <a:avLst/>
          </a:prstGeom>
          <a:solidFill>
            <a:srgbClr val="FFB8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9" name="Google Shape;139;g396b8c690db_0_99"/>
          <p:cNvSpPr txBox="1">
            <a:spLocks noGrp="1"/>
          </p:cNvSpPr>
          <p:nvPr>
            <p:ph type="ctrTitle"/>
          </p:nvPr>
        </p:nvSpPr>
        <p:spPr>
          <a:xfrm>
            <a:off x="434557" y="513053"/>
            <a:ext cx="8434500" cy="6546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5F5F5F"/>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0" name="Google Shape;140;g396b8c690db_0_99" descr="A black background with white lines&#10;&#10;Description automatically generated"/>
          <p:cNvPicPr preferRelativeResize="0"/>
          <p:nvPr/>
        </p:nvPicPr>
        <p:blipFill rotWithShape="1">
          <a:blip r:embed="rId2">
            <a:alphaModFix/>
          </a:blip>
          <a:srcRect/>
          <a:stretch/>
        </p:blipFill>
        <p:spPr>
          <a:xfrm rot="10800000" flipH="1">
            <a:off x="6101731" y="-1"/>
            <a:ext cx="6090269" cy="1520982"/>
          </a:xfrm>
          <a:prstGeom prst="rect">
            <a:avLst/>
          </a:prstGeom>
          <a:noFill/>
          <a:ln>
            <a:noFill/>
          </a:ln>
        </p:spPr>
      </p:pic>
    </p:spTree>
    <p:extLst>
      <p:ext uri="{BB962C8B-B14F-4D97-AF65-F5344CB8AC3E}">
        <p14:creationId xmlns:p14="http://schemas.microsoft.com/office/powerpoint/2010/main" val="362752082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Divider 01">
  <p:cSld name="Divider 01">
    <p:spTree>
      <p:nvGrpSpPr>
        <p:cNvPr id="1" name="Shape 37"/>
        <p:cNvGrpSpPr/>
        <p:nvPr/>
      </p:nvGrpSpPr>
      <p:grpSpPr>
        <a:xfrm>
          <a:off x="0" y="0"/>
          <a:ext cx="0" cy="0"/>
          <a:chOff x="0" y="0"/>
          <a:chExt cx="0" cy="0"/>
        </a:xfrm>
      </p:grpSpPr>
      <p:sp>
        <p:nvSpPr>
          <p:cNvPr id="38" name="Google Shape;38;g3965f92f3f8_2_591"/>
          <p:cNvSpPr/>
          <p:nvPr/>
        </p:nvSpPr>
        <p:spPr>
          <a:xfrm>
            <a:off x="1082040" y="0"/>
            <a:ext cx="11109900" cy="6858000"/>
          </a:xfrm>
          <a:prstGeom prst="rect">
            <a:avLst/>
          </a:prstGeom>
          <a:solidFill>
            <a:srgbClr val="A5A5A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9" name="Google Shape;39;g3965f92f3f8_2_591"/>
          <p:cNvSpPr/>
          <p:nvPr/>
        </p:nvSpPr>
        <p:spPr>
          <a:xfrm>
            <a:off x="-1" y="0"/>
            <a:ext cx="1188300" cy="68580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0" name="Google Shape;40;g3965f92f3f8_2_591" descr="Diagram, engineering drawing&#10;&#10;Description automatically generated"/>
          <p:cNvPicPr preferRelativeResize="0"/>
          <p:nvPr/>
        </p:nvPicPr>
        <p:blipFill rotWithShape="1">
          <a:blip r:embed="rId2">
            <a:alphaModFix/>
          </a:blip>
          <a:srcRect l="-8425" t="-5141"/>
          <a:stretch/>
        </p:blipFill>
        <p:spPr>
          <a:xfrm>
            <a:off x="-100200" y="3916199"/>
            <a:ext cx="1288520" cy="2941801"/>
          </a:xfrm>
          <a:prstGeom prst="rect">
            <a:avLst/>
          </a:prstGeom>
          <a:noFill/>
          <a:ln>
            <a:noFill/>
          </a:ln>
        </p:spPr>
      </p:pic>
      <p:sp>
        <p:nvSpPr>
          <p:cNvPr id="41" name="Google Shape;41;g3965f92f3f8_2_591"/>
          <p:cNvSpPr/>
          <p:nvPr/>
        </p:nvSpPr>
        <p:spPr>
          <a:xfrm rot="-5400000">
            <a:off x="765754" y="2402701"/>
            <a:ext cx="674400" cy="177600"/>
          </a:xfrm>
          <a:prstGeom prst="rect">
            <a:avLst/>
          </a:prstGeom>
          <a:solidFill>
            <a:srgbClr val="FFB8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2" name="Google Shape;42;g3965f92f3f8_2_591"/>
          <p:cNvSpPr txBox="1">
            <a:spLocks noGrp="1"/>
          </p:cNvSpPr>
          <p:nvPr>
            <p:ph type="ctrTitle"/>
          </p:nvPr>
        </p:nvSpPr>
        <p:spPr>
          <a:xfrm>
            <a:off x="1762125" y="2076363"/>
            <a:ext cx="7372500" cy="23877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1900652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Blank 03">
  <p:cSld name="Blank 03">
    <p:spTree>
      <p:nvGrpSpPr>
        <p:cNvPr id="1" name="Shape 58"/>
        <p:cNvGrpSpPr/>
        <p:nvPr/>
      </p:nvGrpSpPr>
      <p:grpSpPr>
        <a:xfrm>
          <a:off x="0" y="0"/>
          <a:ext cx="0" cy="0"/>
          <a:chOff x="0" y="0"/>
          <a:chExt cx="0" cy="0"/>
        </a:xfrm>
      </p:grpSpPr>
      <p:pic>
        <p:nvPicPr>
          <p:cNvPr id="59" name="Google Shape;59;g3965f92f3f8_2_612"/>
          <p:cNvPicPr preferRelativeResize="0"/>
          <p:nvPr/>
        </p:nvPicPr>
        <p:blipFill rotWithShape="1">
          <a:blip r:embed="rId2">
            <a:alphaModFix/>
          </a:blip>
          <a:srcRect/>
          <a:stretch/>
        </p:blipFill>
        <p:spPr>
          <a:xfrm>
            <a:off x="10847849" y="6146062"/>
            <a:ext cx="970173" cy="489457"/>
          </a:xfrm>
          <a:prstGeom prst="rect">
            <a:avLst/>
          </a:prstGeom>
          <a:noFill/>
          <a:ln>
            <a:noFill/>
          </a:ln>
        </p:spPr>
      </p:pic>
      <p:sp>
        <p:nvSpPr>
          <p:cNvPr id="60" name="Google Shape;60;g3965f92f3f8_2_612"/>
          <p:cNvSpPr/>
          <p:nvPr/>
        </p:nvSpPr>
        <p:spPr>
          <a:xfrm>
            <a:off x="537848" y="279933"/>
            <a:ext cx="932700" cy="93300"/>
          </a:xfrm>
          <a:prstGeom prst="rect">
            <a:avLst/>
          </a:prstGeom>
          <a:solidFill>
            <a:srgbClr val="FFB8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813554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Separator_1">
  <p:cSld name="Separator_1">
    <p:spTree>
      <p:nvGrpSpPr>
        <p:cNvPr id="1" name="Shape 54"/>
        <p:cNvGrpSpPr/>
        <p:nvPr/>
      </p:nvGrpSpPr>
      <p:grpSpPr>
        <a:xfrm>
          <a:off x="0" y="0"/>
          <a:ext cx="0" cy="0"/>
          <a:chOff x="0" y="0"/>
          <a:chExt cx="0" cy="0"/>
        </a:xfrm>
      </p:grpSpPr>
      <p:sp>
        <p:nvSpPr>
          <p:cNvPr id="55" name="Google Shape;55;g3965f92f3f8_2_608"/>
          <p:cNvSpPr txBox="1">
            <a:spLocks noGrp="1"/>
          </p:cNvSpPr>
          <p:nvPr>
            <p:ph type="ctrTitle"/>
          </p:nvPr>
        </p:nvSpPr>
        <p:spPr>
          <a:xfrm>
            <a:off x="1862707" y="2051340"/>
            <a:ext cx="4233300" cy="2510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00168F"/>
              </a:buClr>
              <a:buSzPts val="6000"/>
              <a:buFont typeface="Helvetica Neue"/>
              <a:buNone/>
              <a:defRPr sz="6000" b="1">
                <a:solidFill>
                  <a:srgbClr val="00168F"/>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g3965f92f3f8_2_608"/>
          <p:cNvSpPr/>
          <p:nvPr/>
        </p:nvSpPr>
        <p:spPr>
          <a:xfrm>
            <a:off x="-1" y="0"/>
            <a:ext cx="1188300" cy="6858000"/>
          </a:xfrm>
          <a:prstGeom prst="rect">
            <a:avLst/>
          </a:prstGeom>
          <a:solidFill>
            <a:srgbClr val="00168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57" name="Google Shape;57;g3965f92f3f8_2_608"/>
          <p:cNvPicPr preferRelativeResize="0"/>
          <p:nvPr/>
        </p:nvPicPr>
        <p:blipFill rotWithShape="1">
          <a:blip r:embed="rId2">
            <a:alphaModFix/>
          </a:blip>
          <a:srcRect/>
          <a:stretch/>
        </p:blipFill>
        <p:spPr>
          <a:xfrm>
            <a:off x="111559" y="405233"/>
            <a:ext cx="965200" cy="486370"/>
          </a:xfrm>
          <a:prstGeom prst="rect">
            <a:avLst/>
          </a:prstGeom>
          <a:noFill/>
          <a:ln>
            <a:noFill/>
          </a:ln>
        </p:spPr>
      </p:pic>
    </p:spTree>
    <p:extLst>
      <p:ext uri="{BB962C8B-B14F-4D97-AF65-F5344CB8AC3E}">
        <p14:creationId xmlns:p14="http://schemas.microsoft.com/office/powerpoint/2010/main" val="33046401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2" name="Graphic 41">
            <a:extLst>
              <a:ext uri="{FF2B5EF4-FFF2-40B4-BE49-F238E27FC236}">
                <a16:creationId xmlns:a16="http://schemas.microsoft.com/office/drawing/2014/main" id="{5999553A-CAF8-4B46-8B69-C1DED98298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9779" y="4292877"/>
            <a:ext cx="11112442" cy="886968"/>
          </a:xfrm>
          <a:prstGeom prst="rect">
            <a:avLst/>
          </a:prstGeom>
        </p:spPr>
      </p:pic>
      <p:sp>
        <p:nvSpPr>
          <p:cNvPr id="20" name="Rectangle 19">
            <a:extLst>
              <a:ext uri="{FF2B5EF4-FFF2-40B4-BE49-F238E27FC236}">
                <a16:creationId xmlns:a16="http://schemas.microsoft.com/office/drawing/2014/main" id="{BB0C1002-EDED-47C7-BBA2-0EBFE1FC14DB}"/>
              </a:ext>
            </a:extLst>
          </p:cNvPr>
          <p:cNvSpPr/>
          <p:nvPr userDrawn="1"/>
        </p:nvSpPr>
        <p:spPr>
          <a:xfrm>
            <a:off x="6382512" y="4736362"/>
            <a:ext cx="1709928" cy="21305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Rectangle 18">
            <a:extLst>
              <a:ext uri="{FF2B5EF4-FFF2-40B4-BE49-F238E27FC236}">
                <a16:creationId xmlns:a16="http://schemas.microsoft.com/office/drawing/2014/main" id="{2761FF7F-8841-44E5-9A7F-42D7389C7783}"/>
              </a:ext>
            </a:extLst>
          </p:cNvPr>
          <p:cNvSpPr/>
          <p:nvPr userDrawn="1"/>
        </p:nvSpPr>
        <p:spPr>
          <a:xfrm>
            <a:off x="8659367" y="4736362"/>
            <a:ext cx="1709928" cy="21305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6">
            <a:extLst>
              <a:ext uri="{FF2B5EF4-FFF2-40B4-BE49-F238E27FC236}">
                <a16:creationId xmlns:a16="http://schemas.microsoft.com/office/drawing/2014/main" id="{2B4049FD-E1B8-46F0-9261-1D12DC233166}"/>
              </a:ext>
            </a:extLst>
          </p:cNvPr>
          <p:cNvSpPr/>
          <p:nvPr userDrawn="1"/>
        </p:nvSpPr>
        <p:spPr>
          <a:xfrm>
            <a:off x="1828800" y="4736362"/>
            <a:ext cx="1709928" cy="21305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lumMod val="75000"/>
                  <a:lumOff val="25000"/>
                </a:schemeClr>
              </a:solidFill>
            </a:endParaRPr>
          </a:p>
        </p:txBody>
      </p:sp>
      <p:sp>
        <p:nvSpPr>
          <p:cNvPr id="21" name="Rectangle 20">
            <a:extLst>
              <a:ext uri="{FF2B5EF4-FFF2-40B4-BE49-F238E27FC236}">
                <a16:creationId xmlns:a16="http://schemas.microsoft.com/office/drawing/2014/main" id="{3D8E1F2E-68BD-42F8-B40C-38178837E627}"/>
              </a:ext>
            </a:extLst>
          </p:cNvPr>
          <p:cNvSpPr/>
          <p:nvPr userDrawn="1"/>
        </p:nvSpPr>
        <p:spPr>
          <a:xfrm>
            <a:off x="4105656" y="4736362"/>
            <a:ext cx="1709928" cy="21305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a:extLst>
              <a:ext uri="{FF2B5EF4-FFF2-40B4-BE49-F238E27FC236}">
                <a16:creationId xmlns:a16="http://schemas.microsoft.com/office/drawing/2014/main" id="{6574FE88-C8D9-446D-9CCF-05BB3D62C867}"/>
              </a:ext>
            </a:extLst>
          </p:cNvPr>
          <p:cNvSpPr>
            <a:spLocks noGrp="1"/>
          </p:cNvSpPr>
          <p:nvPr>
            <p:ph type="title" hasCustomPrompt="1"/>
          </p:nvPr>
        </p:nvSpPr>
        <p:spPr>
          <a:xfrm>
            <a:off x="1686791" y="374068"/>
            <a:ext cx="8818418" cy="469116"/>
          </a:xfrm>
        </p:spPr>
        <p:txBody>
          <a:bodyPr lIns="0" tIns="0" rIns="0" bIns="0"/>
          <a:lstStyle>
            <a:lvl1pPr algn="ctr">
              <a:defRPr>
                <a:solidFill>
                  <a:schemeClr val="tx1"/>
                </a:solidFill>
              </a:defRPr>
            </a:lvl1pPr>
          </a:lstStyle>
          <a:p>
            <a:r>
              <a:rPr lang="en-US"/>
              <a:t>CLICK TO EDIT MASTER TITLE STYLE</a:t>
            </a:r>
            <a:endParaRPr lang="ru-RU"/>
          </a:p>
        </p:txBody>
      </p:sp>
      <p:sp>
        <p:nvSpPr>
          <p:cNvPr id="10" name="Text Placeholder 9">
            <a:extLst>
              <a:ext uri="{FF2B5EF4-FFF2-40B4-BE49-F238E27FC236}">
                <a16:creationId xmlns:a16="http://schemas.microsoft.com/office/drawing/2014/main" id="{72585CCA-7E8D-4801-BD69-EE6074D6F70D}"/>
              </a:ext>
            </a:extLst>
          </p:cNvPr>
          <p:cNvSpPr>
            <a:spLocks noGrp="1"/>
          </p:cNvSpPr>
          <p:nvPr>
            <p:ph type="body" sz="quarter" idx="14"/>
          </p:nvPr>
        </p:nvSpPr>
        <p:spPr>
          <a:xfrm>
            <a:off x="1687513" y="899824"/>
            <a:ext cx="8816975" cy="337380"/>
          </a:xfrm>
        </p:spPr>
        <p:txBody>
          <a:bodyPr lIns="0" tIns="0" rIns="0" bIns="0">
            <a:normAutofit/>
          </a:bodyPr>
          <a:lstStyle>
            <a:lvl1pPr marL="0" indent="0" algn="ctr">
              <a:buNone/>
              <a:defRPr sz="2000">
                <a:solidFill>
                  <a:schemeClr val="tx1"/>
                </a:solidFill>
              </a:defRPr>
            </a:lvl1pPr>
          </a:lstStyle>
          <a:p>
            <a:pPr lvl="0"/>
            <a:r>
              <a:rPr lang="en-US"/>
              <a:t>Click to edit Master text styles</a:t>
            </a:r>
          </a:p>
        </p:txBody>
      </p:sp>
      <p:cxnSp>
        <p:nvCxnSpPr>
          <p:cNvPr id="36" name="Straight Connector 35">
            <a:extLst>
              <a:ext uri="{FF2B5EF4-FFF2-40B4-BE49-F238E27FC236}">
                <a16:creationId xmlns:a16="http://schemas.microsoft.com/office/drawing/2014/main" id="{7151A24C-5AE7-4C88-A756-96BF7217B67D}"/>
              </a:ext>
            </a:extLst>
          </p:cNvPr>
          <p:cNvCxnSpPr/>
          <p:nvPr userDrawn="1"/>
        </p:nvCxnSpPr>
        <p:spPr>
          <a:xfrm>
            <a:off x="1061013" y="4736362"/>
            <a:ext cx="101160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pic>
        <p:nvPicPr>
          <p:cNvPr id="44" name="Graphic 43">
            <a:extLst>
              <a:ext uri="{FF2B5EF4-FFF2-40B4-BE49-F238E27FC236}">
                <a16:creationId xmlns:a16="http://schemas.microsoft.com/office/drawing/2014/main" id="{A8E93428-4ED9-4325-A388-C3ADA2D317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72150" y="1624253"/>
            <a:ext cx="1353312" cy="910641"/>
          </a:xfrm>
          <a:prstGeom prst="rect">
            <a:avLst/>
          </a:prstGeom>
        </p:spPr>
      </p:pic>
      <p:pic>
        <p:nvPicPr>
          <p:cNvPr id="45" name="Graphic 44">
            <a:extLst>
              <a:ext uri="{FF2B5EF4-FFF2-40B4-BE49-F238E27FC236}">
                <a16:creationId xmlns:a16="http://schemas.microsoft.com/office/drawing/2014/main" id="{FF6F2B9C-2242-4858-9F13-D35A8AA12DD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021221" y="2336241"/>
            <a:ext cx="1353550" cy="910800"/>
          </a:xfrm>
          <a:prstGeom prst="rect">
            <a:avLst/>
          </a:prstGeom>
        </p:spPr>
      </p:pic>
      <p:pic>
        <p:nvPicPr>
          <p:cNvPr id="46" name="Graphic 45">
            <a:extLst>
              <a:ext uri="{FF2B5EF4-FFF2-40B4-BE49-F238E27FC236}">
                <a16:creationId xmlns:a16="http://schemas.microsoft.com/office/drawing/2014/main" id="{D4EDCF5A-7BDE-4D6B-ABD0-3AB65F1C2F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a:off x="2878156" y="3067948"/>
            <a:ext cx="1353550" cy="910800"/>
          </a:xfrm>
          <a:prstGeom prst="rect">
            <a:avLst/>
          </a:prstGeom>
        </p:spPr>
      </p:pic>
      <p:pic>
        <p:nvPicPr>
          <p:cNvPr id="47" name="Graphic 46">
            <a:extLst>
              <a:ext uri="{FF2B5EF4-FFF2-40B4-BE49-F238E27FC236}">
                <a16:creationId xmlns:a16="http://schemas.microsoft.com/office/drawing/2014/main" id="{E05A8C23-CD04-4CC0-81F0-B51ED25D6FA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718101" y="1624094"/>
            <a:ext cx="1353550" cy="910800"/>
          </a:xfrm>
          <a:prstGeom prst="rect">
            <a:avLst/>
          </a:prstGeom>
        </p:spPr>
      </p:pic>
      <p:pic>
        <p:nvPicPr>
          <p:cNvPr id="48" name="Graphic 47">
            <a:extLst>
              <a:ext uri="{FF2B5EF4-FFF2-40B4-BE49-F238E27FC236}">
                <a16:creationId xmlns:a16="http://schemas.microsoft.com/office/drawing/2014/main" id="{8BA30145-14AC-4F49-90EC-CCD6C9B0341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567653" y="2336241"/>
            <a:ext cx="1353550" cy="910800"/>
          </a:xfrm>
          <a:prstGeom prst="rect">
            <a:avLst/>
          </a:prstGeom>
        </p:spPr>
      </p:pic>
      <p:pic>
        <p:nvPicPr>
          <p:cNvPr id="49" name="Graphic 48">
            <a:extLst>
              <a:ext uri="{FF2B5EF4-FFF2-40B4-BE49-F238E27FC236}">
                <a16:creationId xmlns:a16="http://schemas.microsoft.com/office/drawing/2014/main" id="{FC502391-D2FD-42C0-A3AD-CFBA0E74FD9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flipH="1">
            <a:off x="5422647" y="3067948"/>
            <a:ext cx="1353550" cy="910800"/>
          </a:xfrm>
          <a:prstGeom prst="rect">
            <a:avLst/>
          </a:prstGeom>
        </p:spPr>
      </p:pic>
      <p:pic>
        <p:nvPicPr>
          <p:cNvPr id="50" name="Graphic 49">
            <a:extLst>
              <a:ext uri="{FF2B5EF4-FFF2-40B4-BE49-F238E27FC236}">
                <a16:creationId xmlns:a16="http://schemas.microsoft.com/office/drawing/2014/main" id="{DC5D8DB9-127D-4F50-9EFA-69CCD2DD3FED}"/>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264290" y="1624094"/>
            <a:ext cx="1353550" cy="910800"/>
          </a:xfrm>
          <a:prstGeom prst="rect">
            <a:avLst/>
          </a:prstGeom>
        </p:spPr>
      </p:pic>
      <p:pic>
        <p:nvPicPr>
          <p:cNvPr id="51" name="Graphic 50">
            <a:extLst>
              <a:ext uri="{FF2B5EF4-FFF2-40B4-BE49-F238E27FC236}">
                <a16:creationId xmlns:a16="http://schemas.microsoft.com/office/drawing/2014/main" id="{2B68CE4F-9334-460A-AC16-FD7B9D4834F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114085" y="2336241"/>
            <a:ext cx="1353550" cy="910800"/>
          </a:xfrm>
          <a:prstGeom prst="rect">
            <a:avLst/>
          </a:prstGeom>
        </p:spPr>
      </p:pic>
      <p:pic>
        <p:nvPicPr>
          <p:cNvPr id="52" name="Graphic 51">
            <a:extLst>
              <a:ext uri="{FF2B5EF4-FFF2-40B4-BE49-F238E27FC236}">
                <a16:creationId xmlns:a16="http://schemas.microsoft.com/office/drawing/2014/main" id="{5FA82588-8741-4458-86A7-BD172C98E26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flipH="1">
            <a:off x="7967138" y="3067948"/>
            <a:ext cx="1353550" cy="910800"/>
          </a:xfrm>
          <a:prstGeom prst="rect">
            <a:avLst/>
          </a:prstGeom>
        </p:spPr>
      </p:pic>
      <p:pic>
        <p:nvPicPr>
          <p:cNvPr id="53" name="Graphic 52">
            <a:extLst>
              <a:ext uri="{FF2B5EF4-FFF2-40B4-BE49-F238E27FC236}">
                <a16:creationId xmlns:a16="http://schemas.microsoft.com/office/drawing/2014/main" id="{E12826DC-5450-4E6F-B4D7-AB820553447F}"/>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810478" y="1624094"/>
            <a:ext cx="1353550" cy="910800"/>
          </a:xfrm>
          <a:prstGeom prst="rect">
            <a:avLst/>
          </a:prstGeom>
        </p:spPr>
      </p:pic>
      <p:pic>
        <p:nvPicPr>
          <p:cNvPr id="54" name="Graphic 53">
            <a:extLst>
              <a:ext uri="{FF2B5EF4-FFF2-40B4-BE49-F238E27FC236}">
                <a16:creationId xmlns:a16="http://schemas.microsoft.com/office/drawing/2014/main" id="{A29C7905-A84A-435C-ACA8-104D43D8218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660516" y="2336241"/>
            <a:ext cx="1353550" cy="910800"/>
          </a:xfrm>
          <a:prstGeom prst="rect">
            <a:avLst/>
          </a:prstGeom>
        </p:spPr>
      </p:pic>
      <p:pic>
        <p:nvPicPr>
          <p:cNvPr id="55" name="Graphic 54">
            <a:extLst>
              <a:ext uri="{FF2B5EF4-FFF2-40B4-BE49-F238E27FC236}">
                <a16:creationId xmlns:a16="http://schemas.microsoft.com/office/drawing/2014/main" id="{69367B0D-F81F-4674-A1B1-5A454262144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flipH="1">
            <a:off x="10511628" y="3067948"/>
            <a:ext cx="1353550" cy="910800"/>
          </a:xfrm>
          <a:prstGeom prst="rect">
            <a:avLst/>
          </a:prstGeom>
        </p:spPr>
      </p:pic>
      <p:pic>
        <p:nvPicPr>
          <p:cNvPr id="58" name="Graphic 57">
            <a:extLst>
              <a:ext uri="{FF2B5EF4-FFF2-40B4-BE49-F238E27FC236}">
                <a16:creationId xmlns:a16="http://schemas.microsoft.com/office/drawing/2014/main" id="{2F06B201-75A9-4318-9FB7-162ACF26891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549153" y="3977811"/>
            <a:ext cx="3534" cy="576072"/>
          </a:xfrm>
          <a:prstGeom prst="rect">
            <a:avLst/>
          </a:prstGeom>
        </p:spPr>
      </p:pic>
      <p:cxnSp>
        <p:nvCxnSpPr>
          <p:cNvPr id="60" name="Straight Connector 59">
            <a:extLst>
              <a:ext uri="{FF2B5EF4-FFF2-40B4-BE49-F238E27FC236}">
                <a16:creationId xmlns:a16="http://schemas.microsoft.com/office/drawing/2014/main" id="{683B5AB1-7EBB-41FA-91A7-C559D3C99B65}"/>
              </a:ext>
            </a:extLst>
          </p:cNvPr>
          <p:cNvCxnSpPr/>
          <p:nvPr userDrawn="1"/>
        </p:nvCxnSpPr>
        <p:spPr>
          <a:xfrm>
            <a:off x="1848806"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E9CD576-7A1C-4CD4-9D8A-7B399C2CA3B1}"/>
              </a:ext>
            </a:extLst>
          </p:cNvPr>
          <p:cNvCxnSpPr>
            <a:cxnSpLocks/>
          </p:cNvCxnSpPr>
          <p:nvPr userDrawn="1"/>
        </p:nvCxnSpPr>
        <p:spPr>
          <a:xfrm>
            <a:off x="2697996" y="3247041"/>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BD786A0-A137-4606-ADCE-C6927B42099B}"/>
              </a:ext>
            </a:extLst>
          </p:cNvPr>
          <p:cNvCxnSpPr/>
          <p:nvPr userDrawn="1"/>
        </p:nvCxnSpPr>
        <p:spPr>
          <a:xfrm>
            <a:off x="9487312"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815CBB7-9DB2-4084-9FAD-EAF1EC4885E3}"/>
              </a:ext>
            </a:extLst>
          </p:cNvPr>
          <p:cNvCxnSpPr>
            <a:cxnSpLocks/>
          </p:cNvCxnSpPr>
          <p:nvPr userDrawn="1"/>
        </p:nvCxnSpPr>
        <p:spPr>
          <a:xfrm>
            <a:off x="10335814" y="3247041"/>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F26B1C5-95B6-45FA-A9CD-A905D2137F41}"/>
              </a:ext>
            </a:extLst>
          </p:cNvPr>
          <p:cNvCxnSpPr>
            <a:cxnSpLocks/>
            <a:stCxn id="55" idx="2"/>
          </p:cNvCxnSpPr>
          <p:nvPr userDrawn="1"/>
        </p:nvCxnSpPr>
        <p:spPr>
          <a:xfrm flipH="1">
            <a:off x="11188261" y="3978748"/>
            <a:ext cx="142" cy="58244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7AFA7F4-DFBA-48DD-A963-33300EA6DCB7}"/>
              </a:ext>
            </a:extLst>
          </p:cNvPr>
          <p:cNvCxnSpPr/>
          <p:nvPr userDrawn="1"/>
        </p:nvCxnSpPr>
        <p:spPr>
          <a:xfrm>
            <a:off x="6941144"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9273F8B-484B-4948-A3EB-B4FEDFB903E9}"/>
              </a:ext>
            </a:extLst>
          </p:cNvPr>
          <p:cNvCxnSpPr/>
          <p:nvPr userDrawn="1"/>
        </p:nvCxnSpPr>
        <p:spPr>
          <a:xfrm>
            <a:off x="4394975" y="2530720"/>
            <a:ext cx="0" cy="207568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2" name="Graphic 71">
            <a:extLst>
              <a:ext uri="{FF2B5EF4-FFF2-40B4-BE49-F238E27FC236}">
                <a16:creationId xmlns:a16="http://schemas.microsoft.com/office/drawing/2014/main" id="{FA075AB9-B34D-4B15-BCFC-4BF1B6243A91}"/>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090242" y="3946744"/>
            <a:ext cx="3534" cy="576072"/>
          </a:xfrm>
          <a:prstGeom prst="rect">
            <a:avLst/>
          </a:prstGeom>
        </p:spPr>
      </p:pic>
      <p:cxnSp>
        <p:nvCxnSpPr>
          <p:cNvPr id="73" name="Straight Connector 72">
            <a:extLst>
              <a:ext uri="{FF2B5EF4-FFF2-40B4-BE49-F238E27FC236}">
                <a16:creationId xmlns:a16="http://schemas.microsoft.com/office/drawing/2014/main" id="{DCD61995-16DF-4B2C-89CB-A72CAF07D9B3}"/>
              </a:ext>
            </a:extLst>
          </p:cNvPr>
          <p:cNvCxnSpPr>
            <a:cxnSpLocks/>
          </p:cNvCxnSpPr>
          <p:nvPr userDrawn="1"/>
        </p:nvCxnSpPr>
        <p:spPr>
          <a:xfrm>
            <a:off x="5243935" y="3215974"/>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4" name="Graphic 73">
            <a:extLst>
              <a:ext uri="{FF2B5EF4-FFF2-40B4-BE49-F238E27FC236}">
                <a16:creationId xmlns:a16="http://schemas.microsoft.com/office/drawing/2014/main" id="{C8CEB2D1-FD5A-4675-9E26-EEA68EFB9B8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631332" y="3977811"/>
            <a:ext cx="3534" cy="576072"/>
          </a:xfrm>
          <a:prstGeom prst="rect">
            <a:avLst/>
          </a:prstGeom>
        </p:spPr>
      </p:pic>
      <p:cxnSp>
        <p:nvCxnSpPr>
          <p:cNvPr id="75" name="Straight Connector 74">
            <a:extLst>
              <a:ext uri="{FF2B5EF4-FFF2-40B4-BE49-F238E27FC236}">
                <a16:creationId xmlns:a16="http://schemas.microsoft.com/office/drawing/2014/main" id="{BF8628E3-930B-41FE-A903-DB4F8A73E3F2}"/>
              </a:ext>
            </a:extLst>
          </p:cNvPr>
          <p:cNvCxnSpPr>
            <a:cxnSpLocks/>
          </p:cNvCxnSpPr>
          <p:nvPr userDrawn="1"/>
        </p:nvCxnSpPr>
        <p:spPr>
          <a:xfrm>
            <a:off x="7789874" y="3247041"/>
            <a:ext cx="0" cy="131415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 Placeholder 76">
            <a:extLst>
              <a:ext uri="{FF2B5EF4-FFF2-40B4-BE49-F238E27FC236}">
                <a16:creationId xmlns:a16="http://schemas.microsoft.com/office/drawing/2014/main" id="{E5A98CC2-08EF-44B9-8B89-5C46257219BC}"/>
              </a:ext>
            </a:extLst>
          </p:cNvPr>
          <p:cNvSpPr>
            <a:spLocks noGrp="1"/>
          </p:cNvSpPr>
          <p:nvPr>
            <p:ph type="body" sz="quarter" idx="15" hasCustomPrompt="1"/>
          </p:nvPr>
        </p:nvSpPr>
        <p:spPr>
          <a:xfrm>
            <a:off x="745212"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DEC</a:t>
            </a:r>
            <a:endParaRPr lang="ru-RU"/>
          </a:p>
        </p:txBody>
      </p:sp>
      <p:sp>
        <p:nvSpPr>
          <p:cNvPr id="80" name="Text Placeholder 76">
            <a:extLst>
              <a:ext uri="{FF2B5EF4-FFF2-40B4-BE49-F238E27FC236}">
                <a16:creationId xmlns:a16="http://schemas.microsoft.com/office/drawing/2014/main" id="{F4DC2690-03AF-4032-8ED5-C3D1D4EC32E4}"/>
              </a:ext>
            </a:extLst>
          </p:cNvPr>
          <p:cNvSpPr>
            <a:spLocks noGrp="1"/>
          </p:cNvSpPr>
          <p:nvPr>
            <p:ph type="body" sz="quarter" idx="16" hasCustomPrompt="1"/>
          </p:nvPr>
        </p:nvSpPr>
        <p:spPr>
          <a:xfrm>
            <a:off x="10928131" y="4480330"/>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DEC</a:t>
            </a:r>
            <a:endParaRPr lang="ru-RU"/>
          </a:p>
        </p:txBody>
      </p:sp>
      <p:sp>
        <p:nvSpPr>
          <p:cNvPr id="81" name="Text Placeholder 76">
            <a:extLst>
              <a:ext uri="{FF2B5EF4-FFF2-40B4-BE49-F238E27FC236}">
                <a16:creationId xmlns:a16="http://schemas.microsoft.com/office/drawing/2014/main" id="{0AF910D7-25F6-4C1D-BD02-BA0984AD56F9}"/>
              </a:ext>
            </a:extLst>
          </p:cNvPr>
          <p:cNvSpPr>
            <a:spLocks noGrp="1"/>
          </p:cNvSpPr>
          <p:nvPr>
            <p:ph type="body" sz="quarter" idx="17" hasCustomPrompt="1"/>
          </p:nvPr>
        </p:nvSpPr>
        <p:spPr>
          <a:xfrm>
            <a:off x="5836674"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JUN</a:t>
            </a:r>
            <a:endParaRPr lang="ru-RU"/>
          </a:p>
        </p:txBody>
      </p:sp>
      <p:sp>
        <p:nvSpPr>
          <p:cNvPr id="82" name="Text Placeholder 76">
            <a:extLst>
              <a:ext uri="{FF2B5EF4-FFF2-40B4-BE49-F238E27FC236}">
                <a16:creationId xmlns:a16="http://schemas.microsoft.com/office/drawing/2014/main" id="{978CD251-9E38-4039-B45B-81542FDA1D87}"/>
              </a:ext>
            </a:extLst>
          </p:cNvPr>
          <p:cNvSpPr>
            <a:spLocks noGrp="1"/>
          </p:cNvSpPr>
          <p:nvPr>
            <p:ph type="body" sz="quarter" idx="18" hasCustomPrompt="1"/>
          </p:nvPr>
        </p:nvSpPr>
        <p:spPr>
          <a:xfrm>
            <a:off x="1593789"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JAN</a:t>
            </a:r>
            <a:endParaRPr lang="ru-RU"/>
          </a:p>
        </p:txBody>
      </p:sp>
      <p:sp>
        <p:nvSpPr>
          <p:cNvPr id="83" name="Text Placeholder 76">
            <a:extLst>
              <a:ext uri="{FF2B5EF4-FFF2-40B4-BE49-F238E27FC236}">
                <a16:creationId xmlns:a16="http://schemas.microsoft.com/office/drawing/2014/main" id="{8862AB59-B495-40FF-A96A-A50D5CB73DE2}"/>
              </a:ext>
            </a:extLst>
          </p:cNvPr>
          <p:cNvSpPr>
            <a:spLocks noGrp="1"/>
          </p:cNvSpPr>
          <p:nvPr>
            <p:ph type="body" sz="quarter" idx="19" hasCustomPrompt="1"/>
          </p:nvPr>
        </p:nvSpPr>
        <p:spPr>
          <a:xfrm>
            <a:off x="4139520"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APR</a:t>
            </a:r>
            <a:endParaRPr lang="ru-RU"/>
          </a:p>
        </p:txBody>
      </p:sp>
      <p:sp>
        <p:nvSpPr>
          <p:cNvPr id="84" name="Text Placeholder 76">
            <a:extLst>
              <a:ext uri="{FF2B5EF4-FFF2-40B4-BE49-F238E27FC236}">
                <a16:creationId xmlns:a16="http://schemas.microsoft.com/office/drawing/2014/main" id="{4C07DD8A-3623-4BD9-8482-B9476DAB2DFD}"/>
              </a:ext>
            </a:extLst>
          </p:cNvPr>
          <p:cNvSpPr>
            <a:spLocks noGrp="1"/>
          </p:cNvSpPr>
          <p:nvPr>
            <p:ph type="body" sz="quarter" idx="20" hasCustomPrompt="1"/>
          </p:nvPr>
        </p:nvSpPr>
        <p:spPr>
          <a:xfrm>
            <a:off x="4988097"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MAY</a:t>
            </a:r>
            <a:endParaRPr lang="ru-RU"/>
          </a:p>
        </p:txBody>
      </p:sp>
      <p:sp>
        <p:nvSpPr>
          <p:cNvPr id="85" name="Text Placeholder 76">
            <a:extLst>
              <a:ext uri="{FF2B5EF4-FFF2-40B4-BE49-F238E27FC236}">
                <a16:creationId xmlns:a16="http://schemas.microsoft.com/office/drawing/2014/main" id="{18C43019-5630-404E-8141-4CD73CCF36BD}"/>
              </a:ext>
            </a:extLst>
          </p:cNvPr>
          <p:cNvSpPr>
            <a:spLocks noGrp="1"/>
          </p:cNvSpPr>
          <p:nvPr>
            <p:ph type="body" sz="quarter" idx="21" hasCustomPrompt="1"/>
          </p:nvPr>
        </p:nvSpPr>
        <p:spPr>
          <a:xfrm>
            <a:off x="2442366"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FEB</a:t>
            </a:r>
            <a:endParaRPr lang="ru-RU"/>
          </a:p>
        </p:txBody>
      </p:sp>
      <p:sp>
        <p:nvSpPr>
          <p:cNvPr id="86" name="Text Placeholder 76">
            <a:extLst>
              <a:ext uri="{FF2B5EF4-FFF2-40B4-BE49-F238E27FC236}">
                <a16:creationId xmlns:a16="http://schemas.microsoft.com/office/drawing/2014/main" id="{0D5E5F87-7E75-4564-A62F-925E01D0E79F}"/>
              </a:ext>
            </a:extLst>
          </p:cNvPr>
          <p:cNvSpPr>
            <a:spLocks noGrp="1"/>
          </p:cNvSpPr>
          <p:nvPr>
            <p:ph type="body" sz="quarter" idx="22" hasCustomPrompt="1"/>
          </p:nvPr>
        </p:nvSpPr>
        <p:spPr>
          <a:xfrm>
            <a:off x="6685251"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JUL</a:t>
            </a:r>
            <a:endParaRPr lang="ru-RU"/>
          </a:p>
        </p:txBody>
      </p:sp>
      <p:sp>
        <p:nvSpPr>
          <p:cNvPr id="87" name="Text Placeholder 76">
            <a:extLst>
              <a:ext uri="{FF2B5EF4-FFF2-40B4-BE49-F238E27FC236}">
                <a16:creationId xmlns:a16="http://schemas.microsoft.com/office/drawing/2014/main" id="{FE474046-809E-41C2-A82A-63A59EC94E56}"/>
              </a:ext>
            </a:extLst>
          </p:cNvPr>
          <p:cNvSpPr>
            <a:spLocks noGrp="1"/>
          </p:cNvSpPr>
          <p:nvPr>
            <p:ph type="body" sz="quarter" idx="23" hasCustomPrompt="1"/>
          </p:nvPr>
        </p:nvSpPr>
        <p:spPr>
          <a:xfrm>
            <a:off x="7533828"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AUG</a:t>
            </a:r>
            <a:endParaRPr lang="ru-RU"/>
          </a:p>
        </p:txBody>
      </p:sp>
      <p:sp>
        <p:nvSpPr>
          <p:cNvPr id="88" name="Text Placeholder 76">
            <a:extLst>
              <a:ext uri="{FF2B5EF4-FFF2-40B4-BE49-F238E27FC236}">
                <a16:creationId xmlns:a16="http://schemas.microsoft.com/office/drawing/2014/main" id="{57AE7F50-477B-4B5E-89D9-3CE27F8BDE95}"/>
              </a:ext>
            </a:extLst>
          </p:cNvPr>
          <p:cNvSpPr>
            <a:spLocks noGrp="1"/>
          </p:cNvSpPr>
          <p:nvPr>
            <p:ph type="body" sz="quarter" idx="24" hasCustomPrompt="1"/>
          </p:nvPr>
        </p:nvSpPr>
        <p:spPr>
          <a:xfrm>
            <a:off x="3290943"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MAR</a:t>
            </a:r>
            <a:endParaRPr lang="ru-RU"/>
          </a:p>
        </p:txBody>
      </p:sp>
      <p:sp>
        <p:nvSpPr>
          <p:cNvPr id="89" name="Text Placeholder 76">
            <a:extLst>
              <a:ext uri="{FF2B5EF4-FFF2-40B4-BE49-F238E27FC236}">
                <a16:creationId xmlns:a16="http://schemas.microsoft.com/office/drawing/2014/main" id="{9F4C2F2B-2B5A-4AA7-8AF9-86FD697DC921}"/>
              </a:ext>
            </a:extLst>
          </p:cNvPr>
          <p:cNvSpPr>
            <a:spLocks noGrp="1"/>
          </p:cNvSpPr>
          <p:nvPr>
            <p:ph type="body" sz="quarter" idx="25" hasCustomPrompt="1"/>
          </p:nvPr>
        </p:nvSpPr>
        <p:spPr>
          <a:xfrm>
            <a:off x="8382405"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SEP</a:t>
            </a:r>
            <a:endParaRPr lang="ru-RU"/>
          </a:p>
        </p:txBody>
      </p:sp>
      <p:sp>
        <p:nvSpPr>
          <p:cNvPr id="90" name="Text Placeholder 76">
            <a:extLst>
              <a:ext uri="{FF2B5EF4-FFF2-40B4-BE49-F238E27FC236}">
                <a16:creationId xmlns:a16="http://schemas.microsoft.com/office/drawing/2014/main" id="{C66035AF-713A-4F11-A3A3-6D662CF56981}"/>
              </a:ext>
            </a:extLst>
          </p:cNvPr>
          <p:cNvSpPr>
            <a:spLocks noGrp="1"/>
          </p:cNvSpPr>
          <p:nvPr>
            <p:ph type="body" sz="quarter" idx="26" hasCustomPrompt="1"/>
          </p:nvPr>
        </p:nvSpPr>
        <p:spPr>
          <a:xfrm>
            <a:off x="9230982"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OCT</a:t>
            </a:r>
            <a:endParaRPr lang="ru-RU"/>
          </a:p>
        </p:txBody>
      </p:sp>
      <p:sp>
        <p:nvSpPr>
          <p:cNvPr id="91" name="Text Placeholder 76">
            <a:extLst>
              <a:ext uri="{FF2B5EF4-FFF2-40B4-BE49-F238E27FC236}">
                <a16:creationId xmlns:a16="http://schemas.microsoft.com/office/drawing/2014/main" id="{A469C081-9B6B-48BC-993C-A6E3B0B19BD7}"/>
              </a:ext>
            </a:extLst>
          </p:cNvPr>
          <p:cNvSpPr>
            <a:spLocks noGrp="1"/>
          </p:cNvSpPr>
          <p:nvPr>
            <p:ph type="body" sz="quarter" idx="27" hasCustomPrompt="1"/>
          </p:nvPr>
        </p:nvSpPr>
        <p:spPr>
          <a:xfrm>
            <a:off x="10079559" y="4480761"/>
            <a:ext cx="512064" cy="511200"/>
          </a:xfrm>
          <a:prstGeom prst="ellipse">
            <a:avLst/>
          </a:prstGeom>
          <a:solidFill>
            <a:schemeClr val="bg1"/>
          </a:solidFill>
        </p:spPr>
        <p:txBody>
          <a:bodyPr lIns="0" tIns="0" rIns="0" bIns="0" anchor="ctr" anchorCtr="0">
            <a:noAutofit/>
          </a:bodyPr>
          <a:lstStyle>
            <a:lvl1pPr marL="0" indent="0" algn="ctr">
              <a:buNone/>
              <a:defRPr sz="1200" b="1">
                <a:solidFill>
                  <a:schemeClr val="tx1"/>
                </a:solidFill>
                <a:latin typeface="+mj-lt"/>
              </a:defRPr>
            </a:lvl1pPr>
            <a:lvl2pPr>
              <a:defRPr sz="1500" b="1">
                <a:latin typeface="+mj-lt"/>
              </a:defRPr>
            </a:lvl2pPr>
            <a:lvl3pPr>
              <a:defRPr sz="1500" b="1">
                <a:latin typeface="+mj-lt"/>
              </a:defRPr>
            </a:lvl3pPr>
            <a:lvl4pPr>
              <a:defRPr sz="1500" b="1">
                <a:latin typeface="+mj-lt"/>
              </a:defRPr>
            </a:lvl4pPr>
            <a:lvl5pPr>
              <a:defRPr sz="1500" b="1">
                <a:latin typeface="+mj-lt"/>
              </a:defRPr>
            </a:lvl5pPr>
          </a:lstStyle>
          <a:p>
            <a:pPr lvl="0"/>
            <a:r>
              <a:rPr lang="en-US"/>
              <a:t>NOV</a:t>
            </a:r>
            <a:endParaRPr lang="ru-RU"/>
          </a:p>
        </p:txBody>
      </p:sp>
      <p:sp>
        <p:nvSpPr>
          <p:cNvPr id="93" name="Text Placeholder 92">
            <a:extLst>
              <a:ext uri="{FF2B5EF4-FFF2-40B4-BE49-F238E27FC236}">
                <a16:creationId xmlns:a16="http://schemas.microsoft.com/office/drawing/2014/main" id="{89B19B41-BDC6-46D8-975C-2D06E14B6167}"/>
              </a:ext>
            </a:extLst>
          </p:cNvPr>
          <p:cNvSpPr>
            <a:spLocks noGrp="1"/>
          </p:cNvSpPr>
          <p:nvPr>
            <p:ph type="body" sz="quarter" idx="28" hasCustomPrompt="1"/>
          </p:nvPr>
        </p:nvSpPr>
        <p:spPr>
          <a:xfrm>
            <a:off x="1177935" y="184724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94" name="Text Placeholder 92">
            <a:extLst>
              <a:ext uri="{FF2B5EF4-FFF2-40B4-BE49-F238E27FC236}">
                <a16:creationId xmlns:a16="http://schemas.microsoft.com/office/drawing/2014/main" id="{7001B197-A958-4E16-AD2D-63EC156A411E}"/>
              </a:ext>
            </a:extLst>
          </p:cNvPr>
          <p:cNvSpPr>
            <a:spLocks noGrp="1"/>
          </p:cNvSpPr>
          <p:nvPr>
            <p:ph type="body" sz="quarter" idx="29" hasCustomPrompt="1"/>
          </p:nvPr>
        </p:nvSpPr>
        <p:spPr>
          <a:xfrm>
            <a:off x="1177934"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96" name="Text Placeholder 92">
            <a:extLst>
              <a:ext uri="{FF2B5EF4-FFF2-40B4-BE49-F238E27FC236}">
                <a16:creationId xmlns:a16="http://schemas.microsoft.com/office/drawing/2014/main" id="{88A84FA1-0D73-49A8-A3D2-E005CD4835FF}"/>
              </a:ext>
            </a:extLst>
          </p:cNvPr>
          <p:cNvSpPr>
            <a:spLocks noGrp="1"/>
          </p:cNvSpPr>
          <p:nvPr>
            <p:ph type="body" sz="quarter" idx="30" hasCustomPrompt="1"/>
          </p:nvPr>
        </p:nvSpPr>
        <p:spPr>
          <a:xfrm>
            <a:off x="3721758" y="182819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97" name="Text Placeholder 92">
            <a:extLst>
              <a:ext uri="{FF2B5EF4-FFF2-40B4-BE49-F238E27FC236}">
                <a16:creationId xmlns:a16="http://schemas.microsoft.com/office/drawing/2014/main" id="{1A902C94-49C3-42E7-B3C0-054980C59F06}"/>
              </a:ext>
            </a:extLst>
          </p:cNvPr>
          <p:cNvSpPr>
            <a:spLocks noGrp="1"/>
          </p:cNvSpPr>
          <p:nvPr>
            <p:ph type="body" sz="quarter" idx="31" hasCustomPrompt="1"/>
          </p:nvPr>
        </p:nvSpPr>
        <p:spPr>
          <a:xfrm>
            <a:off x="3721757"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98" name="Text Placeholder 92">
            <a:extLst>
              <a:ext uri="{FF2B5EF4-FFF2-40B4-BE49-F238E27FC236}">
                <a16:creationId xmlns:a16="http://schemas.microsoft.com/office/drawing/2014/main" id="{6A588BD3-5A93-4BE0-A97C-3F91F703D885}"/>
              </a:ext>
            </a:extLst>
          </p:cNvPr>
          <p:cNvSpPr>
            <a:spLocks noGrp="1"/>
          </p:cNvSpPr>
          <p:nvPr>
            <p:ph type="body" sz="quarter" idx="32" hasCustomPrompt="1"/>
          </p:nvPr>
        </p:nvSpPr>
        <p:spPr>
          <a:xfrm>
            <a:off x="6265581" y="184724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99" name="Text Placeholder 92">
            <a:extLst>
              <a:ext uri="{FF2B5EF4-FFF2-40B4-BE49-F238E27FC236}">
                <a16:creationId xmlns:a16="http://schemas.microsoft.com/office/drawing/2014/main" id="{CF518451-83D4-424A-A603-376701099B1C}"/>
              </a:ext>
            </a:extLst>
          </p:cNvPr>
          <p:cNvSpPr>
            <a:spLocks noGrp="1"/>
          </p:cNvSpPr>
          <p:nvPr>
            <p:ph type="body" sz="quarter" idx="33" hasCustomPrompt="1"/>
          </p:nvPr>
        </p:nvSpPr>
        <p:spPr>
          <a:xfrm>
            <a:off x="6265580"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0" name="Text Placeholder 92">
            <a:extLst>
              <a:ext uri="{FF2B5EF4-FFF2-40B4-BE49-F238E27FC236}">
                <a16:creationId xmlns:a16="http://schemas.microsoft.com/office/drawing/2014/main" id="{67D5CA08-D877-4DB8-B59F-E80836A7834D}"/>
              </a:ext>
            </a:extLst>
          </p:cNvPr>
          <p:cNvSpPr>
            <a:spLocks noGrp="1"/>
          </p:cNvSpPr>
          <p:nvPr>
            <p:ph type="body" sz="quarter" idx="34" hasCustomPrompt="1"/>
          </p:nvPr>
        </p:nvSpPr>
        <p:spPr>
          <a:xfrm>
            <a:off x="8809404" y="1847243"/>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1" name="Text Placeholder 92">
            <a:extLst>
              <a:ext uri="{FF2B5EF4-FFF2-40B4-BE49-F238E27FC236}">
                <a16:creationId xmlns:a16="http://schemas.microsoft.com/office/drawing/2014/main" id="{4787E4F4-A253-4A99-8126-FBAA70686F49}"/>
              </a:ext>
            </a:extLst>
          </p:cNvPr>
          <p:cNvSpPr>
            <a:spLocks noGrp="1"/>
          </p:cNvSpPr>
          <p:nvPr>
            <p:ph type="body" sz="quarter" idx="35" hasCustomPrompt="1"/>
          </p:nvPr>
        </p:nvSpPr>
        <p:spPr>
          <a:xfrm>
            <a:off x="8809403" y="2050924"/>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2" name="Text Placeholder 92">
            <a:extLst>
              <a:ext uri="{FF2B5EF4-FFF2-40B4-BE49-F238E27FC236}">
                <a16:creationId xmlns:a16="http://schemas.microsoft.com/office/drawing/2014/main" id="{AE0790DD-E8BD-43EC-AA51-7CB68DD20E9A}"/>
              </a:ext>
            </a:extLst>
          </p:cNvPr>
          <p:cNvSpPr>
            <a:spLocks noGrp="1"/>
          </p:cNvSpPr>
          <p:nvPr>
            <p:ph type="body" sz="quarter" idx="36" hasCustomPrompt="1"/>
          </p:nvPr>
        </p:nvSpPr>
        <p:spPr>
          <a:xfrm>
            <a:off x="2021221"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3" name="Text Placeholder 92">
            <a:extLst>
              <a:ext uri="{FF2B5EF4-FFF2-40B4-BE49-F238E27FC236}">
                <a16:creationId xmlns:a16="http://schemas.microsoft.com/office/drawing/2014/main" id="{2577F593-79D3-424D-A032-7ECBD1D6FAFE}"/>
              </a:ext>
            </a:extLst>
          </p:cNvPr>
          <p:cNvSpPr>
            <a:spLocks noGrp="1"/>
          </p:cNvSpPr>
          <p:nvPr>
            <p:ph type="body" sz="quarter" idx="37" hasCustomPrompt="1"/>
          </p:nvPr>
        </p:nvSpPr>
        <p:spPr>
          <a:xfrm>
            <a:off x="2021220"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4" name="Text Placeholder 92">
            <a:extLst>
              <a:ext uri="{FF2B5EF4-FFF2-40B4-BE49-F238E27FC236}">
                <a16:creationId xmlns:a16="http://schemas.microsoft.com/office/drawing/2014/main" id="{3CB5E2EE-85C4-4CB5-8BE5-865C93896A7B}"/>
              </a:ext>
            </a:extLst>
          </p:cNvPr>
          <p:cNvSpPr>
            <a:spLocks noGrp="1"/>
          </p:cNvSpPr>
          <p:nvPr>
            <p:ph type="body" sz="quarter" idx="38" hasCustomPrompt="1"/>
          </p:nvPr>
        </p:nvSpPr>
        <p:spPr>
          <a:xfrm>
            <a:off x="4569663"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5" name="Text Placeholder 92">
            <a:extLst>
              <a:ext uri="{FF2B5EF4-FFF2-40B4-BE49-F238E27FC236}">
                <a16:creationId xmlns:a16="http://schemas.microsoft.com/office/drawing/2014/main" id="{727741F9-FB7A-4DF0-81F7-BC37853C7AAC}"/>
              </a:ext>
            </a:extLst>
          </p:cNvPr>
          <p:cNvSpPr>
            <a:spLocks noGrp="1"/>
          </p:cNvSpPr>
          <p:nvPr>
            <p:ph type="body" sz="quarter" idx="39" hasCustomPrompt="1"/>
          </p:nvPr>
        </p:nvSpPr>
        <p:spPr>
          <a:xfrm>
            <a:off x="4569662"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6" name="Text Placeholder 92">
            <a:extLst>
              <a:ext uri="{FF2B5EF4-FFF2-40B4-BE49-F238E27FC236}">
                <a16:creationId xmlns:a16="http://schemas.microsoft.com/office/drawing/2014/main" id="{9AA76CF9-6430-4F34-A84A-8AEDB9AC5327}"/>
              </a:ext>
            </a:extLst>
          </p:cNvPr>
          <p:cNvSpPr>
            <a:spLocks noGrp="1"/>
          </p:cNvSpPr>
          <p:nvPr>
            <p:ph type="body" sz="quarter" idx="40" hasCustomPrompt="1"/>
          </p:nvPr>
        </p:nvSpPr>
        <p:spPr>
          <a:xfrm>
            <a:off x="7118105"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7" name="Text Placeholder 92">
            <a:extLst>
              <a:ext uri="{FF2B5EF4-FFF2-40B4-BE49-F238E27FC236}">
                <a16:creationId xmlns:a16="http://schemas.microsoft.com/office/drawing/2014/main" id="{F8718C69-DBC9-43FE-B643-B1F6ACA11C6A}"/>
              </a:ext>
            </a:extLst>
          </p:cNvPr>
          <p:cNvSpPr>
            <a:spLocks noGrp="1"/>
          </p:cNvSpPr>
          <p:nvPr>
            <p:ph type="body" sz="quarter" idx="41" hasCustomPrompt="1"/>
          </p:nvPr>
        </p:nvSpPr>
        <p:spPr>
          <a:xfrm>
            <a:off x="7118104"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08" name="Text Placeholder 92">
            <a:extLst>
              <a:ext uri="{FF2B5EF4-FFF2-40B4-BE49-F238E27FC236}">
                <a16:creationId xmlns:a16="http://schemas.microsoft.com/office/drawing/2014/main" id="{7D1759ED-E404-427D-B97C-E51C74C374FC}"/>
              </a:ext>
            </a:extLst>
          </p:cNvPr>
          <p:cNvSpPr>
            <a:spLocks noGrp="1"/>
          </p:cNvSpPr>
          <p:nvPr>
            <p:ph type="body" sz="quarter" idx="42" hasCustomPrompt="1"/>
          </p:nvPr>
        </p:nvSpPr>
        <p:spPr>
          <a:xfrm>
            <a:off x="9666547" y="2563689"/>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09" name="Text Placeholder 92">
            <a:extLst>
              <a:ext uri="{FF2B5EF4-FFF2-40B4-BE49-F238E27FC236}">
                <a16:creationId xmlns:a16="http://schemas.microsoft.com/office/drawing/2014/main" id="{F49372DD-8792-4F5E-A97E-777095F8FA6D}"/>
              </a:ext>
            </a:extLst>
          </p:cNvPr>
          <p:cNvSpPr>
            <a:spLocks noGrp="1"/>
          </p:cNvSpPr>
          <p:nvPr>
            <p:ph type="body" sz="quarter" idx="43" hasCustomPrompt="1"/>
          </p:nvPr>
        </p:nvSpPr>
        <p:spPr>
          <a:xfrm>
            <a:off x="9666546" y="2767370"/>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0" name="Text Placeholder 92">
            <a:extLst>
              <a:ext uri="{FF2B5EF4-FFF2-40B4-BE49-F238E27FC236}">
                <a16:creationId xmlns:a16="http://schemas.microsoft.com/office/drawing/2014/main" id="{96DC320A-FF03-4C0F-841F-A1A837608068}"/>
              </a:ext>
            </a:extLst>
          </p:cNvPr>
          <p:cNvSpPr>
            <a:spLocks noGrp="1"/>
          </p:cNvSpPr>
          <p:nvPr>
            <p:ph type="body" sz="quarter" idx="44" hasCustomPrompt="1"/>
          </p:nvPr>
        </p:nvSpPr>
        <p:spPr>
          <a:xfrm>
            <a:off x="2883749" y="328664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1" name="Text Placeholder 92">
            <a:extLst>
              <a:ext uri="{FF2B5EF4-FFF2-40B4-BE49-F238E27FC236}">
                <a16:creationId xmlns:a16="http://schemas.microsoft.com/office/drawing/2014/main" id="{F7EF0281-DC79-47E0-9F16-7739D368B245}"/>
              </a:ext>
            </a:extLst>
          </p:cNvPr>
          <p:cNvSpPr>
            <a:spLocks noGrp="1"/>
          </p:cNvSpPr>
          <p:nvPr>
            <p:ph type="body" sz="quarter" idx="45" hasCustomPrompt="1"/>
          </p:nvPr>
        </p:nvSpPr>
        <p:spPr>
          <a:xfrm>
            <a:off x="2883748" y="349032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2" name="Text Placeholder 92">
            <a:extLst>
              <a:ext uri="{FF2B5EF4-FFF2-40B4-BE49-F238E27FC236}">
                <a16:creationId xmlns:a16="http://schemas.microsoft.com/office/drawing/2014/main" id="{D7C68C9E-596F-4C21-9730-FCD6C1A3C481}"/>
              </a:ext>
            </a:extLst>
          </p:cNvPr>
          <p:cNvSpPr>
            <a:spLocks noGrp="1"/>
          </p:cNvSpPr>
          <p:nvPr>
            <p:ph type="body" sz="quarter" idx="46" hasCustomPrompt="1"/>
          </p:nvPr>
        </p:nvSpPr>
        <p:spPr>
          <a:xfrm>
            <a:off x="5426018" y="328664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3" name="Text Placeholder 92">
            <a:extLst>
              <a:ext uri="{FF2B5EF4-FFF2-40B4-BE49-F238E27FC236}">
                <a16:creationId xmlns:a16="http://schemas.microsoft.com/office/drawing/2014/main" id="{CC380F73-C90F-4AAA-AE5B-063016DC71CB}"/>
              </a:ext>
            </a:extLst>
          </p:cNvPr>
          <p:cNvSpPr>
            <a:spLocks noGrp="1"/>
          </p:cNvSpPr>
          <p:nvPr>
            <p:ph type="body" sz="quarter" idx="47" hasCustomPrompt="1"/>
          </p:nvPr>
        </p:nvSpPr>
        <p:spPr>
          <a:xfrm>
            <a:off x="5426017" y="349032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4" name="Text Placeholder 92">
            <a:extLst>
              <a:ext uri="{FF2B5EF4-FFF2-40B4-BE49-F238E27FC236}">
                <a16:creationId xmlns:a16="http://schemas.microsoft.com/office/drawing/2014/main" id="{9520F3C5-0987-4517-B0EE-4E412FD9C0B8}"/>
              </a:ext>
            </a:extLst>
          </p:cNvPr>
          <p:cNvSpPr>
            <a:spLocks noGrp="1"/>
          </p:cNvSpPr>
          <p:nvPr>
            <p:ph type="body" sz="quarter" idx="48" hasCustomPrompt="1"/>
          </p:nvPr>
        </p:nvSpPr>
        <p:spPr>
          <a:xfrm>
            <a:off x="7968287" y="326759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5" name="Text Placeholder 92">
            <a:extLst>
              <a:ext uri="{FF2B5EF4-FFF2-40B4-BE49-F238E27FC236}">
                <a16:creationId xmlns:a16="http://schemas.microsoft.com/office/drawing/2014/main" id="{18B7EE9A-2CF8-4F1B-989E-4D6B081D3F42}"/>
              </a:ext>
            </a:extLst>
          </p:cNvPr>
          <p:cNvSpPr>
            <a:spLocks noGrp="1"/>
          </p:cNvSpPr>
          <p:nvPr>
            <p:ph type="body" sz="quarter" idx="49" hasCustomPrompt="1"/>
          </p:nvPr>
        </p:nvSpPr>
        <p:spPr>
          <a:xfrm>
            <a:off x="7968286" y="347127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16" name="Text Placeholder 92">
            <a:extLst>
              <a:ext uri="{FF2B5EF4-FFF2-40B4-BE49-F238E27FC236}">
                <a16:creationId xmlns:a16="http://schemas.microsoft.com/office/drawing/2014/main" id="{358A9693-91C8-4CDB-AC04-2FE5D32AC5CA}"/>
              </a:ext>
            </a:extLst>
          </p:cNvPr>
          <p:cNvSpPr>
            <a:spLocks noGrp="1"/>
          </p:cNvSpPr>
          <p:nvPr>
            <p:ph type="body" sz="quarter" idx="50" hasCustomPrompt="1"/>
          </p:nvPr>
        </p:nvSpPr>
        <p:spPr>
          <a:xfrm>
            <a:off x="10510556" y="3286645"/>
            <a:ext cx="1347519" cy="191562"/>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endParaRPr lang="ru-RU"/>
          </a:p>
        </p:txBody>
      </p:sp>
      <p:sp>
        <p:nvSpPr>
          <p:cNvPr id="117" name="Text Placeholder 92">
            <a:extLst>
              <a:ext uri="{FF2B5EF4-FFF2-40B4-BE49-F238E27FC236}">
                <a16:creationId xmlns:a16="http://schemas.microsoft.com/office/drawing/2014/main" id="{88F651C4-2FDC-4A2D-B5D1-1E752BEBDCFC}"/>
              </a:ext>
            </a:extLst>
          </p:cNvPr>
          <p:cNvSpPr>
            <a:spLocks noGrp="1"/>
          </p:cNvSpPr>
          <p:nvPr>
            <p:ph type="body" sz="quarter" idx="51" hasCustomPrompt="1"/>
          </p:nvPr>
        </p:nvSpPr>
        <p:spPr>
          <a:xfrm>
            <a:off x="10510555" y="3490326"/>
            <a:ext cx="1347519" cy="485673"/>
          </a:xfrm>
        </p:spPr>
        <p:txBody>
          <a:bodyPr lIns="180000" tIns="0" rIns="0" bIns="0">
            <a:normAutofit/>
          </a:bodyPr>
          <a:lstStyle>
            <a:lvl1pPr marL="0" indent="0">
              <a:spcBef>
                <a:spcPts val="200"/>
              </a:spcBef>
              <a:buNone/>
              <a:defRPr sz="1200" b="0">
                <a:solidFill>
                  <a:schemeClr val="tx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Milestone</a:t>
            </a:r>
            <a:br>
              <a:rPr lang="en-US"/>
            </a:br>
            <a:r>
              <a:rPr lang="en-US"/>
              <a:t>description</a:t>
            </a:r>
            <a:endParaRPr lang="ru-RU"/>
          </a:p>
        </p:txBody>
      </p:sp>
      <p:sp>
        <p:nvSpPr>
          <p:cNvPr id="120" name="Text Placeholder 92">
            <a:extLst>
              <a:ext uri="{FF2B5EF4-FFF2-40B4-BE49-F238E27FC236}">
                <a16:creationId xmlns:a16="http://schemas.microsoft.com/office/drawing/2014/main" id="{06775BE6-0710-4B20-8C16-DBF3B8660060}"/>
              </a:ext>
            </a:extLst>
          </p:cNvPr>
          <p:cNvSpPr>
            <a:spLocks noGrp="1"/>
          </p:cNvSpPr>
          <p:nvPr>
            <p:ph type="body" sz="quarter" idx="52" hasCustomPrompt="1"/>
          </p:nvPr>
        </p:nvSpPr>
        <p:spPr>
          <a:xfrm>
            <a:off x="331981" y="3574380"/>
            <a:ext cx="1347519" cy="433916"/>
          </a:xfrm>
        </p:spPr>
        <p:txBody>
          <a:bodyPr lIns="180000" tIns="0" rIns="0" bIns="0">
            <a:normAutofit/>
          </a:bodyPr>
          <a:lstStyle>
            <a:lvl1pPr marL="0" indent="0">
              <a:spcBef>
                <a:spcPts val="200"/>
              </a:spcBef>
              <a:buNone/>
              <a:defRPr sz="1400" b="1">
                <a:solidFill>
                  <a:schemeClr val="tx1"/>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PROJECT</a:t>
            </a:r>
            <a:br>
              <a:rPr lang="en-US"/>
            </a:br>
            <a:r>
              <a:rPr lang="en-US"/>
              <a:t>START</a:t>
            </a:r>
          </a:p>
        </p:txBody>
      </p:sp>
      <p:sp>
        <p:nvSpPr>
          <p:cNvPr id="122" name="Text Placeholder 92">
            <a:extLst>
              <a:ext uri="{FF2B5EF4-FFF2-40B4-BE49-F238E27FC236}">
                <a16:creationId xmlns:a16="http://schemas.microsoft.com/office/drawing/2014/main" id="{777F0E57-9D42-4F72-8D6D-4BE03FC71F09}"/>
              </a:ext>
            </a:extLst>
          </p:cNvPr>
          <p:cNvSpPr>
            <a:spLocks noGrp="1"/>
          </p:cNvSpPr>
          <p:nvPr>
            <p:ph type="body" sz="quarter" idx="54" hasCustomPrompt="1"/>
          </p:nvPr>
        </p:nvSpPr>
        <p:spPr>
          <a:xfrm>
            <a:off x="2010005" y="5393477"/>
            <a:ext cx="1347519" cy="393143"/>
          </a:xfrm>
        </p:spPr>
        <p:txBody>
          <a:bodyPr lIns="0" tIns="0" rIns="0" bIns="0" anchor="ctr" anchorCtr="0">
            <a:noAutofit/>
          </a:bodyPr>
          <a:lstStyle>
            <a:lvl1pPr marL="0" indent="0" algn="ctr">
              <a:spcBef>
                <a:spcPts val="200"/>
              </a:spcBef>
              <a:buNone/>
              <a:defRPr sz="3500" b="1">
                <a:solidFill>
                  <a:schemeClr val="tx2">
                    <a:lumMod val="10000"/>
                    <a:lumOff val="9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Q1</a:t>
            </a:r>
            <a:endParaRPr lang="ru-RU"/>
          </a:p>
        </p:txBody>
      </p:sp>
      <p:sp>
        <p:nvSpPr>
          <p:cNvPr id="123" name="Text Placeholder 92">
            <a:extLst>
              <a:ext uri="{FF2B5EF4-FFF2-40B4-BE49-F238E27FC236}">
                <a16:creationId xmlns:a16="http://schemas.microsoft.com/office/drawing/2014/main" id="{AC38C51F-FEF5-4ABC-A91E-2BEAAD0B16E7}"/>
              </a:ext>
            </a:extLst>
          </p:cNvPr>
          <p:cNvSpPr>
            <a:spLocks noGrp="1"/>
          </p:cNvSpPr>
          <p:nvPr>
            <p:ph type="body" sz="quarter" idx="55" hasCustomPrompt="1"/>
          </p:nvPr>
        </p:nvSpPr>
        <p:spPr>
          <a:xfrm>
            <a:off x="2010005" y="5903775"/>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
        <p:nvSpPr>
          <p:cNvPr id="124" name="Text Placeholder 92">
            <a:extLst>
              <a:ext uri="{FF2B5EF4-FFF2-40B4-BE49-F238E27FC236}">
                <a16:creationId xmlns:a16="http://schemas.microsoft.com/office/drawing/2014/main" id="{89620B00-4C09-4C77-BB19-F22F0928D3AE}"/>
              </a:ext>
            </a:extLst>
          </p:cNvPr>
          <p:cNvSpPr>
            <a:spLocks noGrp="1"/>
          </p:cNvSpPr>
          <p:nvPr>
            <p:ph type="body" sz="quarter" idx="56" hasCustomPrompt="1"/>
          </p:nvPr>
        </p:nvSpPr>
        <p:spPr>
          <a:xfrm>
            <a:off x="4286861" y="5411487"/>
            <a:ext cx="1347519" cy="393143"/>
          </a:xfrm>
        </p:spPr>
        <p:txBody>
          <a:bodyPr lIns="0" tIns="0" rIns="0" bIns="0" anchor="ctr" anchorCtr="0">
            <a:noAutofit/>
          </a:bodyPr>
          <a:lstStyle>
            <a:lvl1pPr marL="0" indent="0" algn="ctr">
              <a:spcBef>
                <a:spcPts val="200"/>
              </a:spcBef>
              <a:buNone/>
              <a:defRPr sz="3500" b="1">
                <a:solidFill>
                  <a:schemeClr val="accent1">
                    <a:lumMod val="20000"/>
                    <a:lumOff val="8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Q2</a:t>
            </a:r>
            <a:endParaRPr lang="ru-RU"/>
          </a:p>
        </p:txBody>
      </p:sp>
      <p:sp>
        <p:nvSpPr>
          <p:cNvPr id="125" name="Text Placeholder 92">
            <a:extLst>
              <a:ext uri="{FF2B5EF4-FFF2-40B4-BE49-F238E27FC236}">
                <a16:creationId xmlns:a16="http://schemas.microsoft.com/office/drawing/2014/main" id="{7F740E72-128A-47CB-944C-6364E308697E}"/>
              </a:ext>
            </a:extLst>
          </p:cNvPr>
          <p:cNvSpPr>
            <a:spLocks noGrp="1"/>
          </p:cNvSpPr>
          <p:nvPr>
            <p:ph type="body" sz="quarter" idx="57" hasCustomPrompt="1"/>
          </p:nvPr>
        </p:nvSpPr>
        <p:spPr>
          <a:xfrm>
            <a:off x="4286861" y="5921785"/>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
        <p:nvSpPr>
          <p:cNvPr id="126" name="Text Placeholder 92">
            <a:extLst>
              <a:ext uri="{FF2B5EF4-FFF2-40B4-BE49-F238E27FC236}">
                <a16:creationId xmlns:a16="http://schemas.microsoft.com/office/drawing/2014/main" id="{9A2F611C-4E32-4954-A71A-9D325D3635F9}"/>
              </a:ext>
            </a:extLst>
          </p:cNvPr>
          <p:cNvSpPr>
            <a:spLocks noGrp="1"/>
          </p:cNvSpPr>
          <p:nvPr>
            <p:ph type="body" sz="quarter" idx="58" hasCustomPrompt="1"/>
          </p:nvPr>
        </p:nvSpPr>
        <p:spPr>
          <a:xfrm>
            <a:off x="6563717" y="5394195"/>
            <a:ext cx="1347519" cy="393143"/>
          </a:xfrm>
        </p:spPr>
        <p:txBody>
          <a:bodyPr lIns="0" tIns="0" rIns="0" bIns="0" anchor="ctr" anchorCtr="0">
            <a:noAutofit/>
          </a:bodyPr>
          <a:lstStyle>
            <a:lvl1pPr marL="0" indent="0" algn="ctr">
              <a:spcBef>
                <a:spcPts val="200"/>
              </a:spcBef>
              <a:buNone/>
              <a:defRPr sz="3500" b="1">
                <a:solidFill>
                  <a:schemeClr val="accent2">
                    <a:lumMod val="10000"/>
                    <a:lumOff val="9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Q3</a:t>
            </a:r>
            <a:endParaRPr lang="ru-RU"/>
          </a:p>
        </p:txBody>
      </p:sp>
      <p:sp>
        <p:nvSpPr>
          <p:cNvPr id="127" name="Text Placeholder 92">
            <a:extLst>
              <a:ext uri="{FF2B5EF4-FFF2-40B4-BE49-F238E27FC236}">
                <a16:creationId xmlns:a16="http://schemas.microsoft.com/office/drawing/2014/main" id="{6BECFCA3-3003-4E1C-B95A-77F0E24555D2}"/>
              </a:ext>
            </a:extLst>
          </p:cNvPr>
          <p:cNvSpPr>
            <a:spLocks noGrp="1"/>
          </p:cNvSpPr>
          <p:nvPr>
            <p:ph type="body" sz="quarter" idx="59" hasCustomPrompt="1"/>
          </p:nvPr>
        </p:nvSpPr>
        <p:spPr>
          <a:xfrm>
            <a:off x="6563717" y="5904493"/>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
        <p:nvSpPr>
          <p:cNvPr id="128" name="Text Placeholder 92">
            <a:extLst>
              <a:ext uri="{FF2B5EF4-FFF2-40B4-BE49-F238E27FC236}">
                <a16:creationId xmlns:a16="http://schemas.microsoft.com/office/drawing/2014/main" id="{ADC5ADB7-1218-43F3-8DF4-23F099ECCEB8}"/>
              </a:ext>
            </a:extLst>
          </p:cNvPr>
          <p:cNvSpPr>
            <a:spLocks noGrp="1"/>
          </p:cNvSpPr>
          <p:nvPr>
            <p:ph type="body" sz="quarter" idx="60" hasCustomPrompt="1"/>
          </p:nvPr>
        </p:nvSpPr>
        <p:spPr>
          <a:xfrm>
            <a:off x="8840572" y="5411487"/>
            <a:ext cx="1347519" cy="393143"/>
          </a:xfrm>
        </p:spPr>
        <p:txBody>
          <a:bodyPr lIns="0" tIns="0" rIns="0" bIns="0" anchor="ctr" anchorCtr="0">
            <a:noAutofit/>
          </a:bodyPr>
          <a:lstStyle>
            <a:lvl1pPr marL="0" indent="0" algn="ctr">
              <a:spcBef>
                <a:spcPts val="200"/>
              </a:spcBef>
              <a:buNone/>
              <a:defRPr sz="3500" b="1">
                <a:solidFill>
                  <a:schemeClr val="accent4">
                    <a:lumMod val="10000"/>
                    <a:lumOff val="90000"/>
                  </a:schemeClr>
                </a:solidFill>
                <a:latin typeface="+mj-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Q4</a:t>
            </a:r>
            <a:endParaRPr lang="ru-RU"/>
          </a:p>
        </p:txBody>
      </p:sp>
      <p:sp>
        <p:nvSpPr>
          <p:cNvPr id="129" name="Text Placeholder 92">
            <a:extLst>
              <a:ext uri="{FF2B5EF4-FFF2-40B4-BE49-F238E27FC236}">
                <a16:creationId xmlns:a16="http://schemas.microsoft.com/office/drawing/2014/main" id="{371EA831-AF53-4C92-875F-48C5C459B321}"/>
              </a:ext>
            </a:extLst>
          </p:cNvPr>
          <p:cNvSpPr>
            <a:spLocks noGrp="1"/>
          </p:cNvSpPr>
          <p:nvPr>
            <p:ph type="body" sz="quarter" idx="61" hasCustomPrompt="1"/>
          </p:nvPr>
        </p:nvSpPr>
        <p:spPr>
          <a:xfrm>
            <a:off x="8840572" y="5921785"/>
            <a:ext cx="1347519" cy="485673"/>
          </a:xfrm>
        </p:spPr>
        <p:txBody>
          <a:bodyPr lIns="0" tIns="0" rIns="0" bIns="0">
            <a:normAutofit/>
          </a:bodyPr>
          <a:lstStyle>
            <a:lvl1pPr marL="0" indent="0" algn="ctr">
              <a:spcBef>
                <a:spcPts val="200"/>
              </a:spcBef>
              <a:buNone/>
              <a:defRPr sz="1200" b="0">
                <a:solidFill>
                  <a:schemeClr val="bg1"/>
                </a:solidFill>
                <a:latin typeface="+mn-lt"/>
              </a:defRPr>
            </a:lvl1pPr>
            <a:lvl2pPr>
              <a:defRPr b="1">
                <a:solidFill>
                  <a:schemeClr val="accent2"/>
                </a:solidFill>
                <a:latin typeface="+mj-lt"/>
              </a:defRPr>
            </a:lvl2pPr>
            <a:lvl3pPr>
              <a:defRPr b="1">
                <a:solidFill>
                  <a:schemeClr val="accent2"/>
                </a:solidFill>
                <a:latin typeface="+mj-lt"/>
              </a:defRPr>
            </a:lvl3pPr>
            <a:lvl4pPr>
              <a:defRPr b="1">
                <a:solidFill>
                  <a:schemeClr val="accent2"/>
                </a:solidFill>
                <a:latin typeface="+mj-lt"/>
              </a:defRPr>
            </a:lvl4pPr>
            <a:lvl5pPr>
              <a:defRPr b="1">
                <a:solidFill>
                  <a:schemeClr val="accent2"/>
                </a:solidFill>
                <a:latin typeface="+mj-lt"/>
              </a:defRPr>
            </a:lvl5pPr>
          </a:lstStyle>
          <a:p>
            <a:pPr lvl="0"/>
            <a:r>
              <a:rPr lang="en-US"/>
              <a:t>Quarter goals description</a:t>
            </a:r>
            <a:endParaRPr lang="ru-RU"/>
          </a:p>
        </p:txBody>
      </p:sp>
    </p:spTree>
    <p:extLst>
      <p:ext uri="{BB962C8B-B14F-4D97-AF65-F5344CB8AC3E}">
        <p14:creationId xmlns:p14="http://schemas.microsoft.com/office/powerpoint/2010/main" val="4885649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0"/>
            <a:ext cx="8940800" cy="1295400"/>
          </a:xfrm>
          <a:prstGeom prst="rect">
            <a:avLst/>
          </a:prstGeom>
        </p:spPr>
        <p:txBody>
          <a:bodyPr anchor="ctr"/>
          <a:lstStyle>
            <a:lvl1pPr marL="0" algn="l">
              <a:defRPr sz="2800" b="1" i="1">
                <a:solidFill>
                  <a:schemeClr val="bg1"/>
                </a:solidFill>
              </a:defRPr>
            </a:lvl1pPr>
          </a:lstStyle>
          <a:p>
            <a:r>
              <a:rPr lang="en-US"/>
              <a:t>Click to edit Master 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297F1988-A5F7-4952-8385-EAF97683B957}" type="slidenum">
              <a:rPr lang="en-US" smtClean="0"/>
              <a:pPr>
                <a:defRPr/>
              </a:pPr>
              <a:t>‹#›</a:t>
            </a:fld>
            <a:endParaRPr lang="en-US"/>
          </a:p>
        </p:txBody>
      </p:sp>
    </p:spTree>
    <p:extLst>
      <p:ext uri="{BB962C8B-B14F-4D97-AF65-F5344CB8AC3E}">
        <p14:creationId xmlns:p14="http://schemas.microsoft.com/office/powerpoint/2010/main" val="11501738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3"/>
        <p:cNvGrpSpPr/>
        <p:nvPr/>
      </p:nvGrpSpPr>
      <p:grpSpPr>
        <a:xfrm>
          <a:off x="0" y="0"/>
          <a:ext cx="0" cy="0"/>
          <a:chOff x="0" y="0"/>
          <a:chExt cx="0" cy="0"/>
        </a:xfrm>
      </p:grpSpPr>
      <p:sp>
        <p:nvSpPr>
          <p:cNvPr id="14" name="Google Shape;14;p25"/>
          <p:cNvSpPr/>
          <p:nvPr/>
        </p:nvSpPr>
        <p:spPr>
          <a:xfrm>
            <a:off x="0" y="-6626"/>
            <a:ext cx="12192000" cy="1311275"/>
          </a:xfrm>
          <a:prstGeom prst="rect">
            <a:avLst/>
          </a:prstGeom>
          <a:solidFill>
            <a:srgbClr val="55709D"/>
          </a:solidFill>
          <a:ln>
            <a:noFill/>
          </a:ln>
        </p:spPr>
        <p:txBody>
          <a:bodyPr spcFirstLastPara="1" wrap="square" lIns="91425" tIns="320025" rIns="91425" bIns="3200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dk2"/>
              </a:solidFill>
              <a:latin typeface="Arial"/>
              <a:ea typeface="Arial"/>
              <a:cs typeface="Arial"/>
              <a:sym typeface="Arial"/>
            </a:endParaRPr>
          </a:p>
        </p:txBody>
      </p:sp>
      <p:sp>
        <p:nvSpPr>
          <p:cNvPr id="15" name="Google Shape;15;p25"/>
          <p:cNvSpPr txBox="1">
            <a:spLocks noGrp="1"/>
          </p:cNvSpPr>
          <p:nvPr>
            <p:ph type="subTitle" idx="1"/>
          </p:nvPr>
        </p:nvSpPr>
        <p:spPr>
          <a:xfrm>
            <a:off x="1828800" y="3886200"/>
            <a:ext cx="8534400" cy="14478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440"/>
              </a:spcBef>
              <a:spcAft>
                <a:spcPts val="0"/>
              </a:spcAft>
              <a:buClr>
                <a:schemeClr val="dk1"/>
              </a:buClr>
              <a:buSzPts val="2200"/>
              <a:buFont typeface="Calibri"/>
              <a:buNone/>
              <a:defRPr>
                <a:latin typeface="Calibri"/>
                <a:ea typeface="Calibri"/>
                <a:cs typeface="Calibri"/>
                <a:sym typeface="Calibri"/>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o"/>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16" name="Google Shape;16;p25"/>
          <p:cNvSpPr txBox="1">
            <a:spLocks noGrp="1"/>
          </p:cNvSpPr>
          <p:nvPr>
            <p:ph type="ctrTitle"/>
          </p:nvPr>
        </p:nvSpPr>
        <p:spPr>
          <a:xfrm>
            <a:off x="304800" y="2286001"/>
            <a:ext cx="11684000" cy="14700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19" name="Google Shape;19;p28"/>
          <p:cNvSpPr txBox="1">
            <a:spLocks noGrp="1"/>
          </p:cNvSpPr>
          <p:nvPr>
            <p:ph type="body" idx="1"/>
          </p:nvPr>
        </p:nvSpPr>
        <p:spPr>
          <a:xfrm>
            <a:off x="711200" y="1524001"/>
            <a:ext cx="10668000" cy="4754563"/>
          </a:xfrm>
          <a:prstGeom prst="rect">
            <a:avLst/>
          </a:prstGeom>
          <a:noFill/>
          <a:ln>
            <a:noFill/>
          </a:ln>
        </p:spPr>
        <p:txBody>
          <a:bodyPr spcFirstLastPara="1" wrap="square" lIns="91425" tIns="45700" rIns="91425" bIns="45700" anchor="t" anchorCtr="0">
            <a:noAutofit/>
          </a:bodyPr>
          <a:lstStyle>
            <a:lvl1pPr marL="457200" lvl="0" indent="-368300" algn="l">
              <a:lnSpc>
                <a:spcPct val="100000"/>
              </a:lnSpc>
              <a:spcBef>
                <a:spcPts val="440"/>
              </a:spcBef>
              <a:spcAft>
                <a:spcPts val="0"/>
              </a:spcAft>
              <a:buClr>
                <a:schemeClr val="dk1"/>
              </a:buClr>
              <a:buSzPts val="2200"/>
              <a:buFont typeface="Calibri"/>
              <a:buChar char="•"/>
              <a:defRPr sz="2200">
                <a:latin typeface="Calibri"/>
                <a:ea typeface="Calibri"/>
                <a:cs typeface="Calibri"/>
                <a:sym typeface="Calibri"/>
              </a:defRPr>
            </a:lvl1pPr>
            <a:lvl2pPr marL="914400" lvl="1" indent="-342900" algn="l">
              <a:lnSpc>
                <a:spcPct val="100000"/>
              </a:lnSpc>
              <a:spcBef>
                <a:spcPts val="360"/>
              </a:spcBef>
              <a:spcAft>
                <a:spcPts val="0"/>
              </a:spcAft>
              <a:buClr>
                <a:schemeClr val="dk1"/>
              </a:buClr>
              <a:buSzPts val="1800"/>
              <a:buFont typeface="Calibri"/>
              <a:buChar char="–"/>
              <a:defRPr sz="1800">
                <a:latin typeface="Calibri"/>
                <a:ea typeface="Calibri"/>
                <a:cs typeface="Calibri"/>
                <a:sym typeface="Calibri"/>
              </a:defRPr>
            </a:lvl2pPr>
            <a:lvl3pPr marL="1371600" lvl="2" indent="-330200" algn="l">
              <a:lnSpc>
                <a:spcPct val="100000"/>
              </a:lnSpc>
              <a:spcBef>
                <a:spcPts val="320"/>
              </a:spcBef>
              <a:spcAft>
                <a:spcPts val="0"/>
              </a:spcAft>
              <a:buClr>
                <a:schemeClr val="dk1"/>
              </a:buClr>
              <a:buSzPts val="1600"/>
              <a:buFont typeface="Courier New"/>
              <a:buChar char="o"/>
              <a:defRPr sz="1600">
                <a:latin typeface="Calibri"/>
                <a:ea typeface="Calibri"/>
                <a:cs typeface="Calibri"/>
                <a:sym typeface="Calibri"/>
              </a:defRPr>
            </a:lvl3pPr>
            <a:lvl4pPr marL="1828800" lvl="3" indent="-317500" algn="l">
              <a:lnSpc>
                <a:spcPct val="100000"/>
              </a:lnSpc>
              <a:spcBef>
                <a:spcPts val="280"/>
              </a:spcBef>
              <a:spcAft>
                <a:spcPts val="0"/>
              </a:spcAft>
              <a:buClr>
                <a:schemeClr val="dk1"/>
              </a:buClr>
              <a:buSzPts val="1400"/>
              <a:buFont typeface="Noto Sans Symbols"/>
              <a:buChar char="▪"/>
              <a:defRPr sz="1400">
                <a:latin typeface="Calibri"/>
                <a:ea typeface="Calibri"/>
                <a:cs typeface="Calibri"/>
                <a:sym typeface="Calibri"/>
              </a:defRPr>
            </a:lvl4pPr>
            <a:lvl5pPr marL="2286000" lvl="4" indent="-304800" algn="l">
              <a:lnSpc>
                <a:spcPct val="100000"/>
              </a:lnSpc>
              <a:spcBef>
                <a:spcPts val="240"/>
              </a:spcBef>
              <a:spcAft>
                <a:spcPts val="0"/>
              </a:spcAft>
              <a:buClr>
                <a:schemeClr val="dk1"/>
              </a:buClr>
              <a:buSzPts val="1200"/>
              <a:buFont typeface="Calibri"/>
              <a:buChar char="»"/>
              <a:defRPr sz="1200">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28"/>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1"/>
        <p:cNvGrpSpPr/>
        <p:nvPr/>
      </p:nvGrpSpPr>
      <p:grpSpPr>
        <a:xfrm>
          <a:off x="0" y="0"/>
          <a:ext cx="0" cy="0"/>
          <a:chOff x="0" y="0"/>
          <a:chExt cx="0" cy="0"/>
        </a:xfrm>
      </p:grpSpPr>
      <p:sp>
        <p:nvSpPr>
          <p:cNvPr id="22" name="Google Shape;22;p39"/>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23" name="Google Shape;23;p39"/>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4"/>
        <p:cNvGrpSpPr/>
        <p:nvPr/>
      </p:nvGrpSpPr>
      <p:grpSpPr>
        <a:xfrm>
          <a:off x="0" y="0"/>
          <a:ext cx="0" cy="0"/>
          <a:chOff x="0" y="0"/>
          <a:chExt cx="0" cy="0"/>
        </a:xfrm>
      </p:grpSpPr>
      <p:sp>
        <p:nvSpPr>
          <p:cNvPr id="25" name="Google Shape;25;p40"/>
          <p:cNvSpPr txBox="1">
            <a:spLocks noGrp="1"/>
          </p:cNvSpPr>
          <p:nvPr>
            <p:ph type="body" idx="1"/>
          </p:nvPr>
        </p:nvSpPr>
        <p:spPr>
          <a:xfrm>
            <a:off x="406400" y="1371601"/>
            <a:ext cx="5638800" cy="4754563"/>
          </a:xfrm>
          <a:prstGeom prst="rect">
            <a:avLst/>
          </a:prstGeom>
          <a:noFill/>
          <a:ln>
            <a:noFill/>
          </a:ln>
        </p:spPr>
        <p:txBody>
          <a:bodyPr spcFirstLastPara="1" wrap="square" lIns="91425" tIns="45700" rIns="91425" bIns="45700" anchor="t" anchorCtr="0">
            <a:noAutofit/>
          </a:bodyPr>
          <a:lstStyle>
            <a:lvl1pPr marL="457200" lvl="0" indent="-355600" algn="l">
              <a:lnSpc>
                <a:spcPct val="100000"/>
              </a:lnSpc>
              <a:spcBef>
                <a:spcPts val="400"/>
              </a:spcBef>
              <a:spcAft>
                <a:spcPts val="0"/>
              </a:spcAft>
              <a:buClr>
                <a:schemeClr val="dk1"/>
              </a:buClr>
              <a:buSzPts val="2000"/>
              <a:buFont typeface="Calibri"/>
              <a:buChar char="•"/>
              <a:defRPr sz="2000">
                <a:latin typeface="Calibri"/>
                <a:ea typeface="Calibri"/>
                <a:cs typeface="Calibri"/>
                <a:sym typeface="Calibri"/>
              </a:defRPr>
            </a:lvl1pPr>
            <a:lvl2pPr marL="914400" lvl="1" indent="-342900" algn="l">
              <a:lnSpc>
                <a:spcPct val="100000"/>
              </a:lnSpc>
              <a:spcBef>
                <a:spcPts val="360"/>
              </a:spcBef>
              <a:spcAft>
                <a:spcPts val="0"/>
              </a:spcAft>
              <a:buClr>
                <a:schemeClr val="dk1"/>
              </a:buClr>
              <a:buSzPts val="1800"/>
              <a:buFont typeface="Calibri"/>
              <a:buChar char="–"/>
              <a:defRPr sz="1800">
                <a:latin typeface="Calibri"/>
                <a:ea typeface="Calibri"/>
                <a:cs typeface="Calibri"/>
                <a:sym typeface="Calibri"/>
              </a:defRPr>
            </a:lvl2pPr>
            <a:lvl3pPr marL="1371600" lvl="2" indent="-330200" algn="l">
              <a:lnSpc>
                <a:spcPct val="100000"/>
              </a:lnSpc>
              <a:spcBef>
                <a:spcPts val="320"/>
              </a:spcBef>
              <a:spcAft>
                <a:spcPts val="0"/>
              </a:spcAft>
              <a:buClr>
                <a:schemeClr val="dk1"/>
              </a:buClr>
              <a:buSzPts val="1600"/>
              <a:buFont typeface="Courier New"/>
              <a:buChar char="o"/>
              <a:defRPr sz="1600">
                <a:latin typeface="Calibri"/>
                <a:ea typeface="Calibri"/>
                <a:cs typeface="Calibri"/>
                <a:sym typeface="Calibri"/>
              </a:defRPr>
            </a:lvl3pPr>
            <a:lvl4pPr marL="1828800" lvl="3" indent="-317500" algn="l">
              <a:lnSpc>
                <a:spcPct val="100000"/>
              </a:lnSpc>
              <a:spcBef>
                <a:spcPts val="280"/>
              </a:spcBef>
              <a:spcAft>
                <a:spcPts val="0"/>
              </a:spcAft>
              <a:buClr>
                <a:schemeClr val="dk1"/>
              </a:buClr>
              <a:buSzPts val="1400"/>
              <a:buFont typeface="Noto Sans Symbols"/>
              <a:buChar char="▪"/>
              <a:defRPr sz="1400">
                <a:latin typeface="Calibri"/>
                <a:ea typeface="Calibri"/>
                <a:cs typeface="Calibri"/>
                <a:sym typeface="Calibri"/>
              </a:defRPr>
            </a:lvl4pPr>
            <a:lvl5pPr marL="2286000" lvl="4" indent="-304800" algn="l">
              <a:lnSpc>
                <a:spcPct val="100000"/>
              </a:lnSpc>
              <a:spcBef>
                <a:spcPts val="240"/>
              </a:spcBef>
              <a:spcAft>
                <a:spcPts val="0"/>
              </a:spcAft>
              <a:buClr>
                <a:schemeClr val="dk1"/>
              </a:buClr>
              <a:buSzPts val="1200"/>
              <a:buFont typeface="Calibri"/>
              <a:buChar char="»"/>
              <a:defRPr sz="1200">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26" name="Google Shape;26;p40"/>
          <p:cNvSpPr txBox="1">
            <a:spLocks noGrp="1"/>
          </p:cNvSpPr>
          <p:nvPr>
            <p:ph type="body" idx="2"/>
          </p:nvPr>
        </p:nvSpPr>
        <p:spPr>
          <a:xfrm>
            <a:off x="6248400" y="1371601"/>
            <a:ext cx="5638800" cy="4754563"/>
          </a:xfrm>
          <a:prstGeom prst="rect">
            <a:avLst/>
          </a:prstGeom>
          <a:noFill/>
          <a:ln>
            <a:noFill/>
          </a:ln>
        </p:spPr>
        <p:txBody>
          <a:bodyPr spcFirstLastPara="1" wrap="square" lIns="91425" tIns="45700" rIns="91425" bIns="45700" anchor="t" anchorCtr="0">
            <a:noAutofit/>
          </a:bodyPr>
          <a:lstStyle>
            <a:lvl1pPr marL="457200" lvl="0" indent="-355600" algn="l">
              <a:lnSpc>
                <a:spcPct val="100000"/>
              </a:lnSpc>
              <a:spcBef>
                <a:spcPts val="400"/>
              </a:spcBef>
              <a:spcAft>
                <a:spcPts val="0"/>
              </a:spcAft>
              <a:buClr>
                <a:schemeClr val="dk1"/>
              </a:buClr>
              <a:buSzPts val="2000"/>
              <a:buFont typeface="Calibri"/>
              <a:buChar char="•"/>
              <a:defRPr sz="2000">
                <a:latin typeface="Calibri"/>
                <a:ea typeface="Calibri"/>
                <a:cs typeface="Calibri"/>
                <a:sym typeface="Calibri"/>
              </a:defRPr>
            </a:lvl1pPr>
            <a:lvl2pPr marL="914400" lvl="1" indent="-342900" algn="l">
              <a:lnSpc>
                <a:spcPct val="100000"/>
              </a:lnSpc>
              <a:spcBef>
                <a:spcPts val="360"/>
              </a:spcBef>
              <a:spcAft>
                <a:spcPts val="0"/>
              </a:spcAft>
              <a:buClr>
                <a:schemeClr val="dk1"/>
              </a:buClr>
              <a:buSzPts val="1800"/>
              <a:buFont typeface="Calibri"/>
              <a:buChar char="–"/>
              <a:defRPr sz="1800">
                <a:latin typeface="Calibri"/>
                <a:ea typeface="Calibri"/>
                <a:cs typeface="Calibri"/>
                <a:sym typeface="Calibri"/>
              </a:defRPr>
            </a:lvl2pPr>
            <a:lvl3pPr marL="1371600" lvl="2" indent="-330200" algn="l">
              <a:lnSpc>
                <a:spcPct val="100000"/>
              </a:lnSpc>
              <a:spcBef>
                <a:spcPts val="320"/>
              </a:spcBef>
              <a:spcAft>
                <a:spcPts val="0"/>
              </a:spcAft>
              <a:buClr>
                <a:schemeClr val="dk1"/>
              </a:buClr>
              <a:buSzPts val="1600"/>
              <a:buFont typeface="Courier New"/>
              <a:buChar char="o"/>
              <a:defRPr sz="1600">
                <a:latin typeface="Calibri"/>
                <a:ea typeface="Calibri"/>
                <a:cs typeface="Calibri"/>
                <a:sym typeface="Calibri"/>
              </a:defRPr>
            </a:lvl3pPr>
            <a:lvl4pPr marL="1828800" lvl="3" indent="-317500" algn="l">
              <a:lnSpc>
                <a:spcPct val="100000"/>
              </a:lnSpc>
              <a:spcBef>
                <a:spcPts val="280"/>
              </a:spcBef>
              <a:spcAft>
                <a:spcPts val="0"/>
              </a:spcAft>
              <a:buClr>
                <a:schemeClr val="dk1"/>
              </a:buClr>
              <a:buSzPts val="1400"/>
              <a:buFont typeface="Noto Sans Symbols"/>
              <a:buChar char="▪"/>
              <a:defRPr sz="1400">
                <a:latin typeface="Calibri"/>
                <a:ea typeface="Calibri"/>
                <a:cs typeface="Calibri"/>
                <a:sym typeface="Calibri"/>
              </a:defRPr>
            </a:lvl4pPr>
            <a:lvl5pPr marL="2286000" lvl="4" indent="-304800" algn="l">
              <a:lnSpc>
                <a:spcPct val="100000"/>
              </a:lnSpc>
              <a:spcBef>
                <a:spcPts val="240"/>
              </a:spcBef>
              <a:spcAft>
                <a:spcPts val="0"/>
              </a:spcAft>
              <a:buClr>
                <a:schemeClr val="dk1"/>
              </a:buClr>
              <a:buSzPts val="1200"/>
              <a:buFont typeface="Calibri"/>
              <a:buChar char="»"/>
              <a:defRPr sz="1200">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27" name="Google Shape;27;p40"/>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28" name="Google Shape;28;p40"/>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ntent with Caption layout">
  <p:cSld name="Content with Caption layout">
    <p:spTree>
      <p:nvGrpSpPr>
        <p:cNvPr id="1" name="Shape 29"/>
        <p:cNvGrpSpPr/>
        <p:nvPr/>
      </p:nvGrpSpPr>
      <p:grpSpPr>
        <a:xfrm>
          <a:off x="0" y="0"/>
          <a:ext cx="0" cy="0"/>
          <a:chOff x="0" y="0"/>
          <a:chExt cx="0" cy="0"/>
        </a:xfrm>
      </p:grpSpPr>
      <p:sp>
        <p:nvSpPr>
          <p:cNvPr id="30" name="Google Shape;30;p41"/>
          <p:cNvSpPr txBox="1">
            <a:spLocks noGrp="1"/>
          </p:cNvSpPr>
          <p:nvPr>
            <p:ph type="body" idx="1"/>
          </p:nvPr>
        </p:nvSpPr>
        <p:spPr>
          <a:xfrm>
            <a:off x="4953000" y="1371601"/>
            <a:ext cx="6705600" cy="4754563"/>
          </a:xfrm>
          <a:prstGeom prst="rect">
            <a:avLst/>
          </a:prstGeom>
          <a:noFill/>
          <a:ln>
            <a:noFill/>
          </a:ln>
        </p:spPr>
        <p:txBody>
          <a:bodyPr spcFirstLastPara="1" wrap="square" lIns="91425" tIns="45700" rIns="91425" bIns="45700" anchor="t" anchorCtr="0">
            <a:noAutofit/>
          </a:bodyPr>
          <a:lstStyle>
            <a:lvl1pPr marL="457200" lvl="0" indent="-355600" algn="l">
              <a:lnSpc>
                <a:spcPct val="100000"/>
              </a:lnSpc>
              <a:spcBef>
                <a:spcPts val="400"/>
              </a:spcBef>
              <a:spcAft>
                <a:spcPts val="0"/>
              </a:spcAft>
              <a:buClr>
                <a:schemeClr val="dk1"/>
              </a:buClr>
              <a:buSzPts val="2000"/>
              <a:buFont typeface="Calibri"/>
              <a:buChar char="•"/>
              <a:defRPr sz="2000">
                <a:latin typeface="Calibri"/>
                <a:ea typeface="Calibri"/>
                <a:cs typeface="Calibri"/>
                <a:sym typeface="Calibri"/>
              </a:defRPr>
            </a:lvl1pPr>
            <a:lvl2pPr marL="914400" lvl="1" indent="-342900" algn="l">
              <a:lnSpc>
                <a:spcPct val="100000"/>
              </a:lnSpc>
              <a:spcBef>
                <a:spcPts val="360"/>
              </a:spcBef>
              <a:spcAft>
                <a:spcPts val="0"/>
              </a:spcAft>
              <a:buClr>
                <a:schemeClr val="dk1"/>
              </a:buClr>
              <a:buSzPts val="1800"/>
              <a:buFont typeface="Calibri"/>
              <a:buChar char="–"/>
              <a:defRPr sz="1800">
                <a:latin typeface="Calibri"/>
                <a:ea typeface="Calibri"/>
                <a:cs typeface="Calibri"/>
                <a:sym typeface="Calibri"/>
              </a:defRPr>
            </a:lvl2pPr>
            <a:lvl3pPr marL="1371600" lvl="2" indent="-330200" algn="l">
              <a:lnSpc>
                <a:spcPct val="100000"/>
              </a:lnSpc>
              <a:spcBef>
                <a:spcPts val="320"/>
              </a:spcBef>
              <a:spcAft>
                <a:spcPts val="0"/>
              </a:spcAft>
              <a:buClr>
                <a:schemeClr val="dk1"/>
              </a:buClr>
              <a:buSzPts val="1600"/>
              <a:buFont typeface="Courier New"/>
              <a:buChar char="o"/>
              <a:defRPr sz="1600">
                <a:latin typeface="Calibri"/>
                <a:ea typeface="Calibri"/>
                <a:cs typeface="Calibri"/>
                <a:sym typeface="Calibri"/>
              </a:defRPr>
            </a:lvl3pPr>
            <a:lvl4pPr marL="1828800" lvl="3" indent="-317500" algn="l">
              <a:lnSpc>
                <a:spcPct val="100000"/>
              </a:lnSpc>
              <a:spcBef>
                <a:spcPts val="280"/>
              </a:spcBef>
              <a:spcAft>
                <a:spcPts val="0"/>
              </a:spcAft>
              <a:buClr>
                <a:schemeClr val="dk1"/>
              </a:buClr>
              <a:buSzPts val="1400"/>
              <a:buFont typeface="Noto Sans Symbols"/>
              <a:buChar char="▪"/>
              <a:defRPr sz="1400">
                <a:latin typeface="Calibri"/>
                <a:ea typeface="Calibri"/>
                <a:cs typeface="Calibri"/>
                <a:sym typeface="Calibri"/>
              </a:defRPr>
            </a:lvl4pPr>
            <a:lvl5pPr marL="2286000" lvl="4" indent="-304800" algn="l">
              <a:lnSpc>
                <a:spcPct val="100000"/>
              </a:lnSpc>
              <a:spcBef>
                <a:spcPts val="240"/>
              </a:spcBef>
              <a:spcAft>
                <a:spcPts val="0"/>
              </a:spcAft>
              <a:buClr>
                <a:schemeClr val="dk1"/>
              </a:buClr>
              <a:buSzPts val="1200"/>
              <a:buFont typeface="Calibri"/>
              <a:buChar char="»"/>
              <a:defRPr sz="1200">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31" name="Google Shape;31;p41"/>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32" name="Google Shape;32;p41"/>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41"/>
          <p:cNvSpPr txBox="1">
            <a:spLocks noGrp="1"/>
          </p:cNvSpPr>
          <p:nvPr>
            <p:ph type="body" idx="2"/>
          </p:nvPr>
        </p:nvSpPr>
        <p:spPr>
          <a:xfrm>
            <a:off x="609601" y="2438401"/>
            <a:ext cx="4011084" cy="36877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20"/>
              </a:spcBef>
              <a:spcAft>
                <a:spcPts val="0"/>
              </a:spcAft>
              <a:buClr>
                <a:schemeClr val="dk1"/>
              </a:buClr>
              <a:buSzPts val="1600"/>
              <a:buFont typeface="Calibri"/>
              <a:buNone/>
              <a:defRPr sz="1600"/>
            </a:lvl1pPr>
            <a:lvl2pPr marL="914400" lvl="1" indent="-228600" algn="l">
              <a:lnSpc>
                <a:spcPct val="100000"/>
              </a:lnSpc>
              <a:spcBef>
                <a:spcPts val="240"/>
              </a:spcBef>
              <a:spcAft>
                <a:spcPts val="0"/>
              </a:spcAft>
              <a:buClr>
                <a:schemeClr val="dk1"/>
              </a:buClr>
              <a:buSzPts val="1200"/>
              <a:buFont typeface="Calibri"/>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Font typeface="Calibri"/>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34" name="Google Shape;34;p41"/>
          <p:cNvSpPr txBox="1">
            <a:spLocks noGrp="1"/>
          </p:cNvSpPr>
          <p:nvPr>
            <p:ph type="body" idx="3"/>
          </p:nvPr>
        </p:nvSpPr>
        <p:spPr>
          <a:xfrm>
            <a:off x="609601" y="1524000"/>
            <a:ext cx="4011084" cy="914401"/>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560"/>
              </a:spcBef>
              <a:spcAft>
                <a:spcPts val="0"/>
              </a:spcAft>
              <a:buClr>
                <a:schemeClr val="dk1"/>
              </a:buClr>
              <a:buSzPts val="2800"/>
              <a:buFont typeface="Calibri"/>
              <a:buNone/>
              <a:defRPr sz="2800" b="1"/>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o"/>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Picture with caption layout">
  <p:cSld name="Picture with caption layout">
    <p:spTree>
      <p:nvGrpSpPr>
        <p:cNvPr id="1" name="Shape 35"/>
        <p:cNvGrpSpPr/>
        <p:nvPr/>
      </p:nvGrpSpPr>
      <p:grpSpPr>
        <a:xfrm>
          <a:off x="0" y="0"/>
          <a:ext cx="0" cy="0"/>
          <a:chOff x="0" y="0"/>
          <a:chExt cx="0" cy="0"/>
        </a:xfrm>
      </p:grpSpPr>
      <p:sp>
        <p:nvSpPr>
          <p:cNvPr id="36" name="Google Shape;36;p42"/>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37" name="Google Shape;37;p42"/>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42"/>
          <p:cNvSpPr>
            <a:spLocks noGrp="1"/>
          </p:cNvSpPr>
          <p:nvPr>
            <p:ph type="pic" idx="2"/>
          </p:nvPr>
        </p:nvSpPr>
        <p:spPr>
          <a:xfrm>
            <a:off x="2387658" y="1376941"/>
            <a:ext cx="7315200" cy="3657600"/>
          </a:xfrm>
          <a:prstGeom prst="rect">
            <a:avLst/>
          </a:prstGeom>
          <a:noFill/>
          <a:ln>
            <a:noFill/>
          </a:ln>
        </p:spPr>
      </p:sp>
      <p:sp>
        <p:nvSpPr>
          <p:cNvPr id="39" name="Google Shape;39;p42"/>
          <p:cNvSpPr txBox="1">
            <a:spLocks noGrp="1"/>
          </p:cNvSpPr>
          <p:nvPr>
            <p:ph type="body" idx="1"/>
          </p:nvPr>
        </p:nvSpPr>
        <p:spPr>
          <a:xfrm>
            <a:off x="2389717" y="5519738"/>
            <a:ext cx="73152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400"/>
              </a:spcBef>
              <a:spcAft>
                <a:spcPts val="0"/>
              </a:spcAft>
              <a:buClr>
                <a:schemeClr val="dk1"/>
              </a:buClr>
              <a:buSzPts val="2000"/>
              <a:buFont typeface="Calibri"/>
              <a:buNone/>
              <a:defRPr sz="2000"/>
            </a:lvl1pPr>
            <a:lvl2pPr marL="914400" lvl="1" indent="-228600" algn="l">
              <a:lnSpc>
                <a:spcPct val="100000"/>
              </a:lnSpc>
              <a:spcBef>
                <a:spcPts val="240"/>
              </a:spcBef>
              <a:spcAft>
                <a:spcPts val="0"/>
              </a:spcAft>
              <a:buClr>
                <a:schemeClr val="dk1"/>
              </a:buClr>
              <a:buSzPts val="1200"/>
              <a:buFont typeface="Calibri"/>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Font typeface="Calibri"/>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40" name="Google Shape;40;p42"/>
          <p:cNvSpPr txBox="1">
            <a:spLocks noGrp="1"/>
          </p:cNvSpPr>
          <p:nvPr>
            <p:ph type="body" idx="3"/>
          </p:nvPr>
        </p:nvSpPr>
        <p:spPr>
          <a:xfrm>
            <a:off x="2389717" y="5062537"/>
            <a:ext cx="7315200" cy="47573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560"/>
              </a:spcBef>
              <a:spcAft>
                <a:spcPts val="0"/>
              </a:spcAft>
              <a:buClr>
                <a:schemeClr val="dk1"/>
              </a:buClr>
              <a:buSzPts val="2800"/>
              <a:buFont typeface="Calibri"/>
              <a:buNone/>
              <a:defRPr sz="2800" b="1"/>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o"/>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1"/>
        <p:cNvGrpSpPr/>
        <p:nvPr/>
      </p:nvGrpSpPr>
      <p:grpSpPr>
        <a:xfrm>
          <a:off x="0" y="0"/>
          <a:ext cx="0" cy="0"/>
          <a:chOff x="0" y="0"/>
          <a:chExt cx="0" cy="0"/>
        </a:xfrm>
      </p:grpSpPr>
      <p:sp>
        <p:nvSpPr>
          <p:cNvPr id="42" name="Google Shape;42;p43"/>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43" name="Google Shape;43;p43"/>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endParaRPr/>
          </a:p>
        </p:txBody>
      </p:sp>
      <p:sp>
        <p:nvSpPr>
          <p:cNvPr id="44" name="Google Shape;44;p43"/>
          <p:cNvSpPr txBox="1">
            <a:spLocks noGrp="1"/>
          </p:cNvSpPr>
          <p:nvPr>
            <p:ph type="body" idx="1"/>
          </p:nvPr>
        </p:nvSpPr>
        <p:spPr>
          <a:xfrm rot="5400000">
            <a:off x="3820319" y="-1585118"/>
            <a:ext cx="4754563" cy="10972800"/>
          </a:xfrm>
          <a:prstGeom prst="rect">
            <a:avLst/>
          </a:prstGeom>
          <a:noFill/>
          <a:ln>
            <a:noFill/>
          </a:ln>
        </p:spPr>
        <p:txBody>
          <a:bodyPr spcFirstLastPara="1" wrap="square" lIns="91425" tIns="45700" rIns="91425" bIns="45700" anchor="t" anchorCtr="0">
            <a:noAutofit/>
          </a:bodyPr>
          <a:lstStyle>
            <a:lvl1pPr marL="457200" lvl="0" indent="-355600" algn="l">
              <a:lnSpc>
                <a:spcPct val="100000"/>
              </a:lnSpc>
              <a:spcBef>
                <a:spcPts val="400"/>
              </a:spcBef>
              <a:spcAft>
                <a:spcPts val="0"/>
              </a:spcAft>
              <a:buClr>
                <a:schemeClr val="dk1"/>
              </a:buClr>
              <a:buSzPts val="2000"/>
              <a:buFont typeface="Calibri"/>
              <a:buChar char="•"/>
              <a:defRPr sz="2000"/>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o"/>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45"/>
        <p:cNvGrpSpPr/>
        <p:nvPr/>
      </p:nvGrpSpPr>
      <p:grpSpPr>
        <a:xfrm>
          <a:off x="0" y="0"/>
          <a:ext cx="0" cy="0"/>
          <a:chOff x="0" y="0"/>
          <a:chExt cx="0" cy="0"/>
        </a:xfrm>
      </p:grpSpPr>
      <p:sp>
        <p:nvSpPr>
          <p:cNvPr id="46" name="Google Shape;46;p44"/>
          <p:cNvSpPr/>
          <p:nvPr/>
        </p:nvSpPr>
        <p:spPr>
          <a:xfrm>
            <a:off x="1732722" y="-6626"/>
            <a:ext cx="10459278" cy="1311275"/>
          </a:xfrm>
          <a:prstGeom prst="rect">
            <a:avLst/>
          </a:prstGeom>
          <a:solidFill>
            <a:srgbClr val="55709D"/>
          </a:solidFill>
          <a:ln>
            <a:noFill/>
          </a:ln>
        </p:spPr>
        <p:txBody>
          <a:bodyPr spcFirstLastPara="1" wrap="square" lIns="91425" tIns="320025" rIns="91425" bIns="3200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dk2"/>
              </a:solidFill>
              <a:latin typeface="Arial"/>
              <a:ea typeface="Arial"/>
              <a:cs typeface="Arial"/>
              <a:sym typeface="Arial"/>
            </a:endParaRPr>
          </a:p>
        </p:txBody>
      </p:sp>
      <p:pic>
        <p:nvPicPr>
          <p:cNvPr id="47" name="Google Shape;47;p44" descr="picture-24.jpg"/>
          <p:cNvPicPr preferRelativeResize="0"/>
          <p:nvPr/>
        </p:nvPicPr>
        <p:blipFill rotWithShape="1">
          <a:blip r:embed="rId2">
            <a:alphaModFix/>
          </a:blip>
          <a:srcRect/>
          <a:stretch/>
        </p:blipFill>
        <p:spPr>
          <a:xfrm>
            <a:off x="1" y="1"/>
            <a:ext cx="1737360" cy="1306513"/>
          </a:xfrm>
          <a:prstGeom prst="rect">
            <a:avLst/>
          </a:prstGeom>
          <a:noFill/>
          <a:ln>
            <a:noFill/>
          </a:ln>
        </p:spPr>
      </p:pic>
      <p:sp>
        <p:nvSpPr>
          <p:cNvPr id="48" name="Google Shape;48;p44"/>
          <p:cNvSpPr txBox="1">
            <a:spLocks noGrp="1"/>
          </p:cNvSpPr>
          <p:nvPr>
            <p:ph type="subTitle" idx="1"/>
          </p:nvPr>
        </p:nvSpPr>
        <p:spPr>
          <a:xfrm>
            <a:off x="1828800" y="3886200"/>
            <a:ext cx="8534400" cy="14478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440"/>
              </a:spcBef>
              <a:spcAft>
                <a:spcPts val="0"/>
              </a:spcAft>
              <a:buClr>
                <a:schemeClr val="dk1"/>
              </a:buClr>
              <a:buSzPts val="2200"/>
              <a:buFont typeface="Calibri"/>
              <a:buNone/>
              <a:defRPr>
                <a:latin typeface="Calibri"/>
                <a:ea typeface="Calibri"/>
                <a:cs typeface="Calibri"/>
                <a:sym typeface="Calibri"/>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o"/>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a:endParaRPr/>
          </a:p>
        </p:txBody>
      </p:sp>
      <p:sp>
        <p:nvSpPr>
          <p:cNvPr id="49" name="Google Shape;49;p44"/>
          <p:cNvSpPr txBox="1">
            <a:spLocks noGrp="1"/>
          </p:cNvSpPr>
          <p:nvPr>
            <p:ph type="ctrTitle"/>
          </p:nvPr>
        </p:nvSpPr>
        <p:spPr>
          <a:xfrm>
            <a:off x="304800" y="2286001"/>
            <a:ext cx="11684000" cy="14700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pic>
        <p:nvPicPr>
          <p:cNvPr id="50" name="Google Shape;50;p44"/>
          <p:cNvPicPr preferRelativeResize="0"/>
          <p:nvPr/>
        </p:nvPicPr>
        <p:blipFill rotWithShape="1">
          <a:blip r:embed="rId3">
            <a:alphaModFix/>
          </a:blip>
          <a:srcRect/>
          <a:stretch/>
        </p:blipFill>
        <p:spPr>
          <a:xfrm>
            <a:off x="228600" y="6096000"/>
            <a:ext cx="1094232" cy="490728"/>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1_Title and vertical text">
  <p:cSld name="1_Title and vertical text">
    <p:spTree>
      <p:nvGrpSpPr>
        <p:cNvPr id="1" name="Shape 51"/>
        <p:cNvGrpSpPr/>
        <p:nvPr/>
      </p:nvGrpSpPr>
      <p:grpSpPr>
        <a:xfrm>
          <a:off x="0" y="0"/>
          <a:ext cx="0" cy="0"/>
          <a:chOff x="0" y="0"/>
          <a:chExt cx="0" cy="0"/>
        </a:xfrm>
      </p:grpSpPr>
      <p:sp>
        <p:nvSpPr>
          <p:cNvPr id="52" name="Google Shape;52;p45"/>
          <p:cNvSpPr txBox="1">
            <a:spLocks noGrp="1"/>
          </p:cNvSpPr>
          <p:nvPr>
            <p:ph type="title"/>
          </p:nvPr>
        </p:nvSpPr>
        <p:spPr>
          <a:xfrm>
            <a:off x="2540000" y="0"/>
            <a:ext cx="8940800" cy="1295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2800" b="1" i="1"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53" name="Google Shape;53;p45"/>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4" name="Google Shape;54;p45"/>
          <p:cNvSpPr txBox="1">
            <a:spLocks noGrp="1"/>
          </p:cNvSpPr>
          <p:nvPr>
            <p:ph type="body" idx="1"/>
          </p:nvPr>
        </p:nvSpPr>
        <p:spPr>
          <a:xfrm rot="5400000">
            <a:off x="3820319" y="-1585118"/>
            <a:ext cx="4754563" cy="10972800"/>
          </a:xfrm>
          <a:prstGeom prst="rect">
            <a:avLst/>
          </a:prstGeom>
          <a:noFill/>
          <a:ln>
            <a:noFill/>
          </a:ln>
        </p:spPr>
        <p:txBody>
          <a:bodyPr spcFirstLastPara="1" wrap="square" lIns="91425" tIns="45700" rIns="91425" bIns="45700" anchor="t" anchorCtr="0">
            <a:noAutofit/>
          </a:bodyPr>
          <a:lstStyle>
            <a:lvl1pPr marL="457200" lvl="0" indent="-355600" algn="l">
              <a:lnSpc>
                <a:spcPct val="100000"/>
              </a:lnSpc>
              <a:spcBef>
                <a:spcPts val="400"/>
              </a:spcBef>
              <a:spcAft>
                <a:spcPts val="0"/>
              </a:spcAft>
              <a:buClr>
                <a:schemeClr val="dk1"/>
              </a:buClr>
              <a:buSzPts val="2000"/>
              <a:buFont typeface="Calibri"/>
              <a:buChar char="•"/>
              <a:defRPr sz="2000"/>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o"/>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g3f8d721aa8a_0_25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g3f8d721aa8a_0_25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09" name="Google Shape;109;g3f8d721aa8a_0_2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g3f8d721aa8a_0_25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3f8d721aa8a_0_2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2"/>
        <p:cNvGrpSpPr/>
        <p:nvPr/>
      </p:nvGrpSpPr>
      <p:grpSpPr>
        <a:xfrm>
          <a:off x="0" y="0"/>
          <a:ext cx="0" cy="0"/>
          <a:chOff x="0" y="0"/>
          <a:chExt cx="0" cy="0"/>
        </a:xfrm>
      </p:grpSpPr>
      <p:sp>
        <p:nvSpPr>
          <p:cNvPr id="113" name="Google Shape;113;g3f8d721aa8a_0_25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3f8d721aa8a_0_25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5" name="Google Shape;115;g3f8d721aa8a_0_2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g3f8d721aa8a_0_2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3f8d721aa8a_0_2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8"/>
        <p:cNvGrpSpPr/>
        <p:nvPr/>
      </p:nvGrpSpPr>
      <p:grpSpPr>
        <a:xfrm>
          <a:off x="0" y="0"/>
          <a:ext cx="0" cy="0"/>
          <a:chOff x="0" y="0"/>
          <a:chExt cx="0" cy="0"/>
        </a:xfrm>
      </p:grpSpPr>
      <p:sp>
        <p:nvSpPr>
          <p:cNvPr id="119" name="Google Shape;119;g3f8d721aa8a_0_2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g3f8d721aa8a_0_26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g3f8d721aa8a_0_26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g3f8d721aa8a_0_26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3f8d721aa8a_0_2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4"/>
        <p:cNvGrpSpPr/>
        <p:nvPr/>
      </p:nvGrpSpPr>
      <p:grpSpPr>
        <a:xfrm>
          <a:off x="0" y="0"/>
          <a:ext cx="0" cy="0"/>
          <a:chOff x="0" y="0"/>
          <a:chExt cx="0" cy="0"/>
        </a:xfrm>
      </p:grpSpPr>
      <p:sp>
        <p:nvSpPr>
          <p:cNvPr id="125" name="Google Shape;125;g3f8d721aa8a_0_27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g3f8d721aa8a_0_27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g3f8d721aa8a_0_271"/>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g3f8d721aa8a_0_2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g3f8d721aa8a_0_2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g3f8d721aa8a_0_2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1"/>
        <p:cNvGrpSpPr/>
        <p:nvPr/>
      </p:nvGrpSpPr>
      <p:grpSpPr>
        <a:xfrm>
          <a:off x="0" y="0"/>
          <a:ext cx="0" cy="0"/>
          <a:chOff x="0" y="0"/>
          <a:chExt cx="0" cy="0"/>
        </a:xfrm>
      </p:grpSpPr>
      <p:sp>
        <p:nvSpPr>
          <p:cNvPr id="132" name="Google Shape;132;g3f8d721aa8a_0_278"/>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g3f8d721aa8a_0_278"/>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4" name="Google Shape;134;g3f8d721aa8a_0_278"/>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g3f8d721aa8a_0_278"/>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6" name="Google Shape;136;g3f8d721aa8a_0_278"/>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g3f8d721aa8a_0_2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g3f8d721aa8a_0_2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g3f8d721aa8a_0_2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0"/>
        <p:cNvGrpSpPr/>
        <p:nvPr/>
      </p:nvGrpSpPr>
      <p:grpSpPr>
        <a:xfrm>
          <a:off x="0" y="0"/>
          <a:ext cx="0" cy="0"/>
          <a:chOff x="0" y="0"/>
          <a:chExt cx="0" cy="0"/>
        </a:xfrm>
      </p:grpSpPr>
      <p:sp>
        <p:nvSpPr>
          <p:cNvPr id="141" name="Google Shape;141;g3f8d721aa8a_0_28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g3f8d721aa8a_0_28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g3f8d721aa8a_0_28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g3f8d721aa8a_0_28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5"/>
        <p:cNvGrpSpPr/>
        <p:nvPr/>
      </p:nvGrpSpPr>
      <p:grpSpPr>
        <a:xfrm>
          <a:off x="0" y="0"/>
          <a:ext cx="0" cy="0"/>
          <a:chOff x="0" y="0"/>
          <a:chExt cx="0" cy="0"/>
        </a:xfrm>
      </p:grpSpPr>
      <p:sp>
        <p:nvSpPr>
          <p:cNvPr id="146" name="Google Shape;146;g3f8d721aa8a_0_29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g3f8d721aa8a_0_29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g3f8d721aa8a_0_2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9"/>
        <p:cNvGrpSpPr/>
        <p:nvPr/>
      </p:nvGrpSpPr>
      <p:grpSpPr>
        <a:xfrm>
          <a:off x="0" y="0"/>
          <a:ext cx="0" cy="0"/>
          <a:chOff x="0" y="0"/>
          <a:chExt cx="0" cy="0"/>
        </a:xfrm>
      </p:grpSpPr>
      <p:sp>
        <p:nvSpPr>
          <p:cNvPr id="150" name="Google Shape;150;g3f8d721aa8a_0_29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g3f8d721aa8a_0_296"/>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2" name="Google Shape;152;g3f8d721aa8a_0_29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3" name="Google Shape;153;g3f8d721aa8a_0_29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g3f8d721aa8a_0_29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g3f8d721aa8a_0_29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6"/>
        <p:cNvGrpSpPr/>
        <p:nvPr/>
      </p:nvGrpSpPr>
      <p:grpSpPr>
        <a:xfrm>
          <a:off x="0" y="0"/>
          <a:ext cx="0" cy="0"/>
          <a:chOff x="0" y="0"/>
          <a:chExt cx="0" cy="0"/>
        </a:xfrm>
      </p:grpSpPr>
      <p:sp>
        <p:nvSpPr>
          <p:cNvPr id="157" name="Google Shape;157;g3f8d721aa8a_0_303"/>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g3f8d721aa8a_0_303"/>
          <p:cNvSpPr>
            <a:spLocks noGrp="1"/>
          </p:cNvSpPr>
          <p:nvPr>
            <p:ph type="pic" idx="2"/>
          </p:nvPr>
        </p:nvSpPr>
        <p:spPr>
          <a:xfrm>
            <a:off x="5183188" y="987425"/>
            <a:ext cx="6172200" cy="4873500"/>
          </a:xfrm>
          <a:prstGeom prst="rect">
            <a:avLst/>
          </a:prstGeom>
          <a:noFill/>
          <a:ln>
            <a:noFill/>
          </a:ln>
        </p:spPr>
      </p:sp>
      <p:sp>
        <p:nvSpPr>
          <p:cNvPr id="159" name="Google Shape;159;g3f8d721aa8a_0_303"/>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60" name="Google Shape;160;g3f8d721aa8a_0_30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g3f8d721aa8a_0_30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g3f8d721aa8a_0_3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63"/>
        <p:cNvGrpSpPr/>
        <p:nvPr/>
      </p:nvGrpSpPr>
      <p:grpSpPr>
        <a:xfrm>
          <a:off x="0" y="0"/>
          <a:ext cx="0" cy="0"/>
          <a:chOff x="0" y="0"/>
          <a:chExt cx="0" cy="0"/>
        </a:xfrm>
      </p:grpSpPr>
      <p:sp>
        <p:nvSpPr>
          <p:cNvPr id="164" name="Google Shape;164;g3f8d721aa8a_0_31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g3f8d721aa8a_0_310"/>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6" name="Google Shape;166;g3f8d721aa8a_0_3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g3f8d721aa8a_0_31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g3f8d721aa8a_0_3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9"/>
        <p:cNvGrpSpPr/>
        <p:nvPr/>
      </p:nvGrpSpPr>
      <p:grpSpPr>
        <a:xfrm>
          <a:off x="0" y="0"/>
          <a:ext cx="0" cy="0"/>
          <a:chOff x="0" y="0"/>
          <a:chExt cx="0" cy="0"/>
        </a:xfrm>
      </p:grpSpPr>
      <p:sp>
        <p:nvSpPr>
          <p:cNvPr id="170" name="Google Shape;170;g3f8d721aa8a_0_316"/>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g3f8d721aa8a_0_316"/>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g3f8d721aa8a_0_3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g3f8d721aa8a_0_31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g3f8d721aa8a_0_3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16_Title Only">
  <p:cSld name="16_Title Only">
    <p:spTree>
      <p:nvGrpSpPr>
        <p:cNvPr id="1" name="Shape 175"/>
        <p:cNvGrpSpPr/>
        <p:nvPr/>
      </p:nvGrpSpPr>
      <p:grpSpPr>
        <a:xfrm>
          <a:off x="0" y="0"/>
          <a:ext cx="0" cy="0"/>
          <a:chOff x="0" y="0"/>
          <a:chExt cx="0" cy="0"/>
        </a:xfrm>
      </p:grpSpPr>
      <p:sp>
        <p:nvSpPr>
          <p:cNvPr id="176" name="Google Shape;176;g3f8d721aa8a_0_3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g3f8d721aa8a_0_322"/>
          <p:cNvSpPr/>
          <p:nvPr/>
        </p:nvSpPr>
        <p:spPr>
          <a:xfrm>
            <a:off x="0" y="0"/>
            <a:ext cx="0" cy="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Blue Boxes">
  <p:cSld name="Blue Boxes">
    <p:spTree>
      <p:nvGrpSpPr>
        <p:cNvPr id="1" name="Shape 178"/>
        <p:cNvGrpSpPr/>
        <p:nvPr/>
      </p:nvGrpSpPr>
      <p:grpSpPr>
        <a:xfrm>
          <a:off x="0" y="0"/>
          <a:ext cx="0" cy="0"/>
          <a:chOff x="0" y="0"/>
          <a:chExt cx="0" cy="0"/>
        </a:xfrm>
      </p:grpSpPr>
      <p:sp>
        <p:nvSpPr>
          <p:cNvPr id="179" name="Google Shape;179;g3f8d721aa8a_0_325"/>
          <p:cNvSpPr txBox="1">
            <a:spLocks noGrp="1"/>
          </p:cNvSpPr>
          <p:nvPr>
            <p:ph type="title"/>
          </p:nvPr>
        </p:nvSpPr>
        <p:spPr>
          <a:xfrm>
            <a:off x="231648" y="237744"/>
            <a:ext cx="11655600" cy="292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g3f8d721aa8a_0_325"/>
          <p:cNvSpPr txBox="1">
            <a:spLocks noGrp="1"/>
          </p:cNvSpPr>
          <p:nvPr>
            <p:ph type="body" idx="1"/>
          </p:nvPr>
        </p:nvSpPr>
        <p:spPr>
          <a:xfrm>
            <a:off x="304800" y="1371600"/>
            <a:ext cx="2316600" cy="990600"/>
          </a:xfrm>
          <a:prstGeom prst="rect">
            <a:avLst/>
          </a:prstGeom>
          <a:solidFill>
            <a:schemeClr val="accent1"/>
          </a:solidFill>
          <a:ln>
            <a:noFill/>
          </a:ln>
        </p:spPr>
        <p:txBody>
          <a:bodyPr spcFirstLastPara="1" wrap="square" lIns="91425" tIns="45700" rIns="91425" bIns="45700" anchor="ctr" anchorCtr="0">
            <a:noAutofit/>
          </a:bodyPr>
          <a:lstStyle>
            <a:lvl1pPr marL="457200" lvl="0" indent="-406400" algn="ctr">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g3f8d721aa8a_0_325"/>
          <p:cNvSpPr txBox="1">
            <a:spLocks noGrp="1"/>
          </p:cNvSpPr>
          <p:nvPr>
            <p:ph type="body" idx="2"/>
          </p:nvPr>
        </p:nvSpPr>
        <p:spPr>
          <a:xfrm>
            <a:off x="304800" y="2565400"/>
            <a:ext cx="2316600" cy="990600"/>
          </a:xfrm>
          <a:prstGeom prst="rect">
            <a:avLst/>
          </a:prstGeom>
          <a:solidFill>
            <a:schemeClr val="accent1"/>
          </a:solidFill>
          <a:ln>
            <a:noFill/>
          </a:ln>
        </p:spPr>
        <p:txBody>
          <a:bodyPr spcFirstLastPara="1" wrap="square" lIns="91425" tIns="45700" rIns="91425" bIns="45700" anchor="ctr" anchorCtr="0">
            <a:noAutofit/>
          </a:bodyPr>
          <a:lstStyle>
            <a:lvl1pPr marL="457200" lvl="0" indent="-406400" algn="ctr">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g3f8d721aa8a_0_325"/>
          <p:cNvSpPr txBox="1">
            <a:spLocks noGrp="1"/>
          </p:cNvSpPr>
          <p:nvPr>
            <p:ph type="body" idx="3"/>
          </p:nvPr>
        </p:nvSpPr>
        <p:spPr>
          <a:xfrm>
            <a:off x="304800" y="3759200"/>
            <a:ext cx="2316600" cy="990600"/>
          </a:xfrm>
          <a:prstGeom prst="rect">
            <a:avLst/>
          </a:prstGeom>
          <a:solidFill>
            <a:schemeClr val="accent1"/>
          </a:solidFill>
          <a:ln>
            <a:noFill/>
          </a:ln>
        </p:spPr>
        <p:txBody>
          <a:bodyPr spcFirstLastPara="1" wrap="square" lIns="91425" tIns="45700" rIns="91425" bIns="45700" anchor="ctr" anchorCtr="0">
            <a:noAutofit/>
          </a:bodyPr>
          <a:lstStyle>
            <a:lvl1pPr marL="457200" lvl="0" indent="-406400" algn="ctr">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g3f8d721aa8a_0_325"/>
          <p:cNvSpPr txBox="1">
            <a:spLocks noGrp="1"/>
          </p:cNvSpPr>
          <p:nvPr>
            <p:ph type="body" idx="4"/>
          </p:nvPr>
        </p:nvSpPr>
        <p:spPr>
          <a:xfrm>
            <a:off x="304800" y="4953000"/>
            <a:ext cx="2316600" cy="990600"/>
          </a:xfrm>
          <a:prstGeom prst="rect">
            <a:avLst/>
          </a:prstGeom>
          <a:solidFill>
            <a:schemeClr val="accent1"/>
          </a:solidFill>
          <a:ln>
            <a:noFill/>
          </a:ln>
        </p:spPr>
        <p:txBody>
          <a:bodyPr spcFirstLastPara="1" wrap="square" lIns="91425" tIns="45700" rIns="91425" bIns="45700" anchor="ctr" anchorCtr="0">
            <a:noAutofit/>
          </a:bodyPr>
          <a:lstStyle>
            <a:lvl1pPr marL="457200" lvl="0" indent="-406400" algn="ctr">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g3f8d721aa8a_0_325"/>
          <p:cNvSpPr txBox="1">
            <a:spLocks noGrp="1"/>
          </p:cNvSpPr>
          <p:nvPr>
            <p:ph type="body" idx="5"/>
          </p:nvPr>
        </p:nvSpPr>
        <p:spPr>
          <a:xfrm>
            <a:off x="3048000" y="944434"/>
            <a:ext cx="1009200" cy="307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g3f8d721aa8a_0_325"/>
          <p:cNvSpPr txBox="1">
            <a:spLocks noGrp="1"/>
          </p:cNvSpPr>
          <p:nvPr>
            <p:ph type="body" idx="6"/>
          </p:nvPr>
        </p:nvSpPr>
        <p:spPr>
          <a:xfrm>
            <a:off x="6248400" y="944434"/>
            <a:ext cx="1009200" cy="307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g3f8d721aa8a_0_325"/>
          <p:cNvSpPr txBox="1">
            <a:spLocks noGrp="1"/>
          </p:cNvSpPr>
          <p:nvPr>
            <p:ph type="body" idx="7"/>
          </p:nvPr>
        </p:nvSpPr>
        <p:spPr>
          <a:xfrm>
            <a:off x="9448800" y="944434"/>
            <a:ext cx="1009200" cy="3078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7" name="Google Shape;187;g3f8d721aa8a_0_325"/>
          <p:cNvSpPr txBox="1">
            <a:spLocks noGrp="1"/>
          </p:cNvSpPr>
          <p:nvPr>
            <p:ph type="body" idx="8"/>
          </p:nvPr>
        </p:nvSpPr>
        <p:spPr>
          <a:xfrm>
            <a:off x="3454400" y="1752601"/>
            <a:ext cx="3869100" cy="1169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g3f8d721aa8a_0_325"/>
          <p:cNvSpPr/>
          <p:nvPr/>
        </p:nvSpPr>
        <p:spPr>
          <a:xfrm>
            <a:off x="0" y="0"/>
            <a:ext cx="0" cy="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ags" Target="../tags/tag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theme" Target="../theme/theme2.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slideLayout" Target="../slideLayouts/slideLayout105.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5" Type="http://schemas.openxmlformats.org/officeDocument/2006/relationships/slideLayout" Target="../slideLayouts/slideLayout110.xml"/><Relationship Id="rId10" Type="http://schemas.openxmlformats.org/officeDocument/2006/relationships/theme" Target="../theme/theme4.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9"/>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70" imgW="270" imgH="270" progId="TCLayout.ActiveDocument.1">
                  <p:embed/>
                </p:oleObj>
              </mc:Choice>
              <mc:Fallback>
                <p:oleObj name="think-cell Slide" r:id="rId70" imgW="270" imgH="270" progId="TCLayout.ActiveDocument.1">
                  <p:embed/>
                  <p:pic>
                    <p:nvPicPr>
                      <p:cNvPr id="2" name="Object 1" hidden="1"/>
                      <p:cNvPicPr/>
                      <p:nvPr/>
                    </p:nvPicPr>
                    <p:blipFill>
                      <a:blip r:embed="rId71"/>
                      <a:stretch>
                        <a:fillRect/>
                      </a:stretch>
                    </p:blipFill>
                    <p:spPr>
                      <a:xfrm>
                        <a:off x="1588" y="1588"/>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0"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Arial" panose="020B0604020202020204" pitchFamily="34" charset="0"/>
              </a:defRPr>
            </a:lvl1pPr>
          </a:lstStyle>
          <a:p>
            <a:endParaRPr lang="en-US"/>
          </a:p>
        </p:txBody>
      </p:sp>
      <p:sp>
        <p:nvSpPr>
          <p:cNvPr id="9" name="Title Placeholder 1"/>
          <p:cNvSpPr>
            <a:spLocks noGrp="1"/>
          </p:cNvSpPr>
          <p:nvPr>
            <p:ph type="title"/>
          </p:nvPr>
        </p:nvSpPr>
        <p:spPr>
          <a:xfrm>
            <a:off x="630000" y="622800"/>
            <a:ext cx="10933350" cy="369332"/>
          </a:xfrm>
          <a:prstGeom prst="rect">
            <a:avLst/>
          </a:prstGeom>
        </p:spPr>
        <p:txBody>
          <a:bodyPr vert="horz" wrap="square" lIns="0" tIns="0" rIns="0" bIns="0" rtlCol="0" anchor="t">
            <a:noAutofit/>
          </a:bodyPr>
          <a:lstStyle/>
          <a:p>
            <a:r>
              <a:rPr lang="en-US"/>
              <a:t>Click to add title</a:t>
            </a:r>
          </a:p>
        </p:txBody>
      </p:sp>
      <p:sp>
        <p:nvSpPr>
          <p:cNvPr id="4" name="Text Placeholder 3"/>
          <p:cNvSpPr>
            <a:spLocks noGrp="1"/>
          </p:cNvSpPr>
          <p:nvPr>
            <p:ph type="body" idx="1"/>
          </p:nvPr>
        </p:nvSpPr>
        <p:spPr>
          <a:xfrm>
            <a:off x="628650" y="1950267"/>
            <a:ext cx="10934700" cy="40798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24" name="Slide Number">
            <a:extLst>
              <a:ext uri="{FF2B5EF4-FFF2-40B4-BE49-F238E27FC236}">
                <a16:creationId xmlns:a16="http://schemas.microsoft.com/office/drawing/2014/main" id="{2824FF38-26DC-48CC-A1FE-F6CBCEEE1B5C}"/>
              </a:ext>
            </a:extLst>
          </p:cNvPr>
          <p:cNvSpPr txBox="1">
            <a:spLocks/>
          </p:cNvSpPr>
          <p:nvPr userDrawn="1"/>
        </p:nvSpPr>
        <p:spPr bwMode="auto">
          <a:xfrm>
            <a:off x="11842231" y="6611833"/>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mtClean="0">
                <a:solidFill>
                  <a:srgbClr val="000000"/>
                </a:solidFill>
                <a:cs typeface="Arial" panose="020B0604020202020204" pitchFamily="34" charset="0"/>
                <a:sym typeface="Arial" panose="020B0604020202020204" pitchFamily="34" charset="0"/>
              </a:rPr>
              <a:pPr algn="r" fontAlgn="base">
                <a:spcBef>
                  <a:spcPct val="0"/>
                </a:spcBef>
                <a:spcAft>
                  <a:spcPct val="0"/>
                </a:spcAft>
              </a:pPr>
              <a:t>‹#›</a:t>
            </a:fld>
            <a:endParaRPr lang="en-US">
              <a:solidFill>
                <a:srgbClr val="000000"/>
              </a:solidFill>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64598132"/>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 id="2147483867" r:id="rId23"/>
    <p:sldLayoutId id="2147483868" r:id="rId24"/>
    <p:sldLayoutId id="2147483869" r:id="rId25"/>
    <p:sldLayoutId id="2147483870" r:id="rId26"/>
    <p:sldLayoutId id="2147483871" r:id="rId27"/>
    <p:sldLayoutId id="2147483872" r:id="rId28"/>
    <p:sldLayoutId id="2147483873" r:id="rId29"/>
    <p:sldLayoutId id="2147483874" r:id="rId30"/>
    <p:sldLayoutId id="2147483875" r:id="rId31"/>
    <p:sldLayoutId id="2147483876" r:id="rId32"/>
    <p:sldLayoutId id="2147483877" r:id="rId33"/>
    <p:sldLayoutId id="2147483878" r:id="rId34"/>
    <p:sldLayoutId id="2147483879" r:id="rId35"/>
    <p:sldLayoutId id="2147483880" r:id="rId36"/>
    <p:sldLayoutId id="2147483881" r:id="rId37"/>
    <p:sldLayoutId id="2147483882" r:id="rId38"/>
    <p:sldLayoutId id="2147483883" r:id="rId39"/>
    <p:sldLayoutId id="2147483884" r:id="rId40"/>
    <p:sldLayoutId id="2147483885" r:id="rId41"/>
    <p:sldLayoutId id="2147483886" r:id="rId42"/>
    <p:sldLayoutId id="2147483887" r:id="rId43"/>
    <p:sldLayoutId id="2147483888" r:id="rId44"/>
    <p:sldLayoutId id="2147483889" r:id="rId45"/>
    <p:sldLayoutId id="2147483890" r:id="rId46"/>
    <p:sldLayoutId id="2147483891" r:id="rId47"/>
    <p:sldLayoutId id="2147483892" r:id="rId48"/>
    <p:sldLayoutId id="2147483893" r:id="rId49"/>
    <p:sldLayoutId id="2147483894" r:id="rId50"/>
    <p:sldLayoutId id="2147483895" r:id="rId51"/>
    <p:sldLayoutId id="2147483896" r:id="rId52"/>
    <p:sldLayoutId id="2147483897" r:id="rId53"/>
    <p:sldLayoutId id="2147483898" r:id="rId54"/>
    <p:sldLayoutId id="2147483899" r:id="rId55"/>
    <p:sldLayoutId id="2147483900" r:id="rId56"/>
    <p:sldLayoutId id="2147483901" r:id="rId57"/>
    <p:sldLayoutId id="2147483902" r:id="rId58"/>
    <p:sldLayoutId id="2147483903" r:id="rId59"/>
    <p:sldLayoutId id="2147483904" r:id="rId60"/>
    <p:sldLayoutId id="2147483905" r:id="rId61"/>
    <p:sldLayoutId id="2147483906" r:id="rId62"/>
    <p:sldLayoutId id="2147483907" r:id="rId63"/>
    <p:sldLayoutId id="2147483908" r:id="rId64"/>
    <p:sldLayoutId id="2147483909" r:id="rId65"/>
    <p:sldLayoutId id="2147483910" r:id="rId66"/>
    <p:sldLayoutId id="2147483911" r:id="rId6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100000"/>
        </a:lnSpc>
        <a:spcBef>
          <a:spcPct val="0"/>
        </a:spcBef>
        <a:buNone/>
        <a:defRPr sz="2400" b="1" kern="1200">
          <a:solidFill>
            <a:srgbClr val="002960"/>
          </a:solidFill>
          <a:latin typeface="+mj-lt"/>
          <a:ea typeface="+mj-ea"/>
          <a:cs typeface="+mj-cs"/>
          <a:sym typeface="Arial" panose="020B0604020202020204" pitchFamily="34" charset="0"/>
        </a:defRPr>
      </a:lvl1pPr>
    </p:titleStyle>
    <p:bodyStyle>
      <a:lvl1pPr marL="0" indent="0" algn="l" defTabSz="914400" rtl="0" eaLnBrk="1" latinLnBrk="0" hangingPunct="1">
        <a:lnSpc>
          <a:spcPct val="110000"/>
        </a:lnSpc>
        <a:spcBef>
          <a:spcPts val="600"/>
        </a:spcBef>
        <a:spcAft>
          <a:spcPts val="300"/>
        </a:spcAft>
        <a:buClr>
          <a:srgbClr val="D6E7FF"/>
        </a:buClr>
        <a:buFont typeface="Arial" panose="020B0604020202020204" pitchFamily="34" charset="0"/>
        <a:buChar char="​"/>
        <a:defRPr lang="en-US" sz="1200" kern="1200">
          <a:solidFill>
            <a:srgbClr val="000000"/>
          </a:solidFill>
          <a:latin typeface="+mn-lt"/>
          <a:ea typeface="+mn-ea"/>
          <a:cs typeface="+mn-cs"/>
          <a:sym typeface="Arial" panose="020B0604020202020204" pitchFamily="34" charset="0"/>
        </a:defRPr>
      </a:lvl1pPr>
      <a:lvl2pPr marL="320040" indent="-219456" algn="l" defTabSz="914400" rtl="0" eaLnBrk="1" latinLnBrk="0" hangingPunct="1">
        <a:lnSpc>
          <a:spcPct val="90000"/>
        </a:lnSpc>
        <a:spcBef>
          <a:spcPts val="0"/>
        </a:spcBef>
        <a:spcAft>
          <a:spcPts val="300"/>
        </a:spcAft>
        <a:buClr>
          <a:srgbClr val="000000"/>
        </a:buClr>
        <a:buFont typeface="Wingdings" panose="05000000000000000000" pitchFamily="2" charset="2"/>
        <a:buChar char="§"/>
        <a:defRPr lang="en-US" sz="1200" kern="1200">
          <a:solidFill>
            <a:srgbClr val="000000"/>
          </a:solidFill>
          <a:latin typeface="+mn-lt"/>
          <a:ea typeface="+mn-ea"/>
          <a:cs typeface="+mn-cs"/>
          <a:sym typeface="Arial" panose="020B0604020202020204" pitchFamily="34" charset="0"/>
        </a:defRPr>
      </a:lvl2pPr>
      <a:lvl3pPr marL="649224" indent="-219456" algn="l" defTabSz="914400" rtl="0" eaLnBrk="1" latinLnBrk="0" hangingPunct="1">
        <a:lnSpc>
          <a:spcPct val="90000"/>
        </a:lnSpc>
        <a:spcBef>
          <a:spcPts val="0"/>
        </a:spcBef>
        <a:spcAft>
          <a:spcPts val="300"/>
        </a:spcAft>
        <a:buClr>
          <a:srgbClr val="000000"/>
        </a:buClr>
        <a:buFont typeface="Arial" panose="020B0604020202020204" pitchFamily="34" charset="0"/>
        <a:buChar char="–"/>
        <a:defRPr lang="en-US" sz="1200" kern="1200">
          <a:solidFill>
            <a:srgbClr val="000000"/>
          </a:solidFill>
          <a:latin typeface="+mn-lt"/>
          <a:ea typeface="+mn-ea"/>
          <a:cs typeface="+mn-cs"/>
          <a:sym typeface="Arial" panose="020B0604020202020204" pitchFamily="34" charset="0"/>
        </a:defRPr>
      </a:lvl3pPr>
      <a:lvl4pPr marL="0" indent="0" algn="l" defTabSz="914400" rtl="0" eaLnBrk="1" latinLnBrk="0" hangingPunct="1">
        <a:lnSpc>
          <a:spcPct val="110000"/>
        </a:lnSpc>
        <a:spcBef>
          <a:spcPts val="300"/>
        </a:spcBef>
        <a:spcAft>
          <a:spcPts val="300"/>
        </a:spcAft>
        <a:buClr>
          <a:srgbClr val="D6E7FF"/>
        </a:buClr>
        <a:buFont typeface="Arial" panose="020B0604020202020204" pitchFamily="34" charset="0"/>
        <a:buChar char="​"/>
        <a:defRPr lang="en-US" sz="1600" b="1" kern="1200">
          <a:solidFill>
            <a:srgbClr val="000000"/>
          </a:solidFill>
          <a:latin typeface="+mn-lt"/>
          <a:ea typeface="+mn-ea"/>
          <a:cs typeface="+mn-cs"/>
          <a:sym typeface="Arial" panose="020B0604020202020204" pitchFamily="34" charset="0"/>
        </a:defRPr>
      </a:lvl4pPr>
      <a:lvl5pPr marL="0" indent="0" algn="l" defTabSz="914400" rtl="0" eaLnBrk="1" latinLnBrk="0" hangingPunct="1">
        <a:lnSpc>
          <a:spcPct val="100000"/>
        </a:lnSpc>
        <a:spcBef>
          <a:spcPts val="0"/>
        </a:spcBef>
        <a:spcAft>
          <a:spcPts val="300"/>
        </a:spcAft>
        <a:buClr>
          <a:srgbClr val="D6E7FF"/>
        </a:buClr>
        <a:buFont typeface="Arial" panose="020B0604020202020204" pitchFamily="34" charset="0"/>
        <a:buChar char="​"/>
        <a:defRPr lang="en-US" sz="1600" b="1" kern="1200" smtClean="0">
          <a:solidFill>
            <a:srgbClr val="000000"/>
          </a:solidFill>
          <a:latin typeface="+mn-lt"/>
          <a:ea typeface="+mn-ea"/>
          <a:cs typeface="+mn-cs"/>
          <a:sym typeface="Arial" panose="020B0604020202020204" pitchFamily="34" charset="0"/>
        </a:defRPr>
      </a:lvl5pPr>
      <a:lvl6pPr marL="269875" indent="-152400" algn="l" defTabSz="914400" rtl="0" eaLnBrk="1" latinLnBrk="0" hangingPunct="1">
        <a:lnSpc>
          <a:spcPct val="90000"/>
        </a:lnSpc>
        <a:spcBef>
          <a:spcPts val="0"/>
        </a:spcBef>
        <a:spcAft>
          <a:spcPts val="600"/>
        </a:spcAft>
        <a:buClr>
          <a:srgbClr val="000000"/>
        </a:buClr>
        <a:buFont typeface="Wingdings" panose="05000000000000000000" pitchFamily="2" charset="2"/>
        <a:buChar char="§"/>
        <a:defRPr lang="en-US" sz="1600" kern="1200" smtClean="0">
          <a:solidFill>
            <a:srgbClr val="000000"/>
          </a:solidFill>
          <a:latin typeface="+mn-lt"/>
          <a:ea typeface="+mn-ea"/>
          <a:cs typeface="+mn-cs"/>
          <a:sym typeface="Arial" panose="020B0604020202020204" pitchFamily="34" charset="0"/>
        </a:defRPr>
      </a:lvl6pPr>
      <a:lvl7pPr marL="0" indent="0" algn="l" defTabSz="914400" rtl="0" eaLnBrk="1" latinLnBrk="0" hangingPunct="1">
        <a:lnSpc>
          <a:spcPct val="90000"/>
        </a:lnSpc>
        <a:spcBef>
          <a:spcPts val="900"/>
        </a:spcBef>
        <a:spcAft>
          <a:spcPts val="900"/>
        </a:spcAft>
        <a:buClr>
          <a:srgbClr val="D6E7FF"/>
        </a:buClr>
        <a:buFont typeface="Arial" panose="020B0604020202020204" pitchFamily="34" charset="0"/>
        <a:buChar char="​"/>
        <a:defRPr lang="en-US" sz="4400" kern="1200" baseline="0" smtClean="0">
          <a:solidFill>
            <a:srgbClr val="000000"/>
          </a:solidFill>
          <a:latin typeface="+mn-lt"/>
          <a:ea typeface="+mn-ea"/>
          <a:cs typeface="+mn-cs"/>
          <a:sym typeface="Arial" panose="020B0604020202020204" pitchFamily="34" charset="0"/>
        </a:defRPr>
      </a:lvl7pPr>
      <a:lvl8pPr marL="0" indent="0" algn="l" defTabSz="914400" rtl="0" eaLnBrk="1" latinLnBrk="0" hangingPunct="1">
        <a:lnSpc>
          <a:spcPct val="90000"/>
        </a:lnSpc>
        <a:spcBef>
          <a:spcPts val="900"/>
        </a:spcBef>
        <a:spcAft>
          <a:spcPts val="0"/>
        </a:spcAft>
        <a:buClr>
          <a:srgbClr val="D6E7FF"/>
        </a:buClr>
        <a:buFont typeface="Arial" panose="020B0604020202020204" pitchFamily="34" charset="0"/>
        <a:buChar char="​"/>
        <a:defRPr lang="en-US" sz="5400" b="1" kern="1200" baseline="0" smtClean="0">
          <a:solidFill>
            <a:srgbClr val="000000"/>
          </a:solidFill>
          <a:latin typeface="+mn-lt"/>
          <a:ea typeface="+mn-ea"/>
          <a:cs typeface="+mn-cs"/>
          <a:sym typeface="Arial" panose="020B0604020202020204" pitchFamily="34" charset="0"/>
        </a:defRPr>
      </a:lvl8pPr>
      <a:lvl9pPr marL="0" indent="0" algn="l" defTabSz="914400" rtl="0" eaLnBrk="1" latinLnBrk="0" hangingPunct="1">
        <a:lnSpc>
          <a:spcPct val="100000"/>
        </a:lnSpc>
        <a:spcBef>
          <a:spcPts val="0"/>
        </a:spcBef>
        <a:spcAft>
          <a:spcPts val="900"/>
        </a:spcAft>
        <a:buClr>
          <a:srgbClr val="D6E7FF"/>
        </a:buClr>
        <a:buFont typeface="Arial" panose="020B0604020202020204" pitchFamily="34" charset="0"/>
        <a:buChar char="​"/>
        <a:defRPr lang="en-US" sz="2400" b="1" kern="1200" baseline="0" dirty="0">
          <a:solidFill>
            <a:srgbClr val="000000"/>
          </a:solidFill>
          <a:latin typeface="+mn-lt"/>
          <a:ea typeface="+mn-ea"/>
          <a:cs typeface="+mn-cs"/>
          <a:sym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24">
          <p15:clr>
            <a:srgbClr val="F26B43"/>
          </p15:clr>
        </p15:guide>
        <p15:guide id="2" pos="396">
          <p15:clr>
            <a:srgbClr val="F26B43"/>
          </p15:clr>
        </p15:guide>
        <p15:guide id="3" pos="7284">
          <p15:clr>
            <a:srgbClr val="F26B43"/>
          </p15:clr>
        </p15:guide>
        <p15:guide id="4" orient="horz" pos="37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711200" y="1524001"/>
            <a:ext cx="10795000" cy="4754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9017000" y="6305550"/>
            <a:ext cx="2641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i="1" dirty="0" smtClean="0"/>
            </a:lvl1pPr>
          </a:lstStyle>
          <a:p>
            <a:pPr>
              <a:defRPr/>
            </a:pPr>
            <a:fld id="{63B5F9BB-FB3C-4793-8812-3A3B4A155613}" type="slidenum">
              <a:rPr lang="en-US" smtClean="0"/>
              <a:pPr>
                <a:defRPr/>
              </a:pPr>
              <a:t>‹#›</a:t>
            </a:fld>
            <a:endParaRPr lang="en-US"/>
          </a:p>
        </p:txBody>
      </p:sp>
      <p:sp>
        <p:nvSpPr>
          <p:cNvPr id="1031" name="Rectangle 7"/>
          <p:cNvSpPr>
            <a:spLocks noChangeArrowheads="1"/>
          </p:cNvSpPr>
          <p:nvPr/>
        </p:nvSpPr>
        <p:spPr bwMode="auto">
          <a:xfrm>
            <a:off x="0" y="1"/>
            <a:ext cx="12192000" cy="1311275"/>
          </a:xfrm>
          <a:prstGeom prst="rect">
            <a:avLst/>
          </a:prstGeom>
          <a:solidFill>
            <a:srgbClr val="55709D"/>
          </a:solidFill>
          <a:ln w="9525">
            <a:noFill/>
            <a:miter lim="800000"/>
            <a:headEnd/>
            <a:tailEnd/>
          </a:ln>
          <a:effectLst/>
        </p:spPr>
        <p:txBody>
          <a:bodyPr tIns="320040" bIns="320040" anchor="ctr"/>
          <a:lstStyle/>
          <a:p>
            <a:pPr algn="ctr">
              <a:defRPr/>
            </a:pPr>
            <a:endParaRPr lang="en-US" sz="4400" b="0">
              <a:solidFill>
                <a:schemeClr val="tx2"/>
              </a:solidFill>
            </a:endParaRPr>
          </a:p>
        </p:txBody>
      </p:sp>
    </p:spTree>
    <p:extLst>
      <p:ext uri="{BB962C8B-B14F-4D97-AF65-F5344CB8AC3E}">
        <p14:creationId xmlns:p14="http://schemas.microsoft.com/office/powerpoint/2010/main" val="891885276"/>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41" r:id="rId9"/>
    <p:sldLayoutId id="2147484079" r:id="rId10"/>
    <p:sldLayoutId id="2147484013" r:id="rId11"/>
    <p:sldLayoutId id="2147484015" r:id="rId12"/>
    <p:sldLayoutId id="2147484016" r:id="rId13"/>
    <p:sldLayoutId id="2147484017" r:id="rId14"/>
    <p:sldLayoutId id="2147484018" r:id="rId15"/>
    <p:sldLayoutId id="2147484019" r:id="rId16"/>
    <p:sldLayoutId id="2147484024" r:id="rId17"/>
  </p:sldLayoutIdLst>
  <p:hf hdr="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2200">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har char="–"/>
        <a:defRPr>
          <a:solidFill>
            <a:schemeClr val="tx1"/>
          </a:solidFill>
          <a:latin typeface="Calibri" pitchFamily="34" charset="0"/>
        </a:defRPr>
      </a:lvl2pPr>
      <a:lvl3pPr marL="1143000" indent="-228600" algn="l" rtl="0" eaLnBrk="1" fontAlgn="base" hangingPunct="1">
        <a:spcBef>
          <a:spcPct val="20000"/>
        </a:spcBef>
        <a:spcAft>
          <a:spcPct val="0"/>
        </a:spcAft>
        <a:buFont typeface="Courier New" pitchFamily="49" charset="0"/>
        <a:buChar char="o"/>
        <a:defRPr sz="1600">
          <a:solidFill>
            <a:schemeClr val="tx1"/>
          </a:solidFill>
          <a:latin typeface="Calibri" pitchFamily="34" charset="0"/>
        </a:defRPr>
      </a:lvl3pPr>
      <a:lvl4pPr marL="1600200" indent="-228600" algn="l" rtl="0" eaLnBrk="1" fontAlgn="base" hangingPunct="1">
        <a:spcBef>
          <a:spcPct val="20000"/>
        </a:spcBef>
        <a:spcAft>
          <a:spcPct val="0"/>
        </a:spcAft>
        <a:buFont typeface="Wingdings" pitchFamily="2" charset="2"/>
        <a:buChar char="§"/>
        <a:defRPr sz="1400">
          <a:solidFill>
            <a:schemeClr val="tx1"/>
          </a:solidFill>
          <a:latin typeface="Calibri" pitchFamily="34" charset="0"/>
        </a:defRPr>
      </a:lvl4pPr>
      <a:lvl5pPr marL="2057400" indent="-228600" algn="l" rtl="0" eaLnBrk="1" fontAlgn="base" hangingPunct="1">
        <a:spcBef>
          <a:spcPct val="20000"/>
        </a:spcBef>
        <a:spcAft>
          <a:spcPct val="0"/>
        </a:spcAft>
        <a:buChar char="»"/>
        <a:defRPr sz="12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91A489-B004-7E9A-FC3E-A73AC706F1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51863B-7ABA-3FD9-A684-7AB45D2B69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4A4389-DAE5-4F37-C9D3-E5024BF9B7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B46308-6F4F-42A2-8358-56B40CCE3CD6}" type="datetimeFigureOut">
              <a:rPr lang="en-US" smtClean="0"/>
              <a:t>10/27/2026</a:t>
            </a:fld>
            <a:endParaRPr lang="en-US"/>
          </a:p>
        </p:txBody>
      </p:sp>
      <p:sp>
        <p:nvSpPr>
          <p:cNvPr id="5" name="Footer Placeholder 4">
            <a:extLst>
              <a:ext uri="{FF2B5EF4-FFF2-40B4-BE49-F238E27FC236}">
                <a16:creationId xmlns:a16="http://schemas.microsoft.com/office/drawing/2014/main" id="{F670BDB1-D612-34BA-8C3B-B8EB2DFA7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8AAA08-FF27-C37A-6D15-78F879256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3D39FD-6631-4D38-A391-F5145C3B8F81}" type="slidenum">
              <a:rPr lang="en-US" smtClean="0"/>
              <a:t>‹#›</a:t>
            </a:fld>
            <a:endParaRPr lang="en-US"/>
          </a:p>
        </p:txBody>
      </p:sp>
    </p:spTree>
    <p:extLst>
      <p:ext uri="{BB962C8B-B14F-4D97-AF65-F5344CB8AC3E}">
        <p14:creationId xmlns:p14="http://schemas.microsoft.com/office/powerpoint/2010/main" val="4222041271"/>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80" r:id="rId12"/>
    <p:sldLayoutId id="2147484037" r:id="rId13"/>
    <p:sldLayoutId id="2147484038" r:id="rId14"/>
    <p:sldLayoutId id="2147484072" r:id="rId15"/>
    <p:sldLayoutId id="2147484073" r:id="rId16"/>
    <p:sldLayoutId id="2147484074" r:id="rId17"/>
    <p:sldLayoutId id="2147484075" r:id="rId18"/>
    <p:sldLayoutId id="2147484076" r:id="rId19"/>
    <p:sldLayoutId id="2147484077" r:id="rId20"/>
    <p:sldLayoutId id="2147484078"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body" idx="1"/>
          </p:nvPr>
        </p:nvSpPr>
        <p:spPr>
          <a:xfrm>
            <a:off x="711200" y="1524001"/>
            <a:ext cx="10795000" cy="4754563"/>
          </a:xfrm>
          <a:prstGeom prst="rect">
            <a:avLst/>
          </a:prstGeom>
          <a:noFill/>
          <a:ln>
            <a:noFill/>
          </a:ln>
        </p:spPr>
        <p:txBody>
          <a:bodyPr spcFirstLastPara="1" wrap="square" lIns="91425" tIns="45700" rIns="91425" bIns="45700" anchor="t" anchorCtr="0">
            <a:noAutofit/>
          </a:bodyPr>
          <a:lstStyle>
            <a:lvl1pPr marL="457200" marR="0" lvl="0" indent="-368300" algn="l" rtl="0">
              <a:lnSpc>
                <a:spcPct val="100000"/>
              </a:lnSpc>
              <a:spcBef>
                <a:spcPts val="440"/>
              </a:spcBef>
              <a:spcAft>
                <a:spcPts val="0"/>
              </a:spcAft>
              <a:buClr>
                <a:schemeClr val="dk1"/>
              </a:buClr>
              <a:buSzPts val="2200"/>
              <a:buFont typeface="Calibri"/>
              <a:buChar char="•"/>
              <a:defRPr sz="2200" b="0" i="0" u="none" strike="noStrike" cap="none">
                <a:solidFill>
                  <a:schemeClr val="dk1"/>
                </a:solidFill>
                <a:latin typeface="Calibri"/>
                <a:ea typeface="Calibri"/>
                <a:cs typeface="Calibri"/>
                <a:sym typeface="Calibri"/>
              </a:defRPr>
            </a:lvl1pPr>
            <a:lvl2pPr marL="914400" marR="0" lvl="1" indent="-342900" algn="l" rtl="0">
              <a:lnSpc>
                <a:spcPct val="100000"/>
              </a:lnSpc>
              <a:spcBef>
                <a:spcPts val="360"/>
              </a:spcBef>
              <a:spcAft>
                <a:spcPts val="0"/>
              </a:spcAft>
              <a:buClr>
                <a:schemeClr val="dk1"/>
              </a:buClr>
              <a:buSzPts val="1800"/>
              <a:buFont typeface="Calibri"/>
              <a:buChar char="–"/>
              <a:defRPr sz="1800" b="0" i="0" u="none" strike="noStrike" cap="none">
                <a:solidFill>
                  <a:schemeClr val="dk1"/>
                </a:solidFill>
                <a:latin typeface="Calibri"/>
                <a:ea typeface="Calibri"/>
                <a:cs typeface="Calibri"/>
                <a:sym typeface="Calibri"/>
              </a:defRPr>
            </a:lvl2pPr>
            <a:lvl3pPr marL="1371600" marR="0" lvl="2" indent="-330200" algn="l" rtl="0">
              <a:lnSpc>
                <a:spcPct val="100000"/>
              </a:lnSpc>
              <a:spcBef>
                <a:spcPts val="320"/>
              </a:spcBef>
              <a:spcAft>
                <a:spcPts val="0"/>
              </a:spcAft>
              <a:buClr>
                <a:schemeClr val="dk1"/>
              </a:buClr>
              <a:buSzPts val="1600"/>
              <a:buFont typeface="Courier New"/>
              <a:buChar char="o"/>
              <a:defRPr sz="1600" b="0" i="0" u="none" strike="noStrike" cap="none">
                <a:solidFill>
                  <a:schemeClr val="dk1"/>
                </a:solidFill>
                <a:latin typeface="Calibri"/>
                <a:ea typeface="Calibri"/>
                <a:cs typeface="Calibri"/>
                <a:sym typeface="Calibri"/>
              </a:defRPr>
            </a:lvl3pPr>
            <a:lvl4pPr marL="1828800" marR="0" lvl="3" indent="-317500" algn="l" rtl="0">
              <a:lnSpc>
                <a:spcPct val="100000"/>
              </a:lnSpc>
              <a:spcBef>
                <a:spcPts val="280"/>
              </a:spcBef>
              <a:spcAft>
                <a:spcPts val="0"/>
              </a:spcAft>
              <a:buClr>
                <a:schemeClr val="dk1"/>
              </a:buClr>
              <a:buSzPts val="1400"/>
              <a:buFont typeface="Noto Sans Symbols"/>
              <a:buChar char="▪"/>
              <a:defRPr sz="1400" b="0" i="0" u="none" strike="noStrike" cap="none">
                <a:solidFill>
                  <a:schemeClr val="dk1"/>
                </a:solidFill>
                <a:latin typeface="Calibri"/>
                <a:ea typeface="Calibri"/>
                <a:cs typeface="Calibri"/>
                <a:sym typeface="Calibri"/>
              </a:defRPr>
            </a:lvl4pPr>
            <a:lvl5pPr marL="2286000" marR="0" lvl="4" indent="-304800" algn="l" rtl="0">
              <a:lnSpc>
                <a:spcPct val="100000"/>
              </a:lnSpc>
              <a:spcBef>
                <a:spcPts val="240"/>
              </a:spcBef>
              <a:spcAft>
                <a:spcPts val="0"/>
              </a:spcAft>
              <a:buClr>
                <a:schemeClr val="dk1"/>
              </a:buClr>
              <a:buSzPts val="1200"/>
              <a:buFont typeface="Calibri"/>
              <a:buChar char="»"/>
              <a:defRPr sz="12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 name="Google Shape;11;p24"/>
          <p:cNvSpPr txBox="1">
            <a:spLocks noGrp="1"/>
          </p:cNvSpPr>
          <p:nvPr>
            <p:ph type="sldNum" idx="12"/>
          </p:nvPr>
        </p:nvSpPr>
        <p:spPr>
          <a:xfrm>
            <a:off x="9017000" y="6305550"/>
            <a:ext cx="2641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1"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2" name="Google Shape;12;p24"/>
          <p:cNvSpPr/>
          <p:nvPr/>
        </p:nvSpPr>
        <p:spPr>
          <a:xfrm>
            <a:off x="0" y="1"/>
            <a:ext cx="12192000" cy="1311275"/>
          </a:xfrm>
          <a:prstGeom prst="rect">
            <a:avLst/>
          </a:prstGeom>
          <a:solidFill>
            <a:srgbClr val="55709D"/>
          </a:solidFill>
          <a:ln>
            <a:noFill/>
          </a:ln>
        </p:spPr>
        <p:txBody>
          <a:bodyPr spcFirstLastPara="1" wrap="square" lIns="91425" tIns="320025" rIns="91425" bIns="3200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
        <p:cNvGrpSpPr/>
        <p:nvPr/>
      </p:nvGrpSpPr>
      <p:grpSpPr>
        <a:xfrm>
          <a:off x="0" y="0"/>
          <a:ext cx="0" cy="0"/>
          <a:chOff x="0" y="0"/>
          <a:chExt cx="0" cy="0"/>
        </a:xfrm>
      </p:grpSpPr>
      <p:sp>
        <p:nvSpPr>
          <p:cNvPr id="101" name="Google Shape;101;g3f8d721aa8a_0_2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2" name="Google Shape;102;g3f8d721aa8a_0_24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3" name="Google Shape;103;g3f8d721aa8a_0_24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4" name="Google Shape;104;g3f8d721aa8a_0_24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5" name="Google Shape;105;g3f8d721aa8a_0_24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68.xml"/><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7.xml"/></Relationships>
</file>

<file path=ppt/slides/_rels/slide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8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3" Type="http://schemas.openxmlformats.org/officeDocument/2006/relationships/hyperlink" Target="https://seacma.org/" TargetMode="External"/><Relationship Id="rId2" Type="http://schemas.openxmlformats.org/officeDocument/2006/relationships/hyperlink" Target="https://www.fathersuplift.org/" TargetMode="External"/><Relationship Id="rId1" Type="http://schemas.openxmlformats.org/officeDocument/2006/relationships/slideLayout" Target="../slideLayouts/slideLayout78.xml"/><Relationship Id="rId4" Type="http://schemas.openxmlformats.org/officeDocument/2006/relationships/hyperlink" Target="https://www.olgaslist.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oburnma.gov/" TargetMode="External"/><Relationship Id="rId2" Type="http://schemas.openxmlformats.org/officeDocument/2006/relationships/hyperlink" Target="https://perspectiveshealthllc.com/" TargetMode="External"/><Relationship Id="rId1" Type="http://schemas.openxmlformats.org/officeDocument/2006/relationships/slideLayout" Target="../slideLayouts/slideLayout78.xml"/><Relationship Id="rId4" Type="http://schemas.openxmlformats.org/officeDocument/2006/relationships/hyperlink" Target="https://www.lchealth.or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7FE4E724_D0D4CD.xml"/><Relationship Id="rId2" Type="http://schemas.openxmlformats.org/officeDocument/2006/relationships/notesSlide" Target="../notesSlides/notesSlide6.xml"/><Relationship Id="rId1" Type="http://schemas.openxmlformats.org/officeDocument/2006/relationships/slideLayout" Target="../slideLayouts/slideLayout7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7.xml"/></Relationships>
</file>

<file path=ppt/slides/_rels/slide12.xml.rels><?xml version="1.0" encoding="UTF-8" standalone="yes"?>
<Relationships xmlns="http://schemas.openxmlformats.org/package/2006/relationships"><Relationship Id="rId3" Type="http://schemas.openxmlformats.org/officeDocument/2006/relationships/hyperlink" Target="http://mass.gov/YourBHCareer" TargetMode="External"/><Relationship Id="rId2" Type="http://schemas.openxmlformats.org/officeDocument/2006/relationships/notesSlide" Target="../notesSlides/notesSlide8.xml"/><Relationship Id="rId1" Type="http://schemas.openxmlformats.org/officeDocument/2006/relationships/slideLayout" Target="../slideLayouts/slideLayout78.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om/maps/d/u/0/viewer?mid=1CpRSk0lqrTn6S3E85rXRT3nmtCsuUsg&amp;ll=42.24671241914802%2C-71.78109144999999&amp;z=9" TargetMode="External"/><Relationship Id="rId2" Type="http://schemas.openxmlformats.org/officeDocument/2006/relationships/notesSlide" Target="../notesSlides/notesSlide10.xml"/><Relationship Id="rId1" Type="http://schemas.openxmlformats.org/officeDocument/2006/relationships/slideLayout" Target="../slideLayouts/slideLayout78.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5.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jpeg"/><Relationship Id="rId3" Type="http://schemas.openxmlformats.org/officeDocument/2006/relationships/hyperlink" Target="https://docs.google.com/document/d/1V9jNfkqp8lBd7wTcsIxPmMvOShsdJJZRkS6WonQ1Rss/edit?usp=drive_link" TargetMode="External"/><Relationship Id="rId7" Type="http://schemas.openxmlformats.org/officeDocument/2006/relationships/image" Target="../media/image38.png"/><Relationship Id="rId12" Type="http://schemas.openxmlformats.org/officeDocument/2006/relationships/image" Target="../media/image43.jpeg"/><Relationship Id="rId2" Type="http://schemas.openxmlformats.org/officeDocument/2006/relationships/notesSlide" Target="../notesSlides/notesSlide13.xml"/><Relationship Id="rId16" Type="http://schemas.openxmlformats.org/officeDocument/2006/relationships/image" Target="../media/image47.jpeg"/><Relationship Id="rId1" Type="http://schemas.openxmlformats.org/officeDocument/2006/relationships/slideLayout" Target="../slideLayouts/slideLayout107.xml"/><Relationship Id="rId6" Type="http://schemas.openxmlformats.org/officeDocument/2006/relationships/image" Target="../media/image37.png"/><Relationship Id="rId11" Type="http://schemas.openxmlformats.org/officeDocument/2006/relationships/image" Target="../media/image42.jpeg"/><Relationship Id="rId5" Type="http://schemas.openxmlformats.org/officeDocument/2006/relationships/image" Target="../media/image36.png"/><Relationship Id="rId15" Type="http://schemas.openxmlformats.org/officeDocument/2006/relationships/image" Target="../media/image46.jpeg"/><Relationship Id="rId10" Type="http://schemas.openxmlformats.org/officeDocument/2006/relationships/image" Target="../media/image41.jpe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107.xml"/><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107.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jpeg"/></Relationships>
</file>

<file path=ppt/slides/_rels/slide20.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png"/><Relationship Id="rId18" Type="http://schemas.openxmlformats.org/officeDocument/2006/relationships/image" Target="../media/image73.png"/><Relationship Id="rId3" Type="http://schemas.openxmlformats.org/officeDocument/2006/relationships/image" Target="../media/image59.pn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image" Target="../media/image72.png"/><Relationship Id="rId2" Type="http://schemas.openxmlformats.org/officeDocument/2006/relationships/notesSlide" Target="../notesSlides/notesSlide16.xml"/><Relationship Id="rId16" Type="http://schemas.openxmlformats.org/officeDocument/2006/relationships/image" Target="../media/image71.jpeg"/><Relationship Id="rId20" Type="http://schemas.openxmlformats.org/officeDocument/2006/relationships/image" Target="../media/image75.jpeg"/><Relationship Id="rId1" Type="http://schemas.openxmlformats.org/officeDocument/2006/relationships/slideLayout" Target="../slideLayouts/slideLayout107.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35.png"/><Relationship Id="rId15" Type="http://schemas.openxmlformats.org/officeDocument/2006/relationships/image" Target="../media/image70.png"/><Relationship Id="rId10" Type="http://schemas.openxmlformats.org/officeDocument/2006/relationships/image" Target="../media/image65.png"/><Relationship Id="rId19" Type="http://schemas.openxmlformats.org/officeDocument/2006/relationships/image" Target="../media/image74.png"/><Relationship Id="rId4" Type="http://schemas.openxmlformats.org/officeDocument/2006/relationships/image" Target="../media/image60.png"/><Relationship Id="rId9" Type="http://schemas.openxmlformats.org/officeDocument/2006/relationships/image" Target="../media/image64.png"/><Relationship Id="rId14" Type="http://schemas.openxmlformats.org/officeDocument/2006/relationships/image" Target="../media/image6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7.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7FE4E750_BD478916.xml"/><Relationship Id="rId2" Type="http://schemas.openxmlformats.org/officeDocument/2006/relationships/notesSlide" Target="../notesSlides/notesSlide18.xml"/><Relationship Id="rId1" Type="http://schemas.openxmlformats.org/officeDocument/2006/relationships/slideLayout" Target="../slideLayouts/slideLayout78.xml"/><Relationship Id="rId6" Type="http://schemas.openxmlformats.org/officeDocument/2006/relationships/image" Target="../media/image76.png"/><Relationship Id="rId5" Type="http://schemas.openxmlformats.org/officeDocument/2006/relationships/hyperlink" Target="https://sharingkindness.org/" TargetMode="External"/><Relationship Id="rId4" Type="http://schemas.openxmlformats.org/officeDocument/2006/relationships/hyperlink" Target="https://www.fathersuplift.org/" TargetMode="External"/></Relationships>
</file>

<file path=ppt/slides/_rels/slide23.xml.rels><?xml version="1.0" encoding="UTF-8" standalone="yes"?>
<Relationships xmlns="http://schemas.openxmlformats.org/package/2006/relationships"><Relationship Id="rId3" Type="http://schemas.microsoft.com/office/2018/10/relationships/comments" Target="../comments/modernComment_7FE4E74F_57298DEA.xml"/><Relationship Id="rId7" Type="http://schemas.openxmlformats.org/officeDocument/2006/relationships/hyperlink" Target="https://www.endlonelinessma.com/" TargetMode="External"/><Relationship Id="rId2" Type="http://schemas.openxmlformats.org/officeDocument/2006/relationships/notesSlide" Target="../notesSlides/notesSlide19.xml"/><Relationship Id="rId1" Type="http://schemas.openxmlformats.org/officeDocument/2006/relationships/slideLayout" Target="../slideLayouts/slideLayout78.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7.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7FE4E6D4_DFE39907.xml"/><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7FE4E721_89205C8F.xml"/><Relationship Id="rId2" Type="http://schemas.openxmlformats.org/officeDocument/2006/relationships/notesSlide" Target="../notesSlides/notesSlide24.xml"/><Relationship Id="rId1" Type="http://schemas.openxmlformats.org/officeDocument/2006/relationships/slideLayout" Target="../slideLayouts/slideLayout7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A966612-19D8-9445-CC69-F6917EA47570}"/>
              </a:ext>
            </a:extLst>
          </p:cNvPr>
          <p:cNvSpPr>
            <a:spLocks noGrp="1"/>
          </p:cNvSpPr>
          <p:nvPr>
            <p:ph type="subTitle" idx="1"/>
          </p:nvPr>
        </p:nvSpPr>
        <p:spPr>
          <a:xfrm>
            <a:off x="1828800" y="3655724"/>
            <a:ext cx="8534400" cy="1959963"/>
          </a:xfrm>
        </p:spPr>
        <p:txBody>
          <a:bodyPr/>
          <a:lstStyle/>
          <a:p>
            <a:r>
              <a:rPr lang="en-US" sz="2400" b="1" kern="1200">
                <a:solidFill>
                  <a:srgbClr val="55709D"/>
                </a:solidFill>
                <a:latin typeface="Arial" panose="020B0604020202020204"/>
              </a:rPr>
              <a:t>Update for the Community Behavioral Health Promotion and Prevention Commission</a:t>
            </a:r>
          </a:p>
          <a:p>
            <a:endParaRPr lang="en-US" sz="2400" b="1" kern="1200">
              <a:solidFill>
                <a:srgbClr val="2E3558"/>
              </a:solidFill>
              <a:latin typeface="Arial" panose="020B0604020202020204"/>
            </a:endParaRPr>
          </a:p>
          <a:p>
            <a:r>
              <a:rPr lang="en-US" sz="2400" b="1" kern="1200">
                <a:solidFill>
                  <a:srgbClr val="55709D"/>
                </a:solidFill>
                <a:latin typeface="Arial" panose="020B0604020202020204"/>
              </a:rPr>
              <a:t>October 1, 2026</a:t>
            </a:r>
            <a:endParaRPr lang="en-US"/>
          </a:p>
          <a:p>
            <a:endParaRPr lang="en-US" sz="2400" b="1">
              <a:solidFill>
                <a:srgbClr val="2E3558"/>
              </a:solidFill>
              <a:latin typeface="Arial" panose="020B0604020202020204"/>
            </a:endParaRPr>
          </a:p>
          <a:p>
            <a:endParaRPr lang="en-US"/>
          </a:p>
        </p:txBody>
      </p:sp>
      <p:sp>
        <p:nvSpPr>
          <p:cNvPr id="4" name="Title 3">
            <a:extLst>
              <a:ext uri="{FF2B5EF4-FFF2-40B4-BE49-F238E27FC236}">
                <a16:creationId xmlns:a16="http://schemas.microsoft.com/office/drawing/2014/main" id="{D5C4997D-650C-A29B-2D42-F1200E2C135B}"/>
              </a:ext>
            </a:extLst>
          </p:cNvPr>
          <p:cNvSpPr>
            <a:spLocks noGrp="1"/>
          </p:cNvSpPr>
          <p:nvPr>
            <p:ph type="ctrTitle" idx="4294967295"/>
          </p:nvPr>
        </p:nvSpPr>
        <p:spPr>
          <a:xfrm>
            <a:off x="324897" y="2426678"/>
            <a:ext cx="11684000" cy="748601"/>
          </a:xfrm>
          <a:prstGeom prst="rect">
            <a:avLst/>
          </a:prstGeom>
        </p:spPr>
        <p:txBody>
          <a:bodyPr/>
          <a:lstStyle/>
          <a:p>
            <a:r>
              <a:rPr lang="en-US" sz="3400" b="1">
                <a:solidFill>
                  <a:srgbClr val="374967"/>
                </a:solidFill>
              </a:rPr>
              <a:t>Office of Behavioral Health Promotion and Prevention</a:t>
            </a:r>
            <a:endParaRPr lang="en-US" sz="3400">
              <a:solidFill>
                <a:srgbClr val="374967"/>
              </a:solidFill>
            </a:endParaRPr>
          </a:p>
        </p:txBody>
      </p:sp>
      <p:cxnSp>
        <p:nvCxnSpPr>
          <p:cNvPr id="5" name="Straight Connector 4">
            <a:extLst>
              <a:ext uri="{FF2B5EF4-FFF2-40B4-BE49-F238E27FC236}">
                <a16:creationId xmlns:a16="http://schemas.microsoft.com/office/drawing/2014/main" id="{8CC92932-244D-12E0-62DB-9D5F516F8725}"/>
              </a:ext>
            </a:extLst>
          </p:cNvPr>
          <p:cNvCxnSpPr>
            <a:cxnSpLocks/>
          </p:cNvCxnSpPr>
          <p:nvPr/>
        </p:nvCxnSpPr>
        <p:spPr>
          <a:xfrm>
            <a:off x="693019" y="3141323"/>
            <a:ext cx="10983166" cy="0"/>
          </a:xfrm>
          <a:prstGeom prst="line">
            <a:avLst/>
          </a:prstGeom>
          <a:ln w="63500">
            <a:solidFill>
              <a:srgbClr val="374967"/>
            </a:solidFill>
          </a:ln>
          <a:effectLst/>
        </p:spPr>
        <p:style>
          <a:lnRef idx="3">
            <a:schemeClr val="accent1"/>
          </a:lnRef>
          <a:fillRef idx="0">
            <a:schemeClr val="accent1"/>
          </a:fillRef>
          <a:effectRef idx="2">
            <a:schemeClr val="accent1"/>
          </a:effectRef>
          <a:fontRef idx="minor">
            <a:schemeClr val="tx1"/>
          </a:fontRef>
        </p:style>
      </p:cxnSp>
      <p:sp>
        <p:nvSpPr>
          <p:cNvPr id="2" name="TextBox 1">
            <a:extLst>
              <a:ext uri="{FF2B5EF4-FFF2-40B4-BE49-F238E27FC236}">
                <a16:creationId xmlns:a16="http://schemas.microsoft.com/office/drawing/2014/main" id="{4434AD42-446D-9C40-71C6-A073A6A85306}"/>
              </a:ext>
            </a:extLst>
          </p:cNvPr>
          <p:cNvSpPr txBox="1"/>
          <p:nvPr/>
        </p:nvSpPr>
        <p:spPr>
          <a:xfrm>
            <a:off x="175120" y="6249761"/>
            <a:ext cx="5756089" cy="50517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1200" b="1">
                <a:solidFill>
                  <a:srgbClr val="374967"/>
                </a:solidFill>
                <a:latin typeface="Arial" panose="020B0604020202020204"/>
              </a:rPr>
              <a:t>DRAFT &amp; CONFIDENTIAL; FOR POLICY DEVELOPMENT PURPOSES ONLY</a:t>
            </a:r>
            <a:endParaRPr kumimoji="0" lang="en-US" sz="1200" b="1" i="0" u="none" strike="noStrike" kern="1200" cap="none" spc="0" normalizeH="0" baseline="0" noProof="0">
              <a:ln>
                <a:noFill/>
              </a:ln>
              <a:solidFill>
                <a:srgbClr val="374967"/>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01E30F0F-AA9A-1BC7-B5D0-9E1F833412D6}"/>
              </a:ext>
            </a:extLst>
          </p:cNvPr>
          <p:cNvPicPr>
            <a:picLocks noChangeAspect="1"/>
          </p:cNvPicPr>
          <p:nvPr/>
        </p:nvPicPr>
        <p:blipFill>
          <a:blip r:embed="rId3"/>
          <a:stretch>
            <a:fillRect/>
          </a:stretch>
        </p:blipFill>
        <p:spPr>
          <a:xfrm>
            <a:off x="10222998" y="5996155"/>
            <a:ext cx="1799056" cy="761166"/>
          </a:xfrm>
          <a:prstGeom prst="rect">
            <a:avLst/>
          </a:prstGeom>
        </p:spPr>
      </p:pic>
      <p:pic>
        <p:nvPicPr>
          <p:cNvPr id="9" name="Picture 8">
            <a:extLst>
              <a:ext uri="{FF2B5EF4-FFF2-40B4-BE49-F238E27FC236}">
                <a16:creationId xmlns:a16="http://schemas.microsoft.com/office/drawing/2014/main" id="{05B65525-659F-CAD3-A87F-22B5158B5C06}"/>
              </a:ext>
            </a:extLst>
          </p:cNvPr>
          <p:cNvPicPr>
            <a:picLocks noChangeAspect="1"/>
          </p:cNvPicPr>
          <p:nvPr/>
        </p:nvPicPr>
        <p:blipFill>
          <a:blip r:embed="rId4"/>
          <a:stretch>
            <a:fillRect/>
          </a:stretch>
        </p:blipFill>
        <p:spPr>
          <a:xfrm>
            <a:off x="7856658" y="5933510"/>
            <a:ext cx="2379356" cy="887198"/>
          </a:xfrm>
          <a:prstGeom prst="rect">
            <a:avLst/>
          </a:prstGeom>
        </p:spPr>
      </p:pic>
    </p:spTree>
    <p:extLst>
      <p:ext uri="{BB962C8B-B14F-4D97-AF65-F5344CB8AC3E}">
        <p14:creationId xmlns:p14="http://schemas.microsoft.com/office/powerpoint/2010/main" val="389485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4469-5E5C-0D7F-A3C6-3DFCA96C7D58}"/>
              </a:ext>
            </a:extLst>
          </p:cNvPr>
          <p:cNvSpPr>
            <a:spLocks noGrp="1"/>
          </p:cNvSpPr>
          <p:nvPr>
            <p:ph type="title"/>
          </p:nvPr>
        </p:nvSpPr>
        <p:spPr>
          <a:xfrm>
            <a:off x="841828" y="0"/>
            <a:ext cx="9284305" cy="1295400"/>
          </a:xfrm>
        </p:spPr>
        <p:txBody>
          <a:bodyPr anchor="t">
            <a:normAutofit/>
          </a:bodyPr>
          <a:lstStyle/>
          <a:p>
            <a:br>
              <a:rPr lang="en-US" b="1" i="0"/>
            </a:br>
            <a:r>
              <a:rPr lang="en-US" sz="4000" b="1" i="0"/>
              <a:t>Agenda</a:t>
            </a:r>
            <a:endParaRPr lang="en-US" b="1" i="0"/>
          </a:p>
        </p:txBody>
      </p:sp>
      <p:sp>
        <p:nvSpPr>
          <p:cNvPr id="232" name="Content Placeholder 231">
            <a:extLst>
              <a:ext uri="{FF2B5EF4-FFF2-40B4-BE49-F238E27FC236}">
                <a16:creationId xmlns:a16="http://schemas.microsoft.com/office/drawing/2014/main" id="{846AD487-9DE1-3734-A47B-4A18F9EC7B1C}"/>
              </a:ext>
            </a:extLst>
          </p:cNvPr>
          <p:cNvSpPr>
            <a:spLocks noGrp="1"/>
          </p:cNvSpPr>
          <p:nvPr>
            <p:ph idx="1"/>
          </p:nvPr>
        </p:nvSpPr>
        <p:spPr>
          <a:xfrm>
            <a:off x="390014" y="1719786"/>
            <a:ext cx="11406741" cy="4830963"/>
          </a:xfrm>
        </p:spPr>
        <p:txBody>
          <a:bodyPr/>
          <a:lstStyle/>
          <a:p>
            <a:pPr marL="457200" indent="-457200">
              <a:lnSpc>
                <a:spcPct val="150000"/>
              </a:lnSpc>
              <a:buAutoNum type="arabicPeriod"/>
            </a:pPr>
            <a:r>
              <a:rPr lang="en-US" sz="2800" b="1">
                <a:solidFill>
                  <a:srgbClr val="374967"/>
                </a:solidFill>
                <a:latin typeface="Arial Nova"/>
                <a:ea typeface="Calibri"/>
                <a:cs typeface="Calibri"/>
              </a:rPr>
              <a:t>OBHPP New Staff Introductions</a:t>
            </a:r>
          </a:p>
          <a:p>
            <a:pPr marL="457200" indent="-457200">
              <a:lnSpc>
                <a:spcPct val="150000"/>
              </a:lnSpc>
              <a:buAutoNum type="arabicPeriod"/>
            </a:pPr>
            <a:r>
              <a:rPr lang="en-US" sz="2800" b="1">
                <a:solidFill>
                  <a:srgbClr val="374967"/>
                </a:solidFill>
                <a:latin typeface="Arial Nova"/>
                <a:ea typeface="Calibri"/>
                <a:cs typeface="Calibri"/>
              </a:rPr>
              <a:t>Grant Implementation</a:t>
            </a:r>
            <a:endParaRPr lang="en-US" sz="2800">
              <a:solidFill>
                <a:srgbClr val="000000"/>
              </a:solidFill>
              <a:ea typeface="Calibri" pitchFamily="34" charset="0"/>
              <a:cs typeface="Calibri" pitchFamily="34" charset="0"/>
            </a:endParaRPr>
          </a:p>
          <a:p>
            <a:pPr marL="457200" indent="-457200">
              <a:lnSpc>
                <a:spcPct val="150000"/>
              </a:lnSpc>
              <a:buAutoNum type="arabicPeriod"/>
            </a:pPr>
            <a:r>
              <a:rPr lang="en-US" sz="2800" b="1">
                <a:solidFill>
                  <a:srgbClr val="374967"/>
                </a:solidFill>
                <a:latin typeface="Arial Nova"/>
                <a:ea typeface="Calibri"/>
                <a:cs typeface="Calibri"/>
              </a:rPr>
              <a:t>Active Workforce Campaign</a:t>
            </a:r>
            <a:endParaRPr lang="en-US" sz="2800" b="1">
              <a:solidFill>
                <a:srgbClr val="00A4DE"/>
              </a:solidFill>
              <a:latin typeface="Arial Nova"/>
              <a:ea typeface="Calibri" pitchFamily="34" charset="0"/>
              <a:cs typeface="Calibri" pitchFamily="34" charset="0"/>
            </a:endParaRPr>
          </a:p>
          <a:p>
            <a:pPr marL="457200" indent="-457200">
              <a:lnSpc>
                <a:spcPct val="150000"/>
              </a:lnSpc>
              <a:buAutoNum type="arabicPeriod"/>
            </a:pPr>
            <a:r>
              <a:rPr lang="en-US" sz="2800" b="1">
                <a:solidFill>
                  <a:srgbClr val="374967"/>
                </a:solidFill>
                <a:latin typeface="Arial Nova"/>
                <a:ea typeface="Calibri"/>
                <a:cs typeface="Calibri"/>
              </a:rPr>
              <a:t>Other OBHPP Activities</a:t>
            </a:r>
            <a:endParaRPr lang="en-US" sz="2800">
              <a:solidFill>
                <a:srgbClr val="000000"/>
              </a:solidFill>
              <a:latin typeface="Arial Nova"/>
              <a:ea typeface="Calibri"/>
              <a:cs typeface="Calibri"/>
            </a:endParaRPr>
          </a:p>
          <a:p>
            <a:pPr marL="457200" indent="-457200">
              <a:lnSpc>
                <a:spcPct val="150000"/>
              </a:lnSpc>
              <a:buAutoNum type="arabicPeriod"/>
            </a:pPr>
            <a:r>
              <a:rPr lang="en-US" sz="2800" b="1">
                <a:solidFill>
                  <a:srgbClr val="374967"/>
                </a:solidFill>
                <a:latin typeface="Arial Nova"/>
                <a:ea typeface="Calibri"/>
                <a:cs typeface="Calibri"/>
              </a:rPr>
              <a:t>Looking Ahead</a:t>
            </a:r>
            <a:endParaRPr lang="en-US" sz="2800" b="1">
              <a:solidFill>
                <a:srgbClr val="00A4DE"/>
              </a:solidFill>
              <a:latin typeface="Arial Nova"/>
              <a:ea typeface="Calibri"/>
              <a:cs typeface="Calibri"/>
            </a:endParaRPr>
          </a:p>
          <a:p>
            <a:pPr marL="457200" indent="-457200">
              <a:lnSpc>
                <a:spcPct val="150000"/>
              </a:lnSpc>
              <a:buAutoNum type="arabicPeriod"/>
            </a:pPr>
            <a:r>
              <a:rPr lang="en-US" sz="2800" b="1">
                <a:solidFill>
                  <a:srgbClr val="374967"/>
                </a:solidFill>
                <a:latin typeface="Arial Nova"/>
                <a:ea typeface="Calibri"/>
                <a:cs typeface="Calibri"/>
              </a:rPr>
              <a:t>Advancing Prevention &amp; Promotion Across the Commonwealth</a:t>
            </a:r>
            <a:endParaRPr lang="en-US" sz="2800" b="1">
              <a:solidFill>
                <a:srgbClr val="00A4DE"/>
              </a:solidFill>
              <a:latin typeface="Arial Nova"/>
              <a:ea typeface="Calibri"/>
              <a:cs typeface="Calibri"/>
            </a:endParaRPr>
          </a:p>
        </p:txBody>
      </p:sp>
    </p:spTree>
    <p:extLst>
      <p:ext uri="{BB962C8B-B14F-4D97-AF65-F5344CB8AC3E}">
        <p14:creationId xmlns:p14="http://schemas.microsoft.com/office/powerpoint/2010/main" val="3248558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D55AAC00-3209-128A-0A49-9A0044007C5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83442C1-FCE2-0C00-6D96-BE968068A2E4}"/>
              </a:ext>
            </a:extLst>
          </p:cNvPr>
          <p:cNvSpPr>
            <a:spLocks noGrp="1"/>
          </p:cNvSpPr>
          <p:nvPr>
            <p:ph type="title"/>
          </p:nvPr>
        </p:nvSpPr>
        <p:spPr>
          <a:xfrm>
            <a:off x="1285754" y="1701090"/>
            <a:ext cx="9620491" cy="3201026"/>
          </a:xfrm>
        </p:spPr>
        <p:txBody>
          <a:bodyPr>
            <a:normAutofit/>
          </a:bodyPr>
          <a:lstStyle/>
          <a:p>
            <a:r>
              <a:rPr lang="en-US" sz="3600" b="1">
                <a:solidFill>
                  <a:schemeClr val="bg1"/>
                </a:solidFill>
                <a:latin typeface="Arial"/>
                <a:cs typeface="Arial"/>
              </a:rPr>
              <a:t>OBHPP New Staff Introductions</a:t>
            </a:r>
            <a:br>
              <a:rPr lang="en-US" sz="3600" b="1">
                <a:latin typeface="Arial"/>
                <a:cs typeface="Arial"/>
              </a:rPr>
            </a:br>
            <a:endParaRPr lang="en-US"/>
          </a:p>
        </p:txBody>
      </p:sp>
      <p:cxnSp>
        <p:nvCxnSpPr>
          <p:cNvPr id="8" name="Straight Connector 7">
            <a:extLst>
              <a:ext uri="{FF2B5EF4-FFF2-40B4-BE49-F238E27FC236}">
                <a16:creationId xmlns:a16="http://schemas.microsoft.com/office/drawing/2014/main" id="{1E12CFB6-6920-461C-31C3-B519D723D961}"/>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32530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D779A"/>
        </a:solid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6BE23080-DA8C-0461-0071-8BE6E3E0C221}"/>
              </a:ext>
            </a:extLst>
          </p:cNvPr>
          <p:cNvSpPr/>
          <p:nvPr/>
        </p:nvSpPr>
        <p:spPr>
          <a:xfrm>
            <a:off x="874824" y="1617787"/>
            <a:ext cx="4751966" cy="4758317"/>
          </a:xfrm>
          <a:prstGeom prst="roundRect">
            <a:avLst/>
          </a:prstGeom>
          <a:solidFill>
            <a:schemeClr val="bg2"/>
          </a:solidFill>
        </p:spPr>
        <p:style>
          <a:lnRef idx="3">
            <a:schemeClr val="lt1"/>
          </a:lnRef>
          <a:fillRef idx="1">
            <a:schemeClr val="accent1"/>
          </a:fillRef>
          <a:effectRef idx="1">
            <a:schemeClr val="accent1"/>
          </a:effectRef>
          <a:fontRef idx="minor">
            <a:schemeClr val="lt1"/>
          </a:fontRef>
        </p:style>
        <p:txBody>
          <a:bodyPr lIns="91440" tIns="45720" rIns="91440" bIns="45720" rtlCol="0" anchor="ctr"/>
          <a:lstStyle/>
          <a:p>
            <a:pPr algn="ctr"/>
            <a:endParaRPr lang="en-US" sz="3200" b="1">
              <a:solidFill>
                <a:schemeClr val="bg1"/>
              </a:solidFill>
              <a:latin typeface="Arial"/>
              <a:cs typeface="Arial"/>
            </a:endParaRPr>
          </a:p>
        </p:txBody>
      </p:sp>
      <p:sp>
        <p:nvSpPr>
          <p:cNvPr id="52" name="Title 51">
            <a:extLst>
              <a:ext uri="{FF2B5EF4-FFF2-40B4-BE49-F238E27FC236}">
                <a16:creationId xmlns:a16="http://schemas.microsoft.com/office/drawing/2014/main" id="{611397F6-313C-B819-235A-7C30577A32B2}"/>
              </a:ext>
            </a:extLst>
          </p:cNvPr>
          <p:cNvSpPr>
            <a:spLocks noGrp="1"/>
          </p:cNvSpPr>
          <p:nvPr>
            <p:ph type="title"/>
          </p:nvPr>
        </p:nvSpPr>
        <p:spPr>
          <a:xfrm>
            <a:off x="839788" y="378040"/>
            <a:ext cx="10515600" cy="1325563"/>
          </a:xfrm>
        </p:spPr>
        <p:txBody>
          <a:bodyPr/>
          <a:lstStyle/>
          <a:p>
            <a:r>
              <a:rPr lang="en-US" b="1">
                <a:solidFill>
                  <a:schemeClr val="bg1"/>
                </a:solidFill>
                <a:latin typeface="Arial"/>
                <a:cs typeface="Arial"/>
              </a:rPr>
              <a:t>OBHPP Staff </a:t>
            </a:r>
          </a:p>
        </p:txBody>
      </p:sp>
      <p:sp>
        <p:nvSpPr>
          <p:cNvPr id="55" name="Text Placeholder 54">
            <a:extLst>
              <a:ext uri="{FF2B5EF4-FFF2-40B4-BE49-F238E27FC236}">
                <a16:creationId xmlns:a16="http://schemas.microsoft.com/office/drawing/2014/main" id="{C63D7C26-AD0E-D878-B8E6-47F0B7EA6CA7}"/>
              </a:ext>
            </a:extLst>
          </p:cNvPr>
          <p:cNvSpPr>
            <a:spLocks noGrp="1"/>
          </p:cNvSpPr>
          <p:nvPr>
            <p:ph type="body" sz="quarter" idx="3"/>
          </p:nvPr>
        </p:nvSpPr>
        <p:spPr>
          <a:xfrm>
            <a:off x="1046931" y="1918133"/>
            <a:ext cx="4435236" cy="1270565"/>
          </a:xfrm>
        </p:spPr>
        <p:txBody>
          <a:bodyPr vert="horz" lIns="91440" tIns="45720" rIns="91440" bIns="45720" rtlCol="0" anchor="b">
            <a:noAutofit/>
          </a:bodyPr>
          <a:lstStyle/>
          <a:p>
            <a:pPr algn="ctr"/>
            <a:r>
              <a:rPr lang="en-US">
                <a:solidFill>
                  <a:srgbClr val="5D779A"/>
                </a:solidFill>
                <a:latin typeface="Arial"/>
                <a:cs typeface="Arial"/>
              </a:rPr>
              <a:t>Project and Administrative Coordinator</a:t>
            </a:r>
            <a:endParaRPr lang="en-US">
              <a:solidFill>
                <a:srgbClr val="5D779A"/>
              </a:solidFill>
              <a:latin typeface="Aptos" panose="02110004020202020204"/>
              <a:cs typeface="Arial"/>
            </a:endParaRPr>
          </a:p>
          <a:p>
            <a:pPr algn="ctr"/>
            <a:r>
              <a:rPr lang="en-US">
                <a:solidFill>
                  <a:srgbClr val="5D779A"/>
                </a:solidFill>
                <a:latin typeface="Arial"/>
                <a:cs typeface="Arial"/>
              </a:rPr>
              <a:t>Kidest Assefa-McNeil, MPH</a:t>
            </a:r>
            <a:endParaRPr lang="en-US">
              <a:solidFill>
                <a:srgbClr val="5D779A"/>
              </a:solidFill>
            </a:endParaRPr>
          </a:p>
        </p:txBody>
      </p:sp>
      <p:pic>
        <p:nvPicPr>
          <p:cNvPr id="4" name="Content Placeholder 3">
            <a:extLst>
              <a:ext uri="{FF2B5EF4-FFF2-40B4-BE49-F238E27FC236}">
                <a16:creationId xmlns:a16="http://schemas.microsoft.com/office/drawing/2014/main" id="{8952F6F0-50BA-B4C5-9ED3-9712A71C906E}"/>
              </a:ext>
            </a:extLst>
          </p:cNvPr>
          <p:cNvPicPr>
            <a:picLocks noGrp="1" noChangeAspect="1"/>
          </p:cNvPicPr>
          <p:nvPr>
            <p:ph sz="quarter" idx="4"/>
          </p:nvPr>
        </p:nvPicPr>
        <p:blipFill>
          <a:blip r:embed="rId2"/>
          <a:stretch>
            <a:fillRect/>
          </a:stretch>
        </p:blipFill>
        <p:spPr>
          <a:xfrm>
            <a:off x="1899316" y="3305053"/>
            <a:ext cx="2603208" cy="25936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Rectangle: Rounded Corners 1">
            <a:extLst>
              <a:ext uri="{FF2B5EF4-FFF2-40B4-BE49-F238E27FC236}">
                <a16:creationId xmlns:a16="http://schemas.microsoft.com/office/drawing/2014/main" id="{781FD2B4-A557-F326-54D7-0DE6B5E827D5}"/>
              </a:ext>
            </a:extLst>
          </p:cNvPr>
          <p:cNvSpPr/>
          <p:nvPr/>
        </p:nvSpPr>
        <p:spPr>
          <a:xfrm>
            <a:off x="6525907" y="1617787"/>
            <a:ext cx="4726983" cy="4758317"/>
          </a:xfrm>
          <a:prstGeom prst="roundRect">
            <a:avLst/>
          </a:prstGeom>
          <a:solidFill>
            <a:schemeClr val="bg2"/>
          </a:solidFill>
        </p:spPr>
        <p:style>
          <a:lnRef idx="3">
            <a:schemeClr val="lt1"/>
          </a:lnRef>
          <a:fillRef idx="1">
            <a:schemeClr val="accent1"/>
          </a:fillRef>
          <a:effectRef idx="1">
            <a:schemeClr val="accent1"/>
          </a:effectRef>
          <a:fontRef idx="minor">
            <a:schemeClr val="lt1"/>
          </a:fontRef>
        </p:style>
        <p:txBody>
          <a:bodyPr lIns="91440" tIns="45720" rIns="91440" bIns="45720" rtlCol="0" anchor="ctr"/>
          <a:lstStyle/>
          <a:p>
            <a:pPr algn="ctr"/>
            <a:endParaRPr lang="en-US" sz="3200" b="1">
              <a:solidFill>
                <a:schemeClr val="bg1"/>
              </a:solidFill>
              <a:latin typeface="Arial"/>
              <a:cs typeface="Arial"/>
            </a:endParaRPr>
          </a:p>
        </p:txBody>
      </p:sp>
      <p:sp>
        <p:nvSpPr>
          <p:cNvPr id="5" name="Text Placeholder 54">
            <a:extLst>
              <a:ext uri="{FF2B5EF4-FFF2-40B4-BE49-F238E27FC236}">
                <a16:creationId xmlns:a16="http://schemas.microsoft.com/office/drawing/2014/main" id="{E012D69F-8015-4AB2-6F55-EE76A5AE0960}"/>
              </a:ext>
            </a:extLst>
          </p:cNvPr>
          <p:cNvSpPr txBox="1">
            <a:spLocks/>
          </p:cNvSpPr>
          <p:nvPr/>
        </p:nvSpPr>
        <p:spPr>
          <a:xfrm>
            <a:off x="6673031" y="1918133"/>
            <a:ext cx="4435236" cy="940365"/>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a:solidFill>
                  <a:srgbClr val="5D779A"/>
                </a:solidFill>
                <a:latin typeface="Arial"/>
                <a:cs typeface="Arial"/>
              </a:rPr>
              <a:t>Intern</a:t>
            </a:r>
            <a:endParaRPr lang="en-US"/>
          </a:p>
          <a:p>
            <a:pPr algn="ctr"/>
            <a:r>
              <a:rPr lang="en-US">
                <a:solidFill>
                  <a:srgbClr val="5D779A"/>
                </a:solidFill>
                <a:latin typeface="Arial"/>
                <a:cs typeface="Arial"/>
              </a:rPr>
              <a:t>Amana Khatib</a:t>
            </a:r>
            <a:endParaRPr lang="en-US"/>
          </a:p>
        </p:txBody>
      </p:sp>
      <p:pic>
        <p:nvPicPr>
          <p:cNvPr id="3" name="Picture 2">
            <a:extLst>
              <a:ext uri="{FF2B5EF4-FFF2-40B4-BE49-F238E27FC236}">
                <a16:creationId xmlns:a16="http://schemas.microsoft.com/office/drawing/2014/main" id="{B8EEBB8B-3233-EDCB-BDAE-39E39B8161F4}"/>
              </a:ext>
            </a:extLst>
          </p:cNvPr>
          <p:cNvPicPr>
            <a:picLocks noChangeAspect="1"/>
          </p:cNvPicPr>
          <p:nvPr/>
        </p:nvPicPr>
        <p:blipFill>
          <a:blip r:embed="rId3"/>
          <a:srcRect l="10277" t="9917" r="5534" b="413"/>
          <a:stretch>
            <a:fillRect/>
          </a:stretch>
        </p:blipFill>
        <p:spPr>
          <a:xfrm>
            <a:off x="7567411" y="3185410"/>
            <a:ext cx="2654657" cy="27107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830971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837FD3C7-976E-79D7-6E3A-6C9FDCC19F4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E6C5727-8893-E868-42EC-B480B144B939}"/>
              </a:ext>
            </a:extLst>
          </p:cNvPr>
          <p:cNvSpPr>
            <a:spLocks noGrp="1"/>
          </p:cNvSpPr>
          <p:nvPr>
            <p:ph type="title"/>
          </p:nvPr>
        </p:nvSpPr>
        <p:spPr>
          <a:xfrm>
            <a:off x="1285754" y="1701090"/>
            <a:ext cx="9620491" cy="3201026"/>
          </a:xfrm>
        </p:spPr>
        <p:txBody>
          <a:bodyPr>
            <a:normAutofit/>
          </a:bodyPr>
          <a:lstStyle/>
          <a:p>
            <a:r>
              <a:rPr lang="en-US" sz="3600" b="1">
                <a:solidFill>
                  <a:schemeClr val="bg1"/>
                </a:solidFill>
                <a:latin typeface="Arial"/>
                <a:cs typeface="Arial"/>
              </a:rPr>
              <a:t>Grant Implementation</a:t>
            </a:r>
            <a:br>
              <a:rPr lang="en-US" sz="3600" b="1">
                <a:latin typeface="Arial"/>
                <a:cs typeface="Arial"/>
              </a:rPr>
            </a:br>
            <a:endParaRPr lang="en-US"/>
          </a:p>
        </p:txBody>
      </p:sp>
      <p:cxnSp>
        <p:nvCxnSpPr>
          <p:cNvPr id="8" name="Straight Connector 7">
            <a:extLst>
              <a:ext uri="{FF2B5EF4-FFF2-40B4-BE49-F238E27FC236}">
                <a16:creationId xmlns:a16="http://schemas.microsoft.com/office/drawing/2014/main" id="{2204232D-C605-CC22-0FF3-18B14B58BD8B}"/>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31444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3A33B-995A-D1A1-265A-68C519AE6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5F661-FAFB-785B-B499-E936A6C9BB04}"/>
              </a:ext>
            </a:extLst>
          </p:cNvPr>
          <p:cNvSpPr>
            <a:spLocks noGrp="1"/>
          </p:cNvSpPr>
          <p:nvPr>
            <p:ph type="title"/>
          </p:nvPr>
        </p:nvSpPr>
        <p:spPr>
          <a:xfrm>
            <a:off x="545910" y="0"/>
            <a:ext cx="9079170" cy="1295400"/>
          </a:xfrm>
        </p:spPr>
        <p:txBody>
          <a:bodyPr lIns="91440" tIns="45720" rIns="91440" bIns="45720" anchor="ctr"/>
          <a:lstStyle/>
          <a:p>
            <a:r>
              <a:rPr lang="en-US" i="0">
                <a:cs typeface="Arial"/>
              </a:rPr>
              <a:t>Tier A and B Grantees</a:t>
            </a:r>
            <a:endParaRPr lang="en-US">
              <a:cs typeface="Arial"/>
            </a:endParaRPr>
          </a:p>
        </p:txBody>
      </p:sp>
      <p:graphicFrame>
        <p:nvGraphicFramePr>
          <p:cNvPr id="27" name="Table 26">
            <a:extLst>
              <a:ext uri="{FF2B5EF4-FFF2-40B4-BE49-F238E27FC236}">
                <a16:creationId xmlns:a16="http://schemas.microsoft.com/office/drawing/2014/main" id="{931D8993-F39F-D4CA-9F87-A7685146D7B1}"/>
              </a:ext>
            </a:extLst>
          </p:cNvPr>
          <p:cNvGraphicFramePr>
            <a:graphicFrameLocks noGrp="1"/>
          </p:cNvGraphicFramePr>
          <p:nvPr>
            <p:extLst>
              <p:ext uri="{D42A27DB-BD31-4B8C-83A1-F6EECF244321}">
                <p14:modId xmlns:p14="http://schemas.microsoft.com/office/powerpoint/2010/main" val="4159305439"/>
              </p:ext>
            </p:extLst>
          </p:nvPr>
        </p:nvGraphicFramePr>
        <p:xfrm>
          <a:off x="2204522" y="2465309"/>
          <a:ext cx="3529692" cy="2712720"/>
        </p:xfrm>
        <a:graphic>
          <a:graphicData uri="http://schemas.openxmlformats.org/drawingml/2006/table">
            <a:tbl>
              <a:tblPr bandRow="1">
                <a:tableStyleId>{2D5ABB26-0587-4C30-8999-92F81FD0307C}</a:tableStyleId>
              </a:tblPr>
              <a:tblGrid>
                <a:gridCol w="3529692">
                  <a:extLst>
                    <a:ext uri="{9D8B030D-6E8A-4147-A177-3AD203B41FA5}">
                      <a16:colId xmlns:a16="http://schemas.microsoft.com/office/drawing/2014/main" val="2650012866"/>
                    </a:ext>
                  </a:extLst>
                </a:gridCol>
              </a:tblGrid>
              <a:tr h="272142">
                <a:tc>
                  <a:txBody>
                    <a:bodyPr/>
                    <a:lstStyle/>
                    <a:p>
                      <a:pPr lvl="0" algn="l">
                        <a:buNone/>
                      </a:pPr>
                      <a:r>
                        <a:rPr lang="en-US" sz="1800" b="1">
                          <a:solidFill>
                            <a:srgbClr val="00A4DE"/>
                          </a:solidFill>
                          <a:effectLst/>
                        </a:rPr>
                        <a:t>TIER A</a:t>
                      </a:r>
                      <a:endParaRPr lang="en-US" sz="1800" b="1">
                        <a:solidFill>
                          <a:srgbClr val="00A4DE"/>
                        </a:solidFill>
                      </a:endParaRPr>
                    </a:p>
                  </a:txBody>
                  <a:tcPr anchor="ctr"/>
                </a:tc>
                <a:extLst>
                  <a:ext uri="{0D108BD9-81ED-4DB2-BD59-A6C34878D82A}">
                    <a16:rowId xmlns:a16="http://schemas.microsoft.com/office/drawing/2014/main" val="2262171903"/>
                  </a:ext>
                </a:extLst>
              </a:tr>
              <a:tr h="180975">
                <a:tc>
                  <a:txBody>
                    <a:bodyPr/>
                    <a:lstStyle/>
                    <a:p>
                      <a:pPr algn="l" rtl="0" fontAlgn="t">
                        <a:buNone/>
                      </a:pPr>
                      <a:r>
                        <a:rPr lang="en-US" sz="1400">
                          <a:solidFill>
                            <a:srgbClr val="000000"/>
                          </a:solidFill>
                          <a:effectLst/>
                        </a:rPr>
                        <a:t>City of Woburn </a:t>
                      </a:r>
                    </a:p>
                  </a:txBody>
                  <a:tcPr/>
                </a:tc>
                <a:extLst>
                  <a:ext uri="{0D108BD9-81ED-4DB2-BD59-A6C34878D82A}">
                    <a16:rowId xmlns:a16="http://schemas.microsoft.com/office/drawing/2014/main" val="2784060026"/>
                  </a:ext>
                </a:extLst>
              </a:tr>
              <a:tr h="180975">
                <a:tc>
                  <a:txBody>
                    <a:bodyPr/>
                    <a:lstStyle/>
                    <a:p>
                      <a:pPr algn="l" rtl="0" fontAlgn="t">
                        <a:buNone/>
                      </a:pPr>
                      <a:r>
                        <a:rPr lang="en-US" sz="1400">
                          <a:solidFill>
                            <a:srgbClr val="000000"/>
                          </a:solidFill>
                          <a:effectLst/>
                        </a:rPr>
                        <a:t>Olga's List Inc </a:t>
                      </a:r>
                    </a:p>
                  </a:txBody>
                  <a:tcPr/>
                </a:tc>
                <a:extLst>
                  <a:ext uri="{0D108BD9-81ED-4DB2-BD59-A6C34878D82A}">
                    <a16:rowId xmlns:a16="http://schemas.microsoft.com/office/drawing/2014/main" val="648810954"/>
                  </a:ext>
                </a:extLst>
              </a:tr>
              <a:tr h="180975">
                <a:tc>
                  <a:txBody>
                    <a:bodyPr/>
                    <a:lstStyle/>
                    <a:p>
                      <a:pPr algn="l" rtl="0" fontAlgn="t">
                        <a:buNone/>
                      </a:pPr>
                      <a:r>
                        <a:rPr lang="en-US" sz="1400">
                          <a:solidFill>
                            <a:srgbClr val="000000"/>
                          </a:solidFill>
                          <a:effectLst/>
                        </a:rPr>
                        <a:t>Aurora Springs Inc </a:t>
                      </a:r>
                    </a:p>
                  </a:txBody>
                  <a:tcPr/>
                </a:tc>
                <a:extLst>
                  <a:ext uri="{0D108BD9-81ED-4DB2-BD59-A6C34878D82A}">
                    <a16:rowId xmlns:a16="http://schemas.microsoft.com/office/drawing/2014/main" val="1909248277"/>
                  </a:ext>
                </a:extLst>
              </a:tr>
              <a:tr h="180975">
                <a:tc>
                  <a:txBody>
                    <a:bodyPr/>
                    <a:lstStyle/>
                    <a:p>
                      <a:pPr algn="l" rtl="0" fontAlgn="t">
                        <a:buNone/>
                      </a:pPr>
                      <a:r>
                        <a:rPr lang="en-US" sz="1400">
                          <a:solidFill>
                            <a:srgbClr val="000000"/>
                          </a:solidFill>
                          <a:effectLst/>
                        </a:rPr>
                        <a:t>Berkshire Regional Planning Commission </a:t>
                      </a:r>
                    </a:p>
                  </a:txBody>
                  <a:tcPr/>
                </a:tc>
                <a:extLst>
                  <a:ext uri="{0D108BD9-81ED-4DB2-BD59-A6C34878D82A}">
                    <a16:rowId xmlns:a16="http://schemas.microsoft.com/office/drawing/2014/main" val="174979256"/>
                  </a:ext>
                </a:extLst>
              </a:tr>
              <a:tr h="180975">
                <a:tc>
                  <a:txBody>
                    <a:bodyPr/>
                    <a:lstStyle/>
                    <a:p>
                      <a:pPr algn="l" rtl="0" fontAlgn="t">
                        <a:buNone/>
                      </a:pPr>
                      <a:r>
                        <a:rPr lang="en-US" sz="1400">
                          <a:solidFill>
                            <a:srgbClr val="000000"/>
                          </a:solidFill>
                          <a:effectLst/>
                        </a:rPr>
                        <a:t>TCFWC - The Child and Family Wellness Center </a:t>
                      </a:r>
                    </a:p>
                  </a:txBody>
                  <a:tcPr/>
                </a:tc>
                <a:extLst>
                  <a:ext uri="{0D108BD9-81ED-4DB2-BD59-A6C34878D82A}">
                    <a16:rowId xmlns:a16="http://schemas.microsoft.com/office/drawing/2014/main" val="479343940"/>
                  </a:ext>
                </a:extLst>
              </a:tr>
              <a:tr h="180975">
                <a:tc>
                  <a:txBody>
                    <a:bodyPr/>
                    <a:lstStyle/>
                    <a:p>
                      <a:pPr algn="l" rtl="0" fontAlgn="t">
                        <a:buNone/>
                      </a:pPr>
                      <a:r>
                        <a:rPr lang="en-US" sz="1400">
                          <a:solidFill>
                            <a:srgbClr val="000000"/>
                          </a:solidFill>
                          <a:effectLst/>
                        </a:rPr>
                        <a:t>Enlace de Familias de Holyoke </a:t>
                      </a:r>
                    </a:p>
                  </a:txBody>
                  <a:tcPr/>
                </a:tc>
                <a:extLst>
                  <a:ext uri="{0D108BD9-81ED-4DB2-BD59-A6C34878D82A}">
                    <a16:rowId xmlns:a16="http://schemas.microsoft.com/office/drawing/2014/main" val="4271336923"/>
                  </a:ext>
                </a:extLst>
              </a:tr>
              <a:tr h="180975">
                <a:tc>
                  <a:txBody>
                    <a:bodyPr/>
                    <a:lstStyle/>
                    <a:p>
                      <a:pPr algn="l" rtl="0" fontAlgn="t">
                        <a:buNone/>
                      </a:pPr>
                      <a:r>
                        <a:rPr lang="en-US" sz="1400">
                          <a:solidFill>
                            <a:srgbClr val="000000"/>
                          </a:solidFill>
                          <a:effectLst/>
                        </a:rPr>
                        <a:t>Immigrant Family Services Institute </a:t>
                      </a:r>
                    </a:p>
                  </a:txBody>
                  <a:tcPr/>
                </a:tc>
                <a:extLst>
                  <a:ext uri="{0D108BD9-81ED-4DB2-BD59-A6C34878D82A}">
                    <a16:rowId xmlns:a16="http://schemas.microsoft.com/office/drawing/2014/main" val="2262093105"/>
                  </a:ext>
                </a:extLst>
              </a:tr>
            </a:tbl>
          </a:graphicData>
        </a:graphic>
      </p:graphicFrame>
      <p:graphicFrame>
        <p:nvGraphicFramePr>
          <p:cNvPr id="29" name="Table 28">
            <a:extLst>
              <a:ext uri="{FF2B5EF4-FFF2-40B4-BE49-F238E27FC236}">
                <a16:creationId xmlns:a16="http://schemas.microsoft.com/office/drawing/2014/main" id="{19D12577-6F61-DD92-1798-03C52BE2468B}"/>
              </a:ext>
            </a:extLst>
          </p:cNvPr>
          <p:cNvGraphicFramePr>
            <a:graphicFrameLocks noGrp="1"/>
          </p:cNvGraphicFramePr>
          <p:nvPr>
            <p:extLst>
              <p:ext uri="{D42A27DB-BD31-4B8C-83A1-F6EECF244321}">
                <p14:modId xmlns:p14="http://schemas.microsoft.com/office/powerpoint/2010/main" val="1407953527"/>
              </p:ext>
            </p:extLst>
          </p:nvPr>
        </p:nvGraphicFramePr>
        <p:xfrm>
          <a:off x="6719912" y="2465309"/>
          <a:ext cx="3380017" cy="3840480"/>
        </p:xfrm>
        <a:graphic>
          <a:graphicData uri="http://schemas.openxmlformats.org/drawingml/2006/table">
            <a:tbl>
              <a:tblPr bandRow="1">
                <a:tableStyleId>{2D5ABB26-0587-4C30-8999-92F81FD0307C}</a:tableStyleId>
              </a:tblPr>
              <a:tblGrid>
                <a:gridCol w="3380017">
                  <a:extLst>
                    <a:ext uri="{9D8B030D-6E8A-4147-A177-3AD203B41FA5}">
                      <a16:colId xmlns:a16="http://schemas.microsoft.com/office/drawing/2014/main" val="1163003702"/>
                    </a:ext>
                  </a:extLst>
                </a:gridCol>
              </a:tblGrid>
              <a:tr h="180975">
                <a:tc>
                  <a:txBody>
                    <a:bodyPr/>
                    <a:lstStyle/>
                    <a:p>
                      <a:pPr lvl="0">
                        <a:buNone/>
                      </a:pPr>
                      <a:r>
                        <a:rPr lang="en-US" sz="1800" b="1">
                          <a:solidFill>
                            <a:srgbClr val="00A4DE"/>
                          </a:solidFill>
                          <a:effectLst/>
                        </a:rPr>
                        <a:t>TIER B</a:t>
                      </a:r>
                      <a:endParaRPr lang="en-US" sz="1800" b="1">
                        <a:solidFill>
                          <a:srgbClr val="00A4DE"/>
                        </a:solidFill>
                      </a:endParaRPr>
                    </a:p>
                  </a:txBody>
                  <a:tcPr/>
                </a:tc>
                <a:extLst>
                  <a:ext uri="{0D108BD9-81ED-4DB2-BD59-A6C34878D82A}">
                    <a16:rowId xmlns:a16="http://schemas.microsoft.com/office/drawing/2014/main" val="1163644090"/>
                  </a:ext>
                </a:extLst>
              </a:tr>
              <a:tr h="180975">
                <a:tc>
                  <a:txBody>
                    <a:bodyPr/>
                    <a:lstStyle/>
                    <a:p>
                      <a:pPr rtl="0" fontAlgn="t">
                        <a:buNone/>
                      </a:pPr>
                      <a:r>
                        <a:rPr lang="en-US" sz="1400">
                          <a:effectLst/>
                        </a:rPr>
                        <a:t>Perspectives Health Services, LLC </a:t>
                      </a:r>
                    </a:p>
                  </a:txBody>
                  <a:tcPr/>
                </a:tc>
                <a:extLst>
                  <a:ext uri="{0D108BD9-81ED-4DB2-BD59-A6C34878D82A}">
                    <a16:rowId xmlns:a16="http://schemas.microsoft.com/office/drawing/2014/main" val="2263379980"/>
                  </a:ext>
                </a:extLst>
              </a:tr>
              <a:tr h="209550">
                <a:tc>
                  <a:txBody>
                    <a:bodyPr/>
                    <a:lstStyle/>
                    <a:p>
                      <a:pPr rtl="0" fontAlgn="t">
                        <a:buNone/>
                      </a:pPr>
                      <a:r>
                        <a:rPr lang="en-US" sz="1400">
                          <a:effectLst/>
                        </a:rPr>
                        <a:t>Treehouse Foundation </a:t>
                      </a:r>
                    </a:p>
                  </a:txBody>
                  <a:tcPr/>
                </a:tc>
                <a:extLst>
                  <a:ext uri="{0D108BD9-81ED-4DB2-BD59-A6C34878D82A}">
                    <a16:rowId xmlns:a16="http://schemas.microsoft.com/office/drawing/2014/main" val="2511854219"/>
                  </a:ext>
                </a:extLst>
              </a:tr>
              <a:tr h="180975">
                <a:tc>
                  <a:txBody>
                    <a:bodyPr/>
                    <a:lstStyle/>
                    <a:p>
                      <a:pPr rtl="0" fontAlgn="t">
                        <a:buNone/>
                      </a:pPr>
                      <a:r>
                        <a:rPr lang="en-US" sz="1400">
                          <a:effectLst/>
                        </a:rPr>
                        <a:t>Fathers' Uplift </a:t>
                      </a:r>
                    </a:p>
                  </a:txBody>
                  <a:tcPr/>
                </a:tc>
                <a:extLst>
                  <a:ext uri="{0D108BD9-81ED-4DB2-BD59-A6C34878D82A}">
                    <a16:rowId xmlns:a16="http://schemas.microsoft.com/office/drawing/2014/main" val="3284556542"/>
                  </a:ext>
                </a:extLst>
              </a:tr>
              <a:tr h="180975">
                <a:tc>
                  <a:txBody>
                    <a:bodyPr/>
                    <a:lstStyle/>
                    <a:p>
                      <a:pPr rtl="0" fontAlgn="t">
                        <a:buNone/>
                      </a:pPr>
                      <a:r>
                        <a:rPr lang="en-US" sz="1400">
                          <a:effectLst/>
                        </a:rPr>
                        <a:t>Healing Abuse, Working for Change, Inc. </a:t>
                      </a:r>
                    </a:p>
                  </a:txBody>
                  <a:tcPr/>
                </a:tc>
                <a:extLst>
                  <a:ext uri="{0D108BD9-81ED-4DB2-BD59-A6C34878D82A}">
                    <a16:rowId xmlns:a16="http://schemas.microsoft.com/office/drawing/2014/main" val="3805114087"/>
                  </a:ext>
                </a:extLst>
              </a:tr>
              <a:tr h="180975">
                <a:tc>
                  <a:txBody>
                    <a:bodyPr/>
                    <a:lstStyle/>
                    <a:p>
                      <a:pPr rtl="0" fontAlgn="t">
                        <a:buNone/>
                      </a:pPr>
                      <a:r>
                        <a:rPr lang="en-US" sz="1400">
                          <a:effectLst/>
                        </a:rPr>
                        <a:t>Lowell Community Health Center </a:t>
                      </a:r>
                    </a:p>
                  </a:txBody>
                  <a:tcPr/>
                </a:tc>
                <a:extLst>
                  <a:ext uri="{0D108BD9-81ED-4DB2-BD59-A6C34878D82A}">
                    <a16:rowId xmlns:a16="http://schemas.microsoft.com/office/drawing/2014/main" val="632172852"/>
                  </a:ext>
                </a:extLst>
              </a:tr>
              <a:tr h="209550">
                <a:tc>
                  <a:txBody>
                    <a:bodyPr/>
                    <a:lstStyle/>
                    <a:p>
                      <a:pPr rtl="0" fontAlgn="t">
                        <a:buNone/>
                      </a:pPr>
                      <a:r>
                        <a:rPr lang="en-US" sz="1400">
                          <a:effectLst/>
                        </a:rPr>
                        <a:t>Southeast Asian Coalition of Central MA </a:t>
                      </a:r>
                    </a:p>
                  </a:txBody>
                  <a:tcPr/>
                </a:tc>
                <a:extLst>
                  <a:ext uri="{0D108BD9-81ED-4DB2-BD59-A6C34878D82A}">
                    <a16:rowId xmlns:a16="http://schemas.microsoft.com/office/drawing/2014/main" val="3046929916"/>
                  </a:ext>
                </a:extLst>
              </a:tr>
              <a:tr h="180975">
                <a:tc>
                  <a:txBody>
                    <a:bodyPr/>
                    <a:lstStyle/>
                    <a:p>
                      <a:pPr rtl="0" fontAlgn="t">
                        <a:buNone/>
                      </a:pPr>
                      <a:r>
                        <a:rPr lang="en-US" sz="1400">
                          <a:effectLst/>
                        </a:rPr>
                        <a:t>Martin Luther King Jr. Family Services, Inc. </a:t>
                      </a:r>
                    </a:p>
                  </a:txBody>
                  <a:tcPr/>
                </a:tc>
                <a:extLst>
                  <a:ext uri="{0D108BD9-81ED-4DB2-BD59-A6C34878D82A}">
                    <a16:rowId xmlns:a16="http://schemas.microsoft.com/office/drawing/2014/main" val="3509266886"/>
                  </a:ext>
                </a:extLst>
              </a:tr>
              <a:tr h="180975">
                <a:tc>
                  <a:txBody>
                    <a:bodyPr/>
                    <a:lstStyle/>
                    <a:p>
                      <a:pPr rtl="0" fontAlgn="t">
                        <a:buNone/>
                      </a:pPr>
                      <a:r>
                        <a:rPr lang="en-US" sz="1400">
                          <a:effectLst/>
                        </a:rPr>
                        <a:t>Resilience Center of Franklin County </a:t>
                      </a:r>
                    </a:p>
                  </a:txBody>
                  <a:tcPr/>
                </a:tc>
                <a:extLst>
                  <a:ext uri="{0D108BD9-81ED-4DB2-BD59-A6C34878D82A}">
                    <a16:rowId xmlns:a16="http://schemas.microsoft.com/office/drawing/2014/main" val="2819057034"/>
                  </a:ext>
                </a:extLst>
              </a:tr>
              <a:tr h="209550">
                <a:tc>
                  <a:txBody>
                    <a:bodyPr/>
                    <a:lstStyle/>
                    <a:p>
                      <a:pPr rtl="0" fontAlgn="t">
                        <a:spcAft>
                          <a:spcPts val="800"/>
                        </a:spcAft>
                        <a:buNone/>
                      </a:pPr>
                      <a:r>
                        <a:rPr lang="en-US" sz="1400">
                          <a:effectLst/>
                        </a:rPr>
                        <a:t>Riverside Community Care Inc </a:t>
                      </a:r>
                    </a:p>
                  </a:txBody>
                  <a:tcPr/>
                </a:tc>
                <a:extLst>
                  <a:ext uri="{0D108BD9-81ED-4DB2-BD59-A6C34878D82A}">
                    <a16:rowId xmlns:a16="http://schemas.microsoft.com/office/drawing/2014/main" val="1319620446"/>
                  </a:ext>
                </a:extLst>
              </a:tr>
              <a:tr h="209550">
                <a:tc>
                  <a:txBody>
                    <a:bodyPr/>
                    <a:lstStyle/>
                    <a:p>
                      <a:pPr rtl="0" fontAlgn="t">
                        <a:spcAft>
                          <a:spcPts val="800"/>
                        </a:spcAft>
                        <a:buNone/>
                      </a:pPr>
                      <a:r>
                        <a:rPr lang="en-US" sz="1400" err="1">
                          <a:effectLst/>
                        </a:rPr>
                        <a:t>ReUnited</a:t>
                      </a:r>
                      <a:r>
                        <a:rPr lang="en-US" sz="1400">
                          <a:effectLst/>
                        </a:rPr>
                        <a:t> Inc </a:t>
                      </a:r>
                    </a:p>
                  </a:txBody>
                  <a:tcPr/>
                </a:tc>
                <a:extLst>
                  <a:ext uri="{0D108BD9-81ED-4DB2-BD59-A6C34878D82A}">
                    <a16:rowId xmlns:a16="http://schemas.microsoft.com/office/drawing/2014/main" val="1102703392"/>
                  </a:ext>
                </a:extLst>
              </a:tr>
            </a:tbl>
          </a:graphicData>
        </a:graphic>
      </p:graphicFrame>
      <p:sp>
        <p:nvSpPr>
          <p:cNvPr id="3" name="TextBox 2">
            <a:extLst>
              <a:ext uri="{FF2B5EF4-FFF2-40B4-BE49-F238E27FC236}">
                <a16:creationId xmlns:a16="http://schemas.microsoft.com/office/drawing/2014/main" id="{4688B98B-ED0E-6BD5-7BEB-91C1801E4281}"/>
              </a:ext>
            </a:extLst>
          </p:cNvPr>
          <p:cNvSpPr txBox="1"/>
          <p:nvPr/>
        </p:nvSpPr>
        <p:spPr>
          <a:xfrm>
            <a:off x="1189789" y="1523999"/>
            <a:ext cx="982578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00A4DE"/>
                </a:solidFill>
                <a:cs typeface="Arial"/>
              </a:rPr>
              <a:t>Tier A and B grantees have completed contracting and are wrapping up the first quarter of program implementation</a:t>
            </a:r>
          </a:p>
        </p:txBody>
      </p:sp>
    </p:spTree>
    <p:extLst>
      <p:ext uri="{BB962C8B-B14F-4D97-AF65-F5344CB8AC3E}">
        <p14:creationId xmlns:p14="http://schemas.microsoft.com/office/powerpoint/2010/main" val="2830561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C861-930D-8F18-CDE0-40AECD55AE71}"/>
              </a:ext>
            </a:extLst>
          </p:cNvPr>
          <p:cNvSpPr>
            <a:spLocks noGrp="1"/>
          </p:cNvSpPr>
          <p:nvPr>
            <p:ph type="title"/>
          </p:nvPr>
        </p:nvSpPr>
        <p:spPr>
          <a:xfrm>
            <a:off x="711200" y="0"/>
            <a:ext cx="8940800" cy="1295400"/>
          </a:xfrm>
        </p:spPr>
        <p:txBody>
          <a:bodyPr lIns="91440" tIns="45720" rIns="91440" bIns="45720" anchor="ctr"/>
          <a:lstStyle/>
          <a:p>
            <a:r>
              <a:rPr lang="en-US" i="0">
                <a:cs typeface="Arial"/>
              </a:rPr>
              <a:t>Tier A and B Program Highlights</a:t>
            </a:r>
          </a:p>
        </p:txBody>
      </p:sp>
      <p:sp>
        <p:nvSpPr>
          <p:cNvPr id="3" name="Content Placeholder 2">
            <a:extLst>
              <a:ext uri="{FF2B5EF4-FFF2-40B4-BE49-F238E27FC236}">
                <a16:creationId xmlns:a16="http://schemas.microsoft.com/office/drawing/2014/main" id="{C9EE3612-0BAD-9295-EE27-F169B91FD7A7}"/>
              </a:ext>
            </a:extLst>
          </p:cNvPr>
          <p:cNvSpPr>
            <a:spLocks noGrp="1"/>
          </p:cNvSpPr>
          <p:nvPr>
            <p:ph idx="1"/>
          </p:nvPr>
        </p:nvSpPr>
        <p:spPr>
          <a:xfrm>
            <a:off x="3368489" y="4352621"/>
            <a:ext cx="6084340" cy="2443580"/>
          </a:xfrm>
        </p:spPr>
        <p:txBody>
          <a:bodyPr/>
          <a:lstStyle/>
          <a:p>
            <a:pPr marL="0" indent="0" algn="ctr">
              <a:buNone/>
            </a:pPr>
            <a:r>
              <a:rPr lang="en-US" sz="1400" b="1" u="sng">
                <a:solidFill>
                  <a:srgbClr val="0070C0"/>
                </a:solidFill>
                <a:latin typeface="Arial"/>
                <a:ea typeface="Calibri"/>
                <a:cs typeface="Arial"/>
              </a:rPr>
              <a:t>Supporting Caregivers and Reducing Family Stress</a:t>
            </a:r>
            <a:endParaRPr lang="en-US" sz="1400" u="sng">
              <a:solidFill>
                <a:srgbClr val="0070C0"/>
              </a:solidFill>
              <a:latin typeface="Arial"/>
              <a:ea typeface="Calibri"/>
              <a:cs typeface="Arial"/>
            </a:endParaRPr>
          </a:p>
          <a:p>
            <a:pPr marL="0" indent="0" algn="just">
              <a:buNone/>
            </a:pPr>
            <a:r>
              <a:rPr lang="en-US" sz="1200" b="1">
                <a:solidFill>
                  <a:srgbClr val="000000"/>
                </a:solidFill>
                <a:latin typeface="Arial"/>
                <a:ea typeface="Calibri"/>
                <a:cs typeface="Arial"/>
                <a:hlinkClick r:id="rId2">
                  <a:extLst>
                    <a:ext uri="{A12FA001-AC4F-418D-AE19-62706E023703}">
                      <ahyp:hlinkClr xmlns:ahyp="http://schemas.microsoft.com/office/drawing/2018/hyperlinkcolor" val="tx"/>
                    </a:ext>
                  </a:extLst>
                </a:hlinkClick>
              </a:rPr>
              <a:t>Fathers’ UpLift</a:t>
            </a:r>
            <a:r>
              <a:rPr lang="en-US" sz="1200">
                <a:solidFill>
                  <a:srgbClr val="000000"/>
                </a:solidFill>
                <a:latin typeface="Arial"/>
                <a:ea typeface="Calibri"/>
                <a:cs typeface="Arial"/>
              </a:rPr>
              <a:t> will provide culturally responsive, trauma-informed behavioral health support to strengthen fathers’ mental well-being, emotional regulation, parenting confidence, and family relationships across Greater Boston. The program will support fathers at different stages of the fatherhood journey through preparation for fatherhood, stress and emotion management, reentry support, peer support, and connections to community resources. Community wellness events and ongoing evaluation will reduce isolation, strengthen protective factors, and improve access to behavioral health and family supports.</a:t>
            </a:r>
          </a:p>
          <a:p>
            <a:pPr marL="0" indent="0">
              <a:spcBef>
                <a:spcPts val="0"/>
              </a:spcBef>
              <a:spcAft>
                <a:spcPts val="0"/>
              </a:spcAft>
              <a:buNone/>
            </a:pPr>
            <a:endParaRPr lang="en-US" sz="900" b="1">
              <a:solidFill>
                <a:srgbClr val="00B0F0"/>
              </a:solidFill>
              <a:latin typeface="Arial"/>
              <a:ea typeface="Calibri"/>
              <a:cs typeface="Arial"/>
            </a:endParaRPr>
          </a:p>
          <a:p>
            <a:pPr marL="0" indent="0">
              <a:spcBef>
                <a:spcPts val="0"/>
              </a:spcBef>
              <a:spcAft>
                <a:spcPts val="0"/>
              </a:spcAft>
              <a:buNone/>
            </a:pPr>
            <a:r>
              <a:rPr lang="en-US" sz="1200" b="1">
                <a:solidFill>
                  <a:srgbClr val="0070C0"/>
                </a:solidFill>
                <a:latin typeface="Arial"/>
                <a:ea typeface="Calibri"/>
                <a:cs typeface="Arial"/>
              </a:rPr>
              <a:t>Anticipated Impact: </a:t>
            </a:r>
            <a:endParaRPr lang="en-US" sz="1200">
              <a:solidFill>
                <a:srgbClr val="0070C0"/>
              </a:solidFill>
              <a:latin typeface="Arial"/>
              <a:ea typeface="Calibri"/>
              <a:cs typeface="Arial"/>
            </a:endParaRPr>
          </a:p>
          <a:p>
            <a:pPr marL="0" indent="0">
              <a:spcBef>
                <a:spcPts val="0"/>
              </a:spcBef>
              <a:spcAft>
                <a:spcPts val="0"/>
              </a:spcAft>
              <a:buNone/>
            </a:pPr>
            <a:r>
              <a:rPr lang="en-US" sz="1200">
                <a:latin typeface="Arial"/>
                <a:ea typeface="Calibri"/>
                <a:cs typeface="Arial"/>
              </a:rPr>
              <a:t>~500-600 community members via ~40 activities</a:t>
            </a:r>
          </a:p>
        </p:txBody>
      </p:sp>
      <p:sp>
        <p:nvSpPr>
          <p:cNvPr id="4" name="Slide Number Placeholder 3">
            <a:extLst>
              <a:ext uri="{FF2B5EF4-FFF2-40B4-BE49-F238E27FC236}">
                <a16:creationId xmlns:a16="http://schemas.microsoft.com/office/drawing/2014/main" id="{8F6DB78C-4BFD-7D68-0DBA-2F47D98413B0}"/>
              </a:ext>
            </a:extLst>
          </p:cNvPr>
          <p:cNvSpPr>
            <a:spLocks noGrp="1"/>
          </p:cNvSpPr>
          <p:nvPr>
            <p:ph type="sldNum" sz="quarter" idx="10"/>
          </p:nvPr>
        </p:nvSpPr>
        <p:spPr/>
        <p:txBody>
          <a:bodyPr/>
          <a:lstStyle/>
          <a:p>
            <a:pPr>
              <a:defRPr/>
            </a:pPr>
            <a:fld id="{297F1988-A5F7-4952-8385-EAF97683B957}" type="slidenum">
              <a:rPr lang="en-US" smtClean="0"/>
              <a:pPr>
                <a:defRPr/>
              </a:pPr>
              <a:t>7</a:t>
            </a:fld>
            <a:endParaRPr lang="en-US"/>
          </a:p>
        </p:txBody>
      </p:sp>
      <p:sp>
        <p:nvSpPr>
          <p:cNvPr id="6" name="TextBox 5">
            <a:extLst>
              <a:ext uri="{FF2B5EF4-FFF2-40B4-BE49-F238E27FC236}">
                <a16:creationId xmlns:a16="http://schemas.microsoft.com/office/drawing/2014/main" id="{ABC72A69-5D3A-431A-B36A-8F26CFF76656}"/>
              </a:ext>
            </a:extLst>
          </p:cNvPr>
          <p:cNvSpPr txBox="1"/>
          <p:nvPr/>
        </p:nvSpPr>
        <p:spPr>
          <a:xfrm>
            <a:off x="472191" y="1757783"/>
            <a:ext cx="5494727"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b="1">
                <a:latin typeface="Arial"/>
                <a:ea typeface="Calibri"/>
                <a:cs typeface="Arial"/>
                <a:hlinkClick r:id="rId3"/>
              </a:rPr>
              <a:t>The Southeast Asian Coalition</a:t>
            </a:r>
            <a:r>
              <a:rPr lang="en-US" sz="1200">
                <a:latin typeface="Arial"/>
                <a:ea typeface="Calibri"/>
                <a:cs typeface="Arial"/>
              </a:rPr>
              <a:t>’s Healthy Aging program provides culturally and linguistically responsive support among immigrant and refugee older adults in Central Massachusetts. The program combines wellness education, social and cultural activities, outreach to homebound individuals, transportation assistance, and multilingual support to strengthen social connections and promote healthy aging. Through trained staff, volunteers, and community partnerships, the initiative will expand access to behavioral health resources and build sustainable, culturally responsive supports for older adults.</a:t>
            </a:r>
          </a:p>
          <a:p>
            <a:endParaRPr lang="en-US" sz="1200">
              <a:latin typeface="Arial"/>
              <a:ea typeface="Calibri"/>
              <a:cs typeface="Arial"/>
            </a:endParaRPr>
          </a:p>
          <a:p>
            <a:r>
              <a:rPr lang="en-US" sz="1200" b="1">
                <a:solidFill>
                  <a:srgbClr val="0070C0"/>
                </a:solidFill>
                <a:latin typeface="Arial"/>
                <a:ea typeface="Calibri"/>
                <a:cs typeface="Arial"/>
              </a:rPr>
              <a:t>Anticipated Impact: </a:t>
            </a:r>
            <a:endParaRPr lang="en-US" sz="1200">
              <a:solidFill>
                <a:srgbClr val="0070C0"/>
              </a:solidFill>
              <a:latin typeface="Arial"/>
              <a:ea typeface="Calibri"/>
              <a:cs typeface="Arial"/>
            </a:endParaRPr>
          </a:p>
          <a:p>
            <a:r>
              <a:rPr lang="en-US" sz="1200">
                <a:latin typeface="Arial"/>
                <a:ea typeface="Calibri"/>
                <a:cs typeface="Arial"/>
              </a:rPr>
              <a:t>~700 community members via ~400 activities</a:t>
            </a:r>
          </a:p>
          <a:p>
            <a:pPr algn="just"/>
            <a:endParaRPr lang="en-US" sz="1400">
              <a:latin typeface="Calibri"/>
              <a:ea typeface="Calibri"/>
              <a:cs typeface="Calibri"/>
            </a:endParaRPr>
          </a:p>
        </p:txBody>
      </p:sp>
      <p:sp>
        <p:nvSpPr>
          <p:cNvPr id="7" name="TextBox 6">
            <a:extLst>
              <a:ext uri="{FF2B5EF4-FFF2-40B4-BE49-F238E27FC236}">
                <a16:creationId xmlns:a16="http://schemas.microsoft.com/office/drawing/2014/main" id="{29545ECE-9D70-546E-22E8-DBE366DCFB7C}"/>
              </a:ext>
            </a:extLst>
          </p:cNvPr>
          <p:cNvSpPr txBox="1"/>
          <p:nvPr/>
        </p:nvSpPr>
        <p:spPr>
          <a:xfrm>
            <a:off x="3479800" y="1409908"/>
            <a:ext cx="55626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u="sng">
                <a:solidFill>
                  <a:srgbClr val="0070C0"/>
                </a:solidFill>
                <a:latin typeface="Arial"/>
                <a:ea typeface="Calibri"/>
                <a:cs typeface="Arial"/>
              </a:rPr>
              <a:t>Reducing Psychological Distress in Immigrant Communities</a:t>
            </a:r>
            <a:endParaRPr lang="en-US" sz="1400" u="sng">
              <a:solidFill>
                <a:srgbClr val="0070C0"/>
              </a:solidFill>
              <a:latin typeface="Arial"/>
              <a:ea typeface="Calibri"/>
              <a:cs typeface="Arial"/>
            </a:endParaRPr>
          </a:p>
          <a:p>
            <a:pPr algn="l"/>
            <a:endParaRPr lang="en-US">
              <a:cs typeface="Arial"/>
            </a:endParaRPr>
          </a:p>
        </p:txBody>
      </p:sp>
      <p:sp>
        <p:nvSpPr>
          <p:cNvPr id="8" name="TextBox 7">
            <a:extLst>
              <a:ext uri="{FF2B5EF4-FFF2-40B4-BE49-F238E27FC236}">
                <a16:creationId xmlns:a16="http://schemas.microsoft.com/office/drawing/2014/main" id="{B9812109-2732-7846-2B99-37963B987BDE}"/>
              </a:ext>
            </a:extLst>
          </p:cNvPr>
          <p:cNvSpPr txBox="1"/>
          <p:nvPr/>
        </p:nvSpPr>
        <p:spPr>
          <a:xfrm>
            <a:off x="6311067" y="1758659"/>
            <a:ext cx="5457252"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b="1">
                <a:latin typeface="Arial"/>
                <a:ea typeface="Calibri"/>
                <a:cs typeface="Arial"/>
                <a:hlinkClick r:id="rId4"/>
              </a:rPr>
              <a:t>Olga’s List</a:t>
            </a:r>
            <a:r>
              <a:rPr lang="en-US" sz="1200">
                <a:latin typeface="Arial"/>
                <a:ea typeface="Calibri"/>
                <a:cs typeface="Arial"/>
              </a:rPr>
              <a:t> will provide culturally tailored, trauma-informed family support to Ukrainian refugees in Massachusetts, with a focus on new arrivals. The program will adapt and translate a family strengthening curriculum and train Ukrainian community interventionists to provide home visiting and support focused on family communication, coping skills, caregiver mental health, child well-being, and resilience. Three cohorts serving approximately 30 families will inform an evaluated, sustainable model that can be integrated into Olga’s List services and potentially adapted for other refugee communities.</a:t>
            </a:r>
          </a:p>
          <a:p>
            <a:pPr algn="just"/>
            <a:endParaRPr lang="en-US" sz="1200">
              <a:solidFill>
                <a:srgbClr val="000000"/>
              </a:solidFill>
              <a:latin typeface="Arial"/>
              <a:ea typeface="Calibri"/>
              <a:cs typeface="Arial"/>
            </a:endParaRPr>
          </a:p>
          <a:p>
            <a:pPr algn="just"/>
            <a:r>
              <a:rPr lang="en-US" sz="1200" b="1">
                <a:solidFill>
                  <a:srgbClr val="0070C0"/>
                </a:solidFill>
                <a:latin typeface="Arial"/>
                <a:ea typeface="Calibri"/>
                <a:cs typeface="Arial"/>
              </a:rPr>
              <a:t>Anticipated Impact: </a:t>
            </a:r>
            <a:endParaRPr lang="en-US" sz="1200">
              <a:solidFill>
                <a:srgbClr val="0070C0"/>
              </a:solidFill>
              <a:latin typeface="Arial"/>
              <a:ea typeface="Calibri"/>
              <a:cs typeface="Arial"/>
            </a:endParaRPr>
          </a:p>
          <a:p>
            <a:r>
              <a:rPr lang="en-US" sz="1200">
                <a:latin typeface="Arial"/>
                <a:ea typeface="Calibri"/>
                <a:cs typeface="Arial"/>
              </a:rPr>
              <a:t>~1000 community members via ~50 activities</a:t>
            </a:r>
          </a:p>
        </p:txBody>
      </p:sp>
      <p:cxnSp>
        <p:nvCxnSpPr>
          <p:cNvPr id="5" name="Straight Arrow Connector 4">
            <a:extLst>
              <a:ext uri="{FF2B5EF4-FFF2-40B4-BE49-F238E27FC236}">
                <a16:creationId xmlns:a16="http://schemas.microsoft.com/office/drawing/2014/main" id="{E6594C78-5BA3-0A38-40E1-9439EA193DFD}"/>
              </a:ext>
            </a:extLst>
          </p:cNvPr>
          <p:cNvCxnSpPr/>
          <p:nvPr/>
        </p:nvCxnSpPr>
        <p:spPr bwMode="auto">
          <a:xfrm>
            <a:off x="508015" y="4144477"/>
            <a:ext cx="11245120" cy="2498"/>
          </a:xfrm>
          <a:prstGeom prst="straightConnector1">
            <a:avLst/>
          </a:prstGeom>
          <a:ln w="28575">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032993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7BE3C-CD2A-CC54-050D-D1316FC4A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4E8E8-41D2-F0FD-20BD-2489FABAA2DB}"/>
              </a:ext>
            </a:extLst>
          </p:cNvPr>
          <p:cNvSpPr>
            <a:spLocks noGrp="1"/>
          </p:cNvSpPr>
          <p:nvPr>
            <p:ph type="title"/>
          </p:nvPr>
        </p:nvSpPr>
        <p:spPr>
          <a:xfrm>
            <a:off x="711200" y="0"/>
            <a:ext cx="8940800" cy="1295400"/>
          </a:xfrm>
        </p:spPr>
        <p:txBody>
          <a:bodyPr lIns="91440" tIns="45720" rIns="91440" bIns="45720" anchor="ctr"/>
          <a:lstStyle/>
          <a:p>
            <a:r>
              <a:rPr lang="en-US" i="0">
                <a:cs typeface="Arial"/>
              </a:rPr>
              <a:t>Tier A and B Program Highlights cont.</a:t>
            </a:r>
          </a:p>
        </p:txBody>
      </p:sp>
      <p:sp>
        <p:nvSpPr>
          <p:cNvPr id="4" name="Slide Number Placeholder 3">
            <a:extLst>
              <a:ext uri="{FF2B5EF4-FFF2-40B4-BE49-F238E27FC236}">
                <a16:creationId xmlns:a16="http://schemas.microsoft.com/office/drawing/2014/main" id="{0970A363-B92B-E785-2D7F-613C23B0419A}"/>
              </a:ext>
            </a:extLst>
          </p:cNvPr>
          <p:cNvSpPr>
            <a:spLocks noGrp="1"/>
          </p:cNvSpPr>
          <p:nvPr>
            <p:ph type="sldNum" sz="quarter" idx="10"/>
          </p:nvPr>
        </p:nvSpPr>
        <p:spPr/>
        <p:txBody>
          <a:bodyPr/>
          <a:lstStyle/>
          <a:p>
            <a:pPr>
              <a:defRPr/>
            </a:pPr>
            <a:fld id="{297F1988-A5F7-4952-8385-EAF97683B957}" type="slidenum">
              <a:rPr lang="en-US" smtClean="0"/>
              <a:pPr>
                <a:defRPr/>
              </a:pPr>
              <a:t>8</a:t>
            </a:fld>
            <a:endParaRPr lang="en-US"/>
          </a:p>
        </p:txBody>
      </p:sp>
      <p:sp>
        <p:nvSpPr>
          <p:cNvPr id="6" name="TextBox 5">
            <a:extLst>
              <a:ext uri="{FF2B5EF4-FFF2-40B4-BE49-F238E27FC236}">
                <a16:creationId xmlns:a16="http://schemas.microsoft.com/office/drawing/2014/main" id="{0016775F-7FD7-6CBE-2245-50061129FAFB}"/>
              </a:ext>
            </a:extLst>
          </p:cNvPr>
          <p:cNvSpPr txBox="1"/>
          <p:nvPr/>
        </p:nvSpPr>
        <p:spPr>
          <a:xfrm>
            <a:off x="534650" y="1841500"/>
            <a:ext cx="5307350"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b="1">
                <a:latin typeface="Arial"/>
                <a:ea typeface="Calibri"/>
                <a:cs typeface="Arial"/>
                <a:hlinkClick r:id="rId2"/>
              </a:rPr>
              <a:t>Perspectives Health Services</a:t>
            </a:r>
            <a:r>
              <a:rPr lang="en-US" sz="1200">
                <a:latin typeface="Arial"/>
                <a:ea typeface="Calibri"/>
                <a:cs typeface="Arial"/>
              </a:rPr>
              <a:t> will provide culturally responsive behavioral health promotion and prevention focused on perinatal and infant and early childhood mental health in Boston and Brockton. The program will offer universal mental health screening, education, early identification, and referrals for pregnant and postpartum individuals, while helping caregivers build confidence and strengthen relationships with young children. Through community partnerships and culturally responsive outreach, the initiative will reduce family stress, strengthen caregiver well-being, and promote healthier outcomes for parents, infants, and young children.</a:t>
            </a:r>
          </a:p>
          <a:p>
            <a:pPr algn="just"/>
            <a:endParaRPr lang="en-US" sz="1200">
              <a:latin typeface="Arial"/>
              <a:ea typeface="Calibri"/>
              <a:cs typeface="Arial"/>
            </a:endParaRPr>
          </a:p>
          <a:p>
            <a:r>
              <a:rPr lang="en-US" sz="1200" b="1">
                <a:solidFill>
                  <a:srgbClr val="0070C0"/>
                </a:solidFill>
                <a:latin typeface="Arial"/>
                <a:ea typeface="Calibri"/>
                <a:cs typeface="Arial"/>
              </a:rPr>
              <a:t>Anticipated Impact: </a:t>
            </a:r>
            <a:endParaRPr lang="en-US" sz="1200">
              <a:solidFill>
                <a:srgbClr val="0070C0"/>
              </a:solidFill>
              <a:latin typeface="Arial"/>
              <a:ea typeface="Calibri"/>
              <a:cs typeface="Arial"/>
            </a:endParaRPr>
          </a:p>
          <a:p>
            <a:r>
              <a:rPr lang="en-US" sz="1200">
                <a:latin typeface="Arial"/>
                <a:ea typeface="Calibri"/>
                <a:cs typeface="Arial"/>
              </a:rPr>
              <a:t>~700 community members via ~36 activities</a:t>
            </a:r>
          </a:p>
          <a:p>
            <a:pPr algn="just"/>
            <a:endParaRPr lang="en-US" sz="1200">
              <a:latin typeface="Calibri"/>
              <a:ea typeface="Calibri"/>
              <a:cs typeface="Calibri"/>
            </a:endParaRPr>
          </a:p>
        </p:txBody>
      </p:sp>
      <p:sp>
        <p:nvSpPr>
          <p:cNvPr id="7" name="TextBox 6">
            <a:extLst>
              <a:ext uri="{FF2B5EF4-FFF2-40B4-BE49-F238E27FC236}">
                <a16:creationId xmlns:a16="http://schemas.microsoft.com/office/drawing/2014/main" id="{FE88109B-C2B4-4300-9A4A-1133A74EA9AC}"/>
              </a:ext>
            </a:extLst>
          </p:cNvPr>
          <p:cNvSpPr txBox="1"/>
          <p:nvPr/>
        </p:nvSpPr>
        <p:spPr>
          <a:xfrm>
            <a:off x="3192489" y="1422400"/>
            <a:ext cx="55626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u="sng">
                <a:solidFill>
                  <a:srgbClr val="0070C0"/>
                </a:solidFill>
                <a:latin typeface="Arial"/>
                <a:ea typeface="Calibri"/>
                <a:cs typeface="Arial"/>
              </a:rPr>
              <a:t>Promoting Infant, Early Childhood, and Maternal Mental Health</a:t>
            </a:r>
            <a:endParaRPr lang="en-US" sz="1400" u="sng">
              <a:solidFill>
                <a:srgbClr val="0070C0"/>
              </a:solidFill>
              <a:latin typeface="Arial"/>
              <a:cs typeface="Arial"/>
            </a:endParaRPr>
          </a:p>
          <a:p>
            <a:pPr algn="l"/>
            <a:endParaRPr lang="en-US">
              <a:cs typeface="Arial"/>
            </a:endParaRPr>
          </a:p>
        </p:txBody>
      </p:sp>
      <p:sp>
        <p:nvSpPr>
          <p:cNvPr id="8" name="TextBox 7">
            <a:extLst>
              <a:ext uri="{FF2B5EF4-FFF2-40B4-BE49-F238E27FC236}">
                <a16:creationId xmlns:a16="http://schemas.microsoft.com/office/drawing/2014/main" id="{8C553BDD-0370-DFD7-E778-E0BD02EEFE5B}"/>
              </a:ext>
            </a:extLst>
          </p:cNvPr>
          <p:cNvSpPr txBox="1"/>
          <p:nvPr/>
        </p:nvSpPr>
        <p:spPr>
          <a:xfrm>
            <a:off x="3254948" y="4533484"/>
            <a:ext cx="5769547"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b="1">
                <a:latin typeface="Arial"/>
                <a:ea typeface="Calibri"/>
                <a:cs typeface="Arial"/>
                <a:hlinkClick r:id="rId3"/>
              </a:rPr>
              <a:t>The City of Woburn</a:t>
            </a:r>
            <a:r>
              <a:rPr lang="en-US" sz="1200" b="1">
                <a:latin typeface="Arial"/>
                <a:ea typeface="Calibri"/>
                <a:cs typeface="Arial"/>
              </a:rPr>
              <a:t> </a:t>
            </a:r>
            <a:r>
              <a:rPr lang="en-US" sz="1200">
                <a:latin typeface="Arial"/>
                <a:ea typeface="Calibri"/>
                <a:cs typeface="Arial"/>
              </a:rPr>
              <a:t>will implement the Nurturing Early Support &amp; Thriving Families (NEST) Project to support new parents and caregivers with resources, education, and tools to build confidence, manage stress, and strengthen family well-being. The program will offer Youth Mental Health First Aid, a free six-week training and speaker series, and “Back Pack” kits with essential baby supplies and mental health resources. Childcare support will reduce barriers to participation and help families access NEST’s services and resources.</a:t>
            </a:r>
          </a:p>
          <a:p>
            <a:pPr algn="just"/>
            <a:endParaRPr lang="en-US" sz="1200">
              <a:latin typeface="Arial"/>
              <a:ea typeface="Calibri"/>
              <a:cs typeface="Arial"/>
            </a:endParaRPr>
          </a:p>
          <a:p>
            <a:r>
              <a:rPr lang="en-US" sz="1200" b="1">
                <a:solidFill>
                  <a:srgbClr val="0070C0"/>
                </a:solidFill>
                <a:latin typeface="Arial"/>
                <a:ea typeface="Calibri"/>
                <a:cs typeface="Arial"/>
              </a:rPr>
              <a:t>Anticipated Impact: </a:t>
            </a:r>
            <a:endParaRPr lang="en-US" sz="1200">
              <a:solidFill>
                <a:srgbClr val="0070C0"/>
              </a:solidFill>
              <a:latin typeface="Arial"/>
              <a:ea typeface="Calibri"/>
              <a:cs typeface="Arial"/>
            </a:endParaRPr>
          </a:p>
          <a:p>
            <a:r>
              <a:rPr lang="en-US" sz="1200">
                <a:latin typeface="Arial"/>
                <a:ea typeface="Calibri"/>
                <a:cs typeface="Arial"/>
              </a:rPr>
              <a:t>~400 community members via ~32 activities</a:t>
            </a:r>
          </a:p>
          <a:p>
            <a:pPr algn="just"/>
            <a:endParaRPr lang="en-US" sz="1200">
              <a:latin typeface="Calibri"/>
              <a:ea typeface="Calibri"/>
              <a:cs typeface="Calibri"/>
            </a:endParaRPr>
          </a:p>
        </p:txBody>
      </p:sp>
      <p:sp>
        <p:nvSpPr>
          <p:cNvPr id="10" name="TextBox 9">
            <a:extLst>
              <a:ext uri="{FF2B5EF4-FFF2-40B4-BE49-F238E27FC236}">
                <a16:creationId xmlns:a16="http://schemas.microsoft.com/office/drawing/2014/main" id="{9AF84CEB-1130-D42A-6B64-323641B5C438}"/>
              </a:ext>
            </a:extLst>
          </p:cNvPr>
          <p:cNvSpPr txBox="1"/>
          <p:nvPr/>
        </p:nvSpPr>
        <p:spPr>
          <a:xfrm>
            <a:off x="6201347" y="1841500"/>
            <a:ext cx="5444760"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b="1">
                <a:latin typeface="Arial"/>
                <a:ea typeface="Calibri"/>
                <a:cs typeface="Arial"/>
                <a:hlinkClick r:id="rId4"/>
              </a:rPr>
              <a:t>Lowell Community Health Center</a:t>
            </a:r>
            <a:r>
              <a:rPr lang="en-US" sz="1200">
                <a:latin typeface="Arial"/>
                <a:ea typeface="Calibri"/>
                <a:cs typeface="Arial"/>
              </a:rPr>
              <a:t> will implement the evidence-based ROSE Postpartum Depression Prevention Program to promote maternal mental health among pregnant and postpartum individuals throughout Greater Lowell. The program will combine prenatal and postpartum group sessions with community outreach, education, resource navigation, and referrals to strengthen social support, coping skills, and other protective factors. By expanding access to prevention services and supporting early identification of behavioral health needs, the initiative aims to reduce the risk of postpartum depression and improve maternal well-being.</a:t>
            </a:r>
          </a:p>
          <a:p>
            <a:pPr algn="just"/>
            <a:endParaRPr lang="en-US" sz="1200">
              <a:latin typeface="Arial"/>
              <a:ea typeface="Calibri"/>
              <a:cs typeface="Arial"/>
            </a:endParaRPr>
          </a:p>
          <a:p>
            <a:r>
              <a:rPr lang="en-US" sz="1200" b="1">
                <a:solidFill>
                  <a:srgbClr val="0070C0"/>
                </a:solidFill>
                <a:latin typeface="Arial"/>
                <a:ea typeface="Calibri"/>
                <a:cs typeface="Arial"/>
              </a:rPr>
              <a:t>Anticipated Impact: </a:t>
            </a:r>
            <a:endParaRPr lang="en-US" sz="1200">
              <a:solidFill>
                <a:srgbClr val="0070C0"/>
              </a:solidFill>
              <a:latin typeface="Arial"/>
              <a:ea typeface="Calibri"/>
              <a:cs typeface="Arial"/>
            </a:endParaRPr>
          </a:p>
          <a:p>
            <a:r>
              <a:rPr lang="en-US" sz="1200">
                <a:latin typeface="Arial"/>
                <a:ea typeface="Calibri"/>
                <a:cs typeface="Arial"/>
              </a:rPr>
              <a:t>~1000 community members via ~180 activities</a:t>
            </a:r>
          </a:p>
          <a:p>
            <a:pPr algn="just"/>
            <a:endParaRPr lang="en-US" sz="1200">
              <a:latin typeface="Calibri"/>
              <a:ea typeface="Calibri"/>
              <a:cs typeface="Calibri"/>
            </a:endParaRPr>
          </a:p>
        </p:txBody>
      </p:sp>
    </p:spTree>
    <p:extLst>
      <p:ext uri="{BB962C8B-B14F-4D97-AF65-F5344CB8AC3E}">
        <p14:creationId xmlns:p14="http://schemas.microsoft.com/office/powerpoint/2010/main" val="311459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969C-E764-CEC2-4478-4318F5AD7439}"/>
              </a:ext>
            </a:extLst>
          </p:cNvPr>
          <p:cNvSpPr>
            <a:spLocks noGrp="1"/>
          </p:cNvSpPr>
          <p:nvPr>
            <p:ph type="title"/>
          </p:nvPr>
        </p:nvSpPr>
        <p:spPr>
          <a:xfrm>
            <a:off x="622300" y="0"/>
            <a:ext cx="11026931" cy="1295400"/>
          </a:xfrm>
        </p:spPr>
        <p:txBody>
          <a:bodyPr lIns="91440" tIns="45720" rIns="91440" bIns="45720" anchor="ctr"/>
          <a:lstStyle/>
          <a:p>
            <a:r>
              <a:rPr lang="en-US" i="0">
                <a:cs typeface="Arial"/>
              </a:rPr>
              <a:t>What We are Hearing From Grantees: Q1 Implementation</a:t>
            </a:r>
          </a:p>
        </p:txBody>
      </p:sp>
      <p:sp>
        <p:nvSpPr>
          <p:cNvPr id="3" name="Content Placeholder 2">
            <a:extLst>
              <a:ext uri="{FF2B5EF4-FFF2-40B4-BE49-F238E27FC236}">
                <a16:creationId xmlns:a16="http://schemas.microsoft.com/office/drawing/2014/main" id="{25B46C46-5790-786C-B012-7DC469B96B77}"/>
              </a:ext>
            </a:extLst>
          </p:cNvPr>
          <p:cNvSpPr>
            <a:spLocks noGrp="1"/>
          </p:cNvSpPr>
          <p:nvPr>
            <p:ph idx="1"/>
          </p:nvPr>
        </p:nvSpPr>
        <p:spPr/>
        <p:txBody>
          <a:bodyPr/>
          <a:lstStyle/>
          <a:p>
            <a:pPr marL="0" indent="0">
              <a:buNone/>
            </a:pPr>
            <a:r>
              <a:rPr lang="en-US" sz="2000" b="1">
                <a:solidFill>
                  <a:srgbClr val="00B0F0"/>
                </a:solidFill>
                <a:latin typeface="Arial"/>
                <a:ea typeface="Calibri"/>
                <a:cs typeface="Arial"/>
              </a:rPr>
              <a:t>In Q1 of FY27, grantees have focused on laying the foundation for programming by:</a:t>
            </a:r>
          </a:p>
          <a:p>
            <a:r>
              <a:rPr lang="en-US" sz="2000" b="1">
                <a:latin typeface="Arial"/>
                <a:ea typeface="Calibri"/>
                <a:cs typeface="Arial"/>
              </a:rPr>
              <a:t>Building their team:</a:t>
            </a:r>
            <a:r>
              <a:rPr lang="en-US" sz="2000">
                <a:latin typeface="Arial"/>
                <a:ea typeface="Calibri"/>
                <a:cs typeface="Arial"/>
              </a:rPr>
              <a:t> Hiring and onboarding staff for roles that will support program implementation and service delivery. </a:t>
            </a:r>
          </a:p>
          <a:p>
            <a:r>
              <a:rPr lang="en-US" sz="2000" b="1">
                <a:latin typeface="Arial"/>
                <a:ea typeface="Calibri"/>
                <a:cs typeface="Arial"/>
              </a:rPr>
              <a:t>Preparing and training staff:</a:t>
            </a:r>
            <a:r>
              <a:rPr lang="en-US" sz="2000">
                <a:latin typeface="Arial"/>
                <a:ea typeface="Calibri"/>
                <a:cs typeface="Arial"/>
              </a:rPr>
              <a:t> Providing staff with the training, tools, and resources needed to launch programming effectively. </a:t>
            </a:r>
          </a:p>
          <a:p>
            <a:r>
              <a:rPr lang="en-US" sz="2000" b="1">
                <a:latin typeface="Arial"/>
                <a:ea typeface="Calibri"/>
                <a:cs typeface="Arial"/>
              </a:rPr>
              <a:t>Strengthening partnerships:</a:t>
            </a:r>
            <a:r>
              <a:rPr lang="en-US" sz="2000">
                <a:latin typeface="Arial"/>
                <a:ea typeface="Calibri"/>
                <a:cs typeface="Arial"/>
              </a:rPr>
              <a:t> Establishing and formalizing partnerships (MOUs) with other community organizations and ensuring referral and collaboration pathways are in place. </a:t>
            </a:r>
          </a:p>
          <a:p>
            <a:r>
              <a:rPr lang="en-US" sz="2000" b="1">
                <a:latin typeface="Arial"/>
                <a:ea typeface="Calibri"/>
                <a:cs typeface="Arial"/>
              </a:rPr>
              <a:t>Building community connections:</a:t>
            </a:r>
            <a:r>
              <a:rPr lang="en-US" sz="2000">
                <a:latin typeface="Arial"/>
                <a:ea typeface="Calibri"/>
                <a:cs typeface="Arial"/>
              </a:rPr>
              <a:t> Connecting with local organizations, residents, and other community partners to expand awareness and engagement. </a:t>
            </a:r>
          </a:p>
          <a:p>
            <a:pPr marL="0" indent="0">
              <a:buNone/>
            </a:pPr>
            <a:endParaRPr lang="en-US" sz="2000">
              <a:latin typeface="Arial"/>
              <a:ea typeface="Calibri"/>
              <a:cs typeface="Arial"/>
            </a:endParaRPr>
          </a:p>
          <a:p>
            <a:pPr marL="0" indent="0">
              <a:buNone/>
            </a:pPr>
            <a:r>
              <a:rPr lang="en-US" sz="2000">
                <a:latin typeface="Arial"/>
                <a:ea typeface="Calibri"/>
                <a:cs typeface="Arial"/>
              </a:rPr>
              <a:t>Some grantees have already begun offering activities and groups, including</a:t>
            </a:r>
            <a:r>
              <a:rPr lang="en-US" sz="2000" b="1">
                <a:latin typeface="Arial"/>
                <a:ea typeface="Calibri"/>
                <a:cs typeface="Arial"/>
              </a:rPr>
              <a:t> dance teams, gardening clubs, group trips, after school enrichment, and exercise classes</a:t>
            </a:r>
            <a:r>
              <a:rPr lang="en-US" sz="2000">
                <a:latin typeface="Arial"/>
                <a:ea typeface="Calibri"/>
                <a:cs typeface="Arial"/>
              </a:rPr>
              <a:t>.</a:t>
            </a:r>
          </a:p>
          <a:p>
            <a:pPr marL="0" indent="0">
              <a:buNone/>
            </a:pPr>
            <a:endParaRPr lang="en-US">
              <a:ea typeface="Calibri" pitchFamily="34" charset="0"/>
              <a:cs typeface="Calibri" pitchFamily="34" charset="0"/>
            </a:endParaRPr>
          </a:p>
        </p:txBody>
      </p:sp>
      <p:sp>
        <p:nvSpPr>
          <p:cNvPr id="4" name="Slide Number Placeholder 3">
            <a:extLst>
              <a:ext uri="{FF2B5EF4-FFF2-40B4-BE49-F238E27FC236}">
                <a16:creationId xmlns:a16="http://schemas.microsoft.com/office/drawing/2014/main" id="{705EEC39-497F-14B4-33DA-89769B6DFB1F}"/>
              </a:ext>
            </a:extLst>
          </p:cNvPr>
          <p:cNvSpPr>
            <a:spLocks noGrp="1"/>
          </p:cNvSpPr>
          <p:nvPr>
            <p:ph type="sldNum" sz="quarter" idx="10"/>
          </p:nvPr>
        </p:nvSpPr>
        <p:spPr/>
        <p:txBody>
          <a:bodyPr/>
          <a:lstStyle/>
          <a:p>
            <a:pPr>
              <a:defRPr/>
            </a:pPr>
            <a:fld id="{297F1988-A5F7-4952-8385-EAF97683B957}" type="slidenum">
              <a:rPr lang="en-US" smtClean="0"/>
              <a:pPr>
                <a:defRPr/>
              </a:pPr>
              <a:t>9</a:t>
            </a:fld>
            <a:endParaRPr lang="en-US"/>
          </a:p>
        </p:txBody>
      </p:sp>
    </p:spTree>
    <p:extLst>
      <p:ext uri="{BB962C8B-B14F-4D97-AF65-F5344CB8AC3E}">
        <p14:creationId xmlns:p14="http://schemas.microsoft.com/office/powerpoint/2010/main" val="3761522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FFE25-BBF0-DE6A-8C6A-3B475A990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13476E-22FD-77B5-169F-165D2100AF06}"/>
              </a:ext>
            </a:extLst>
          </p:cNvPr>
          <p:cNvSpPr>
            <a:spLocks noGrp="1"/>
          </p:cNvSpPr>
          <p:nvPr>
            <p:ph type="title"/>
          </p:nvPr>
        </p:nvSpPr>
        <p:spPr>
          <a:xfrm>
            <a:off x="545910" y="0"/>
            <a:ext cx="9079170" cy="1295400"/>
          </a:xfrm>
        </p:spPr>
        <p:txBody>
          <a:bodyPr lIns="91440" tIns="45720" rIns="91440" bIns="45720" anchor="ctr"/>
          <a:lstStyle/>
          <a:p>
            <a:r>
              <a:rPr lang="en-US" i="0"/>
              <a:t>Next Steps for the Grant Program </a:t>
            </a:r>
            <a:endParaRPr lang="en-US"/>
          </a:p>
        </p:txBody>
      </p:sp>
      <p:sp>
        <p:nvSpPr>
          <p:cNvPr id="5" name="Circle">
            <a:extLst>
              <a:ext uri="{FF2B5EF4-FFF2-40B4-BE49-F238E27FC236}">
                <a16:creationId xmlns:a16="http://schemas.microsoft.com/office/drawing/2014/main" id="{D35DB5DA-C903-DF80-5359-30E87A5FCBDE}"/>
              </a:ext>
            </a:extLst>
          </p:cNvPr>
          <p:cNvSpPr/>
          <p:nvPr/>
        </p:nvSpPr>
        <p:spPr>
          <a:xfrm>
            <a:off x="917624" y="3365953"/>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2</a:t>
            </a: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6" name="Circle">
            <a:extLst>
              <a:ext uri="{FF2B5EF4-FFF2-40B4-BE49-F238E27FC236}">
                <a16:creationId xmlns:a16="http://schemas.microsoft.com/office/drawing/2014/main" id="{527C6646-5A5A-385D-92A2-02E8BAFF6B01}"/>
              </a:ext>
            </a:extLst>
          </p:cNvPr>
          <p:cNvSpPr/>
          <p:nvPr/>
        </p:nvSpPr>
        <p:spPr>
          <a:xfrm>
            <a:off x="917624" y="2092104"/>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kern="0">
                <a:solidFill>
                  <a:prstClr val="white"/>
                </a:solidFill>
                <a:latin typeface="Arial" panose="020B0604020202020204" pitchFamily="34" charset="0"/>
                <a:ea typeface="Calibri" panose="020F0502020204030204" pitchFamily="34" charset="0"/>
                <a:cs typeface="Arial" panose="020B0604020202020204" pitchFamily="34" charset="0"/>
              </a:rPr>
              <a:t>1</a:t>
            </a: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1" name="Project Team Roles &amp; Responsibilities">
            <a:extLst>
              <a:ext uri="{FF2B5EF4-FFF2-40B4-BE49-F238E27FC236}">
                <a16:creationId xmlns:a16="http://schemas.microsoft.com/office/drawing/2014/main" id="{5A985FA5-6C22-D6ED-1440-F4B90BDD3ACA}"/>
              </a:ext>
            </a:extLst>
          </p:cNvPr>
          <p:cNvSpPr txBox="1"/>
          <p:nvPr/>
        </p:nvSpPr>
        <p:spPr>
          <a:xfrm>
            <a:off x="1851580" y="3372397"/>
            <a:ext cx="9113594" cy="96180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Tier C Onboarding: </a:t>
            </a:r>
            <a:r>
              <a:rPr lang="en-US" sz="2000">
                <a:solidFill>
                  <a:srgbClr val="000000"/>
                </a:solidFill>
                <a:latin typeface="Arial"/>
                <a:ea typeface="Calibri"/>
                <a:cs typeface="Arial"/>
              </a:rPr>
              <a:t>Planning for Tier C onboarding and first welcome calls in November. We have prepared a welcome package and training materials re: mandatory reporting and document submissions. </a:t>
            </a:r>
          </a:p>
        </p:txBody>
      </p:sp>
      <p:sp>
        <p:nvSpPr>
          <p:cNvPr id="3" name="Circle">
            <a:extLst>
              <a:ext uri="{FF2B5EF4-FFF2-40B4-BE49-F238E27FC236}">
                <a16:creationId xmlns:a16="http://schemas.microsoft.com/office/drawing/2014/main" id="{883F2E26-C1A2-57E0-8131-8135BFCB9152}"/>
              </a:ext>
            </a:extLst>
          </p:cNvPr>
          <p:cNvSpPr/>
          <p:nvPr/>
        </p:nvSpPr>
        <p:spPr>
          <a:xfrm>
            <a:off x="917624" y="4595696"/>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3</a:t>
            </a: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Project Team Roles &amp; Responsibilities">
            <a:extLst>
              <a:ext uri="{FF2B5EF4-FFF2-40B4-BE49-F238E27FC236}">
                <a16:creationId xmlns:a16="http://schemas.microsoft.com/office/drawing/2014/main" id="{DCC41ADA-9100-0A91-1BBD-E3AFD1048842}"/>
              </a:ext>
            </a:extLst>
          </p:cNvPr>
          <p:cNvSpPr txBox="1"/>
          <p:nvPr/>
        </p:nvSpPr>
        <p:spPr>
          <a:xfrm>
            <a:off x="1851579" y="2094298"/>
            <a:ext cx="9113594" cy="65402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Tier C Contracting: </a:t>
            </a:r>
            <a:r>
              <a:rPr lang="en-US" sz="2000">
                <a:solidFill>
                  <a:schemeClr val="tx1"/>
                </a:solidFill>
                <a:latin typeface="Arial"/>
                <a:ea typeface="Calibri"/>
                <a:cs typeface="Arial"/>
              </a:rPr>
              <a:t>Begin contract negotiations with Tier C organizations where we finalize budgets, scope of work, program impacts, and other agreements. </a:t>
            </a:r>
            <a:endParaRPr lang="en-US" sz="2000" i="0" kern="1200" cap="none" spc="0" normalizeH="0" baseline="0" noProof="0">
              <a:ln>
                <a:noFill/>
              </a:ln>
              <a:solidFill>
                <a:schemeClr val="tx1"/>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8" name="Project Team Roles &amp; Responsibilities">
            <a:extLst>
              <a:ext uri="{FF2B5EF4-FFF2-40B4-BE49-F238E27FC236}">
                <a16:creationId xmlns:a16="http://schemas.microsoft.com/office/drawing/2014/main" id="{8722090A-EA7B-E18C-0FAC-911BEEC2DC47}"/>
              </a:ext>
            </a:extLst>
          </p:cNvPr>
          <p:cNvSpPr txBox="1"/>
          <p:nvPr/>
        </p:nvSpPr>
        <p:spPr>
          <a:xfrm>
            <a:off x="1851579" y="4596851"/>
            <a:ext cx="9113594" cy="157735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Grantee Activities: </a:t>
            </a:r>
            <a:r>
              <a:rPr lang="en-US" sz="2000">
                <a:solidFill>
                  <a:srgbClr val="000000"/>
                </a:solidFill>
                <a:latin typeface="Arial"/>
                <a:ea typeface="Calibri"/>
                <a:cs typeface="Arial"/>
              </a:rPr>
              <a:t>Tier A/B </a:t>
            </a:r>
            <a:r>
              <a:rPr lang="en-US" sz="2000">
                <a:solidFill>
                  <a:schemeClr val="tx1"/>
                </a:solidFill>
                <a:latin typeface="Arial"/>
                <a:ea typeface="Calibri"/>
                <a:cs typeface="Arial"/>
              </a:rPr>
              <a:t>grantees are submitting quarterly deliverables which OBHPP will use to monitor progress and collect data on impact. In Q2 of FY27, Tier A/B grantees will continue program implementation. OBHPP also plans to visit grantees in the near future to gain a deeper understanding of their programs and community impact.</a:t>
            </a:r>
          </a:p>
        </p:txBody>
      </p:sp>
    </p:spTree>
    <p:extLst>
      <p:ext uri="{BB962C8B-B14F-4D97-AF65-F5344CB8AC3E}">
        <p14:creationId xmlns:p14="http://schemas.microsoft.com/office/powerpoint/2010/main" val="13685965"/>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7B5F2EA9-5A18-824C-83E1-CB4FEFA1449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A9EBC84-56B6-79AE-62F0-BCD3AA9957DF}"/>
              </a:ext>
            </a:extLst>
          </p:cNvPr>
          <p:cNvSpPr>
            <a:spLocks noGrp="1"/>
          </p:cNvSpPr>
          <p:nvPr>
            <p:ph type="title"/>
          </p:nvPr>
        </p:nvSpPr>
        <p:spPr>
          <a:xfrm>
            <a:off x="1285754" y="1701090"/>
            <a:ext cx="9620491" cy="3201026"/>
          </a:xfrm>
        </p:spPr>
        <p:txBody>
          <a:bodyPr>
            <a:normAutofit/>
          </a:bodyPr>
          <a:lstStyle/>
          <a:p>
            <a:r>
              <a:rPr lang="en-US" sz="3600" b="1">
                <a:solidFill>
                  <a:schemeClr val="bg1"/>
                </a:solidFill>
                <a:latin typeface="Arial"/>
                <a:cs typeface="Arial"/>
              </a:rPr>
              <a:t>Active Workforce Campaign</a:t>
            </a:r>
            <a:br>
              <a:rPr lang="en-US" sz="3600" b="1">
                <a:latin typeface="Arial"/>
                <a:cs typeface="Arial"/>
              </a:rPr>
            </a:br>
            <a:endParaRPr lang="en-US"/>
          </a:p>
        </p:txBody>
      </p:sp>
      <p:cxnSp>
        <p:nvCxnSpPr>
          <p:cNvPr id="8" name="Straight Connector 7">
            <a:extLst>
              <a:ext uri="{FF2B5EF4-FFF2-40B4-BE49-F238E27FC236}">
                <a16:creationId xmlns:a16="http://schemas.microsoft.com/office/drawing/2014/main" id="{63F3CE6A-E0CC-FCCA-7C3A-4B772A077711}"/>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3572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
          <p:cNvSpPr/>
          <p:nvPr/>
        </p:nvSpPr>
        <p:spPr>
          <a:xfrm>
            <a:off x="-525" y="1303975"/>
            <a:ext cx="12192000" cy="3370500"/>
          </a:xfrm>
          <a:prstGeom prst="rect">
            <a:avLst/>
          </a:prstGeom>
          <a:solidFill>
            <a:srgbClr val="D8D8D8">
              <a:alpha val="7294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sp>
        <p:nvSpPr>
          <p:cNvPr id="253" name="Google Shape;253;p2"/>
          <p:cNvSpPr txBox="1"/>
          <p:nvPr/>
        </p:nvSpPr>
        <p:spPr>
          <a:xfrm>
            <a:off x="338130" y="1714420"/>
            <a:ext cx="7377099" cy="21133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rgbClr val="00168F"/>
                </a:solidFill>
              </a:rPr>
              <a:t>Campaign Summary</a:t>
            </a:r>
            <a:endParaRPr sz="2800">
              <a:solidFill>
                <a:schemeClr val="dk1"/>
              </a:solidFill>
            </a:endParaRPr>
          </a:p>
          <a:p>
            <a:pPr marL="0" marR="0" lvl="0" indent="0" algn="l" rtl="0">
              <a:lnSpc>
                <a:spcPct val="100000"/>
              </a:lnSpc>
              <a:spcBef>
                <a:spcPts val="1000"/>
              </a:spcBef>
              <a:spcAft>
                <a:spcPts val="0"/>
              </a:spcAft>
              <a:buClr>
                <a:srgbClr val="000000"/>
              </a:buClr>
              <a:buSzPts val="2800"/>
              <a:buFont typeface="Arial"/>
              <a:buNone/>
            </a:pPr>
            <a:r>
              <a:rPr lang="en-US" sz="1900" b="0" i="0" u="none" strike="noStrike" cap="none">
                <a:solidFill>
                  <a:schemeClr val="dk2"/>
                </a:solidFill>
                <a:latin typeface="Arial"/>
                <a:ea typeface="Arial"/>
                <a:cs typeface="Arial"/>
                <a:sym typeface="Arial"/>
              </a:rPr>
              <a:t>Live from </a:t>
            </a:r>
            <a:r>
              <a:rPr lang="en-US" sz="1900">
                <a:solidFill>
                  <a:schemeClr val="dk2"/>
                </a:solidFill>
              </a:rPr>
              <a:t>June</a:t>
            </a:r>
            <a:r>
              <a:rPr lang="en-US" sz="1900" b="0" i="0" u="none" strike="noStrike" cap="none">
                <a:solidFill>
                  <a:schemeClr val="dk2"/>
                </a:solidFill>
                <a:latin typeface="Arial"/>
                <a:ea typeface="Arial"/>
                <a:cs typeface="Arial"/>
                <a:sym typeface="Arial"/>
              </a:rPr>
              <a:t> through </a:t>
            </a:r>
            <a:r>
              <a:rPr lang="en-US" sz="1900">
                <a:solidFill>
                  <a:schemeClr val="dk2"/>
                </a:solidFill>
              </a:rPr>
              <a:t>September </a:t>
            </a:r>
            <a:r>
              <a:rPr lang="en-US" sz="1900" b="0" i="0" u="none" strike="noStrike" cap="none">
                <a:solidFill>
                  <a:schemeClr val="dk2"/>
                </a:solidFill>
                <a:latin typeface="Arial"/>
                <a:ea typeface="Arial"/>
                <a:cs typeface="Arial"/>
                <a:sym typeface="Arial"/>
              </a:rPr>
              <a:t>2026, the</a:t>
            </a:r>
            <a:r>
              <a:rPr lang="en-US" sz="1900">
                <a:solidFill>
                  <a:schemeClr val="dk2"/>
                </a:solidFill>
              </a:rPr>
              <a:t> cross-channel workforce </a:t>
            </a:r>
            <a:r>
              <a:rPr lang="en-US" sz="1900" b="0" i="0" u="none" strike="noStrike" cap="none">
                <a:solidFill>
                  <a:schemeClr val="dk2"/>
                </a:solidFill>
                <a:latin typeface="Arial"/>
                <a:ea typeface="Arial"/>
                <a:cs typeface="Arial"/>
                <a:sym typeface="Arial"/>
              </a:rPr>
              <a:t>campaign </a:t>
            </a:r>
            <a:r>
              <a:rPr lang="en-US" sz="1900">
                <a:solidFill>
                  <a:schemeClr val="dk2"/>
                </a:solidFill>
              </a:rPr>
              <a:t>promoted behavioral health education and career pathways to strengthen and grow the workforce in the Commonwealth, reaching statewide audiences in 8 different languages and driving them to</a:t>
            </a:r>
            <a:r>
              <a:rPr lang="en-US" sz="1900">
                <a:solidFill>
                  <a:schemeClr val="dk1"/>
                </a:solidFill>
              </a:rPr>
              <a:t> </a:t>
            </a:r>
            <a:r>
              <a:rPr lang="en-US" sz="1900" u="sng">
                <a:solidFill>
                  <a:schemeClr val="hlink"/>
                </a:solidFill>
                <a:hlinkClick r:id="rId3">
                  <a:extLst>
                    <a:ext uri="{A12FA001-AC4F-418D-AE19-62706E023703}">
                      <ahyp:hlinkClr xmlns:ahyp="http://schemas.microsoft.com/office/drawing/2018/hyperlinkcolor" val="tx"/>
                    </a:ext>
                  </a:extLst>
                </a:hlinkClick>
              </a:rPr>
              <a:t>mass.gov/YourBHCareer</a:t>
            </a:r>
            <a:r>
              <a:rPr lang="en-US" sz="1900" u="sng">
                <a:solidFill>
                  <a:schemeClr val="hlink"/>
                </a:solidFill>
              </a:rPr>
              <a:t>.</a:t>
            </a:r>
            <a:endParaRPr lang="en-US" sz="1900" b="0" i="0" u="none" strike="noStrike" cap="none">
              <a:solidFill>
                <a:schemeClr val="hlink"/>
              </a:solidFill>
              <a:latin typeface="Arial"/>
              <a:ea typeface="Arial"/>
              <a:cs typeface="Arial"/>
            </a:endParaRPr>
          </a:p>
        </p:txBody>
      </p:sp>
      <p:sp>
        <p:nvSpPr>
          <p:cNvPr id="254" name="Google Shape;254;p2"/>
          <p:cNvSpPr txBox="1"/>
          <p:nvPr/>
        </p:nvSpPr>
        <p:spPr>
          <a:xfrm>
            <a:off x="252007" y="5146142"/>
            <a:ext cx="3037500" cy="1015622"/>
          </a:xfrm>
          <a:prstGeom prst="rect">
            <a:avLst/>
          </a:prstGeom>
          <a:noFill/>
          <a:ln>
            <a:noFill/>
          </a:ln>
        </p:spPr>
        <p:txBody>
          <a:bodyPr spcFirstLastPara="1" wrap="square" lIns="91425" tIns="45700" rIns="91425" bIns="45700" anchor="t" anchorCtr="0">
            <a:spAutoFit/>
          </a:bodyPr>
          <a:lstStyle/>
          <a:p>
            <a:pPr>
              <a:buClr>
                <a:srgbClr val="000000"/>
              </a:buClr>
              <a:buSzPts val="2000"/>
            </a:pPr>
            <a:r>
              <a:rPr lang="en-US" sz="2000" b="1">
                <a:solidFill>
                  <a:srgbClr val="2B2E7A"/>
                </a:solidFill>
              </a:rPr>
              <a:t>College and </a:t>
            </a:r>
            <a:endParaRPr lang="en-US" sz="2000">
              <a:solidFill>
                <a:srgbClr val="2B2E7A"/>
              </a:solidFill>
            </a:endParaRPr>
          </a:p>
          <a:p>
            <a:pPr>
              <a:buSzPts val="2000"/>
            </a:pPr>
            <a:r>
              <a:rPr lang="en-US" sz="2000" b="1">
                <a:solidFill>
                  <a:srgbClr val="2B2E7A"/>
                </a:solidFill>
              </a:rPr>
              <a:t>high school </a:t>
            </a:r>
            <a:endParaRPr lang="en-US" sz="2000">
              <a:solidFill>
                <a:srgbClr val="2B2E7A"/>
              </a:solidFill>
            </a:endParaRPr>
          </a:p>
          <a:p>
            <a:pPr marL="0" marR="0" lvl="0" indent="0" algn="l">
              <a:lnSpc>
                <a:spcPct val="100000"/>
              </a:lnSpc>
              <a:spcBef>
                <a:spcPts val="0"/>
              </a:spcBef>
              <a:spcAft>
                <a:spcPts val="0"/>
              </a:spcAft>
              <a:buSzPts val="2000"/>
              <a:buFont typeface="Arial"/>
              <a:buNone/>
            </a:pPr>
            <a:r>
              <a:rPr lang="en-US" sz="2000" b="1">
                <a:solidFill>
                  <a:srgbClr val="2B2E7A"/>
                </a:solidFill>
              </a:rPr>
              <a:t>students</a:t>
            </a:r>
            <a:endParaRPr sz="2000">
              <a:solidFill>
                <a:srgbClr val="2B2E7A"/>
              </a:solidFill>
              <a:cs typeface="Arial"/>
            </a:endParaRPr>
          </a:p>
        </p:txBody>
      </p:sp>
      <p:sp>
        <p:nvSpPr>
          <p:cNvPr id="255" name="Google Shape;255;p2"/>
          <p:cNvSpPr txBox="1"/>
          <p:nvPr/>
        </p:nvSpPr>
        <p:spPr>
          <a:xfrm>
            <a:off x="2482916" y="5146142"/>
            <a:ext cx="28263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solidFill>
                  <a:srgbClr val="2B2E7A"/>
                </a:solidFill>
              </a:rPr>
              <a:t>Professionals</a:t>
            </a:r>
            <a:br>
              <a:rPr lang="en-US" sz="2000" b="1" i="0" u="none" strike="noStrike" cap="none">
                <a:solidFill>
                  <a:schemeClr val="dk1"/>
                </a:solidFill>
                <a:latin typeface="Arial"/>
                <a:ea typeface="Arial"/>
                <a:cs typeface="Arial"/>
                <a:sym typeface="Arial"/>
              </a:rPr>
            </a:br>
            <a:endParaRPr sz="20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dk1"/>
              </a:solidFill>
              <a:latin typeface="Arial"/>
              <a:ea typeface="Arial"/>
              <a:cs typeface="Arial"/>
              <a:sym typeface="Arial"/>
            </a:endParaRPr>
          </a:p>
        </p:txBody>
      </p:sp>
      <p:sp>
        <p:nvSpPr>
          <p:cNvPr id="256" name="Google Shape;256;p2"/>
          <p:cNvSpPr txBox="1"/>
          <p:nvPr/>
        </p:nvSpPr>
        <p:spPr>
          <a:xfrm>
            <a:off x="4861519" y="5148788"/>
            <a:ext cx="4751100" cy="1323399"/>
          </a:xfrm>
          <a:prstGeom prst="rect">
            <a:avLst/>
          </a:prstGeom>
          <a:noFill/>
          <a:ln>
            <a:noFill/>
          </a:ln>
        </p:spPr>
        <p:txBody>
          <a:bodyPr spcFirstLastPara="1" wrap="square" lIns="91425" tIns="45700" rIns="91425" bIns="45700" anchor="t" anchorCtr="0">
            <a:spAutoFit/>
          </a:bodyPr>
          <a:lstStyle/>
          <a:p>
            <a:pPr>
              <a:buClr>
                <a:srgbClr val="000000"/>
              </a:buClr>
              <a:buSzPts val="2000"/>
            </a:pPr>
            <a:r>
              <a:rPr lang="en-US" sz="2000" b="1">
                <a:solidFill>
                  <a:srgbClr val="2B2E7A"/>
                </a:solidFill>
              </a:rPr>
              <a:t>People with </a:t>
            </a:r>
          </a:p>
          <a:p>
            <a:pPr marL="0" marR="0" lvl="0" indent="0" algn="l">
              <a:lnSpc>
                <a:spcPct val="100000"/>
              </a:lnSpc>
              <a:spcBef>
                <a:spcPts val="0"/>
              </a:spcBef>
              <a:spcAft>
                <a:spcPts val="0"/>
              </a:spcAft>
              <a:buSzPts val="2000"/>
              <a:buFont typeface="Arial"/>
              <a:buNone/>
            </a:pPr>
            <a:r>
              <a:rPr lang="en-US" sz="2000" b="1">
                <a:solidFill>
                  <a:srgbClr val="2B2E7A"/>
                </a:solidFill>
              </a:rPr>
              <a:t>relevant</a:t>
            </a:r>
            <a:endParaRPr sz="2000" b="1">
              <a:solidFill>
                <a:srgbClr val="2B2E7A"/>
              </a:solidFill>
              <a:cs typeface="Arial"/>
            </a:endParaRPr>
          </a:p>
          <a:p>
            <a:pPr marL="0" marR="0" lvl="0" indent="0" algn="l" rtl="0">
              <a:lnSpc>
                <a:spcPct val="100000"/>
              </a:lnSpc>
              <a:spcBef>
                <a:spcPts val="0"/>
              </a:spcBef>
              <a:spcAft>
                <a:spcPts val="0"/>
              </a:spcAft>
              <a:buClr>
                <a:srgbClr val="000000"/>
              </a:buClr>
              <a:buSzPts val="2000"/>
              <a:buFont typeface="Arial"/>
              <a:buNone/>
            </a:pPr>
            <a:r>
              <a:rPr lang="en-US" sz="2000" b="1">
                <a:solidFill>
                  <a:srgbClr val="2B2E7A"/>
                </a:solidFill>
              </a:rPr>
              <a:t>life experience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dk1"/>
              </a:solidFill>
              <a:latin typeface="Arial"/>
              <a:ea typeface="Arial"/>
              <a:cs typeface="Arial"/>
              <a:sym typeface="Arial"/>
            </a:endParaRPr>
          </a:p>
        </p:txBody>
      </p:sp>
      <p:sp>
        <p:nvSpPr>
          <p:cNvPr id="257" name="Google Shape;257;p2"/>
          <p:cNvSpPr/>
          <p:nvPr/>
        </p:nvSpPr>
        <p:spPr>
          <a:xfrm>
            <a:off x="337204" y="4400246"/>
            <a:ext cx="690900" cy="677100"/>
          </a:xfrm>
          <a:prstGeom prst="ellipse">
            <a:avLst/>
          </a:prstGeom>
          <a:solidFill>
            <a:srgbClr val="2B2E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sp>
        <p:nvSpPr>
          <p:cNvPr id="258" name="Google Shape;258;p2"/>
          <p:cNvSpPr/>
          <p:nvPr/>
        </p:nvSpPr>
        <p:spPr>
          <a:xfrm>
            <a:off x="2600444" y="4374415"/>
            <a:ext cx="690900" cy="677100"/>
          </a:xfrm>
          <a:prstGeom prst="ellipse">
            <a:avLst/>
          </a:prstGeom>
          <a:solidFill>
            <a:srgbClr val="2B2E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sp>
        <p:nvSpPr>
          <p:cNvPr id="259" name="Google Shape;259;p2"/>
          <p:cNvSpPr/>
          <p:nvPr/>
        </p:nvSpPr>
        <p:spPr>
          <a:xfrm>
            <a:off x="4864713" y="4387330"/>
            <a:ext cx="690900" cy="677100"/>
          </a:xfrm>
          <a:prstGeom prst="ellipse">
            <a:avLst/>
          </a:prstGeom>
          <a:solidFill>
            <a:srgbClr val="2B2E7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sp>
        <p:nvSpPr>
          <p:cNvPr id="260" name="Google Shape;260;p2"/>
          <p:cNvSpPr txBox="1"/>
          <p:nvPr/>
        </p:nvSpPr>
        <p:spPr>
          <a:xfrm>
            <a:off x="334541" y="4507462"/>
            <a:ext cx="678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Arial Black"/>
                <a:ea typeface="Arial Black"/>
                <a:cs typeface="Arial Black"/>
                <a:sym typeface="Arial Black"/>
              </a:rPr>
              <a:t>1</a:t>
            </a:r>
            <a:endParaRPr sz="1800" b="0" i="0" u="none" strike="noStrike" cap="none">
              <a:solidFill>
                <a:schemeClr val="lt1"/>
              </a:solidFill>
              <a:latin typeface="Arial"/>
              <a:ea typeface="Arial"/>
              <a:cs typeface="Arial"/>
              <a:sym typeface="Arial"/>
            </a:endParaRPr>
          </a:p>
        </p:txBody>
      </p:sp>
      <p:sp>
        <p:nvSpPr>
          <p:cNvPr id="261" name="Google Shape;261;p2"/>
          <p:cNvSpPr txBox="1"/>
          <p:nvPr/>
        </p:nvSpPr>
        <p:spPr>
          <a:xfrm>
            <a:off x="2598560" y="4481643"/>
            <a:ext cx="678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Arial Black"/>
                <a:ea typeface="Arial Black"/>
                <a:cs typeface="Arial Black"/>
                <a:sym typeface="Arial Black"/>
              </a:rPr>
              <a:t>2</a:t>
            </a:r>
            <a:endParaRPr sz="1800" b="0" i="0" u="none" strike="noStrike" cap="none">
              <a:solidFill>
                <a:schemeClr val="lt1"/>
              </a:solidFill>
              <a:latin typeface="Arial"/>
              <a:ea typeface="Arial"/>
              <a:cs typeface="Arial"/>
              <a:sym typeface="Arial"/>
            </a:endParaRPr>
          </a:p>
        </p:txBody>
      </p:sp>
      <p:sp>
        <p:nvSpPr>
          <p:cNvPr id="262" name="Google Shape;262;p2"/>
          <p:cNvSpPr txBox="1"/>
          <p:nvPr/>
        </p:nvSpPr>
        <p:spPr>
          <a:xfrm>
            <a:off x="4862828" y="4494558"/>
            <a:ext cx="678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Arial Black"/>
                <a:ea typeface="Arial Black"/>
                <a:cs typeface="Arial Black"/>
                <a:sym typeface="Arial Black"/>
              </a:rPr>
              <a:t>3</a:t>
            </a:r>
            <a:endParaRPr sz="1800" b="0" i="0" u="none" strike="noStrike" cap="none">
              <a:solidFill>
                <a:schemeClr val="lt1"/>
              </a:solidFill>
              <a:latin typeface="Arial"/>
              <a:ea typeface="Arial"/>
              <a:cs typeface="Arial"/>
              <a:sym typeface="Arial"/>
            </a:endParaRPr>
          </a:p>
        </p:txBody>
      </p:sp>
      <p:pic>
        <p:nvPicPr>
          <p:cNvPr id="3" name="Picture 2" descr="A picture containing person, dark&#10;&#10;AI-generated content may be incorrect.">
            <a:extLst>
              <a:ext uri="{FF2B5EF4-FFF2-40B4-BE49-F238E27FC236}">
                <a16:creationId xmlns:a16="http://schemas.microsoft.com/office/drawing/2014/main" id="{4FFE0772-C998-D501-94EE-B8AB54069CA9}"/>
              </a:ext>
            </a:extLst>
          </p:cNvPr>
          <p:cNvPicPr>
            <a:picLocks noChangeAspect="1"/>
          </p:cNvPicPr>
          <p:nvPr/>
        </p:nvPicPr>
        <p:blipFill>
          <a:blip r:embed="rId4"/>
          <a:srcRect l="10162" t="8742" r="9032" b="10802"/>
          <a:stretch>
            <a:fillRect/>
          </a:stretch>
        </p:blipFill>
        <p:spPr>
          <a:xfrm>
            <a:off x="6957037" y="1309846"/>
            <a:ext cx="5325114" cy="5542628"/>
          </a:xfrm>
          <a:prstGeom prst="rect">
            <a:avLst/>
          </a:prstGeom>
        </p:spPr>
      </p:pic>
      <p:sp>
        <p:nvSpPr>
          <p:cNvPr id="7" name="Title 1">
            <a:extLst>
              <a:ext uri="{FF2B5EF4-FFF2-40B4-BE49-F238E27FC236}">
                <a16:creationId xmlns:a16="http://schemas.microsoft.com/office/drawing/2014/main" id="{8EBB5AAD-46F0-CADE-D46F-16E92824F1A4}"/>
              </a:ext>
            </a:extLst>
          </p:cNvPr>
          <p:cNvSpPr txBox="1">
            <a:spLocks/>
          </p:cNvSpPr>
          <p:nvPr/>
        </p:nvSpPr>
        <p:spPr>
          <a:xfrm>
            <a:off x="434833" y="76200"/>
            <a:ext cx="9364260" cy="1295400"/>
          </a:xfrm>
          <a:prstGeom prst="rect">
            <a:avLst/>
          </a:prstGeom>
        </p:spPr>
        <p:txBody>
          <a:bodyPr lIns="91440" tIns="45720" rIns="91440" bIns="45720" anchor="ctr"/>
          <a:lstStyle>
            <a:lvl1pPr marL="0" algn="l" rtl="0" eaLnBrk="1" fontAlgn="base" hangingPunct="1">
              <a:spcBef>
                <a:spcPct val="0"/>
              </a:spcBef>
              <a:spcAft>
                <a:spcPct val="0"/>
              </a:spcAft>
              <a:defRPr sz="2800" b="1" i="1">
                <a:solidFill>
                  <a:schemeClr val="bg1"/>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i="0" kern="0"/>
              <a:t>Workforce Campaign Overview</a:t>
            </a:r>
            <a:br>
              <a:rPr lang="en-US" i="0" kern="0"/>
            </a:br>
            <a:r>
              <a:rPr lang="en-US" kern="0"/>
              <a:t>"Turn your compassion into your career"</a:t>
            </a:r>
          </a:p>
        </p:txBody>
      </p:sp>
    </p:spTree>
    <p:extLst>
      <p:ext uri="{BB962C8B-B14F-4D97-AF65-F5344CB8AC3E}">
        <p14:creationId xmlns:p14="http://schemas.microsoft.com/office/powerpoint/2010/main" val="4075237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C854085A-4046-CE79-299F-B12D0191D82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41B8B08-F6AC-6A66-2BD0-0A6071D518F0}"/>
              </a:ext>
            </a:extLst>
          </p:cNvPr>
          <p:cNvSpPr>
            <a:spLocks noGrp="1"/>
          </p:cNvSpPr>
          <p:nvPr>
            <p:ph type="title"/>
          </p:nvPr>
        </p:nvSpPr>
        <p:spPr>
          <a:xfrm>
            <a:off x="434833" y="76200"/>
            <a:ext cx="9364260" cy="1295400"/>
          </a:xfrm>
        </p:spPr>
        <p:txBody>
          <a:bodyPr lIns="91440" tIns="45720" rIns="91440" bIns="45720" anchor="ctr"/>
          <a:lstStyle/>
          <a:p>
            <a:r>
              <a:rPr lang="en-US" i="0"/>
              <a:t>Campaign Activity Snapshot</a:t>
            </a:r>
            <a:br>
              <a:rPr lang="en-US" i="0"/>
            </a:br>
            <a:r>
              <a:rPr lang="en-US"/>
              <a:t>June-Sept. 2026</a:t>
            </a:r>
          </a:p>
        </p:txBody>
      </p:sp>
      <p:graphicFrame>
        <p:nvGraphicFramePr>
          <p:cNvPr id="2" name="Table 1">
            <a:extLst>
              <a:ext uri="{FF2B5EF4-FFF2-40B4-BE49-F238E27FC236}">
                <a16:creationId xmlns:a16="http://schemas.microsoft.com/office/drawing/2014/main" id="{D83FE997-7468-651A-9885-E50CD51D70A2}"/>
              </a:ext>
            </a:extLst>
          </p:cNvPr>
          <p:cNvGraphicFramePr>
            <a:graphicFrameLocks noGrp="1"/>
          </p:cNvGraphicFramePr>
          <p:nvPr>
            <p:extLst>
              <p:ext uri="{D42A27DB-BD31-4B8C-83A1-F6EECF244321}">
                <p14:modId xmlns:p14="http://schemas.microsoft.com/office/powerpoint/2010/main" val="2800153145"/>
              </p:ext>
            </p:extLst>
          </p:nvPr>
        </p:nvGraphicFramePr>
        <p:xfrm>
          <a:off x="1284728" y="1589714"/>
          <a:ext cx="10024722" cy="4979297"/>
        </p:xfrm>
        <a:graphic>
          <a:graphicData uri="http://schemas.openxmlformats.org/drawingml/2006/table">
            <a:tbl>
              <a:tblPr firstRow="1" bandRow="1">
                <a:tableStyleId>{F2DE63D5-997A-4646-A377-4702673A728D}</a:tableStyleId>
              </a:tblPr>
              <a:tblGrid>
                <a:gridCol w="2902324">
                  <a:extLst>
                    <a:ext uri="{9D8B030D-6E8A-4147-A177-3AD203B41FA5}">
                      <a16:colId xmlns:a16="http://schemas.microsoft.com/office/drawing/2014/main" val="3586427109"/>
                    </a:ext>
                  </a:extLst>
                </a:gridCol>
                <a:gridCol w="4688996">
                  <a:extLst>
                    <a:ext uri="{9D8B030D-6E8A-4147-A177-3AD203B41FA5}">
                      <a16:colId xmlns:a16="http://schemas.microsoft.com/office/drawing/2014/main" val="1497607051"/>
                    </a:ext>
                  </a:extLst>
                </a:gridCol>
                <a:gridCol w="2433402">
                  <a:extLst>
                    <a:ext uri="{9D8B030D-6E8A-4147-A177-3AD203B41FA5}">
                      <a16:colId xmlns:a16="http://schemas.microsoft.com/office/drawing/2014/main" val="3484549634"/>
                    </a:ext>
                  </a:extLst>
                </a:gridCol>
              </a:tblGrid>
              <a:tr h="544161">
                <a:tc>
                  <a:txBody>
                    <a:bodyPr/>
                    <a:lstStyle/>
                    <a:p>
                      <a:r>
                        <a:rPr lang="en-US" sz="1600" b="1" u="none" strike="noStrike" kern="1200" dirty="0">
                          <a:solidFill>
                            <a:schemeClr val="bg1"/>
                          </a:solidFill>
                          <a:effectLst/>
                        </a:rPr>
                        <a:t>Channel</a:t>
                      </a:r>
                      <a:r>
                        <a:rPr lang="en-US" sz="1600" b="0" kern="1200" dirty="0">
                          <a:solidFill>
                            <a:schemeClr val="bg1"/>
                          </a:solidFill>
                          <a:effectLst/>
                        </a:rPr>
                        <a:t>​</a:t>
                      </a:r>
                      <a:endParaRPr lang="en-US" sz="1600" dirty="0"/>
                    </a:p>
                  </a:txBody>
                  <a:tcPr>
                    <a:lnB w="12700" cap="flat" cmpd="sng" algn="ctr">
                      <a:solidFill>
                        <a:srgbClr val="5D779A"/>
                      </a:solidFill>
                      <a:prstDash val="solid"/>
                      <a:round/>
                      <a:headEnd type="none" w="med" len="med"/>
                      <a:tailEnd type="none" w="med" len="med"/>
                    </a:lnB>
                    <a:solidFill>
                      <a:srgbClr val="243C7A"/>
                    </a:solidFill>
                  </a:tcPr>
                </a:tc>
                <a:tc>
                  <a:txBody>
                    <a:bodyPr/>
                    <a:lstStyle/>
                    <a:p>
                      <a:r>
                        <a:rPr lang="en-US" sz="1600" b="1" u="none" strike="noStrike" kern="1200" dirty="0">
                          <a:solidFill>
                            <a:schemeClr val="bg1"/>
                          </a:solidFill>
                          <a:effectLst/>
                        </a:rPr>
                        <a:t>Languages</a:t>
                      </a:r>
                      <a:r>
                        <a:rPr lang="en-US" sz="1600" b="0" kern="1200" dirty="0">
                          <a:solidFill>
                            <a:schemeClr val="bg1"/>
                          </a:solidFill>
                          <a:effectLst/>
                        </a:rPr>
                        <a:t>​</a:t>
                      </a:r>
                      <a:endParaRPr lang="en-US" sz="1600" dirty="0"/>
                    </a:p>
                  </a:txBody>
                  <a:tcPr>
                    <a:lnB w="12700" cap="flat" cmpd="sng" algn="ctr">
                      <a:solidFill>
                        <a:srgbClr val="5D779A"/>
                      </a:solidFill>
                      <a:prstDash val="solid"/>
                      <a:round/>
                      <a:headEnd type="none" w="med" len="med"/>
                      <a:tailEnd type="none" w="med" len="med"/>
                    </a:lnB>
                    <a:solidFill>
                      <a:srgbClr val="243C7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u="none" strike="noStrike" kern="1200" dirty="0">
                          <a:solidFill>
                            <a:schemeClr val="bg1"/>
                          </a:solidFill>
                          <a:effectLst/>
                        </a:rPr>
                        <a:t>Timeline</a:t>
                      </a:r>
                      <a:r>
                        <a:rPr lang="en-US" sz="1600" b="0" kern="1200" dirty="0">
                          <a:solidFill>
                            <a:schemeClr val="bg1"/>
                          </a:solidFill>
                          <a:effectLst/>
                        </a:rPr>
                        <a:t>​</a:t>
                      </a:r>
                      <a:endParaRPr lang="en-US" sz="1600" dirty="0"/>
                    </a:p>
                    <a:p>
                      <a:endParaRPr lang="en-US" sz="1600"/>
                    </a:p>
                  </a:txBody>
                  <a:tcPr>
                    <a:lnB w="12700" cap="flat" cmpd="sng" algn="ctr">
                      <a:solidFill>
                        <a:srgbClr val="5D779A"/>
                      </a:solidFill>
                      <a:prstDash val="solid"/>
                      <a:round/>
                      <a:headEnd type="none" w="med" len="med"/>
                      <a:tailEnd type="none" w="med" len="med"/>
                    </a:lnB>
                    <a:solidFill>
                      <a:srgbClr val="243C7A"/>
                    </a:solidFill>
                  </a:tcPr>
                </a:tc>
                <a:extLst>
                  <a:ext uri="{0D108BD9-81ED-4DB2-BD59-A6C34878D82A}">
                    <a16:rowId xmlns:a16="http://schemas.microsoft.com/office/drawing/2014/main" val="761638410"/>
                  </a:ext>
                </a:extLst>
              </a:tr>
              <a:tr h="544719">
                <a:tc>
                  <a:txBody>
                    <a:bodyPr/>
                    <a:lstStyle/>
                    <a:p>
                      <a:r>
                        <a:rPr lang="en-US" sz="1600" b="1" dirty="0">
                          <a:solidFill>
                            <a:srgbClr val="5D779A"/>
                          </a:solidFill>
                        </a:rPr>
                        <a:t>Video streaming ads</a:t>
                      </a:r>
                      <a:endParaRPr lang="en-US" sz="1600" dirty="0">
                        <a:solidFill>
                          <a:srgbClr val="5D779A"/>
                        </a:solidFill>
                      </a:endParaRP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English, Spanish</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June – Mid Sept.</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6598913"/>
                  </a:ext>
                </a:extLst>
              </a:tr>
              <a:tr h="773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5D779A"/>
                          </a:solidFill>
                        </a:rPr>
                        <a:t>Audio streaming ads</a:t>
                      </a:r>
                    </a:p>
                    <a:p>
                      <a:endParaRPr lang="en-US" sz="1600">
                        <a:solidFill>
                          <a:srgbClr val="5D779A"/>
                        </a:solidFill>
                      </a:endParaRP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English, Spanish, Brazilian Portuguese, Vietnamese, Haitian Creole</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Mid June – August</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89656927"/>
                  </a:ext>
                </a:extLst>
              </a:tr>
              <a:tr h="773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5D779A"/>
                          </a:solidFill>
                        </a:rPr>
                        <a:t>Digital &amp; social ads</a:t>
                      </a:r>
                    </a:p>
                    <a:p>
                      <a:endParaRPr lang="en-US" sz="1600">
                        <a:solidFill>
                          <a:srgbClr val="5D779A"/>
                        </a:solidFill>
                      </a:endParaRP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English, Spanish, Brazilian Portuguese,  Arabic, Chinese, English (Indian community)</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Mid June – Sept.</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8971934"/>
                  </a:ext>
                </a:extLst>
              </a:tr>
              <a:tr h="554160">
                <a:tc>
                  <a:txBody>
                    <a:bodyPr/>
                    <a:lstStyle/>
                    <a:p>
                      <a:r>
                        <a:rPr lang="en-US" sz="1600" b="1" dirty="0">
                          <a:solidFill>
                            <a:srgbClr val="5D779A"/>
                          </a:solidFill>
                        </a:rPr>
                        <a:t>Digital billboard ads</a:t>
                      </a:r>
                      <a:endParaRPr lang="en-US" sz="1600" dirty="0">
                        <a:solidFill>
                          <a:srgbClr val="5D779A"/>
                        </a:solidFill>
                      </a:endParaRP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English, Spanish</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July – Mid August</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50304480"/>
                  </a:ext>
                </a:extLst>
              </a:tr>
              <a:tr h="10024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5D779A"/>
                          </a:solidFill>
                        </a:rPr>
                        <a:t>Community engagement</a:t>
                      </a:r>
                    </a:p>
                    <a:p>
                      <a:endParaRPr lang="en-US" sz="1600">
                        <a:solidFill>
                          <a:srgbClr val="5D779A"/>
                        </a:solidFill>
                      </a:endParaRP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English, Spanish, Brazilian Portuguese, Vietnamese, Haitian Creole, Arabic,  Simplified Chinese, Hindi</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End of July – Sept. </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99005133"/>
                  </a:ext>
                </a:extLst>
              </a:tr>
              <a:tr h="7523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5D779A"/>
                          </a:solidFill>
                        </a:rPr>
                        <a:t>Earned media</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English, Spanish, Simplified Chinese</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tc>
                  <a:txBody>
                    <a:bodyPr/>
                    <a:lstStyle/>
                    <a:p>
                      <a:r>
                        <a:rPr lang="en-US" sz="1600" dirty="0"/>
                        <a:t>End of August –October.</a:t>
                      </a:r>
                    </a:p>
                  </a:txBody>
                  <a:tcPr>
                    <a:lnL w="12700" cap="flat" cmpd="sng" algn="ctr">
                      <a:solidFill>
                        <a:srgbClr val="5D779A"/>
                      </a:solidFill>
                      <a:prstDash val="solid"/>
                      <a:round/>
                      <a:headEnd type="none" w="med" len="med"/>
                      <a:tailEnd type="none" w="med" len="med"/>
                    </a:lnL>
                    <a:lnR w="12700" cap="flat" cmpd="sng" algn="ctr">
                      <a:solidFill>
                        <a:srgbClr val="5D779A"/>
                      </a:solidFill>
                      <a:prstDash val="solid"/>
                      <a:round/>
                      <a:headEnd type="none" w="med" len="med"/>
                      <a:tailEnd type="none" w="med" len="med"/>
                    </a:lnR>
                    <a:lnT w="12700" cap="flat" cmpd="sng" algn="ctr">
                      <a:solidFill>
                        <a:srgbClr val="5D779A"/>
                      </a:solidFill>
                      <a:prstDash val="solid"/>
                      <a:round/>
                      <a:headEnd type="none" w="med" len="med"/>
                      <a:tailEnd type="none" w="med" len="med"/>
                    </a:lnT>
                    <a:lnB w="12700" cap="flat" cmpd="sng" algn="ctr">
                      <a:solidFill>
                        <a:srgbClr val="5D779A"/>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83793597"/>
                  </a:ext>
                </a:extLst>
              </a:tr>
            </a:tbl>
          </a:graphicData>
        </a:graphic>
      </p:graphicFrame>
    </p:spTree>
    <p:extLst>
      <p:ext uri="{BB962C8B-B14F-4D97-AF65-F5344CB8AC3E}">
        <p14:creationId xmlns:p14="http://schemas.microsoft.com/office/powerpoint/2010/main" val="3297050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90" name="Google Shape;290;p9"/>
          <p:cNvSpPr txBox="1">
            <a:spLocks noGrp="1"/>
          </p:cNvSpPr>
          <p:nvPr>
            <p:ph type="title"/>
          </p:nvPr>
        </p:nvSpPr>
        <p:spPr>
          <a:xfrm>
            <a:off x="0" y="0"/>
            <a:ext cx="10126200"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br>
              <a:rPr lang="en-US" b="1" i="0"/>
            </a:br>
            <a:r>
              <a:rPr lang="en-US" b="1" i="0"/>
              <a:t>	</a:t>
            </a:r>
            <a:r>
              <a:rPr lang="en-US" sz="4000" i="0"/>
              <a:t>Campaign Reach</a:t>
            </a:r>
            <a:endParaRPr b="1" i="0"/>
          </a:p>
        </p:txBody>
      </p:sp>
      <p:sp>
        <p:nvSpPr>
          <p:cNvPr id="291" name="Google Shape;291;p9"/>
          <p:cNvSpPr txBox="1"/>
          <p:nvPr/>
        </p:nvSpPr>
        <p:spPr>
          <a:xfrm>
            <a:off x="222544" y="1449753"/>
            <a:ext cx="2380699" cy="30777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400">
                <a:solidFill>
                  <a:schemeClr val="dk2"/>
                </a:solidFill>
              </a:rPr>
              <a:t>See Google map link to explore the campaign’s geographical reach across community engagement, earned media, and paid media. </a:t>
            </a:r>
            <a:endParaRPr lang="en-US" sz="1400">
              <a:solidFill>
                <a:schemeClr val="dk2"/>
              </a:solidFill>
              <a:cs typeface="Arial"/>
            </a:endParaRPr>
          </a:p>
          <a:p>
            <a:pPr marL="0" lvl="0" indent="0" algn="l" rtl="0">
              <a:spcBef>
                <a:spcPts val="0"/>
              </a:spcBef>
              <a:spcAft>
                <a:spcPts val="0"/>
              </a:spcAft>
              <a:buNone/>
            </a:pPr>
            <a:endParaRPr/>
          </a:p>
          <a:p>
            <a:r>
              <a:rPr lang="en-US" sz="1300" u="sng">
                <a:solidFill>
                  <a:schemeClr val="hlink"/>
                </a:solidFill>
                <a:cs typeface="Arial"/>
                <a:hlinkClick r:id="rId3">
                  <a:extLst>
                    <a:ext uri="{A12FA001-AC4F-418D-AE19-62706E023703}">
                      <ahyp:hlinkClr xmlns:ahyp="http://schemas.microsoft.com/office/drawing/2018/hyperlinkcolor" val="tx"/>
                    </a:ext>
                  </a:extLst>
                </a:hlinkClick>
              </a:rPr>
              <a:t>Workforce Campaign Map</a:t>
            </a:r>
            <a:endParaRPr lang="en-US" sz="1300">
              <a:solidFill>
                <a:schemeClr val="hlink"/>
              </a:solidFill>
              <a:cs typeface="Arial"/>
            </a:endParaRPr>
          </a:p>
          <a:p>
            <a:pPr marL="0" lvl="0" indent="0" algn="l">
              <a:spcBef>
                <a:spcPts val="0"/>
              </a:spcBef>
              <a:spcAft>
                <a:spcPts val="0"/>
              </a:spcAft>
              <a:buNone/>
            </a:pPr>
            <a:endParaRPr lang="en-US">
              <a:solidFill>
                <a:srgbClr val="000000"/>
              </a:solidFill>
              <a:cs typeface="Arial"/>
            </a:endParaRPr>
          </a:p>
          <a:p>
            <a:pPr marL="0" lvl="0" indent="0" algn="l" rtl="0">
              <a:spcBef>
                <a:spcPts val="0"/>
              </a:spcBef>
              <a:spcAft>
                <a:spcPts val="0"/>
              </a:spcAft>
              <a:buNone/>
            </a:pPr>
            <a:r>
              <a:rPr lang="en-US" sz="1100">
                <a:solidFill>
                  <a:srgbClr val="757575"/>
                </a:solidFill>
              </a:rPr>
              <a:t>Note: Currently excludes digital and Entravision video streaming advertising data, which will be added once received from vendors per recent flight end dates.  </a:t>
            </a:r>
            <a:endParaRPr sz="1100">
              <a:solidFill>
                <a:srgbClr val="757575"/>
              </a:solidFill>
              <a:cs typeface="Arial"/>
            </a:endParaRPr>
          </a:p>
        </p:txBody>
      </p:sp>
      <p:sp>
        <p:nvSpPr>
          <p:cNvPr id="292" name="Google Shape;292;p9"/>
          <p:cNvSpPr/>
          <p:nvPr/>
        </p:nvSpPr>
        <p:spPr>
          <a:xfrm>
            <a:off x="225364" y="4853786"/>
            <a:ext cx="294000" cy="294000"/>
          </a:xfrm>
          <a:prstGeom prst="ellipse">
            <a:avLst/>
          </a:prstGeom>
          <a:solidFill>
            <a:srgbClr val="34A853"/>
          </a:solidFill>
          <a:ln>
            <a:noFill/>
          </a:ln>
        </p:spPr>
        <p:txBody>
          <a:bodyPr spcFirstLastPara="1" wrap="square" lIns="195150" tIns="195150" rIns="195150" bIns="195150" anchor="ctr" anchorCtr="0">
            <a:noAutofit/>
          </a:bodyPr>
          <a:lstStyle/>
          <a:p>
            <a:pPr marL="0" lvl="0" indent="0" algn="ctr" rtl="0">
              <a:spcBef>
                <a:spcPts val="0"/>
              </a:spcBef>
              <a:spcAft>
                <a:spcPts val="0"/>
              </a:spcAft>
              <a:buNone/>
            </a:pPr>
            <a:endParaRPr sz="2989">
              <a:latin typeface="Calibri"/>
              <a:ea typeface="Calibri"/>
              <a:cs typeface="Calibri"/>
              <a:sym typeface="Calibri"/>
            </a:endParaRPr>
          </a:p>
        </p:txBody>
      </p:sp>
      <p:sp>
        <p:nvSpPr>
          <p:cNvPr id="293" name="Google Shape;293;p9"/>
          <p:cNvSpPr/>
          <p:nvPr/>
        </p:nvSpPr>
        <p:spPr>
          <a:xfrm>
            <a:off x="225364" y="5282349"/>
            <a:ext cx="294000" cy="294000"/>
          </a:xfrm>
          <a:prstGeom prst="ellipse">
            <a:avLst/>
          </a:prstGeom>
          <a:solidFill>
            <a:srgbClr val="6838B7"/>
          </a:solidFill>
          <a:ln>
            <a:noFill/>
          </a:ln>
        </p:spPr>
        <p:txBody>
          <a:bodyPr spcFirstLastPara="1" wrap="square" lIns="195150" tIns="195150" rIns="195150" bIns="195150" anchor="ctr" anchorCtr="0">
            <a:noAutofit/>
          </a:bodyPr>
          <a:lstStyle/>
          <a:p>
            <a:pPr marL="0" lvl="0" indent="0" algn="ctr" rtl="0">
              <a:spcBef>
                <a:spcPts val="0"/>
              </a:spcBef>
              <a:spcAft>
                <a:spcPts val="0"/>
              </a:spcAft>
              <a:buNone/>
            </a:pPr>
            <a:endParaRPr sz="2989">
              <a:latin typeface="Calibri"/>
              <a:ea typeface="Calibri"/>
              <a:cs typeface="Calibri"/>
              <a:sym typeface="Calibri"/>
            </a:endParaRPr>
          </a:p>
        </p:txBody>
      </p:sp>
      <p:sp>
        <p:nvSpPr>
          <p:cNvPr id="294" name="Google Shape;294;p9"/>
          <p:cNvSpPr/>
          <p:nvPr/>
        </p:nvSpPr>
        <p:spPr>
          <a:xfrm>
            <a:off x="225364" y="5710913"/>
            <a:ext cx="294000" cy="294000"/>
          </a:xfrm>
          <a:prstGeom prst="ellipse">
            <a:avLst/>
          </a:prstGeom>
          <a:solidFill>
            <a:srgbClr val="93BBE3"/>
          </a:solidFill>
          <a:ln>
            <a:noFill/>
          </a:ln>
        </p:spPr>
        <p:txBody>
          <a:bodyPr spcFirstLastPara="1" wrap="square" lIns="195150" tIns="195150" rIns="195150" bIns="195150" anchor="ctr" anchorCtr="0">
            <a:noAutofit/>
          </a:bodyPr>
          <a:lstStyle/>
          <a:p>
            <a:pPr marL="0" lvl="0" indent="0" algn="ctr" rtl="0">
              <a:spcBef>
                <a:spcPts val="0"/>
              </a:spcBef>
              <a:spcAft>
                <a:spcPts val="0"/>
              </a:spcAft>
              <a:buNone/>
            </a:pPr>
            <a:endParaRPr sz="2989">
              <a:latin typeface="Calibri"/>
              <a:ea typeface="Calibri"/>
              <a:cs typeface="Calibri"/>
              <a:sym typeface="Calibri"/>
            </a:endParaRPr>
          </a:p>
        </p:txBody>
      </p:sp>
      <p:sp>
        <p:nvSpPr>
          <p:cNvPr id="295" name="Google Shape;295;p9"/>
          <p:cNvSpPr/>
          <p:nvPr/>
        </p:nvSpPr>
        <p:spPr>
          <a:xfrm>
            <a:off x="225364" y="6139477"/>
            <a:ext cx="294000" cy="294000"/>
          </a:xfrm>
          <a:prstGeom prst="ellipse">
            <a:avLst/>
          </a:prstGeom>
          <a:solidFill>
            <a:srgbClr val="FFC000"/>
          </a:solidFill>
          <a:ln>
            <a:noFill/>
          </a:ln>
        </p:spPr>
        <p:txBody>
          <a:bodyPr spcFirstLastPara="1" wrap="square" lIns="195150" tIns="195150" rIns="195150" bIns="195150" anchor="ctr" anchorCtr="0">
            <a:noAutofit/>
          </a:bodyPr>
          <a:lstStyle/>
          <a:p>
            <a:pPr marL="0" lvl="0" indent="0" algn="ctr" rtl="0">
              <a:spcBef>
                <a:spcPts val="0"/>
              </a:spcBef>
              <a:spcAft>
                <a:spcPts val="0"/>
              </a:spcAft>
              <a:buNone/>
            </a:pPr>
            <a:endParaRPr sz="2989">
              <a:latin typeface="Calibri"/>
              <a:ea typeface="Calibri"/>
              <a:cs typeface="Calibri"/>
              <a:sym typeface="Calibri"/>
            </a:endParaRPr>
          </a:p>
        </p:txBody>
      </p:sp>
      <p:sp>
        <p:nvSpPr>
          <p:cNvPr id="296" name="Google Shape;296;p9"/>
          <p:cNvSpPr txBox="1"/>
          <p:nvPr/>
        </p:nvSpPr>
        <p:spPr>
          <a:xfrm>
            <a:off x="519364" y="5283111"/>
            <a:ext cx="2639433"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2"/>
                </a:solidFill>
              </a:rPr>
              <a:t>colleges &amp; unis for paid targeting</a:t>
            </a:r>
            <a:endParaRPr lang="en-US" sz="1200">
              <a:solidFill>
                <a:schemeClr val="dk2"/>
              </a:solidFill>
              <a:cs typeface="Arial"/>
            </a:endParaRPr>
          </a:p>
        </p:txBody>
      </p:sp>
      <p:sp>
        <p:nvSpPr>
          <p:cNvPr id="297" name="Google Shape;297;p9"/>
          <p:cNvSpPr txBox="1"/>
          <p:nvPr/>
        </p:nvSpPr>
        <p:spPr>
          <a:xfrm>
            <a:off x="519352" y="5711286"/>
            <a:ext cx="22161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2"/>
                </a:solidFill>
              </a:rPr>
              <a:t>earned media outlets</a:t>
            </a:r>
            <a:endParaRPr lang="en-US" sz="1200">
              <a:solidFill>
                <a:schemeClr val="dk2"/>
              </a:solidFill>
              <a:cs typeface="Arial"/>
            </a:endParaRPr>
          </a:p>
        </p:txBody>
      </p:sp>
      <p:sp>
        <p:nvSpPr>
          <p:cNvPr id="298" name="Google Shape;298;p9"/>
          <p:cNvSpPr txBox="1"/>
          <p:nvPr/>
        </p:nvSpPr>
        <p:spPr>
          <a:xfrm>
            <a:off x="519364" y="4854523"/>
            <a:ext cx="22161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2"/>
                </a:solidFill>
              </a:rPr>
              <a:t>community engagement</a:t>
            </a:r>
            <a:endParaRPr lang="en-US" sz="1200">
              <a:solidFill>
                <a:schemeClr val="dk2"/>
              </a:solidFill>
              <a:cs typeface="Arial"/>
            </a:endParaRPr>
          </a:p>
        </p:txBody>
      </p:sp>
      <p:sp>
        <p:nvSpPr>
          <p:cNvPr id="299" name="Google Shape;299;p9"/>
          <p:cNvSpPr txBox="1"/>
          <p:nvPr/>
        </p:nvSpPr>
        <p:spPr>
          <a:xfrm>
            <a:off x="519364" y="6139461"/>
            <a:ext cx="22161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2"/>
                </a:solidFill>
              </a:rPr>
              <a:t>paid media</a:t>
            </a:r>
            <a:endParaRPr lang="en-US" sz="1200">
              <a:solidFill>
                <a:schemeClr val="dk2"/>
              </a:solidFill>
              <a:cs typeface="Arial"/>
            </a:endParaRPr>
          </a:p>
        </p:txBody>
      </p:sp>
      <p:pic>
        <p:nvPicPr>
          <p:cNvPr id="300" name="Google Shape;300;p9"/>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2887864" y="1447800"/>
            <a:ext cx="9151734" cy="5136546"/>
          </a:xfrm>
          <a:prstGeom prst="rect">
            <a:avLst/>
          </a:prstGeom>
          <a:noFill/>
          <a:ln>
            <a:noFill/>
          </a:ln>
        </p:spPr>
      </p:pic>
    </p:spTree>
    <p:extLst>
      <p:ext uri="{BB962C8B-B14F-4D97-AF65-F5344CB8AC3E}">
        <p14:creationId xmlns:p14="http://schemas.microsoft.com/office/powerpoint/2010/main" val="2920219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6" name="Google Shape;306;g3f8d721aa8a_0_670"/>
          <p:cNvSpPr txBox="1">
            <a:spLocks noGrp="1"/>
          </p:cNvSpPr>
          <p:nvPr>
            <p:ph type="title"/>
          </p:nvPr>
        </p:nvSpPr>
        <p:spPr>
          <a:xfrm>
            <a:off x="0" y="0"/>
            <a:ext cx="10126200"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br>
              <a:rPr lang="en-US" b="1" i="0"/>
            </a:br>
            <a:r>
              <a:rPr lang="en-US" b="1" i="0"/>
              <a:t>	</a:t>
            </a:r>
            <a:r>
              <a:rPr lang="en-US" sz="4000" i="0"/>
              <a:t>Campaign Results </a:t>
            </a:r>
            <a:endParaRPr b="1" i="0"/>
          </a:p>
        </p:txBody>
      </p:sp>
      <p:graphicFrame>
        <p:nvGraphicFramePr>
          <p:cNvPr id="307" name="Google Shape;307;g3f8d721aa8a_0_670"/>
          <p:cNvGraphicFramePr/>
          <p:nvPr>
            <p:extLst>
              <p:ext uri="{D42A27DB-BD31-4B8C-83A1-F6EECF244321}">
                <p14:modId xmlns:p14="http://schemas.microsoft.com/office/powerpoint/2010/main" val="1216235759"/>
              </p:ext>
            </p:extLst>
          </p:nvPr>
        </p:nvGraphicFramePr>
        <p:xfrm>
          <a:off x="171175" y="1797300"/>
          <a:ext cx="11443050" cy="4376575"/>
        </p:xfrm>
        <a:graphic>
          <a:graphicData uri="http://schemas.openxmlformats.org/drawingml/2006/table">
            <a:tbl>
              <a:tblPr>
                <a:noFill/>
              </a:tblPr>
              <a:tblGrid>
                <a:gridCol w="2769575">
                  <a:extLst>
                    <a:ext uri="{9D8B030D-6E8A-4147-A177-3AD203B41FA5}">
                      <a16:colId xmlns:a16="http://schemas.microsoft.com/office/drawing/2014/main" val="20000"/>
                    </a:ext>
                  </a:extLst>
                </a:gridCol>
                <a:gridCol w="2769575">
                  <a:extLst>
                    <a:ext uri="{9D8B030D-6E8A-4147-A177-3AD203B41FA5}">
                      <a16:colId xmlns:a16="http://schemas.microsoft.com/office/drawing/2014/main" val="20001"/>
                    </a:ext>
                  </a:extLst>
                </a:gridCol>
                <a:gridCol w="1979375">
                  <a:extLst>
                    <a:ext uri="{9D8B030D-6E8A-4147-A177-3AD203B41FA5}">
                      <a16:colId xmlns:a16="http://schemas.microsoft.com/office/drawing/2014/main" val="20002"/>
                    </a:ext>
                  </a:extLst>
                </a:gridCol>
                <a:gridCol w="3924525">
                  <a:extLst>
                    <a:ext uri="{9D8B030D-6E8A-4147-A177-3AD203B41FA5}">
                      <a16:colId xmlns:a16="http://schemas.microsoft.com/office/drawing/2014/main" val="20003"/>
                    </a:ext>
                  </a:extLst>
                </a:gridCol>
              </a:tblGrid>
              <a:tr h="901975">
                <a:tc>
                  <a:txBody>
                    <a:bodyPr/>
                    <a:lstStyle/>
                    <a:p>
                      <a:pPr marL="0" lvl="0" indent="0" algn="r" rtl="0">
                        <a:spcBef>
                          <a:spcPts val="0"/>
                        </a:spcBef>
                        <a:spcAft>
                          <a:spcPts val="0"/>
                        </a:spcAft>
                        <a:buNone/>
                      </a:pPr>
                      <a:r>
                        <a:rPr lang="en-US" sz="4500" b="1">
                          <a:solidFill>
                            <a:srgbClr val="00168F"/>
                          </a:solidFill>
                        </a:rPr>
                        <a:t>3.2 M</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digital billboard impressions</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US" sz="4500" b="1">
                          <a:solidFill>
                            <a:srgbClr val="00168F"/>
                          </a:solidFill>
                        </a:rPr>
                        <a:t>9.1K </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materials distributed statewide</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867375">
                <a:tc>
                  <a:txBody>
                    <a:bodyPr/>
                    <a:lstStyle/>
                    <a:p>
                      <a:pPr marL="0" lvl="0" indent="0" algn="r" rtl="0">
                        <a:spcBef>
                          <a:spcPts val="0"/>
                        </a:spcBef>
                        <a:spcAft>
                          <a:spcPts val="0"/>
                        </a:spcAft>
                        <a:buNone/>
                      </a:pPr>
                      <a:r>
                        <a:rPr lang="en-US" sz="4500" b="1">
                          <a:solidFill>
                            <a:srgbClr val="00168F"/>
                          </a:solidFill>
                        </a:rPr>
                        <a:t>3.7 M</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Google display impressions</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US" sz="4500" b="1">
                          <a:solidFill>
                            <a:srgbClr val="00168F"/>
                          </a:solidFill>
                        </a:rPr>
                        <a:t>178 </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community organizations contacted and sent campaign digital toolkit </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867375">
                <a:tc>
                  <a:txBody>
                    <a:bodyPr/>
                    <a:lstStyle/>
                    <a:p>
                      <a:pPr marL="0" lvl="0" indent="0" algn="r" rtl="0">
                        <a:spcBef>
                          <a:spcPts val="0"/>
                        </a:spcBef>
                        <a:spcAft>
                          <a:spcPts val="0"/>
                        </a:spcAft>
                        <a:buNone/>
                      </a:pPr>
                      <a:r>
                        <a:rPr lang="en-US" sz="4500" b="1">
                          <a:solidFill>
                            <a:srgbClr val="00168F"/>
                          </a:solidFill>
                        </a:rPr>
                        <a:t>1.4 M</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Spotify impressions</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US" sz="4500" b="1">
                          <a:solidFill>
                            <a:srgbClr val="00168F"/>
                          </a:solidFill>
                        </a:rPr>
                        <a:t>22 </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formal partners each received up to </a:t>
                      </a:r>
                      <a:r>
                        <a:rPr lang="en-US" b="1">
                          <a:solidFill>
                            <a:srgbClr val="01168A"/>
                          </a:solidFill>
                        </a:rPr>
                        <a:t>500 pieces</a:t>
                      </a:r>
                      <a:r>
                        <a:rPr lang="en-US">
                          <a:solidFill>
                            <a:schemeClr val="dk2"/>
                          </a:solidFill>
                        </a:rPr>
                        <a:t> of print material to distribute with their audiences </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867375">
                <a:tc>
                  <a:txBody>
                    <a:bodyPr/>
                    <a:lstStyle/>
                    <a:p>
                      <a:pPr marL="0" lvl="0" indent="0" algn="r" rtl="0">
                        <a:spcBef>
                          <a:spcPts val="0"/>
                        </a:spcBef>
                        <a:spcAft>
                          <a:spcPts val="0"/>
                        </a:spcAft>
                        <a:buNone/>
                      </a:pPr>
                      <a:r>
                        <a:rPr lang="en-US" sz="4500" b="1">
                          <a:solidFill>
                            <a:srgbClr val="00168F"/>
                          </a:solidFill>
                        </a:rPr>
                        <a:t>670 K</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YouTube impressions</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None/>
                      </a:pPr>
                      <a:r>
                        <a:rPr lang="en-US" sz="4500" b="1">
                          <a:solidFill>
                            <a:srgbClr val="00168F"/>
                          </a:solidFill>
                        </a:rPr>
                        <a:t>13 </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solidFill>
                            <a:schemeClr val="dk2"/>
                          </a:solidFill>
                        </a:rPr>
                        <a:t>community events completed across all regions</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867375">
                <a:tc>
                  <a:txBody>
                    <a:bodyPr/>
                    <a:lstStyle/>
                    <a:p>
                      <a:pPr marL="0" lvl="0" indent="0" algn="r" rtl="0">
                        <a:spcBef>
                          <a:spcPts val="0"/>
                        </a:spcBef>
                        <a:spcAft>
                          <a:spcPts val="0"/>
                        </a:spcAft>
                        <a:buNone/>
                      </a:pPr>
                      <a:r>
                        <a:rPr lang="en-US" sz="4500" b="1">
                          <a:solidFill>
                            <a:srgbClr val="00168F"/>
                          </a:solidFill>
                        </a:rPr>
                        <a:t>107 K</a:t>
                      </a:r>
                      <a:endParaRPr sz="4500" b="1">
                        <a:solidFill>
                          <a:srgbClr val="00168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US">
                          <a:solidFill>
                            <a:schemeClr val="dk2"/>
                          </a:solidFill>
                        </a:rPr>
                        <a:t>video streaming impressions on Entravision, including FIFA</a:t>
                      </a:r>
                      <a:endParaRPr>
                        <a:solidFill>
                          <a:schemeClr val="dk2"/>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r" rtl="0">
                        <a:spcBef>
                          <a:spcPts val="0"/>
                        </a:spcBef>
                        <a:spcAft>
                          <a:spcPts val="0"/>
                        </a:spcAft>
                        <a:buClr>
                          <a:schemeClr val="dk1"/>
                        </a:buClr>
                        <a:buSzPts val="1100"/>
                        <a:buFont typeface="Arial"/>
                        <a:buNone/>
                      </a:pPr>
                      <a:r>
                        <a:rPr lang="en-US" sz="4500" b="1">
                          <a:solidFill>
                            <a:srgbClr val="00168F"/>
                          </a:solidFill>
                        </a:rPr>
                        <a:t>11 </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l" rtl="0">
                        <a:spcBef>
                          <a:spcPts val="0"/>
                        </a:spcBef>
                        <a:spcAft>
                          <a:spcPts val="0"/>
                        </a:spcAft>
                        <a:buNone/>
                      </a:pPr>
                      <a:r>
                        <a:rPr lang="en-US"/>
                        <a:t>press hits, including interviews</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08" name="Google Shape;308;g3f8d721aa8a_0_670"/>
          <p:cNvSpPr txBox="1"/>
          <p:nvPr/>
        </p:nvSpPr>
        <p:spPr>
          <a:xfrm>
            <a:off x="2940750" y="6199700"/>
            <a:ext cx="3000000" cy="33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i="1">
                <a:solidFill>
                  <a:schemeClr val="dk2"/>
                </a:solidFill>
              </a:rPr>
              <a:t>and more across ethnic media</a:t>
            </a:r>
            <a:endParaRPr sz="1200" i="1"/>
          </a:p>
        </p:txBody>
      </p:sp>
      <p:sp>
        <p:nvSpPr>
          <p:cNvPr id="309" name="Google Shape;309;g3f8d721aa8a_0_670"/>
          <p:cNvSpPr txBox="1"/>
          <p:nvPr/>
        </p:nvSpPr>
        <p:spPr>
          <a:xfrm>
            <a:off x="7548589" y="6185380"/>
            <a:ext cx="4640477"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i="1">
                <a:solidFill>
                  <a:schemeClr val="dk2"/>
                </a:solidFill>
              </a:rPr>
              <a:t>Note: this report reflects available data to date. It does not include all final campaign results, which will be updated once available. </a:t>
            </a:r>
            <a:endParaRPr sz="1200">
              <a:solidFill>
                <a:schemeClr val="dk2"/>
              </a:solidFill>
            </a:endParaRPr>
          </a:p>
        </p:txBody>
      </p:sp>
    </p:spTree>
    <p:extLst>
      <p:ext uri="{BB962C8B-B14F-4D97-AF65-F5344CB8AC3E}">
        <p14:creationId xmlns:p14="http://schemas.microsoft.com/office/powerpoint/2010/main" val="2605275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Shape 312"/>
        <p:cNvGrpSpPr/>
        <p:nvPr/>
      </p:nvGrpSpPr>
      <p:grpSpPr>
        <a:xfrm>
          <a:off x="0" y="0"/>
          <a:ext cx="0" cy="0"/>
          <a:chOff x="0" y="0"/>
          <a:chExt cx="0" cy="0"/>
        </a:xfrm>
      </p:grpSpPr>
      <p:sp>
        <p:nvSpPr>
          <p:cNvPr id="314" name="Google Shape;314;g3f8d721aa8a_0_510"/>
          <p:cNvSpPr txBox="1">
            <a:spLocks noGrp="1"/>
          </p:cNvSpPr>
          <p:nvPr>
            <p:ph type="title"/>
          </p:nvPr>
        </p:nvSpPr>
        <p:spPr>
          <a:xfrm>
            <a:off x="1285754" y="1701090"/>
            <a:ext cx="9620400" cy="32010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SzPts val="3600"/>
              <a:buFont typeface="Arial"/>
              <a:buNone/>
            </a:pPr>
            <a:r>
              <a:rPr lang="en-US" sz="3600" b="1">
                <a:solidFill>
                  <a:schemeClr val="lt1"/>
                </a:solidFill>
                <a:latin typeface="Arial"/>
                <a:ea typeface="Arial"/>
                <a:cs typeface="Arial"/>
                <a:sym typeface="Arial"/>
              </a:rPr>
              <a:t>Activity and Results by Channel</a:t>
            </a:r>
            <a:br>
              <a:rPr lang="en-US" sz="3600" b="1">
                <a:solidFill>
                  <a:schemeClr val="lt1"/>
                </a:solidFill>
                <a:latin typeface="Arial"/>
                <a:ea typeface="Arial"/>
                <a:cs typeface="Arial"/>
                <a:sym typeface="Arial"/>
              </a:rPr>
            </a:br>
            <a:br>
              <a:rPr lang="en-US" sz="3600" b="1">
                <a:solidFill>
                  <a:schemeClr val="lt1"/>
                </a:solidFill>
                <a:latin typeface="Arial"/>
                <a:ea typeface="Arial"/>
                <a:cs typeface="Arial"/>
                <a:sym typeface="Arial"/>
              </a:rPr>
            </a:br>
            <a:endParaRPr sz="3600" b="1">
              <a:solidFill>
                <a:schemeClr val="lt1"/>
              </a:solidFill>
              <a:latin typeface="Arial"/>
              <a:ea typeface="Arial"/>
              <a:cs typeface="Arial"/>
              <a:sym typeface="Arial"/>
            </a:endParaRPr>
          </a:p>
        </p:txBody>
      </p:sp>
      <p:cxnSp>
        <p:nvCxnSpPr>
          <p:cNvPr id="315" name="Google Shape;315;g3f8d721aa8a_0_510"/>
          <p:cNvCxnSpPr/>
          <p:nvPr/>
        </p:nvCxnSpPr>
        <p:spPr>
          <a:xfrm>
            <a:off x="1408386" y="4256690"/>
            <a:ext cx="9498000" cy="0"/>
          </a:xfrm>
          <a:prstGeom prst="straightConnector1">
            <a:avLst/>
          </a:prstGeom>
          <a:noFill/>
          <a:ln w="6350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1193659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
          <p:cNvSpPr/>
          <p:nvPr/>
        </p:nvSpPr>
        <p:spPr>
          <a:xfrm>
            <a:off x="-36800" y="1267700"/>
            <a:ext cx="8283000" cy="2861100"/>
          </a:xfrm>
          <a:prstGeom prst="rect">
            <a:avLst/>
          </a:prstGeom>
          <a:solidFill>
            <a:srgbClr val="D8D8D8">
              <a:alpha val="7294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sp>
        <p:nvSpPr>
          <p:cNvPr id="333" name="Google Shape;333;p5"/>
          <p:cNvSpPr txBox="1"/>
          <p:nvPr/>
        </p:nvSpPr>
        <p:spPr>
          <a:xfrm>
            <a:off x="374800" y="1396832"/>
            <a:ext cx="7581000" cy="184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3200" b="1">
                <a:solidFill>
                  <a:srgbClr val="2B2E7A"/>
                </a:solidFill>
              </a:rPr>
              <a:t>4</a:t>
            </a:r>
            <a:r>
              <a:rPr lang="en-US" sz="2400" b="1" i="0" u="none" strike="noStrike" cap="none">
                <a:solidFill>
                  <a:schemeClr val="dk2"/>
                </a:solidFill>
                <a:latin typeface="Arial"/>
                <a:ea typeface="Arial"/>
                <a:cs typeface="Arial"/>
                <a:sym typeface="Arial"/>
              </a:rPr>
              <a:t> </a:t>
            </a:r>
            <a:r>
              <a:rPr lang="en-US" sz="2400" b="0" i="0" u="none" strike="noStrike" cap="none">
                <a:solidFill>
                  <a:schemeClr val="dk2"/>
                </a:solidFill>
                <a:latin typeface="Arial"/>
                <a:ea typeface="Arial"/>
                <a:cs typeface="Arial"/>
                <a:sym typeface="Arial"/>
              </a:rPr>
              <a:t>strategic methods of community </a:t>
            </a:r>
            <a:endParaRPr sz="1000" b="0" i="0" u="none" strike="noStrike" cap="none">
              <a:solidFill>
                <a:schemeClr val="dk2"/>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800"/>
              <a:buFont typeface="Arial"/>
              <a:buNone/>
            </a:pPr>
            <a:r>
              <a:rPr lang="en-US" sz="2400" b="0" i="0" u="none" strike="noStrike" cap="none">
                <a:solidFill>
                  <a:schemeClr val="dk2"/>
                </a:solidFill>
                <a:latin typeface="Arial"/>
                <a:ea typeface="Arial"/>
                <a:cs typeface="Arial"/>
                <a:sym typeface="Arial"/>
              </a:rPr>
              <a:t>engagement, with an estimated </a:t>
            </a:r>
            <a:r>
              <a:rPr lang="en-US" sz="2400">
                <a:solidFill>
                  <a:schemeClr val="dk2"/>
                </a:solidFill>
              </a:rPr>
              <a:t>total of</a:t>
            </a:r>
            <a:r>
              <a:rPr lang="en-US" sz="2400" b="0" i="0" u="none" strike="noStrike" cap="none">
                <a:solidFill>
                  <a:schemeClr val="dk1"/>
                </a:solidFill>
                <a:latin typeface="Arial"/>
                <a:ea typeface="Arial"/>
                <a:cs typeface="Arial"/>
                <a:sym typeface="Arial"/>
              </a:rPr>
              <a:t> </a:t>
            </a:r>
            <a:endParaRPr sz="2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3200" b="1">
                <a:solidFill>
                  <a:srgbClr val="2B2E7A"/>
                </a:solidFill>
              </a:rPr>
              <a:t>9</a:t>
            </a:r>
            <a:r>
              <a:rPr lang="en-US" sz="3200" b="1" i="0" u="none" strike="noStrike" cap="none">
                <a:solidFill>
                  <a:srgbClr val="2B2E7A"/>
                </a:solidFill>
                <a:latin typeface="Arial"/>
                <a:ea typeface="Arial"/>
                <a:cs typeface="Arial"/>
                <a:sym typeface="Arial"/>
              </a:rPr>
              <a:t>,</a:t>
            </a:r>
            <a:r>
              <a:rPr lang="en-US" sz="3200" b="1">
                <a:solidFill>
                  <a:srgbClr val="2B2E7A"/>
                </a:solidFill>
              </a:rPr>
              <a:t>062</a:t>
            </a:r>
            <a:r>
              <a:rPr lang="en-US" sz="2400" b="0" i="0" u="none" strike="noStrike" cap="none">
                <a:solidFill>
                  <a:schemeClr val="dk1"/>
                </a:solidFill>
                <a:latin typeface="Arial"/>
                <a:ea typeface="Arial"/>
                <a:cs typeface="Arial"/>
                <a:sym typeface="Arial"/>
              </a:rPr>
              <a:t> </a:t>
            </a:r>
            <a:r>
              <a:rPr lang="en-US" sz="2400">
                <a:solidFill>
                  <a:schemeClr val="dk2"/>
                </a:solidFill>
              </a:rPr>
              <a:t>materials distributed</a:t>
            </a:r>
            <a:r>
              <a:rPr lang="en-US" sz="2400" b="0" i="0" u="none" strike="noStrike" cap="none">
                <a:solidFill>
                  <a:schemeClr val="dk2"/>
                </a:solidFill>
                <a:latin typeface="Arial"/>
                <a:ea typeface="Arial"/>
                <a:cs typeface="Arial"/>
                <a:sym typeface="Arial"/>
              </a:rPr>
              <a:t> statewide in </a:t>
            </a:r>
            <a:r>
              <a:rPr lang="en-US" sz="3200" b="1">
                <a:solidFill>
                  <a:srgbClr val="2B2E7A"/>
                </a:solidFill>
              </a:rPr>
              <a:t>8</a:t>
            </a:r>
            <a:r>
              <a:rPr lang="en-US" sz="2400" b="0" i="0" u="none" strike="noStrike" cap="none">
                <a:solidFill>
                  <a:schemeClr val="dk2"/>
                </a:solidFill>
                <a:latin typeface="Arial"/>
                <a:ea typeface="Arial"/>
                <a:cs typeface="Arial"/>
                <a:sym typeface="Arial"/>
              </a:rPr>
              <a:t> lan</a:t>
            </a:r>
            <a:r>
              <a:rPr lang="en-US" sz="2400">
                <a:solidFill>
                  <a:schemeClr val="dk2"/>
                </a:solidFill>
              </a:rPr>
              <a:t>guages</a:t>
            </a:r>
            <a:r>
              <a:rPr lang="en-US" sz="2400" b="0" i="0" u="none" strike="noStrike" cap="none">
                <a:solidFill>
                  <a:schemeClr val="dk2"/>
                </a:solidFill>
                <a:latin typeface="Arial"/>
                <a:ea typeface="Arial"/>
                <a:cs typeface="Arial"/>
                <a:sym typeface="Arial"/>
              </a:rPr>
              <a:t> </a:t>
            </a:r>
            <a:endParaRPr sz="12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b="0" i="0" u="none" strike="noStrike" cap="none">
              <a:solidFill>
                <a:schemeClr val="dk1"/>
              </a:solidFill>
              <a:latin typeface="Arial"/>
              <a:ea typeface="Arial"/>
              <a:cs typeface="Arial"/>
              <a:sym typeface="Arial"/>
            </a:endParaRPr>
          </a:p>
        </p:txBody>
      </p:sp>
      <p:sp>
        <p:nvSpPr>
          <p:cNvPr id="334" name="Google Shape;334;p5"/>
          <p:cNvSpPr txBox="1"/>
          <p:nvPr/>
        </p:nvSpPr>
        <p:spPr>
          <a:xfrm>
            <a:off x="1456312" y="4459100"/>
            <a:ext cx="4447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solidFill>
                  <a:srgbClr val="2B2E7A"/>
                </a:solidFill>
              </a:rPr>
              <a:t>170+</a:t>
            </a:r>
            <a:r>
              <a:rPr lang="en-US" sz="2000">
                <a:solidFill>
                  <a:srgbClr val="2B2E7A"/>
                </a:solidFill>
              </a:rPr>
              <a:t> schools, CBOs, and health organizations received digital toolkit</a:t>
            </a:r>
            <a:endParaRPr sz="2000" b="1" i="0" u="none" strike="noStrike" cap="none">
              <a:solidFill>
                <a:schemeClr val="dk1"/>
              </a:solidFill>
              <a:latin typeface="Arial"/>
              <a:ea typeface="Arial"/>
              <a:cs typeface="Arial"/>
              <a:sym typeface="Arial"/>
            </a:endParaRPr>
          </a:p>
        </p:txBody>
      </p:sp>
      <p:sp>
        <p:nvSpPr>
          <p:cNvPr id="335" name="Google Shape;335;p5"/>
          <p:cNvSpPr txBox="1"/>
          <p:nvPr/>
        </p:nvSpPr>
        <p:spPr>
          <a:xfrm>
            <a:off x="1467550" y="5648815"/>
            <a:ext cx="52275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solidFill>
                  <a:srgbClr val="2B2E7A"/>
                </a:solidFill>
              </a:rPr>
              <a:t>22</a:t>
            </a:r>
            <a:r>
              <a:rPr lang="en-US" sz="2000" i="0" u="none" strike="noStrike" cap="none">
                <a:solidFill>
                  <a:srgbClr val="2B2E7A"/>
                </a:solidFill>
              </a:rPr>
              <a:t> confirmed partners</a:t>
            </a:r>
            <a:r>
              <a:rPr lang="en-US" sz="2000">
                <a:solidFill>
                  <a:srgbClr val="2B2E7A"/>
                </a:solidFill>
              </a:rPr>
              <a:t> spread the</a:t>
            </a:r>
            <a:br>
              <a:rPr lang="en-US" sz="2000">
                <a:solidFill>
                  <a:srgbClr val="2B2E7A"/>
                </a:solidFill>
              </a:rPr>
            </a:br>
            <a:r>
              <a:rPr lang="en-US" sz="2000">
                <a:solidFill>
                  <a:srgbClr val="2B2E7A"/>
                </a:solidFill>
              </a:rPr>
              <a:t>message and distributed materials</a:t>
            </a:r>
            <a:endParaRPr sz="2000" b="1" i="0" u="none" strike="noStrike" cap="none">
              <a:solidFill>
                <a:schemeClr val="dk1"/>
              </a:solidFill>
              <a:latin typeface="Arial"/>
              <a:ea typeface="Arial"/>
              <a:cs typeface="Arial"/>
              <a:sym typeface="Arial"/>
            </a:endParaRPr>
          </a:p>
        </p:txBody>
      </p:sp>
      <p:sp>
        <p:nvSpPr>
          <p:cNvPr id="336" name="Google Shape;336;p5"/>
          <p:cNvSpPr txBox="1"/>
          <p:nvPr/>
        </p:nvSpPr>
        <p:spPr>
          <a:xfrm>
            <a:off x="6812075" y="5634225"/>
            <a:ext cx="55185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2B2E7A"/>
                </a:solidFill>
                <a:latin typeface="Arial"/>
                <a:ea typeface="Arial"/>
                <a:cs typeface="Arial"/>
                <a:sym typeface="Arial"/>
              </a:rPr>
              <a:t>1</a:t>
            </a:r>
            <a:r>
              <a:rPr lang="en-US" sz="2000" b="1">
                <a:solidFill>
                  <a:srgbClr val="2B2E7A"/>
                </a:solidFill>
              </a:rPr>
              <a:t>3</a:t>
            </a:r>
            <a:r>
              <a:rPr lang="en-US" sz="2000" b="1" i="0" u="none" strike="noStrike" cap="none">
                <a:solidFill>
                  <a:srgbClr val="2B2E7A"/>
                </a:solidFill>
                <a:latin typeface="Arial"/>
                <a:ea typeface="Arial"/>
                <a:cs typeface="Arial"/>
                <a:sym typeface="Arial"/>
              </a:rPr>
              <a:t> community events </a:t>
            </a:r>
            <a:r>
              <a:rPr lang="en-US" sz="2000">
                <a:solidFill>
                  <a:srgbClr val="2B2E7A"/>
                </a:solidFill>
              </a:rPr>
              <a:t>completed</a:t>
            </a:r>
            <a:r>
              <a:rPr lang="en-US" sz="2000" i="0" u="none" strike="noStrike" cap="none">
                <a:solidFill>
                  <a:srgbClr val="2B2E7A"/>
                </a:solidFill>
              </a:rPr>
              <a:t> with over </a:t>
            </a:r>
            <a:r>
              <a:rPr lang="en-US" sz="2000" b="1">
                <a:solidFill>
                  <a:srgbClr val="2B2E7A"/>
                </a:solidFill>
              </a:rPr>
              <a:t>1.7K </a:t>
            </a:r>
            <a:r>
              <a:rPr lang="en-US" sz="2000" i="0" u="none" strike="noStrike" cap="none">
                <a:solidFill>
                  <a:srgbClr val="2B2E7A"/>
                </a:solidFill>
              </a:rPr>
              <a:t>materials distributed (</a:t>
            </a:r>
            <a:r>
              <a:rPr lang="en-US" sz="2000" i="0" u="sng" strike="noStrike" cap="none">
                <a:solidFill>
                  <a:schemeClr val="hlink"/>
                </a:solidFill>
                <a:hlinkClick r:id="rId3"/>
              </a:rPr>
              <a:t>see reports</a:t>
            </a:r>
            <a:r>
              <a:rPr lang="en-US" sz="2000" i="0" u="none" strike="noStrike" cap="none">
                <a:solidFill>
                  <a:srgbClr val="2B2E7A"/>
                </a:solidFill>
              </a:rPr>
              <a:t>)</a:t>
            </a:r>
            <a:endParaRPr sz="2000" b="1" i="0" u="none" strike="noStrike" cap="none">
              <a:solidFill>
                <a:schemeClr val="dk1"/>
              </a:solidFill>
              <a:latin typeface="Arial"/>
              <a:ea typeface="Arial"/>
              <a:cs typeface="Arial"/>
              <a:sym typeface="Arial"/>
            </a:endParaRPr>
          </a:p>
        </p:txBody>
      </p:sp>
      <p:sp>
        <p:nvSpPr>
          <p:cNvPr id="337" name="Google Shape;337;p5"/>
          <p:cNvSpPr txBox="1"/>
          <p:nvPr/>
        </p:nvSpPr>
        <p:spPr>
          <a:xfrm>
            <a:off x="6783970" y="4327017"/>
            <a:ext cx="5393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solidFill>
                  <a:srgbClr val="2B2E7A"/>
                </a:solidFill>
              </a:rPr>
              <a:t>570+</a:t>
            </a:r>
            <a:r>
              <a:rPr lang="en-US" sz="2000">
                <a:solidFill>
                  <a:srgbClr val="2B2E7A"/>
                </a:solidFill>
              </a:rPr>
              <a:t> i</a:t>
            </a:r>
            <a:r>
              <a:rPr lang="en-US" sz="2000" i="0" u="none" strike="noStrike" cap="none">
                <a:solidFill>
                  <a:srgbClr val="2B2E7A"/>
                </a:solidFill>
              </a:rPr>
              <a:t>n-person</a:t>
            </a:r>
            <a:r>
              <a:rPr lang="en-US" sz="2000">
                <a:solidFill>
                  <a:srgbClr val="2B2E7A"/>
                </a:solidFill>
              </a:rPr>
              <a:t> site visits completed </a:t>
            </a:r>
            <a:r>
              <a:rPr lang="en-US" sz="2000" i="0" u="none" strike="noStrike" cap="none">
                <a:solidFill>
                  <a:srgbClr val="2B2E7A"/>
                </a:solidFill>
              </a:rPr>
              <a:t>in </a:t>
            </a:r>
            <a:r>
              <a:rPr lang="en-US" sz="2000" b="1">
                <a:solidFill>
                  <a:srgbClr val="2B2E7A"/>
                </a:solidFill>
              </a:rPr>
              <a:t>10</a:t>
            </a:r>
            <a:r>
              <a:rPr lang="en-US" sz="2000" i="0" u="none" strike="noStrike" cap="none">
                <a:solidFill>
                  <a:srgbClr val="2B2E7A"/>
                </a:solidFill>
              </a:rPr>
              <a:t> </a:t>
            </a:r>
            <a:r>
              <a:rPr lang="en-US" sz="2000" i="0" strike="noStrike" cap="none">
                <a:solidFill>
                  <a:srgbClr val="2B2E7A"/>
                </a:solidFill>
              </a:rPr>
              <a:t>gateway cities</a:t>
            </a:r>
            <a:r>
              <a:rPr lang="en-US" sz="2000">
                <a:solidFill>
                  <a:srgbClr val="2B2E7A"/>
                </a:solidFill>
              </a:rPr>
              <a:t> to distribute materials at local businesses, CBOs, schools, &amp; health centers</a:t>
            </a:r>
            <a:endParaRPr sz="2000" b="1" i="0" u="none" strike="noStrike" cap="none">
              <a:solidFill>
                <a:schemeClr val="dk1"/>
              </a:solidFill>
              <a:latin typeface="Arial"/>
              <a:ea typeface="Arial"/>
              <a:cs typeface="Arial"/>
              <a:sym typeface="Arial"/>
            </a:endParaRPr>
          </a:p>
        </p:txBody>
      </p:sp>
      <p:pic>
        <p:nvPicPr>
          <p:cNvPr id="338" name="Google Shape;338;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420695" y="5668059"/>
            <a:ext cx="640322" cy="640322"/>
          </a:xfrm>
          <a:prstGeom prst="rect">
            <a:avLst/>
          </a:prstGeom>
          <a:noFill/>
          <a:ln>
            <a:noFill/>
          </a:ln>
        </p:spPr>
      </p:pic>
      <p:pic>
        <p:nvPicPr>
          <p:cNvPr id="339" name="Google Shape;339;p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407006" y="4496507"/>
            <a:ext cx="666508" cy="666508"/>
          </a:xfrm>
          <a:prstGeom prst="rect">
            <a:avLst/>
          </a:prstGeom>
          <a:noFill/>
          <a:ln>
            <a:noFill/>
          </a:ln>
        </p:spPr>
      </p:pic>
      <p:pic>
        <p:nvPicPr>
          <p:cNvPr id="340" name="Google Shape;340;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0201" y="5668059"/>
            <a:ext cx="640322" cy="640322"/>
          </a:xfrm>
          <a:prstGeom prst="rect">
            <a:avLst/>
          </a:prstGeom>
          <a:noFill/>
          <a:ln>
            <a:noFill/>
          </a:ln>
        </p:spPr>
      </p:pic>
      <p:pic>
        <p:nvPicPr>
          <p:cNvPr id="341" name="Google Shape;341;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0201" y="4523885"/>
            <a:ext cx="640322" cy="640322"/>
          </a:xfrm>
          <a:prstGeom prst="rect">
            <a:avLst/>
          </a:prstGeom>
          <a:noFill/>
          <a:ln>
            <a:noFill/>
          </a:ln>
        </p:spPr>
      </p:pic>
      <p:pic>
        <p:nvPicPr>
          <p:cNvPr id="342" name="Google Shape;342;p5"/>
          <p:cNvPicPr preferRelativeResize="0"/>
          <p:nvPr/>
        </p:nvPicPr>
        <p:blipFill rotWithShape="1">
          <a:blip r:embed="rId6">
            <a:alphaModFix/>
          </a:blip>
          <a:srcRect/>
          <a:stretch/>
        </p:blipFill>
        <p:spPr>
          <a:xfrm>
            <a:off x="620788" y="4427732"/>
            <a:ext cx="819150" cy="809625"/>
          </a:xfrm>
          <a:prstGeom prst="rect">
            <a:avLst/>
          </a:prstGeom>
          <a:noFill/>
          <a:ln>
            <a:noFill/>
          </a:ln>
        </p:spPr>
      </p:pic>
      <p:pic>
        <p:nvPicPr>
          <p:cNvPr id="343" name="Google Shape;343;p5"/>
          <p:cNvPicPr preferRelativeResize="0"/>
          <p:nvPr/>
        </p:nvPicPr>
        <p:blipFill rotWithShape="1">
          <a:blip r:embed="rId7">
            <a:alphaModFix/>
          </a:blip>
          <a:srcRect/>
          <a:stretch/>
        </p:blipFill>
        <p:spPr>
          <a:xfrm>
            <a:off x="620788" y="5598007"/>
            <a:ext cx="819150" cy="809625"/>
          </a:xfrm>
          <a:prstGeom prst="rect">
            <a:avLst/>
          </a:prstGeom>
          <a:noFill/>
          <a:ln>
            <a:noFill/>
          </a:ln>
        </p:spPr>
      </p:pic>
      <p:pic>
        <p:nvPicPr>
          <p:cNvPr id="344" name="Google Shape;344;p5"/>
          <p:cNvPicPr preferRelativeResize="0"/>
          <p:nvPr/>
        </p:nvPicPr>
        <p:blipFill rotWithShape="1">
          <a:blip r:embed="rId8">
            <a:alphaModFix/>
          </a:blip>
          <a:srcRect/>
          <a:stretch/>
        </p:blipFill>
        <p:spPr>
          <a:xfrm>
            <a:off x="5938932" y="5626944"/>
            <a:ext cx="809625" cy="809625"/>
          </a:xfrm>
          <a:prstGeom prst="rect">
            <a:avLst/>
          </a:prstGeom>
          <a:noFill/>
          <a:ln>
            <a:noFill/>
          </a:ln>
        </p:spPr>
      </p:pic>
      <p:pic>
        <p:nvPicPr>
          <p:cNvPr id="345" name="Google Shape;345;p5"/>
          <p:cNvPicPr preferRelativeResize="0"/>
          <p:nvPr/>
        </p:nvPicPr>
        <p:blipFill rotWithShape="1">
          <a:blip r:embed="rId9">
            <a:alphaModFix/>
          </a:blip>
          <a:srcRect/>
          <a:stretch/>
        </p:blipFill>
        <p:spPr>
          <a:xfrm>
            <a:off x="5919882" y="4427732"/>
            <a:ext cx="847725" cy="847725"/>
          </a:xfrm>
          <a:prstGeom prst="rect">
            <a:avLst/>
          </a:prstGeom>
          <a:noFill/>
          <a:ln>
            <a:noFill/>
          </a:ln>
        </p:spPr>
      </p:pic>
      <p:sp>
        <p:nvSpPr>
          <p:cNvPr id="346" name="Google Shape;346;p5"/>
          <p:cNvSpPr/>
          <p:nvPr/>
        </p:nvSpPr>
        <p:spPr>
          <a:xfrm>
            <a:off x="8246300" y="1295400"/>
            <a:ext cx="3982500" cy="2833200"/>
          </a:xfrm>
          <a:prstGeom prst="rect">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CE image placeholder</a:t>
            </a:r>
            <a:endParaRPr/>
          </a:p>
          <a:p>
            <a:pPr marL="0" lvl="0" indent="0" algn="l" rtl="0">
              <a:spcBef>
                <a:spcPts val="0"/>
              </a:spcBef>
              <a:spcAft>
                <a:spcPts val="0"/>
              </a:spcAft>
              <a:buNone/>
            </a:pPr>
            <a:endParaRPr/>
          </a:p>
        </p:txBody>
      </p:sp>
      <p:sp>
        <p:nvSpPr>
          <p:cNvPr id="348" name="Google Shape;348;p5"/>
          <p:cNvSpPr txBox="1">
            <a:spLocks noGrp="1"/>
          </p:cNvSpPr>
          <p:nvPr>
            <p:ph type="title"/>
          </p:nvPr>
        </p:nvSpPr>
        <p:spPr>
          <a:xfrm>
            <a:off x="0" y="0"/>
            <a:ext cx="10126200"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br>
              <a:rPr lang="en-US" b="1" i="0"/>
            </a:br>
            <a:r>
              <a:rPr lang="en-US" b="1" i="0"/>
              <a:t>	</a:t>
            </a:r>
            <a:r>
              <a:rPr lang="en-US" sz="4000" i="0"/>
              <a:t>Community Engagement Overview</a:t>
            </a:r>
            <a:endParaRPr b="1" i="0"/>
          </a:p>
        </p:txBody>
      </p:sp>
      <p:pic>
        <p:nvPicPr>
          <p:cNvPr id="349" name="Google Shape;349;p5" title="Quincy Moon Festival_10.jpeg"/>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8246300" y="2962275"/>
            <a:ext cx="2228101" cy="1166525"/>
          </a:xfrm>
          <a:prstGeom prst="rect">
            <a:avLst/>
          </a:prstGeom>
          <a:solidFill>
            <a:srgbClr val="F3F3F3"/>
          </a:solidFill>
          <a:ln w="9525" cap="flat" cmpd="sng">
            <a:solidFill>
              <a:srgbClr val="D9D9D9"/>
            </a:solidFill>
            <a:prstDash val="solid"/>
            <a:round/>
            <a:headEnd type="none" w="sm" len="sm"/>
            <a:tailEnd type="none" w="sm" len="sm"/>
          </a:ln>
        </p:spPr>
      </p:pic>
      <p:pic>
        <p:nvPicPr>
          <p:cNvPr id="350" name="Google Shape;350;p5" title="Quincy Business Walk_22.jpeg"/>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9336550" y="1328950"/>
            <a:ext cx="1158924" cy="1599775"/>
          </a:xfrm>
          <a:prstGeom prst="rect">
            <a:avLst/>
          </a:prstGeom>
          <a:noFill/>
          <a:ln>
            <a:noFill/>
          </a:ln>
        </p:spPr>
      </p:pic>
      <p:pic>
        <p:nvPicPr>
          <p:cNvPr id="351" name="Google Shape;351;p5" title="Quincy Business Walk_4.jpeg"/>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0511000" y="2596400"/>
            <a:ext cx="1010048" cy="908751"/>
          </a:xfrm>
          <a:prstGeom prst="rect">
            <a:avLst/>
          </a:prstGeom>
          <a:solidFill>
            <a:srgbClr val="F3F3F3"/>
          </a:solidFill>
          <a:ln w="9525" cap="flat" cmpd="sng">
            <a:solidFill>
              <a:srgbClr val="D9D9D9"/>
            </a:solidFill>
            <a:prstDash val="solid"/>
            <a:round/>
            <a:headEnd type="none" w="sm" len="sm"/>
            <a:tailEnd type="none" w="sm" len="sm"/>
          </a:ln>
        </p:spPr>
      </p:pic>
      <p:pic>
        <p:nvPicPr>
          <p:cNvPr id="352" name="Google Shape;352;p5" title="Quincy Business Walk_21.jpeg"/>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rot="-5400000">
            <a:off x="10741937" y="1098014"/>
            <a:ext cx="1249624" cy="1711498"/>
          </a:xfrm>
          <a:prstGeom prst="rect">
            <a:avLst/>
          </a:prstGeom>
          <a:solidFill>
            <a:srgbClr val="F3F3F3"/>
          </a:solidFill>
          <a:ln w="9525" cap="flat" cmpd="sng">
            <a:solidFill>
              <a:srgbClr val="D9D9D9"/>
            </a:solidFill>
            <a:prstDash val="solid"/>
            <a:round/>
            <a:headEnd type="none" w="sm" len="sm"/>
            <a:tailEnd type="none" w="sm" len="sm"/>
          </a:ln>
        </p:spPr>
      </p:pic>
      <p:pic>
        <p:nvPicPr>
          <p:cNvPr id="353" name="Google Shape;353;p5" title="Worcester Business Walk_10.jpeg"/>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11536575" y="2596400"/>
            <a:ext cx="702900" cy="1522176"/>
          </a:xfrm>
          <a:prstGeom prst="rect">
            <a:avLst/>
          </a:prstGeom>
          <a:solidFill>
            <a:srgbClr val="F3F3F3"/>
          </a:solidFill>
          <a:ln w="9525" cap="flat" cmpd="sng">
            <a:solidFill>
              <a:srgbClr val="D9D9D9"/>
            </a:solidFill>
            <a:prstDash val="solid"/>
            <a:round/>
            <a:headEnd type="none" w="sm" len="sm"/>
            <a:tailEnd type="none" w="sm" len="sm"/>
          </a:ln>
        </p:spPr>
      </p:pic>
      <p:pic>
        <p:nvPicPr>
          <p:cNvPr id="354" name="Google Shape;354;p5" title="Worcester Business Walk_6.jpeg"/>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0492700" y="3522975"/>
            <a:ext cx="1025574" cy="595600"/>
          </a:xfrm>
          <a:prstGeom prst="rect">
            <a:avLst/>
          </a:prstGeom>
          <a:noFill/>
          <a:ln>
            <a:noFill/>
          </a:ln>
        </p:spPr>
      </p:pic>
      <p:pic>
        <p:nvPicPr>
          <p:cNvPr id="355" name="Google Shape;355;p5" title="Quincy Business Walk_1.jpeg"/>
          <p:cNvPicPr preferRelativeResize="0"/>
          <p:nvPr/>
        </p:nvPicPr>
        <p:blipFill>
          <a:blip r:embed="rId16" cstate="screen">
            <a:alphaModFix/>
            <a:extLst>
              <a:ext uri="{28A0092B-C50C-407E-A947-70E740481C1C}">
                <a14:useLocalDpi xmlns:a14="http://schemas.microsoft.com/office/drawing/2010/main"/>
              </a:ext>
            </a:extLst>
          </a:blip>
          <a:stretch>
            <a:fillRect/>
          </a:stretch>
        </p:blipFill>
        <p:spPr>
          <a:xfrm>
            <a:off x="8230775" y="1312175"/>
            <a:ext cx="1090251" cy="1633324"/>
          </a:xfrm>
          <a:prstGeom prst="rect">
            <a:avLst/>
          </a:prstGeom>
          <a:noFill/>
          <a:ln>
            <a:noFill/>
          </a:ln>
        </p:spPr>
      </p:pic>
      <p:sp>
        <p:nvSpPr>
          <p:cNvPr id="356" name="Google Shape;356;p5"/>
          <p:cNvSpPr txBox="1"/>
          <p:nvPr/>
        </p:nvSpPr>
        <p:spPr>
          <a:xfrm>
            <a:off x="374800" y="3157771"/>
            <a:ext cx="7581000" cy="80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0" i="0" u="none" strike="noStrike" cap="none">
                <a:solidFill>
                  <a:schemeClr val="dk2"/>
                </a:solidFill>
                <a:latin typeface="Arial"/>
                <a:ea typeface="Arial"/>
                <a:cs typeface="Arial"/>
                <a:sym typeface="Arial"/>
              </a:rPr>
              <a:t>Languages include: </a:t>
            </a:r>
            <a:endParaRPr b="0" i="0" u="none" strike="noStrike" cap="none">
              <a:solidFill>
                <a:schemeClr val="dk2"/>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400"/>
              <a:buFont typeface="Arial"/>
              <a:buNone/>
            </a:pPr>
            <a:r>
              <a:rPr lang="en-US" sz="1200" b="0" i="0" u="none" strike="noStrike" cap="none">
                <a:solidFill>
                  <a:schemeClr val="dk2"/>
                </a:solidFill>
                <a:latin typeface="Arial"/>
                <a:ea typeface="Arial"/>
                <a:cs typeface="Arial"/>
                <a:sym typeface="Arial"/>
              </a:rPr>
              <a:t>English, Spanish, Brazilian Portuguese, Arabic, Haitian Creole, Simplified Chinese, Vietnamese, Hindi</a:t>
            </a:r>
            <a:endParaRPr sz="1200">
              <a:solidFill>
                <a:schemeClr val="dk2"/>
              </a:solidFill>
            </a:endParaRPr>
          </a:p>
          <a:p>
            <a:pPr marL="0" marR="0" lvl="0" indent="0" algn="l" rtl="0">
              <a:lnSpc>
                <a:spcPct val="100000"/>
              </a:lnSpc>
              <a:spcBef>
                <a:spcPts val="0"/>
              </a:spcBef>
              <a:spcAft>
                <a:spcPts val="0"/>
              </a:spcAft>
              <a:buClr>
                <a:srgbClr val="000000"/>
              </a:buClr>
              <a:buSzPts val="1400"/>
              <a:buFont typeface="Arial"/>
              <a:buNone/>
            </a:pPr>
            <a:endParaRPr sz="1200">
              <a:solidFill>
                <a:schemeClr val="dk2"/>
              </a:solidFill>
            </a:endParaRPr>
          </a:p>
        </p:txBody>
      </p:sp>
    </p:spTree>
    <p:extLst>
      <p:ext uri="{BB962C8B-B14F-4D97-AF65-F5344CB8AC3E}">
        <p14:creationId xmlns:p14="http://schemas.microsoft.com/office/powerpoint/2010/main" val="2695103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19"/>
          <p:cNvSpPr/>
          <p:nvPr/>
        </p:nvSpPr>
        <p:spPr>
          <a:xfrm>
            <a:off x="-31850" y="4132275"/>
            <a:ext cx="4353900" cy="2725800"/>
          </a:xfrm>
          <a:prstGeom prst="rect">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9"/>
          <p:cNvSpPr/>
          <p:nvPr/>
        </p:nvSpPr>
        <p:spPr>
          <a:xfrm>
            <a:off x="-31850" y="1281650"/>
            <a:ext cx="8064900" cy="2850600"/>
          </a:xfrm>
          <a:prstGeom prst="rect">
            <a:avLst/>
          </a:prstGeom>
          <a:solidFill>
            <a:srgbClr val="D8D8D8">
              <a:alpha val="72941"/>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sp>
        <p:nvSpPr>
          <p:cNvPr id="363" name="Google Shape;363;p19"/>
          <p:cNvSpPr txBox="1"/>
          <p:nvPr/>
        </p:nvSpPr>
        <p:spPr>
          <a:xfrm>
            <a:off x="5633199" y="4556595"/>
            <a:ext cx="61872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200" i="1">
                <a:solidFill>
                  <a:srgbClr val="2B2E7A"/>
                </a:solidFill>
              </a:rPr>
              <a:t>Wow! Yes! Thank you for being here.</a:t>
            </a:r>
            <a:br>
              <a:rPr lang="en-US" sz="2200" b="1" i="1">
                <a:solidFill>
                  <a:srgbClr val="2B2E7A"/>
                </a:solidFill>
              </a:rPr>
            </a:br>
            <a:r>
              <a:rPr lang="en-US" sz="2200" b="1" i="1">
                <a:solidFill>
                  <a:srgbClr val="2B2E7A"/>
                </a:solidFill>
              </a:rPr>
              <a:t>The work you all are doing is so important.</a:t>
            </a:r>
            <a:endParaRPr sz="2200" b="1" i="1" u="none" strike="noStrike" cap="none">
              <a:solidFill>
                <a:srgbClr val="000000"/>
              </a:solidFill>
            </a:endParaRPr>
          </a:p>
        </p:txBody>
      </p:sp>
      <p:sp>
        <p:nvSpPr>
          <p:cNvPr id="364" name="Google Shape;364;p19"/>
          <p:cNvSpPr txBox="1"/>
          <p:nvPr/>
        </p:nvSpPr>
        <p:spPr>
          <a:xfrm>
            <a:off x="1307084" y="1639345"/>
            <a:ext cx="4926300" cy="1542900"/>
          </a:xfrm>
          <a:prstGeom prst="rect">
            <a:avLst/>
          </a:prstGeom>
          <a:noFill/>
          <a:ln>
            <a:noFill/>
          </a:ln>
        </p:spPr>
        <p:txBody>
          <a:bodyPr spcFirstLastPara="1" wrap="square" lIns="91425" tIns="45700" rIns="91425" bIns="45700" anchor="t" anchorCtr="0">
            <a:spAutoFit/>
          </a:bodyPr>
          <a:lstStyle/>
          <a:p>
            <a:pPr marL="0" lvl="0" indent="0" algn="l" rtl="0">
              <a:lnSpc>
                <a:spcPct val="116250"/>
              </a:lnSpc>
              <a:spcBef>
                <a:spcPts val="0"/>
              </a:spcBef>
              <a:spcAft>
                <a:spcPts val="800"/>
              </a:spcAft>
              <a:buNone/>
            </a:pPr>
            <a:r>
              <a:rPr lang="en-US" sz="2100" b="1" i="1">
                <a:solidFill>
                  <a:srgbClr val="2B2E7A"/>
                </a:solidFill>
              </a:rPr>
              <a:t>I didn't even think going to school would be an option for me.</a:t>
            </a:r>
            <a:r>
              <a:rPr lang="en-US" sz="2100" i="1">
                <a:solidFill>
                  <a:srgbClr val="2B2E7A"/>
                </a:solidFill>
              </a:rPr>
              <a:t> I’m gonna look into this and see what y’all got going on. Thanks!</a:t>
            </a:r>
            <a:r>
              <a:rPr lang="en-US" i="1">
                <a:solidFill>
                  <a:schemeClr val="dk1"/>
                </a:solidFill>
                <a:latin typeface="Helvetica Neue Light"/>
                <a:ea typeface="Helvetica Neue Light"/>
                <a:cs typeface="Helvetica Neue Light"/>
                <a:sym typeface="Helvetica Neue Light"/>
              </a:rPr>
              <a:t> </a:t>
            </a:r>
            <a:endParaRPr sz="3000" i="1" u="none" strike="noStrike" cap="none">
              <a:solidFill>
                <a:srgbClr val="282B77"/>
              </a:solidFill>
            </a:endParaRPr>
          </a:p>
        </p:txBody>
      </p:sp>
      <p:sp>
        <p:nvSpPr>
          <p:cNvPr id="365" name="Google Shape;365;p19"/>
          <p:cNvSpPr txBox="1"/>
          <p:nvPr/>
        </p:nvSpPr>
        <p:spPr>
          <a:xfrm rot="10800000">
            <a:off x="10648900" y="4132200"/>
            <a:ext cx="1403100" cy="317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0"/>
              <a:buFont typeface="Arial"/>
              <a:buNone/>
            </a:pPr>
            <a:r>
              <a:rPr lang="en-US" sz="20000" b="0" i="0" u="none" strike="noStrike" cap="none">
                <a:solidFill>
                  <a:srgbClr val="BFBFBF"/>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366" name="Google Shape;366;p19"/>
          <p:cNvSpPr txBox="1"/>
          <p:nvPr/>
        </p:nvSpPr>
        <p:spPr>
          <a:xfrm>
            <a:off x="229300" y="1022375"/>
            <a:ext cx="1478100" cy="317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0"/>
              <a:buFont typeface="Arial"/>
              <a:buNone/>
            </a:pPr>
            <a:r>
              <a:rPr lang="en-US" sz="20000" b="0"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367" name="Google Shape;367;p19"/>
          <p:cNvSpPr txBox="1"/>
          <p:nvPr/>
        </p:nvSpPr>
        <p:spPr>
          <a:xfrm>
            <a:off x="4828600" y="5510162"/>
            <a:ext cx="7223400" cy="791400"/>
          </a:xfrm>
          <a:prstGeom prst="rect">
            <a:avLst/>
          </a:prstGeom>
          <a:noFill/>
          <a:ln>
            <a:noFill/>
          </a:ln>
        </p:spPr>
        <p:txBody>
          <a:bodyPr spcFirstLastPara="1" wrap="square" lIns="91425" tIns="45700" rIns="91425" bIns="45700" anchor="t" anchorCtr="0">
            <a:spAutoFit/>
          </a:bodyPr>
          <a:lstStyle/>
          <a:p>
            <a:pPr marL="0" lvl="0" indent="0" algn="l" rtl="0">
              <a:lnSpc>
                <a:spcPct val="116250"/>
              </a:lnSpc>
              <a:spcBef>
                <a:spcPts val="0"/>
              </a:spcBef>
              <a:spcAft>
                <a:spcPts val="800"/>
              </a:spcAft>
              <a:buNone/>
            </a:pPr>
            <a:r>
              <a:rPr lang="en-US" sz="2100" b="1" i="1">
                <a:solidFill>
                  <a:srgbClr val="2B2E7A"/>
                </a:solidFill>
              </a:rPr>
              <a:t>I can’t tell you how great it is to see your stuff in Hindi.</a:t>
            </a:r>
            <a:r>
              <a:rPr lang="en-US" sz="2100" i="1">
                <a:solidFill>
                  <a:srgbClr val="2B2E7A"/>
                </a:solidFill>
              </a:rPr>
              <a:t> You don’t see that often! Really great stuff guys.</a:t>
            </a:r>
            <a:endParaRPr sz="2100" i="1" u="none" strike="noStrike" cap="none">
              <a:solidFill>
                <a:schemeClr val="dk1"/>
              </a:solidFill>
            </a:endParaRPr>
          </a:p>
        </p:txBody>
      </p:sp>
      <p:sp>
        <p:nvSpPr>
          <p:cNvPr id="368" name="Google Shape;368;p19"/>
          <p:cNvSpPr/>
          <p:nvPr/>
        </p:nvSpPr>
        <p:spPr>
          <a:xfrm>
            <a:off x="6843800" y="1295400"/>
            <a:ext cx="5385000" cy="2836800"/>
          </a:xfrm>
          <a:prstGeom prst="rect">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CE image placeholder</a:t>
            </a:r>
            <a:endParaRPr/>
          </a:p>
          <a:p>
            <a:pPr marL="0" lvl="0" indent="0" algn="l" rtl="0">
              <a:spcBef>
                <a:spcPts val="0"/>
              </a:spcBef>
              <a:spcAft>
                <a:spcPts val="0"/>
              </a:spcAft>
              <a:buNone/>
            </a:pPr>
            <a:endParaRPr/>
          </a:p>
        </p:txBody>
      </p:sp>
      <p:pic>
        <p:nvPicPr>
          <p:cNvPr id="369" name="Google Shape;369;p19" title="Revere SUHI Resource Day_2.jpe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843800" y="1281650"/>
            <a:ext cx="5385000" cy="2850599"/>
          </a:xfrm>
          <a:prstGeom prst="rect">
            <a:avLst/>
          </a:prstGeom>
          <a:solidFill>
            <a:srgbClr val="F3F3F3"/>
          </a:solidFill>
          <a:ln w="9525" cap="flat" cmpd="sng">
            <a:solidFill>
              <a:srgbClr val="D9D9D9"/>
            </a:solidFill>
            <a:prstDash val="solid"/>
            <a:round/>
            <a:headEnd type="none" w="sm" len="sm"/>
            <a:tailEnd type="none" w="sm" len="sm"/>
          </a:ln>
        </p:spPr>
      </p:pic>
      <p:pic>
        <p:nvPicPr>
          <p:cNvPr id="370" name="Google Shape;370;p19" title="Worcester India Day Celebration15.jpe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0" y="4132200"/>
            <a:ext cx="4604752" cy="2725801"/>
          </a:xfrm>
          <a:prstGeom prst="rect">
            <a:avLst/>
          </a:prstGeom>
          <a:solidFill>
            <a:srgbClr val="F3F3F3"/>
          </a:solidFill>
          <a:ln w="9525" cap="flat" cmpd="sng">
            <a:solidFill>
              <a:srgbClr val="D9D9D9"/>
            </a:solidFill>
            <a:prstDash val="solid"/>
            <a:round/>
            <a:headEnd type="none" w="sm" len="sm"/>
            <a:tailEnd type="none" w="sm" len="sm"/>
          </a:ln>
        </p:spPr>
      </p:pic>
      <p:sp>
        <p:nvSpPr>
          <p:cNvPr id="371" name="Google Shape;371;p19"/>
          <p:cNvSpPr txBox="1"/>
          <p:nvPr/>
        </p:nvSpPr>
        <p:spPr>
          <a:xfrm rot="10800000">
            <a:off x="3261550" y="1022375"/>
            <a:ext cx="1478100" cy="317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0"/>
              <a:buFont typeface="Arial"/>
              <a:buNone/>
            </a:pPr>
            <a:r>
              <a:rPr lang="en-US" sz="20000" b="0" i="0" u="none" strike="noStrike" cap="none">
                <a:solidFill>
                  <a:schemeClr val="l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372" name="Google Shape;372;p19"/>
          <p:cNvSpPr txBox="1"/>
          <p:nvPr/>
        </p:nvSpPr>
        <p:spPr>
          <a:xfrm>
            <a:off x="4739640" y="3610177"/>
            <a:ext cx="1403100" cy="317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0"/>
              <a:buFont typeface="Arial"/>
              <a:buNone/>
            </a:pPr>
            <a:r>
              <a:rPr lang="en-US" sz="20000" b="0" i="0" u="none" strike="noStrike" cap="none">
                <a:solidFill>
                  <a:srgbClr val="BFBFBF"/>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374" name="Google Shape;374;p19"/>
          <p:cNvSpPr txBox="1">
            <a:spLocks noGrp="1"/>
          </p:cNvSpPr>
          <p:nvPr>
            <p:ph type="title"/>
          </p:nvPr>
        </p:nvSpPr>
        <p:spPr>
          <a:xfrm>
            <a:off x="0" y="0"/>
            <a:ext cx="10126200"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br>
              <a:rPr lang="en-US" b="1" i="0"/>
            </a:br>
            <a:r>
              <a:rPr lang="en-US" b="1" i="0"/>
              <a:t>	</a:t>
            </a:r>
            <a:r>
              <a:rPr lang="en-US" sz="4000" i="0"/>
              <a:t>What the Community is Saying …</a:t>
            </a:r>
            <a:endParaRPr b="1" i="0"/>
          </a:p>
        </p:txBody>
      </p:sp>
    </p:spTree>
    <p:extLst>
      <p:ext uri="{BB962C8B-B14F-4D97-AF65-F5344CB8AC3E}">
        <p14:creationId xmlns:p14="http://schemas.microsoft.com/office/powerpoint/2010/main" val="2575911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
          <p:cNvSpPr/>
          <p:nvPr/>
        </p:nvSpPr>
        <p:spPr>
          <a:xfrm>
            <a:off x="0" y="1295400"/>
            <a:ext cx="4246800" cy="5562600"/>
          </a:xfrm>
          <a:prstGeom prst="rect">
            <a:avLst/>
          </a:prstGeom>
          <a:solidFill>
            <a:srgbClr val="D8D8D8">
              <a:alpha val="7294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a:solidFill>
                <a:schemeClr val="dk1"/>
              </a:solidFill>
            </a:endParaRPr>
          </a:p>
        </p:txBody>
      </p:sp>
      <p:pic>
        <p:nvPicPr>
          <p:cNvPr id="380" name="Google Shape;380;p6" descr="A white rectangular object with black border&#10;&#10;AI-generated content may be incorrect."/>
          <p:cNvPicPr preferRelativeResize="0"/>
          <p:nvPr/>
        </p:nvPicPr>
        <p:blipFill rotWithShape="1">
          <a:blip r:embed="rId3">
            <a:alphaModFix/>
          </a:blip>
          <a:srcRect/>
          <a:stretch/>
        </p:blipFill>
        <p:spPr>
          <a:xfrm rot="10800000">
            <a:off x="37310" y="1602916"/>
            <a:ext cx="4982922" cy="1135045"/>
          </a:xfrm>
          <a:prstGeom prst="rect">
            <a:avLst/>
          </a:prstGeom>
          <a:noFill/>
          <a:ln>
            <a:noFill/>
          </a:ln>
        </p:spPr>
      </p:pic>
      <p:pic>
        <p:nvPicPr>
          <p:cNvPr id="381" name="Google Shape;381;p6" descr="A white rectangular object with black border&#10;&#10;AI-generated content may be incorrect."/>
          <p:cNvPicPr preferRelativeResize="0"/>
          <p:nvPr/>
        </p:nvPicPr>
        <p:blipFill rotWithShape="1">
          <a:blip r:embed="rId3">
            <a:alphaModFix/>
          </a:blip>
          <a:srcRect/>
          <a:stretch/>
        </p:blipFill>
        <p:spPr>
          <a:xfrm rot="10800000">
            <a:off x="37310" y="2524032"/>
            <a:ext cx="4982922" cy="1135045"/>
          </a:xfrm>
          <a:prstGeom prst="rect">
            <a:avLst/>
          </a:prstGeom>
          <a:noFill/>
          <a:ln>
            <a:noFill/>
          </a:ln>
        </p:spPr>
      </p:pic>
      <p:pic>
        <p:nvPicPr>
          <p:cNvPr id="382" name="Google Shape;382;p6" descr="A white rectangular object with black border&#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37298" y="3445148"/>
            <a:ext cx="4980851" cy="1135050"/>
          </a:xfrm>
          <a:prstGeom prst="rect">
            <a:avLst/>
          </a:prstGeom>
          <a:noFill/>
          <a:ln>
            <a:noFill/>
          </a:ln>
        </p:spPr>
      </p:pic>
      <p:pic>
        <p:nvPicPr>
          <p:cNvPr id="383" name="Google Shape;383;p6" descr="A white rectangular object with black border&#10;&#10;AI-generated content may be incorrect."/>
          <p:cNvPicPr preferRelativeResize="0"/>
          <p:nvPr/>
        </p:nvPicPr>
        <p:blipFill rotWithShape="1">
          <a:blip r:embed="rId3">
            <a:alphaModFix/>
          </a:blip>
          <a:srcRect/>
          <a:stretch/>
        </p:blipFill>
        <p:spPr>
          <a:xfrm rot="10800000">
            <a:off x="37311" y="4366265"/>
            <a:ext cx="4982922" cy="1135044"/>
          </a:xfrm>
          <a:prstGeom prst="rect">
            <a:avLst/>
          </a:prstGeom>
          <a:noFill/>
          <a:ln>
            <a:noFill/>
          </a:ln>
        </p:spPr>
      </p:pic>
      <p:sp>
        <p:nvSpPr>
          <p:cNvPr id="385" name="Google Shape;385;p6"/>
          <p:cNvSpPr txBox="1"/>
          <p:nvPr/>
        </p:nvSpPr>
        <p:spPr>
          <a:xfrm>
            <a:off x="248475" y="5570075"/>
            <a:ext cx="3857700" cy="99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0" i="0" u="none" strike="noStrike" cap="none">
                <a:solidFill>
                  <a:schemeClr val="dk2"/>
                </a:solidFill>
                <a:latin typeface="Arial"/>
                <a:ea typeface="Arial"/>
                <a:cs typeface="Arial"/>
                <a:sym typeface="Arial"/>
              </a:rPr>
              <a:t>Languages include: </a:t>
            </a:r>
            <a:endParaRPr b="0" i="0" u="none" strike="noStrike" cap="none">
              <a:solidFill>
                <a:schemeClr val="dk2"/>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400"/>
              <a:buFont typeface="Arial"/>
              <a:buNone/>
            </a:pPr>
            <a:r>
              <a:rPr lang="en-US" sz="1200" b="0" i="0" u="none" strike="noStrike" cap="none">
                <a:solidFill>
                  <a:schemeClr val="dk2"/>
                </a:solidFill>
                <a:latin typeface="Arial"/>
                <a:ea typeface="Arial"/>
                <a:cs typeface="Arial"/>
                <a:sym typeface="Arial"/>
              </a:rPr>
              <a:t>English, Spanish, Brazilian Portuguese, Arabic, Haitian Creole, Simplified Chinese, Vietnamese</a:t>
            </a:r>
            <a:endParaRPr sz="1200">
              <a:solidFill>
                <a:schemeClr val="dk2"/>
              </a:solidFill>
            </a:endParaRPr>
          </a:p>
          <a:p>
            <a:pPr marL="0" marR="0" lvl="0" indent="0" algn="l" rtl="0">
              <a:lnSpc>
                <a:spcPct val="100000"/>
              </a:lnSpc>
              <a:spcBef>
                <a:spcPts val="0"/>
              </a:spcBef>
              <a:spcAft>
                <a:spcPts val="0"/>
              </a:spcAft>
              <a:buClr>
                <a:srgbClr val="000000"/>
              </a:buClr>
              <a:buSzPts val="1400"/>
              <a:buFont typeface="Arial"/>
              <a:buNone/>
            </a:pPr>
            <a:endParaRPr sz="1200">
              <a:solidFill>
                <a:schemeClr val="dk2"/>
              </a:solidFill>
            </a:endParaRPr>
          </a:p>
        </p:txBody>
      </p:sp>
      <p:sp>
        <p:nvSpPr>
          <p:cNvPr id="386" name="Google Shape;386;p6"/>
          <p:cNvSpPr txBox="1"/>
          <p:nvPr/>
        </p:nvSpPr>
        <p:spPr>
          <a:xfrm>
            <a:off x="1050476" y="1788525"/>
            <a:ext cx="17208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a:solidFill>
                  <a:srgbClr val="2B2E7A"/>
                </a:solidFill>
                <a:latin typeface="Arial Black"/>
                <a:ea typeface="Arial Black"/>
                <a:cs typeface="Arial Black"/>
                <a:sym typeface="Arial Black"/>
              </a:rPr>
              <a:t>~50</a:t>
            </a:r>
            <a:endParaRPr sz="1400" b="0" i="0" u="none" strike="noStrike" cap="none">
              <a:solidFill>
                <a:srgbClr val="000000"/>
              </a:solidFill>
              <a:latin typeface="Arial"/>
              <a:ea typeface="Arial"/>
              <a:cs typeface="Arial"/>
              <a:sym typeface="Arial"/>
            </a:endParaRPr>
          </a:p>
        </p:txBody>
      </p:sp>
      <p:sp>
        <p:nvSpPr>
          <p:cNvPr id="387" name="Google Shape;387;p6"/>
          <p:cNvSpPr txBox="1"/>
          <p:nvPr/>
        </p:nvSpPr>
        <p:spPr>
          <a:xfrm>
            <a:off x="2646474" y="1936299"/>
            <a:ext cx="1373700" cy="86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advertising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assets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8" name="Google Shape;388;p6"/>
          <p:cNvSpPr txBox="1"/>
          <p:nvPr/>
        </p:nvSpPr>
        <p:spPr>
          <a:xfrm>
            <a:off x="1050474" y="2958104"/>
            <a:ext cx="903000" cy="338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Across</a:t>
            </a:r>
            <a:endParaRPr sz="1400" b="0" i="0" u="none" strike="noStrike" cap="none">
              <a:solidFill>
                <a:srgbClr val="000000"/>
              </a:solidFill>
              <a:latin typeface="Arial"/>
              <a:ea typeface="Arial"/>
              <a:cs typeface="Arial"/>
              <a:sym typeface="Arial"/>
            </a:endParaRPr>
          </a:p>
        </p:txBody>
      </p:sp>
      <p:sp>
        <p:nvSpPr>
          <p:cNvPr id="389" name="Google Shape;389;p6"/>
          <p:cNvSpPr txBox="1"/>
          <p:nvPr/>
        </p:nvSpPr>
        <p:spPr>
          <a:xfrm>
            <a:off x="1347290" y="2697127"/>
            <a:ext cx="18453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a:solidFill>
                  <a:srgbClr val="2B2E7A"/>
                </a:solidFill>
                <a:latin typeface="Arial Black"/>
                <a:ea typeface="Arial Black"/>
                <a:cs typeface="Arial Black"/>
                <a:sym typeface="Arial Black"/>
              </a:rPr>
              <a:t>11</a:t>
            </a:r>
            <a:endParaRPr sz="1400" b="0" i="0" u="none" strike="noStrike" cap="none">
              <a:solidFill>
                <a:srgbClr val="000000"/>
              </a:solidFill>
              <a:latin typeface="Arial"/>
              <a:ea typeface="Arial"/>
              <a:cs typeface="Arial"/>
              <a:sym typeface="Arial"/>
            </a:endParaRPr>
          </a:p>
        </p:txBody>
      </p:sp>
      <p:sp>
        <p:nvSpPr>
          <p:cNvPr id="390" name="Google Shape;390;p6"/>
          <p:cNvSpPr txBox="1"/>
          <p:nvPr/>
        </p:nvSpPr>
        <p:spPr>
          <a:xfrm>
            <a:off x="2678634" y="2958104"/>
            <a:ext cx="9810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outlets</a:t>
            </a:r>
            <a:endParaRPr sz="1400" b="0" i="0" u="none" strike="noStrike" cap="none">
              <a:solidFill>
                <a:srgbClr val="000000"/>
              </a:solidFill>
              <a:latin typeface="Arial"/>
              <a:ea typeface="Arial"/>
              <a:cs typeface="Arial"/>
              <a:sym typeface="Arial"/>
            </a:endParaRPr>
          </a:p>
        </p:txBody>
      </p:sp>
      <p:sp>
        <p:nvSpPr>
          <p:cNvPr id="391" name="Google Shape;391;p6"/>
          <p:cNvSpPr txBox="1"/>
          <p:nvPr/>
        </p:nvSpPr>
        <p:spPr>
          <a:xfrm>
            <a:off x="1476728" y="4688703"/>
            <a:ext cx="7890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and</a:t>
            </a:r>
            <a:r>
              <a:rPr lang="en-US" sz="1800" b="1" i="0" u="none" strike="noStrike" cap="none">
                <a:solidFill>
                  <a:srgbClr val="2B2E7A"/>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392" name="Google Shape;392;p6"/>
          <p:cNvSpPr txBox="1"/>
          <p:nvPr/>
        </p:nvSpPr>
        <p:spPr>
          <a:xfrm>
            <a:off x="2160223" y="4528221"/>
            <a:ext cx="4977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a:solidFill>
                  <a:srgbClr val="2B2E7A"/>
                </a:solidFill>
                <a:latin typeface="Arial Black"/>
                <a:ea typeface="Arial Black"/>
                <a:cs typeface="Arial Black"/>
                <a:sym typeface="Arial Black"/>
              </a:rPr>
              <a:t>7</a:t>
            </a:r>
            <a:endParaRPr sz="1400" b="0" i="0" u="none" strike="noStrike" cap="none">
              <a:solidFill>
                <a:srgbClr val="000000"/>
              </a:solidFill>
              <a:latin typeface="Arial"/>
              <a:ea typeface="Arial"/>
              <a:cs typeface="Arial"/>
              <a:sym typeface="Arial"/>
            </a:endParaRPr>
          </a:p>
        </p:txBody>
      </p:sp>
      <p:sp>
        <p:nvSpPr>
          <p:cNvPr id="393" name="Google Shape;393;p6"/>
          <p:cNvSpPr txBox="1"/>
          <p:nvPr/>
        </p:nvSpPr>
        <p:spPr>
          <a:xfrm>
            <a:off x="2680634" y="4652684"/>
            <a:ext cx="1324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different </a:t>
            </a:r>
            <a:endParaRPr sz="1600" b="1" i="0" u="none" strike="noStrike" cap="none">
              <a:solidFill>
                <a:srgbClr val="2B2E7A"/>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languages</a:t>
            </a:r>
            <a:endParaRPr sz="1600" b="1" i="0" u="none" strike="noStrike" cap="none">
              <a:solidFill>
                <a:srgbClr val="2B2E7A"/>
              </a:solidFill>
              <a:latin typeface="Arial"/>
              <a:ea typeface="Arial"/>
              <a:cs typeface="Arial"/>
              <a:sym typeface="Arial"/>
            </a:endParaRPr>
          </a:p>
        </p:txBody>
      </p:sp>
      <p:pic>
        <p:nvPicPr>
          <p:cNvPr id="394" name="Google Shape;394;p6" descr="A blue circle with a white eye in it&#10;&#10;AI-generated content may be incorrect."/>
          <p:cNvPicPr preferRelativeResize="0"/>
          <p:nvPr/>
        </p:nvPicPr>
        <p:blipFill rotWithShape="1">
          <a:blip r:embed="rId5">
            <a:alphaModFix/>
          </a:blip>
          <a:srcRect/>
          <a:stretch/>
        </p:blipFill>
        <p:spPr>
          <a:xfrm>
            <a:off x="239055" y="1807344"/>
            <a:ext cx="750659" cy="744842"/>
          </a:xfrm>
          <a:prstGeom prst="rect">
            <a:avLst/>
          </a:prstGeom>
          <a:noFill/>
          <a:ln>
            <a:noFill/>
          </a:ln>
        </p:spPr>
      </p:pic>
      <p:sp>
        <p:nvSpPr>
          <p:cNvPr id="395" name="Google Shape;395;p6"/>
          <p:cNvSpPr txBox="1"/>
          <p:nvPr/>
        </p:nvSpPr>
        <p:spPr>
          <a:xfrm>
            <a:off x="2661388" y="3723195"/>
            <a:ext cx="12903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marketing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channels</a:t>
            </a:r>
            <a:endParaRPr sz="1400" b="0" i="0" u="none" strike="noStrike" cap="none">
              <a:solidFill>
                <a:srgbClr val="000000"/>
              </a:solidFill>
              <a:latin typeface="Arial"/>
              <a:ea typeface="Arial"/>
              <a:cs typeface="Arial"/>
              <a:sym typeface="Arial"/>
            </a:endParaRPr>
          </a:p>
        </p:txBody>
      </p:sp>
      <p:sp>
        <p:nvSpPr>
          <p:cNvPr id="396" name="Google Shape;396;p6"/>
          <p:cNvSpPr txBox="1"/>
          <p:nvPr/>
        </p:nvSpPr>
        <p:spPr>
          <a:xfrm>
            <a:off x="1821832" y="3749085"/>
            <a:ext cx="444000" cy="3387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1" i="0" u="none" strike="noStrike" cap="none">
                <a:solidFill>
                  <a:srgbClr val="2B2E7A"/>
                </a:solidFill>
                <a:latin typeface="Arial"/>
                <a:ea typeface="Arial"/>
                <a:cs typeface="Arial"/>
                <a:sym typeface="Arial"/>
              </a:rPr>
              <a:t>in</a:t>
            </a:r>
            <a:r>
              <a:rPr lang="en-US" sz="1600" b="1"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pic>
        <p:nvPicPr>
          <p:cNvPr id="397" name="Google Shape;397;p6" descr="A blue circle with white circles and people in it&#10;&#10;AI-generated content may be incorrect."/>
          <p:cNvPicPr preferRelativeResize="0"/>
          <p:nvPr/>
        </p:nvPicPr>
        <p:blipFill rotWithShape="1">
          <a:blip r:embed="rId6">
            <a:alphaModFix/>
          </a:blip>
          <a:srcRect/>
          <a:stretch/>
        </p:blipFill>
        <p:spPr>
          <a:xfrm>
            <a:off x="248477" y="2675646"/>
            <a:ext cx="783783" cy="826609"/>
          </a:xfrm>
          <a:prstGeom prst="rect">
            <a:avLst/>
          </a:prstGeom>
          <a:noFill/>
          <a:ln>
            <a:noFill/>
          </a:ln>
        </p:spPr>
      </p:pic>
      <p:pic>
        <p:nvPicPr>
          <p:cNvPr id="398" name="Google Shape;398;p6" descr="A blue circle with white arrows and people in the center&#10;&#10;AI-generated content may be incorrect."/>
          <p:cNvPicPr preferRelativeResize="0"/>
          <p:nvPr/>
        </p:nvPicPr>
        <p:blipFill rotWithShape="1">
          <a:blip r:embed="rId7">
            <a:alphaModFix/>
          </a:blip>
          <a:srcRect/>
          <a:stretch/>
        </p:blipFill>
        <p:spPr>
          <a:xfrm>
            <a:off x="-54190" y="3383204"/>
            <a:ext cx="1372558" cy="1372558"/>
          </a:xfrm>
          <a:prstGeom prst="rect">
            <a:avLst/>
          </a:prstGeom>
          <a:noFill/>
          <a:ln>
            <a:noFill/>
          </a:ln>
        </p:spPr>
      </p:pic>
      <p:pic>
        <p:nvPicPr>
          <p:cNvPr id="399" name="Google Shape;399;p6" descr="A blue circle with a white line on it&#10;&#10;AI-generated content may be incorrect."/>
          <p:cNvPicPr preferRelativeResize="0"/>
          <p:nvPr/>
        </p:nvPicPr>
        <p:blipFill rotWithShape="1">
          <a:blip r:embed="rId8">
            <a:alphaModFix/>
          </a:blip>
          <a:srcRect/>
          <a:stretch/>
        </p:blipFill>
        <p:spPr>
          <a:xfrm>
            <a:off x="-58912" y="4263745"/>
            <a:ext cx="1419046" cy="1419046"/>
          </a:xfrm>
          <a:prstGeom prst="rect">
            <a:avLst/>
          </a:prstGeom>
          <a:noFill/>
          <a:ln>
            <a:noFill/>
          </a:ln>
        </p:spPr>
      </p:pic>
      <p:sp>
        <p:nvSpPr>
          <p:cNvPr id="400" name="Google Shape;400;p6"/>
          <p:cNvSpPr txBox="1"/>
          <p:nvPr/>
        </p:nvSpPr>
        <p:spPr>
          <a:xfrm>
            <a:off x="1541846" y="3612677"/>
            <a:ext cx="18453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1">
                <a:solidFill>
                  <a:srgbClr val="2B2E7A"/>
                </a:solidFill>
                <a:latin typeface="Arial Black"/>
                <a:ea typeface="Arial Black"/>
                <a:cs typeface="Arial Black"/>
                <a:sym typeface="Arial Black"/>
              </a:rPr>
              <a:t>5</a:t>
            </a:r>
            <a:endParaRPr sz="1400" b="0" i="0" u="none" strike="noStrike" cap="none">
              <a:solidFill>
                <a:srgbClr val="000000"/>
              </a:solidFill>
              <a:latin typeface="Arial"/>
              <a:ea typeface="Arial"/>
              <a:cs typeface="Arial"/>
              <a:sym typeface="Arial"/>
            </a:endParaRPr>
          </a:p>
        </p:txBody>
      </p:sp>
      <p:sp>
        <p:nvSpPr>
          <p:cNvPr id="401" name="Google Shape;401;p6"/>
          <p:cNvSpPr txBox="1">
            <a:spLocks noGrp="1"/>
          </p:cNvSpPr>
          <p:nvPr>
            <p:ph type="title"/>
          </p:nvPr>
        </p:nvSpPr>
        <p:spPr>
          <a:xfrm>
            <a:off x="0" y="0"/>
            <a:ext cx="10126200"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br>
              <a:rPr lang="en-US" b="1" i="0"/>
            </a:br>
            <a:r>
              <a:rPr lang="en-US" b="1" i="0"/>
              <a:t>	</a:t>
            </a:r>
            <a:r>
              <a:rPr lang="en-US" sz="4000" i="0"/>
              <a:t>Paid Media Overview</a:t>
            </a:r>
            <a:endParaRPr b="1" i="0"/>
          </a:p>
        </p:txBody>
      </p:sp>
      <p:pic>
        <p:nvPicPr>
          <p:cNvPr id="402" name="Google Shape;402;p6" title="OBHPP_WFC_Sampan_640x200.jpg"/>
          <p:cNvPicPr preferRelativeResize="0"/>
          <p:nvPr/>
        </p:nvPicPr>
        <p:blipFill>
          <a:blip r:embed="rId9">
            <a:alphaModFix/>
          </a:blip>
          <a:stretch>
            <a:fillRect/>
          </a:stretch>
        </p:blipFill>
        <p:spPr>
          <a:xfrm>
            <a:off x="5018150" y="1478200"/>
            <a:ext cx="6096000" cy="1905000"/>
          </a:xfrm>
          <a:prstGeom prst="rect">
            <a:avLst/>
          </a:prstGeom>
          <a:noFill/>
          <a:ln w="9525" cap="flat" cmpd="sng">
            <a:solidFill>
              <a:srgbClr val="F2F2F2"/>
            </a:solidFill>
            <a:prstDash val="solid"/>
            <a:round/>
            <a:headEnd type="none" w="sm" len="sm"/>
            <a:tailEnd type="none" w="sm" len="sm"/>
          </a:ln>
        </p:spPr>
      </p:pic>
      <p:pic>
        <p:nvPicPr>
          <p:cNvPr id="403" name="Google Shape;403;p6" title="Screenshot 2026-09-24 at 12.12.03 PM.png"/>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921000" y="3749075"/>
            <a:ext cx="3193150" cy="2854499"/>
          </a:xfrm>
          <a:prstGeom prst="rect">
            <a:avLst/>
          </a:prstGeom>
          <a:noFill/>
          <a:ln>
            <a:noFill/>
          </a:ln>
        </p:spPr>
      </p:pic>
      <p:pic>
        <p:nvPicPr>
          <p:cNvPr id="404" name="Google Shape;404;p6" title="Spotify_Ad-Large-Rectangle-336x280px---Mockup.png"/>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018152" y="3749075"/>
            <a:ext cx="2710246" cy="2854499"/>
          </a:xfrm>
          <a:prstGeom prst="rect">
            <a:avLst/>
          </a:prstGeom>
          <a:noFill/>
          <a:ln>
            <a:noFill/>
          </a:ln>
        </p:spPr>
      </p:pic>
    </p:spTree>
    <p:extLst>
      <p:ext uri="{BB962C8B-B14F-4D97-AF65-F5344CB8AC3E}">
        <p14:creationId xmlns:p14="http://schemas.microsoft.com/office/powerpoint/2010/main" val="474751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3f8d721aa8a_0_446"/>
          <p:cNvSpPr/>
          <p:nvPr/>
        </p:nvSpPr>
        <p:spPr>
          <a:xfrm>
            <a:off x="9550" y="1285850"/>
            <a:ext cx="12228900" cy="3653100"/>
          </a:xfrm>
          <a:prstGeom prst="rect">
            <a:avLst/>
          </a:prstGeom>
          <a:solidFill>
            <a:srgbClr val="D8D8D8">
              <a:alpha val="7294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p:txBody>
      </p:sp>
      <p:grpSp>
        <p:nvGrpSpPr>
          <p:cNvPr id="410" name="Google Shape;410;g3f8d721aa8a_0_446"/>
          <p:cNvGrpSpPr/>
          <p:nvPr/>
        </p:nvGrpSpPr>
        <p:grpSpPr>
          <a:xfrm>
            <a:off x="6513925" y="3434200"/>
            <a:ext cx="5651798" cy="3273399"/>
            <a:chOff x="6513925" y="3434200"/>
            <a:chExt cx="5651798" cy="3273399"/>
          </a:xfrm>
        </p:grpSpPr>
        <p:pic>
          <p:nvPicPr>
            <p:cNvPr id="411" name="Google Shape;411;g3f8d721aa8a_0_44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6513925" y="3434200"/>
              <a:ext cx="5651798" cy="3273399"/>
            </a:xfrm>
            <a:prstGeom prst="rect">
              <a:avLst/>
            </a:prstGeom>
            <a:noFill/>
            <a:ln>
              <a:noFill/>
            </a:ln>
          </p:spPr>
        </p:pic>
        <p:pic>
          <p:nvPicPr>
            <p:cNvPr id="412" name="Google Shape;412;g3f8d721aa8a_0_446"/>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198283" y="3818869"/>
              <a:ext cx="4268958" cy="2300747"/>
            </a:xfrm>
            <a:prstGeom prst="rect">
              <a:avLst/>
            </a:prstGeom>
            <a:noFill/>
            <a:ln>
              <a:noFill/>
            </a:ln>
          </p:spPr>
        </p:pic>
      </p:grpSp>
      <p:sp>
        <p:nvSpPr>
          <p:cNvPr id="414" name="Google Shape;414;g3f8d721aa8a_0_446"/>
          <p:cNvSpPr txBox="1"/>
          <p:nvPr/>
        </p:nvSpPr>
        <p:spPr>
          <a:xfrm>
            <a:off x="337165" y="1203425"/>
            <a:ext cx="6307200" cy="3653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5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3100" b="1">
                <a:solidFill>
                  <a:srgbClr val="00168F"/>
                </a:solidFill>
              </a:rPr>
              <a:t>11</a:t>
            </a:r>
            <a:r>
              <a:rPr lang="en-US" sz="1100" b="1" i="0" u="none" strike="noStrike" cap="none">
                <a:solidFill>
                  <a:schemeClr val="dk1"/>
                </a:solidFill>
                <a:latin typeface="Arial"/>
                <a:ea typeface="Arial"/>
                <a:cs typeface="Arial"/>
                <a:sym typeface="Arial"/>
              </a:rPr>
              <a:t> </a:t>
            </a:r>
            <a:r>
              <a:rPr lang="en-US" sz="2300">
                <a:solidFill>
                  <a:schemeClr val="dk2"/>
                </a:solidFill>
              </a:rPr>
              <a:t>h</a:t>
            </a:r>
            <a:r>
              <a:rPr lang="en-US" sz="2300" b="0" i="0" u="none" strike="noStrike" cap="none">
                <a:solidFill>
                  <a:schemeClr val="dk2"/>
                </a:solidFill>
                <a:latin typeface="Arial"/>
                <a:ea typeface="Arial"/>
                <a:cs typeface="Arial"/>
                <a:sym typeface="Arial"/>
              </a:rPr>
              <a:t>igh-impact earned media placements across</a:t>
            </a:r>
            <a:r>
              <a:rPr lang="en-US" sz="2300">
                <a:solidFill>
                  <a:schemeClr val="dk2"/>
                </a:solidFill>
              </a:rPr>
              <a:t> mainstream, local, and ethnic media outlets across the state.</a:t>
            </a:r>
            <a:endParaRPr sz="23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5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1500" b="1">
                <a:solidFill>
                  <a:schemeClr val="dk2"/>
                </a:solidFill>
              </a:rPr>
              <a:t>Media i</a:t>
            </a:r>
            <a:r>
              <a:rPr lang="en-US" sz="1500" b="1" i="0" u="none" strike="noStrike" cap="none">
                <a:solidFill>
                  <a:schemeClr val="dk2"/>
                </a:solidFill>
              </a:rPr>
              <a:t>nterviews </a:t>
            </a:r>
            <a:r>
              <a:rPr lang="en-US" sz="1500">
                <a:solidFill>
                  <a:schemeClr val="dk2"/>
                </a:solidFill>
              </a:rPr>
              <a:t>engaged loyal audiences, including through trusted ethnic media outlets and community platforms.  </a:t>
            </a:r>
            <a:endParaRPr sz="1500">
              <a:solidFill>
                <a:schemeClr val="dk2"/>
              </a:solidFill>
            </a:endParaRPr>
          </a:p>
          <a:p>
            <a:pPr marL="0" marR="0" lvl="0" indent="0" algn="l" rtl="0">
              <a:lnSpc>
                <a:spcPct val="100000"/>
              </a:lnSpc>
              <a:spcBef>
                <a:spcPts val="0"/>
              </a:spcBef>
              <a:spcAft>
                <a:spcPts val="0"/>
              </a:spcAft>
              <a:buNone/>
            </a:pPr>
            <a:endParaRPr sz="1500" b="1">
              <a:solidFill>
                <a:schemeClr val="dk2"/>
              </a:solidFill>
            </a:endParaRPr>
          </a:p>
          <a:p>
            <a:pPr marL="0" marR="0" lvl="0" indent="0" algn="l" rtl="0">
              <a:lnSpc>
                <a:spcPct val="100000"/>
              </a:lnSpc>
              <a:spcBef>
                <a:spcPts val="0"/>
              </a:spcBef>
              <a:spcAft>
                <a:spcPts val="0"/>
              </a:spcAft>
              <a:buNone/>
            </a:pPr>
            <a:r>
              <a:rPr lang="en-US" sz="1500" b="1">
                <a:solidFill>
                  <a:schemeClr val="dk2"/>
                </a:solidFill>
              </a:rPr>
              <a:t>A press release </a:t>
            </a:r>
            <a:r>
              <a:rPr lang="en-US" sz="1500">
                <a:solidFill>
                  <a:schemeClr val="dk2"/>
                </a:solidFill>
              </a:rPr>
              <a:t>and </a:t>
            </a:r>
            <a:r>
              <a:rPr lang="en-US" sz="1500" b="1">
                <a:solidFill>
                  <a:schemeClr val="dk2"/>
                </a:solidFill>
              </a:rPr>
              <a:t>social videos </a:t>
            </a:r>
            <a:r>
              <a:rPr lang="en-US" sz="1500">
                <a:solidFill>
                  <a:schemeClr val="dk2"/>
                </a:solidFill>
              </a:rPr>
              <a:t>amplified the message statewide with mainstream, local, and ethnic audience reach. </a:t>
            </a:r>
            <a:endParaRPr sz="1500">
              <a:solidFill>
                <a:schemeClr val="dk2"/>
              </a:solidFill>
              <a:highlight>
                <a:srgbClr val="FFC000"/>
              </a:highlight>
            </a:endParaRPr>
          </a:p>
          <a:p>
            <a:pPr marL="0" marR="0" lvl="0" indent="0" algn="l" rtl="0">
              <a:lnSpc>
                <a:spcPct val="100000"/>
              </a:lnSpc>
              <a:spcBef>
                <a:spcPts val="0"/>
              </a:spcBef>
              <a:spcAft>
                <a:spcPts val="0"/>
              </a:spcAft>
              <a:buNone/>
            </a:pPr>
            <a:endParaRPr sz="1500">
              <a:solidFill>
                <a:schemeClr val="dk1"/>
              </a:solidFill>
            </a:endParaRPr>
          </a:p>
          <a:p>
            <a:pPr marL="0" marR="0" lvl="0" indent="0" algn="l" rtl="0">
              <a:lnSpc>
                <a:spcPct val="100000"/>
              </a:lnSpc>
              <a:spcBef>
                <a:spcPts val="0"/>
              </a:spcBef>
              <a:spcAft>
                <a:spcPts val="0"/>
              </a:spcAft>
              <a:buNone/>
            </a:pPr>
            <a:r>
              <a:rPr lang="en-US">
                <a:solidFill>
                  <a:schemeClr val="dk2"/>
                </a:solidFill>
              </a:rPr>
              <a:t>Languages include: </a:t>
            </a:r>
            <a:endParaRPr>
              <a:solidFill>
                <a:schemeClr val="dk2"/>
              </a:solidFill>
            </a:endParaRPr>
          </a:p>
          <a:p>
            <a:pPr marL="0" marR="0" lvl="0" indent="0" algn="l" rtl="0">
              <a:lnSpc>
                <a:spcPct val="100000"/>
              </a:lnSpc>
              <a:spcBef>
                <a:spcPts val="1000"/>
              </a:spcBef>
              <a:spcAft>
                <a:spcPts val="0"/>
              </a:spcAft>
              <a:buNone/>
            </a:pPr>
            <a:r>
              <a:rPr lang="en-US" sz="1200">
                <a:solidFill>
                  <a:schemeClr val="dk2"/>
                </a:solidFill>
              </a:rPr>
              <a:t>English, Spanish, Simplified Chinese, Haitian Creole, Brazilian Portuguese </a:t>
            </a:r>
            <a:endParaRPr sz="1200" b="0" i="0" u="none" strike="noStrike" cap="none">
              <a:solidFill>
                <a:schemeClr val="dk1"/>
              </a:solidFill>
              <a:latin typeface="Arial"/>
              <a:ea typeface="Arial"/>
              <a:cs typeface="Arial"/>
              <a:sym typeface="Arial"/>
            </a:endParaRPr>
          </a:p>
        </p:txBody>
      </p:sp>
      <p:pic>
        <p:nvPicPr>
          <p:cNvPr id="415" name="Google Shape;415;g3f8d721aa8a_0_44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95657" y="5602358"/>
            <a:ext cx="640322" cy="640322"/>
          </a:xfrm>
          <a:prstGeom prst="rect">
            <a:avLst/>
          </a:prstGeom>
          <a:noFill/>
          <a:ln>
            <a:noFill/>
          </a:ln>
        </p:spPr>
      </p:pic>
      <p:pic>
        <p:nvPicPr>
          <p:cNvPr id="416" name="Google Shape;416;g3f8d721aa8a_0_44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10201" y="5720611"/>
            <a:ext cx="640323" cy="640322"/>
          </a:xfrm>
          <a:prstGeom prst="rect">
            <a:avLst/>
          </a:prstGeom>
          <a:noFill/>
          <a:ln>
            <a:noFill/>
          </a:ln>
        </p:spPr>
      </p:pic>
      <p:pic>
        <p:nvPicPr>
          <p:cNvPr id="417" name="Google Shape;417;g3f8d721aa8a_0_44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10201" y="4576437"/>
            <a:ext cx="640323" cy="640322"/>
          </a:xfrm>
          <a:prstGeom prst="rect">
            <a:avLst/>
          </a:prstGeom>
          <a:noFill/>
          <a:ln>
            <a:noFill/>
          </a:ln>
        </p:spPr>
      </p:pic>
      <p:sp>
        <p:nvSpPr>
          <p:cNvPr id="418" name="Google Shape;418;g3f8d721aa8a_0_446"/>
          <p:cNvSpPr txBox="1">
            <a:spLocks noGrp="1"/>
          </p:cNvSpPr>
          <p:nvPr>
            <p:ph type="title"/>
          </p:nvPr>
        </p:nvSpPr>
        <p:spPr>
          <a:xfrm>
            <a:off x="0" y="0"/>
            <a:ext cx="10126200"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br>
              <a:rPr lang="en-US" b="1" i="0"/>
            </a:br>
            <a:r>
              <a:rPr lang="en-US" b="1" i="0"/>
              <a:t>	</a:t>
            </a:r>
            <a:r>
              <a:rPr lang="en-US" sz="4000" i="0"/>
              <a:t>Earned Media Overview</a:t>
            </a:r>
            <a:endParaRPr b="1" i="0"/>
          </a:p>
        </p:txBody>
      </p:sp>
      <p:pic>
        <p:nvPicPr>
          <p:cNvPr id="419" name="Google Shape;419;g3f8d721aa8a_0_44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805168" y="5136075"/>
            <a:ext cx="738675" cy="736262"/>
          </a:xfrm>
          <a:prstGeom prst="rect">
            <a:avLst/>
          </a:prstGeom>
          <a:solidFill>
            <a:srgbClr val="FFFFFF"/>
          </a:solidFill>
          <a:ln>
            <a:noFill/>
          </a:ln>
        </p:spPr>
      </p:pic>
      <p:pic>
        <p:nvPicPr>
          <p:cNvPr id="420" name="Google Shape;420;g3f8d721aa8a_0_446"/>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433750" y="5903398"/>
            <a:ext cx="804200" cy="804200"/>
          </a:xfrm>
          <a:prstGeom prst="rect">
            <a:avLst/>
          </a:prstGeom>
          <a:solidFill>
            <a:srgbClr val="FFFFFF"/>
          </a:solidFill>
          <a:ln>
            <a:noFill/>
          </a:ln>
        </p:spPr>
      </p:pic>
      <p:pic>
        <p:nvPicPr>
          <p:cNvPr id="421" name="Google Shape;421;g3f8d721aa8a_0_446"/>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2236337" y="6017247"/>
            <a:ext cx="1024901" cy="576503"/>
          </a:xfrm>
          <a:prstGeom prst="rect">
            <a:avLst/>
          </a:prstGeom>
          <a:solidFill>
            <a:srgbClr val="FFFFFF"/>
          </a:solidFill>
          <a:ln>
            <a:noFill/>
          </a:ln>
        </p:spPr>
      </p:pic>
      <p:pic>
        <p:nvPicPr>
          <p:cNvPr id="422" name="Google Shape;422;g3f8d721aa8a_0_446"/>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5761916" y="5224106"/>
            <a:ext cx="560201" cy="560201"/>
          </a:xfrm>
          <a:prstGeom prst="rect">
            <a:avLst/>
          </a:prstGeom>
          <a:solidFill>
            <a:srgbClr val="FFFFFF"/>
          </a:solidFill>
          <a:ln>
            <a:noFill/>
          </a:ln>
        </p:spPr>
      </p:pic>
      <p:pic>
        <p:nvPicPr>
          <p:cNvPr id="423" name="Google Shape;423;g3f8d721aa8a_0_446"/>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193523" y="5184185"/>
            <a:ext cx="640041" cy="640041"/>
          </a:xfrm>
          <a:prstGeom prst="rect">
            <a:avLst/>
          </a:prstGeom>
          <a:solidFill>
            <a:srgbClr val="FFFFFF"/>
          </a:solidFill>
          <a:ln>
            <a:noFill/>
          </a:ln>
        </p:spPr>
      </p:pic>
      <p:pic>
        <p:nvPicPr>
          <p:cNvPr id="424" name="Google Shape;424;g3f8d721aa8a_0_446"/>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1051638" y="5184175"/>
            <a:ext cx="640041" cy="640063"/>
          </a:xfrm>
          <a:prstGeom prst="rect">
            <a:avLst/>
          </a:prstGeom>
          <a:solidFill>
            <a:srgbClr val="FFFFFF"/>
          </a:solidFill>
          <a:ln>
            <a:noFill/>
          </a:ln>
        </p:spPr>
      </p:pic>
      <p:pic>
        <p:nvPicPr>
          <p:cNvPr id="425" name="Google Shape;425;g3f8d721aa8a_0_446"/>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909753" y="5184185"/>
            <a:ext cx="763496" cy="640043"/>
          </a:xfrm>
          <a:prstGeom prst="rect">
            <a:avLst/>
          </a:prstGeom>
          <a:solidFill>
            <a:srgbClr val="FFFFFF"/>
          </a:solidFill>
          <a:ln>
            <a:noFill/>
          </a:ln>
        </p:spPr>
      </p:pic>
      <p:pic>
        <p:nvPicPr>
          <p:cNvPr id="426" name="Google Shape;426;g3f8d721aa8a_0_446"/>
          <p:cNvPicPr preferRelativeResize="0"/>
          <p:nvPr/>
        </p:nvPicPr>
        <p:blipFill>
          <a:blip r:embed="rId13">
            <a:alphaModFix/>
          </a:blip>
          <a:stretch>
            <a:fillRect/>
          </a:stretch>
        </p:blipFill>
        <p:spPr>
          <a:xfrm>
            <a:off x="470662" y="6090548"/>
            <a:ext cx="1593162" cy="429900"/>
          </a:xfrm>
          <a:prstGeom prst="rect">
            <a:avLst/>
          </a:prstGeom>
          <a:solidFill>
            <a:srgbClr val="FFFFFF"/>
          </a:solidFill>
          <a:ln>
            <a:noFill/>
          </a:ln>
        </p:spPr>
      </p:pic>
      <p:pic>
        <p:nvPicPr>
          <p:cNvPr id="427" name="Google Shape;427;g3f8d721aa8a_0_446"/>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2891322" y="5344781"/>
            <a:ext cx="1695773" cy="318850"/>
          </a:xfrm>
          <a:prstGeom prst="rect">
            <a:avLst/>
          </a:prstGeom>
          <a:solidFill>
            <a:srgbClr val="FFFFFF"/>
          </a:solidFill>
          <a:ln>
            <a:noFill/>
          </a:ln>
        </p:spPr>
      </p:pic>
      <p:sp>
        <p:nvSpPr>
          <p:cNvPr id="428" name="Google Shape;428;g3f8d721aa8a_0_446"/>
          <p:cNvSpPr/>
          <p:nvPr/>
        </p:nvSpPr>
        <p:spPr>
          <a:xfrm>
            <a:off x="7505625" y="229050"/>
            <a:ext cx="1695900" cy="29715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429" name="Google Shape;429;g3f8d721aa8a_0_446"/>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451825" y="129025"/>
            <a:ext cx="1891875" cy="3220850"/>
          </a:xfrm>
          <a:prstGeom prst="rect">
            <a:avLst/>
          </a:prstGeom>
          <a:noFill/>
          <a:ln>
            <a:noFill/>
          </a:ln>
        </p:spPr>
      </p:pic>
      <p:pic>
        <p:nvPicPr>
          <p:cNvPr id="430" name="Google Shape;430;g3f8d721aa8a_0_446" title="Image (31).jpg"/>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7637789" y="424211"/>
            <a:ext cx="1473734" cy="2688439"/>
          </a:xfrm>
          <a:prstGeom prst="rect">
            <a:avLst/>
          </a:prstGeom>
          <a:noFill/>
          <a:ln>
            <a:noFill/>
          </a:ln>
        </p:spPr>
      </p:pic>
      <p:grpSp>
        <p:nvGrpSpPr>
          <p:cNvPr id="431" name="Google Shape;431;g3f8d721aa8a_0_446"/>
          <p:cNvGrpSpPr/>
          <p:nvPr/>
        </p:nvGrpSpPr>
        <p:grpSpPr>
          <a:xfrm>
            <a:off x="8732267" y="121552"/>
            <a:ext cx="3312606" cy="3220860"/>
            <a:chOff x="8666798" y="-73152"/>
            <a:chExt cx="3868512" cy="3761369"/>
          </a:xfrm>
        </p:grpSpPr>
        <p:pic>
          <p:nvPicPr>
            <p:cNvPr id="432" name="Google Shape;432;g3f8d721aa8a_0_446" title="Image (5).png"/>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9802579" y="225376"/>
              <a:ext cx="1635336" cy="3177751"/>
            </a:xfrm>
            <a:prstGeom prst="roundRect">
              <a:avLst>
                <a:gd name="adj" fmla="val 16667"/>
              </a:avLst>
            </a:prstGeom>
            <a:noFill/>
            <a:ln>
              <a:noFill/>
            </a:ln>
          </p:spPr>
        </p:pic>
        <p:pic>
          <p:nvPicPr>
            <p:cNvPr id="433" name="Google Shape;433;g3f8d721aa8a_0_446"/>
            <p:cNvPicPr preferRelativeResize="0"/>
            <p:nvPr/>
          </p:nvPicPr>
          <p:blipFill>
            <a:blip r:embed="rId18">
              <a:alphaModFix/>
            </a:blip>
            <a:stretch>
              <a:fillRect/>
            </a:stretch>
          </p:blipFill>
          <p:spPr>
            <a:xfrm>
              <a:off x="8666798" y="-73152"/>
              <a:ext cx="3868512" cy="3761369"/>
            </a:xfrm>
            <a:prstGeom prst="rect">
              <a:avLst/>
            </a:prstGeom>
            <a:noFill/>
            <a:ln>
              <a:noFill/>
            </a:ln>
          </p:spPr>
        </p:pic>
      </p:grpSp>
      <p:pic>
        <p:nvPicPr>
          <p:cNvPr id="434" name="Google Shape;434;g3f8d721aa8a_0_446"/>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4410463" y="5981620"/>
            <a:ext cx="763500" cy="647756"/>
          </a:xfrm>
          <a:prstGeom prst="rect">
            <a:avLst/>
          </a:prstGeom>
          <a:noFill/>
          <a:ln>
            <a:noFill/>
          </a:ln>
        </p:spPr>
      </p:pic>
      <p:pic>
        <p:nvPicPr>
          <p:cNvPr id="435" name="Google Shape;435;g3f8d721aa8a_0_446"/>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5346475" y="5985473"/>
            <a:ext cx="738675" cy="640050"/>
          </a:xfrm>
          <a:prstGeom prst="rect">
            <a:avLst/>
          </a:prstGeom>
          <a:noFill/>
          <a:ln>
            <a:noFill/>
          </a:ln>
        </p:spPr>
      </p:pic>
    </p:spTree>
    <p:extLst>
      <p:ext uri="{BB962C8B-B14F-4D97-AF65-F5344CB8AC3E}">
        <p14:creationId xmlns:p14="http://schemas.microsoft.com/office/powerpoint/2010/main" val="3329880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1C80D090-C7FD-E86E-584E-FF7073F8A6C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00A06D9-AC8E-B145-B525-1A699642DC29}"/>
              </a:ext>
            </a:extLst>
          </p:cNvPr>
          <p:cNvSpPr>
            <a:spLocks noGrp="1"/>
          </p:cNvSpPr>
          <p:nvPr>
            <p:ph type="title"/>
          </p:nvPr>
        </p:nvSpPr>
        <p:spPr>
          <a:xfrm>
            <a:off x="1285754" y="1701090"/>
            <a:ext cx="9620491" cy="3201026"/>
          </a:xfrm>
        </p:spPr>
        <p:txBody>
          <a:bodyPr>
            <a:normAutofit/>
          </a:bodyPr>
          <a:lstStyle/>
          <a:p>
            <a:r>
              <a:rPr lang="en-US" sz="3600" b="1">
                <a:solidFill>
                  <a:schemeClr val="bg1"/>
                </a:solidFill>
                <a:latin typeface="Arial"/>
                <a:cs typeface="Arial"/>
              </a:rPr>
              <a:t>Other OBHPP Activities</a:t>
            </a:r>
            <a:br>
              <a:rPr lang="en-US" sz="3600" b="1">
                <a:latin typeface="Arial"/>
                <a:cs typeface="Arial"/>
              </a:rPr>
            </a:br>
            <a:endParaRPr lang="en-US"/>
          </a:p>
        </p:txBody>
      </p:sp>
      <p:cxnSp>
        <p:nvCxnSpPr>
          <p:cNvPr id="8" name="Straight Connector 7">
            <a:extLst>
              <a:ext uri="{FF2B5EF4-FFF2-40B4-BE49-F238E27FC236}">
                <a16:creationId xmlns:a16="http://schemas.microsoft.com/office/drawing/2014/main" id="{358D1521-B0CA-7D4C-5E0E-70C99D67BCCF}"/>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97884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37DC3-DBDE-B825-02EC-E3D48003E8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FDF2AF-91E1-3BF1-7B8C-AE690C6508C1}"/>
              </a:ext>
            </a:extLst>
          </p:cNvPr>
          <p:cNvSpPr>
            <a:spLocks noGrp="1"/>
          </p:cNvSpPr>
          <p:nvPr>
            <p:ph type="title"/>
          </p:nvPr>
        </p:nvSpPr>
        <p:spPr>
          <a:xfrm>
            <a:off x="213947" y="122464"/>
            <a:ext cx="11759776" cy="1295400"/>
          </a:xfrm>
        </p:spPr>
        <p:txBody>
          <a:bodyPr lIns="91440" tIns="45720" rIns="91440" bIns="45720" anchor="ctr"/>
          <a:lstStyle/>
          <a:p>
            <a:r>
              <a:rPr lang="en-US" sz="3000" i="0">
                <a:latin typeface="Arial"/>
                <a:cs typeface="Arial"/>
              </a:rPr>
              <a:t>Secretary Mahaniah's Statewide Community Mental Health Tour</a:t>
            </a:r>
            <a:endParaRPr lang="en-US" sz="3000">
              <a:cs typeface="Arial"/>
            </a:endParaRPr>
          </a:p>
        </p:txBody>
      </p:sp>
      <p:sp>
        <p:nvSpPr>
          <p:cNvPr id="4" name="TextBox 3">
            <a:extLst>
              <a:ext uri="{FF2B5EF4-FFF2-40B4-BE49-F238E27FC236}">
                <a16:creationId xmlns:a16="http://schemas.microsoft.com/office/drawing/2014/main" id="{0A65C404-57E5-CFC0-6140-63EF63C1EAA3}"/>
              </a:ext>
            </a:extLst>
          </p:cNvPr>
          <p:cNvSpPr txBox="1"/>
          <p:nvPr/>
        </p:nvSpPr>
        <p:spPr>
          <a:xfrm>
            <a:off x="5072935" y="2663654"/>
            <a:ext cx="6445718"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just">
              <a:buFont typeface="Arial"/>
              <a:buChar char="•"/>
            </a:pPr>
            <a:r>
              <a:rPr lang="en-US" sz="2000" b="1">
                <a:ea typeface="+mn-lt"/>
                <a:cs typeface="+mn-lt"/>
              </a:rPr>
              <a:t>Elevate community-based behavioral health work</a:t>
            </a:r>
            <a:r>
              <a:rPr lang="en-US" sz="2000">
                <a:ea typeface="+mn-lt"/>
                <a:cs typeface="+mn-lt"/>
              </a:rPr>
              <a:t> and highlight programs making an impact locally</a:t>
            </a:r>
            <a:endParaRPr lang="en-US" sz="2000"/>
          </a:p>
          <a:p>
            <a:pPr marL="285750" indent="-285750" algn="just">
              <a:buFont typeface="Arial"/>
              <a:buChar char="•"/>
            </a:pPr>
            <a:r>
              <a:rPr lang="en-US" sz="2000" b="1">
                <a:ea typeface="+mn-lt"/>
                <a:cs typeface="+mn-lt"/>
              </a:rPr>
              <a:t>Raise public awareness</a:t>
            </a:r>
            <a:r>
              <a:rPr lang="en-US" sz="2000">
                <a:ea typeface="+mn-lt"/>
                <a:cs typeface="+mn-lt"/>
              </a:rPr>
              <a:t> of available mental health resources and supports before a crisis occurs </a:t>
            </a:r>
          </a:p>
          <a:p>
            <a:pPr marL="285750" indent="-285750" algn="just">
              <a:buFont typeface="Arial"/>
              <a:buChar char="•"/>
            </a:pPr>
            <a:r>
              <a:rPr lang="en-US" sz="2000" b="1">
                <a:ea typeface="+mn-lt"/>
                <a:cs typeface="+mn-lt"/>
              </a:rPr>
              <a:t>Strengthen connections</a:t>
            </a:r>
            <a:r>
              <a:rPr lang="en-US" sz="2000">
                <a:ea typeface="+mn-lt"/>
                <a:cs typeface="+mn-lt"/>
              </a:rPr>
              <a:t> among state agencies, community partners, and residents across the Commonwealth</a:t>
            </a:r>
            <a:endParaRPr lang="en-US" sz="2000">
              <a:cs typeface="Arial"/>
            </a:endParaRPr>
          </a:p>
          <a:p>
            <a:pPr marL="285750" indent="-285750" algn="just">
              <a:buFont typeface="Arial"/>
              <a:buChar char="•"/>
            </a:pPr>
            <a:r>
              <a:rPr lang="en-US" sz="2000" b="1">
                <a:ea typeface="+mn-lt"/>
                <a:cs typeface="+mn-lt"/>
              </a:rPr>
              <a:t>OBHPP partnership:</a:t>
            </a:r>
            <a:r>
              <a:rPr lang="en-US" sz="2000">
                <a:ea typeface="+mn-lt"/>
                <a:cs typeface="+mn-lt"/>
              </a:rPr>
              <a:t> The tour includes visits with OBHPP grantees</a:t>
            </a:r>
          </a:p>
          <a:p>
            <a:pPr marL="742950" lvl="1" indent="-285750" algn="just">
              <a:buFont typeface="Arial"/>
              <a:buChar char="•"/>
            </a:pPr>
            <a:r>
              <a:rPr lang="en-US" sz="2000">
                <a:cs typeface="Arial"/>
              </a:rPr>
              <a:t>September: Visited </a:t>
            </a:r>
            <a:r>
              <a:rPr lang="en-US" sz="2000">
                <a:cs typeface="Arial"/>
                <a:hlinkClick r:id="rId4"/>
              </a:rPr>
              <a:t>Fathers' Uplift</a:t>
            </a:r>
            <a:r>
              <a:rPr lang="en-US" sz="2000">
                <a:cs typeface="Arial"/>
              </a:rPr>
              <a:t> in Boston</a:t>
            </a:r>
          </a:p>
          <a:p>
            <a:pPr marL="742950" lvl="1" indent="-285750" algn="just">
              <a:buFont typeface="Arial"/>
              <a:buChar char="•"/>
            </a:pPr>
            <a:r>
              <a:rPr lang="en-US" sz="2000">
                <a:cs typeface="Arial"/>
              </a:rPr>
              <a:t>October: Will visit </a:t>
            </a:r>
            <a:r>
              <a:rPr lang="en-US" sz="2000">
                <a:cs typeface="Arial"/>
                <a:hlinkClick r:id="rId5"/>
              </a:rPr>
              <a:t>Sharing Kindness</a:t>
            </a:r>
            <a:r>
              <a:rPr lang="en-US" sz="2000">
                <a:cs typeface="Arial"/>
              </a:rPr>
              <a:t> in the Cape</a:t>
            </a:r>
          </a:p>
        </p:txBody>
      </p:sp>
      <p:sp>
        <p:nvSpPr>
          <p:cNvPr id="5" name="TextBox 4">
            <a:extLst>
              <a:ext uri="{FF2B5EF4-FFF2-40B4-BE49-F238E27FC236}">
                <a16:creationId xmlns:a16="http://schemas.microsoft.com/office/drawing/2014/main" id="{123DCE66-733C-F543-E640-30BD96A54A05}"/>
              </a:ext>
            </a:extLst>
          </p:cNvPr>
          <p:cNvSpPr txBox="1"/>
          <p:nvPr/>
        </p:nvSpPr>
        <p:spPr>
          <a:xfrm>
            <a:off x="318931" y="1415141"/>
            <a:ext cx="1087353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00A4DE"/>
                </a:solidFill>
                <a:ea typeface="+mn-lt"/>
                <a:cs typeface="+mn-lt"/>
              </a:rPr>
              <a:t>Over the next few months, Secretary Mahaniah will visit mental health care access points across the spectrum of prevention, treatment, and recovery to raise public awareness about programs and services available in Massachusetts</a:t>
            </a:r>
            <a:endParaRPr lang="en-US"/>
          </a:p>
        </p:txBody>
      </p:sp>
      <p:pic>
        <p:nvPicPr>
          <p:cNvPr id="6" name="Picture 5" descr="A group of people posing for a photo in front of a brick building&#10;&#10;AI-generated content may be incorrect.">
            <a:extLst>
              <a:ext uri="{FF2B5EF4-FFF2-40B4-BE49-F238E27FC236}">
                <a16:creationId xmlns:a16="http://schemas.microsoft.com/office/drawing/2014/main" id="{A2C29C99-FA48-5321-4642-4C8FD7BC8F34}"/>
              </a:ext>
            </a:extLst>
          </p:cNvPr>
          <p:cNvPicPr>
            <a:picLocks noChangeAspect="1"/>
          </p:cNvPicPr>
          <p:nvPr/>
        </p:nvPicPr>
        <p:blipFill>
          <a:blip r:embed="rId6"/>
          <a:srcRect t="104" r="-346" b="5776"/>
          <a:stretch>
            <a:fillRect/>
          </a:stretch>
        </p:blipFill>
        <p:spPr>
          <a:xfrm>
            <a:off x="621385" y="2721163"/>
            <a:ext cx="4079461" cy="366362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75581974"/>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DD5F-EA87-E9B7-EE9E-8F33554B31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A8FD0E-464B-A054-10D6-31FCF0592C4C}"/>
              </a:ext>
            </a:extLst>
          </p:cNvPr>
          <p:cNvPicPr>
            <a:picLocks noChangeAspect="1"/>
          </p:cNvPicPr>
          <p:nvPr/>
        </p:nvPicPr>
        <p:blipFill>
          <a:blip r:embed="rId4"/>
          <a:srcRect l="872" t="-1277" r="-291" b="7092"/>
          <a:stretch>
            <a:fillRect/>
          </a:stretch>
        </p:blipFill>
        <p:spPr>
          <a:xfrm>
            <a:off x="3490383" y="3066521"/>
            <a:ext cx="3613174" cy="2337433"/>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82FC1048-FAEB-3D0E-327E-0CCA54692EB7}"/>
              </a:ext>
            </a:extLst>
          </p:cNvPr>
          <p:cNvSpPr>
            <a:spLocks noGrp="1"/>
          </p:cNvSpPr>
          <p:nvPr>
            <p:ph type="title"/>
          </p:nvPr>
        </p:nvSpPr>
        <p:spPr>
          <a:xfrm>
            <a:off x="545910" y="0"/>
            <a:ext cx="9079170" cy="1295400"/>
          </a:xfrm>
        </p:spPr>
        <p:txBody>
          <a:bodyPr lIns="91440" tIns="45720" rIns="91440" bIns="45720" anchor="ctr"/>
          <a:lstStyle/>
          <a:p>
            <a:r>
              <a:rPr lang="en-US" i="0">
                <a:solidFill>
                  <a:srgbClr val="FFFFFF"/>
                </a:solidFill>
                <a:latin typeface="Arial"/>
                <a:cs typeface="Arial"/>
              </a:rPr>
              <a:t>Designing for Belonging: A Massachusetts Summit on Connection &amp; Community</a:t>
            </a:r>
            <a:endParaRPr lang="en-US"/>
          </a:p>
        </p:txBody>
      </p:sp>
      <p:sp>
        <p:nvSpPr>
          <p:cNvPr id="4" name="TextBox 3">
            <a:extLst>
              <a:ext uri="{FF2B5EF4-FFF2-40B4-BE49-F238E27FC236}">
                <a16:creationId xmlns:a16="http://schemas.microsoft.com/office/drawing/2014/main" id="{1300C5EC-C8FF-E8E7-6D35-4A564FB948B4}"/>
              </a:ext>
            </a:extLst>
          </p:cNvPr>
          <p:cNvSpPr txBox="1"/>
          <p:nvPr/>
        </p:nvSpPr>
        <p:spPr>
          <a:xfrm>
            <a:off x="7253587" y="2386175"/>
            <a:ext cx="4715469"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This summit brought together leaders from across Massachusetts </a:t>
            </a:r>
            <a:r>
              <a:rPr lang="en-US" b="1">
                <a:ea typeface="+mn-lt"/>
                <a:cs typeface="+mn-lt"/>
              </a:rPr>
              <a:t>to examine how loneliness and social disconnection</a:t>
            </a:r>
            <a:r>
              <a:rPr lang="en-US">
                <a:ea typeface="+mn-lt"/>
                <a:cs typeface="+mn-lt"/>
              </a:rPr>
              <a:t> </a:t>
            </a:r>
            <a:r>
              <a:rPr lang="en-US" b="1">
                <a:ea typeface="+mn-lt"/>
                <a:cs typeface="+mn-lt"/>
              </a:rPr>
              <a:t>affects health, community well-being, and economic vitality—</a:t>
            </a:r>
            <a:r>
              <a:rPr lang="en-US">
                <a:ea typeface="+mn-lt"/>
                <a:cs typeface="+mn-lt"/>
              </a:rPr>
              <a:t>and how these challenges are shaped by the policies, systems, and spaces we create. </a:t>
            </a:r>
            <a:endParaRPr lang="en-US">
              <a:cs typeface="Arial"/>
            </a:endParaRPr>
          </a:p>
          <a:p>
            <a:endParaRPr lang="en-US">
              <a:ea typeface="+mn-lt"/>
              <a:cs typeface="+mn-lt"/>
            </a:endParaRPr>
          </a:p>
          <a:p>
            <a:pPr marL="285750" indent="-285750">
              <a:buFont typeface="Arial"/>
              <a:buChar char="•"/>
            </a:pPr>
            <a:r>
              <a:rPr lang="en-US">
                <a:ea typeface="+mn-lt"/>
                <a:cs typeface="+mn-lt"/>
              </a:rPr>
              <a:t>Participants </a:t>
            </a:r>
            <a:r>
              <a:rPr lang="en-US" b="1">
                <a:ea typeface="+mn-lt"/>
                <a:cs typeface="+mn-lt"/>
              </a:rPr>
              <a:t>explored connection as a shared responsibility</a:t>
            </a:r>
            <a:r>
              <a:rPr lang="en-US">
                <a:ea typeface="+mn-lt"/>
                <a:cs typeface="+mn-lt"/>
              </a:rPr>
              <a:t> and identified practical ways to </a:t>
            </a:r>
            <a:r>
              <a:rPr lang="en-US" b="1">
                <a:ea typeface="+mn-lt"/>
                <a:cs typeface="+mn-lt"/>
              </a:rPr>
              <a:t>work across sectors </a:t>
            </a:r>
            <a:r>
              <a:rPr lang="en-US">
                <a:ea typeface="+mn-lt"/>
                <a:cs typeface="+mn-lt"/>
              </a:rPr>
              <a:t>to foster belonging, launching an ongoing effort to advance this work throughout the Commonwealth. </a:t>
            </a:r>
            <a:endParaRPr lang="en-US">
              <a:cs typeface="Arial"/>
            </a:endParaRPr>
          </a:p>
        </p:txBody>
      </p:sp>
      <p:pic>
        <p:nvPicPr>
          <p:cNvPr id="9" name="Picture 8">
            <a:extLst>
              <a:ext uri="{FF2B5EF4-FFF2-40B4-BE49-F238E27FC236}">
                <a16:creationId xmlns:a16="http://schemas.microsoft.com/office/drawing/2014/main" id="{E03105BB-7801-4A68-2DB3-913AA4C28A60}"/>
              </a:ext>
            </a:extLst>
          </p:cNvPr>
          <p:cNvPicPr>
            <a:picLocks noChangeAspect="1"/>
          </p:cNvPicPr>
          <p:nvPr/>
        </p:nvPicPr>
        <p:blipFill>
          <a:blip r:embed="rId5"/>
          <a:srcRect t="12500" b="1000"/>
          <a:stretch>
            <a:fillRect/>
          </a:stretch>
        </p:blipFill>
        <p:spPr>
          <a:xfrm>
            <a:off x="198840" y="2348818"/>
            <a:ext cx="3593833" cy="2172558"/>
          </a:xfrm>
          <a:prstGeom prst="rect">
            <a:avLst/>
          </a:prstGeom>
          <a:ln>
            <a:noFill/>
          </a:ln>
          <a:effectLst>
            <a:outerShdw blurRad="190500" algn="tl" rotWithShape="0">
              <a:srgbClr val="000000">
                <a:alpha val="70000"/>
              </a:srgbClr>
            </a:outerShdw>
          </a:effectLst>
        </p:spPr>
      </p:pic>
      <p:pic>
        <p:nvPicPr>
          <p:cNvPr id="10" name="Picture 9" descr="A group of people posing for a photo&#10;&#10;AI-generated content may be incorrect.">
            <a:extLst>
              <a:ext uri="{FF2B5EF4-FFF2-40B4-BE49-F238E27FC236}">
                <a16:creationId xmlns:a16="http://schemas.microsoft.com/office/drawing/2014/main" id="{62B88E68-52F1-6523-52F5-7F1A97CED6F8}"/>
              </a:ext>
            </a:extLst>
          </p:cNvPr>
          <p:cNvPicPr>
            <a:picLocks noChangeAspect="1"/>
          </p:cNvPicPr>
          <p:nvPr/>
        </p:nvPicPr>
        <p:blipFill>
          <a:blip r:embed="rId6"/>
          <a:srcRect t="8500" r="-339"/>
          <a:stretch>
            <a:fillRect/>
          </a:stretch>
        </p:blipFill>
        <p:spPr>
          <a:xfrm>
            <a:off x="541279" y="4236790"/>
            <a:ext cx="3661137" cy="2316481"/>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1D0105B5-3A5C-7120-E33E-653865C7A626}"/>
              </a:ext>
            </a:extLst>
          </p:cNvPr>
          <p:cNvSpPr txBox="1"/>
          <p:nvPr/>
        </p:nvSpPr>
        <p:spPr>
          <a:xfrm>
            <a:off x="836516" y="1472651"/>
            <a:ext cx="1008278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00A4DE"/>
                </a:solidFill>
                <a:ea typeface="+mn-lt"/>
                <a:cs typeface="+mn-lt"/>
              </a:rPr>
              <a:t>OBHPP and the </a:t>
            </a:r>
            <a:r>
              <a:rPr lang="en-US" sz="2000" b="1">
                <a:solidFill>
                  <a:srgbClr val="00A4DE"/>
                </a:solidFill>
                <a:ea typeface="+mn-lt"/>
                <a:cs typeface="+mn-lt"/>
                <a:hlinkClick r:id="rId7"/>
              </a:rPr>
              <a:t>Massachusetts Coalition to Build Community &amp; End Loneliness</a:t>
            </a:r>
            <a:r>
              <a:rPr lang="en-US" sz="2000" b="1">
                <a:solidFill>
                  <a:srgbClr val="00A4DE"/>
                </a:solidFill>
                <a:ea typeface="+mn-lt"/>
                <a:cs typeface="+mn-lt"/>
              </a:rPr>
              <a:t> partnered to host a summit on September 25th at UMass Boston</a:t>
            </a:r>
          </a:p>
          <a:p>
            <a:pPr algn="ctr"/>
            <a:endParaRPr lang="en-US" sz="2000" b="1">
              <a:solidFill>
                <a:srgbClr val="00A4DE"/>
              </a:solidFill>
              <a:cs typeface="Arial"/>
            </a:endParaRPr>
          </a:p>
        </p:txBody>
      </p:sp>
    </p:spTree>
    <p:extLst>
      <p:ext uri="{BB962C8B-B14F-4D97-AF65-F5344CB8AC3E}">
        <p14:creationId xmlns:p14="http://schemas.microsoft.com/office/powerpoint/2010/main" val="1462341098"/>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FCB758F4-E148-296C-E0E1-0E3C99AAEFB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A5888E3-7ED9-8FB2-687D-C8019838FE3A}"/>
              </a:ext>
            </a:extLst>
          </p:cNvPr>
          <p:cNvSpPr>
            <a:spLocks noGrp="1"/>
          </p:cNvSpPr>
          <p:nvPr>
            <p:ph type="title"/>
          </p:nvPr>
        </p:nvSpPr>
        <p:spPr>
          <a:xfrm>
            <a:off x="1285754" y="1701090"/>
            <a:ext cx="9620491" cy="3201026"/>
          </a:xfrm>
        </p:spPr>
        <p:txBody>
          <a:bodyPr>
            <a:normAutofit/>
          </a:bodyPr>
          <a:lstStyle/>
          <a:p>
            <a:r>
              <a:rPr lang="en-US" sz="3600" b="1">
                <a:solidFill>
                  <a:schemeClr val="bg1"/>
                </a:solidFill>
                <a:latin typeface="Arial" panose="020B0604020202020204" pitchFamily="34" charset="0"/>
                <a:cs typeface="Arial" panose="020B0604020202020204" pitchFamily="34" charset="0"/>
              </a:rPr>
              <a:t>Looking Ahead</a:t>
            </a:r>
            <a:br>
              <a:rPr lang="en-US" sz="3600" b="1">
                <a:solidFill>
                  <a:schemeClr val="bg1"/>
                </a:solidFill>
                <a:latin typeface="Arial" panose="020B0604020202020204" pitchFamily="34" charset="0"/>
                <a:cs typeface="Arial" panose="020B0604020202020204" pitchFamily="34" charset="0"/>
              </a:rPr>
            </a:br>
            <a:br>
              <a:rPr lang="en-US" sz="3600" b="1">
                <a:solidFill>
                  <a:schemeClr val="bg1"/>
                </a:solidFill>
                <a:latin typeface="Arial" panose="020B0604020202020204" pitchFamily="34" charset="0"/>
                <a:cs typeface="Arial" panose="020B0604020202020204" pitchFamily="34" charset="0"/>
              </a:rPr>
            </a:br>
            <a:endParaRPr lang="en-US" sz="3600" b="1">
              <a:solidFill>
                <a:schemeClr val="bg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20BFB98B-0997-8A33-E259-85F1245BECA7}"/>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8595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86023-2ED2-DBD7-C211-E723345808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61B646-0008-71EE-B9B2-2F997A6D16C8}"/>
              </a:ext>
            </a:extLst>
          </p:cNvPr>
          <p:cNvSpPr>
            <a:spLocks noGrp="1"/>
          </p:cNvSpPr>
          <p:nvPr>
            <p:ph type="title"/>
          </p:nvPr>
        </p:nvSpPr>
        <p:spPr>
          <a:xfrm>
            <a:off x="545910" y="0"/>
            <a:ext cx="9079170" cy="1295400"/>
          </a:xfrm>
        </p:spPr>
        <p:txBody>
          <a:bodyPr lIns="91440" tIns="45720" rIns="91440" bIns="45720" anchor="ctr"/>
          <a:lstStyle/>
          <a:p>
            <a:r>
              <a:rPr lang="en-US" i="0"/>
              <a:t>Looking Ahead </a:t>
            </a:r>
            <a:endParaRPr lang="en-US" i="0">
              <a:cs typeface="Arial"/>
            </a:endParaRPr>
          </a:p>
        </p:txBody>
      </p:sp>
      <p:sp>
        <p:nvSpPr>
          <p:cNvPr id="5" name="Circle">
            <a:extLst>
              <a:ext uri="{FF2B5EF4-FFF2-40B4-BE49-F238E27FC236}">
                <a16:creationId xmlns:a16="http://schemas.microsoft.com/office/drawing/2014/main" id="{58F7FB4E-03BB-ECD0-60E2-7CEB2434C8B2}"/>
              </a:ext>
            </a:extLst>
          </p:cNvPr>
          <p:cNvSpPr/>
          <p:nvPr/>
        </p:nvSpPr>
        <p:spPr>
          <a:xfrm>
            <a:off x="917624" y="2801019"/>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2</a:t>
            </a: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6" name="Circle">
            <a:extLst>
              <a:ext uri="{FF2B5EF4-FFF2-40B4-BE49-F238E27FC236}">
                <a16:creationId xmlns:a16="http://schemas.microsoft.com/office/drawing/2014/main" id="{116A05F6-EB3B-C730-BEB9-C73C3A99EA04}"/>
              </a:ext>
            </a:extLst>
          </p:cNvPr>
          <p:cNvSpPr/>
          <p:nvPr/>
        </p:nvSpPr>
        <p:spPr>
          <a:xfrm>
            <a:off x="917624" y="1657114"/>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kern="0">
                <a:solidFill>
                  <a:prstClr val="white"/>
                </a:solidFill>
                <a:latin typeface="Arial" panose="020B0604020202020204" pitchFamily="34" charset="0"/>
                <a:ea typeface="Calibri" panose="020F0502020204030204" pitchFamily="34" charset="0"/>
                <a:cs typeface="Arial" panose="020B0604020202020204" pitchFamily="34" charset="0"/>
              </a:rPr>
              <a:t>1</a:t>
            </a: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1" name="Project Team Roles &amp; Responsibilities">
            <a:extLst>
              <a:ext uri="{FF2B5EF4-FFF2-40B4-BE49-F238E27FC236}">
                <a16:creationId xmlns:a16="http://schemas.microsoft.com/office/drawing/2014/main" id="{65F5046B-CD45-AC03-766B-0C9EE969D7F1}"/>
              </a:ext>
            </a:extLst>
          </p:cNvPr>
          <p:cNvSpPr txBox="1"/>
          <p:nvPr/>
        </p:nvSpPr>
        <p:spPr>
          <a:xfrm>
            <a:off x="1851580" y="4097897"/>
            <a:ext cx="9113594" cy="9618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Program Implementation: </a:t>
            </a:r>
            <a:r>
              <a:rPr lang="en-US" sz="2000">
                <a:solidFill>
                  <a:srgbClr val="000000"/>
                </a:solidFill>
                <a:latin typeface="Arial"/>
                <a:ea typeface="Calibri"/>
                <a:cs typeface="Arial"/>
              </a:rPr>
              <a:t>Grantees will continue moving from program start-up to full implementation, by solidifying programming, deepening community partnerships, and beginning to engage participants.</a:t>
            </a:r>
          </a:p>
        </p:txBody>
      </p:sp>
      <p:sp>
        <p:nvSpPr>
          <p:cNvPr id="3" name="Circle">
            <a:extLst>
              <a:ext uri="{FF2B5EF4-FFF2-40B4-BE49-F238E27FC236}">
                <a16:creationId xmlns:a16="http://schemas.microsoft.com/office/drawing/2014/main" id="{88FE3C2B-6CEA-5E17-8E08-8D1454D6F40B}"/>
              </a:ext>
            </a:extLst>
          </p:cNvPr>
          <p:cNvSpPr/>
          <p:nvPr/>
        </p:nvSpPr>
        <p:spPr>
          <a:xfrm>
            <a:off x="917624" y="4095392"/>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3</a:t>
            </a:r>
            <a:endParaRPr kumimoji="0"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Project Team Roles &amp; Responsibilities">
            <a:extLst>
              <a:ext uri="{FF2B5EF4-FFF2-40B4-BE49-F238E27FC236}">
                <a16:creationId xmlns:a16="http://schemas.microsoft.com/office/drawing/2014/main" id="{7C71F071-B7A4-E3AE-32DC-CAB6258E1BAF}"/>
              </a:ext>
            </a:extLst>
          </p:cNvPr>
          <p:cNvSpPr txBox="1"/>
          <p:nvPr/>
        </p:nvSpPr>
        <p:spPr>
          <a:xfrm>
            <a:off x="1851579" y="2945002"/>
            <a:ext cx="9113594" cy="65402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Contract Negotiations with Tier C Grantees: </a:t>
            </a:r>
            <a:r>
              <a:rPr lang="en-US" sz="2000">
                <a:solidFill>
                  <a:schemeClr val="tx1"/>
                </a:solidFill>
                <a:latin typeface="Arial"/>
                <a:ea typeface="Calibri"/>
                <a:cs typeface="Arial"/>
              </a:rPr>
              <a:t>Very excited to begin working with our Tier C grantees through the contract negotiation and onboarding phase. </a:t>
            </a:r>
            <a:endParaRPr lang="en-US" sz="2000" i="0" kern="1200" cap="none" spc="0" normalizeH="0" baseline="0" noProof="0">
              <a:ln>
                <a:noFill/>
              </a:ln>
              <a:solidFill>
                <a:schemeClr val="tx1"/>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8" name="Project Team Roles &amp; Responsibilities">
            <a:extLst>
              <a:ext uri="{FF2B5EF4-FFF2-40B4-BE49-F238E27FC236}">
                <a16:creationId xmlns:a16="http://schemas.microsoft.com/office/drawing/2014/main" id="{AAC0845C-3912-E6D1-CFAF-B16CD4045F8F}"/>
              </a:ext>
            </a:extLst>
          </p:cNvPr>
          <p:cNvSpPr txBox="1"/>
          <p:nvPr/>
        </p:nvSpPr>
        <p:spPr>
          <a:xfrm>
            <a:off x="1851579" y="1651331"/>
            <a:ext cx="9113594" cy="96180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Hiring: </a:t>
            </a:r>
            <a:r>
              <a:rPr lang="en-US" sz="2000">
                <a:solidFill>
                  <a:schemeClr val="tx1"/>
                </a:solidFill>
                <a:latin typeface="Arial"/>
                <a:ea typeface="Calibri"/>
                <a:cs typeface="Arial"/>
              </a:rPr>
              <a:t>We will be reposting the Program Director position. They will help guide the daily operations of the office, ensuring that priorities are effectively executed and grants are managed with precision.</a:t>
            </a:r>
          </a:p>
        </p:txBody>
      </p:sp>
      <p:sp>
        <p:nvSpPr>
          <p:cNvPr id="4" name="Circle">
            <a:extLst>
              <a:ext uri="{FF2B5EF4-FFF2-40B4-BE49-F238E27FC236}">
                <a16:creationId xmlns:a16="http://schemas.microsoft.com/office/drawing/2014/main" id="{B394E824-B4BC-CD1A-8D0C-3E6B5C6C0B13}"/>
              </a:ext>
            </a:extLst>
          </p:cNvPr>
          <p:cNvSpPr/>
          <p:nvPr/>
        </p:nvSpPr>
        <p:spPr>
          <a:xfrm>
            <a:off x="928996" y="5391235"/>
            <a:ext cx="654939" cy="645522"/>
          </a:xfrm>
          <a:prstGeom prst="ellipse">
            <a:avLst/>
          </a:prstGeom>
          <a:solidFill>
            <a:srgbClr val="55709D"/>
          </a:solidFill>
          <a:ln w="12700" cap="flat">
            <a:noFill/>
            <a:miter lim="400000"/>
          </a:ln>
          <a:effectLst/>
        </p:spPr>
        <p:txBody>
          <a:bodyPr wrap="square" lIns="19050" tIns="19050" rIns="19050" bIns="1905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kern="0">
                <a:solidFill>
                  <a:prstClr val="white"/>
                </a:solidFill>
                <a:latin typeface="Arial"/>
                <a:ea typeface="Calibri"/>
                <a:cs typeface="Arial"/>
              </a:rPr>
              <a:t>4</a:t>
            </a:r>
            <a:endParaRPr lang="en-US" sz="2400" b="0" i="0" u="none" strike="noStrike" kern="0" cap="none" spc="0" normalizeH="0" baseline="0" noProof="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9" name="Project Team Roles &amp; Responsibilities">
            <a:extLst>
              <a:ext uri="{FF2B5EF4-FFF2-40B4-BE49-F238E27FC236}">
                <a16:creationId xmlns:a16="http://schemas.microsoft.com/office/drawing/2014/main" id="{B3A9C3DA-2E21-DF6C-8E24-7868EC550661}"/>
              </a:ext>
            </a:extLst>
          </p:cNvPr>
          <p:cNvSpPr txBox="1"/>
          <p:nvPr/>
        </p:nvSpPr>
        <p:spPr>
          <a:xfrm>
            <a:off x="1849344" y="5389530"/>
            <a:ext cx="9113594" cy="12695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numCol="1" anchor="ctr">
            <a:spAutoFit/>
          </a:bodyPr>
          <a:lstStyle>
            <a:lvl1pPr algn="l">
              <a:defRPr sz="3000">
                <a:solidFill>
                  <a:srgbClr val="414141"/>
                </a:solidFill>
                <a:latin typeface="Raleway Light"/>
                <a:ea typeface="Raleway Light"/>
                <a:cs typeface="Raleway Light"/>
                <a:sym typeface="Raleway Light"/>
              </a:defRPr>
            </a:lvl1pPr>
          </a:lstStyle>
          <a:p>
            <a:pPr algn="just">
              <a:defRPr/>
            </a:pPr>
            <a:r>
              <a:rPr lang="en-US" sz="2000" b="1">
                <a:solidFill>
                  <a:srgbClr val="374967"/>
                </a:solidFill>
                <a:latin typeface="Arial"/>
                <a:ea typeface="Calibri"/>
                <a:cs typeface="Arial"/>
              </a:rPr>
              <a:t>Speaking Engagements: </a:t>
            </a:r>
            <a:r>
              <a:rPr lang="en-US" sz="2000">
                <a:solidFill>
                  <a:srgbClr val="000000"/>
                </a:solidFill>
                <a:latin typeface="Arial"/>
                <a:ea typeface="Calibri"/>
                <a:cs typeface="Arial"/>
              </a:rPr>
              <a:t>We have a full calendar of speaking engagements related to our Workforce Campaign, encouraging students, professionals, and community members to explore careers in behavioral health and highlighting pathways into the field.</a:t>
            </a:r>
            <a:endParaRPr lang="en-US">
              <a:solidFill>
                <a:srgbClr val="000000"/>
              </a:solidFill>
            </a:endParaRPr>
          </a:p>
        </p:txBody>
      </p:sp>
    </p:spTree>
    <p:extLst>
      <p:ext uri="{BB962C8B-B14F-4D97-AF65-F5344CB8AC3E}">
        <p14:creationId xmlns:p14="http://schemas.microsoft.com/office/powerpoint/2010/main" val="3756235015"/>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12430E90-A3D4-1B0B-E9B0-930E0C01681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E89D195-E4E2-8C10-FC0D-0227D7247F68}"/>
              </a:ext>
            </a:extLst>
          </p:cNvPr>
          <p:cNvSpPr>
            <a:spLocks noGrp="1"/>
          </p:cNvSpPr>
          <p:nvPr>
            <p:ph type="title"/>
          </p:nvPr>
        </p:nvSpPr>
        <p:spPr>
          <a:xfrm>
            <a:off x="1285754" y="1701090"/>
            <a:ext cx="9620491" cy="3201026"/>
          </a:xfrm>
        </p:spPr>
        <p:txBody>
          <a:bodyPr>
            <a:normAutofit/>
          </a:bodyPr>
          <a:lstStyle/>
          <a:p>
            <a:r>
              <a:rPr lang="en-US" sz="3600" b="1">
                <a:solidFill>
                  <a:srgbClr val="00B0F0"/>
                </a:solidFill>
                <a:latin typeface="Arial"/>
                <a:cs typeface="Arial"/>
              </a:rPr>
              <a:t>Next Steps:</a:t>
            </a:r>
            <a:r>
              <a:rPr lang="en-US" sz="3600" b="1">
                <a:solidFill>
                  <a:schemeClr val="bg1"/>
                </a:solidFill>
                <a:latin typeface="Arial"/>
                <a:cs typeface="Arial"/>
              </a:rPr>
              <a:t> Advancing Promotion &amp; Prevention Across the Commonwealth</a:t>
            </a:r>
            <a:br>
              <a:rPr lang="en-US" sz="3600" b="1">
                <a:latin typeface="Arial"/>
                <a:cs typeface="Arial"/>
              </a:rPr>
            </a:br>
            <a:endParaRPr lang="en-US">
              <a:solidFill>
                <a:schemeClr val="bg1"/>
              </a:solidFill>
            </a:endParaRPr>
          </a:p>
        </p:txBody>
      </p:sp>
      <p:cxnSp>
        <p:nvCxnSpPr>
          <p:cNvPr id="8" name="Straight Connector 7">
            <a:extLst>
              <a:ext uri="{FF2B5EF4-FFF2-40B4-BE49-F238E27FC236}">
                <a16:creationId xmlns:a16="http://schemas.microsoft.com/office/drawing/2014/main" id="{8D840482-526B-C8E6-E5D7-837F0D337E5D}"/>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4863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578DE-1170-9648-F4DA-F2FED14090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20BBB-4C3D-98D1-DAD1-F853626060D1}"/>
              </a:ext>
            </a:extLst>
          </p:cNvPr>
          <p:cNvSpPr>
            <a:spLocks noGrp="1"/>
          </p:cNvSpPr>
          <p:nvPr>
            <p:ph type="title"/>
          </p:nvPr>
        </p:nvSpPr>
        <p:spPr>
          <a:xfrm>
            <a:off x="434833" y="18473"/>
            <a:ext cx="10680441" cy="1353127"/>
          </a:xfrm>
        </p:spPr>
        <p:txBody>
          <a:bodyPr lIns="91440" tIns="45720" rIns="91440" bIns="45720" anchor="ctr"/>
          <a:lstStyle/>
          <a:p>
            <a:r>
              <a:rPr lang="en" i="0">
                <a:ea typeface="+mj-lt"/>
                <a:cs typeface="+mj-lt"/>
              </a:rPr>
              <a:t>Work Group Sign-Ups Since Prior Meeting</a:t>
            </a:r>
            <a:endParaRPr lang="en-US"/>
          </a:p>
        </p:txBody>
      </p:sp>
      <p:graphicFrame>
        <p:nvGraphicFramePr>
          <p:cNvPr id="6" name="Content Placeholder 5">
            <a:extLst>
              <a:ext uri="{FF2B5EF4-FFF2-40B4-BE49-F238E27FC236}">
                <a16:creationId xmlns:a16="http://schemas.microsoft.com/office/drawing/2014/main" id="{94712560-DEC5-BDAC-544B-4D524534A848}"/>
              </a:ext>
            </a:extLst>
          </p:cNvPr>
          <p:cNvGraphicFramePr>
            <a:graphicFrameLocks noGrp="1"/>
          </p:cNvGraphicFramePr>
          <p:nvPr>
            <p:ph idx="1"/>
            <p:extLst>
              <p:ext uri="{D42A27DB-BD31-4B8C-83A1-F6EECF244321}">
                <p14:modId xmlns:p14="http://schemas.microsoft.com/office/powerpoint/2010/main" val="1618783103"/>
              </p:ext>
            </p:extLst>
          </p:nvPr>
        </p:nvGraphicFramePr>
        <p:xfrm>
          <a:off x="495904" y="1427238"/>
          <a:ext cx="11299000" cy="4856238"/>
        </p:xfrm>
        <a:graphic>
          <a:graphicData uri="http://schemas.openxmlformats.org/drawingml/2006/table">
            <a:tbl>
              <a:tblPr firstRow="1" bandRow="1">
                <a:tableStyleId>{9D7B26C5-4107-4FEC-AEDC-1716B250A1EF}</a:tableStyleId>
              </a:tblPr>
              <a:tblGrid>
                <a:gridCol w="3908038">
                  <a:extLst>
                    <a:ext uri="{9D8B030D-6E8A-4147-A177-3AD203B41FA5}">
                      <a16:colId xmlns:a16="http://schemas.microsoft.com/office/drawing/2014/main" val="2045499054"/>
                    </a:ext>
                  </a:extLst>
                </a:gridCol>
                <a:gridCol w="3598333">
                  <a:extLst>
                    <a:ext uri="{9D8B030D-6E8A-4147-A177-3AD203B41FA5}">
                      <a16:colId xmlns:a16="http://schemas.microsoft.com/office/drawing/2014/main" val="2250759633"/>
                    </a:ext>
                  </a:extLst>
                </a:gridCol>
                <a:gridCol w="3792629">
                  <a:extLst>
                    <a:ext uri="{9D8B030D-6E8A-4147-A177-3AD203B41FA5}">
                      <a16:colId xmlns:a16="http://schemas.microsoft.com/office/drawing/2014/main" val="3436316918"/>
                    </a:ext>
                  </a:extLst>
                </a:gridCol>
              </a:tblGrid>
              <a:tr h="2570238">
                <a:tc>
                  <a:txBody>
                    <a:bodyPr/>
                    <a:lstStyle/>
                    <a:p>
                      <a:r>
                        <a:rPr lang="en-US" dirty="0">
                          <a:solidFill>
                            <a:srgbClr val="00A4DE"/>
                          </a:solidFill>
                        </a:rPr>
                        <a:t>Program Development</a:t>
                      </a:r>
                    </a:p>
                    <a:p>
                      <a:pPr lvl="0">
                        <a:buNone/>
                      </a:pPr>
                      <a:endParaRPr lang="en-US">
                        <a:solidFill>
                          <a:srgbClr val="00A4DE"/>
                        </a:solidFill>
                      </a:endParaRPr>
                    </a:p>
                    <a:p>
                      <a:pPr lvl="0">
                        <a:buNone/>
                      </a:pPr>
                      <a:r>
                        <a:rPr lang="en-US" sz="1800" u="none" strike="noStrike" noProof="0" dirty="0">
                          <a:solidFill>
                            <a:srgbClr val="000000"/>
                          </a:solidFill>
                        </a:rPr>
                        <a:t>Advise the Office on the development of promotion and prevention initiatives, including program design, evaluation approaches, and strategic planning.</a:t>
                      </a:r>
                      <a:endParaRPr lang="en-US" dirty="0">
                        <a:solidFill>
                          <a:srgbClr val="000000"/>
                        </a:solidFill>
                      </a:endParaRPr>
                    </a:p>
                  </a:txBody>
                  <a:tcPr/>
                </a:tc>
                <a:tc>
                  <a:txBody>
                    <a:bodyPr/>
                    <a:lstStyle/>
                    <a:p>
                      <a:r>
                        <a:rPr lang="en-US" dirty="0">
                          <a:solidFill>
                            <a:srgbClr val="00A4DE"/>
                          </a:solidFill>
                        </a:rPr>
                        <a:t>Policy, System, &amp; Advocacy</a:t>
                      </a:r>
                    </a:p>
                    <a:p>
                      <a:pPr lvl="0">
                        <a:buNone/>
                      </a:pPr>
                      <a:endParaRPr lang="en-US">
                        <a:solidFill>
                          <a:srgbClr val="00A4DE"/>
                        </a:solidFill>
                      </a:endParaRPr>
                    </a:p>
                    <a:p>
                      <a:pPr lvl="0">
                        <a:buNone/>
                      </a:pPr>
                      <a:r>
                        <a:rPr lang="en-US" sz="1800" u="none" strike="noStrike" noProof="0" dirty="0">
                          <a:solidFill>
                            <a:srgbClr val="000000"/>
                          </a:solidFill>
                        </a:rPr>
                        <a:t>Identify policy and systems-level opportunities to advance behavioral health promotion and prevention, and support coordinated advocacy.</a:t>
                      </a:r>
                    </a:p>
                  </a:txBody>
                  <a:tcPr/>
                </a:tc>
                <a:tc>
                  <a:txBody>
                    <a:bodyPr/>
                    <a:lstStyle/>
                    <a:p>
                      <a:r>
                        <a:rPr lang="en-US" dirty="0">
                          <a:solidFill>
                            <a:srgbClr val="00A4DE"/>
                          </a:solidFill>
                        </a:rPr>
                        <a:t>Emerging Evidence &amp; Research</a:t>
                      </a:r>
                    </a:p>
                    <a:p>
                      <a:pPr lvl="0">
                        <a:buNone/>
                      </a:pPr>
                      <a:endParaRPr lang="en-US">
                        <a:solidFill>
                          <a:srgbClr val="00A4DE"/>
                        </a:solidFill>
                      </a:endParaRPr>
                    </a:p>
                    <a:p>
                      <a:pPr lvl="0">
                        <a:buNone/>
                      </a:pPr>
                      <a:r>
                        <a:rPr lang="en-US" sz="1800" u="none" strike="noStrike" noProof="0" dirty="0">
                          <a:solidFill>
                            <a:srgbClr val="000000"/>
                          </a:solidFill>
                        </a:rPr>
                        <a:t>Identify and review emerging research, data, and evidence-based practices; bring in presenters and learning opportunities for the Commission</a:t>
                      </a:r>
                    </a:p>
                    <a:p>
                      <a:pPr lvl="0">
                        <a:buNone/>
                      </a:pPr>
                      <a:endParaRPr lang="en-US" sz="1800" u="none" strike="noStrike" noProof="0">
                        <a:solidFill>
                          <a:srgbClr val="000000"/>
                        </a:solidFill>
                      </a:endParaRPr>
                    </a:p>
                  </a:txBody>
                  <a:tcPr/>
                </a:tc>
                <a:extLst>
                  <a:ext uri="{0D108BD9-81ED-4DB2-BD59-A6C34878D82A}">
                    <a16:rowId xmlns:a16="http://schemas.microsoft.com/office/drawing/2014/main" val="3538466462"/>
                  </a:ext>
                </a:extLst>
              </a:tr>
              <a:tr h="1764655">
                <a:tc>
                  <a:txBody>
                    <a:bodyPr/>
                    <a:lstStyle/>
                    <a:p>
                      <a:r>
                        <a:rPr lang="en-US" i="1" dirty="0"/>
                        <a:t>Margaret Hannah*</a:t>
                      </a:r>
                    </a:p>
                    <a:p>
                      <a:pPr lvl="0">
                        <a:buNone/>
                      </a:pPr>
                      <a:r>
                        <a:rPr lang="en-US" i="1" dirty="0"/>
                        <a:t>Noel Sierra*</a:t>
                      </a:r>
                    </a:p>
                  </a:txBody>
                  <a:tcPr>
                    <a:solidFill>
                      <a:srgbClr val="F0F2F6"/>
                    </a:solidFill>
                  </a:tcPr>
                </a:tc>
                <a:tc>
                  <a:txBody>
                    <a:bodyPr/>
                    <a:lstStyle/>
                    <a:p>
                      <a:r>
                        <a:rPr lang="en-US" dirty="0"/>
                        <a:t>Nancy Scannell</a:t>
                      </a:r>
                    </a:p>
                    <a:p>
                      <a:pPr lvl="0">
                        <a:buNone/>
                      </a:pPr>
                      <a:r>
                        <a:rPr lang="en-US" dirty="0"/>
                        <a:t>Elizabeth Ganz</a:t>
                      </a:r>
                    </a:p>
                    <a:p>
                      <a:pPr lvl="0">
                        <a:buNone/>
                      </a:pPr>
                      <a:r>
                        <a:rPr lang="en-US" dirty="0"/>
                        <a:t>Jacqueline Hubbard</a:t>
                      </a:r>
                    </a:p>
                    <a:p>
                      <a:pPr lvl="0">
                        <a:buNone/>
                      </a:pPr>
                      <a:endParaRPr lang="en-US"/>
                    </a:p>
                    <a:p>
                      <a:pPr lvl="0">
                        <a:buNone/>
                      </a:pPr>
                      <a:r>
                        <a:rPr lang="en-US" sz="1800" i="1" u="none" strike="noStrike" baseline="0" noProof="0" dirty="0">
                          <a:solidFill>
                            <a:srgbClr val="000000"/>
                          </a:solidFill>
                        </a:rPr>
                        <a:t>Jessica Collins*</a:t>
                      </a:r>
                      <a:endParaRPr lang="en-US" i="1" dirty="0"/>
                    </a:p>
                    <a:p>
                      <a:pPr lvl="0">
                        <a:buNone/>
                      </a:pPr>
                      <a:r>
                        <a:rPr lang="en-US" i="1" dirty="0"/>
                        <a:t>Margaret Hannah*</a:t>
                      </a:r>
                    </a:p>
                    <a:p>
                      <a:pPr lvl="0">
                        <a:buNone/>
                      </a:pPr>
                      <a:r>
                        <a:rPr lang="en-US" i="1" dirty="0"/>
                        <a:t>Noel Sierra*</a:t>
                      </a:r>
                    </a:p>
                    <a:p>
                      <a:pPr lvl="0">
                        <a:buNone/>
                      </a:pPr>
                      <a:r>
                        <a:rPr lang="en-US" sz="1800" b="0" i="1" u="none" strike="noStrike" noProof="0" dirty="0">
                          <a:latin typeface="Arial"/>
                          <a:cs typeface="Arial"/>
                        </a:rPr>
                        <a:t>Yaminette Diaz-Linhart* </a:t>
                      </a:r>
                      <a:endParaRPr lang="en-US" i="1" dirty="0"/>
                    </a:p>
                  </a:txBody>
                  <a:tcPr>
                    <a:solidFill>
                      <a:srgbClr val="F0F2F6"/>
                    </a:solidFill>
                  </a:tcPr>
                </a:tc>
                <a:tc>
                  <a:txBody>
                    <a:bodyPr/>
                    <a:lstStyle/>
                    <a:p>
                      <a:r>
                        <a:rPr lang="en-US" i="1" dirty="0"/>
                        <a:t>Sara Whitcomb</a:t>
                      </a:r>
                      <a:endParaRPr lang="en-US" dirty="0"/>
                    </a:p>
                    <a:p>
                      <a:pPr lvl="0">
                        <a:buNone/>
                      </a:pPr>
                      <a:r>
                        <a:rPr lang="en-US" i="1" dirty="0"/>
                        <a:t>Jessica Collins* </a:t>
                      </a:r>
                    </a:p>
                    <a:p>
                      <a:pPr lvl="0">
                        <a:buNone/>
                      </a:pPr>
                      <a:r>
                        <a:rPr lang="en-US" i="1" dirty="0"/>
                        <a:t>Margaret Hannah*</a:t>
                      </a:r>
                    </a:p>
                    <a:p>
                      <a:pPr lvl="0">
                        <a:buNone/>
                      </a:pPr>
                      <a:r>
                        <a:rPr lang="en-US" sz="1800" b="0" i="1" u="none" strike="noStrike" baseline="0" noProof="0" dirty="0">
                          <a:solidFill>
                            <a:srgbClr val="000000"/>
                          </a:solidFill>
                          <a:latin typeface="Arial"/>
                          <a:cs typeface="Arial"/>
                        </a:rPr>
                        <a:t>Yaminette Diaz-Linhart*</a:t>
                      </a:r>
                      <a:endParaRPr lang="en-US" dirty="0"/>
                    </a:p>
                  </a:txBody>
                  <a:tcPr>
                    <a:solidFill>
                      <a:srgbClr val="F0F2F6"/>
                    </a:solidFill>
                  </a:tcPr>
                </a:tc>
                <a:extLst>
                  <a:ext uri="{0D108BD9-81ED-4DB2-BD59-A6C34878D82A}">
                    <a16:rowId xmlns:a16="http://schemas.microsoft.com/office/drawing/2014/main" val="1726033330"/>
                  </a:ext>
                </a:extLst>
              </a:tr>
            </a:tbl>
          </a:graphicData>
        </a:graphic>
      </p:graphicFrame>
      <p:sp>
        <p:nvSpPr>
          <p:cNvPr id="7" name="TextBox 6">
            <a:extLst>
              <a:ext uri="{FF2B5EF4-FFF2-40B4-BE49-F238E27FC236}">
                <a16:creationId xmlns:a16="http://schemas.microsoft.com/office/drawing/2014/main" id="{52267944-FBD6-B886-E528-FCAEA026AC48}"/>
              </a:ext>
            </a:extLst>
          </p:cNvPr>
          <p:cNvSpPr txBox="1"/>
          <p:nvPr/>
        </p:nvSpPr>
        <p:spPr>
          <a:xfrm>
            <a:off x="494731" y="6491860"/>
            <a:ext cx="59225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cs typeface="Arial"/>
              </a:rPr>
              <a:t>*These individuals stated potential interest in multiple groups</a:t>
            </a:r>
          </a:p>
        </p:txBody>
      </p:sp>
    </p:spTree>
    <p:extLst>
      <p:ext uri="{BB962C8B-B14F-4D97-AF65-F5344CB8AC3E}">
        <p14:creationId xmlns:p14="http://schemas.microsoft.com/office/powerpoint/2010/main" val="1281724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E2D0C-DBF1-18CF-B30D-3AEBBDA73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C6EA66-A95E-BE74-A248-40AEE980888E}"/>
              </a:ext>
            </a:extLst>
          </p:cNvPr>
          <p:cNvSpPr>
            <a:spLocks noGrp="1"/>
          </p:cNvSpPr>
          <p:nvPr>
            <p:ph type="title"/>
          </p:nvPr>
        </p:nvSpPr>
        <p:spPr>
          <a:xfrm>
            <a:off x="545910" y="0"/>
            <a:ext cx="9079170" cy="1295400"/>
          </a:xfrm>
        </p:spPr>
        <p:txBody>
          <a:bodyPr lIns="91440" tIns="45720" rIns="91440" bIns="45720" anchor="ctr"/>
          <a:lstStyle/>
          <a:p>
            <a:r>
              <a:rPr lang="en-US" i="0">
                <a:cs typeface="Arial"/>
              </a:rPr>
              <a:t>Next Steps</a:t>
            </a:r>
          </a:p>
        </p:txBody>
      </p:sp>
      <p:sp>
        <p:nvSpPr>
          <p:cNvPr id="3" name="TextBox 2">
            <a:extLst>
              <a:ext uri="{FF2B5EF4-FFF2-40B4-BE49-F238E27FC236}">
                <a16:creationId xmlns:a16="http://schemas.microsoft.com/office/drawing/2014/main" id="{6ADE2B28-0570-93EB-AEE8-D4991136B163}"/>
              </a:ext>
            </a:extLst>
          </p:cNvPr>
          <p:cNvSpPr txBox="1"/>
          <p:nvPr/>
        </p:nvSpPr>
        <p:spPr>
          <a:xfrm>
            <a:off x="545910" y="1763342"/>
            <a:ext cx="11056966" cy="5078313"/>
          </a:xfrm>
          <a:prstGeom prst="rect">
            <a:avLst/>
          </a:prstGeom>
          <a:noFill/>
        </p:spPr>
        <p:txBody>
          <a:bodyPr wrap="square" lIns="91440" tIns="45720" rIns="91440" bIns="45720" rtlCol="0" anchor="t">
            <a:spAutoFit/>
          </a:bodyPr>
          <a:lstStyle/>
          <a:p>
            <a:pPr>
              <a:defRPr/>
            </a:pPr>
            <a:r>
              <a:rPr lang="en-US" sz="2000" b="1">
                <a:solidFill>
                  <a:srgbClr val="374967"/>
                </a:solidFill>
                <a:ea typeface="+mn-lt"/>
                <a:cs typeface="+mn-lt"/>
              </a:rPr>
              <a:t>Identify a group to develop a 1–3 year strategic plan to align the Commission’s role, establish measurable priorities, and identify opportunities to demonstrate impact.</a:t>
            </a:r>
            <a:endParaRPr lang="en-US" sz="2000" b="1">
              <a:solidFill>
                <a:srgbClr val="374967"/>
              </a:solidFill>
              <a:ea typeface="Calibri"/>
              <a:cs typeface="+mn-lt"/>
            </a:endParaRPr>
          </a:p>
          <a:p>
            <a:pPr>
              <a:defRPr/>
            </a:pPr>
            <a:endParaRPr lang="en-US" sz="2000" b="1">
              <a:solidFill>
                <a:srgbClr val="374967"/>
              </a:solidFill>
              <a:latin typeface="Arial"/>
              <a:ea typeface="Calibri"/>
              <a:cs typeface="Arial"/>
            </a:endParaRPr>
          </a:p>
          <a:p>
            <a:pPr>
              <a:defRPr/>
            </a:pPr>
            <a:r>
              <a:rPr lang="en-US" sz="2000" b="1">
                <a:solidFill>
                  <a:srgbClr val="374967"/>
                </a:solidFill>
                <a:ea typeface="+mn-lt"/>
                <a:cs typeface="+mn-lt"/>
              </a:rPr>
              <a:t>The strategic planning group will be organized around three primary function areas:</a:t>
            </a:r>
            <a:endParaRPr lang="en-US" b="1">
              <a:cs typeface="Arial"/>
            </a:endParaRPr>
          </a:p>
          <a:p>
            <a:pPr marL="914400" lvl="1" indent="-457200">
              <a:buAutoNum type="arabicPeriod"/>
              <a:defRPr/>
            </a:pPr>
            <a:r>
              <a:rPr lang="en-US" sz="2000" b="1">
                <a:solidFill>
                  <a:srgbClr val="374967"/>
                </a:solidFill>
                <a:ea typeface="+mn-lt"/>
                <a:cs typeface="+mn-lt"/>
              </a:rPr>
              <a:t>Advise OBHPP: </a:t>
            </a:r>
            <a:r>
              <a:rPr lang="en-US" sz="2000">
                <a:solidFill>
                  <a:srgbClr val="000000"/>
                </a:solidFill>
                <a:ea typeface="+mn-lt"/>
                <a:cs typeface="+mn-lt"/>
              </a:rPr>
              <a:t>Provide guidance on priorities, programs, grants, and prevention initiatives while bringing forward emerging research and evidence.</a:t>
            </a:r>
          </a:p>
          <a:p>
            <a:pPr marL="914400" lvl="1" indent="-457200">
              <a:buAutoNum type="arabicPeriod"/>
              <a:defRPr/>
            </a:pPr>
            <a:endParaRPr lang="en-US" sz="2000">
              <a:solidFill>
                <a:srgbClr val="374967"/>
              </a:solidFill>
              <a:ea typeface="+mn-lt"/>
              <a:cs typeface="+mn-lt"/>
            </a:endParaRPr>
          </a:p>
          <a:p>
            <a:pPr marL="914400" lvl="1" indent="-457200">
              <a:buAutoNum type="arabicPeriod"/>
              <a:defRPr/>
            </a:pPr>
            <a:r>
              <a:rPr lang="en-US" sz="2000" b="1">
                <a:solidFill>
                  <a:srgbClr val="374967"/>
                </a:solidFill>
                <a:ea typeface="+mn-lt"/>
                <a:cs typeface="+mn-lt"/>
              </a:rPr>
              <a:t>Advise EHS &amp; the Governor’s Office: </a:t>
            </a:r>
            <a:r>
              <a:rPr lang="en-US" sz="2000">
                <a:solidFill>
                  <a:srgbClr val="000000"/>
                </a:solidFill>
                <a:ea typeface="+mn-lt"/>
                <a:cs typeface="+mn-lt"/>
              </a:rPr>
              <a:t>Elevate behavioral health promotion and prevention priorities and provide recommendations on issues requiring broader executive-branch coordination.</a:t>
            </a:r>
          </a:p>
          <a:p>
            <a:pPr marL="914400" lvl="1" indent="-457200">
              <a:buAutoNum type="arabicPeriod"/>
              <a:defRPr/>
            </a:pPr>
            <a:endParaRPr lang="en-US" sz="2000">
              <a:solidFill>
                <a:srgbClr val="374967"/>
              </a:solidFill>
              <a:ea typeface="+mn-lt"/>
              <a:cs typeface="+mn-lt"/>
            </a:endParaRPr>
          </a:p>
          <a:p>
            <a:pPr marL="914400" lvl="1" indent="-457200">
              <a:buAutoNum type="arabicPeriod"/>
              <a:defRPr/>
            </a:pPr>
            <a:r>
              <a:rPr lang="en-US" sz="2000" b="1">
                <a:solidFill>
                  <a:srgbClr val="374967"/>
                </a:solidFill>
                <a:ea typeface="+mn-lt"/>
                <a:cs typeface="+mn-lt"/>
              </a:rPr>
              <a:t>Support the Commonwealth’s Broader Prevention Strategy: </a:t>
            </a:r>
            <a:r>
              <a:rPr lang="en-US" sz="2000">
                <a:solidFill>
                  <a:srgbClr val="000000"/>
                </a:solidFill>
                <a:ea typeface="+mn-lt"/>
                <a:cs typeface="+mn-lt"/>
              </a:rPr>
              <a:t>Identify opportunities for the Commission to contribute to statewide prevention goals and connect recommendations to broader population health outcomes.</a:t>
            </a:r>
            <a:endParaRPr lang="en-US">
              <a:solidFill>
                <a:srgbClr val="000000"/>
              </a:solidFill>
              <a:cs typeface="Arial"/>
            </a:endParaRPr>
          </a:p>
          <a:p>
            <a:pPr>
              <a:defRPr/>
            </a:pPr>
            <a:endParaRPr lang="en-US" sz="2000">
              <a:solidFill>
                <a:srgbClr val="374967"/>
              </a:solidFill>
              <a:latin typeface="Arial"/>
              <a:ea typeface="Calibri"/>
              <a:cs typeface="Arial"/>
            </a:endParaRPr>
          </a:p>
          <a:p>
            <a:pPr lvl="1">
              <a:defRPr/>
            </a:pPr>
            <a:endParaRPr lang="en-US" sz="2400">
              <a:solidFill>
                <a:srgbClr val="000000"/>
              </a:solidFill>
              <a:latin typeface="Arial"/>
              <a:ea typeface="Calibri"/>
              <a:cs typeface="Arial"/>
            </a:endParaRPr>
          </a:p>
        </p:txBody>
      </p:sp>
    </p:spTree>
    <p:extLst>
      <p:ext uri="{BB962C8B-B14F-4D97-AF65-F5344CB8AC3E}">
        <p14:creationId xmlns:p14="http://schemas.microsoft.com/office/powerpoint/2010/main" val="2300599439"/>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55709D"/>
        </a:solidFill>
        <a:effectLst/>
      </p:bgPr>
    </p:bg>
    <p:spTree>
      <p:nvGrpSpPr>
        <p:cNvPr id="1" name="">
          <a:extLst>
            <a:ext uri="{FF2B5EF4-FFF2-40B4-BE49-F238E27FC236}">
              <a16:creationId xmlns:a16="http://schemas.microsoft.com/office/drawing/2014/main" id="{C732FE52-8F6C-CA4E-B206-A9AE8781803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7959BA8-0702-3A4D-0AE9-7B5015848D20}"/>
              </a:ext>
            </a:extLst>
          </p:cNvPr>
          <p:cNvSpPr>
            <a:spLocks noGrp="1"/>
          </p:cNvSpPr>
          <p:nvPr>
            <p:ph type="title"/>
          </p:nvPr>
        </p:nvSpPr>
        <p:spPr>
          <a:xfrm>
            <a:off x="1285754" y="1701090"/>
            <a:ext cx="9620491" cy="3201026"/>
          </a:xfrm>
        </p:spPr>
        <p:txBody>
          <a:bodyPr>
            <a:normAutofit/>
          </a:bodyPr>
          <a:lstStyle/>
          <a:p>
            <a:r>
              <a:rPr lang="en-US" sz="3600" b="1">
                <a:solidFill>
                  <a:schemeClr val="bg1"/>
                </a:solidFill>
                <a:latin typeface="Arial"/>
                <a:cs typeface="Arial"/>
              </a:rPr>
              <a:t>Thank you!</a:t>
            </a:r>
            <a:br>
              <a:rPr lang="en-US" sz="3600" b="1">
                <a:solidFill>
                  <a:schemeClr val="bg1"/>
                </a:solidFill>
                <a:latin typeface="Arial"/>
                <a:cs typeface="Arial"/>
              </a:rPr>
            </a:br>
            <a:endParaRPr lang="en-US"/>
          </a:p>
        </p:txBody>
      </p:sp>
      <p:cxnSp>
        <p:nvCxnSpPr>
          <p:cNvPr id="8" name="Straight Connector 7">
            <a:extLst>
              <a:ext uri="{FF2B5EF4-FFF2-40B4-BE49-F238E27FC236}">
                <a16:creationId xmlns:a16="http://schemas.microsoft.com/office/drawing/2014/main" id="{138DC2A6-6616-6E01-B8A4-D8D738F8DB6E}"/>
              </a:ext>
            </a:extLst>
          </p:cNvPr>
          <p:cNvCxnSpPr/>
          <p:nvPr/>
        </p:nvCxnSpPr>
        <p:spPr>
          <a:xfrm>
            <a:off x="1408386" y="4256690"/>
            <a:ext cx="9497859" cy="0"/>
          </a:xfrm>
          <a:prstGeom prst="line">
            <a:avLst/>
          </a:prstGeom>
          <a:ln w="63500">
            <a:solidFill>
              <a:schemeClr val="bg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8401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heme/theme1.xml><?xml version="1.0" encoding="utf-8"?>
<a:theme xmlns:a="http://schemas.openxmlformats.org/drawingml/2006/main" name="Executive Office of Health and Human Services Grid 16:9 - 25478">
  <a:themeElements>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6E7FF"/>
        </a:solidFill>
        <a:ln w="9525" cap="rnd" cmpd="sng" algn="ctr">
          <a:solidFill>
            <a:srgbClr val="D6E7FF"/>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200" dirty="0" err="1"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1_DMA Presentatio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DMA Presentation">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3.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4.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5.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6.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7.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8.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9.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0.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1.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2.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3.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4.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5.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6.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7.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8.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19.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0.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1.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2.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3.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4.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5.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6.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7.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8.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29.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30.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ppt/theme/themeOverride31.xml><?xml version="1.0" encoding="utf-8"?>
<a:themeOverride xmlns:a="http://schemas.openxmlformats.org/drawingml/2006/main">
  <a:clrScheme name="Custom 1">
    <a:dk1>
      <a:srgbClr val="000000"/>
    </a:dk1>
    <a:lt1>
      <a:sysClr val="window" lastClr="FFFFFF"/>
    </a:lt1>
    <a:dk2>
      <a:srgbClr val="D6E7FF"/>
    </a:dk2>
    <a:lt2>
      <a:srgbClr val="F2F2F2"/>
    </a:lt2>
    <a:accent1>
      <a:srgbClr val="002960"/>
    </a:accent1>
    <a:accent2>
      <a:srgbClr val="0055C8"/>
    </a:accent2>
    <a:accent3>
      <a:srgbClr val="FFC000"/>
    </a:accent3>
    <a:accent4>
      <a:srgbClr val="9DC9F8"/>
    </a:accent4>
    <a:accent5>
      <a:srgbClr val="808080"/>
    </a:accent5>
    <a:accent6>
      <a:srgbClr val="2C973E"/>
    </a:accent6>
    <a:hlink>
      <a:srgbClr val="F04C3E"/>
    </a:hlink>
    <a:folHlink>
      <a:srgbClr val="51A7D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38b49f8-851e-4dd7-8455-fccf867cf785" xsi:nil="true"/>
    <lcf76f155ced4ddcb4097134ff3c332f xmlns="a6290ad0-cc61-4d48-992b-03735c8036f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08E622194A43049A7A1736E19D83AD2" ma:contentTypeVersion="13" ma:contentTypeDescription="Create a new document." ma:contentTypeScope="" ma:versionID="86b461c6a0f9ae6d07692af8b4aaee16">
  <xsd:schema xmlns:xsd="http://www.w3.org/2001/XMLSchema" xmlns:xs="http://www.w3.org/2001/XMLSchema" xmlns:p="http://schemas.microsoft.com/office/2006/metadata/properties" xmlns:ns2="a6290ad0-cc61-4d48-992b-03735c8036f2" xmlns:ns3="d38b49f8-851e-4dd7-8455-fccf867cf785" targetNamespace="http://schemas.microsoft.com/office/2006/metadata/properties" ma:root="true" ma:fieldsID="0d7c09829768029e6c64cac7254e5a65" ns2:_="" ns3:_="">
    <xsd:import namespace="a6290ad0-cc61-4d48-992b-03735c8036f2"/>
    <xsd:import namespace="d38b49f8-851e-4dd7-8455-fccf867cf78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90ad0-cc61-4d48-992b-03735c8036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38b49f8-851e-4dd7-8455-fccf867cf78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a3b8eb9-940a-4da3-bfc5-f1dd3aab0521}" ma:internalName="TaxCatchAll" ma:showField="CatchAllData" ma:web="d38b49f8-851e-4dd7-8455-fccf867cf7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FCD993-90F7-48F4-AFED-BB8E0C93F040}">
  <ds:schemaRefs>
    <ds:schemaRef ds:uri="http://schemas.microsoft.com/sharepoint/v3/contenttype/forms"/>
  </ds:schemaRefs>
</ds:datastoreItem>
</file>

<file path=customXml/itemProps2.xml><?xml version="1.0" encoding="utf-8"?>
<ds:datastoreItem xmlns:ds="http://schemas.openxmlformats.org/officeDocument/2006/customXml" ds:itemID="{39A71EEF-00E1-4281-A8FA-7F47B3B30FBF}">
  <ds:schemaRefs>
    <ds:schemaRef ds:uri="a6290ad0-cc61-4d48-992b-03735c8036f2"/>
    <ds:schemaRef ds:uri="d38b49f8-851e-4dd7-8455-fccf867cf7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7331327-E0D0-42FD-8092-1221DB8C84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90ad0-cc61-4d48-992b-03735c8036f2"/>
    <ds:schemaRef ds:uri="d38b49f8-851e-4dd7-8455-fccf867cf7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29</Slides>
  <Notes>25</Notes>
  <HiddenSlides>0</HiddenSlides>
  <ScaleCrop>false</ScaleCrop>
  <HeadingPairs>
    <vt:vector size="4" baseType="variant">
      <vt:variant>
        <vt:lpstr>Theme</vt:lpstr>
      </vt:variant>
      <vt:variant>
        <vt:i4>5</vt:i4>
      </vt:variant>
      <vt:variant>
        <vt:lpstr>Slide Titles</vt:lpstr>
      </vt:variant>
      <vt:variant>
        <vt:i4>29</vt:i4>
      </vt:variant>
    </vt:vector>
  </HeadingPairs>
  <TitlesOfParts>
    <vt:vector size="34" baseType="lpstr">
      <vt:lpstr>Executive Office of Health and Human Services Grid 16:9 - 25478</vt:lpstr>
      <vt:lpstr>1_DMA Presentation</vt:lpstr>
      <vt:lpstr>1_Office Theme</vt:lpstr>
      <vt:lpstr>2_DMA Presentation</vt:lpstr>
      <vt:lpstr>1_Office Theme</vt:lpstr>
      <vt:lpstr>Office of Behavioral Health Promotion and Prevention</vt:lpstr>
      <vt:lpstr> Agenda</vt:lpstr>
      <vt:lpstr>OBHPP New Staff Introductions </vt:lpstr>
      <vt:lpstr>OBHPP Staff </vt:lpstr>
      <vt:lpstr>Grant Implementation </vt:lpstr>
      <vt:lpstr>Tier A and B Grantees</vt:lpstr>
      <vt:lpstr>Tier A and B Program Highlights</vt:lpstr>
      <vt:lpstr>Tier A and B Program Highlights cont.</vt:lpstr>
      <vt:lpstr>What We are Hearing From Grantees: Q1 Implementation</vt:lpstr>
      <vt:lpstr>Next Steps for the Grant Program </vt:lpstr>
      <vt:lpstr>Active Workforce Campaign </vt:lpstr>
      <vt:lpstr>PowerPoint Presentation</vt:lpstr>
      <vt:lpstr>Campaign Activity Snapshot June-Sept. 2026</vt:lpstr>
      <vt:lpstr>  Campaign Reach</vt:lpstr>
      <vt:lpstr>  Campaign Results </vt:lpstr>
      <vt:lpstr>Activity and Results by Channel  </vt:lpstr>
      <vt:lpstr>  Community Engagement Overview</vt:lpstr>
      <vt:lpstr>  What the Community is Saying …</vt:lpstr>
      <vt:lpstr>  Paid Media Overview</vt:lpstr>
      <vt:lpstr>  Earned Media Overview</vt:lpstr>
      <vt:lpstr>Other OBHPP Activities </vt:lpstr>
      <vt:lpstr>Secretary Mahaniah's Statewide Community Mental Health Tour</vt:lpstr>
      <vt:lpstr>Designing for Belonging: A Massachusetts Summit on Connection &amp; Community</vt:lpstr>
      <vt:lpstr>Looking Ahead  </vt:lpstr>
      <vt:lpstr>Looking Ahead </vt:lpstr>
      <vt:lpstr>Next Steps: Advancing Promotion &amp; Prevention Across the Commonwealth </vt:lpstr>
      <vt:lpstr>Work Group Sign-Ups Since Prior Meeting</vt:lpstr>
      <vt:lpstr>Next Steps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Gene, Cherline (DMH)</dc:creator>
  <cp:revision>14</cp:revision>
  <dcterms:created xsi:type="dcterms:W3CDTF">2025-06-11T23:21:52Z</dcterms:created>
  <dcterms:modified xsi:type="dcterms:W3CDTF">2026-10-27T17:01:57Z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0x010100008E622194A43049A7A1736E19D83AD2</vt:lpwstr>
  </property>
  <property fmtid="{D5CDD505-2E9C-101B-9397-08002B2CF9AE}" pid="3" name="MediaServiceImageTags">
    <vt:lpwstr/>
  </property>
</Properties>
</file>