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1.xml" ContentType="application/vnd.openxmlformats-officedocument.themeOverride+xml"/>
  <Override PartName="/ppt/tags/tag8.xml" ContentType="application/vnd.openxmlformats-officedocument.presentationml.tags+xml"/>
  <Override PartName="/ppt/theme/themeOverride2.xml" ContentType="application/vnd.openxmlformats-officedocument.themeOverride+xml"/>
  <Override PartName="/ppt/tags/tag9.xml" ContentType="application/vnd.openxmlformats-officedocument.presentationml.tags+xml"/>
  <Override PartName="/ppt/theme/themeOverride3.xml" ContentType="application/vnd.openxmlformats-officedocument.themeOverride+xml"/>
  <Override PartName="/ppt/tags/tag10.xml" ContentType="application/vnd.openxmlformats-officedocument.presentationml.tags+xml"/>
  <Override PartName="/ppt/theme/themeOverride4.xml" ContentType="application/vnd.openxmlformats-officedocument.themeOverride+xml"/>
  <Override PartName="/ppt/tags/tag11.xml" ContentType="application/vnd.openxmlformats-officedocument.presentationml.tags+xml"/>
  <Override PartName="/ppt/theme/themeOverride5.xml" ContentType="application/vnd.openxmlformats-officedocument.themeOverride+xml"/>
  <Override PartName="/ppt/tags/tag12.xml" ContentType="application/vnd.openxmlformats-officedocument.presentationml.tags+xml"/>
  <Override PartName="/ppt/theme/themeOverride6.xml" ContentType="application/vnd.openxmlformats-officedocument.themeOverride+xml"/>
  <Override PartName="/ppt/tags/tag13.xml" ContentType="application/vnd.openxmlformats-officedocument.presentationml.tags+xml"/>
  <Override PartName="/ppt/theme/themeOverride7.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heme/themeOverride8.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heme/themeOverride9.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heme/themeOverride10.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heme/themeOverride11.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Override12.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Override13.xml" ContentType="application/vnd.openxmlformats-officedocument.themeOverride+xml"/>
  <Override PartName="/ppt/tags/tag38.xml" ContentType="application/vnd.openxmlformats-officedocument.presentationml.tags+xml"/>
  <Override PartName="/ppt/theme/themeOverride14.xml" ContentType="application/vnd.openxmlformats-officedocument.themeOverride+xml"/>
  <Override PartName="/ppt/tags/tag39.xml" ContentType="application/vnd.openxmlformats-officedocument.presentationml.tags+xml"/>
  <Override PartName="/ppt/theme/themeOverride15.xml" ContentType="application/vnd.openxmlformats-officedocument.themeOverride+xml"/>
  <Override PartName="/ppt/tags/tag40.xml" ContentType="application/vnd.openxmlformats-officedocument.presentationml.tags+xml"/>
  <Override PartName="/ppt/theme/themeOverride16.xml" ContentType="application/vnd.openxmlformats-officedocument.themeOverride+xml"/>
  <Override PartName="/ppt/tags/tag41.xml" ContentType="application/vnd.openxmlformats-officedocument.presentationml.tags+xml"/>
  <Override PartName="/ppt/theme/themeOverride17.xml" ContentType="application/vnd.openxmlformats-officedocument.themeOverride+xml"/>
  <Override PartName="/ppt/tags/tag42.xml" ContentType="application/vnd.openxmlformats-officedocument.presentationml.tags+xml"/>
  <Override PartName="/ppt/theme/themeOverride18.xml" ContentType="application/vnd.openxmlformats-officedocument.themeOverride+xml"/>
  <Override PartName="/ppt/tags/tag43.xml" ContentType="application/vnd.openxmlformats-officedocument.presentationml.tags+xml"/>
  <Override PartName="/ppt/theme/themeOverride19.xml" ContentType="application/vnd.openxmlformats-officedocument.themeOverride+xml"/>
  <Override PartName="/ppt/tags/tag44.xml" ContentType="application/vnd.openxmlformats-officedocument.presentationml.tags+xml"/>
  <Override PartName="/ppt/tags/tag45.xml" ContentType="application/vnd.openxmlformats-officedocument.presentationml.tags+xml"/>
  <Override PartName="/ppt/theme/themeOverride20.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heme/themeOverride21.xml" ContentType="application/vnd.openxmlformats-officedocument.themeOverride+xml"/>
  <Override PartName="/ppt/tags/tag48.xml" ContentType="application/vnd.openxmlformats-officedocument.presentationml.tags+xml"/>
  <Override PartName="/ppt/tags/tag49.xml" ContentType="application/vnd.openxmlformats-officedocument.presentationml.tags+xml"/>
  <Override PartName="/ppt/theme/themeOverride22.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heme/themeOverride23.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Override24.xml" ContentType="application/vnd.openxmlformats-officedocument.themeOverride+xml"/>
  <Override PartName="/ppt/tags/tag56.xml" ContentType="application/vnd.openxmlformats-officedocument.presentationml.tags+xml"/>
  <Override PartName="/ppt/theme/themeOverride25.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Override26.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27.xml" ContentType="application/vnd.openxmlformats-officedocument.themeOverride+xml"/>
  <Override PartName="/ppt/tags/tag64.xml" ContentType="application/vnd.openxmlformats-officedocument.presentationml.tags+xml"/>
  <Override PartName="/ppt/theme/themeOverride28.xml" ContentType="application/vnd.openxmlformats-officedocument.themeOverride+xml"/>
  <Override PartName="/ppt/tags/tag65.xml" ContentType="application/vnd.openxmlformats-officedocument.presentationml.tags+xml"/>
  <Override PartName="/ppt/theme/themeOverride29.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30.xml" ContentType="application/vnd.openxmlformats-officedocument.themeOverride+xml"/>
  <Override PartName="/ppt/tags/tag71.xml" ContentType="application/vnd.openxmlformats-officedocument.presentationml.tags+xml"/>
  <Override PartName="/ppt/theme/themeOverride31.xml" ContentType="application/vnd.openxmlformats-officedocument.themeOverride+xml"/>
  <Override PartName="/ppt/tags/tag72.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4.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heme/themeOverride32.xml" ContentType="application/vnd.openxmlformats-officedocument.themeOverride+xml"/>
  <Override PartName="/ppt/tags/tag84.xml" ContentType="application/vnd.openxmlformats-officedocument.presentationml.tags+xml"/>
  <Override PartName="/ppt/theme/themeOverride33.xml" ContentType="application/vnd.openxmlformats-officedocument.themeOverride+xml"/>
  <Override PartName="/ppt/tags/tag85.xml" ContentType="application/vnd.openxmlformats-officedocument.presentationml.tags+xml"/>
  <Override PartName="/ppt/theme/themeOverride34.xml" ContentType="application/vnd.openxmlformats-officedocument.themeOverride+xml"/>
  <Override PartName="/ppt/tags/tag86.xml" ContentType="application/vnd.openxmlformats-officedocument.presentationml.tags+xml"/>
  <Override PartName="/ppt/theme/themeOverride35.xml" ContentType="application/vnd.openxmlformats-officedocument.themeOverride+xml"/>
  <Override PartName="/ppt/tags/tag87.xml" ContentType="application/vnd.openxmlformats-officedocument.presentationml.tags+xml"/>
  <Override PartName="/ppt/theme/themeOverride36.xml" ContentType="application/vnd.openxmlformats-officedocument.themeOverride+xml"/>
  <Override PartName="/ppt/tags/tag88.xml" ContentType="application/vnd.openxmlformats-officedocument.presentationml.tags+xml"/>
  <Override PartName="/ppt/theme/themeOverride37.xml" ContentType="application/vnd.openxmlformats-officedocument.themeOverride+xml"/>
  <Override PartName="/ppt/tags/tag89.xml" ContentType="application/vnd.openxmlformats-officedocument.presentationml.tags+xml"/>
  <Override PartName="/ppt/theme/themeOverride38.xml" ContentType="application/vnd.openxmlformats-officedocument.themeOverride+xml"/>
  <Override PartName="/ppt/tags/tag90.xml" ContentType="application/vnd.openxmlformats-officedocument.presentationml.tags+xml"/>
  <Override PartName="/ppt/tags/tag91.xml" ContentType="application/vnd.openxmlformats-officedocument.presentationml.tags+xml"/>
  <Override PartName="/ppt/theme/themeOverride39.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heme/themeOverride40.xml" ContentType="application/vnd.openxmlformats-officedocument.themeOverride+xml"/>
  <Override PartName="/ppt/tags/tag94.xml" ContentType="application/vnd.openxmlformats-officedocument.presentationml.tags+xml"/>
  <Override PartName="/ppt/tags/tag95.xml" ContentType="application/vnd.openxmlformats-officedocument.presentationml.tags+xml"/>
  <Override PartName="/ppt/theme/themeOverride41.xml" ContentType="application/vnd.openxmlformats-officedocument.themeOverride+xml"/>
  <Override PartName="/ppt/tags/tag96.xml" ContentType="application/vnd.openxmlformats-officedocument.presentationml.tags+xml"/>
  <Override PartName="/ppt/tags/tag97.xml" ContentType="application/vnd.openxmlformats-officedocument.presentationml.tags+xml"/>
  <Override PartName="/ppt/theme/themeOverride42.xml" ContentType="application/vnd.openxmlformats-officedocument.themeOverr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Override43.xml" ContentType="application/vnd.openxmlformats-officedocument.themeOverr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heme/themeOverride44.xml" ContentType="application/vnd.openxmlformats-officedocument.themeOverride+xml"/>
  <Override PartName="/ppt/tags/tag114.xml" ContentType="application/vnd.openxmlformats-officedocument.presentationml.tags+xml"/>
  <Override PartName="/ppt/theme/themeOverride45.xml" ContentType="application/vnd.openxmlformats-officedocument.themeOverride+xml"/>
  <Override PartName="/ppt/tags/tag115.xml" ContentType="application/vnd.openxmlformats-officedocument.presentationml.tags+xml"/>
  <Override PartName="/ppt/theme/themeOverride46.xml" ContentType="application/vnd.openxmlformats-officedocument.themeOverride+xml"/>
  <Override PartName="/ppt/tags/tag116.xml" ContentType="application/vnd.openxmlformats-officedocument.presentationml.tags+xml"/>
  <Override PartName="/ppt/theme/themeOverride47.xml" ContentType="application/vnd.openxmlformats-officedocument.themeOverride+xml"/>
  <Override PartName="/ppt/tags/tag117.xml" ContentType="application/vnd.openxmlformats-officedocument.presentationml.tags+xml"/>
  <Override PartName="/ppt/theme/themeOverride48.xml" ContentType="application/vnd.openxmlformats-officedocument.themeOverride+xml"/>
  <Override PartName="/ppt/tags/tag118.xml" ContentType="application/vnd.openxmlformats-officedocument.presentationml.tags+xml"/>
  <Override PartName="/ppt/theme/themeOverride49.xml" ContentType="application/vnd.openxmlformats-officedocument.themeOverride+xml"/>
  <Override PartName="/ppt/tags/tag119.xml" ContentType="application/vnd.openxmlformats-officedocument.presentationml.tags+xml"/>
  <Override PartName="/ppt/theme/themeOverride50.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heme/themeOverride51.xml" ContentType="application/vnd.openxmlformats-officedocument.themeOverride+xml"/>
  <Override PartName="/ppt/tags/tag122.xml" ContentType="application/vnd.openxmlformats-officedocument.presentationml.tags+xml"/>
  <Override PartName="/ppt/tags/tag123.xml" ContentType="application/vnd.openxmlformats-officedocument.presentationml.tags+xml"/>
  <Override PartName="/ppt/theme/themeOverride52.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heme/themeOverride53.xml" ContentType="application/vnd.openxmlformats-officedocument.themeOverride+xml"/>
  <Override PartName="/ppt/tags/tag126.xml" ContentType="application/vnd.openxmlformats-officedocument.presentationml.tags+xml"/>
  <Override PartName="/ppt/tags/tag127.xml" ContentType="application/vnd.openxmlformats-officedocument.presentationml.tags+xml"/>
  <Override PartName="/ppt/theme/themeOverride54.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55.xml" ContentType="application/vnd.openxmlformats-officedocument.themeOverride+xml"/>
  <Override PartName="/ppt/tags/tag132.xml" ContentType="application/vnd.openxmlformats-officedocument.presentationml.tags+xml"/>
  <Override PartName="/ppt/theme/themeOverride56.xml" ContentType="application/vnd.openxmlformats-officedocument.themeOverr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heme/themeOverride57.xml" ContentType="application/vnd.openxmlformats-officedocument.themeOverride+xml"/>
  <Override PartName="/ppt/tags/tag138.xml" ContentType="application/vnd.openxmlformats-officedocument.presentationml.tags+xml"/>
  <Override PartName="/ppt/tags/tag139.xml" ContentType="application/vnd.openxmlformats-officedocument.presentationml.tags+xml"/>
  <Override PartName="/ppt/theme/themeOverride58.xml" ContentType="application/vnd.openxmlformats-officedocument.themeOverride+xml"/>
  <Override PartName="/ppt/tags/tag140.xml" ContentType="application/vnd.openxmlformats-officedocument.presentationml.tags+xml"/>
  <Override PartName="/ppt/theme/themeOverride59.xml" ContentType="application/vnd.openxmlformats-officedocument.themeOverride+xml"/>
  <Override PartName="/ppt/tags/tag141.xml" ContentType="application/vnd.openxmlformats-officedocument.presentationml.tags+xml"/>
  <Override PartName="/ppt/theme/themeOverride60.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Override61.xml" ContentType="application/vnd.openxmlformats-officedocument.themeOverride+xml"/>
  <Override PartName="/ppt/tags/tag147.xml" ContentType="application/vnd.openxmlformats-officedocument.presentationml.tags+xml"/>
  <Override PartName="/ppt/theme/themeOverride62.xml" ContentType="application/vnd.openxmlformats-officedocument.themeOverride+xml"/>
  <Override PartName="/ppt/tags/tag148.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4"/>
    <p:sldMasterId id="2147483912" r:id="rId5"/>
    <p:sldMasterId id="2147483927" r:id="rId6"/>
    <p:sldMasterId id="2147483942" r:id="rId7"/>
    <p:sldMasterId id="2147484011" r:id="rId8"/>
    <p:sldMasterId id="2147484025" r:id="rId9"/>
    <p:sldMasterId id="2147484039" r:id="rId10"/>
    <p:sldMasterId id="2147484043" r:id="rId11"/>
    <p:sldMasterId id="2147484046" r:id="rId12"/>
  </p:sldMasterIdLst>
  <p:notesMasterIdLst>
    <p:notesMasterId r:id="rId33"/>
  </p:notesMasterIdLst>
  <p:sldIdLst>
    <p:sldId id="2145707690" r:id="rId13"/>
    <p:sldId id="2145705390" r:id="rId14"/>
    <p:sldId id="2145707693" r:id="rId15"/>
    <p:sldId id="2145707705" r:id="rId16"/>
    <p:sldId id="2145707695" r:id="rId17"/>
    <p:sldId id="392" r:id="rId18"/>
    <p:sldId id="2145707707" r:id="rId19"/>
    <p:sldId id="2145707708" r:id="rId20"/>
    <p:sldId id="2145707709" r:id="rId21"/>
    <p:sldId id="2145707706" r:id="rId22"/>
    <p:sldId id="2145707696" r:id="rId23"/>
    <p:sldId id="2145707711" r:id="rId24"/>
    <p:sldId id="2145707726" r:id="rId25"/>
    <p:sldId id="2145707727" r:id="rId26"/>
    <p:sldId id="2145707729" r:id="rId27"/>
    <p:sldId id="2145707730" r:id="rId28"/>
    <p:sldId id="2145707712" r:id="rId29"/>
    <p:sldId id="2145707731" r:id="rId30"/>
    <p:sldId id="2145707732" r:id="rId31"/>
    <p:sldId id="21457077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C65442-37E5-E6CF-E304-4F499491C87E}" name="Mughal, Sarah (DMH)" initials="MS" userId="S::sarah.mughal@mass.gov::cb916a98-0a91-45fc-850d-67eae8a388c2" providerId="AD"/>
  <p188:author id="{53F2E2AE-9532-959D-0715-5435CE014B71}" name="Aguocha, Funmi" initials="AF" userId="S::oluwafunmilayo.aguocha2@mass.gov::3fe5e006-64a4-4d32-a18a-c37ae06d944a" providerId="AD"/>
  <p188:author id="{4A703EFD-4FCD-73EB-7EF0-ED7B0DC204AF}" name="Gene, Cherline (DMH)" initials="GC" userId="S::cherline.gene2@mass.gov::4fdb5886-d0a7-4d0f-aeb4-1cac21c618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967"/>
    <a:srgbClr val="5D779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ABA56-9074-4032-9D75-1EE2CCDCEBE7}" v="58" dt="2025-10-07T20:50:10.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99" autoAdjust="0"/>
  </p:normalViewPr>
  <p:slideViewPr>
    <p:cSldViewPr snapToGrid="0">
      <p:cViewPr varScale="1">
        <p:scale>
          <a:sx n="51" d="100"/>
          <a:sy n="51" d="100"/>
        </p:scale>
        <p:origin x="11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ghal, Sarah (DMH)" userId="cb916a98-0a91-45fc-850d-67eae8a388c2" providerId="ADAL" clId="{3B9ABA56-9074-4032-9D75-1EE2CCDCEBE7}"/>
    <pc:docChg chg="undo custSel addSld delSld modSld sldOrd">
      <pc:chgData name="Mughal, Sarah (DMH)" userId="cb916a98-0a91-45fc-850d-67eae8a388c2" providerId="ADAL" clId="{3B9ABA56-9074-4032-9D75-1EE2CCDCEBE7}" dt="2025-10-07T20:50:10.757" v="2317" actId="164"/>
      <pc:docMkLst>
        <pc:docMk/>
      </pc:docMkLst>
      <pc:sldChg chg="addSp delSp modSp mod modClrScheme chgLayout">
        <pc:chgData name="Mughal, Sarah (DMH)" userId="cb916a98-0a91-45fc-850d-67eae8a388c2" providerId="ADAL" clId="{3B9ABA56-9074-4032-9D75-1EE2CCDCEBE7}" dt="2025-10-06T19:59:59.465" v="284" actId="20577"/>
        <pc:sldMkLst>
          <pc:docMk/>
          <pc:sldMk cId="3782495298" sldId="392"/>
        </pc:sldMkLst>
        <pc:spChg chg="mod ord">
          <ac:chgData name="Mughal, Sarah (DMH)" userId="cb916a98-0a91-45fc-850d-67eae8a388c2" providerId="ADAL" clId="{3B9ABA56-9074-4032-9D75-1EE2CCDCEBE7}" dt="2025-10-06T19:59:46.935" v="268" actId="20577"/>
          <ac:spMkLst>
            <pc:docMk/>
            <pc:sldMk cId="3782495298" sldId="392"/>
            <ac:spMk id="2" creationId="{919987BE-D833-3B9D-B14C-BC71EE8010CD}"/>
          </ac:spMkLst>
        </pc:spChg>
        <pc:spChg chg="mod">
          <ac:chgData name="Mughal, Sarah (DMH)" userId="cb916a98-0a91-45fc-850d-67eae8a388c2" providerId="ADAL" clId="{3B9ABA56-9074-4032-9D75-1EE2CCDCEBE7}" dt="2025-10-06T19:59:59.465" v="284" actId="20577"/>
          <ac:spMkLst>
            <pc:docMk/>
            <pc:sldMk cId="3782495298" sldId="392"/>
            <ac:spMk id="5" creationId="{AE752486-D192-0B6B-B08E-ECE99BEB2059}"/>
          </ac:spMkLst>
        </pc:spChg>
        <pc:spChg chg="add del mod">
          <ac:chgData name="Mughal, Sarah (DMH)" userId="cb916a98-0a91-45fc-850d-67eae8a388c2" providerId="ADAL" clId="{3B9ABA56-9074-4032-9D75-1EE2CCDCEBE7}" dt="2025-10-06T19:58:58.819" v="226" actId="26606"/>
          <ac:spMkLst>
            <pc:docMk/>
            <pc:sldMk cId="3782495298" sldId="392"/>
            <ac:spMk id="10" creationId="{33002710-6CB5-97B3-898D-72DBBE674AB0}"/>
          </ac:spMkLst>
        </pc:spChg>
        <pc:picChg chg="add mod">
          <ac:chgData name="Mughal, Sarah (DMH)" userId="cb916a98-0a91-45fc-850d-67eae8a388c2" providerId="ADAL" clId="{3B9ABA56-9074-4032-9D75-1EE2CCDCEBE7}" dt="2025-10-06T19:59:37.344" v="240" actId="1036"/>
          <ac:picMkLst>
            <pc:docMk/>
            <pc:sldMk cId="3782495298" sldId="392"/>
            <ac:picMk id="4" creationId="{E7101AAE-F658-0E33-B596-3913D8B8DF71}"/>
          </ac:picMkLst>
        </pc:picChg>
        <pc:picChg chg="del">
          <ac:chgData name="Mughal, Sarah (DMH)" userId="cb916a98-0a91-45fc-850d-67eae8a388c2" providerId="ADAL" clId="{3B9ABA56-9074-4032-9D75-1EE2CCDCEBE7}" dt="2025-10-06T19:58:51.263" v="221" actId="478"/>
          <ac:picMkLst>
            <pc:docMk/>
            <pc:sldMk cId="3782495298" sldId="392"/>
            <ac:picMk id="9" creationId="{79871B64-73F2-F1CA-6E86-E876B91AC6EB}"/>
          </ac:picMkLst>
        </pc:picChg>
      </pc:sldChg>
      <pc:sldChg chg="modSp">
        <pc:chgData name="Mughal, Sarah (DMH)" userId="cb916a98-0a91-45fc-850d-67eae8a388c2" providerId="ADAL" clId="{3B9ABA56-9074-4032-9D75-1EE2CCDCEBE7}" dt="2025-10-06T20:23:02.251" v="1401" actId="20577"/>
        <pc:sldMkLst>
          <pc:docMk/>
          <pc:sldMk cId="3248558562" sldId="2145705390"/>
        </pc:sldMkLst>
        <pc:graphicFrameChg chg="mod">
          <ac:chgData name="Mughal, Sarah (DMH)" userId="cb916a98-0a91-45fc-850d-67eae8a388c2" providerId="ADAL" clId="{3B9ABA56-9074-4032-9D75-1EE2CCDCEBE7}" dt="2025-10-06T20:23:02.251" v="1401" actId="20577"/>
          <ac:graphicFrameMkLst>
            <pc:docMk/>
            <pc:sldMk cId="3248558562" sldId="2145705390"/>
            <ac:graphicFrameMk id="5" creationId="{73D99E57-F7FD-EFF7-213A-FB95296549BF}"/>
          </ac:graphicFrameMkLst>
        </pc:graphicFrameChg>
      </pc:sldChg>
      <pc:sldChg chg="del">
        <pc:chgData name="Mughal, Sarah (DMH)" userId="cb916a98-0a91-45fc-850d-67eae8a388c2" providerId="ADAL" clId="{3B9ABA56-9074-4032-9D75-1EE2CCDCEBE7}" dt="2025-10-06T20:22:17.354" v="1363" actId="47"/>
        <pc:sldMkLst>
          <pc:docMk/>
          <pc:sldMk cId="734843836" sldId="2145705408"/>
        </pc:sldMkLst>
      </pc:sldChg>
      <pc:sldChg chg="modSp mod">
        <pc:chgData name="Mughal, Sarah (DMH)" userId="cb916a98-0a91-45fc-850d-67eae8a388c2" providerId="ADAL" clId="{3B9ABA56-9074-4032-9D75-1EE2CCDCEBE7}" dt="2025-10-06T19:13:15.096" v="18" actId="20577"/>
        <pc:sldMkLst>
          <pc:docMk/>
          <pc:sldMk cId="3894854983" sldId="2145707690"/>
        </pc:sldMkLst>
        <pc:spChg chg="mod">
          <ac:chgData name="Mughal, Sarah (DMH)" userId="cb916a98-0a91-45fc-850d-67eae8a388c2" providerId="ADAL" clId="{3B9ABA56-9074-4032-9D75-1EE2CCDCEBE7}" dt="2025-10-06T19:13:15.096" v="18" actId="20577"/>
          <ac:spMkLst>
            <pc:docMk/>
            <pc:sldMk cId="3894854983" sldId="2145707690"/>
            <ac:spMk id="3" creationId="{FA966612-19D8-9445-CC69-F6917EA47570}"/>
          </ac:spMkLst>
        </pc:spChg>
      </pc:sldChg>
      <pc:sldChg chg="del">
        <pc:chgData name="Mughal, Sarah (DMH)" userId="cb916a98-0a91-45fc-850d-67eae8a388c2" providerId="ADAL" clId="{3B9ABA56-9074-4032-9D75-1EE2CCDCEBE7}" dt="2025-10-06T19:57:43.821" v="195" actId="47"/>
        <pc:sldMkLst>
          <pc:docMk/>
          <pc:sldMk cId="3458761791" sldId="2145707694"/>
        </pc:sldMkLst>
      </pc:sldChg>
      <pc:sldChg chg="del">
        <pc:chgData name="Mughal, Sarah (DMH)" userId="cb916a98-0a91-45fc-850d-67eae8a388c2" providerId="ADAL" clId="{3B9ABA56-9074-4032-9D75-1EE2CCDCEBE7}" dt="2025-10-06T19:57:43.821" v="195" actId="47"/>
        <pc:sldMkLst>
          <pc:docMk/>
          <pc:sldMk cId="1842004540" sldId="2145707698"/>
        </pc:sldMkLst>
      </pc:sldChg>
      <pc:sldChg chg="del">
        <pc:chgData name="Mughal, Sarah (DMH)" userId="cb916a98-0a91-45fc-850d-67eae8a388c2" providerId="ADAL" clId="{3B9ABA56-9074-4032-9D75-1EE2CCDCEBE7}" dt="2025-10-06T19:57:43.821" v="195" actId="47"/>
        <pc:sldMkLst>
          <pc:docMk/>
          <pc:sldMk cId="2638647726" sldId="2145707701"/>
        </pc:sldMkLst>
      </pc:sldChg>
      <pc:sldChg chg="del">
        <pc:chgData name="Mughal, Sarah (DMH)" userId="cb916a98-0a91-45fc-850d-67eae8a388c2" providerId="ADAL" clId="{3B9ABA56-9074-4032-9D75-1EE2CCDCEBE7}" dt="2025-10-06T19:57:43.821" v="195" actId="47"/>
        <pc:sldMkLst>
          <pc:docMk/>
          <pc:sldMk cId="1986496771" sldId="2145707702"/>
        </pc:sldMkLst>
      </pc:sldChg>
      <pc:sldChg chg="del">
        <pc:chgData name="Mughal, Sarah (DMH)" userId="cb916a98-0a91-45fc-850d-67eae8a388c2" providerId="ADAL" clId="{3B9ABA56-9074-4032-9D75-1EE2CCDCEBE7}" dt="2025-10-06T19:57:43.821" v="195" actId="47"/>
        <pc:sldMkLst>
          <pc:docMk/>
          <pc:sldMk cId="651320862" sldId="2145707703"/>
        </pc:sldMkLst>
      </pc:sldChg>
      <pc:sldChg chg="delSp modSp add del mod">
        <pc:chgData name="Mughal, Sarah (DMH)" userId="cb916a98-0a91-45fc-850d-67eae8a388c2" providerId="ADAL" clId="{3B9ABA56-9074-4032-9D75-1EE2CCDCEBE7}" dt="2025-10-07T20:47:36.152" v="2303" actId="20577"/>
        <pc:sldMkLst>
          <pc:docMk/>
          <pc:sldMk cId="1083152953" sldId="2145707705"/>
        </pc:sldMkLst>
        <pc:spChg chg="mod">
          <ac:chgData name="Mughal, Sarah (DMH)" userId="cb916a98-0a91-45fc-850d-67eae8a388c2" providerId="ADAL" clId="{3B9ABA56-9074-4032-9D75-1EE2CCDCEBE7}" dt="2025-10-06T20:24:44.713" v="1435" actId="20577"/>
          <ac:spMkLst>
            <pc:docMk/>
            <pc:sldMk cId="1083152953" sldId="2145707705"/>
            <ac:spMk id="2" creationId="{A4A305DC-33AD-F9E2-2D60-1160B349B610}"/>
          </ac:spMkLst>
        </pc:spChg>
        <pc:spChg chg="del">
          <ac:chgData name="Mughal, Sarah (DMH)" userId="cb916a98-0a91-45fc-850d-67eae8a388c2" providerId="ADAL" clId="{3B9ABA56-9074-4032-9D75-1EE2CCDCEBE7}" dt="2025-10-06T19:53:58.879" v="23" actId="478"/>
          <ac:spMkLst>
            <pc:docMk/>
            <pc:sldMk cId="1083152953" sldId="2145707705"/>
            <ac:spMk id="3" creationId="{DBEE2EC6-271A-A19B-B265-8D518FACD530}"/>
          </ac:spMkLst>
        </pc:spChg>
        <pc:spChg chg="del">
          <ac:chgData name="Mughal, Sarah (DMH)" userId="cb916a98-0a91-45fc-850d-67eae8a388c2" providerId="ADAL" clId="{3B9ABA56-9074-4032-9D75-1EE2CCDCEBE7}" dt="2025-10-06T19:53:55.535" v="22" actId="478"/>
          <ac:spMkLst>
            <pc:docMk/>
            <pc:sldMk cId="1083152953" sldId="2145707705"/>
            <ac:spMk id="4" creationId="{A67D1F8E-4075-DB7E-AB67-596D5949A82E}"/>
          </ac:spMkLst>
        </pc:spChg>
        <pc:spChg chg="mod">
          <ac:chgData name="Mughal, Sarah (DMH)" userId="cb916a98-0a91-45fc-850d-67eae8a388c2" providerId="ADAL" clId="{3B9ABA56-9074-4032-9D75-1EE2CCDCEBE7}" dt="2025-10-06T20:23:48.819" v="1416" actId="1035"/>
          <ac:spMkLst>
            <pc:docMk/>
            <pc:sldMk cId="1083152953" sldId="2145707705"/>
            <ac:spMk id="5" creationId="{D2821078-F278-65ED-C79E-712B61DCEECD}"/>
          </ac:spMkLst>
        </pc:spChg>
        <pc:spChg chg="mod">
          <ac:chgData name="Mughal, Sarah (DMH)" userId="cb916a98-0a91-45fc-850d-67eae8a388c2" providerId="ADAL" clId="{3B9ABA56-9074-4032-9D75-1EE2CCDCEBE7}" dt="2025-10-06T20:23:48.819" v="1416" actId="1035"/>
          <ac:spMkLst>
            <pc:docMk/>
            <pc:sldMk cId="1083152953" sldId="2145707705"/>
            <ac:spMk id="6" creationId="{A76FE346-708C-8926-088D-93EC3EE35E54}"/>
          </ac:spMkLst>
        </pc:spChg>
        <pc:spChg chg="del mod">
          <ac:chgData name="Mughal, Sarah (DMH)" userId="cb916a98-0a91-45fc-850d-67eae8a388c2" providerId="ADAL" clId="{3B9ABA56-9074-4032-9D75-1EE2CCDCEBE7}" dt="2025-10-06T20:22:35.757" v="1375" actId="478"/>
          <ac:spMkLst>
            <pc:docMk/>
            <pc:sldMk cId="1083152953" sldId="2145707705"/>
            <ac:spMk id="7" creationId="{40D06747-7938-FE94-9E13-FF683CF70156}"/>
          </ac:spMkLst>
        </pc:spChg>
        <pc:spChg chg="del mod">
          <ac:chgData name="Mughal, Sarah (DMH)" userId="cb916a98-0a91-45fc-850d-67eae8a388c2" providerId="ADAL" clId="{3B9ABA56-9074-4032-9D75-1EE2CCDCEBE7}" dt="2025-10-06T20:22:38.514" v="1376" actId="478"/>
          <ac:spMkLst>
            <pc:docMk/>
            <pc:sldMk cId="1083152953" sldId="2145707705"/>
            <ac:spMk id="8" creationId="{3DBBBAE0-6C4D-3614-6535-FBF6891B5DDD}"/>
          </ac:spMkLst>
        </pc:spChg>
        <pc:spChg chg="mod">
          <ac:chgData name="Mughal, Sarah (DMH)" userId="cb916a98-0a91-45fc-850d-67eae8a388c2" providerId="ADAL" clId="{3B9ABA56-9074-4032-9D75-1EE2CCDCEBE7}" dt="2025-10-06T20:24:47.987" v="1439" actId="20577"/>
          <ac:spMkLst>
            <pc:docMk/>
            <pc:sldMk cId="1083152953" sldId="2145707705"/>
            <ac:spMk id="9" creationId="{9D527933-FD29-19B8-3EF6-ABE926C9BD58}"/>
          </ac:spMkLst>
        </pc:spChg>
        <pc:spChg chg="del">
          <ac:chgData name="Mughal, Sarah (DMH)" userId="cb916a98-0a91-45fc-850d-67eae8a388c2" providerId="ADAL" clId="{3B9ABA56-9074-4032-9D75-1EE2CCDCEBE7}" dt="2025-10-06T19:53:55.535" v="22" actId="478"/>
          <ac:spMkLst>
            <pc:docMk/>
            <pc:sldMk cId="1083152953" sldId="2145707705"/>
            <ac:spMk id="10" creationId="{CFD9AE35-83E7-DFA6-3B7A-147438598837}"/>
          </ac:spMkLst>
        </pc:spChg>
        <pc:spChg chg="mod">
          <ac:chgData name="Mughal, Sarah (DMH)" userId="cb916a98-0a91-45fc-850d-67eae8a388c2" providerId="ADAL" clId="{3B9ABA56-9074-4032-9D75-1EE2CCDCEBE7}" dt="2025-10-07T20:47:36.152" v="2303" actId="20577"/>
          <ac:spMkLst>
            <pc:docMk/>
            <pc:sldMk cId="1083152953" sldId="2145707705"/>
            <ac:spMk id="11" creationId="{483FF168-C808-B9FC-9AAE-08CE07A45ED8}"/>
          </ac:spMkLst>
        </pc:spChg>
        <pc:spChg chg="del">
          <ac:chgData name="Mughal, Sarah (DMH)" userId="cb916a98-0a91-45fc-850d-67eae8a388c2" providerId="ADAL" clId="{3B9ABA56-9074-4032-9D75-1EE2CCDCEBE7}" dt="2025-10-06T19:53:58.879" v="23" actId="478"/>
          <ac:spMkLst>
            <pc:docMk/>
            <pc:sldMk cId="1083152953" sldId="2145707705"/>
            <ac:spMk id="12" creationId="{1587894C-EBDC-90BA-8939-258F90340583}"/>
          </ac:spMkLst>
        </pc:spChg>
      </pc:sldChg>
      <pc:sldChg chg="modSp mod">
        <pc:chgData name="Mughal, Sarah (DMH)" userId="cb916a98-0a91-45fc-850d-67eae8a388c2" providerId="ADAL" clId="{3B9ABA56-9074-4032-9D75-1EE2CCDCEBE7}" dt="2025-10-06T20:05:37.321" v="795" actId="13926"/>
        <pc:sldMkLst>
          <pc:docMk/>
          <pc:sldMk cId="590976742" sldId="2145707708"/>
        </pc:sldMkLst>
        <pc:spChg chg="mod">
          <ac:chgData name="Mughal, Sarah (DMH)" userId="cb916a98-0a91-45fc-850d-67eae8a388c2" providerId="ADAL" clId="{3B9ABA56-9074-4032-9D75-1EE2CCDCEBE7}" dt="2025-10-06T20:05:37.321" v="795" actId="13926"/>
          <ac:spMkLst>
            <pc:docMk/>
            <pc:sldMk cId="590976742" sldId="2145707708"/>
            <ac:spMk id="3" creationId="{80AD98A1-2948-310F-F5E1-5884EFAF9925}"/>
          </ac:spMkLst>
        </pc:spChg>
      </pc:sldChg>
      <pc:sldChg chg="modSp mod">
        <pc:chgData name="Mughal, Sarah (DMH)" userId="cb916a98-0a91-45fc-850d-67eae8a388c2" providerId="ADAL" clId="{3B9ABA56-9074-4032-9D75-1EE2CCDCEBE7}" dt="2025-10-07T20:47:56.839" v="2314" actId="20577"/>
        <pc:sldMkLst>
          <pc:docMk/>
          <pc:sldMk cId="1250484209" sldId="2145707709"/>
        </pc:sldMkLst>
        <pc:spChg chg="mod">
          <ac:chgData name="Mughal, Sarah (DMH)" userId="cb916a98-0a91-45fc-850d-67eae8a388c2" providerId="ADAL" clId="{3B9ABA56-9074-4032-9D75-1EE2CCDCEBE7}" dt="2025-10-06T20:07:08.721" v="911" actId="1036"/>
          <ac:spMkLst>
            <pc:docMk/>
            <pc:sldMk cId="1250484209" sldId="2145707709"/>
            <ac:spMk id="9" creationId="{6769FBB7-C02D-9351-9A6B-75F7F2C9012E}"/>
          </ac:spMkLst>
        </pc:spChg>
        <pc:spChg chg="mod">
          <ac:chgData name="Mughal, Sarah (DMH)" userId="cb916a98-0a91-45fc-850d-67eae8a388c2" providerId="ADAL" clId="{3B9ABA56-9074-4032-9D75-1EE2CCDCEBE7}" dt="2025-10-07T20:47:56.839" v="2314" actId="20577"/>
          <ac:spMkLst>
            <pc:docMk/>
            <pc:sldMk cId="1250484209" sldId="2145707709"/>
            <ac:spMk id="10" creationId="{F21ADA07-6A38-9AFE-FCEA-224BE0A7050B}"/>
          </ac:spMkLst>
        </pc:spChg>
      </pc:sldChg>
      <pc:sldChg chg="del">
        <pc:chgData name="Mughal, Sarah (DMH)" userId="cb916a98-0a91-45fc-850d-67eae8a388c2" providerId="ADAL" clId="{3B9ABA56-9074-4032-9D75-1EE2CCDCEBE7}" dt="2025-10-06T20:22:15.314" v="1362" actId="47"/>
        <pc:sldMkLst>
          <pc:docMk/>
          <pc:sldMk cId="3207865819" sldId="2145707710"/>
        </pc:sldMkLst>
      </pc:sldChg>
      <pc:sldChg chg="add ord">
        <pc:chgData name="Mughal, Sarah (DMH)" userId="cb916a98-0a91-45fc-850d-67eae8a388c2" providerId="ADAL" clId="{3B9ABA56-9074-4032-9D75-1EE2CCDCEBE7}" dt="2025-10-06T20:12:46.213" v="967"/>
        <pc:sldMkLst>
          <pc:docMk/>
          <pc:sldMk cId="3276547280" sldId="2145707711"/>
        </pc:sldMkLst>
      </pc:sldChg>
      <pc:sldChg chg="add del">
        <pc:chgData name="Mughal, Sarah (DMH)" userId="cb916a98-0a91-45fc-850d-67eae8a388c2" providerId="ADAL" clId="{3B9ABA56-9074-4032-9D75-1EE2CCDCEBE7}" dt="2025-10-06T20:12:43.190" v="964"/>
        <pc:sldMkLst>
          <pc:docMk/>
          <pc:sldMk cId="3330743548" sldId="2145707711"/>
        </pc:sldMkLst>
      </pc:sldChg>
      <pc:sldChg chg="del">
        <pc:chgData name="Mughal, Sarah (DMH)" userId="cb916a98-0a91-45fc-850d-67eae8a388c2" providerId="ADAL" clId="{3B9ABA56-9074-4032-9D75-1EE2CCDCEBE7}" dt="2025-10-06T20:12:36.459" v="962" actId="47"/>
        <pc:sldMkLst>
          <pc:docMk/>
          <pc:sldMk cId="4209167260" sldId="2145707711"/>
        </pc:sldMkLst>
      </pc:sldChg>
      <pc:sldChg chg="modSp mod">
        <pc:chgData name="Mughal, Sarah (DMH)" userId="cb916a98-0a91-45fc-850d-67eae8a388c2" providerId="ADAL" clId="{3B9ABA56-9074-4032-9D75-1EE2CCDCEBE7}" dt="2025-10-06T20:16:56.522" v="1291" actId="1076"/>
        <pc:sldMkLst>
          <pc:docMk/>
          <pc:sldMk cId="1074564642" sldId="2145707712"/>
        </pc:sldMkLst>
        <pc:spChg chg="mod">
          <ac:chgData name="Mughal, Sarah (DMH)" userId="cb916a98-0a91-45fc-850d-67eae8a388c2" providerId="ADAL" clId="{3B9ABA56-9074-4032-9D75-1EE2CCDCEBE7}" dt="2025-10-06T20:15:24.391" v="1172" actId="20577"/>
          <ac:spMkLst>
            <pc:docMk/>
            <pc:sldMk cId="1074564642" sldId="2145707712"/>
            <ac:spMk id="2" creationId="{F9F09ECF-E9F1-1486-BC60-3BBC8F9D2BEE}"/>
          </ac:spMkLst>
        </pc:spChg>
        <pc:spChg chg="mod">
          <ac:chgData name="Mughal, Sarah (DMH)" userId="cb916a98-0a91-45fc-850d-67eae8a388c2" providerId="ADAL" clId="{3B9ABA56-9074-4032-9D75-1EE2CCDCEBE7}" dt="2025-10-06T20:16:56.522" v="1291" actId="1076"/>
          <ac:spMkLst>
            <pc:docMk/>
            <pc:sldMk cId="1074564642" sldId="2145707712"/>
            <ac:spMk id="3" creationId="{1C04835C-C9CE-BD8C-16A2-B9C619425C8E}"/>
          </ac:spMkLst>
        </pc:spChg>
      </pc:sldChg>
      <pc:sldChg chg="del">
        <pc:chgData name="Mughal, Sarah (DMH)" userId="cb916a98-0a91-45fc-850d-67eae8a388c2" providerId="ADAL" clId="{3B9ABA56-9074-4032-9D75-1EE2CCDCEBE7}" dt="2025-10-06T20:22:19.562" v="1364" actId="47"/>
        <pc:sldMkLst>
          <pc:docMk/>
          <pc:sldMk cId="1439195681" sldId="2145707713"/>
        </pc:sldMkLst>
      </pc:sldChg>
      <pc:sldChg chg="add del">
        <pc:chgData name="Mughal, Sarah (DMH)" userId="cb916a98-0a91-45fc-850d-67eae8a388c2" providerId="ADAL" clId="{3B9ABA56-9074-4032-9D75-1EE2CCDCEBE7}" dt="2025-10-06T20:12:33.101" v="961"/>
        <pc:sldMkLst>
          <pc:docMk/>
          <pc:sldMk cId="4156764092" sldId="2145707714"/>
        </pc:sldMkLst>
      </pc:sldChg>
      <pc:sldChg chg="add del">
        <pc:chgData name="Mughal, Sarah (DMH)" userId="cb916a98-0a91-45fc-850d-67eae8a388c2" providerId="ADAL" clId="{3B9ABA56-9074-4032-9D75-1EE2CCDCEBE7}" dt="2025-10-06T20:13:15.612" v="984" actId="47"/>
        <pc:sldMkLst>
          <pc:docMk/>
          <pc:sldMk cId="3153008597" sldId="2145707715"/>
        </pc:sldMkLst>
      </pc:sldChg>
      <pc:sldChg chg="add del">
        <pc:chgData name="Mughal, Sarah (DMH)" userId="cb916a98-0a91-45fc-850d-67eae8a388c2" providerId="ADAL" clId="{3B9ABA56-9074-4032-9D75-1EE2CCDCEBE7}" dt="2025-10-06T20:13:24.566" v="986" actId="47"/>
        <pc:sldMkLst>
          <pc:docMk/>
          <pc:sldMk cId="2074395748" sldId="2145707716"/>
        </pc:sldMkLst>
      </pc:sldChg>
      <pc:sldChg chg="modSp add del mod">
        <pc:chgData name="Mughal, Sarah (DMH)" userId="cb916a98-0a91-45fc-850d-67eae8a388c2" providerId="ADAL" clId="{3B9ABA56-9074-4032-9D75-1EE2CCDCEBE7}" dt="2025-10-06T20:13:35.880" v="988" actId="47"/>
        <pc:sldMkLst>
          <pc:docMk/>
          <pc:sldMk cId="2103824769" sldId="2145707717"/>
        </pc:sldMkLst>
        <pc:spChg chg="mod">
          <ac:chgData name="Mughal, Sarah (DMH)" userId="cb916a98-0a91-45fc-850d-67eae8a388c2" providerId="ADAL" clId="{3B9ABA56-9074-4032-9D75-1EE2CCDCEBE7}" dt="2025-10-06T20:12:11.636" v="952" actId="27636"/>
          <ac:spMkLst>
            <pc:docMk/>
            <pc:sldMk cId="2103824769" sldId="2145707717"/>
            <ac:spMk id="2" creationId="{BEE0D084-32BA-5CB3-6E3C-202AF8DBDA21}"/>
          </ac:spMkLst>
        </pc:spChg>
      </pc:sldChg>
      <pc:sldChg chg="modSp add del mod">
        <pc:chgData name="Mughal, Sarah (DMH)" userId="cb916a98-0a91-45fc-850d-67eae8a388c2" providerId="ADAL" clId="{3B9ABA56-9074-4032-9D75-1EE2CCDCEBE7}" dt="2025-10-06T20:13:59.967" v="992" actId="47"/>
        <pc:sldMkLst>
          <pc:docMk/>
          <pc:sldMk cId="1714604808" sldId="2145707718"/>
        </pc:sldMkLst>
        <pc:spChg chg="mod">
          <ac:chgData name="Mughal, Sarah (DMH)" userId="cb916a98-0a91-45fc-850d-67eae8a388c2" providerId="ADAL" clId="{3B9ABA56-9074-4032-9D75-1EE2CCDCEBE7}" dt="2025-10-06T20:12:11.644" v="953" actId="27636"/>
          <ac:spMkLst>
            <pc:docMk/>
            <pc:sldMk cId="1714604808" sldId="2145707718"/>
            <ac:spMk id="2" creationId="{12C386B2-C4D7-6671-6B82-AE10BFACE0FE}"/>
          </ac:spMkLst>
        </pc:spChg>
      </pc:sldChg>
      <pc:sldChg chg="modSp add del mod">
        <pc:chgData name="Mughal, Sarah (DMH)" userId="cb916a98-0a91-45fc-850d-67eae8a388c2" providerId="ADAL" clId="{3B9ABA56-9074-4032-9D75-1EE2CCDCEBE7}" dt="2025-10-06T20:14:01.020" v="993" actId="47"/>
        <pc:sldMkLst>
          <pc:docMk/>
          <pc:sldMk cId="1380959029" sldId="2145707721"/>
        </pc:sldMkLst>
        <pc:spChg chg="mod">
          <ac:chgData name="Mughal, Sarah (DMH)" userId="cb916a98-0a91-45fc-850d-67eae8a388c2" providerId="ADAL" clId="{3B9ABA56-9074-4032-9D75-1EE2CCDCEBE7}" dt="2025-10-06T20:12:11.644" v="954" actId="27636"/>
          <ac:spMkLst>
            <pc:docMk/>
            <pc:sldMk cId="1380959029" sldId="2145707721"/>
            <ac:spMk id="2" creationId="{CA9B1EFF-4146-9258-A0AB-5B3EE64776C7}"/>
          </ac:spMkLst>
        </pc:spChg>
      </pc:sldChg>
      <pc:sldChg chg="add del">
        <pc:chgData name="Mughal, Sarah (DMH)" userId="cb916a98-0a91-45fc-850d-67eae8a388c2" providerId="ADAL" clId="{3B9ABA56-9074-4032-9D75-1EE2CCDCEBE7}" dt="2025-10-06T20:13:04.782" v="978" actId="47"/>
        <pc:sldMkLst>
          <pc:docMk/>
          <pc:sldMk cId="1863816704" sldId="2145707722"/>
        </pc:sldMkLst>
      </pc:sldChg>
      <pc:sldChg chg="add del">
        <pc:chgData name="Mughal, Sarah (DMH)" userId="cb916a98-0a91-45fc-850d-67eae8a388c2" providerId="ADAL" clId="{3B9ABA56-9074-4032-9D75-1EE2CCDCEBE7}" dt="2025-10-06T20:12:33.101" v="961"/>
        <pc:sldMkLst>
          <pc:docMk/>
          <pc:sldMk cId="2734647919" sldId="2145707722"/>
        </pc:sldMkLst>
      </pc:sldChg>
      <pc:sldChg chg="add del">
        <pc:chgData name="Mughal, Sarah (DMH)" userId="cb916a98-0a91-45fc-850d-67eae8a388c2" providerId="ADAL" clId="{3B9ABA56-9074-4032-9D75-1EE2CCDCEBE7}" dt="2025-10-06T20:13:03.825" v="977" actId="47"/>
        <pc:sldMkLst>
          <pc:docMk/>
          <pc:sldMk cId="614734139" sldId="2145707723"/>
        </pc:sldMkLst>
      </pc:sldChg>
      <pc:sldChg chg="add del">
        <pc:chgData name="Mughal, Sarah (DMH)" userId="cb916a98-0a91-45fc-850d-67eae8a388c2" providerId="ADAL" clId="{3B9ABA56-9074-4032-9D75-1EE2CCDCEBE7}" dt="2025-10-06T20:12:33.101" v="961"/>
        <pc:sldMkLst>
          <pc:docMk/>
          <pc:sldMk cId="4259995520" sldId="2145707723"/>
        </pc:sldMkLst>
      </pc:sldChg>
      <pc:sldChg chg="add del">
        <pc:chgData name="Mughal, Sarah (DMH)" userId="cb916a98-0a91-45fc-850d-67eae8a388c2" providerId="ADAL" clId="{3B9ABA56-9074-4032-9D75-1EE2CCDCEBE7}" dt="2025-10-06T20:13:02.891" v="976" actId="47"/>
        <pc:sldMkLst>
          <pc:docMk/>
          <pc:sldMk cId="1783050901" sldId="2145707724"/>
        </pc:sldMkLst>
      </pc:sldChg>
      <pc:sldChg chg="modSp add del mod">
        <pc:chgData name="Mughal, Sarah (DMH)" userId="cb916a98-0a91-45fc-850d-67eae8a388c2" providerId="ADAL" clId="{3B9ABA56-9074-4032-9D75-1EE2CCDCEBE7}" dt="2025-10-06T20:12:33.101" v="961"/>
        <pc:sldMkLst>
          <pc:docMk/>
          <pc:sldMk cId="1832118467" sldId="2145707724"/>
        </pc:sldMkLst>
        <pc:spChg chg="mod">
          <ac:chgData name="Mughal, Sarah (DMH)" userId="cb916a98-0a91-45fc-850d-67eae8a388c2" providerId="ADAL" clId="{3B9ABA56-9074-4032-9D75-1EE2CCDCEBE7}" dt="2025-10-06T20:12:33.101" v="961"/>
          <ac:spMkLst>
            <pc:docMk/>
            <pc:sldMk cId="1832118467" sldId="2145707724"/>
            <ac:spMk id="2" creationId="{BEE0D084-32BA-5CB3-6E3C-202AF8DBDA21}"/>
          </ac:spMkLst>
        </pc:spChg>
      </pc:sldChg>
      <pc:sldChg chg="modSp add del mod">
        <pc:chgData name="Mughal, Sarah (DMH)" userId="cb916a98-0a91-45fc-850d-67eae8a388c2" providerId="ADAL" clId="{3B9ABA56-9074-4032-9D75-1EE2CCDCEBE7}" dt="2025-10-06T20:12:33.101" v="961"/>
        <pc:sldMkLst>
          <pc:docMk/>
          <pc:sldMk cId="1299371926" sldId="2145707725"/>
        </pc:sldMkLst>
        <pc:spChg chg="mod">
          <ac:chgData name="Mughal, Sarah (DMH)" userId="cb916a98-0a91-45fc-850d-67eae8a388c2" providerId="ADAL" clId="{3B9ABA56-9074-4032-9D75-1EE2CCDCEBE7}" dt="2025-10-06T20:12:33.101" v="961"/>
          <ac:spMkLst>
            <pc:docMk/>
            <pc:sldMk cId="1299371926" sldId="2145707725"/>
            <ac:spMk id="2" creationId="{12C386B2-C4D7-6671-6B82-AE10BFACE0FE}"/>
          </ac:spMkLst>
        </pc:spChg>
      </pc:sldChg>
      <pc:sldChg chg="modSp add del mod">
        <pc:chgData name="Mughal, Sarah (DMH)" userId="cb916a98-0a91-45fc-850d-67eae8a388c2" providerId="ADAL" clId="{3B9ABA56-9074-4032-9D75-1EE2CCDCEBE7}" dt="2025-10-06T20:13:01.767" v="975" actId="47"/>
        <pc:sldMkLst>
          <pc:docMk/>
          <pc:sldMk cId="3455704742" sldId="2145707725"/>
        </pc:sldMkLst>
        <pc:spChg chg="mod">
          <ac:chgData name="Mughal, Sarah (DMH)" userId="cb916a98-0a91-45fc-850d-67eae8a388c2" providerId="ADAL" clId="{3B9ABA56-9074-4032-9D75-1EE2CCDCEBE7}" dt="2025-10-06T20:13:00.802" v="974" actId="20577"/>
          <ac:spMkLst>
            <pc:docMk/>
            <pc:sldMk cId="3455704742" sldId="2145707725"/>
            <ac:spMk id="3" creationId="{23E8A51B-460E-3A92-5C3C-3E7DE1C463D7}"/>
          </ac:spMkLst>
        </pc:spChg>
      </pc:sldChg>
      <pc:sldChg chg="addSp delSp modSp add mod">
        <pc:chgData name="Mughal, Sarah (DMH)" userId="cb916a98-0a91-45fc-850d-67eae8a388c2" providerId="ADAL" clId="{3B9ABA56-9074-4032-9D75-1EE2CCDCEBE7}" dt="2025-10-06T20:14:45.434" v="1066" actId="20577"/>
        <pc:sldMkLst>
          <pc:docMk/>
          <pc:sldMk cId="464983070" sldId="2145707726"/>
        </pc:sldMkLst>
        <pc:spChg chg="mod">
          <ac:chgData name="Mughal, Sarah (DMH)" userId="cb916a98-0a91-45fc-850d-67eae8a388c2" providerId="ADAL" clId="{3B9ABA56-9074-4032-9D75-1EE2CCDCEBE7}" dt="2025-10-06T20:14:45.434" v="1066" actId="20577"/>
          <ac:spMkLst>
            <pc:docMk/>
            <pc:sldMk cId="464983070" sldId="2145707726"/>
            <ac:spMk id="2" creationId="{7469B145-BB50-2B88-C889-E3A830227D45}"/>
          </ac:spMkLst>
        </pc:spChg>
        <pc:spChg chg="del">
          <ac:chgData name="Mughal, Sarah (DMH)" userId="cb916a98-0a91-45fc-850d-67eae8a388c2" providerId="ADAL" clId="{3B9ABA56-9074-4032-9D75-1EE2CCDCEBE7}" dt="2025-10-06T20:12:56.220" v="973" actId="478"/>
          <ac:spMkLst>
            <pc:docMk/>
            <pc:sldMk cId="464983070" sldId="2145707726"/>
            <ac:spMk id="3" creationId="{890026C1-B125-F0C7-0490-BEAA664447F6}"/>
          </ac:spMkLst>
        </pc:spChg>
        <pc:picChg chg="add mod">
          <ac:chgData name="Mughal, Sarah (DMH)" userId="cb916a98-0a91-45fc-850d-67eae8a388c2" providerId="ADAL" clId="{3B9ABA56-9074-4032-9D75-1EE2CCDCEBE7}" dt="2025-10-06T20:13:13.888" v="983"/>
          <ac:picMkLst>
            <pc:docMk/>
            <pc:sldMk cId="464983070" sldId="2145707726"/>
            <ac:picMk id="4" creationId="{940D1EDF-2A3E-7976-E5AE-4A600A9A90A1}"/>
          </ac:picMkLst>
        </pc:picChg>
      </pc:sldChg>
      <pc:sldChg chg="modSp add del mod">
        <pc:chgData name="Mughal, Sarah (DMH)" userId="cb916a98-0a91-45fc-850d-67eae8a388c2" providerId="ADAL" clId="{3B9ABA56-9074-4032-9D75-1EE2CCDCEBE7}" dt="2025-10-06T20:12:33.101" v="961"/>
        <pc:sldMkLst>
          <pc:docMk/>
          <pc:sldMk cId="841188393" sldId="2145707726"/>
        </pc:sldMkLst>
        <pc:spChg chg="mod">
          <ac:chgData name="Mughal, Sarah (DMH)" userId="cb916a98-0a91-45fc-850d-67eae8a388c2" providerId="ADAL" clId="{3B9ABA56-9074-4032-9D75-1EE2CCDCEBE7}" dt="2025-10-06T20:12:33.101" v="961"/>
          <ac:spMkLst>
            <pc:docMk/>
            <pc:sldMk cId="841188393" sldId="2145707726"/>
            <ac:spMk id="2" creationId="{CA9B1EFF-4146-9258-A0AB-5B3EE64776C7}"/>
          </ac:spMkLst>
        </pc:spChg>
      </pc:sldChg>
      <pc:sldChg chg="addSp modSp add mod">
        <pc:chgData name="Mughal, Sarah (DMH)" userId="cb916a98-0a91-45fc-850d-67eae8a388c2" providerId="ADAL" clId="{3B9ABA56-9074-4032-9D75-1EE2CCDCEBE7}" dt="2025-10-06T20:14:55.479" v="1094" actId="20577"/>
        <pc:sldMkLst>
          <pc:docMk/>
          <pc:sldMk cId="3891180194" sldId="2145707727"/>
        </pc:sldMkLst>
        <pc:spChg chg="mod">
          <ac:chgData name="Mughal, Sarah (DMH)" userId="cb916a98-0a91-45fc-850d-67eae8a388c2" providerId="ADAL" clId="{3B9ABA56-9074-4032-9D75-1EE2CCDCEBE7}" dt="2025-10-06T20:14:55.479" v="1094" actId="20577"/>
          <ac:spMkLst>
            <pc:docMk/>
            <pc:sldMk cId="3891180194" sldId="2145707727"/>
            <ac:spMk id="2" creationId="{E57E10C9-AE49-9A9A-CDA6-864EAF735C13}"/>
          </ac:spMkLst>
        </pc:spChg>
        <pc:picChg chg="add mod">
          <ac:chgData name="Mughal, Sarah (DMH)" userId="cb916a98-0a91-45fc-850d-67eae8a388c2" providerId="ADAL" clId="{3B9ABA56-9074-4032-9D75-1EE2CCDCEBE7}" dt="2025-10-06T20:13:19.120" v="985"/>
          <ac:picMkLst>
            <pc:docMk/>
            <pc:sldMk cId="3891180194" sldId="2145707727"/>
            <ac:picMk id="3" creationId="{95EC1050-A101-7B08-858A-4970D7492677}"/>
          </ac:picMkLst>
        </pc:picChg>
      </pc:sldChg>
      <pc:sldChg chg="addSp modSp add del">
        <pc:chgData name="Mughal, Sarah (DMH)" userId="cb916a98-0a91-45fc-850d-67eae8a388c2" providerId="ADAL" clId="{3B9ABA56-9074-4032-9D75-1EE2CCDCEBE7}" dt="2025-10-06T20:13:50.168" v="990" actId="47"/>
        <pc:sldMkLst>
          <pc:docMk/>
          <pc:sldMk cId="3548712109" sldId="2145707728"/>
        </pc:sldMkLst>
        <pc:picChg chg="add mod">
          <ac:chgData name="Mughal, Sarah (DMH)" userId="cb916a98-0a91-45fc-850d-67eae8a388c2" providerId="ADAL" clId="{3B9ABA56-9074-4032-9D75-1EE2CCDCEBE7}" dt="2025-10-06T20:13:32.790" v="987"/>
          <ac:picMkLst>
            <pc:docMk/>
            <pc:sldMk cId="3548712109" sldId="2145707728"/>
            <ac:picMk id="3" creationId="{D6935F16-240A-82D3-8922-209FE5DF65DF}"/>
          </ac:picMkLst>
        </pc:picChg>
        <pc:picChg chg="add mod">
          <ac:chgData name="Mughal, Sarah (DMH)" userId="cb916a98-0a91-45fc-850d-67eae8a388c2" providerId="ADAL" clId="{3B9ABA56-9074-4032-9D75-1EE2CCDCEBE7}" dt="2025-10-06T20:13:32.790" v="987"/>
          <ac:picMkLst>
            <pc:docMk/>
            <pc:sldMk cId="3548712109" sldId="2145707728"/>
            <ac:picMk id="4" creationId="{5C256198-C7D6-74DF-77CF-FABF6A36103F}"/>
          </ac:picMkLst>
        </pc:picChg>
        <pc:picChg chg="add mod">
          <ac:chgData name="Mughal, Sarah (DMH)" userId="cb916a98-0a91-45fc-850d-67eae8a388c2" providerId="ADAL" clId="{3B9ABA56-9074-4032-9D75-1EE2CCDCEBE7}" dt="2025-10-06T20:13:32.790" v="987"/>
          <ac:picMkLst>
            <pc:docMk/>
            <pc:sldMk cId="3548712109" sldId="2145707728"/>
            <ac:picMk id="5" creationId="{D3176DC2-C401-B17E-582A-FEB2CDE332A6}"/>
          </ac:picMkLst>
        </pc:picChg>
        <pc:picChg chg="add mod">
          <ac:chgData name="Mughal, Sarah (DMH)" userId="cb916a98-0a91-45fc-850d-67eae8a388c2" providerId="ADAL" clId="{3B9ABA56-9074-4032-9D75-1EE2CCDCEBE7}" dt="2025-10-06T20:13:32.790" v="987"/>
          <ac:picMkLst>
            <pc:docMk/>
            <pc:sldMk cId="3548712109" sldId="2145707728"/>
            <ac:picMk id="6" creationId="{D274F8A3-08B8-384A-52DC-6B6D68D609B5}"/>
          </ac:picMkLst>
        </pc:picChg>
        <pc:picChg chg="add mod">
          <ac:chgData name="Mughal, Sarah (DMH)" userId="cb916a98-0a91-45fc-850d-67eae8a388c2" providerId="ADAL" clId="{3B9ABA56-9074-4032-9D75-1EE2CCDCEBE7}" dt="2025-10-06T20:13:32.790" v="987"/>
          <ac:picMkLst>
            <pc:docMk/>
            <pc:sldMk cId="3548712109" sldId="2145707728"/>
            <ac:picMk id="7" creationId="{30947210-B58C-1E41-1D6D-C2527A6F3C5B}"/>
          </ac:picMkLst>
        </pc:picChg>
        <pc:picChg chg="add mod">
          <ac:chgData name="Mughal, Sarah (DMH)" userId="cb916a98-0a91-45fc-850d-67eae8a388c2" providerId="ADAL" clId="{3B9ABA56-9074-4032-9D75-1EE2CCDCEBE7}" dt="2025-10-06T20:13:32.790" v="987"/>
          <ac:picMkLst>
            <pc:docMk/>
            <pc:sldMk cId="3548712109" sldId="2145707728"/>
            <ac:picMk id="8" creationId="{B84DF84C-0224-70FC-1922-4EA52466F1B0}"/>
          </ac:picMkLst>
        </pc:picChg>
        <pc:picChg chg="add mod">
          <ac:chgData name="Mughal, Sarah (DMH)" userId="cb916a98-0a91-45fc-850d-67eae8a388c2" providerId="ADAL" clId="{3B9ABA56-9074-4032-9D75-1EE2CCDCEBE7}" dt="2025-10-06T20:13:32.790" v="987"/>
          <ac:picMkLst>
            <pc:docMk/>
            <pc:sldMk cId="3548712109" sldId="2145707728"/>
            <ac:picMk id="9" creationId="{7231FC06-1C68-7233-EF1B-3908D2EB4FB3}"/>
          </ac:picMkLst>
        </pc:picChg>
        <pc:picChg chg="add mod">
          <ac:chgData name="Mughal, Sarah (DMH)" userId="cb916a98-0a91-45fc-850d-67eae8a388c2" providerId="ADAL" clId="{3B9ABA56-9074-4032-9D75-1EE2CCDCEBE7}" dt="2025-10-06T20:13:32.790" v="987"/>
          <ac:picMkLst>
            <pc:docMk/>
            <pc:sldMk cId="3548712109" sldId="2145707728"/>
            <ac:picMk id="10" creationId="{CB3F076A-55F6-FE98-C41F-FDCD90884A4D}"/>
          </ac:picMkLst>
        </pc:picChg>
        <pc:picChg chg="add mod">
          <ac:chgData name="Mughal, Sarah (DMH)" userId="cb916a98-0a91-45fc-850d-67eae8a388c2" providerId="ADAL" clId="{3B9ABA56-9074-4032-9D75-1EE2CCDCEBE7}" dt="2025-10-06T20:13:32.790" v="987"/>
          <ac:picMkLst>
            <pc:docMk/>
            <pc:sldMk cId="3548712109" sldId="2145707728"/>
            <ac:picMk id="11" creationId="{3948364D-7D61-E5E1-63D7-40809406AD8A}"/>
          </ac:picMkLst>
        </pc:picChg>
        <pc:picChg chg="add mod">
          <ac:chgData name="Mughal, Sarah (DMH)" userId="cb916a98-0a91-45fc-850d-67eae8a388c2" providerId="ADAL" clId="{3B9ABA56-9074-4032-9D75-1EE2CCDCEBE7}" dt="2025-10-06T20:13:32.790" v="987"/>
          <ac:picMkLst>
            <pc:docMk/>
            <pc:sldMk cId="3548712109" sldId="2145707728"/>
            <ac:picMk id="12" creationId="{E39375DC-3A33-D9B4-C7E9-B52D19DD7557}"/>
          </ac:picMkLst>
        </pc:picChg>
      </pc:sldChg>
      <pc:sldChg chg="addSp modSp add mod">
        <pc:chgData name="Mughal, Sarah (DMH)" userId="cb916a98-0a91-45fc-850d-67eae8a388c2" providerId="ADAL" clId="{3B9ABA56-9074-4032-9D75-1EE2CCDCEBE7}" dt="2025-10-06T20:15:16.133" v="1168" actId="20577"/>
        <pc:sldMkLst>
          <pc:docMk/>
          <pc:sldMk cId="3571165825" sldId="2145707729"/>
        </pc:sldMkLst>
        <pc:spChg chg="mod">
          <ac:chgData name="Mughal, Sarah (DMH)" userId="cb916a98-0a91-45fc-850d-67eae8a388c2" providerId="ADAL" clId="{3B9ABA56-9074-4032-9D75-1EE2CCDCEBE7}" dt="2025-10-06T20:15:16.133" v="1168" actId="20577"/>
          <ac:spMkLst>
            <pc:docMk/>
            <pc:sldMk cId="3571165825" sldId="2145707729"/>
            <ac:spMk id="2" creationId="{9C3E4758-1060-EF77-AF99-AB6E6E145A9A}"/>
          </ac:spMkLst>
        </pc:spChg>
        <pc:picChg chg="add mod">
          <ac:chgData name="Mughal, Sarah (DMH)" userId="cb916a98-0a91-45fc-850d-67eae8a388c2" providerId="ADAL" clId="{3B9ABA56-9074-4032-9D75-1EE2CCDCEBE7}" dt="2025-10-06T20:13:46.369" v="989"/>
          <ac:picMkLst>
            <pc:docMk/>
            <pc:sldMk cId="3571165825" sldId="2145707729"/>
            <ac:picMk id="3" creationId="{4D59EFEF-7616-EBED-F491-32402C6C388D}"/>
          </ac:picMkLst>
        </pc:picChg>
        <pc:picChg chg="add mod">
          <ac:chgData name="Mughal, Sarah (DMH)" userId="cb916a98-0a91-45fc-850d-67eae8a388c2" providerId="ADAL" clId="{3B9ABA56-9074-4032-9D75-1EE2CCDCEBE7}" dt="2025-10-06T20:13:46.369" v="989"/>
          <ac:picMkLst>
            <pc:docMk/>
            <pc:sldMk cId="3571165825" sldId="2145707729"/>
            <ac:picMk id="4" creationId="{B240CC24-4FD4-F7DA-AC8B-C46BFF8BB869}"/>
          </ac:picMkLst>
        </pc:picChg>
        <pc:picChg chg="add mod">
          <ac:chgData name="Mughal, Sarah (DMH)" userId="cb916a98-0a91-45fc-850d-67eae8a388c2" providerId="ADAL" clId="{3B9ABA56-9074-4032-9D75-1EE2CCDCEBE7}" dt="2025-10-06T20:13:46.369" v="989"/>
          <ac:picMkLst>
            <pc:docMk/>
            <pc:sldMk cId="3571165825" sldId="2145707729"/>
            <ac:picMk id="5" creationId="{2D41E050-74B2-C479-0206-DC58D1B83BE4}"/>
          </ac:picMkLst>
        </pc:picChg>
        <pc:picChg chg="add mod">
          <ac:chgData name="Mughal, Sarah (DMH)" userId="cb916a98-0a91-45fc-850d-67eae8a388c2" providerId="ADAL" clId="{3B9ABA56-9074-4032-9D75-1EE2CCDCEBE7}" dt="2025-10-06T20:13:46.369" v="989"/>
          <ac:picMkLst>
            <pc:docMk/>
            <pc:sldMk cId="3571165825" sldId="2145707729"/>
            <ac:picMk id="6" creationId="{450BEB0D-BE9C-9C69-CAC4-CB4876A49360}"/>
          </ac:picMkLst>
        </pc:picChg>
      </pc:sldChg>
      <pc:sldChg chg="addSp modSp add mod">
        <pc:chgData name="Mughal, Sarah (DMH)" userId="cb916a98-0a91-45fc-850d-67eae8a388c2" providerId="ADAL" clId="{3B9ABA56-9074-4032-9D75-1EE2CCDCEBE7}" dt="2025-10-06T20:14:25.595" v="1037" actId="20577"/>
        <pc:sldMkLst>
          <pc:docMk/>
          <pc:sldMk cId="2359092789" sldId="2145707730"/>
        </pc:sldMkLst>
        <pc:spChg chg="mod">
          <ac:chgData name="Mughal, Sarah (DMH)" userId="cb916a98-0a91-45fc-850d-67eae8a388c2" providerId="ADAL" clId="{3B9ABA56-9074-4032-9D75-1EE2CCDCEBE7}" dt="2025-10-06T20:14:25.595" v="1037" actId="20577"/>
          <ac:spMkLst>
            <pc:docMk/>
            <pc:sldMk cId="2359092789" sldId="2145707730"/>
            <ac:spMk id="2" creationId="{57FF65A1-9F69-7BB8-13EB-4CCE7D619269}"/>
          </ac:spMkLst>
        </pc:spChg>
        <pc:picChg chg="add mod">
          <ac:chgData name="Mughal, Sarah (DMH)" userId="cb916a98-0a91-45fc-850d-67eae8a388c2" providerId="ADAL" clId="{3B9ABA56-9074-4032-9D75-1EE2CCDCEBE7}" dt="2025-10-06T20:13:57.598" v="991"/>
          <ac:picMkLst>
            <pc:docMk/>
            <pc:sldMk cId="2359092789" sldId="2145707730"/>
            <ac:picMk id="3" creationId="{916AF6B7-9083-EFE5-B24F-B2E6B46F13F7}"/>
          </ac:picMkLst>
        </pc:picChg>
        <pc:picChg chg="add mod">
          <ac:chgData name="Mughal, Sarah (DMH)" userId="cb916a98-0a91-45fc-850d-67eae8a388c2" providerId="ADAL" clId="{3B9ABA56-9074-4032-9D75-1EE2CCDCEBE7}" dt="2025-10-06T20:13:57.598" v="991"/>
          <ac:picMkLst>
            <pc:docMk/>
            <pc:sldMk cId="2359092789" sldId="2145707730"/>
            <ac:picMk id="4" creationId="{E5BC2A96-0CAA-A271-4AB0-FEA4F25E8B30}"/>
          </ac:picMkLst>
        </pc:picChg>
        <pc:picChg chg="add mod">
          <ac:chgData name="Mughal, Sarah (DMH)" userId="cb916a98-0a91-45fc-850d-67eae8a388c2" providerId="ADAL" clId="{3B9ABA56-9074-4032-9D75-1EE2CCDCEBE7}" dt="2025-10-06T20:13:57.598" v="991"/>
          <ac:picMkLst>
            <pc:docMk/>
            <pc:sldMk cId="2359092789" sldId="2145707730"/>
            <ac:picMk id="5" creationId="{FD63329E-7627-3C1B-9B8C-324D9F79EBCA}"/>
          </ac:picMkLst>
        </pc:picChg>
      </pc:sldChg>
      <pc:sldChg chg="addSp delSp modSp add mod">
        <pc:chgData name="Mughal, Sarah (DMH)" userId="cb916a98-0a91-45fc-850d-67eae8a388c2" providerId="ADAL" clId="{3B9ABA56-9074-4032-9D75-1EE2CCDCEBE7}" dt="2025-10-07T20:50:10.757" v="2317" actId="164"/>
        <pc:sldMkLst>
          <pc:docMk/>
          <pc:sldMk cId="1590212673" sldId="2145707731"/>
        </pc:sldMkLst>
        <pc:spChg chg="mod">
          <ac:chgData name="Mughal, Sarah (DMH)" userId="cb916a98-0a91-45fc-850d-67eae8a388c2" providerId="ADAL" clId="{3B9ABA56-9074-4032-9D75-1EE2CCDCEBE7}" dt="2025-10-06T20:22:29.750" v="1374" actId="20577"/>
          <ac:spMkLst>
            <pc:docMk/>
            <pc:sldMk cId="1590212673" sldId="2145707731"/>
            <ac:spMk id="2" creationId="{F150ED05-DB32-6860-BEC1-CA2AC2B0B2A5}"/>
          </ac:spMkLst>
        </pc:spChg>
        <pc:spChg chg="del">
          <ac:chgData name="Mughal, Sarah (DMH)" userId="cb916a98-0a91-45fc-850d-67eae8a388c2" providerId="ADAL" clId="{3B9ABA56-9074-4032-9D75-1EE2CCDCEBE7}" dt="2025-10-06T20:17:42.414" v="1293" actId="478"/>
          <ac:spMkLst>
            <pc:docMk/>
            <pc:sldMk cId="1590212673" sldId="2145707731"/>
            <ac:spMk id="3" creationId="{8D076AA3-B245-8509-57A6-9189A0AC27DD}"/>
          </ac:spMkLst>
        </pc:spChg>
        <pc:spChg chg="add mod">
          <ac:chgData name="Mughal, Sarah (DMH)" userId="cb916a98-0a91-45fc-850d-67eae8a388c2" providerId="ADAL" clId="{3B9ABA56-9074-4032-9D75-1EE2CCDCEBE7}" dt="2025-10-07T20:49:58.123" v="2315" actId="164"/>
          <ac:spMkLst>
            <pc:docMk/>
            <pc:sldMk cId="1590212673" sldId="2145707731"/>
            <ac:spMk id="3" creationId="{DB6FF5F9-6BA6-9A8C-9380-B29897426CFF}"/>
          </ac:spMkLst>
        </pc:spChg>
        <pc:spChg chg="add mod">
          <ac:chgData name="Mughal, Sarah (DMH)" userId="cb916a98-0a91-45fc-850d-67eae8a388c2" providerId="ADAL" clId="{3B9ABA56-9074-4032-9D75-1EE2CCDCEBE7}" dt="2025-10-07T20:50:04.619" v="2316" actId="164"/>
          <ac:spMkLst>
            <pc:docMk/>
            <pc:sldMk cId="1590212673" sldId="2145707731"/>
            <ac:spMk id="7" creationId="{2BCB28D0-6631-100B-751A-DBE14A69A4A8}"/>
          </ac:spMkLst>
        </pc:spChg>
        <pc:spChg chg="add mod">
          <ac:chgData name="Mughal, Sarah (DMH)" userId="cb916a98-0a91-45fc-850d-67eae8a388c2" providerId="ADAL" clId="{3B9ABA56-9074-4032-9D75-1EE2CCDCEBE7}" dt="2025-10-07T20:50:10.757" v="2317" actId="164"/>
          <ac:spMkLst>
            <pc:docMk/>
            <pc:sldMk cId="1590212673" sldId="2145707731"/>
            <ac:spMk id="8" creationId="{9AC034F0-A476-8F0D-DFA7-894B6B29CB11}"/>
          </ac:spMkLst>
        </pc:spChg>
        <pc:spChg chg="add del mod">
          <ac:chgData name="Mughal, Sarah (DMH)" userId="cb916a98-0a91-45fc-850d-67eae8a388c2" providerId="ADAL" clId="{3B9ABA56-9074-4032-9D75-1EE2CCDCEBE7}" dt="2025-10-07T20:42:39.208" v="2274" actId="478"/>
          <ac:spMkLst>
            <pc:docMk/>
            <pc:sldMk cId="1590212673" sldId="2145707731"/>
            <ac:spMk id="9" creationId="{4B00BBED-6B6D-3670-2BF4-AFDFB7E2103D}"/>
          </ac:spMkLst>
        </pc:spChg>
        <pc:spChg chg="add mod">
          <ac:chgData name="Mughal, Sarah (DMH)" userId="cb916a98-0a91-45fc-850d-67eae8a388c2" providerId="ADAL" clId="{3B9ABA56-9074-4032-9D75-1EE2CCDCEBE7}" dt="2025-10-07T20:49:58.123" v="2315" actId="164"/>
          <ac:spMkLst>
            <pc:docMk/>
            <pc:sldMk cId="1590212673" sldId="2145707731"/>
            <ac:spMk id="10" creationId="{C9BD8DFB-6FC9-30C8-D494-E03761231B2D}"/>
          </ac:spMkLst>
        </pc:spChg>
        <pc:spChg chg="add mod">
          <ac:chgData name="Mughal, Sarah (DMH)" userId="cb916a98-0a91-45fc-850d-67eae8a388c2" providerId="ADAL" clId="{3B9ABA56-9074-4032-9D75-1EE2CCDCEBE7}" dt="2025-10-07T20:49:58.123" v="2315" actId="164"/>
          <ac:spMkLst>
            <pc:docMk/>
            <pc:sldMk cId="1590212673" sldId="2145707731"/>
            <ac:spMk id="11" creationId="{B716E9C5-5ED1-2A95-FC80-1E70218072C6}"/>
          </ac:spMkLst>
        </pc:spChg>
        <pc:spChg chg="add mod">
          <ac:chgData name="Mughal, Sarah (DMH)" userId="cb916a98-0a91-45fc-850d-67eae8a388c2" providerId="ADAL" clId="{3B9ABA56-9074-4032-9D75-1EE2CCDCEBE7}" dt="2025-10-07T20:49:58.123" v="2315" actId="164"/>
          <ac:spMkLst>
            <pc:docMk/>
            <pc:sldMk cId="1590212673" sldId="2145707731"/>
            <ac:spMk id="12" creationId="{C4E2A089-3CBB-5EF5-F358-EA795BB18A70}"/>
          </ac:spMkLst>
        </pc:spChg>
        <pc:spChg chg="add mod">
          <ac:chgData name="Mughal, Sarah (DMH)" userId="cb916a98-0a91-45fc-850d-67eae8a388c2" providerId="ADAL" clId="{3B9ABA56-9074-4032-9D75-1EE2CCDCEBE7}" dt="2025-10-07T20:49:58.123" v="2315" actId="164"/>
          <ac:spMkLst>
            <pc:docMk/>
            <pc:sldMk cId="1590212673" sldId="2145707731"/>
            <ac:spMk id="13" creationId="{216D7ED3-577B-856A-2240-120F4DB0B09E}"/>
          </ac:spMkLst>
        </pc:spChg>
        <pc:spChg chg="add mod">
          <ac:chgData name="Mughal, Sarah (DMH)" userId="cb916a98-0a91-45fc-850d-67eae8a388c2" providerId="ADAL" clId="{3B9ABA56-9074-4032-9D75-1EE2CCDCEBE7}" dt="2025-10-07T20:49:58.123" v="2315" actId="164"/>
          <ac:spMkLst>
            <pc:docMk/>
            <pc:sldMk cId="1590212673" sldId="2145707731"/>
            <ac:spMk id="14" creationId="{C63F5345-DC3B-79A2-D8C6-5EDE4F0CAC61}"/>
          </ac:spMkLst>
        </pc:spChg>
        <pc:spChg chg="add mod">
          <ac:chgData name="Mughal, Sarah (DMH)" userId="cb916a98-0a91-45fc-850d-67eae8a388c2" providerId="ADAL" clId="{3B9ABA56-9074-4032-9D75-1EE2CCDCEBE7}" dt="2025-10-07T20:49:58.123" v="2315" actId="164"/>
          <ac:spMkLst>
            <pc:docMk/>
            <pc:sldMk cId="1590212673" sldId="2145707731"/>
            <ac:spMk id="15" creationId="{02FA8375-6402-49A2-4A20-3F73126D06E1}"/>
          </ac:spMkLst>
        </pc:spChg>
        <pc:spChg chg="add mod">
          <ac:chgData name="Mughal, Sarah (DMH)" userId="cb916a98-0a91-45fc-850d-67eae8a388c2" providerId="ADAL" clId="{3B9ABA56-9074-4032-9D75-1EE2CCDCEBE7}" dt="2025-10-07T20:50:04.619" v="2316" actId="164"/>
          <ac:spMkLst>
            <pc:docMk/>
            <pc:sldMk cId="1590212673" sldId="2145707731"/>
            <ac:spMk id="16" creationId="{CB1E578F-4C32-0CAA-25CB-8ABBDEA60F71}"/>
          </ac:spMkLst>
        </pc:spChg>
        <pc:spChg chg="add mod">
          <ac:chgData name="Mughal, Sarah (DMH)" userId="cb916a98-0a91-45fc-850d-67eae8a388c2" providerId="ADAL" clId="{3B9ABA56-9074-4032-9D75-1EE2CCDCEBE7}" dt="2025-10-07T20:50:10.757" v="2317" actId="164"/>
          <ac:spMkLst>
            <pc:docMk/>
            <pc:sldMk cId="1590212673" sldId="2145707731"/>
            <ac:spMk id="17" creationId="{5EF6F81C-FFFF-92CA-A36D-0D9FC8CC7F3F}"/>
          </ac:spMkLst>
        </pc:spChg>
        <pc:spChg chg="add mod">
          <ac:chgData name="Mughal, Sarah (DMH)" userId="cb916a98-0a91-45fc-850d-67eae8a388c2" providerId="ADAL" clId="{3B9ABA56-9074-4032-9D75-1EE2CCDCEBE7}" dt="2025-10-07T20:50:10.757" v="2317" actId="164"/>
          <ac:spMkLst>
            <pc:docMk/>
            <pc:sldMk cId="1590212673" sldId="2145707731"/>
            <ac:spMk id="18" creationId="{3C0B8686-87CD-4D3E-9EC4-38ED8EED8296}"/>
          </ac:spMkLst>
        </pc:spChg>
        <pc:spChg chg="add mod">
          <ac:chgData name="Mughal, Sarah (DMH)" userId="cb916a98-0a91-45fc-850d-67eae8a388c2" providerId="ADAL" clId="{3B9ABA56-9074-4032-9D75-1EE2CCDCEBE7}" dt="2025-10-07T20:50:10.757" v="2317" actId="164"/>
          <ac:spMkLst>
            <pc:docMk/>
            <pc:sldMk cId="1590212673" sldId="2145707731"/>
            <ac:spMk id="19" creationId="{1B5D4392-B02F-63A0-7C2E-520D7B5EF5AC}"/>
          </ac:spMkLst>
        </pc:spChg>
        <pc:spChg chg="add mod">
          <ac:chgData name="Mughal, Sarah (DMH)" userId="cb916a98-0a91-45fc-850d-67eae8a388c2" providerId="ADAL" clId="{3B9ABA56-9074-4032-9D75-1EE2CCDCEBE7}" dt="2025-10-07T20:50:10.757" v="2317" actId="164"/>
          <ac:spMkLst>
            <pc:docMk/>
            <pc:sldMk cId="1590212673" sldId="2145707731"/>
            <ac:spMk id="20" creationId="{D8683833-B635-24C4-7E59-34D170B4051E}"/>
          </ac:spMkLst>
        </pc:spChg>
        <pc:spChg chg="add mod">
          <ac:chgData name="Mughal, Sarah (DMH)" userId="cb916a98-0a91-45fc-850d-67eae8a388c2" providerId="ADAL" clId="{3B9ABA56-9074-4032-9D75-1EE2CCDCEBE7}" dt="2025-10-07T20:50:10.757" v="2317" actId="164"/>
          <ac:spMkLst>
            <pc:docMk/>
            <pc:sldMk cId="1590212673" sldId="2145707731"/>
            <ac:spMk id="21" creationId="{732B1D14-1661-D4A9-413C-912617E9B2CD}"/>
          </ac:spMkLst>
        </pc:spChg>
        <pc:spChg chg="add mod">
          <ac:chgData name="Mughal, Sarah (DMH)" userId="cb916a98-0a91-45fc-850d-67eae8a388c2" providerId="ADAL" clId="{3B9ABA56-9074-4032-9D75-1EE2CCDCEBE7}" dt="2025-10-07T20:50:10.757" v="2317" actId="164"/>
          <ac:spMkLst>
            <pc:docMk/>
            <pc:sldMk cId="1590212673" sldId="2145707731"/>
            <ac:spMk id="22" creationId="{C6AA12B0-204A-8E53-BBFA-5A0D33F626E4}"/>
          </ac:spMkLst>
        </pc:spChg>
        <pc:grpChg chg="add mod">
          <ac:chgData name="Mughal, Sarah (DMH)" userId="cb916a98-0a91-45fc-850d-67eae8a388c2" providerId="ADAL" clId="{3B9ABA56-9074-4032-9D75-1EE2CCDCEBE7}" dt="2025-10-07T20:49:58.123" v="2315" actId="164"/>
          <ac:grpSpMkLst>
            <pc:docMk/>
            <pc:sldMk cId="1590212673" sldId="2145707731"/>
            <ac:grpSpMk id="23" creationId="{00B6E846-E4C5-B54E-0C44-CB07D89B6FAA}"/>
          </ac:grpSpMkLst>
        </pc:grpChg>
        <pc:grpChg chg="add mod">
          <ac:chgData name="Mughal, Sarah (DMH)" userId="cb916a98-0a91-45fc-850d-67eae8a388c2" providerId="ADAL" clId="{3B9ABA56-9074-4032-9D75-1EE2CCDCEBE7}" dt="2025-10-07T20:50:04.619" v="2316" actId="164"/>
          <ac:grpSpMkLst>
            <pc:docMk/>
            <pc:sldMk cId="1590212673" sldId="2145707731"/>
            <ac:grpSpMk id="24" creationId="{A37F817C-AD74-4BDF-1248-B8209F962C52}"/>
          </ac:grpSpMkLst>
        </pc:grpChg>
        <pc:grpChg chg="add mod">
          <ac:chgData name="Mughal, Sarah (DMH)" userId="cb916a98-0a91-45fc-850d-67eae8a388c2" providerId="ADAL" clId="{3B9ABA56-9074-4032-9D75-1EE2CCDCEBE7}" dt="2025-10-07T20:50:10.757" v="2317" actId="164"/>
          <ac:grpSpMkLst>
            <pc:docMk/>
            <pc:sldMk cId="1590212673" sldId="2145707731"/>
            <ac:grpSpMk id="25" creationId="{FC54141D-3C00-7A75-412A-A744444B2C47}"/>
          </ac:grpSpMkLst>
        </pc:grpChg>
        <pc:picChg chg="add mod modCrop">
          <ac:chgData name="Mughal, Sarah (DMH)" userId="cb916a98-0a91-45fc-850d-67eae8a388c2" providerId="ADAL" clId="{3B9ABA56-9074-4032-9D75-1EE2CCDCEBE7}" dt="2025-10-07T20:49:58.123" v="2315" actId="164"/>
          <ac:picMkLst>
            <pc:docMk/>
            <pc:sldMk cId="1590212673" sldId="2145707731"/>
            <ac:picMk id="4" creationId="{8110FAA9-0901-23DB-E652-18DB2A98D19B}"/>
          </ac:picMkLst>
        </pc:picChg>
        <pc:picChg chg="add mod modCrop">
          <ac:chgData name="Mughal, Sarah (DMH)" userId="cb916a98-0a91-45fc-850d-67eae8a388c2" providerId="ADAL" clId="{3B9ABA56-9074-4032-9D75-1EE2CCDCEBE7}" dt="2025-10-07T20:50:10.757" v="2317" actId="164"/>
          <ac:picMkLst>
            <pc:docMk/>
            <pc:sldMk cId="1590212673" sldId="2145707731"/>
            <ac:picMk id="5" creationId="{778B48DB-A1CB-0D6F-B302-F40AB5D7E8AA}"/>
          </ac:picMkLst>
        </pc:picChg>
        <pc:picChg chg="add mod modCrop">
          <ac:chgData name="Mughal, Sarah (DMH)" userId="cb916a98-0a91-45fc-850d-67eae8a388c2" providerId="ADAL" clId="{3B9ABA56-9074-4032-9D75-1EE2CCDCEBE7}" dt="2025-10-07T20:50:04.619" v="2316" actId="164"/>
          <ac:picMkLst>
            <pc:docMk/>
            <pc:sldMk cId="1590212673" sldId="2145707731"/>
            <ac:picMk id="6" creationId="{B935EBC1-53FB-4E08-C0A3-CD6F00CF2FC0}"/>
          </ac:picMkLst>
        </pc:picChg>
      </pc:sldChg>
      <pc:sldChg chg="add del">
        <pc:chgData name="Mughal, Sarah (DMH)" userId="cb916a98-0a91-45fc-850d-67eae8a388c2" providerId="ADAL" clId="{3B9ABA56-9074-4032-9D75-1EE2CCDCEBE7}" dt="2025-10-06T20:18:05.315" v="1297" actId="47"/>
        <pc:sldMkLst>
          <pc:docMk/>
          <pc:sldMk cId="318151197" sldId="2145707732"/>
        </pc:sldMkLst>
      </pc:sldChg>
      <pc:sldChg chg="addSp modSp add mod">
        <pc:chgData name="Mughal, Sarah (DMH)" userId="cb916a98-0a91-45fc-850d-67eae8a388c2" providerId="ADAL" clId="{3B9ABA56-9074-4032-9D75-1EE2CCDCEBE7}" dt="2025-10-07T20:39:47.817" v="2213" actId="1076"/>
        <pc:sldMkLst>
          <pc:docMk/>
          <pc:sldMk cId="3756235015" sldId="2145707732"/>
        </pc:sldMkLst>
        <pc:spChg chg="mod">
          <ac:chgData name="Mughal, Sarah (DMH)" userId="cb916a98-0a91-45fc-850d-67eae8a388c2" providerId="ADAL" clId="{3B9ABA56-9074-4032-9D75-1EE2CCDCEBE7}" dt="2025-10-07T20:34:48.542" v="1467" actId="20577"/>
          <ac:spMkLst>
            <pc:docMk/>
            <pc:sldMk cId="3756235015" sldId="2145707732"/>
            <ac:spMk id="2" creationId="{9161B646-0008-71EE-B9B2-2F997A6D16C8}"/>
          </ac:spMkLst>
        </pc:spChg>
        <pc:spChg chg="add mod">
          <ac:chgData name="Mughal, Sarah (DMH)" userId="cb916a98-0a91-45fc-850d-67eae8a388c2" providerId="ADAL" clId="{3B9ABA56-9074-4032-9D75-1EE2CCDCEBE7}" dt="2025-10-07T20:39:47.817" v="2213" actId="1076"/>
          <ac:spMkLst>
            <pc:docMk/>
            <pc:sldMk cId="3756235015" sldId="2145707732"/>
            <ac:spMk id="3" creationId="{88FE3C2B-6CEA-5E17-8E08-8D1454D6F40B}"/>
          </ac:spMkLst>
        </pc:spChg>
        <pc:spChg chg="add mod">
          <ac:chgData name="Mughal, Sarah (DMH)" userId="cb916a98-0a91-45fc-850d-67eae8a388c2" providerId="ADAL" clId="{3B9ABA56-9074-4032-9D75-1EE2CCDCEBE7}" dt="2025-10-07T20:39:47.817" v="2213" actId="1076"/>
          <ac:spMkLst>
            <pc:docMk/>
            <pc:sldMk cId="3756235015" sldId="2145707732"/>
            <ac:spMk id="4" creationId="{94DB9922-9DA9-2993-820F-9781A5F2B669}"/>
          </ac:spMkLst>
        </pc:spChg>
        <pc:spChg chg="mod">
          <ac:chgData name="Mughal, Sarah (DMH)" userId="cb916a98-0a91-45fc-850d-67eae8a388c2" providerId="ADAL" clId="{3B9ABA56-9074-4032-9D75-1EE2CCDCEBE7}" dt="2025-10-07T20:39:47.817" v="2213" actId="1076"/>
          <ac:spMkLst>
            <pc:docMk/>
            <pc:sldMk cId="3756235015" sldId="2145707732"/>
            <ac:spMk id="5" creationId="{58F7FB4E-03BB-ECD0-60E2-7CEB2434C8B2}"/>
          </ac:spMkLst>
        </pc:spChg>
        <pc:spChg chg="mod">
          <ac:chgData name="Mughal, Sarah (DMH)" userId="cb916a98-0a91-45fc-850d-67eae8a388c2" providerId="ADAL" clId="{3B9ABA56-9074-4032-9D75-1EE2CCDCEBE7}" dt="2025-10-07T20:39:47.817" v="2213" actId="1076"/>
          <ac:spMkLst>
            <pc:docMk/>
            <pc:sldMk cId="3756235015" sldId="2145707732"/>
            <ac:spMk id="6" creationId="{116A05F6-EB3B-C730-BEB9-C73C3A99EA04}"/>
          </ac:spMkLst>
        </pc:spChg>
        <pc:spChg chg="mod">
          <ac:chgData name="Mughal, Sarah (DMH)" userId="cb916a98-0a91-45fc-850d-67eae8a388c2" providerId="ADAL" clId="{3B9ABA56-9074-4032-9D75-1EE2CCDCEBE7}" dt="2025-10-07T20:39:47.817" v="2213" actId="1076"/>
          <ac:spMkLst>
            <pc:docMk/>
            <pc:sldMk cId="3756235015" sldId="2145707732"/>
            <ac:spMk id="9" creationId="{3B8B7459-3B9B-C8F9-ABDD-20390438208C}"/>
          </ac:spMkLst>
        </pc:spChg>
        <pc:spChg chg="mod">
          <ac:chgData name="Mughal, Sarah (DMH)" userId="cb916a98-0a91-45fc-850d-67eae8a388c2" providerId="ADAL" clId="{3B9ABA56-9074-4032-9D75-1EE2CCDCEBE7}" dt="2025-10-07T20:39:47.817" v="2213" actId="1076"/>
          <ac:spMkLst>
            <pc:docMk/>
            <pc:sldMk cId="3756235015" sldId="2145707732"/>
            <ac:spMk id="11" creationId="{65F5046B-CD45-AC03-766B-0C9EE969D7F1}"/>
          </ac:spMkLst>
        </pc:spChg>
      </pc:sldChg>
      <pc:sldChg chg="add del">
        <pc:chgData name="Mughal, Sarah (DMH)" userId="cb916a98-0a91-45fc-850d-67eae8a388c2" providerId="ADAL" clId="{3B9ABA56-9074-4032-9D75-1EE2CCDCEBE7}" dt="2025-10-06T20:17:49.919" v="1295" actId="47"/>
        <pc:sldMkLst>
          <pc:docMk/>
          <pc:sldMk cId="3783314012" sldId="214570773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CA4F9-F05F-469F-BA3A-9CC5C303EF65}"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3510CDA2-F5EA-42C0-BD98-9270FD0562CE}">
      <dgm:prSet custT="1"/>
      <dgm:spPr/>
      <dgm:t>
        <a:bodyPr/>
        <a:lstStyle/>
        <a:p>
          <a:pPr rtl="0"/>
          <a:r>
            <a:rPr lang="en-US" sz="2400" b="1" dirty="0">
              <a:solidFill>
                <a:srgbClr val="374967"/>
              </a:solidFill>
              <a:latin typeface="+mn-lt"/>
            </a:rPr>
            <a:t>OBHPP Updates</a:t>
          </a:r>
        </a:p>
      </dgm:t>
    </dgm:pt>
    <dgm:pt modelId="{F6391A5B-759F-41EE-92F2-A88C7CC96011}" type="parTrans" cxnId="{BB326AD2-749F-4DB7-A906-D39FC19E76AD}">
      <dgm:prSet/>
      <dgm:spPr/>
      <dgm:t>
        <a:bodyPr/>
        <a:lstStyle/>
        <a:p>
          <a:endParaRPr lang="en-US"/>
        </a:p>
      </dgm:t>
    </dgm:pt>
    <dgm:pt modelId="{A7E25778-9D9B-4A74-BADA-0D0C81A6625E}" type="sibTrans" cxnId="{BB326AD2-749F-4DB7-A906-D39FC19E76AD}">
      <dgm:prSet/>
      <dgm:spPr/>
      <dgm:t>
        <a:bodyPr/>
        <a:lstStyle/>
        <a:p>
          <a:endParaRPr lang="en-US"/>
        </a:p>
      </dgm:t>
    </dgm:pt>
    <dgm:pt modelId="{A655F0CF-8BCF-4169-9C2B-D7D266DE4FE6}">
      <dgm:prSet custT="1"/>
      <dgm:spPr/>
      <dgm:t>
        <a:bodyPr/>
        <a:lstStyle/>
        <a:p>
          <a:pPr rtl="0"/>
          <a:r>
            <a:rPr lang="en-US" sz="2400" b="1" dirty="0">
              <a:solidFill>
                <a:srgbClr val="374967"/>
              </a:solidFill>
              <a:latin typeface="+mn-lt"/>
            </a:rPr>
            <a:t>Procurement Update &amp; Grant Priority Areas</a:t>
          </a:r>
        </a:p>
      </dgm:t>
    </dgm:pt>
    <dgm:pt modelId="{4A58C3DB-D664-41E4-90EB-99689377FC9C}" type="parTrans" cxnId="{2EB2FE5F-3D1A-4FF1-A40F-E797AC988593}">
      <dgm:prSet/>
      <dgm:spPr/>
      <dgm:t>
        <a:bodyPr/>
        <a:lstStyle/>
        <a:p>
          <a:endParaRPr lang="en-US"/>
        </a:p>
      </dgm:t>
    </dgm:pt>
    <dgm:pt modelId="{88A530D8-015F-4517-B3CE-33B51874A2D5}" type="sibTrans" cxnId="{2EB2FE5F-3D1A-4FF1-A40F-E797AC988593}">
      <dgm:prSet/>
      <dgm:spPr/>
      <dgm:t>
        <a:bodyPr/>
        <a:lstStyle/>
        <a:p>
          <a:endParaRPr lang="en-US"/>
        </a:p>
      </dgm:t>
    </dgm:pt>
    <dgm:pt modelId="{AAEEC6A8-C099-4D81-920B-78556E8D74AE}">
      <dgm:prSet phldr="0" custT="1"/>
      <dgm:spPr/>
      <dgm:t>
        <a:bodyPr/>
        <a:lstStyle/>
        <a:p>
          <a:pPr rtl="0"/>
          <a:r>
            <a:rPr lang="en-US" sz="2400" b="1" dirty="0">
              <a:solidFill>
                <a:srgbClr val="374967"/>
              </a:solidFill>
              <a:latin typeface="+mn-lt"/>
            </a:rPr>
            <a:t>Public Awareness Campaign Update </a:t>
          </a:r>
        </a:p>
      </dgm:t>
    </dgm:pt>
    <dgm:pt modelId="{CBB495D7-48A8-4569-9F01-CE8B5D261F68}" type="parTrans" cxnId="{6638370F-D107-404E-9C23-FDB09CEAE2DC}">
      <dgm:prSet/>
      <dgm:spPr/>
      <dgm:t>
        <a:bodyPr/>
        <a:lstStyle/>
        <a:p>
          <a:endParaRPr lang="en-US"/>
        </a:p>
      </dgm:t>
    </dgm:pt>
    <dgm:pt modelId="{DF395082-40F1-4C42-8F78-4A591598D5AD}" type="sibTrans" cxnId="{6638370F-D107-404E-9C23-FDB09CEAE2DC}">
      <dgm:prSet/>
      <dgm:spPr/>
      <dgm:t>
        <a:bodyPr/>
        <a:lstStyle/>
        <a:p>
          <a:endParaRPr lang="en-US"/>
        </a:p>
      </dgm:t>
    </dgm:pt>
    <dgm:pt modelId="{D1E9BD9B-1037-4A3D-AA24-A109E45BD355}" type="pres">
      <dgm:prSet presAssocID="{4BBCA4F9-F05F-469F-BA3A-9CC5C303EF65}" presName="vert0" presStyleCnt="0">
        <dgm:presLayoutVars>
          <dgm:dir/>
          <dgm:animOne val="branch"/>
          <dgm:animLvl val="lvl"/>
        </dgm:presLayoutVars>
      </dgm:prSet>
      <dgm:spPr/>
    </dgm:pt>
    <dgm:pt modelId="{F3E05A99-7915-4EDF-8897-EE6BE20D684E}" type="pres">
      <dgm:prSet presAssocID="{3510CDA2-F5EA-42C0-BD98-9270FD0562CE}" presName="thickLine" presStyleLbl="alignNode1" presStyleIdx="0" presStyleCnt="3"/>
      <dgm:spPr/>
    </dgm:pt>
    <dgm:pt modelId="{0E43DFD5-58BD-4A2E-8412-90643E481FF7}" type="pres">
      <dgm:prSet presAssocID="{3510CDA2-F5EA-42C0-BD98-9270FD0562CE}" presName="horz1" presStyleCnt="0"/>
      <dgm:spPr/>
    </dgm:pt>
    <dgm:pt modelId="{E92FCA0F-C35C-4156-988E-FAF0FAC74A94}" type="pres">
      <dgm:prSet presAssocID="{3510CDA2-F5EA-42C0-BD98-9270FD0562CE}" presName="tx1" presStyleLbl="revTx" presStyleIdx="0" presStyleCnt="3"/>
      <dgm:spPr/>
    </dgm:pt>
    <dgm:pt modelId="{1E06320F-5C16-4F35-A737-F3561ED885E9}" type="pres">
      <dgm:prSet presAssocID="{3510CDA2-F5EA-42C0-BD98-9270FD0562CE}" presName="vert1" presStyleCnt="0"/>
      <dgm:spPr/>
    </dgm:pt>
    <dgm:pt modelId="{95C9301E-4279-4905-84C5-6941D12416FC}" type="pres">
      <dgm:prSet presAssocID="{A655F0CF-8BCF-4169-9C2B-D7D266DE4FE6}" presName="thickLine" presStyleLbl="alignNode1" presStyleIdx="1" presStyleCnt="3"/>
      <dgm:spPr/>
    </dgm:pt>
    <dgm:pt modelId="{8C19F762-73C7-466E-8220-3078E3EBF3C8}" type="pres">
      <dgm:prSet presAssocID="{A655F0CF-8BCF-4169-9C2B-D7D266DE4FE6}" presName="horz1" presStyleCnt="0"/>
      <dgm:spPr/>
    </dgm:pt>
    <dgm:pt modelId="{E4D0D5C7-2200-4FC0-8800-361753B246A2}" type="pres">
      <dgm:prSet presAssocID="{A655F0CF-8BCF-4169-9C2B-D7D266DE4FE6}" presName="tx1" presStyleLbl="revTx" presStyleIdx="1" presStyleCnt="3"/>
      <dgm:spPr/>
    </dgm:pt>
    <dgm:pt modelId="{5A26FC3C-7E7E-460C-BF81-A7854BEC4419}" type="pres">
      <dgm:prSet presAssocID="{A655F0CF-8BCF-4169-9C2B-D7D266DE4FE6}" presName="vert1" presStyleCnt="0"/>
      <dgm:spPr/>
    </dgm:pt>
    <dgm:pt modelId="{440BD27B-ED78-4E45-BA5E-BFEDA321C1B6}" type="pres">
      <dgm:prSet presAssocID="{AAEEC6A8-C099-4D81-920B-78556E8D74AE}" presName="thickLine" presStyleLbl="alignNode1" presStyleIdx="2" presStyleCnt="3"/>
      <dgm:spPr/>
    </dgm:pt>
    <dgm:pt modelId="{DEBBFF67-3AD0-4D8C-8302-558648957239}" type="pres">
      <dgm:prSet presAssocID="{AAEEC6A8-C099-4D81-920B-78556E8D74AE}" presName="horz1" presStyleCnt="0"/>
      <dgm:spPr/>
    </dgm:pt>
    <dgm:pt modelId="{A5D0E550-C428-4EEC-839B-189FAF29EB01}" type="pres">
      <dgm:prSet presAssocID="{AAEEC6A8-C099-4D81-920B-78556E8D74AE}" presName="tx1" presStyleLbl="revTx" presStyleIdx="2" presStyleCnt="3"/>
      <dgm:spPr/>
    </dgm:pt>
    <dgm:pt modelId="{1B8C8EEF-0AE3-4317-9130-487FCB469CC5}" type="pres">
      <dgm:prSet presAssocID="{AAEEC6A8-C099-4D81-920B-78556E8D74AE}" presName="vert1" presStyleCnt="0"/>
      <dgm:spPr/>
    </dgm:pt>
  </dgm:ptLst>
  <dgm:cxnLst>
    <dgm:cxn modelId="{73E16D03-C3C6-4B5A-B137-0A2C6E457A2E}" type="presOf" srcId="{3510CDA2-F5EA-42C0-BD98-9270FD0562CE}" destId="{E92FCA0F-C35C-4156-988E-FAF0FAC74A94}" srcOrd="0" destOrd="0" presId="urn:microsoft.com/office/officeart/2008/layout/LinedList"/>
    <dgm:cxn modelId="{6638370F-D107-404E-9C23-FDB09CEAE2DC}" srcId="{4BBCA4F9-F05F-469F-BA3A-9CC5C303EF65}" destId="{AAEEC6A8-C099-4D81-920B-78556E8D74AE}" srcOrd="2" destOrd="0" parTransId="{CBB495D7-48A8-4569-9F01-CE8B5D261F68}" sibTransId="{DF395082-40F1-4C42-8F78-4A591598D5AD}"/>
    <dgm:cxn modelId="{8D399620-7BD0-4A43-A527-0785ECD69E17}" type="presOf" srcId="{4BBCA4F9-F05F-469F-BA3A-9CC5C303EF65}" destId="{D1E9BD9B-1037-4A3D-AA24-A109E45BD355}" srcOrd="0" destOrd="0" presId="urn:microsoft.com/office/officeart/2008/layout/LinedList"/>
    <dgm:cxn modelId="{2EB2FE5F-3D1A-4FF1-A40F-E797AC988593}" srcId="{4BBCA4F9-F05F-469F-BA3A-9CC5C303EF65}" destId="{A655F0CF-8BCF-4169-9C2B-D7D266DE4FE6}" srcOrd="1" destOrd="0" parTransId="{4A58C3DB-D664-41E4-90EB-99689377FC9C}" sibTransId="{88A530D8-015F-4517-B3CE-33B51874A2D5}"/>
    <dgm:cxn modelId="{748E2E4F-977B-4987-A8C0-CC09B15DB665}" type="presOf" srcId="{A655F0CF-8BCF-4169-9C2B-D7D266DE4FE6}" destId="{E4D0D5C7-2200-4FC0-8800-361753B246A2}" srcOrd="0" destOrd="0" presId="urn:microsoft.com/office/officeart/2008/layout/LinedList"/>
    <dgm:cxn modelId="{C124DC84-C573-4358-9327-DE2C22FB897D}" type="presOf" srcId="{AAEEC6A8-C099-4D81-920B-78556E8D74AE}" destId="{A5D0E550-C428-4EEC-839B-189FAF29EB01}" srcOrd="0" destOrd="0" presId="urn:microsoft.com/office/officeart/2008/layout/LinedList"/>
    <dgm:cxn modelId="{BB326AD2-749F-4DB7-A906-D39FC19E76AD}" srcId="{4BBCA4F9-F05F-469F-BA3A-9CC5C303EF65}" destId="{3510CDA2-F5EA-42C0-BD98-9270FD0562CE}" srcOrd="0" destOrd="0" parTransId="{F6391A5B-759F-41EE-92F2-A88C7CC96011}" sibTransId="{A7E25778-9D9B-4A74-BADA-0D0C81A6625E}"/>
    <dgm:cxn modelId="{1CCC257F-27C3-49C2-87C5-A973A7746B2C}" type="presParOf" srcId="{D1E9BD9B-1037-4A3D-AA24-A109E45BD355}" destId="{F3E05A99-7915-4EDF-8897-EE6BE20D684E}" srcOrd="0" destOrd="0" presId="urn:microsoft.com/office/officeart/2008/layout/LinedList"/>
    <dgm:cxn modelId="{0BD70A8F-294A-41CE-954B-D7F64597AD8C}" type="presParOf" srcId="{D1E9BD9B-1037-4A3D-AA24-A109E45BD355}" destId="{0E43DFD5-58BD-4A2E-8412-90643E481FF7}" srcOrd="1" destOrd="0" presId="urn:microsoft.com/office/officeart/2008/layout/LinedList"/>
    <dgm:cxn modelId="{9544024E-E183-40F2-A100-850009B5A2DE}" type="presParOf" srcId="{0E43DFD5-58BD-4A2E-8412-90643E481FF7}" destId="{E92FCA0F-C35C-4156-988E-FAF0FAC74A94}" srcOrd="0" destOrd="0" presId="urn:microsoft.com/office/officeart/2008/layout/LinedList"/>
    <dgm:cxn modelId="{C7AD35A0-8320-4CC4-B4B6-6F538AF9C04D}" type="presParOf" srcId="{0E43DFD5-58BD-4A2E-8412-90643E481FF7}" destId="{1E06320F-5C16-4F35-A737-F3561ED885E9}" srcOrd="1" destOrd="0" presId="urn:microsoft.com/office/officeart/2008/layout/LinedList"/>
    <dgm:cxn modelId="{C80A644F-1A0D-4F76-BC9B-AC2807B46268}" type="presParOf" srcId="{D1E9BD9B-1037-4A3D-AA24-A109E45BD355}" destId="{95C9301E-4279-4905-84C5-6941D12416FC}" srcOrd="2" destOrd="0" presId="urn:microsoft.com/office/officeart/2008/layout/LinedList"/>
    <dgm:cxn modelId="{7456DA9D-81D3-4C7B-9302-03AE361C72C4}" type="presParOf" srcId="{D1E9BD9B-1037-4A3D-AA24-A109E45BD355}" destId="{8C19F762-73C7-466E-8220-3078E3EBF3C8}" srcOrd="3" destOrd="0" presId="urn:microsoft.com/office/officeart/2008/layout/LinedList"/>
    <dgm:cxn modelId="{3CDAFE26-A13F-4778-B4F5-5DD64697D12C}" type="presParOf" srcId="{8C19F762-73C7-466E-8220-3078E3EBF3C8}" destId="{E4D0D5C7-2200-4FC0-8800-361753B246A2}" srcOrd="0" destOrd="0" presId="urn:microsoft.com/office/officeart/2008/layout/LinedList"/>
    <dgm:cxn modelId="{A571C195-EF01-4FFB-96F0-F2EF6054E2C2}" type="presParOf" srcId="{8C19F762-73C7-466E-8220-3078E3EBF3C8}" destId="{5A26FC3C-7E7E-460C-BF81-A7854BEC4419}" srcOrd="1" destOrd="0" presId="urn:microsoft.com/office/officeart/2008/layout/LinedList"/>
    <dgm:cxn modelId="{6D213994-DBB8-4E5C-9882-71CE1C108999}" type="presParOf" srcId="{D1E9BD9B-1037-4A3D-AA24-A109E45BD355}" destId="{440BD27B-ED78-4E45-BA5E-BFEDA321C1B6}" srcOrd="4" destOrd="0" presId="urn:microsoft.com/office/officeart/2008/layout/LinedList"/>
    <dgm:cxn modelId="{2DE8B409-AC7D-4FB0-AF29-07BBAE6755C8}" type="presParOf" srcId="{D1E9BD9B-1037-4A3D-AA24-A109E45BD355}" destId="{DEBBFF67-3AD0-4D8C-8302-558648957239}" srcOrd="5" destOrd="0" presId="urn:microsoft.com/office/officeart/2008/layout/LinedList"/>
    <dgm:cxn modelId="{E7E361B9-0C34-4BA7-9F6C-481411F6A7E1}" type="presParOf" srcId="{DEBBFF67-3AD0-4D8C-8302-558648957239}" destId="{A5D0E550-C428-4EEC-839B-189FAF29EB01}" srcOrd="0" destOrd="0" presId="urn:microsoft.com/office/officeart/2008/layout/LinedList"/>
    <dgm:cxn modelId="{248D7A1D-0609-4D46-8DDC-1B7F2C618C2A}" type="presParOf" srcId="{DEBBFF67-3AD0-4D8C-8302-558648957239}" destId="{1B8C8EEF-0AE3-4317-9130-487FCB469C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05A99-7915-4EDF-8897-EE6BE20D684E}">
      <dsp:nvSpPr>
        <dsp:cNvPr id="0" name=""/>
        <dsp:cNvSpPr/>
      </dsp:nvSpPr>
      <dsp:spPr>
        <a:xfrm>
          <a:off x="0" y="2351"/>
          <a:ext cx="10319658"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FCA0F-C35C-4156-988E-FAF0FAC74A94}">
      <dsp:nvSpPr>
        <dsp:cNvPr id="0" name=""/>
        <dsp:cNvSpPr/>
      </dsp:nvSpPr>
      <dsp:spPr>
        <a:xfrm>
          <a:off x="0" y="2351"/>
          <a:ext cx="10319658" cy="160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solidFill>
                <a:srgbClr val="374967"/>
              </a:solidFill>
              <a:latin typeface="+mn-lt"/>
            </a:rPr>
            <a:t>OBHPP Updates</a:t>
          </a:r>
        </a:p>
      </dsp:txBody>
      <dsp:txXfrm>
        <a:off x="0" y="2351"/>
        <a:ext cx="10319658" cy="1603611"/>
      </dsp:txXfrm>
    </dsp:sp>
    <dsp:sp modelId="{95C9301E-4279-4905-84C5-6941D12416FC}">
      <dsp:nvSpPr>
        <dsp:cNvPr id="0" name=""/>
        <dsp:cNvSpPr/>
      </dsp:nvSpPr>
      <dsp:spPr>
        <a:xfrm>
          <a:off x="0" y="1605962"/>
          <a:ext cx="10319658"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0D5C7-2200-4FC0-8800-361753B246A2}">
      <dsp:nvSpPr>
        <dsp:cNvPr id="0" name=""/>
        <dsp:cNvSpPr/>
      </dsp:nvSpPr>
      <dsp:spPr>
        <a:xfrm>
          <a:off x="0" y="1605962"/>
          <a:ext cx="10319658" cy="160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solidFill>
                <a:srgbClr val="374967"/>
              </a:solidFill>
              <a:latin typeface="+mn-lt"/>
            </a:rPr>
            <a:t>Procurement Update &amp; Grant Priority Areas</a:t>
          </a:r>
        </a:p>
      </dsp:txBody>
      <dsp:txXfrm>
        <a:off x="0" y="1605962"/>
        <a:ext cx="10319658" cy="1603611"/>
      </dsp:txXfrm>
    </dsp:sp>
    <dsp:sp modelId="{440BD27B-ED78-4E45-BA5E-BFEDA321C1B6}">
      <dsp:nvSpPr>
        <dsp:cNvPr id="0" name=""/>
        <dsp:cNvSpPr/>
      </dsp:nvSpPr>
      <dsp:spPr>
        <a:xfrm>
          <a:off x="0" y="3209574"/>
          <a:ext cx="10319658"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D0E550-C428-4EEC-839B-189FAF29EB01}">
      <dsp:nvSpPr>
        <dsp:cNvPr id="0" name=""/>
        <dsp:cNvSpPr/>
      </dsp:nvSpPr>
      <dsp:spPr>
        <a:xfrm>
          <a:off x="0" y="3209574"/>
          <a:ext cx="10319658" cy="160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solidFill>
                <a:srgbClr val="374967"/>
              </a:solidFill>
              <a:latin typeface="+mn-lt"/>
            </a:rPr>
            <a:t>Public Awareness Campaign Update </a:t>
          </a:r>
        </a:p>
      </dsp:txBody>
      <dsp:txXfrm>
        <a:off x="0" y="3209574"/>
        <a:ext cx="10319658" cy="160361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07B35-39AC-43E8-B38A-1906A23D8B9D}"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C52A5-C410-4194-9AC7-F014BDD1FA75}" type="slidenum">
              <a:rPr lang="en-US" smtClean="0"/>
              <a:t>‹#›</a:t>
            </a:fld>
            <a:endParaRPr lang="en-US"/>
          </a:p>
        </p:txBody>
      </p:sp>
    </p:spTree>
    <p:extLst>
      <p:ext uri="{BB962C8B-B14F-4D97-AF65-F5344CB8AC3E}">
        <p14:creationId xmlns:p14="http://schemas.microsoft.com/office/powerpoint/2010/main" val="162206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C52A5-C410-4194-9AC7-F014BDD1FA75}" type="slidenum">
              <a:rPr lang="en-US" smtClean="0"/>
              <a:t>1</a:t>
            </a:fld>
            <a:endParaRPr lang="en-US"/>
          </a:p>
        </p:txBody>
      </p:sp>
    </p:spTree>
    <p:extLst>
      <p:ext uri="{BB962C8B-B14F-4D97-AF65-F5344CB8AC3E}">
        <p14:creationId xmlns:p14="http://schemas.microsoft.com/office/powerpoint/2010/main" val="405528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E897-BDB8-EC23-0E8B-D51133EEA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D9B3F-5C90-188B-95E3-4A40F0099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7E5C5-B351-C16F-5FC7-C8F9314FFA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06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527F5-5F1A-E8B6-5B07-3F7EDD455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1A502-E85D-2149-DDCC-8E5235701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78E3D-5C03-FBD1-D4EA-33549437B96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377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2FA3F-66DF-D298-2C10-ACDCC228D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ED86B-7DF7-0718-C04E-0B2680EC3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803F3-EBEB-5E3F-7E2D-266620032E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929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5529-D14F-4F6D-A64F-421661161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CE9B2-8B0C-C738-206F-7B14A58A0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398CA-0A88-C64F-DED4-ECB83862245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908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66B15-E995-2078-7AE8-96E535596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BE3F6-2992-3F87-5396-E232CCD60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EFF2A-B69B-F800-3088-63D3F868D3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211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73ADE-F0CA-0FD8-CA8A-DFDA7934F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FC2C5-2EB5-C595-B841-EC5D1777C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DB3C6-023F-C773-4F7B-79CF862AE2F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503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5C83-1037-AD38-C226-9992F9493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63176-6BA3-1046-2275-FC02E4D38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42F62-C6C5-43AB-D1C7-AD1DFEEC467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98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C52A5-C410-4194-9AC7-F014BDD1FA75}" type="slidenum">
              <a:rPr lang="en-US" smtClean="0"/>
              <a:t>20</a:t>
            </a:fld>
            <a:endParaRPr lang="en-US"/>
          </a:p>
        </p:txBody>
      </p:sp>
    </p:spTree>
    <p:extLst>
      <p:ext uri="{BB962C8B-B14F-4D97-AF65-F5344CB8AC3E}">
        <p14:creationId xmlns:p14="http://schemas.microsoft.com/office/powerpoint/2010/main" val="278916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C52A5-C410-4194-9AC7-F014BDD1FA75}" type="slidenum">
              <a:rPr lang="en-US" smtClean="0"/>
              <a:t>2</a:t>
            </a:fld>
            <a:endParaRPr lang="en-US"/>
          </a:p>
        </p:txBody>
      </p:sp>
    </p:spTree>
    <p:extLst>
      <p:ext uri="{BB962C8B-B14F-4D97-AF65-F5344CB8AC3E}">
        <p14:creationId xmlns:p14="http://schemas.microsoft.com/office/powerpoint/2010/main" val="409241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A1229-5CE6-C22E-7DE9-BFE6D80E4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235D-6E7F-A25C-445A-736135655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63367-207F-A34F-3105-41EA62EF73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440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583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BF53-549B-1609-441A-BFBD18335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FE0DE-5204-DD78-D79E-08EB818EF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66320-3E23-EAA5-E955-086E0B5108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461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D3279-0B45-ACE0-0DF9-FF7842F55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C69DF-E84C-A3AF-56B1-E0F61D052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C75B0-F2F9-6263-68B2-D0551BF518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221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0737B-3EDA-9257-71BB-8C3C98A10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C072D-BFBF-5A23-E95D-67227D46B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A052D-5DE0-8708-0A59-99240AE4183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468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A1229-5CE6-C22E-7DE9-BFE6D80E4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F235D-6E7F-A25C-445A-736135655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63367-207F-A34F-3105-41EA62EF73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440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D5501-5906-8D6D-4850-76876EA75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D560C-3D5C-1866-7844-8123B610B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CD968-6AD1-F477-6B2A-05254C23D24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9591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80.xml"/><Relationship Id="rId4" Type="http://schemas.openxmlformats.org/officeDocument/2006/relationships/image" Target="../media/image4.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81.xml"/><Relationship Id="rId4" Type="http://schemas.openxmlformats.org/officeDocument/2006/relationships/image" Target="../media/image4.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82.xml"/><Relationship Id="rId4" Type="http://schemas.openxmlformats.org/officeDocument/2006/relationships/image" Target="../media/image4.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83.xml"/><Relationship Id="rId4" Type="http://schemas.openxmlformats.org/officeDocument/2006/relationships/image" Target="../media/image4.emf"/></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hemeOverride" Target="../theme/themeOverride32.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xml"/><Relationship Id="rId1" Type="http://schemas.openxmlformats.org/officeDocument/2006/relationships/themeOverride" Target="../theme/themeOverride3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6.xml"/><Relationship Id="rId1" Type="http://schemas.openxmlformats.org/officeDocument/2006/relationships/themeOverride" Target="../theme/themeOverride3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7.xml"/><Relationship Id="rId1" Type="http://schemas.openxmlformats.org/officeDocument/2006/relationships/themeOverride" Target="../theme/themeOverride3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themeOverride" Target="../theme/themeOverride3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xml"/><Relationship Id="rId1" Type="http://schemas.openxmlformats.org/officeDocument/2006/relationships/themeOverride" Target="../theme/themeOverride3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hemeOverride" Target="../theme/themeOverride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0.xml"/><Relationship Id="rId1" Type="http://schemas.openxmlformats.org/officeDocument/2006/relationships/themeOverride" Target="../theme/themeOverride38.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9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xml"/><Relationship Id="rId1" Type="http://schemas.openxmlformats.org/officeDocument/2006/relationships/themeOverride" Target="../theme/themeOverride39.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93.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xml"/><Relationship Id="rId1" Type="http://schemas.openxmlformats.org/officeDocument/2006/relationships/themeOverride" Target="../theme/themeOverride40.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95.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themeOverride" Target="../theme/themeOverride4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97.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themeOverride" Target="../theme/themeOverride42.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99.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7.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00.xml"/><Relationship Id="rId5" Type="http://schemas.openxmlformats.org/officeDocument/2006/relationships/image" Target="../media/image10.png"/><Relationship Id="rId4" Type="http://schemas.openxmlformats.org/officeDocument/2006/relationships/image" Target="../media/image8.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01.xml"/><Relationship Id="rId4" Type="http://schemas.openxmlformats.org/officeDocument/2006/relationships/image" Target="../media/image4.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02.xml"/><Relationship Id="rId4" Type="http://schemas.openxmlformats.org/officeDocument/2006/relationships/image" Target="../media/image4.emf"/></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3.xml"/><Relationship Id="rId1" Type="http://schemas.openxmlformats.org/officeDocument/2006/relationships/themeOverride" Target="../theme/themeOverride43.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04.xml"/><Relationship Id="rId4" Type="http://schemas.openxmlformats.org/officeDocument/2006/relationships/image" Target="../media/image4.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05.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06.xml"/><Relationship Id="rId4" Type="http://schemas.openxmlformats.org/officeDocument/2006/relationships/image" Target="../media/image4.emf"/></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09.xml"/><Relationship Id="rId4" Type="http://schemas.openxmlformats.org/officeDocument/2006/relationships/image" Target="../media/image4.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10.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11.xml"/><Relationship Id="rId4" Type="http://schemas.openxmlformats.org/officeDocument/2006/relationships/image" Target="../media/image4.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12.xml"/><Relationship Id="rId4" Type="http://schemas.openxmlformats.org/officeDocument/2006/relationships/image" Target="../media/image4.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13.xml"/><Relationship Id="rId4" Type="http://schemas.openxmlformats.org/officeDocument/2006/relationships/image" Target="../media/image4.emf"/></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themeOverride" Target="../theme/themeOverride4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themeOverride" Target="../theme/themeOverride4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themeOverride" Target="../theme/themeOverride4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themeOverride" Target="../theme/themeOverride4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8.xml"/><Relationship Id="rId1" Type="http://schemas.openxmlformats.org/officeDocument/2006/relationships/themeOverride" Target="../theme/themeOverride48.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9.xml"/><Relationship Id="rId1" Type="http://schemas.openxmlformats.org/officeDocument/2006/relationships/themeOverride" Target="../theme/themeOverride49.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0.xml"/><Relationship Id="rId1" Type="http://schemas.openxmlformats.org/officeDocument/2006/relationships/themeOverride" Target="../theme/themeOverride50.x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2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2.xml"/><Relationship Id="rId1" Type="http://schemas.openxmlformats.org/officeDocument/2006/relationships/themeOverride" Target="../theme/themeOverride51.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23.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4.xml"/><Relationship Id="rId1" Type="http://schemas.openxmlformats.org/officeDocument/2006/relationships/themeOverride" Target="../theme/themeOverride5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25.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6.xml"/><Relationship Id="rId1" Type="http://schemas.openxmlformats.org/officeDocument/2006/relationships/themeOverride" Target="../theme/themeOverride53.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27.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8.xml"/><Relationship Id="rId1" Type="http://schemas.openxmlformats.org/officeDocument/2006/relationships/themeOverride" Target="../theme/themeOverride54.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29.xml"/><Relationship Id="rId4" Type="http://schemas.openxmlformats.org/officeDocument/2006/relationships/image" Target="../media/image4.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30.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31.xml"/><Relationship Id="rId4" Type="http://schemas.openxmlformats.org/officeDocument/2006/relationships/image" Target="../media/image4.emf"/></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2.xml"/><Relationship Id="rId1" Type="http://schemas.openxmlformats.org/officeDocument/2006/relationships/themeOverride" Target="../theme/themeOverride55.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3.xml"/><Relationship Id="rId1" Type="http://schemas.openxmlformats.org/officeDocument/2006/relationships/themeOverride" Target="../theme/themeOverride56.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34.xml"/><Relationship Id="rId4" Type="http://schemas.openxmlformats.org/officeDocument/2006/relationships/image" Target="../media/image4.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35.xml"/><Relationship Id="rId4" Type="http://schemas.openxmlformats.org/officeDocument/2006/relationships/image" Target="../media/image4.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36.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37.xml"/><Relationship Id="rId4" Type="http://schemas.openxmlformats.org/officeDocument/2006/relationships/image" Target="../media/image4.emf"/></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hemeOverride" Target="../theme/themeOverride5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0.xml"/><Relationship Id="rId1" Type="http://schemas.openxmlformats.org/officeDocument/2006/relationships/themeOverride" Target="../theme/themeOverride58.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1.xml"/><Relationship Id="rId1" Type="http://schemas.openxmlformats.org/officeDocument/2006/relationships/themeOverride" Target="../theme/themeOverride59.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9.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2.xml"/><Relationship Id="rId1" Type="http://schemas.openxmlformats.org/officeDocument/2006/relationships/themeOverride" Target="../theme/themeOverride6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45.xml"/><Relationship Id="rId4" Type="http://schemas.openxmlformats.org/officeDocument/2006/relationships/image" Target="../media/image1.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146.xml"/><Relationship Id="rId4" Type="http://schemas.openxmlformats.org/officeDocument/2006/relationships/image" Target="../media/image1.emf"/></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hemeOverride" Target="../theme/themeOverride6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8.xml"/><Relationship Id="rId1" Type="http://schemas.openxmlformats.org/officeDocument/2006/relationships/themeOverride" Target="../theme/themeOverride62.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0.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image" Target="../media/image11.emf"/></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7.xml"/><Relationship Id="rId4" Type="http://schemas.openxmlformats.org/officeDocument/2006/relationships/image" Target="../media/image22.sv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1.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hemeOverride" Target="../theme/themeOverride12.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hemeOverride" Target="../theme/themeOverride1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hemeOverride" Target="../theme/themeOverride1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hemeOverride" Target="../theme/themeOverride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hemeOverride" Target="../theme/themeOverride1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hemeOverride" Target="../theme/themeOverride1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hemeOverride" Target="../theme/themeOverride18.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hemeOverride" Target="../theme/themeOverride19.x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hemeOverride" Target="../theme/themeOverride20.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hemeOverride" Target="../theme/themeOverride2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hemeOverride" Target="../theme/themeOverride2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hemeOverride" Target="../theme/themeOverride23.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hemeOverride" Target="../theme/themeOverride24.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hemeOverride" Target="../theme/themeOverride25.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0.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hemeOverride" Target="../theme/themeOverride2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1.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hemeOverride" Target="../theme/themeOverride27.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hemeOverride" Target="../theme/themeOverride2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hemeOverride" Target="../theme/themeOverride29.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69.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70.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hemeOverride" Target="../theme/themeOverride3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hemeOverride" Target="../theme/themeOverride31.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11.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Arial" panose="020B0604020202020204" pitchFamily="34" charset="0"/>
            </a:endParaRPr>
          </a:p>
        </p:txBody>
      </p:sp>
      <p:sp>
        <p:nvSpPr>
          <p:cNvPr id="17" name="TitleTopPlaceholder">
            <a:extLst>
              <a:ext uri="{FF2B5EF4-FFF2-40B4-BE49-F238E27FC236}">
                <a16:creationId xmlns:a16="http://schemas.microsoft.com/office/drawing/2014/main" id="{6BD90570-202B-4711-BE29-8640BC445C45}"/>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9" name="TitleTopPlaceholder">
            <a:extLst>
              <a:ext uri="{FF2B5EF4-FFF2-40B4-BE49-F238E27FC236}">
                <a16:creationId xmlns:a16="http://schemas.microsoft.com/office/drawing/2014/main" id="{E2F863BB-54EB-41B2-9B4A-319BF9E83DE3}"/>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3" name="TitleTopPlaceholder">
            <a:extLst>
              <a:ext uri="{FF2B5EF4-FFF2-40B4-BE49-F238E27FC236}">
                <a16:creationId xmlns:a16="http://schemas.microsoft.com/office/drawing/2014/main" id="{51411CAD-BDC5-434A-B5CF-24B712841092}"/>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5" name="Content Placeholder 3">
            <a:extLst>
              <a:ext uri="{FF2B5EF4-FFF2-40B4-BE49-F238E27FC236}">
                <a16:creationId xmlns:a16="http://schemas.microsoft.com/office/drawing/2014/main" id="{011FA285-AC46-40D2-A0BA-48002174BA9C}"/>
              </a:ext>
            </a:extLst>
          </p:cNvPr>
          <p:cNvSpPr>
            <a:spLocks noGrp="1"/>
          </p:cNvSpPr>
          <p:nvPr>
            <p:ph sz="quarter" idx="10" hasCustomPrompt="1"/>
          </p:nvPr>
        </p:nvSpPr>
        <p:spPr>
          <a:xfrm>
            <a:off x="3586136" y="4940989"/>
            <a:ext cx="4459805" cy="307777"/>
          </a:xfrm>
          <a:prstGeom prst="rect">
            <a:avLst/>
          </a:prstGeom>
        </p:spPr>
        <p:txBody>
          <a:bodyPr lIns="91440" tIns="45720" rIns="91440" bIns="45720">
            <a:noAutofit/>
          </a:bodyPr>
          <a:lstStyle>
            <a:lvl1pPr>
              <a:lnSpc>
                <a:spcPct val="100000"/>
              </a:lnSpc>
              <a:defRPr sz="1400" b="1" baseline="0">
                <a:solidFill>
                  <a:srgbClr val="002960"/>
                </a:solidFill>
                <a:latin typeface="Arial" panose="020B0604020202020204" pitchFamily="34" charset="0"/>
                <a:cs typeface="Arial" panose="020B0604020202020204" pitchFamily="34" charset="0"/>
                <a:sym typeface="Arial" panose="020B0604020202020204" pitchFamily="34" charset="0"/>
              </a:defRPr>
            </a:lvl1pPr>
            <a:lvl3pPr>
              <a:defRPr/>
            </a:lvl3pPr>
          </a:lstStyle>
          <a:p>
            <a:pPr lvl="0"/>
            <a:r>
              <a:rPr lang="en-US"/>
              <a:t>Click to edit Master subtitle style</a:t>
            </a:r>
          </a:p>
        </p:txBody>
      </p:sp>
      <p:pic>
        <p:nvPicPr>
          <p:cNvPr id="29" name="Picture 4" descr="http://upload.wikimedia.org/wikipedia/commons/thumb/8/82/Seal_of_Massachusetts.svg/2000px-Seal_of_Massachusetts.svg.png">
            <a:extLst>
              <a:ext uri="{FF2B5EF4-FFF2-40B4-BE49-F238E27FC236}">
                <a16:creationId xmlns:a16="http://schemas.microsoft.com/office/drawing/2014/main" id="{6D5ECBAE-CEDA-4283-9056-8D1C8E38E409}"/>
              </a:ext>
            </a:extLst>
          </p:cNvPr>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McK Disclaimer">
            <a:extLst>
              <a:ext uri="{FF2B5EF4-FFF2-40B4-BE49-F238E27FC236}">
                <a16:creationId xmlns:a16="http://schemas.microsoft.com/office/drawing/2014/main" id="{B723322E-469F-4A2A-8C92-2CD42EA3A401}"/>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
        <p:nvSpPr>
          <p:cNvPr id="16" name="Rectangle 1026">
            <a:extLst>
              <a:ext uri="{FF2B5EF4-FFF2-40B4-BE49-F238E27FC236}">
                <a16:creationId xmlns:a16="http://schemas.microsoft.com/office/drawing/2014/main" id="{FDEC69E0-912B-4962-B0B9-315A5C995F15}"/>
              </a:ext>
            </a:extLst>
          </p:cNvPr>
          <p:cNvSpPr>
            <a:spLocks noGrp="1" noChangeArrowheads="1"/>
          </p:cNvSpPr>
          <p:nvPr>
            <p:ph type="ctrTitle"/>
          </p:nvPr>
        </p:nvSpPr>
        <p:spPr bwMode="auto">
          <a:xfrm>
            <a:off x="3586137" y="2171189"/>
            <a:ext cx="7385660" cy="984885"/>
          </a:xfrm>
          <a:prstGeom prst="rect">
            <a:avLst/>
          </a:prstGeom>
        </p:spPr>
        <p:txBody>
          <a:bodyPr vert="horz" anchor="ctr">
            <a:noAutofit/>
          </a:bodyPr>
          <a:lstStyle>
            <a:lvl1pPr>
              <a:defRPr sz="3200" b="1"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pPr lvl="0"/>
            <a:r>
              <a:rPr lang="en-US" noProof="0"/>
              <a:t>Click to edit Master title style</a:t>
            </a:r>
          </a:p>
        </p:txBody>
      </p:sp>
      <p:sp>
        <p:nvSpPr>
          <p:cNvPr id="45" name="McK Disclaimer">
            <a:extLst>
              <a:ext uri="{FF2B5EF4-FFF2-40B4-BE49-F238E27FC236}">
                <a16:creationId xmlns:a16="http://schemas.microsoft.com/office/drawing/2014/main" id="{C1D9BC75-E5FF-B990-3541-6BE240A27C26}"/>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Tree>
    <p:extLst>
      <p:ext uri="{BB962C8B-B14F-4D97-AF65-F5344CB8AC3E}">
        <p14:creationId xmlns:p14="http://schemas.microsoft.com/office/powerpoint/2010/main" val="3847221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D7BB2A6-3846-4F02-8FB6-C6B1D07D1AD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8D7BB2A6-3846-4F02-8FB6-C6B1D07D1A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8" name="Slide Number">
            <a:extLst>
              <a:ext uri="{FF2B5EF4-FFF2-40B4-BE49-F238E27FC236}">
                <a16:creationId xmlns:a16="http://schemas.microsoft.com/office/drawing/2014/main" id="{A113EEDC-746F-456F-80B6-A81FFD164C0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7872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A5349A-BDA9-4B11-9EFD-8A95754871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A7A5349A-BDA9-4B11-9EFD-8A95754871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Arial" panose="020B0604020202020204" pitchFamily="34" charset="0"/>
              </a:defRPr>
            </a:lvl1pPr>
          </a:lstStyle>
          <a:p>
            <a:endParaRPr lang="en-US"/>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5" name="Title 4"/>
          <p:cNvSpPr>
            <a:spLocks noGrp="1"/>
          </p:cNvSpPr>
          <p:nvPr>
            <p:ph type="title" hasCustomPrompt="1"/>
          </p:nvPr>
        </p:nvSpPr>
        <p:spPr>
          <a:xfrm>
            <a:off x="630000" y="622800"/>
            <a:ext cx="10933200" cy="52322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8" name="TextBox 17">
            <a:extLst>
              <a:ext uri="{FF2B5EF4-FFF2-40B4-BE49-F238E27FC236}">
                <a16:creationId xmlns:a16="http://schemas.microsoft.com/office/drawing/2014/main" id="{3E6926D6-7718-4FFF-A5DB-A3FAD2162887}"/>
              </a:ext>
            </a:extLst>
          </p:cNvPr>
          <p:cNvSpPr txBox="1"/>
          <p:nvPr/>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1169894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4D8866B-31A2-4618-8A6D-77A4E95FF4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C4D8866B-31A2-4618-8A6D-77A4E95FF4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8650" y="1950267"/>
            <a:ext cx="10934700" cy="4079875"/>
          </a:xfrm>
        </p:spPr>
        <p:txBody>
          <a:bodyPr/>
          <a:lstStyle>
            <a:lvl1pPr>
              <a:lnSpc>
                <a:spcPct val="100000"/>
              </a:lnSpc>
              <a:spcBef>
                <a:spcPts val="0"/>
              </a:spcBef>
              <a:spcAft>
                <a:spcPts val="0"/>
              </a:spcAft>
              <a:defRPr sz="2000">
                <a:latin typeface="+mn-lt"/>
                <a:ea typeface="+mn-ea"/>
                <a:cs typeface="+mn-cs"/>
                <a:sym typeface="Arial" panose="020B0604020202020204" pitchFamily="34" charset="0"/>
              </a:defRPr>
            </a:lvl1pPr>
            <a:lvl2pPr>
              <a:lnSpc>
                <a:spcPct val="100000"/>
              </a:lnSpc>
              <a:spcBef>
                <a:spcPts val="0"/>
              </a:spcBef>
              <a:spcAft>
                <a:spcPts val="0"/>
              </a:spcAft>
              <a:defRPr sz="2000">
                <a:latin typeface="+mn-lt"/>
                <a:ea typeface="+mn-ea"/>
                <a:cs typeface="+mn-cs"/>
                <a:sym typeface="Arial" panose="020B0604020202020204" pitchFamily="34" charset="0"/>
              </a:defRPr>
            </a:lvl2pPr>
            <a:lvl3pPr>
              <a:lnSpc>
                <a:spcPct val="100000"/>
              </a:lnSpc>
              <a:spcBef>
                <a:spcPts val="0"/>
              </a:spcBef>
              <a:spcAft>
                <a:spcPts val="0"/>
              </a:spcAft>
              <a:defRPr sz="2000">
                <a:latin typeface="+mn-lt"/>
                <a:ea typeface="+mn-ea"/>
                <a:cs typeface="+mn-cs"/>
                <a:sym typeface="Arial" panose="020B0604020202020204" pitchFamily="34" charset="0"/>
              </a:defRPr>
            </a:lvl3pPr>
            <a:lvl4pPr>
              <a:lnSpc>
                <a:spcPct val="100000"/>
              </a:lnSpc>
              <a:spcBef>
                <a:spcPts val="0"/>
              </a:spcBef>
              <a:spcAft>
                <a:spcPts val="0"/>
              </a:spcAft>
              <a:defRPr sz="2800">
                <a:latin typeface="+mn-lt"/>
                <a:ea typeface="+mn-ea"/>
                <a:cs typeface="+mn-cs"/>
                <a:sym typeface="Arial" panose="020B0604020202020204" pitchFamily="34" charset="0"/>
              </a:defRPr>
            </a:lvl4pPr>
            <a:lvl5pPr>
              <a:lnSpc>
                <a:spcPct val="100000"/>
              </a:lnSpc>
              <a:spcBef>
                <a:spcPts val="0"/>
              </a:spcBef>
              <a:spcAft>
                <a:spcPts val="0"/>
              </a:spcAft>
              <a:defRPr sz="2800">
                <a:latin typeface="+mn-lt"/>
                <a:ea typeface="+mn-ea"/>
                <a:cs typeface="+mn-cs"/>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9" name="Title 4">
            <a:extLst>
              <a:ext uri="{FF2B5EF4-FFF2-40B4-BE49-F238E27FC236}">
                <a16:creationId xmlns:a16="http://schemas.microsoft.com/office/drawing/2014/main" id="{D23D9478-0E46-415A-B497-67E07ED2325D}"/>
              </a:ext>
            </a:extLst>
          </p:cNvPr>
          <p:cNvSpPr>
            <a:spLocks noGrp="1"/>
          </p:cNvSpPr>
          <p:nvPr>
            <p:ph type="title" hasCustomPrompt="1"/>
          </p:nvPr>
        </p:nvSpPr>
        <p:spPr>
          <a:xfrm>
            <a:off x="630000" y="622800"/>
            <a:ext cx="10933200" cy="52322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2" name="TextBox 11">
            <a:extLst>
              <a:ext uri="{FF2B5EF4-FFF2-40B4-BE49-F238E27FC236}">
                <a16:creationId xmlns:a16="http://schemas.microsoft.com/office/drawing/2014/main" id="{F6C7CF76-6CAE-4162-9857-F796E9E0067D}"/>
              </a:ext>
            </a:extLst>
          </p:cNvPr>
          <p:cNvSpPr txBox="1"/>
          <p:nvPr/>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3952400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D0C0D3-0DE8-4BCE-825E-8E980727F1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A2D0C0D3-0DE8-4BCE-825E-8E980727F1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Arial" panose="020B0604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697760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rgbClr val="D6E7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51A2CD4-799F-4128-950F-F7AC0C170B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C51A2CD4-799F-4128-950F-F7AC0C170B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rgbClr val="002960"/>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59" name="Rectangle 58"/>
          <p:cNvSpPr/>
          <p:nvPr/>
        </p:nvSpPr>
        <p:spPr bwMode="white">
          <a:xfrm>
            <a:off x="1284743" y="1428131"/>
            <a:ext cx="947672" cy="947672"/>
          </a:xfrm>
          <a:prstGeom prst="rect">
            <a:avLst/>
          </a:prstGeom>
          <a:noFill/>
          <a:ln>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0" name="Slide Number">
            <a:extLst>
              <a:ext uri="{FF2B5EF4-FFF2-40B4-BE49-F238E27FC236}">
                <a16:creationId xmlns:a16="http://schemas.microsoft.com/office/drawing/2014/main" id="{0AD63ABA-7B58-4D2C-955C-CBEC81529DE3}"/>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0221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ection header line">
    <p:bg bwMode="black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E4739EA-7652-4829-AB50-92C2BCF513C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BE4739EA-7652-4829-AB50-92C2BCF513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02960"/>
                </a:solidFill>
                <a:latin typeface="+mj-lt"/>
                <a:ea typeface="+mj-ea"/>
                <a:cs typeface="+mj-cs"/>
                <a:sym typeface="Arial" panose="020B0604020202020204" pitchFamily="34" charset="0"/>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a:extLst>
              <a:ext uri="{FF2B5EF4-FFF2-40B4-BE49-F238E27FC236}">
                <a16:creationId xmlns:a16="http://schemas.microsoft.com/office/drawing/2014/main" id="{5E6DA9AA-CBA5-45FF-8005-939FB654DD0B}"/>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94235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White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7E2523B-E1FD-4539-9CE9-B7969936522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87E2523B-E1FD-4539-9CE9-B796993652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6" name="Rectangle 25"/>
          <p:cNvSpPr/>
          <p:nvPr/>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663200D7-E0C8-46F3-8B19-E6B44776E397}"/>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08000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Green highlight">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690A1E-9929-47F2-9A5C-AA7338B0CA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48690A1E-9929-47F2-9A5C-AA7338B0CA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3"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21" name="Slide Number">
            <a:extLst>
              <a:ext uri="{FF2B5EF4-FFF2-40B4-BE49-F238E27FC236}">
                <a16:creationId xmlns:a16="http://schemas.microsoft.com/office/drawing/2014/main" id="{ED6A6005-F92C-42F8-988C-75A3A1443D97}"/>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61308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Green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45CDBA-9669-4EA0-AEC2-500E1C6BC0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6145CDBA-9669-4EA0-AEC2-500E1C6BC0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Rectangle 12"/>
          <p:cNvSpPr/>
          <p:nvPr/>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Slide Number">
            <a:extLst>
              <a:ext uri="{FF2B5EF4-FFF2-40B4-BE49-F238E27FC236}">
                <a16:creationId xmlns:a16="http://schemas.microsoft.com/office/drawing/2014/main" id="{A5401B66-D7F0-4534-800B-D35AF8F0A280}"/>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14076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Green half">
    <p:bg bwMode="gray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D7BB2A6-3846-4F02-8FB6-C6B1D07D1AD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8D7BB2A6-3846-4F02-8FB6-C6B1D07D1A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8" name="Slide Number">
            <a:extLst>
              <a:ext uri="{FF2B5EF4-FFF2-40B4-BE49-F238E27FC236}">
                <a16:creationId xmlns:a16="http://schemas.microsoft.com/office/drawing/2014/main" id="{A113EEDC-746F-456F-80B6-A81FFD164C05}"/>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04502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Green two third">
    <p:bg bwMode="gray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AAD7330-6448-4A20-B18E-F61702DE152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CAAD7330-6448-4A20-B18E-F61702DE15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edit title</a:t>
            </a:r>
          </a:p>
        </p:txBody>
      </p:sp>
      <p:sp>
        <p:nvSpPr>
          <p:cNvPr id="17" name="Slide Number">
            <a:extLst>
              <a:ext uri="{FF2B5EF4-FFF2-40B4-BE49-F238E27FC236}">
                <a16:creationId xmlns:a16="http://schemas.microsoft.com/office/drawing/2014/main" id="{4F4D8CA0-7A9F-4DCB-A29B-0EED77F7D315}"/>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63589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AAD7330-6448-4A20-B18E-F61702DE152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CAAD7330-6448-4A20-B18E-F61702DE15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edit title</a:t>
            </a:r>
          </a:p>
        </p:txBody>
      </p:sp>
      <p:sp>
        <p:nvSpPr>
          <p:cNvPr id="17" name="Slide Number">
            <a:extLst>
              <a:ext uri="{FF2B5EF4-FFF2-40B4-BE49-F238E27FC236}">
                <a16:creationId xmlns:a16="http://schemas.microsoft.com/office/drawing/2014/main" id="{4F4D8CA0-7A9F-4DCB-A29B-0EED77F7D31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32418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Left arrow">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F2B3D23-9948-4D8A-ABD1-E16E37D486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2F2B3D23-9948-4D8A-ABD1-E16E37D486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id="{BF333DD6-7058-4725-97AE-A81A11C38421}"/>
              </a:ext>
            </a:extLst>
          </p:cNvPr>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Slide Number">
            <a:extLst>
              <a:ext uri="{FF2B5EF4-FFF2-40B4-BE49-F238E27FC236}">
                <a16:creationId xmlns:a16="http://schemas.microsoft.com/office/drawing/2014/main" id="{8F94A1AC-48CE-480F-8E5F-CA8D93A30802}"/>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13133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F8A827-5340-47B1-ADDE-65AB02B82C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AF8A827-5340-47B1-ADDE-65AB02B82C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Slide Number">
            <a:extLst>
              <a:ext uri="{FF2B5EF4-FFF2-40B4-BE49-F238E27FC236}">
                <a16:creationId xmlns:a16="http://schemas.microsoft.com/office/drawing/2014/main" id="{371F321E-FD76-4301-A3CE-5526C98D9B54}"/>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3861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Arrow one third">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3" name="Pentagon 3"/>
          <p:cNvSpPr/>
          <p:nvPr/>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E8F07C94-FBDB-4CF2-AA85-CA4655F7DAFB}"/>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62286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CDCDA37-E5C6-4F89-AD1A-E8C2F2C472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2CDCDA37-E5C6-4F89-AD1A-E8C2F2C472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p:nvSpPr>
        <p:spPr bwMode="white">
          <a:xfrm>
            <a:off x="1" y="0"/>
            <a:ext cx="5426920"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Slide Number">
            <a:extLst>
              <a:ext uri="{FF2B5EF4-FFF2-40B4-BE49-F238E27FC236}">
                <a16:creationId xmlns:a16="http://schemas.microsoft.com/office/drawing/2014/main" id="{08FB4CC7-FA46-4AF2-8C94-3DB6E92F03C5}"/>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23264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Arrow half">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6E824C8-4CC3-4923-8337-4D2F6D3CA4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E6E824C8-4CC3-4923-8337-4D2F6D3CA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4" name="Pentagon 8"/>
          <p:cNvSpPr/>
          <p:nvPr/>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6" name="Title 2"/>
          <p:cNvSpPr>
            <a:spLocks noGrp="1"/>
          </p:cNvSpPr>
          <p:nvPr>
            <p:ph type="title" hasCustomPrompt="1"/>
          </p:nvPr>
        </p:nvSpPr>
        <p:spPr>
          <a:xfrm>
            <a:off x="630000" y="622800"/>
            <a:ext cx="4673646"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1" name="Slide Number">
            <a:extLst>
              <a:ext uri="{FF2B5EF4-FFF2-40B4-BE49-F238E27FC236}">
                <a16:creationId xmlns:a16="http://schemas.microsoft.com/office/drawing/2014/main" id="{D247E8CC-C500-449F-9DA4-32C0E975AC07}"/>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81627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528496A-D655-4BB1-8E84-4FB45BA31E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6528496A-D655-4BB1-8E84-4FB45BA31E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p:nvSpPr>
        <p:spPr bwMode="white">
          <a:xfrm>
            <a:off x="0" y="0"/>
            <a:ext cx="6363546"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6" name="Title 2"/>
          <p:cNvSpPr>
            <a:spLocks noGrp="1"/>
          </p:cNvSpPr>
          <p:nvPr>
            <p:ph type="title" hasCustomPrompt="1"/>
          </p:nvPr>
        </p:nvSpPr>
        <p:spPr>
          <a:xfrm>
            <a:off x="630000" y="622800"/>
            <a:ext cx="4673646"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8" name="Slide Number">
            <a:extLst>
              <a:ext uri="{FF2B5EF4-FFF2-40B4-BE49-F238E27FC236}">
                <a16:creationId xmlns:a16="http://schemas.microsoft.com/office/drawing/2014/main" id="{E451C5D0-56F9-4E41-B322-36226C71F97D}"/>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99085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Arrow two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8396D8D-B77E-4484-8AB7-1244CA65822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B8396D8D-B77E-4484-8AB7-1244CA658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0" name="Slide Number">
            <a:extLst>
              <a:ext uri="{FF2B5EF4-FFF2-40B4-BE49-F238E27FC236}">
                <a16:creationId xmlns:a16="http://schemas.microsoft.com/office/drawing/2014/main" id="{5CD9F57D-406A-4FF4-AEF0-819A39B66572}"/>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64509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D674136-C432-4D85-86B4-D10551CB78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D674136-C432-4D85-86B4-D10551CB78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1"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6" name="Slide Number">
            <a:extLst>
              <a:ext uri="{FF2B5EF4-FFF2-40B4-BE49-F238E27FC236}">
                <a16:creationId xmlns:a16="http://schemas.microsoft.com/office/drawing/2014/main" id="{823FB682-A5C5-4F70-952D-7F3618642648}"/>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70664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Big statement green">
    <p:bg>
      <p:bgPr>
        <a:solidFill>
          <a:srgbClr val="D6E7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F58534E-8974-44DD-8DDC-E62D08118C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think-cell data - do not delete" hidden="1">
                        <a:extLst>
                          <a:ext uri="{FF2B5EF4-FFF2-40B4-BE49-F238E27FC236}">
                            <a16:creationId xmlns:a16="http://schemas.microsoft.com/office/drawing/2014/main" id="{BF58534E-8974-44DD-8DDC-E62D08118C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11" name="Slide Number">
            <a:extLst>
              <a:ext uri="{FF2B5EF4-FFF2-40B4-BE49-F238E27FC236}">
                <a16:creationId xmlns:a16="http://schemas.microsoft.com/office/drawing/2014/main" id="{0A8D6154-CC7F-49A3-AA8F-026C1621728B}"/>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7153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BD1CCFA-8CD3-4E4D-BBB2-D84922816A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8BD1CCFA-8CD3-4E4D-BBB2-D84922816A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6" name="Rectangle 5"/>
          <p:cNvSpPr/>
          <p:nvPr/>
        </p:nvSpPr>
        <p:spPr bwMode="white">
          <a:xfrm>
            <a:off x="630000" y="625475"/>
            <a:ext cx="932688" cy="932688"/>
          </a:xfrm>
          <a:prstGeom prst="rect">
            <a:avLst/>
          </a:prstGeom>
          <a:noFill/>
          <a:ln>
            <a:solidFill>
              <a:srgbClr val="0029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Tree>
    <p:extLst>
      <p:ext uri="{BB962C8B-B14F-4D97-AF65-F5344CB8AC3E}">
        <p14:creationId xmlns:p14="http://schemas.microsoft.com/office/powerpoint/2010/main" val="1561822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F2B3D23-9948-4D8A-ABD1-E16E37D486C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2F2B3D23-9948-4D8A-ABD1-E16E37D486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itle 2">
            <a:extLst>
              <a:ext uri="{FF2B5EF4-FFF2-40B4-BE49-F238E27FC236}">
                <a16:creationId xmlns:a16="http://schemas.microsoft.com/office/drawing/2014/main" id="{BF333DD6-7058-4725-97AE-A81A11C38421}"/>
              </a:ext>
            </a:extLst>
          </p:cNvPr>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Slide Number">
            <a:extLst>
              <a:ext uri="{FF2B5EF4-FFF2-40B4-BE49-F238E27FC236}">
                <a16:creationId xmlns:a16="http://schemas.microsoft.com/office/drawing/2014/main" id="{8F94A1AC-48CE-480F-8E5F-CA8D93A3080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09925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Quote">
    <p:bg>
      <p:bgPr>
        <a:solidFill>
          <a:srgbClr val="00296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D6E7FF"/>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F7EE70F8-A786-4DFC-946C-4C35C079F41C}"/>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61742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4FDB4C5-BE40-440B-A870-3313D9450B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54FDB4C5-BE40-440B-A870-3313D9450B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4" name="Title 3"/>
          <p:cNvSpPr>
            <a:spLocks noGrp="1"/>
          </p:cNvSpPr>
          <p:nvPr>
            <p:ph type="title" hasCustomPrompt="1"/>
          </p:nvPr>
        </p:nvSpPr>
        <p:spPr>
          <a:xfrm>
            <a:off x="630000" y="622800"/>
            <a:ext cx="10933350" cy="523220"/>
          </a:xfrm>
        </p:spPr>
        <p:txBody>
          <a:bodyPr vert="horz"/>
          <a:lstStyle>
            <a:lvl1pPr>
              <a:defRPr sz="3400">
                <a:solidFill>
                  <a:schemeClr val="bg1"/>
                </a:solidFill>
                <a:latin typeface="+mj-lt"/>
                <a:ea typeface="+mj-ea"/>
                <a:cs typeface="+mj-cs"/>
                <a:sym typeface="Arial" panose="020B0604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689366EE-C8FC-4172-BB20-951A204B4823}"/>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26872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8060A51-D0D4-4813-BE91-B6325A351E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78060A51-D0D4-4813-BE91-B6325A351E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3187288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Blank green">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EE9BE2-A3A9-4392-A790-93901825F7E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7BEE9BE2-A3A9-4392-A790-93901825F7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Slide Number">
            <a:extLst>
              <a:ext uri="{FF2B5EF4-FFF2-40B4-BE49-F238E27FC236}">
                <a16:creationId xmlns:a16="http://schemas.microsoft.com/office/drawing/2014/main" id="{23EA5A42-3821-468B-9749-6BBC544BF7A5}"/>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465088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A51FBD6-5146-401E-BFA9-F321E8AC79A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9A51FBD6-5146-401E-BFA9-F321E8AC79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84AEC3A3-CCD7-4A4C-8E44-C641D587FBD9}"/>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3" y="2619903"/>
            <a:ext cx="3291840"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rgbClr val="002960"/>
                </a:solidFill>
                <a:latin typeface="+mn-lt"/>
                <a:ea typeface="+mn-ea"/>
                <a:cs typeface="+mn-cs"/>
                <a:sym typeface="Arial" panose="020B0604020202020204" pitchFamily="34" charset="0"/>
              </a:rPr>
              <a:t>Disclaimer</a:t>
            </a:r>
          </a:p>
        </p:txBody>
      </p:sp>
      <p:cxnSp>
        <p:nvCxnSpPr>
          <p:cNvPr id="9" name="Straight Connector 8"/>
          <p:cNvCxnSpPr/>
          <p:nvPr/>
        </p:nvCxnSpPr>
        <p:spPr>
          <a:xfrm>
            <a:off x="4367898" y="1630185"/>
            <a:ext cx="0" cy="3392129"/>
          </a:xfrm>
          <a:prstGeom prst="line">
            <a:avLst/>
          </a:prstGeom>
          <a:ln w="9525">
            <a:solidFill>
              <a:srgbClr val="002960"/>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156927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9" name="Rectangle 1026">
            <a:extLst>
              <a:ext uri="{FF2B5EF4-FFF2-40B4-BE49-F238E27FC236}">
                <a16:creationId xmlns:a16="http://schemas.microsoft.com/office/drawing/2014/main" id="{B6EF9AB2-ECF0-4A43-84B1-1F4E904C07BC}"/>
              </a:ext>
            </a:extLst>
          </p:cNvPr>
          <p:cNvSpPr txBox="1">
            <a:spLocks noChangeArrowheads="1"/>
          </p:cNvSpPr>
          <p:nvPr/>
        </p:nvSpPr>
        <p:spPr bwMode="auto">
          <a:xfrm>
            <a:off x="3586137" y="2663630"/>
            <a:ext cx="7385660" cy="492443"/>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200" b="1" kern="1200"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a:t>Thank you</a:t>
            </a:r>
          </a:p>
        </p:txBody>
      </p:sp>
      <p:sp>
        <p:nvSpPr>
          <p:cNvPr id="11" name="TitleTopPlaceholder">
            <a:extLst>
              <a:ext uri="{FF2B5EF4-FFF2-40B4-BE49-F238E27FC236}">
                <a16:creationId xmlns:a16="http://schemas.microsoft.com/office/drawing/2014/main" id="{B981A466-5269-4177-A5E5-30BCB5BC2AEC}"/>
              </a:ext>
            </a:extLst>
          </p:cNvPr>
          <p:cNvSpPr>
            <a:spLocks noChangeArrowheads="1"/>
          </p:cNvSpPr>
          <p:nvPr/>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2" name="TitleTopPlaceholder">
            <a:extLst>
              <a:ext uri="{FF2B5EF4-FFF2-40B4-BE49-F238E27FC236}">
                <a16:creationId xmlns:a16="http://schemas.microsoft.com/office/drawing/2014/main" id="{367838D1-6ECD-4C94-B6CD-8DD54B85C57E}"/>
              </a:ext>
            </a:extLst>
          </p:cNvPr>
          <p:cNvSpPr>
            <a:spLocks noChangeArrowheads="1"/>
          </p:cNvSpPr>
          <p:nvPr/>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3" name="TitleTopPlaceholder">
            <a:extLst>
              <a:ext uri="{FF2B5EF4-FFF2-40B4-BE49-F238E27FC236}">
                <a16:creationId xmlns:a16="http://schemas.microsoft.com/office/drawing/2014/main" id="{F1E50EB1-A679-45CD-BF1B-6991AEB0F490}"/>
              </a:ext>
            </a:extLst>
          </p:cNvPr>
          <p:cNvSpPr>
            <a:spLocks noChangeArrowheads="1"/>
          </p:cNvSpPr>
          <p:nvPr/>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4" descr="http://upload.wikimedia.org/wikipedia/commons/thumb/8/82/Seal_of_Massachusetts.svg/2000px-Seal_of_Massachusetts.svg.png">
            <a:extLst>
              <a:ext uri="{FF2B5EF4-FFF2-40B4-BE49-F238E27FC236}">
                <a16:creationId xmlns:a16="http://schemas.microsoft.com/office/drawing/2014/main" id="{400F5AB4-3BD4-8EF9-3617-7C38313CAFAF}"/>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McK Disclaimer">
            <a:extLst>
              <a:ext uri="{FF2B5EF4-FFF2-40B4-BE49-F238E27FC236}">
                <a16:creationId xmlns:a16="http://schemas.microsoft.com/office/drawing/2014/main" id="{B40AD724-1E00-4710-A3CE-858E6CF477CA}"/>
              </a:ext>
            </a:extLst>
          </p:cNvPr>
          <p:cNvSpPr>
            <a:spLocks noChangeArrowheads="1"/>
          </p:cNvSpPr>
          <p:nvPr/>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
        <p:nvSpPr>
          <p:cNvPr id="18" name="McK Disclaimer">
            <a:extLst>
              <a:ext uri="{FF2B5EF4-FFF2-40B4-BE49-F238E27FC236}">
                <a16:creationId xmlns:a16="http://schemas.microsoft.com/office/drawing/2014/main" id="{F34E01FF-2D86-45BE-BEE3-BF3A65F4F6DA}"/>
              </a:ext>
            </a:extLst>
          </p:cNvPr>
          <p:cNvSpPr>
            <a:spLocks noChangeArrowheads="1"/>
          </p:cNvSpPr>
          <p:nvPr/>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Tree>
    <p:extLst>
      <p:ext uri="{BB962C8B-B14F-4D97-AF65-F5344CB8AC3E}">
        <p14:creationId xmlns:p14="http://schemas.microsoft.com/office/powerpoint/2010/main" val="3577718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DC35BFF-DA8C-4FB1-8E73-FC11B8023C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DC35BFF-DA8C-4FB1-8E73-FC11B8023C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grpSp>
        <p:nvGrpSpPr>
          <p:cNvPr id="55" name="Group 54">
            <a:extLst>
              <a:ext uri="{FF2B5EF4-FFF2-40B4-BE49-F238E27FC236}">
                <a16:creationId xmlns:a16="http://schemas.microsoft.com/office/drawing/2014/main" id="{2E205CAA-13CE-49C7-815C-9E0C026FFCB1}"/>
              </a:ext>
            </a:extLst>
          </p:cNvPr>
          <p:cNvGrpSpPr/>
          <p:nvPr/>
        </p:nvGrpSpPr>
        <p:grpSpPr>
          <a:xfrm>
            <a:off x="-600" y="-1"/>
            <a:ext cx="12193800" cy="6858001"/>
            <a:chOff x="-600" y="-1"/>
            <a:chExt cx="12193800" cy="6858001"/>
          </a:xfrm>
        </p:grpSpPr>
        <p:sp>
          <p:nvSpPr>
            <p:cNvPr id="93" name="Freeform: Shape 92">
              <a:extLst>
                <a:ext uri="{FF2B5EF4-FFF2-40B4-BE49-F238E27FC236}">
                  <a16:creationId xmlns:a16="http://schemas.microsoft.com/office/drawing/2014/main" id="{F5FA6BB2-CBBF-46C1-9252-4C2B0AEA25A4}"/>
                </a:ext>
              </a:extLst>
            </p:cNvPr>
            <p:cNvSpPr/>
            <p:nvPr/>
          </p:nvSpPr>
          <p:spPr>
            <a:xfrm>
              <a:off x="0" y="-1"/>
              <a:ext cx="12193200" cy="6858000"/>
            </a:xfrm>
            <a:custGeom>
              <a:avLst/>
              <a:gdLst>
                <a:gd name="connsiteX0" fmla="*/ 628650 w 12193200"/>
                <a:gd name="connsiteY0" fmla="*/ 622800 h 6858000"/>
                <a:gd name="connsiteX1" fmla="*/ 628650 w 12193200"/>
                <a:gd name="connsiteY1" fmla="*/ 6445640 h 6858000"/>
                <a:gd name="connsiteX2" fmla="*/ 11563350 w 12193200"/>
                <a:gd name="connsiteY2" fmla="*/ 6445640 h 6858000"/>
                <a:gd name="connsiteX3" fmla="*/ 11563350 w 12193200"/>
                <a:gd name="connsiteY3" fmla="*/ 622800 h 6858000"/>
                <a:gd name="connsiteX4" fmla="*/ 11562000 w 12193200"/>
                <a:gd name="connsiteY4" fmla="*/ 622800 h 6858000"/>
                <a:gd name="connsiteX5" fmla="*/ 630001 w 12193200"/>
                <a:gd name="connsiteY5" fmla="*/ 622800 h 6858000"/>
                <a:gd name="connsiteX6" fmla="*/ 0 w 12193200"/>
                <a:gd name="connsiteY6" fmla="*/ 0 h 6858000"/>
                <a:gd name="connsiteX7" fmla="*/ 12193200 w 12193200"/>
                <a:gd name="connsiteY7" fmla="*/ 0 h 6858000"/>
                <a:gd name="connsiteX8" fmla="*/ 12193200 w 12193200"/>
                <a:gd name="connsiteY8" fmla="*/ 622800 h 6858000"/>
                <a:gd name="connsiteX9" fmla="*/ 12192000 w 12193200"/>
                <a:gd name="connsiteY9" fmla="*/ 622800 h 6858000"/>
                <a:gd name="connsiteX10" fmla="*/ 12192000 w 12193200"/>
                <a:gd name="connsiteY10" fmla="*/ 6160597 h 6858000"/>
                <a:gd name="connsiteX11" fmla="*/ 12193200 w 12193200"/>
                <a:gd name="connsiteY11" fmla="*/ 6160597 h 6858000"/>
                <a:gd name="connsiteX12" fmla="*/ 12193200 w 12193200"/>
                <a:gd name="connsiteY12" fmla="*/ 6858000 h 6858000"/>
                <a:gd name="connsiteX13" fmla="*/ 12192000 w 12193200"/>
                <a:gd name="connsiteY13" fmla="*/ 6858000 h 6858000"/>
                <a:gd name="connsiteX14" fmla="*/ 11562000 w 12193200"/>
                <a:gd name="connsiteY14" fmla="*/ 6858000 h 6858000"/>
                <a:gd name="connsiteX15" fmla="*/ 630001 w 12193200"/>
                <a:gd name="connsiteY15" fmla="*/ 6858000 h 6858000"/>
                <a:gd name="connsiteX16" fmla="*/ 1 w 12193200"/>
                <a:gd name="connsiteY16" fmla="*/ 6858000 h 6858000"/>
                <a:gd name="connsiteX17" fmla="*/ 1 w 12193200"/>
                <a:gd name="connsiteY17" fmla="*/ 6160597 h 6858000"/>
                <a:gd name="connsiteX18" fmla="*/ 1 w 12193200"/>
                <a:gd name="connsiteY18" fmla="*/ 622800 h 6858000"/>
                <a:gd name="connsiteX19" fmla="*/ 0 w 12193200"/>
                <a:gd name="connsiteY19"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200" h="6858000">
                  <a:moveTo>
                    <a:pt x="628650" y="622800"/>
                  </a:moveTo>
                  <a:lnTo>
                    <a:pt x="628650" y="6445640"/>
                  </a:lnTo>
                  <a:lnTo>
                    <a:pt x="11563350" y="6445640"/>
                  </a:lnTo>
                  <a:lnTo>
                    <a:pt x="11563350" y="622800"/>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04C3E">
                <a:alpha val="5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cxnSp>
          <p:nvCxnSpPr>
            <p:cNvPr id="94" name="Straight Connector 93">
              <a:extLst>
                <a:ext uri="{FF2B5EF4-FFF2-40B4-BE49-F238E27FC236}">
                  <a16:creationId xmlns:a16="http://schemas.microsoft.com/office/drawing/2014/main" id="{B6ABB549-57FF-443E-B2C2-869B1BE22D78}"/>
                </a:ext>
              </a:extLst>
            </p:cNvPr>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8C957B9-04AC-44BC-A61A-7179B755DB23}"/>
                </a:ext>
              </a:extLst>
            </p:cNvPr>
            <p:cNvCxnSpPr/>
            <p:nvPr/>
          </p:nvCxnSpPr>
          <p:spPr>
            <a:xfrm>
              <a:off x="-600" y="88829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ED10B04-D336-4F5E-90DB-920E0E49189A}"/>
                </a:ext>
              </a:extLst>
            </p:cNvPr>
            <p:cNvCxnSpPr/>
            <p:nvPr/>
          </p:nvCxnSpPr>
          <p:spPr>
            <a:xfrm>
              <a:off x="-600" y="115378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7F75BA2-C74A-4EEB-9D7E-225BB6D5C8BF}"/>
                </a:ext>
              </a:extLst>
            </p:cNvPr>
            <p:cNvCxnSpPr/>
            <p:nvPr/>
          </p:nvCxnSpPr>
          <p:spPr>
            <a:xfrm>
              <a:off x="-600" y="14192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F7FAD59-5E82-46F6-BE95-31A800A332D9}"/>
                </a:ext>
              </a:extLst>
            </p:cNvPr>
            <p:cNvCxnSpPr/>
            <p:nvPr/>
          </p:nvCxnSpPr>
          <p:spPr>
            <a:xfrm>
              <a:off x="-600" y="168477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3F84FED-DA1A-4299-B63F-EBFC9C76832D}"/>
                </a:ext>
              </a:extLst>
            </p:cNvPr>
            <p:cNvCxnSpPr/>
            <p:nvPr/>
          </p:nvCxnSpPr>
          <p:spPr>
            <a:xfrm>
              <a:off x="-600" y="19502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724DFE7-CA66-416F-A50D-7CB00EB387BA}"/>
                </a:ext>
              </a:extLst>
            </p:cNvPr>
            <p:cNvCxnSpPr/>
            <p:nvPr/>
          </p:nvCxnSpPr>
          <p:spPr>
            <a:xfrm>
              <a:off x="-600" y="22416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1522E4-ACC1-4390-B98C-80F8BE816149}"/>
                </a:ext>
              </a:extLst>
            </p:cNvPr>
            <p:cNvCxnSpPr/>
            <p:nvPr/>
          </p:nvCxnSpPr>
          <p:spPr>
            <a:xfrm>
              <a:off x="-600" y="2533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4F29267-5B98-4D10-B92F-0614C8361A7A}"/>
                </a:ext>
              </a:extLst>
            </p:cNvPr>
            <p:cNvCxnSpPr/>
            <p:nvPr/>
          </p:nvCxnSpPr>
          <p:spPr>
            <a:xfrm>
              <a:off x="-600" y="28245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C2CF37A-D53E-4841-A62A-D09E7138B015}"/>
                </a:ext>
              </a:extLst>
            </p:cNvPr>
            <p:cNvCxnSpPr/>
            <p:nvPr/>
          </p:nvCxnSpPr>
          <p:spPr>
            <a:xfrm>
              <a:off x="-600" y="31159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5836D3E-9D1C-412F-9005-16EC3F0C88D6}"/>
                </a:ext>
              </a:extLst>
            </p:cNvPr>
            <p:cNvCxnSpPr/>
            <p:nvPr/>
          </p:nvCxnSpPr>
          <p:spPr>
            <a:xfrm>
              <a:off x="-600" y="34073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53F1F25-5D83-49B0-8283-3887ABBA1E33}"/>
                </a:ext>
              </a:extLst>
            </p:cNvPr>
            <p:cNvCxnSpPr/>
            <p:nvPr/>
          </p:nvCxnSpPr>
          <p:spPr>
            <a:xfrm>
              <a:off x="-600" y="369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F540573-1410-44EA-AD28-D493F74DB5E6}"/>
                </a:ext>
              </a:extLst>
            </p:cNvPr>
            <p:cNvCxnSpPr/>
            <p:nvPr/>
          </p:nvCxnSpPr>
          <p:spPr>
            <a:xfrm>
              <a:off x="-600" y="39902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A7FC97-3901-4FFF-9332-60B01C045C2C}"/>
                </a:ext>
              </a:extLst>
            </p:cNvPr>
            <p:cNvCxnSpPr/>
            <p:nvPr/>
          </p:nvCxnSpPr>
          <p:spPr>
            <a:xfrm>
              <a:off x="-600" y="42816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525C382-48E9-40C4-A9A3-49120E5B1E71}"/>
                </a:ext>
              </a:extLst>
            </p:cNvPr>
            <p:cNvCxnSpPr/>
            <p:nvPr/>
          </p:nvCxnSpPr>
          <p:spPr>
            <a:xfrm>
              <a:off x="-600" y="45730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4D431FB-FB6C-42CA-A42A-B5F0FBD2292A}"/>
                </a:ext>
              </a:extLst>
            </p:cNvPr>
            <p:cNvCxnSpPr/>
            <p:nvPr/>
          </p:nvCxnSpPr>
          <p:spPr>
            <a:xfrm>
              <a:off x="-600" y="48644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A3A91DD-FFE2-4049-8815-7C203B497382}"/>
                </a:ext>
              </a:extLst>
            </p:cNvPr>
            <p:cNvCxnSpPr/>
            <p:nvPr/>
          </p:nvCxnSpPr>
          <p:spPr>
            <a:xfrm>
              <a:off x="-600" y="51558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A4C607B-623C-4DCD-BBE7-F8373140C6BF}"/>
                </a:ext>
              </a:extLst>
            </p:cNvPr>
            <p:cNvCxnSpPr/>
            <p:nvPr/>
          </p:nvCxnSpPr>
          <p:spPr>
            <a:xfrm>
              <a:off x="-600" y="54473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F8A9E91-53D6-48A3-9D9F-5B8FCC3E0742}"/>
                </a:ext>
              </a:extLst>
            </p:cNvPr>
            <p:cNvCxnSpPr/>
            <p:nvPr/>
          </p:nvCxnSpPr>
          <p:spPr>
            <a:xfrm>
              <a:off x="-600" y="57387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CE25DC1-0865-4EC4-AEEC-1CE270630F7A}"/>
                </a:ext>
              </a:extLst>
            </p:cNvPr>
            <p:cNvCxnSpPr/>
            <p:nvPr/>
          </p:nvCxnSpPr>
          <p:spPr>
            <a:xfrm>
              <a:off x="-600" y="603014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114" name="Gutter space">
              <a:extLst>
                <a:ext uri="{FF2B5EF4-FFF2-40B4-BE49-F238E27FC236}">
                  <a16:creationId xmlns:a16="http://schemas.microsoft.com/office/drawing/2014/main" id="{661ACA77-D14B-4E9F-A63A-A2B63A915771}"/>
                </a:ext>
              </a:extLst>
            </p:cNvPr>
            <p:cNvGrpSpPr/>
            <p:nvPr/>
          </p:nvGrpSpPr>
          <p:grpSpPr>
            <a:xfrm>
              <a:off x="1277000" y="622800"/>
              <a:ext cx="9638000" cy="5407342"/>
              <a:chOff x="1277000" y="623550"/>
              <a:chExt cx="9638000" cy="5537047"/>
            </a:xfrm>
          </p:grpSpPr>
          <p:sp>
            <p:nvSpPr>
              <p:cNvPr id="126" name="Rectangle 34">
                <a:extLst>
                  <a:ext uri="{FF2B5EF4-FFF2-40B4-BE49-F238E27FC236}">
                    <a16:creationId xmlns:a16="http://schemas.microsoft.com/office/drawing/2014/main" id="{319F0EF1-D77E-47CE-8DA8-76A43CFCE5C3}"/>
                  </a:ext>
                </a:extLst>
              </p:cNvPr>
              <p:cNvSpPr>
                <a:spLocks noChangeArrowheads="1"/>
              </p:cNvSpPr>
              <p:nvPr/>
            </p:nvSpPr>
            <p:spPr bwMode="auto">
              <a:xfrm>
                <a:off x="688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5">
                <a:extLst>
                  <a:ext uri="{FF2B5EF4-FFF2-40B4-BE49-F238E27FC236}">
                    <a16:creationId xmlns:a16="http://schemas.microsoft.com/office/drawing/2014/main" id="{AE0D9080-776B-4F31-A8E3-D83A109479E1}"/>
                  </a:ext>
                </a:extLst>
              </p:cNvPr>
              <p:cNvSpPr>
                <a:spLocks noChangeArrowheads="1"/>
              </p:cNvSpPr>
              <p:nvPr/>
            </p:nvSpPr>
            <p:spPr bwMode="auto">
              <a:xfrm>
                <a:off x="875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6">
                <a:extLst>
                  <a:ext uri="{FF2B5EF4-FFF2-40B4-BE49-F238E27FC236}">
                    <a16:creationId xmlns:a16="http://schemas.microsoft.com/office/drawing/2014/main" id="{DA6D010A-9867-44BB-BB12-A9DDDE44FD8F}"/>
                  </a:ext>
                </a:extLst>
              </p:cNvPr>
              <p:cNvSpPr>
                <a:spLocks noChangeArrowheads="1"/>
              </p:cNvSpPr>
              <p:nvPr/>
            </p:nvSpPr>
            <p:spPr bwMode="auto">
              <a:xfrm>
                <a:off x="782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7">
                <a:extLst>
                  <a:ext uri="{FF2B5EF4-FFF2-40B4-BE49-F238E27FC236}">
                    <a16:creationId xmlns:a16="http://schemas.microsoft.com/office/drawing/2014/main" id="{48004BFA-0150-4018-8003-C2B072800A9D}"/>
                  </a:ext>
                </a:extLst>
              </p:cNvPr>
              <p:cNvSpPr>
                <a:spLocks noChangeArrowheads="1"/>
              </p:cNvSpPr>
              <p:nvPr/>
            </p:nvSpPr>
            <p:spPr bwMode="auto">
              <a:xfrm>
                <a:off x="969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8">
                <a:extLst>
                  <a:ext uri="{FF2B5EF4-FFF2-40B4-BE49-F238E27FC236}">
                    <a16:creationId xmlns:a16="http://schemas.microsoft.com/office/drawing/2014/main" id="{B01AE01F-B846-4375-9B2D-1E40ED433D34}"/>
                  </a:ext>
                </a:extLst>
              </p:cNvPr>
              <p:cNvSpPr>
                <a:spLocks noChangeArrowheads="1"/>
              </p:cNvSpPr>
              <p:nvPr/>
            </p:nvSpPr>
            <p:spPr bwMode="auto">
              <a:xfrm>
                <a:off x="1062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9">
                <a:extLst>
                  <a:ext uri="{FF2B5EF4-FFF2-40B4-BE49-F238E27FC236}">
                    <a16:creationId xmlns:a16="http://schemas.microsoft.com/office/drawing/2014/main" id="{357B6979-5407-4736-9F47-54BA472DB554}"/>
                  </a:ext>
                </a:extLst>
              </p:cNvPr>
              <p:cNvSpPr>
                <a:spLocks noChangeArrowheads="1"/>
              </p:cNvSpPr>
              <p:nvPr/>
            </p:nvSpPr>
            <p:spPr bwMode="auto">
              <a:xfrm>
                <a:off x="595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40">
                <a:extLst>
                  <a:ext uri="{FF2B5EF4-FFF2-40B4-BE49-F238E27FC236}">
                    <a16:creationId xmlns:a16="http://schemas.microsoft.com/office/drawing/2014/main" id="{136AB539-3DE5-47F2-A9D4-50BA96D44E0D}"/>
                  </a:ext>
                </a:extLst>
              </p:cNvPr>
              <p:cNvSpPr>
                <a:spLocks noChangeArrowheads="1"/>
              </p:cNvSpPr>
              <p:nvPr/>
            </p:nvSpPr>
            <p:spPr bwMode="auto">
              <a:xfrm>
                <a:off x="127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41">
                <a:extLst>
                  <a:ext uri="{FF2B5EF4-FFF2-40B4-BE49-F238E27FC236}">
                    <a16:creationId xmlns:a16="http://schemas.microsoft.com/office/drawing/2014/main" id="{A5C55FAD-754B-471F-BC43-1F6B282F30C9}"/>
                  </a:ext>
                </a:extLst>
              </p:cNvPr>
              <p:cNvSpPr>
                <a:spLocks noChangeArrowheads="1"/>
              </p:cNvSpPr>
              <p:nvPr/>
            </p:nvSpPr>
            <p:spPr bwMode="auto">
              <a:xfrm>
                <a:off x="221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2">
                <a:extLst>
                  <a:ext uri="{FF2B5EF4-FFF2-40B4-BE49-F238E27FC236}">
                    <a16:creationId xmlns:a16="http://schemas.microsoft.com/office/drawing/2014/main" id="{6F933609-921F-4CFC-B764-20D776016BA1}"/>
                  </a:ext>
                </a:extLst>
              </p:cNvPr>
              <p:cNvSpPr>
                <a:spLocks noChangeArrowheads="1"/>
              </p:cNvSpPr>
              <p:nvPr/>
            </p:nvSpPr>
            <p:spPr bwMode="auto">
              <a:xfrm>
                <a:off x="314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3">
                <a:extLst>
                  <a:ext uri="{FF2B5EF4-FFF2-40B4-BE49-F238E27FC236}">
                    <a16:creationId xmlns:a16="http://schemas.microsoft.com/office/drawing/2014/main" id="{BF28693F-C0FD-4C0A-90A6-0584421F9071}"/>
                  </a:ext>
                </a:extLst>
              </p:cNvPr>
              <p:cNvSpPr>
                <a:spLocks noChangeArrowheads="1"/>
              </p:cNvSpPr>
              <p:nvPr/>
            </p:nvSpPr>
            <p:spPr bwMode="auto">
              <a:xfrm>
                <a:off x="408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44">
                <a:extLst>
                  <a:ext uri="{FF2B5EF4-FFF2-40B4-BE49-F238E27FC236}">
                    <a16:creationId xmlns:a16="http://schemas.microsoft.com/office/drawing/2014/main" id="{371BD375-0C6C-47E6-83EA-A6D3D26BC33D}"/>
                  </a:ext>
                </a:extLst>
              </p:cNvPr>
              <p:cNvSpPr>
                <a:spLocks noChangeArrowheads="1"/>
              </p:cNvSpPr>
              <p:nvPr/>
            </p:nvSpPr>
            <p:spPr bwMode="auto">
              <a:xfrm>
                <a:off x="501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5" name="Slide edges">
              <a:extLst>
                <a:ext uri="{FF2B5EF4-FFF2-40B4-BE49-F238E27FC236}">
                  <a16:creationId xmlns:a16="http://schemas.microsoft.com/office/drawing/2014/main" id="{17045D97-382B-4DB9-8481-D40DA762931D}"/>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16" name="Footnote measure">
              <a:extLst>
                <a:ext uri="{FF2B5EF4-FFF2-40B4-BE49-F238E27FC236}">
                  <a16:creationId xmlns:a16="http://schemas.microsoft.com/office/drawing/2014/main" id="{CD377B0A-08B9-443C-BBEB-27555A6DF031}"/>
                </a:ext>
              </a:extLst>
            </p:cNvPr>
            <p:cNvSpPr>
              <a:spLocks noChangeArrowheads="1"/>
            </p:cNvSpPr>
            <p:nvPr/>
          </p:nvSpPr>
          <p:spPr bwMode="auto">
            <a:xfrm>
              <a:off x="628650" y="6030142"/>
              <a:ext cx="10934700" cy="415498"/>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Whitespace measure">
              <a:extLst>
                <a:ext uri="{FF2B5EF4-FFF2-40B4-BE49-F238E27FC236}">
                  <a16:creationId xmlns:a16="http://schemas.microsoft.com/office/drawing/2014/main" id="{5E3B1C1D-508E-45C7-B712-DE870CCF76F4}"/>
                </a:ext>
              </a:extLst>
            </p:cNvPr>
            <p:cNvSpPr>
              <a:spLocks noChangeArrowheads="1"/>
            </p:cNvSpPr>
            <p:nvPr/>
          </p:nvSpPr>
          <p:spPr bwMode="auto">
            <a:xfrm>
              <a:off x="628650" y="1497601"/>
              <a:ext cx="10934700" cy="452667"/>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8" name="Five column measure">
              <a:extLst>
                <a:ext uri="{FF2B5EF4-FFF2-40B4-BE49-F238E27FC236}">
                  <a16:creationId xmlns:a16="http://schemas.microsoft.com/office/drawing/2014/main" id="{E4090B37-247A-431C-B200-45FED9E34DAE}"/>
                </a:ext>
              </a:extLst>
            </p:cNvPr>
            <p:cNvGrpSpPr/>
            <p:nvPr/>
          </p:nvGrpSpPr>
          <p:grpSpPr>
            <a:xfrm>
              <a:off x="629400" y="5844667"/>
              <a:ext cx="10933200" cy="79536"/>
              <a:chOff x="629400" y="5975122"/>
              <a:chExt cx="10933200" cy="79536"/>
            </a:xfrm>
          </p:grpSpPr>
          <p:sp>
            <p:nvSpPr>
              <p:cNvPr id="121" name="Rectangle 5">
                <a:extLst>
                  <a:ext uri="{FF2B5EF4-FFF2-40B4-BE49-F238E27FC236}">
                    <a16:creationId xmlns:a16="http://schemas.microsoft.com/office/drawing/2014/main" id="{8F4C774E-9240-4BAF-8050-95EF9EE0F0BD}"/>
                  </a:ext>
                </a:extLst>
              </p:cNvPr>
              <p:cNvSpPr>
                <a:spLocks noChangeArrowheads="1"/>
              </p:cNvSpPr>
              <p:nvPr/>
            </p:nvSpPr>
            <p:spPr bwMode="auto">
              <a:xfrm>
                <a:off x="2880128" y="5975122"/>
                <a:ext cx="1930288"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
                <a:extLst>
                  <a:ext uri="{FF2B5EF4-FFF2-40B4-BE49-F238E27FC236}">
                    <a16:creationId xmlns:a16="http://schemas.microsoft.com/office/drawing/2014/main" id="{1E77D533-C9AE-4FE4-BE11-446D73B096E7}"/>
                  </a:ext>
                </a:extLst>
              </p:cNvPr>
              <p:cNvSpPr>
                <a:spLocks noChangeArrowheads="1"/>
              </p:cNvSpPr>
              <p:nvPr/>
            </p:nvSpPr>
            <p:spPr bwMode="auto">
              <a:xfrm>
                <a:off x="9626194"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
                <a:extLst>
                  <a:ext uri="{FF2B5EF4-FFF2-40B4-BE49-F238E27FC236}">
                    <a16:creationId xmlns:a16="http://schemas.microsoft.com/office/drawing/2014/main" id="{AF359B51-C711-4C0D-AD37-A158FFB25377}"/>
                  </a:ext>
                </a:extLst>
              </p:cNvPr>
              <p:cNvSpPr>
                <a:spLocks noChangeArrowheads="1"/>
              </p:cNvSpPr>
              <p:nvPr/>
            </p:nvSpPr>
            <p:spPr bwMode="auto">
              <a:xfrm>
                <a:off x="7372407"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
                <a:extLst>
                  <a:ext uri="{FF2B5EF4-FFF2-40B4-BE49-F238E27FC236}">
                    <a16:creationId xmlns:a16="http://schemas.microsoft.com/office/drawing/2014/main" id="{CCD5B928-661D-4334-8120-D63DF99F9DDD}"/>
                  </a:ext>
                </a:extLst>
              </p:cNvPr>
              <p:cNvSpPr>
                <a:spLocks noChangeArrowheads="1"/>
              </p:cNvSpPr>
              <p:nvPr/>
            </p:nvSpPr>
            <p:spPr bwMode="auto">
              <a:xfrm>
                <a:off x="5127797" y="5975122"/>
                <a:ext cx="1927229"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3">
                <a:extLst>
                  <a:ext uri="{FF2B5EF4-FFF2-40B4-BE49-F238E27FC236}">
                    <a16:creationId xmlns:a16="http://schemas.microsoft.com/office/drawing/2014/main" id="{6C7E4223-C1EF-4B2F-B519-7E38AA26A728}"/>
                  </a:ext>
                </a:extLst>
              </p:cNvPr>
              <p:cNvSpPr>
                <a:spLocks noChangeArrowheads="1"/>
              </p:cNvSpPr>
              <p:nvPr/>
            </p:nvSpPr>
            <p:spPr bwMode="auto">
              <a:xfrm>
                <a:off x="629400" y="5975122"/>
                <a:ext cx="1933347"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9" name="Live area">
              <a:extLst>
                <a:ext uri="{FF2B5EF4-FFF2-40B4-BE49-F238E27FC236}">
                  <a16:creationId xmlns:a16="http://schemas.microsoft.com/office/drawing/2014/main" id="{CBBB070F-856B-432B-880E-8FAB10EFDB3F}"/>
                </a:ext>
              </a:extLst>
            </p:cNvPr>
            <p:cNvSpPr/>
            <p:nvPr/>
          </p:nvSpPr>
          <p:spPr>
            <a:xfrm>
              <a:off x="628650" y="1950267"/>
              <a:ext cx="10934700" cy="4079875"/>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F04C3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120" name="Footnote example">
              <a:extLst>
                <a:ext uri="{FF2B5EF4-FFF2-40B4-BE49-F238E27FC236}">
                  <a16:creationId xmlns:a16="http://schemas.microsoft.com/office/drawing/2014/main" id="{F94D2ACE-A1A7-4283-9707-07D631C9B5AA}"/>
                </a:ext>
              </a:extLst>
            </p:cNvPr>
            <p:cNvSpPr txBox="1"/>
            <p:nvPr/>
          </p:nvSpPr>
          <p:spPr>
            <a:xfrm>
              <a:off x="630000" y="6030142"/>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xxxx</a:t>
              </a:r>
            </a:p>
            <a:p>
              <a:pPr lvl="0">
                <a:lnSpc>
                  <a:spcPct val="90000"/>
                </a:lnSpc>
                <a:defRPr/>
              </a:pPr>
              <a:r>
                <a:rPr lang="en-US" sz="100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480916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Arial" panose="020B0604020202020204" pitchFamily="34" charset="0"/>
            </a:endParaRPr>
          </a:p>
        </p:txBody>
      </p:sp>
      <p:sp>
        <p:nvSpPr>
          <p:cNvPr id="5" name="TitleTopPlaceholder">
            <a:extLst>
              <a:ext uri="{FF2B5EF4-FFF2-40B4-BE49-F238E27FC236}">
                <a16:creationId xmlns:a16="http://schemas.microsoft.com/office/drawing/2014/main" id="{1BF17556-80E3-5786-DA4F-1FD6A7ACEB31}"/>
              </a:ext>
            </a:extLst>
          </p:cNvPr>
          <p:cNvSpPr>
            <a:spLocks noChangeArrowheads="1"/>
          </p:cNvSpPr>
          <p:nvPr/>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TitleTopPlaceholder">
            <a:extLst>
              <a:ext uri="{FF2B5EF4-FFF2-40B4-BE49-F238E27FC236}">
                <a16:creationId xmlns:a16="http://schemas.microsoft.com/office/drawing/2014/main" id="{E85F80DE-95DF-C53E-ACB4-64F139108A34}"/>
              </a:ext>
            </a:extLst>
          </p:cNvPr>
          <p:cNvSpPr>
            <a:spLocks noChangeArrowheads="1"/>
          </p:cNvSpPr>
          <p:nvPr/>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itleTopPlaceholder">
            <a:extLst>
              <a:ext uri="{FF2B5EF4-FFF2-40B4-BE49-F238E27FC236}">
                <a16:creationId xmlns:a16="http://schemas.microsoft.com/office/drawing/2014/main" id="{A4EF63A6-6D26-A9D6-3E7B-51279A6BD955}"/>
              </a:ext>
            </a:extLst>
          </p:cNvPr>
          <p:cNvSpPr>
            <a:spLocks noChangeArrowheads="1"/>
          </p:cNvSpPr>
          <p:nvPr/>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 name="Content Placeholder 3">
            <a:extLst>
              <a:ext uri="{FF2B5EF4-FFF2-40B4-BE49-F238E27FC236}">
                <a16:creationId xmlns:a16="http://schemas.microsoft.com/office/drawing/2014/main" id="{187FD933-4633-25B3-D0CD-C3D2DF762036}"/>
              </a:ext>
            </a:extLst>
          </p:cNvPr>
          <p:cNvSpPr>
            <a:spLocks noGrp="1"/>
          </p:cNvSpPr>
          <p:nvPr>
            <p:ph sz="quarter" idx="10" hasCustomPrompt="1"/>
          </p:nvPr>
        </p:nvSpPr>
        <p:spPr>
          <a:xfrm>
            <a:off x="3586136" y="4940989"/>
            <a:ext cx="4459805" cy="307777"/>
          </a:xfrm>
          <a:prstGeom prst="rect">
            <a:avLst/>
          </a:prstGeom>
        </p:spPr>
        <p:txBody>
          <a:bodyPr lIns="91440" tIns="45720" rIns="91440" bIns="45720">
            <a:noAutofit/>
          </a:bodyPr>
          <a:lstStyle>
            <a:lvl1pPr>
              <a:lnSpc>
                <a:spcPct val="100000"/>
              </a:lnSpc>
              <a:defRPr sz="1400" b="1" baseline="0">
                <a:solidFill>
                  <a:srgbClr val="002960"/>
                </a:solidFill>
                <a:latin typeface="Arial" panose="020B0604020202020204" pitchFamily="34" charset="0"/>
                <a:cs typeface="Arial" panose="020B0604020202020204" pitchFamily="34" charset="0"/>
                <a:sym typeface="Arial" panose="020B0604020202020204" pitchFamily="34" charset="0"/>
              </a:defRPr>
            </a:lvl1pPr>
            <a:lvl3pPr>
              <a:defRPr/>
            </a:lvl3pPr>
          </a:lstStyle>
          <a:p>
            <a:pPr lvl="0"/>
            <a:r>
              <a:rPr lang="en-US"/>
              <a:t>Click to edit Master subtitle style</a:t>
            </a:r>
          </a:p>
        </p:txBody>
      </p:sp>
      <p:pic>
        <p:nvPicPr>
          <p:cNvPr id="9" name="Picture 4" descr="http://upload.wikimedia.org/wikipedia/commons/thumb/8/82/Seal_of_Massachusetts.svg/2000px-Seal_of_Massachusetts.svg.png">
            <a:extLst>
              <a:ext uri="{FF2B5EF4-FFF2-40B4-BE49-F238E27FC236}">
                <a16:creationId xmlns:a16="http://schemas.microsoft.com/office/drawing/2014/main" id="{9B3DEB20-A0CE-FB0F-2315-C2C8E8B1A1D7}"/>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McK Disclaimer">
            <a:extLst>
              <a:ext uri="{FF2B5EF4-FFF2-40B4-BE49-F238E27FC236}">
                <a16:creationId xmlns:a16="http://schemas.microsoft.com/office/drawing/2014/main" id="{931A5202-F66D-4DBD-27E9-AC4B1A7B30EB}"/>
              </a:ext>
            </a:extLst>
          </p:cNvPr>
          <p:cNvSpPr>
            <a:spLocks noChangeArrowheads="1"/>
          </p:cNvSpPr>
          <p:nvPr/>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
        <p:nvSpPr>
          <p:cNvPr id="12" name="Rectangle 1026">
            <a:extLst>
              <a:ext uri="{FF2B5EF4-FFF2-40B4-BE49-F238E27FC236}">
                <a16:creationId xmlns:a16="http://schemas.microsoft.com/office/drawing/2014/main" id="{3ABBC97F-7F02-6FD5-AFB4-0DA200C09156}"/>
              </a:ext>
            </a:extLst>
          </p:cNvPr>
          <p:cNvSpPr>
            <a:spLocks noGrp="1" noChangeArrowheads="1"/>
          </p:cNvSpPr>
          <p:nvPr>
            <p:ph type="ctrTitle"/>
          </p:nvPr>
        </p:nvSpPr>
        <p:spPr bwMode="auto">
          <a:xfrm>
            <a:off x="3586137" y="2171189"/>
            <a:ext cx="7385660" cy="984885"/>
          </a:xfrm>
          <a:prstGeom prst="rect">
            <a:avLst/>
          </a:prstGeom>
        </p:spPr>
        <p:txBody>
          <a:bodyPr vert="horz" anchor="ctr">
            <a:noAutofit/>
          </a:bodyPr>
          <a:lstStyle>
            <a:lvl1pPr>
              <a:defRPr sz="3200" b="1"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pPr lvl="0"/>
            <a:r>
              <a:rPr lang="en-US" noProof="0"/>
              <a:t>Click to edit Master title style</a:t>
            </a:r>
          </a:p>
        </p:txBody>
      </p:sp>
      <p:sp>
        <p:nvSpPr>
          <p:cNvPr id="13" name="McK Disclaimer">
            <a:extLst>
              <a:ext uri="{FF2B5EF4-FFF2-40B4-BE49-F238E27FC236}">
                <a16:creationId xmlns:a16="http://schemas.microsoft.com/office/drawing/2014/main" id="{C64F50EC-4DAD-6AA5-7C80-DC0D3D320EF0}"/>
              </a:ext>
            </a:extLst>
          </p:cNvPr>
          <p:cNvSpPr>
            <a:spLocks noChangeArrowheads="1"/>
          </p:cNvSpPr>
          <p:nvPr/>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Tree>
    <p:extLst>
      <p:ext uri="{BB962C8B-B14F-4D97-AF65-F5344CB8AC3E}">
        <p14:creationId xmlns:p14="http://schemas.microsoft.com/office/powerpoint/2010/main" val="1052727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939350-B9CD-4CFF-BA12-901AFF1E75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E939350-B9CD-4CFF-BA12-901AFF1E75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Title 7"/>
          <p:cNvSpPr>
            <a:spLocks noGrp="1"/>
          </p:cNvSpPr>
          <p:nvPr>
            <p:ph type="title" hasCustomPrompt="1"/>
          </p:nvPr>
        </p:nvSpPr>
        <p:spPr>
          <a:xfrm>
            <a:off x="630000" y="622800"/>
            <a:ext cx="10933350" cy="369332"/>
          </a:xfr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TextBox 14">
            <a:extLst>
              <a:ext uri="{FF2B5EF4-FFF2-40B4-BE49-F238E27FC236}">
                <a16:creationId xmlns:a16="http://schemas.microsoft.com/office/drawing/2014/main" id="{43357170-3BA7-429B-9FD2-34D04E5CBF0A}"/>
              </a:ext>
            </a:extLst>
          </p:cNvPr>
          <p:cNvSpPr txBox="1"/>
          <p:nvPr/>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2609925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727E6D8-1B42-4239-A6A3-2E8AE3CC8F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think-cell data - do not delete" hidden="1">
                        <a:extLst>
                          <a:ext uri="{FF2B5EF4-FFF2-40B4-BE49-F238E27FC236}">
                            <a16:creationId xmlns:a16="http://schemas.microsoft.com/office/drawing/2014/main" id="{F727E6D8-1B42-4239-A6A3-2E8AE3CC8F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8650" y="1950267"/>
            <a:ext cx="10934700" cy="4079875"/>
          </a:xfrm>
        </p:spPr>
        <p:txBody>
          <a:bodyPr/>
          <a:lstStyle>
            <a:lvl1pPr>
              <a:lnSpc>
                <a:spcPct val="100000"/>
              </a:lnSpc>
              <a:spcBef>
                <a:spcPts val="0"/>
              </a:spcBef>
              <a:spcAft>
                <a:spcPts val="0"/>
              </a:spcAft>
              <a:defRPr>
                <a:latin typeface="+mn-lt"/>
                <a:ea typeface="+mn-ea"/>
                <a:cs typeface="+mn-cs"/>
                <a:sym typeface="Arial" panose="020B0604020202020204" pitchFamily="34" charset="0"/>
              </a:defRPr>
            </a:lvl1pPr>
            <a:lvl2pPr>
              <a:lnSpc>
                <a:spcPct val="100000"/>
              </a:lnSpc>
              <a:spcBef>
                <a:spcPts val="0"/>
              </a:spcBef>
              <a:spcAft>
                <a:spcPts val="0"/>
              </a:spcAft>
              <a:defRPr>
                <a:latin typeface="+mn-lt"/>
                <a:ea typeface="+mn-ea"/>
                <a:cs typeface="+mn-cs"/>
                <a:sym typeface="Arial" panose="020B0604020202020204" pitchFamily="34" charset="0"/>
              </a:defRPr>
            </a:lvl2pPr>
            <a:lvl3pPr>
              <a:lnSpc>
                <a:spcPct val="100000"/>
              </a:lnSpc>
              <a:spcBef>
                <a:spcPts val="0"/>
              </a:spcBef>
              <a:spcAft>
                <a:spcPts val="0"/>
              </a:spcAft>
              <a:defRPr>
                <a:latin typeface="+mn-lt"/>
                <a:ea typeface="+mn-ea"/>
                <a:cs typeface="+mn-cs"/>
                <a:sym typeface="Arial" panose="020B0604020202020204" pitchFamily="34" charset="0"/>
              </a:defRPr>
            </a:lvl3pPr>
            <a:lvl4pPr>
              <a:lnSpc>
                <a:spcPct val="100000"/>
              </a:lnSpc>
              <a:spcBef>
                <a:spcPts val="0"/>
              </a:spcBef>
              <a:spcAft>
                <a:spcPts val="0"/>
              </a:spcAft>
              <a:defRPr>
                <a:latin typeface="+mn-lt"/>
                <a:ea typeface="+mn-ea"/>
                <a:cs typeface="+mn-cs"/>
                <a:sym typeface="Arial" panose="020B0604020202020204" pitchFamily="34" charset="0"/>
              </a:defRPr>
            </a:lvl4pPr>
            <a:lvl5pPr>
              <a:lnSpc>
                <a:spcPct val="100000"/>
              </a:lnSpc>
              <a:spcBef>
                <a:spcPts val="0"/>
              </a:spcBef>
              <a:spcAft>
                <a:spcPts val="0"/>
              </a:spcAft>
              <a:defRPr>
                <a:latin typeface="+mn-lt"/>
                <a:ea typeface="+mn-ea"/>
                <a:cs typeface="+mn-cs"/>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3" name="TextBox 12">
            <a:extLst>
              <a:ext uri="{FF2B5EF4-FFF2-40B4-BE49-F238E27FC236}">
                <a16:creationId xmlns:a16="http://schemas.microsoft.com/office/drawing/2014/main" id="{C35B1997-6892-4854-B871-6D52AD79521F}"/>
              </a:ext>
            </a:extLst>
          </p:cNvPr>
          <p:cNvSpPr txBox="1"/>
          <p:nvPr/>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1598235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F8A827-5340-47B1-ADDE-65AB02B82CE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AF8A827-5340-47B1-ADDE-65AB02B82C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Slide Number">
            <a:extLst>
              <a:ext uri="{FF2B5EF4-FFF2-40B4-BE49-F238E27FC236}">
                <a16:creationId xmlns:a16="http://schemas.microsoft.com/office/drawing/2014/main" id="{371F321E-FD76-4301-A3CE-5526C98D9B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877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61A0CBC-D676-4AA0-B394-214F9567FB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C61A0CBC-D676-4AA0-B394-214F9567FB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b="1">
                <a:solidFill>
                  <a:srgbClr val="000000"/>
                </a:solidFill>
                <a:latin typeface="+mn-lt"/>
                <a:ea typeface="+mn-ea"/>
                <a:cs typeface="+mn-cs"/>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Tree>
    <p:extLst>
      <p:ext uri="{BB962C8B-B14F-4D97-AF65-F5344CB8AC3E}">
        <p14:creationId xmlns:p14="http://schemas.microsoft.com/office/powerpoint/2010/main" val="1867111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7F72672-1065-45EB-A877-87D70B1FD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57F72672-1065-45EB-A877-87D70B1FD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section title</a:t>
            </a:r>
          </a:p>
        </p:txBody>
      </p:sp>
      <p:sp>
        <p:nvSpPr>
          <p:cNvPr id="11" name="Rectangle 10"/>
          <p:cNvSpPr/>
          <p:nvPr/>
        </p:nvSpPr>
        <p:spPr bwMode="white">
          <a:xfrm>
            <a:off x="1280693" y="1424081"/>
            <a:ext cx="951721" cy="951721"/>
          </a:xfrm>
          <a:prstGeom prst="rect">
            <a:avLst/>
          </a:prstGeom>
          <a:noFill/>
          <a:ln>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3620035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3E8BCB-DBF0-4700-959C-0EEDFC65FC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83E8BCB-DBF0-4700-959C-0EEDFC65FC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02960"/>
                </a:solidFill>
                <a:latin typeface="+mj-lt"/>
                <a:ea typeface="+mj-ea"/>
                <a:cs typeface="+mj-cs"/>
                <a:sym typeface="Arial" panose="020B0604020202020204" pitchFamily="34" charset="0"/>
              </a:defRPr>
            </a:lvl1pPr>
          </a:lstStyle>
          <a:p>
            <a:r>
              <a:rPr lang="en-US"/>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632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D. White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2D7D06-A0F0-4527-86BF-27F2BCEF2D0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6D2D7D06-A0F0-4527-86BF-27F2BCEF2D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4" name="Rectangle 23"/>
          <p:cNvSpPr/>
          <p:nvPr/>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99BA7807-1035-4153-ADCA-820D72D631B3}"/>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22154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D. Green highlight">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2209398-4B1D-4FD9-950E-F266C67212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D2209398-4B1D-4FD9-950E-F266C67212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76529"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Slide Number">
            <a:extLst>
              <a:ext uri="{FF2B5EF4-FFF2-40B4-BE49-F238E27FC236}">
                <a16:creationId xmlns:a16="http://schemas.microsoft.com/office/drawing/2014/main" id="{075DFC96-00FB-42DC-B37F-A74B117205CE}"/>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67398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D. Four column green">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323C8FD-06B3-4EBA-BCE0-40A6B7258B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F323C8FD-06B3-4EBA-BCE0-40A6B7258B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8101584"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8" name="Slide Number">
            <a:extLst>
              <a:ext uri="{FF2B5EF4-FFF2-40B4-BE49-F238E27FC236}">
                <a16:creationId xmlns:a16="http://schemas.microsoft.com/office/drawing/2014/main" id="{5293EA3A-61EB-423C-BDCB-BD2AEE3614E1}"/>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80577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D. Green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DC7AC0F-AEE0-4A31-82B8-D110238BC1C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3DC7AC0F-AEE0-4A31-82B8-D110238BC1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
        <p:nvSpPr>
          <p:cNvPr id="26" name="Rectangle 25"/>
          <p:cNvSpPr/>
          <p:nvPr/>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2" name="Slide Number">
            <a:extLst>
              <a:ext uri="{FF2B5EF4-FFF2-40B4-BE49-F238E27FC236}">
                <a16:creationId xmlns:a16="http://schemas.microsoft.com/office/drawing/2014/main" id="{B13F76A1-F3FE-403A-8403-BE770160AB52}"/>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62296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D. Green half">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A077EDE-32AD-48AF-9487-02BBE9B56BC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AA077EDE-32AD-48AF-9487-02BBE9B56B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6" name="Slide Number">
            <a:extLst>
              <a:ext uri="{FF2B5EF4-FFF2-40B4-BE49-F238E27FC236}">
                <a16:creationId xmlns:a16="http://schemas.microsoft.com/office/drawing/2014/main" id="{7B077D4C-551E-44E1-9B3A-486410F3D2EF}"/>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01367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D. Green two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EFC5C9-7A4F-4D2C-8B01-35EFA25747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79EFC5C9-7A4F-4D2C-8B01-35EFA2574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7" name="Slide Number">
            <a:extLst>
              <a:ext uri="{FF2B5EF4-FFF2-40B4-BE49-F238E27FC236}">
                <a16:creationId xmlns:a16="http://schemas.microsoft.com/office/drawing/2014/main" id="{318E8879-2244-49D2-A352-AF9FF828F3F3}"/>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36939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D. Left arro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itle 4">
            <a:extLst>
              <a:ext uri="{FF2B5EF4-FFF2-40B4-BE49-F238E27FC236}">
                <a16:creationId xmlns:a16="http://schemas.microsoft.com/office/drawing/2014/main" id="{E87193CA-8C3D-48CB-B6F4-F9A6E0F8E1C2}"/>
              </a:ext>
            </a:extLst>
          </p:cNvPr>
          <p:cNvSpPr>
            <a:spLocks noGrp="1"/>
          </p:cNvSpPr>
          <p:nvPr>
            <p:ph type="title" hasCustomPrompt="1"/>
          </p:nvPr>
        </p:nvSpPr>
        <p:spPr>
          <a:xfrm>
            <a:off x="630000" y="2764203"/>
            <a:ext cx="2478638" cy="1314311"/>
          </a:xfrm>
        </p:spPr>
        <p:txBody>
          <a:bodyPr vert="horz" anchor="ctr" anchorCtr="0">
            <a:noAutofit/>
          </a:bodyPr>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Slide Number">
            <a:extLst>
              <a:ext uri="{FF2B5EF4-FFF2-40B4-BE49-F238E27FC236}">
                <a16:creationId xmlns:a16="http://schemas.microsoft.com/office/drawing/2014/main" id="{8ABA7B8C-0DD6-48C3-9936-3560ECE44454}"/>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832184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E8F07C94-FBDB-4CF2-AA85-CA4655F7DAF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12417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1FF323-FF04-4AF9-9E90-F112D5F870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F61FF323-FF04-4AF9-9E90-F112D5F870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3" name="Slide Number">
            <a:extLst>
              <a:ext uri="{FF2B5EF4-FFF2-40B4-BE49-F238E27FC236}">
                <a16:creationId xmlns:a16="http://schemas.microsoft.com/office/drawing/2014/main" id="{B34D59E7-724E-407A-963B-6326870B6869}"/>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89021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D. Arrow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2A81DB2-CC03-4316-9498-ECFFBAC8B6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D2A81DB2-CC03-4316-9498-ECFFBAC8B6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9" name="Pentagon 3"/>
          <p:cNvSpPr/>
          <p:nvPr/>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4" name="Slide Number">
            <a:extLst>
              <a:ext uri="{FF2B5EF4-FFF2-40B4-BE49-F238E27FC236}">
                <a16:creationId xmlns:a16="http://schemas.microsoft.com/office/drawing/2014/main" id="{92618A0A-337A-4657-AF67-C99DF9D2D3EB}"/>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50103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FC92DC-00F9-4EB6-844F-94E3CA6FDED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EFC92DC-00F9-4EB6-844F-94E3CA6FDE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p:nvSpPr>
        <p:spPr bwMode="white">
          <a:xfrm>
            <a:off x="1" y="0"/>
            <a:ext cx="5426920"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Slide Number">
            <a:extLst>
              <a:ext uri="{FF2B5EF4-FFF2-40B4-BE49-F238E27FC236}">
                <a16:creationId xmlns:a16="http://schemas.microsoft.com/office/drawing/2014/main" id="{60133516-57AD-46A6-9DE0-491B428846D5}"/>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19849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 Arrow half">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3C1BAD3-DD10-49F4-8D82-BDD754C23E9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43C1BAD3-DD10-49F4-8D82-BDD754C23E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3" name="Title 2"/>
          <p:cNvSpPr>
            <a:spLocks noGrp="1"/>
          </p:cNvSpPr>
          <p:nvPr>
            <p:ph type="title" hasCustomPrompt="1"/>
          </p:nvPr>
        </p:nvSpPr>
        <p:spPr>
          <a:xfrm>
            <a:off x="630000" y="622800"/>
            <a:ext cx="4747822"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Slide Number">
            <a:extLst>
              <a:ext uri="{FF2B5EF4-FFF2-40B4-BE49-F238E27FC236}">
                <a16:creationId xmlns:a16="http://schemas.microsoft.com/office/drawing/2014/main" id="{3D3DB052-E0EF-412E-95B8-8E05E502FA2F}"/>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32135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CDA476-84D0-4CF9-9275-7B4CBC2D78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9CDA476-84D0-4CF9-9275-7B4CBC2D78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3" name="Title 2"/>
          <p:cNvSpPr>
            <a:spLocks noGrp="1"/>
          </p:cNvSpPr>
          <p:nvPr>
            <p:ph type="title" hasCustomPrompt="1"/>
          </p:nvPr>
        </p:nvSpPr>
        <p:spPr>
          <a:xfrm>
            <a:off x="630000" y="622800"/>
            <a:ext cx="4747822"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6" name="Slide Number">
            <a:extLst>
              <a:ext uri="{FF2B5EF4-FFF2-40B4-BE49-F238E27FC236}">
                <a16:creationId xmlns:a16="http://schemas.microsoft.com/office/drawing/2014/main" id="{F9AE83F3-809D-427A-A623-4CF33CFD64F6}"/>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21436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D. Arrow two third">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6A4D63E-331E-4447-9FCA-35F8F650DBB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26A4D63E-331E-4447-9FCA-35F8F650D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54496"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a:extLst>
              <a:ext uri="{FF2B5EF4-FFF2-40B4-BE49-F238E27FC236}">
                <a16:creationId xmlns:a16="http://schemas.microsoft.com/office/drawing/2014/main" id="{3CEABC79-108A-455B-92B6-00EDA7897E41}"/>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61330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1AF188-7ADA-4E9D-8104-69966DCB56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91AF188-7ADA-4E9D-8104-69966DCB56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2" name="Title 1"/>
          <p:cNvSpPr>
            <a:spLocks noGrp="1"/>
          </p:cNvSpPr>
          <p:nvPr>
            <p:ph type="title" hasCustomPrompt="1"/>
          </p:nvPr>
        </p:nvSpPr>
        <p:spPr>
          <a:xfrm>
            <a:off x="630000" y="622800"/>
            <a:ext cx="6254496"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Slide Number">
            <a:extLst>
              <a:ext uri="{FF2B5EF4-FFF2-40B4-BE49-F238E27FC236}">
                <a16:creationId xmlns:a16="http://schemas.microsoft.com/office/drawing/2014/main" id="{012CA237-FE78-49FC-840E-F1E52CFFCF48}"/>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08629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D. Big statement green">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54C08AB-3041-4389-BBBA-EE812AC026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554C08AB-3041-4389-BBBA-EE812AC026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12" name="Slide Number">
            <a:extLst>
              <a:ext uri="{FF2B5EF4-FFF2-40B4-BE49-F238E27FC236}">
                <a16:creationId xmlns:a16="http://schemas.microsoft.com/office/drawing/2014/main" id="{534CAC21-86B0-471B-8E19-BAD408A69F3D}"/>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88122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FE9AB36-827A-44D4-9069-6A63CAB4FD2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FE9AB36-827A-44D4-9069-6A63CAB4FD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6" name="Rectangle 5"/>
          <p:cNvSpPr/>
          <p:nvPr/>
        </p:nvSpPr>
        <p:spPr bwMode="white">
          <a:xfrm>
            <a:off x="630000" y="625475"/>
            <a:ext cx="932688" cy="932688"/>
          </a:xfrm>
          <a:prstGeom prst="rect">
            <a:avLst/>
          </a:prstGeom>
          <a:noFill/>
          <a:ln>
            <a:solidFill>
              <a:srgbClr val="0029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Tree>
    <p:extLst>
      <p:ext uri="{BB962C8B-B14F-4D97-AF65-F5344CB8AC3E}">
        <p14:creationId xmlns:p14="http://schemas.microsoft.com/office/powerpoint/2010/main" val="3907995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D. Quote">
    <p:bg>
      <p:bgPr>
        <a:solidFill>
          <a:srgbClr val="00296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D6E7FF"/>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FC741337-00A5-4B3C-9EB7-5502DC8D447E}"/>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14422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CDCDA37-E5C6-4F89-AD1A-E8C2F2C472C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2CDCDA37-E5C6-4F89-AD1A-E8C2F2C472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Slide Number">
            <a:extLst>
              <a:ext uri="{FF2B5EF4-FFF2-40B4-BE49-F238E27FC236}">
                <a16:creationId xmlns:a16="http://schemas.microsoft.com/office/drawing/2014/main" id="{08FB4CC7-FA46-4AF2-8C94-3DB6E92F03C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04281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D. 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438F3F0-18BE-499E-B9A3-FF977226F4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A438F3F0-18BE-499E-B9A3-FF977226F4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10933200" cy="369332"/>
          </a:xfrm>
        </p:spPr>
        <p:txBody>
          <a:bodyPr vert="horz"/>
          <a:lstStyle>
            <a:lvl1pPr>
              <a:defRPr>
                <a:solidFill>
                  <a:schemeClr val="bg1"/>
                </a:solidFill>
                <a:latin typeface="+mj-lt"/>
                <a:ea typeface="+mj-ea"/>
                <a:cs typeface="+mj-cs"/>
                <a:sym typeface="Arial" panose="020B0604020202020204" pitchFamily="34" charset="0"/>
              </a:defRPr>
            </a:lvl1pPr>
          </a:lstStyle>
          <a:p>
            <a:r>
              <a:rPr lang="en-US"/>
              <a:t>Click to add title</a:t>
            </a:r>
          </a:p>
        </p:txBody>
      </p:sp>
      <p:sp>
        <p:nvSpPr>
          <p:cNvPr id="12" name="Slide Number">
            <a:extLst>
              <a:ext uri="{FF2B5EF4-FFF2-40B4-BE49-F238E27FC236}">
                <a16:creationId xmlns:a16="http://schemas.microsoft.com/office/drawing/2014/main" id="{31A3D63B-4D84-4B4E-B719-00EFB1D81C3B}"/>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44158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63620B7-2040-46B8-B94A-2E14C5F24A4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think-cell data - do not delete" hidden="1">
                        <a:extLst>
                          <a:ext uri="{FF2B5EF4-FFF2-40B4-BE49-F238E27FC236}">
                            <a16:creationId xmlns:a16="http://schemas.microsoft.com/office/drawing/2014/main" id="{F63620B7-2040-46B8-B94A-2E14C5F24A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0" name="TextBox 19"/>
          <p:cNvSpPr txBox="1"/>
          <p:nvPr/>
        </p:nvSpPr>
        <p:spPr>
          <a:xfrm>
            <a:off x="630000" y="2138279"/>
            <a:ext cx="2926080" cy="25801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rgbClr val="002960"/>
                </a:solidFill>
                <a:latin typeface="+mn-lt"/>
                <a:ea typeface="+mn-ea"/>
                <a:cs typeface="+mn-cs"/>
                <a:sym typeface="Arial" panose="020B0604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A3803D57-612B-45F3-99CD-E609CE14EC8A}"/>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38665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4BC5080-D056-42A3-AFEB-AE49ABF9EBC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think-cell data - do not delete" hidden="1">
                        <a:extLst>
                          <a:ext uri="{FF2B5EF4-FFF2-40B4-BE49-F238E27FC236}">
                            <a16:creationId xmlns:a16="http://schemas.microsoft.com/office/drawing/2014/main" id="{14BC5080-D056-42A3-AFEB-AE49ABF9E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7" name="Slide Number">
            <a:extLst>
              <a:ext uri="{FF2B5EF4-FFF2-40B4-BE49-F238E27FC236}">
                <a16:creationId xmlns:a16="http://schemas.microsoft.com/office/drawing/2014/main" id="{98B78DBC-FD3A-44B7-883C-0E91E47D0EF1}"/>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29310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F0755A6-7E18-42F4-9BA0-2F9C41BA72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EF0755A6-7E18-42F4-9BA0-2F9C41BA72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2882551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87C8AD0-5320-43EA-AE8D-EBA89E261F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087C8AD0-5320-43EA-AE8D-EBA89E261F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C660C1A9-1075-42EC-AF58-09B92D85B405}"/>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3" y="2619903"/>
            <a:ext cx="3291840"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rgbClr val="002960"/>
                </a:solidFill>
                <a:latin typeface="+mn-lt"/>
                <a:ea typeface="+mn-ea"/>
                <a:cs typeface="+mn-cs"/>
                <a:sym typeface="Arial" panose="020B0604020202020204" pitchFamily="34" charset="0"/>
              </a:rPr>
              <a:t>Disclaimer</a:t>
            </a:r>
          </a:p>
        </p:txBody>
      </p:sp>
      <p:cxnSp>
        <p:nvCxnSpPr>
          <p:cNvPr id="9" name="Straight Connector 8"/>
          <p:cNvCxnSpPr/>
          <p:nvPr/>
        </p:nvCxnSpPr>
        <p:spPr>
          <a:xfrm>
            <a:off x="4367898" y="1630185"/>
            <a:ext cx="0" cy="3392129"/>
          </a:xfrm>
          <a:prstGeom prst="line">
            <a:avLst/>
          </a:prstGeom>
          <a:ln w="9525">
            <a:solidFill>
              <a:srgbClr val="002960"/>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3938718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Rectangle 1026">
            <a:extLst>
              <a:ext uri="{FF2B5EF4-FFF2-40B4-BE49-F238E27FC236}">
                <a16:creationId xmlns:a16="http://schemas.microsoft.com/office/drawing/2014/main" id="{5C5452D4-81FA-8458-223A-8A6D9F6DB00D}"/>
              </a:ext>
            </a:extLst>
          </p:cNvPr>
          <p:cNvSpPr txBox="1">
            <a:spLocks noChangeArrowheads="1"/>
          </p:cNvSpPr>
          <p:nvPr/>
        </p:nvSpPr>
        <p:spPr bwMode="auto">
          <a:xfrm>
            <a:off x="3586137" y="2663630"/>
            <a:ext cx="7385660" cy="492443"/>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200" b="1" kern="1200"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a:t>Thank you</a:t>
            </a:r>
          </a:p>
        </p:txBody>
      </p:sp>
      <p:sp>
        <p:nvSpPr>
          <p:cNvPr id="19" name="TitleTopPlaceholder">
            <a:extLst>
              <a:ext uri="{FF2B5EF4-FFF2-40B4-BE49-F238E27FC236}">
                <a16:creationId xmlns:a16="http://schemas.microsoft.com/office/drawing/2014/main" id="{78B7DF40-2193-4228-7C41-C50026DDCE0F}"/>
              </a:ext>
            </a:extLst>
          </p:cNvPr>
          <p:cNvSpPr>
            <a:spLocks noChangeArrowheads="1"/>
          </p:cNvSpPr>
          <p:nvPr/>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0" name="TitleTopPlaceholder">
            <a:extLst>
              <a:ext uri="{FF2B5EF4-FFF2-40B4-BE49-F238E27FC236}">
                <a16:creationId xmlns:a16="http://schemas.microsoft.com/office/drawing/2014/main" id="{A6DD18DC-17CC-E7CD-B6A1-121662E926BC}"/>
              </a:ext>
            </a:extLst>
          </p:cNvPr>
          <p:cNvSpPr>
            <a:spLocks noChangeArrowheads="1"/>
          </p:cNvSpPr>
          <p:nvPr/>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 name="TitleTopPlaceholder">
            <a:extLst>
              <a:ext uri="{FF2B5EF4-FFF2-40B4-BE49-F238E27FC236}">
                <a16:creationId xmlns:a16="http://schemas.microsoft.com/office/drawing/2014/main" id="{24541025-15B4-4C82-44BF-B9AD0F53E4A0}"/>
              </a:ext>
            </a:extLst>
          </p:cNvPr>
          <p:cNvSpPr>
            <a:spLocks noChangeArrowheads="1"/>
          </p:cNvSpPr>
          <p:nvPr/>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22" name="Picture 4" descr="http://upload.wikimedia.org/wikipedia/commons/thumb/8/82/Seal_of_Massachusetts.svg/2000px-Seal_of_Massachusetts.svg.png">
            <a:extLst>
              <a:ext uri="{FF2B5EF4-FFF2-40B4-BE49-F238E27FC236}">
                <a16:creationId xmlns:a16="http://schemas.microsoft.com/office/drawing/2014/main" id="{A667B943-E8CC-B0B2-871C-AD1C636D3E5C}"/>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a:extLst>
              <a:ext uri="{FF2B5EF4-FFF2-40B4-BE49-F238E27FC236}">
                <a16:creationId xmlns:a16="http://schemas.microsoft.com/office/drawing/2014/main" id="{C3BC27D1-971A-AC4E-83C7-179A85C029C5}"/>
              </a:ext>
            </a:extLst>
          </p:cNvPr>
          <p:cNvSpPr>
            <a:spLocks noChangeArrowheads="1"/>
          </p:cNvSpPr>
          <p:nvPr/>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
        <p:nvSpPr>
          <p:cNvPr id="24" name="McK Disclaimer">
            <a:extLst>
              <a:ext uri="{FF2B5EF4-FFF2-40B4-BE49-F238E27FC236}">
                <a16:creationId xmlns:a16="http://schemas.microsoft.com/office/drawing/2014/main" id="{DC29A36D-FB9C-AD1F-D263-106F3C7195BD}"/>
              </a:ext>
            </a:extLst>
          </p:cNvPr>
          <p:cNvSpPr>
            <a:spLocks noChangeArrowheads="1"/>
          </p:cNvSpPr>
          <p:nvPr/>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Tree>
    <p:extLst>
      <p:ext uri="{BB962C8B-B14F-4D97-AF65-F5344CB8AC3E}">
        <p14:creationId xmlns:p14="http://schemas.microsoft.com/office/powerpoint/2010/main" val="2730422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5752660-497A-435C-8D74-9CD7ED037C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35752660-497A-435C-8D74-9CD7ED037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grpSp>
        <p:nvGrpSpPr>
          <p:cNvPr id="51" name="Group 50">
            <a:extLst>
              <a:ext uri="{FF2B5EF4-FFF2-40B4-BE49-F238E27FC236}">
                <a16:creationId xmlns:a16="http://schemas.microsoft.com/office/drawing/2014/main" id="{FB867B7D-8301-4FF4-9AE3-0B3E1FF378E5}"/>
              </a:ext>
            </a:extLst>
          </p:cNvPr>
          <p:cNvGrpSpPr/>
          <p:nvPr/>
        </p:nvGrpSpPr>
        <p:grpSpPr>
          <a:xfrm>
            <a:off x="-600" y="-1"/>
            <a:ext cx="12193800" cy="6858001"/>
            <a:chOff x="-600" y="-1"/>
            <a:chExt cx="12193800" cy="6858001"/>
          </a:xfrm>
        </p:grpSpPr>
        <p:sp>
          <p:nvSpPr>
            <p:cNvPr id="52" name="Freeform: Shape 51">
              <a:extLst>
                <a:ext uri="{FF2B5EF4-FFF2-40B4-BE49-F238E27FC236}">
                  <a16:creationId xmlns:a16="http://schemas.microsoft.com/office/drawing/2014/main" id="{0C9BFCDF-4C34-4472-959E-805A1F91DB80}"/>
                </a:ext>
              </a:extLst>
            </p:cNvPr>
            <p:cNvSpPr/>
            <p:nvPr/>
          </p:nvSpPr>
          <p:spPr>
            <a:xfrm>
              <a:off x="0" y="-1"/>
              <a:ext cx="12193200" cy="6858000"/>
            </a:xfrm>
            <a:custGeom>
              <a:avLst/>
              <a:gdLst>
                <a:gd name="connsiteX0" fmla="*/ 628650 w 12193200"/>
                <a:gd name="connsiteY0" fmla="*/ 622800 h 6858000"/>
                <a:gd name="connsiteX1" fmla="*/ 628650 w 12193200"/>
                <a:gd name="connsiteY1" fmla="*/ 6445640 h 6858000"/>
                <a:gd name="connsiteX2" fmla="*/ 11563350 w 12193200"/>
                <a:gd name="connsiteY2" fmla="*/ 6445640 h 6858000"/>
                <a:gd name="connsiteX3" fmla="*/ 11563350 w 12193200"/>
                <a:gd name="connsiteY3" fmla="*/ 622800 h 6858000"/>
                <a:gd name="connsiteX4" fmla="*/ 11562000 w 12193200"/>
                <a:gd name="connsiteY4" fmla="*/ 622800 h 6858000"/>
                <a:gd name="connsiteX5" fmla="*/ 630001 w 12193200"/>
                <a:gd name="connsiteY5" fmla="*/ 622800 h 6858000"/>
                <a:gd name="connsiteX6" fmla="*/ 0 w 12193200"/>
                <a:gd name="connsiteY6" fmla="*/ 0 h 6858000"/>
                <a:gd name="connsiteX7" fmla="*/ 12193200 w 12193200"/>
                <a:gd name="connsiteY7" fmla="*/ 0 h 6858000"/>
                <a:gd name="connsiteX8" fmla="*/ 12193200 w 12193200"/>
                <a:gd name="connsiteY8" fmla="*/ 622800 h 6858000"/>
                <a:gd name="connsiteX9" fmla="*/ 12192000 w 12193200"/>
                <a:gd name="connsiteY9" fmla="*/ 622800 h 6858000"/>
                <a:gd name="connsiteX10" fmla="*/ 12192000 w 12193200"/>
                <a:gd name="connsiteY10" fmla="*/ 6160597 h 6858000"/>
                <a:gd name="connsiteX11" fmla="*/ 12193200 w 12193200"/>
                <a:gd name="connsiteY11" fmla="*/ 6160597 h 6858000"/>
                <a:gd name="connsiteX12" fmla="*/ 12193200 w 12193200"/>
                <a:gd name="connsiteY12" fmla="*/ 6858000 h 6858000"/>
                <a:gd name="connsiteX13" fmla="*/ 12192000 w 12193200"/>
                <a:gd name="connsiteY13" fmla="*/ 6858000 h 6858000"/>
                <a:gd name="connsiteX14" fmla="*/ 11562000 w 12193200"/>
                <a:gd name="connsiteY14" fmla="*/ 6858000 h 6858000"/>
                <a:gd name="connsiteX15" fmla="*/ 630001 w 12193200"/>
                <a:gd name="connsiteY15" fmla="*/ 6858000 h 6858000"/>
                <a:gd name="connsiteX16" fmla="*/ 1 w 12193200"/>
                <a:gd name="connsiteY16" fmla="*/ 6858000 h 6858000"/>
                <a:gd name="connsiteX17" fmla="*/ 1 w 12193200"/>
                <a:gd name="connsiteY17" fmla="*/ 6160597 h 6858000"/>
                <a:gd name="connsiteX18" fmla="*/ 1 w 12193200"/>
                <a:gd name="connsiteY18" fmla="*/ 622800 h 6858000"/>
                <a:gd name="connsiteX19" fmla="*/ 0 w 12193200"/>
                <a:gd name="connsiteY19"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200" h="6858000">
                  <a:moveTo>
                    <a:pt x="628650" y="622800"/>
                  </a:moveTo>
                  <a:lnTo>
                    <a:pt x="628650" y="6445640"/>
                  </a:lnTo>
                  <a:lnTo>
                    <a:pt x="11563350" y="6445640"/>
                  </a:lnTo>
                  <a:lnTo>
                    <a:pt x="11563350" y="622800"/>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04C3E">
                <a:alpha val="5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cxnSp>
          <p:nvCxnSpPr>
            <p:cNvPr id="53" name="Straight Connector 52">
              <a:extLst>
                <a:ext uri="{FF2B5EF4-FFF2-40B4-BE49-F238E27FC236}">
                  <a16:creationId xmlns:a16="http://schemas.microsoft.com/office/drawing/2014/main" id="{658ABD7A-4B5A-4CD0-B1DB-829028F0DA45}"/>
                </a:ext>
              </a:extLst>
            </p:cNvPr>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BEA8A7-7554-4B2B-9EC0-DF54BD284454}"/>
                </a:ext>
              </a:extLst>
            </p:cNvPr>
            <p:cNvCxnSpPr/>
            <p:nvPr/>
          </p:nvCxnSpPr>
          <p:spPr>
            <a:xfrm>
              <a:off x="-600" y="88829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857B1E-A8FD-43D2-9A7D-7706AE8BBC99}"/>
                </a:ext>
              </a:extLst>
            </p:cNvPr>
            <p:cNvCxnSpPr/>
            <p:nvPr/>
          </p:nvCxnSpPr>
          <p:spPr>
            <a:xfrm>
              <a:off x="-600" y="115378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B92201-E725-493D-9F7C-8BAB7A44C55E}"/>
                </a:ext>
              </a:extLst>
            </p:cNvPr>
            <p:cNvCxnSpPr/>
            <p:nvPr/>
          </p:nvCxnSpPr>
          <p:spPr>
            <a:xfrm>
              <a:off x="-600" y="14192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02A63C-FB21-4D2A-82EE-DACBF5730B40}"/>
                </a:ext>
              </a:extLst>
            </p:cNvPr>
            <p:cNvCxnSpPr/>
            <p:nvPr/>
          </p:nvCxnSpPr>
          <p:spPr>
            <a:xfrm>
              <a:off x="-600" y="168477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C12B98-C38D-4E74-B0D4-837610FCE2A1}"/>
                </a:ext>
              </a:extLst>
            </p:cNvPr>
            <p:cNvCxnSpPr/>
            <p:nvPr/>
          </p:nvCxnSpPr>
          <p:spPr>
            <a:xfrm>
              <a:off x="-600" y="19502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B4FF072-2F4D-4BE0-8B05-BDD9AC06451B}"/>
                </a:ext>
              </a:extLst>
            </p:cNvPr>
            <p:cNvCxnSpPr/>
            <p:nvPr/>
          </p:nvCxnSpPr>
          <p:spPr>
            <a:xfrm>
              <a:off x="-600" y="22416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3087826-35B4-4FA6-B6D5-E0B869075E23}"/>
                </a:ext>
              </a:extLst>
            </p:cNvPr>
            <p:cNvCxnSpPr/>
            <p:nvPr/>
          </p:nvCxnSpPr>
          <p:spPr>
            <a:xfrm>
              <a:off x="-600" y="2533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BD43B06-D55C-4861-8820-BDBF21ABEEE6}"/>
                </a:ext>
              </a:extLst>
            </p:cNvPr>
            <p:cNvCxnSpPr/>
            <p:nvPr/>
          </p:nvCxnSpPr>
          <p:spPr>
            <a:xfrm>
              <a:off x="-600" y="28245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2B2BA7-489B-40C7-AC85-B68903D455CF}"/>
                </a:ext>
              </a:extLst>
            </p:cNvPr>
            <p:cNvCxnSpPr/>
            <p:nvPr/>
          </p:nvCxnSpPr>
          <p:spPr>
            <a:xfrm>
              <a:off x="-600" y="31159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187606-60F4-4CDC-8E66-209A2B266648}"/>
                </a:ext>
              </a:extLst>
            </p:cNvPr>
            <p:cNvCxnSpPr/>
            <p:nvPr/>
          </p:nvCxnSpPr>
          <p:spPr>
            <a:xfrm>
              <a:off x="-600" y="34073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BB0037F-D44E-48B3-A22F-8EF1BE77D409}"/>
                </a:ext>
              </a:extLst>
            </p:cNvPr>
            <p:cNvCxnSpPr/>
            <p:nvPr/>
          </p:nvCxnSpPr>
          <p:spPr>
            <a:xfrm>
              <a:off x="-600" y="369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AC172E-3BB0-4568-8B31-017EE51EA73A}"/>
                </a:ext>
              </a:extLst>
            </p:cNvPr>
            <p:cNvCxnSpPr/>
            <p:nvPr/>
          </p:nvCxnSpPr>
          <p:spPr>
            <a:xfrm>
              <a:off x="-600" y="39902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7C1DD1-72FA-428D-91A1-4BA4BF8E0957}"/>
                </a:ext>
              </a:extLst>
            </p:cNvPr>
            <p:cNvCxnSpPr/>
            <p:nvPr/>
          </p:nvCxnSpPr>
          <p:spPr>
            <a:xfrm>
              <a:off x="-600" y="42816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094C538-CD63-4994-9965-38CC494F64E9}"/>
                </a:ext>
              </a:extLst>
            </p:cNvPr>
            <p:cNvCxnSpPr/>
            <p:nvPr/>
          </p:nvCxnSpPr>
          <p:spPr>
            <a:xfrm>
              <a:off x="-600" y="45730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30EAD7-4A49-4FC5-9D65-70F4B3B46ECA}"/>
                </a:ext>
              </a:extLst>
            </p:cNvPr>
            <p:cNvCxnSpPr/>
            <p:nvPr/>
          </p:nvCxnSpPr>
          <p:spPr>
            <a:xfrm>
              <a:off x="-600" y="48644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64ECA56-99CE-4E19-8306-C07177533B61}"/>
                </a:ext>
              </a:extLst>
            </p:cNvPr>
            <p:cNvCxnSpPr/>
            <p:nvPr/>
          </p:nvCxnSpPr>
          <p:spPr>
            <a:xfrm>
              <a:off x="-600" y="51558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612C37-3494-45A7-8A08-4DA3CC98D9E6}"/>
                </a:ext>
              </a:extLst>
            </p:cNvPr>
            <p:cNvCxnSpPr/>
            <p:nvPr/>
          </p:nvCxnSpPr>
          <p:spPr>
            <a:xfrm>
              <a:off x="-600" y="54473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3AB0D52-29A4-41D8-9445-8B9598C4307A}"/>
                </a:ext>
              </a:extLst>
            </p:cNvPr>
            <p:cNvCxnSpPr/>
            <p:nvPr/>
          </p:nvCxnSpPr>
          <p:spPr>
            <a:xfrm>
              <a:off x="-600" y="57387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99AA325-0F8F-4913-81F8-5690849E9F21}"/>
                </a:ext>
              </a:extLst>
            </p:cNvPr>
            <p:cNvCxnSpPr/>
            <p:nvPr/>
          </p:nvCxnSpPr>
          <p:spPr>
            <a:xfrm>
              <a:off x="-600" y="603014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74" name="Gutter space">
              <a:extLst>
                <a:ext uri="{FF2B5EF4-FFF2-40B4-BE49-F238E27FC236}">
                  <a16:creationId xmlns:a16="http://schemas.microsoft.com/office/drawing/2014/main" id="{29D788B2-956A-4A6E-AA2E-C3EF24A09426}"/>
                </a:ext>
              </a:extLst>
            </p:cNvPr>
            <p:cNvGrpSpPr/>
            <p:nvPr/>
          </p:nvGrpSpPr>
          <p:grpSpPr>
            <a:xfrm>
              <a:off x="1277000" y="622800"/>
              <a:ext cx="9638000" cy="5407342"/>
              <a:chOff x="1277000" y="623550"/>
              <a:chExt cx="9638000" cy="5537047"/>
            </a:xfrm>
          </p:grpSpPr>
          <p:sp>
            <p:nvSpPr>
              <p:cNvPr id="86" name="Rectangle 34">
                <a:extLst>
                  <a:ext uri="{FF2B5EF4-FFF2-40B4-BE49-F238E27FC236}">
                    <a16:creationId xmlns:a16="http://schemas.microsoft.com/office/drawing/2014/main" id="{9EC897BE-F850-484F-BFAD-B970A97A38E9}"/>
                  </a:ext>
                </a:extLst>
              </p:cNvPr>
              <p:cNvSpPr>
                <a:spLocks noChangeArrowheads="1"/>
              </p:cNvSpPr>
              <p:nvPr/>
            </p:nvSpPr>
            <p:spPr bwMode="auto">
              <a:xfrm>
                <a:off x="688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5">
                <a:extLst>
                  <a:ext uri="{FF2B5EF4-FFF2-40B4-BE49-F238E27FC236}">
                    <a16:creationId xmlns:a16="http://schemas.microsoft.com/office/drawing/2014/main" id="{4FB35D49-8975-4C14-944D-525D433B1DBF}"/>
                  </a:ext>
                </a:extLst>
              </p:cNvPr>
              <p:cNvSpPr>
                <a:spLocks noChangeArrowheads="1"/>
              </p:cNvSpPr>
              <p:nvPr/>
            </p:nvSpPr>
            <p:spPr bwMode="auto">
              <a:xfrm>
                <a:off x="875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6">
                <a:extLst>
                  <a:ext uri="{FF2B5EF4-FFF2-40B4-BE49-F238E27FC236}">
                    <a16:creationId xmlns:a16="http://schemas.microsoft.com/office/drawing/2014/main" id="{E923099E-8C58-4704-94B2-275987AAA8D4}"/>
                  </a:ext>
                </a:extLst>
              </p:cNvPr>
              <p:cNvSpPr>
                <a:spLocks noChangeArrowheads="1"/>
              </p:cNvSpPr>
              <p:nvPr/>
            </p:nvSpPr>
            <p:spPr bwMode="auto">
              <a:xfrm>
                <a:off x="782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7">
                <a:extLst>
                  <a:ext uri="{FF2B5EF4-FFF2-40B4-BE49-F238E27FC236}">
                    <a16:creationId xmlns:a16="http://schemas.microsoft.com/office/drawing/2014/main" id="{300A29AB-5ECE-49C3-ABA7-C7A962092388}"/>
                  </a:ext>
                </a:extLst>
              </p:cNvPr>
              <p:cNvSpPr>
                <a:spLocks noChangeArrowheads="1"/>
              </p:cNvSpPr>
              <p:nvPr/>
            </p:nvSpPr>
            <p:spPr bwMode="auto">
              <a:xfrm>
                <a:off x="969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8">
                <a:extLst>
                  <a:ext uri="{FF2B5EF4-FFF2-40B4-BE49-F238E27FC236}">
                    <a16:creationId xmlns:a16="http://schemas.microsoft.com/office/drawing/2014/main" id="{2F32BAC9-6AD6-4CDA-B9AA-5189110ADF96}"/>
                  </a:ext>
                </a:extLst>
              </p:cNvPr>
              <p:cNvSpPr>
                <a:spLocks noChangeArrowheads="1"/>
              </p:cNvSpPr>
              <p:nvPr/>
            </p:nvSpPr>
            <p:spPr bwMode="auto">
              <a:xfrm>
                <a:off x="1062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9">
                <a:extLst>
                  <a:ext uri="{FF2B5EF4-FFF2-40B4-BE49-F238E27FC236}">
                    <a16:creationId xmlns:a16="http://schemas.microsoft.com/office/drawing/2014/main" id="{C7A5942B-046F-49EE-82FC-2B36352CA7A3}"/>
                  </a:ext>
                </a:extLst>
              </p:cNvPr>
              <p:cNvSpPr>
                <a:spLocks noChangeArrowheads="1"/>
              </p:cNvSpPr>
              <p:nvPr/>
            </p:nvSpPr>
            <p:spPr bwMode="auto">
              <a:xfrm>
                <a:off x="595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0">
                <a:extLst>
                  <a:ext uri="{FF2B5EF4-FFF2-40B4-BE49-F238E27FC236}">
                    <a16:creationId xmlns:a16="http://schemas.microsoft.com/office/drawing/2014/main" id="{3C80942F-F514-448C-92DA-EA72B5240731}"/>
                  </a:ext>
                </a:extLst>
              </p:cNvPr>
              <p:cNvSpPr>
                <a:spLocks noChangeArrowheads="1"/>
              </p:cNvSpPr>
              <p:nvPr/>
            </p:nvSpPr>
            <p:spPr bwMode="auto">
              <a:xfrm>
                <a:off x="127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1">
                <a:extLst>
                  <a:ext uri="{FF2B5EF4-FFF2-40B4-BE49-F238E27FC236}">
                    <a16:creationId xmlns:a16="http://schemas.microsoft.com/office/drawing/2014/main" id="{7F8B0DDD-7BFC-45B2-B727-1D4353B9CC62}"/>
                  </a:ext>
                </a:extLst>
              </p:cNvPr>
              <p:cNvSpPr>
                <a:spLocks noChangeArrowheads="1"/>
              </p:cNvSpPr>
              <p:nvPr/>
            </p:nvSpPr>
            <p:spPr bwMode="auto">
              <a:xfrm>
                <a:off x="221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2">
                <a:extLst>
                  <a:ext uri="{FF2B5EF4-FFF2-40B4-BE49-F238E27FC236}">
                    <a16:creationId xmlns:a16="http://schemas.microsoft.com/office/drawing/2014/main" id="{8422E68F-5329-41CC-B14B-43203AA5BC98}"/>
                  </a:ext>
                </a:extLst>
              </p:cNvPr>
              <p:cNvSpPr>
                <a:spLocks noChangeArrowheads="1"/>
              </p:cNvSpPr>
              <p:nvPr/>
            </p:nvSpPr>
            <p:spPr bwMode="auto">
              <a:xfrm>
                <a:off x="314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3">
                <a:extLst>
                  <a:ext uri="{FF2B5EF4-FFF2-40B4-BE49-F238E27FC236}">
                    <a16:creationId xmlns:a16="http://schemas.microsoft.com/office/drawing/2014/main" id="{34FC13F3-F9D0-4C2C-90C0-BD41F7070E90}"/>
                  </a:ext>
                </a:extLst>
              </p:cNvPr>
              <p:cNvSpPr>
                <a:spLocks noChangeArrowheads="1"/>
              </p:cNvSpPr>
              <p:nvPr/>
            </p:nvSpPr>
            <p:spPr bwMode="auto">
              <a:xfrm>
                <a:off x="408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4">
                <a:extLst>
                  <a:ext uri="{FF2B5EF4-FFF2-40B4-BE49-F238E27FC236}">
                    <a16:creationId xmlns:a16="http://schemas.microsoft.com/office/drawing/2014/main" id="{C78A2C70-64A6-477F-90F2-995F96845D1F}"/>
                  </a:ext>
                </a:extLst>
              </p:cNvPr>
              <p:cNvSpPr>
                <a:spLocks noChangeArrowheads="1"/>
              </p:cNvSpPr>
              <p:nvPr/>
            </p:nvSpPr>
            <p:spPr bwMode="auto">
              <a:xfrm>
                <a:off x="501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5" name="Slide edges">
              <a:extLst>
                <a:ext uri="{FF2B5EF4-FFF2-40B4-BE49-F238E27FC236}">
                  <a16:creationId xmlns:a16="http://schemas.microsoft.com/office/drawing/2014/main" id="{6C09B8E4-21F7-44D7-8F69-E9371159B52C}"/>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76" name="Footnote measure">
              <a:extLst>
                <a:ext uri="{FF2B5EF4-FFF2-40B4-BE49-F238E27FC236}">
                  <a16:creationId xmlns:a16="http://schemas.microsoft.com/office/drawing/2014/main" id="{4254DE34-5300-4444-AFFC-7101A478B5BE}"/>
                </a:ext>
              </a:extLst>
            </p:cNvPr>
            <p:cNvSpPr>
              <a:spLocks noChangeArrowheads="1"/>
            </p:cNvSpPr>
            <p:nvPr/>
          </p:nvSpPr>
          <p:spPr bwMode="auto">
            <a:xfrm>
              <a:off x="628650" y="6030142"/>
              <a:ext cx="10934700" cy="415498"/>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Whitespace measure">
              <a:extLst>
                <a:ext uri="{FF2B5EF4-FFF2-40B4-BE49-F238E27FC236}">
                  <a16:creationId xmlns:a16="http://schemas.microsoft.com/office/drawing/2014/main" id="{7C6C282A-39F5-45DE-ACFD-8AB3F108DBA0}"/>
                </a:ext>
              </a:extLst>
            </p:cNvPr>
            <p:cNvSpPr>
              <a:spLocks noChangeArrowheads="1"/>
            </p:cNvSpPr>
            <p:nvPr/>
          </p:nvSpPr>
          <p:spPr bwMode="auto">
            <a:xfrm>
              <a:off x="628650" y="1497601"/>
              <a:ext cx="10934700" cy="452667"/>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8" name="Five column measure">
              <a:extLst>
                <a:ext uri="{FF2B5EF4-FFF2-40B4-BE49-F238E27FC236}">
                  <a16:creationId xmlns:a16="http://schemas.microsoft.com/office/drawing/2014/main" id="{A8957AE1-9EDC-40E0-8749-C9981251BAA5}"/>
                </a:ext>
              </a:extLst>
            </p:cNvPr>
            <p:cNvGrpSpPr/>
            <p:nvPr/>
          </p:nvGrpSpPr>
          <p:grpSpPr>
            <a:xfrm>
              <a:off x="629400" y="5844667"/>
              <a:ext cx="10933200" cy="79536"/>
              <a:chOff x="629400" y="5975122"/>
              <a:chExt cx="10933200" cy="79536"/>
            </a:xfrm>
          </p:grpSpPr>
          <p:sp>
            <p:nvSpPr>
              <p:cNvPr id="81" name="Rectangle 5">
                <a:extLst>
                  <a:ext uri="{FF2B5EF4-FFF2-40B4-BE49-F238E27FC236}">
                    <a16:creationId xmlns:a16="http://schemas.microsoft.com/office/drawing/2014/main" id="{8B80F4E6-34A4-4B24-83A1-622BA935687E}"/>
                  </a:ext>
                </a:extLst>
              </p:cNvPr>
              <p:cNvSpPr>
                <a:spLocks noChangeArrowheads="1"/>
              </p:cNvSpPr>
              <p:nvPr/>
            </p:nvSpPr>
            <p:spPr bwMode="auto">
              <a:xfrm>
                <a:off x="2880128" y="5975122"/>
                <a:ext cx="1930288"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
                <a:extLst>
                  <a:ext uri="{FF2B5EF4-FFF2-40B4-BE49-F238E27FC236}">
                    <a16:creationId xmlns:a16="http://schemas.microsoft.com/office/drawing/2014/main" id="{9DAB328D-F6F2-4880-A330-2692A79B26DF}"/>
                  </a:ext>
                </a:extLst>
              </p:cNvPr>
              <p:cNvSpPr>
                <a:spLocks noChangeArrowheads="1"/>
              </p:cNvSpPr>
              <p:nvPr/>
            </p:nvSpPr>
            <p:spPr bwMode="auto">
              <a:xfrm>
                <a:off x="9626194"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9">
                <a:extLst>
                  <a:ext uri="{FF2B5EF4-FFF2-40B4-BE49-F238E27FC236}">
                    <a16:creationId xmlns:a16="http://schemas.microsoft.com/office/drawing/2014/main" id="{F2E4DB91-6428-4025-8365-7E87D789521F}"/>
                  </a:ext>
                </a:extLst>
              </p:cNvPr>
              <p:cNvSpPr>
                <a:spLocks noChangeArrowheads="1"/>
              </p:cNvSpPr>
              <p:nvPr/>
            </p:nvSpPr>
            <p:spPr bwMode="auto">
              <a:xfrm>
                <a:off x="7372407"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1">
                <a:extLst>
                  <a:ext uri="{FF2B5EF4-FFF2-40B4-BE49-F238E27FC236}">
                    <a16:creationId xmlns:a16="http://schemas.microsoft.com/office/drawing/2014/main" id="{47A11764-19A7-403D-91AC-20C3CE94AFFC}"/>
                  </a:ext>
                </a:extLst>
              </p:cNvPr>
              <p:cNvSpPr>
                <a:spLocks noChangeArrowheads="1"/>
              </p:cNvSpPr>
              <p:nvPr/>
            </p:nvSpPr>
            <p:spPr bwMode="auto">
              <a:xfrm>
                <a:off x="5127797" y="5975122"/>
                <a:ext cx="1927229"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3">
                <a:extLst>
                  <a:ext uri="{FF2B5EF4-FFF2-40B4-BE49-F238E27FC236}">
                    <a16:creationId xmlns:a16="http://schemas.microsoft.com/office/drawing/2014/main" id="{764B342E-866A-4078-B139-4739C4ACDB08}"/>
                  </a:ext>
                </a:extLst>
              </p:cNvPr>
              <p:cNvSpPr>
                <a:spLocks noChangeArrowheads="1"/>
              </p:cNvSpPr>
              <p:nvPr/>
            </p:nvSpPr>
            <p:spPr bwMode="auto">
              <a:xfrm>
                <a:off x="629400" y="5975122"/>
                <a:ext cx="1933347"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Live area">
              <a:extLst>
                <a:ext uri="{FF2B5EF4-FFF2-40B4-BE49-F238E27FC236}">
                  <a16:creationId xmlns:a16="http://schemas.microsoft.com/office/drawing/2014/main" id="{F45CFA4A-3359-4F03-8906-9F0DD78ABBFA}"/>
                </a:ext>
              </a:extLst>
            </p:cNvPr>
            <p:cNvSpPr/>
            <p:nvPr/>
          </p:nvSpPr>
          <p:spPr>
            <a:xfrm>
              <a:off x="628650" y="1950267"/>
              <a:ext cx="10934700" cy="4079875"/>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F04C3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80" name="Footnote example">
              <a:extLst>
                <a:ext uri="{FF2B5EF4-FFF2-40B4-BE49-F238E27FC236}">
                  <a16:creationId xmlns:a16="http://schemas.microsoft.com/office/drawing/2014/main" id="{FA54666D-BD30-49CF-B603-0584C5F58DF3}"/>
                </a:ext>
              </a:extLst>
            </p:cNvPr>
            <p:cNvSpPr txBox="1"/>
            <p:nvPr/>
          </p:nvSpPr>
          <p:spPr>
            <a:xfrm>
              <a:off x="630000" y="6030142"/>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xxxx</a:t>
              </a:r>
            </a:p>
            <a:p>
              <a:pPr lvl="0">
                <a:lnSpc>
                  <a:spcPct val="90000"/>
                </a:lnSpc>
                <a:defRPr/>
              </a:pPr>
              <a:r>
                <a:rPr lang="en-US" sz="100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609820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Agenda Section Header Overvie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Rectangle 10"/>
          <p:cNvSpPr/>
          <p:nvPr/>
        </p:nvSpPr>
        <p:spPr bwMode="invGray">
          <a:xfrm>
            <a:off x="1388145" y="4691187"/>
            <a:ext cx="929337" cy="995874"/>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12" name="Rectangle 11"/>
          <p:cNvSpPr/>
          <p:nvPr>
            <p:custDataLst>
              <p:tags r:id="rId3"/>
            </p:custDataLst>
          </p:nvPr>
        </p:nvSpPr>
        <p:spPr>
          <a:xfrm>
            <a:off x="2509482" y="4691187"/>
            <a:ext cx="1570152" cy="1468176"/>
          </a:xfrm>
          <a:prstGeom prst="rect">
            <a:avLst/>
          </a:prstGeom>
          <a:noFill/>
          <a:ln w="9525" cmpd="sng">
            <a:solidFill>
              <a:srgbClr val="00296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Arial" panose="020B0604020202020204" pitchFamily="34" charset="0"/>
            </a:endParaRPr>
          </a:p>
        </p:txBody>
      </p:sp>
      <p:sp>
        <p:nvSpPr>
          <p:cNvPr id="2" name="TextBox 1"/>
          <p:cNvSpPr txBox="1"/>
          <p:nvPr/>
        </p:nvSpPr>
        <p:spPr>
          <a:xfrm>
            <a:off x="630000" y="907198"/>
            <a:ext cx="3448800" cy="3493008"/>
          </a:xfrm>
          <a:prstGeom prst="rect">
            <a:avLst/>
          </a:prstGeom>
          <a:noFill/>
          <a:ln>
            <a:solidFill>
              <a:srgbClr val="002960"/>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Arial" panose="020B0604020202020204" pitchFamily="34" charset="0"/>
            </a:endParaRPr>
          </a:p>
        </p:txBody>
      </p:sp>
      <p:sp>
        <p:nvSpPr>
          <p:cNvPr id="10" name="TextBox 1"/>
          <p:cNvSpPr txBox="1"/>
          <p:nvPr/>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rgbClr val="002960"/>
                </a:solidFill>
                <a:latin typeface="+mn-lt"/>
                <a:ea typeface="+mn-ea"/>
                <a:cs typeface="+mn-cs"/>
                <a:sym typeface="Arial" panose="020B0604020202020204" pitchFamily="34" charset="0"/>
              </a:rPr>
              <a:t>Agenda</a:t>
            </a:r>
          </a:p>
        </p:txBody>
      </p:sp>
      <p:sp>
        <p:nvSpPr>
          <p:cNvPr id="13" name="Slide Number">
            <a:extLst>
              <a:ext uri="{FF2B5EF4-FFF2-40B4-BE49-F238E27FC236}">
                <a16:creationId xmlns:a16="http://schemas.microsoft.com/office/drawing/2014/main" id="{59A3E616-E608-4177-AC30-8C7A4DB27D40}"/>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13558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Agenda Section Header">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Rectangle 9"/>
          <p:cNvSpPr/>
          <p:nvPr/>
        </p:nvSpPr>
        <p:spPr bwMode="white">
          <a:xfrm>
            <a:off x="1284743" y="1428131"/>
            <a:ext cx="947672" cy="947672"/>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3" name="Rectangle 12"/>
          <p:cNvSpPr/>
          <p:nvPr/>
        </p:nvSpPr>
        <p:spPr>
          <a:xfrm>
            <a:off x="1285200" y="2667600"/>
            <a:ext cx="9619200" cy="3200400"/>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657DFD06-9FA8-4A44-AFA9-2E4D8556FBBC}"/>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16601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Agenda Full Width Overvie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2960"/>
                </a:solidFill>
                <a:latin typeface="+mn-lt"/>
                <a:ea typeface="+mn-ea"/>
                <a:cs typeface="+mn-cs"/>
                <a:sym typeface="Arial" panose="020B0604020202020204" pitchFamily="34" charset="0"/>
              </a:rPr>
              <a:t>Agenda</a:t>
            </a:r>
          </a:p>
        </p:txBody>
      </p:sp>
      <p:cxnSp>
        <p:nvCxnSpPr>
          <p:cNvPr id="13" name="Straight Connector 12"/>
          <p:cNvCxnSpPr/>
          <p:nvPr/>
        </p:nvCxnSpPr>
        <p:spPr bwMode="white">
          <a:xfrm>
            <a:off x="618898" y="1206000"/>
            <a:ext cx="11576304" cy="0"/>
          </a:xfrm>
          <a:prstGeom prst="line">
            <a:avLst/>
          </a:prstGeom>
          <a:ln w="9525"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a:extLst>
              <a:ext uri="{FF2B5EF4-FFF2-40B4-BE49-F238E27FC236}">
                <a16:creationId xmlns:a16="http://schemas.microsoft.com/office/drawing/2014/main" id="{F0818998-A708-4092-B4A7-157A66AD6498}"/>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65844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6E824C8-4CC3-4923-8337-4D2F6D3CA45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E6E824C8-4CC3-4923-8337-4D2F6D3CA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6" name="Title 2"/>
          <p:cNvSpPr>
            <a:spLocks noGrp="1"/>
          </p:cNvSpPr>
          <p:nvPr>
            <p:ph type="title" hasCustomPrompt="1"/>
          </p:nvPr>
        </p:nvSpPr>
        <p:spPr>
          <a:xfrm>
            <a:off x="630000" y="622800"/>
            <a:ext cx="4673646"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21" name="Slide Number">
            <a:extLst>
              <a:ext uri="{FF2B5EF4-FFF2-40B4-BE49-F238E27FC236}">
                <a16:creationId xmlns:a16="http://schemas.microsoft.com/office/drawing/2014/main" id="{D247E8CC-C500-449F-9DA4-32C0E975AC0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78486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Agenda Two-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7" name="TextBox 16"/>
          <p:cNvSpPr txBox="1"/>
          <p:nvPr/>
        </p:nvSpPr>
        <p:spPr>
          <a:xfrm>
            <a:off x="629999" y="3192895"/>
            <a:ext cx="1645920" cy="470898"/>
          </a:xfrm>
          <a:prstGeom prst="rect">
            <a:avLst/>
          </a:prstGeom>
          <a:noFill/>
        </p:spPr>
        <p:txBody>
          <a:bodyPr wrap="square" lIns="0" tIns="0" rIns="0" bIns="0" rtlCol="0" anchor="t">
            <a:spAutoFit/>
          </a:bodyPr>
          <a:lstStyle/>
          <a:p>
            <a:pPr>
              <a:lnSpc>
                <a:spcPct val="90000"/>
              </a:lnSpc>
              <a:spcAft>
                <a:spcPts val="600"/>
              </a:spcAft>
            </a:pPr>
            <a:r>
              <a:rPr lang="en-US" sz="3400" b="1">
                <a:solidFill>
                  <a:srgbClr val="002960"/>
                </a:solidFill>
                <a:latin typeface="+mn-lt"/>
                <a:ea typeface="+mn-ea"/>
                <a:cs typeface="+mn-cs"/>
                <a:sym typeface="Arial" panose="020B0604020202020204" pitchFamily="34" charset="0"/>
              </a:rPr>
              <a:t>Agenda</a:t>
            </a:r>
          </a:p>
        </p:txBody>
      </p:sp>
      <p:sp>
        <p:nvSpPr>
          <p:cNvPr id="12" name="Slide Number">
            <a:extLst>
              <a:ext uri="{FF2B5EF4-FFF2-40B4-BE49-F238E27FC236}">
                <a16:creationId xmlns:a16="http://schemas.microsoft.com/office/drawing/2014/main" id="{E7B8AF14-C4E1-4FA3-A274-EF2E5FF59B7F}"/>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2478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Rectangle 7"/>
          <p:cNvSpPr/>
          <p:nvPr/>
        </p:nvSpPr>
        <p:spPr bwMode="invGray">
          <a:xfrm>
            <a:off x="1388145" y="4691187"/>
            <a:ext cx="929337" cy="995874"/>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10" name="Rectangle 9"/>
          <p:cNvSpPr/>
          <p:nvPr>
            <p:custDataLst>
              <p:tags r:id="rId2"/>
            </p:custDataLst>
          </p:nvPr>
        </p:nvSpPr>
        <p:spPr>
          <a:xfrm>
            <a:off x="2509482" y="4691187"/>
            <a:ext cx="1570152" cy="1468176"/>
          </a:xfrm>
          <a:prstGeom prst="rect">
            <a:avLst/>
          </a:prstGeom>
          <a:noFill/>
          <a:ln w="9525" cmpd="sng">
            <a:solidFill>
              <a:srgbClr val="00296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Arial" panose="020B0604020202020204" pitchFamily="34" charset="0"/>
            </a:endParaRPr>
          </a:p>
        </p:txBody>
      </p:sp>
      <p:sp>
        <p:nvSpPr>
          <p:cNvPr id="11" name="TextBox 10"/>
          <p:cNvSpPr txBox="1"/>
          <p:nvPr/>
        </p:nvSpPr>
        <p:spPr>
          <a:xfrm>
            <a:off x="630000" y="907197"/>
            <a:ext cx="3448800" cy="3493008"/>
          </a:xfrm>
          <a:prstGeom prst="rect">
            <a:avLst/>
          </a:prstGeom>
          <a:noFill/>
          <a:ln>
            <a:solidFill>
              <a:srgbClr val="002960"/>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Arial" panose="020B0604020202020204" pitchFamily="34" charset="0"/>
            </a:endParaRPr>
          </a:p>
        </p:txBody>
      </p:sp>
      <p:sp>
        <p:nvSpPr>
          <p:cNvPr id="9" name="TextBox 1"/>
          <p:cNvSpPr txBox="1"/>
          <p:nvPr/>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rgbClr val="002960"/>
                </a:solidFill>
                <a:latin typeface="+mn-lt"/>
                <a:ea typeface="+mn-ea"/>
                <a:cs typeface="+mn-cs"/>
                <a:sym typeface="Arial" panose="020B0604020202020204" pitchFamily="34" charset="0"/>
              </a:rPr>
              <a:t>Agenda</a:t>
            </a:r>
          </a:p>
        </p:txBody>
      </p:sp>
    </p:spTree>
    <p:extLst>
      <p:ext uri="{BB962C8B-B14F-4D97-AF65-F5344CB8AC3E}">
        <p14:creationId xmlns:p14="http://schemas.microsoft.com/office/powerpoint/2010/main" val="2460024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Rectangle 7"/>
          <p:cNvSpPr/>
          <p:nvPr/>
        </p:nvSpPr>
        <p:spPr bwMode="white">
          <a:xfrm>
            <a:off x="1284743" y="1428131"/>
            <a:ext cx="947672" cy="947672"/>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0" name="Rectangle 9"/>
          <p:cNvSpPr/>
          <p:nvPr/>
        </p:nvSpPr>
        <p:spPr>
          <a:xfrm>
            <a:off x="1285200" y="2667600"/>
            <a:ext cx="9619200" cy="3200400"/>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738742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2960"/>
                </a:solidFill>
                <a:latin typeface="+mn-lt"/>
                <a:ea typeface="+mn-ea"/>
                <a:cs typeface="+mn-cs"/>
                <a:sym typeface="Arial" panose="020B0604020202020204" pitchFamily="34" charset="0"/>
              </a:rPr>
              <a:t>Agenda</a:t>
            </a:r>
          </a:p>
        </p:txBody>
      </p:sp>
      <p:cxnSp>
        <p:nvCxnSpPr>
          <p:cNvPr id="9" name="Straight Connector 8"/>
          <p:cNvCxnSpPr/>
          <p:nvPr/>
        </p:nvCxnSpPr>
        <p:spPr bwMode="white">
          <a:xfrm>
            <a:off x="618898" y="1206000"/>
            <a:ext cx="11576304" cy="0"/>
          </a:xfrm>
          <a:prstGeom prst="line">
            <a:avLst/>
          </a:prstGeom>
          <a:ln w="9525"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279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Agenda D. Two-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rgbClr val="002960"/>
                </a:solidFill>
                <a:latin typeface="+mn-lt"/>
                <a:ea typeface="+mn-ea"/>
                <a:cs typeface="+mn-cs"/>
                <a:sym typeface="Arial" panose="020B0604020202020204" pitchFamily="34" charset="0"/>
              </a:rPr>
              <a:t>Agenda</a:t>
            </a:r>
          </a:p>
        </p:txBody>
      </p:sp>
      <p:sp>
        <p:nvSpPr>
          <p:cNvPr id="12" name="Slide Number">
            <a:extLst>
              <a:ext uri="{FF2B5EF4-FFF2-40B4-BE49-F238E27FC236}">
                <a16:creationId xmlns:a16="http://schemas.microsoft.com/office/drawing/2014/main" id="{8885D8FA-0FB4-4328-A2B3-ADE91E0D1D54}"/>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1922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Agenda 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ADE8037-409F-415A-9F73-BFE3974284D5}"/>
              </a:ext>
            </a:extLst>
          </p:cNvPr>
          <p:cNvSpPr txBox="1"/>
          <p:nvPr/>
        </p:nvSpPr>
        <p:spPr>
          <a:xfrm>
            <a:off x="630000" y="2138279"/>
            <a:ext cx="2926080" cy="25801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rgbClr val="002960"/>
                </a:solidFill>
                <a:latin typeface="+mn-lt"/>
                <a:ea typeface="+mn-ea"/>
                <a:cs typeface="+mn-cs"/>
                <a:sym typeface="Arial" panose="020B0604020202020204" pitchFamily="34" charset="0"/>
              </a:rPr>
              <a:t>Table of contents</a:t>
            </a:r>
          </a:p>
        </p:txBody>
      </p:sp>
      <p:sp>
        <p:nvSpPr>
          <p:cNvPr id="11" name="Slide Number">
            <a:extLst>
              <a:ext uri="{FF2B5EF4-FFF2-40B4-BE49-F238E27FC236}">
                <a16:creationId xmlns:a16="http://schemas.microsoft.com/office/drawing/2014/main" id="{1608BB73-543C-40D5-B5E3-DA559D89935E}"/>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5343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6"/>
            <a:ext cx="12192000" cy="1311275"/>
          </a:xfrm>
          <a:prstGeom prst="rect">
            <a:avLst/>
          </a:prstGeom>
          <a:solidFill>
            <a:srgbClr val="55709D"/>
          </a:solidFill>
          <a:ln w="9525">
            <a:noFill/>
            <a:miter lim="800000"/>
            <a:headEnd/>
            <a:tailEnd/>
          </a:ln>
          <a:effectLst/>
        </p:spPr>
        <p:txBody>
          <a:bodyPr tIns="320040" bIns="320040" anchor="ctr"/>
          <a:lstStyle/>
          <a:p>
            <a:pPr algn="ctr">
              <a:defRPr/>
            </a:pPr>
            <a:endParaRPr lang="en-US" sz="4400" b="0">
              <a:solidFill>
                <a:schemeClr val="tx2"/>
              </a:solidFill>
            </a:endParaRPr>
          </a:p>
        </p:txBody>
      </p:sp>
      <p:sp>
        <p:nvSpPr>
          <p:cNvPr id="46082" name="Rectangle 2"/>
          <p:cNvSpPr>
            <a:spLocks noGrp="1" noChangeArrowheads="1"/>
          </p:cNvSpPr>
          <p:nvPr>
            <p:ph type="subTitle" idx="1"/>
          </p:nvPr>
        </p:nvSpPr>
        <p:spPr>
          <a:xfrm>
            <a:off x="1828800" y="3886200"/>
            <a:ext cx="8534400" cy="1447800"/>
          </a:xfrm>
        </p:spPr>
        <p:txBody>
          <a:bodyPr/>
          <a:lstStyle>
            <a:lvl1pPr marL="0" indent="0" algn="ctr">
              <a:buFontTx/>
              <a:buNone/>
              <a:defRPr>
                <a:latin typeface="Calibri" pitchFamily="34" charset="0"/>
              </a:defRPr>
            </a:lvl1pPr>
          </a:lstStyle>
          <a:p>
            <a:r>
              <a:rPr lang="en-US"/>
              <a:t>Click to edit Master subtitle style</a:t>
            </a:r>
          </a:p>
        </p:txBody>
      </p:sp>
      <p:sp>
        <p:nvSpPr>
          <p:cNvPr id="9" name="Rectangle 2"/>
          <p:cNvSpPr>
            <a:spLocks noGrp="1" noChangeArrowheads="1"/>
          </p:cNvSpPr>
          <p:nvPr>
            <p:ph type="ctrTitle" idx="4294967295"/>
          </p:nvPr>
        </p:nvSpPr>
        <p:spPr bwMode="auto">
          <a:xfrm>
            <a:off x="304800" y="2286001"/>
            <a:ext cx="11684000" cy="1470025"/>
          </a:xfrm>
          <a:prstGeom prst="rect">
            <a:avLst/>
          </a:prstGeom>
          <a:noFill/>
          <a:ln>
            <a:miter lim="800000"/>
            <a:headEnd/>
            <a:tailEnd/>
          </a:ln>
        </p:spPr>
        <p:txBody>
          <a:bodyPr/>
          <a:lstStyle/>
          <a:p>
            <a:r>
              <a:rPr lang="en-US"/>
              <a:t>Click to edit Master title style</a:t>
            </a:r>
          </a:p>
        </p:txBody>
      </p:sp>
    </p:spTree>
    <p:extLst>
      <p:ext uri="{BB962C8B-B14F-4D97-AF65-F5344CB8AC3E}">
        <p14:creationId xmlns:p14="http://schemas.microsoft.com/office/powerpoint/2010/main" val="2642242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p>
        </p:txBody>
      </p:sp>
      <p:sp>
        <p:nvSpPr>
          <p:cNvPr id="3" name="Content Placeholder 2"/>
          <p:cNvSpPr>
            <a:spLocks noGrp="1"/>
          </p:cNvSpPr>
          <p:nvPr>
            <p:ph idx="1"/>
          </p:nvPr>
        </p:nvSpPr>
        <p:spPr>
          <a:xfrm>
            <a:off x="711200" y="1524001"/>
            <a:ext cx="10668000" cy="4754563"/>
          </a:xfrm>
        </p:spPr>
        <p:txBody>
          <a:bodyPr/>
          <a:lstStyle>
            <a:lvl1pPr>
              <a:defRPr sz="22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97F1988-A5F7-4952-8385-EAF97683B957}" type="slidenum">
              <a:rPr lang="en-US" smtClean="0"/>
              <a:pPr>
                <a:defRPr/>
              </a:pPr>
              <a:t>‹#›</a:t>
            </a:fld>
            <a:endParaRPr lang="en-US"/>
          </a:p>
        </p:txBody>
      </p:sp>
    </p:spTree>
    <p:extLst>
      <p:ext uri="{BB962C8B-B14F-4D97-AF65-F5344CB8AC3E}">
        <p14:creationId xmlns:p14="http://schemas.microsoft.com/office/powerpoint/2010/main" val="28429273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97F1988-A5F7-4952-8385-EAF97683B957}" type="slidenum">
              <a:rPr lang="en-US" smtClean="0"/>
              <a:pPr>
                <a:defRPr/>
              </a:pPr>
              <a:t>‹#›</a:t>
            </a:fld>
            <a:endParaRPr lang="en-US"/>
          </a:p>
        </p:txBody>
      </p:sp>
    </p:spTree>
    <p:extLst>
      <p:ext uri="{BB962C8B-B14F-4D97-AF65-F5344CB8AC3E}">
        <p14:creationId xmlns:p14="http://schemas.microsoft.com/office/powerpoint/2010/main" val="28105484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371601"/>
            <a:ext cx="56388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1"/>
            <a:ext cx="56388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a:p>
        </p:txBody>
      </p:sp>
    </p:spTree>
    <p:extLst>
      <p:ext uri="{BB962C8B-B14F-4D97-AF65-F5344CB8AC3E}">
        <p14:creationId xmlns:p14="http://schemas.microsoft.com/office/powerpoint/2010/main" val="1981864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528496A-D655-4BB1-8E84-4FB45BA31E2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6528496A-D655-4BB1-8E84-4FB45BA31E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6" name="Title 2"/>
          <p:cNvSpPr>
            <a:spLocks noGrp="1"/>
          </p:cNvSpPr>
          <p:nvPr>
            <p:ph type="title" hasCustomPrompt="1"/>
          </p:nvPr>
        </p:nvSpPr>
        <p:spPr>
          <a:xfrm>
            <a:off x="630000" y="622800"/>
            <a:ext cx="4673646"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8" name="Slide Number">
            <a:extLst>
              <a:ext uri="{FF2B5EF4-FFF2-40B4-BE49-F238E27FC236}">
                <a16:creationId xmlns:a16="http://schemas.microsoft.com/office/drawing/2014/main" id="{E451C5D0-56F9-4E41-B322-36226C71F97D}"/>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4074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with Caption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53000" y="1371601"/>
            <a:ext cx="67056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a:p>
        </p:txBody>
      </p:sp>
      <p:sp>
        <p:nvSpPr>
          <p:cNvPr id="7" name="Text Placeholder 3"/>
          <p:cNvSpPr>
            <a:spLocks noGrp="1"/>
          </p:cNvSpPr>
          <p:nvPr>
            <p:ph type="body" sz="half" idx="11"/>
          </p:nvPr>
        </p:nvSpPr>
        <p:spPr>
          <a:xfrm>
            <a:off x="609601" y="2438401"/>
            <a:ext cx="4011084" cy="36877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15"/>
          <p:cNvSpPr>
            <a:spLocks noGrp="1"/>
          </p:cNvSpPr>
          <p:nvPr>
            <p:ph type="body" sz="quarter" idx="12" hasCustomPrompt="1"/>
          </p:nvPr>
        </p:nvSpPr>
        <p:spPr>
          <a:xfrm>
            <a:off x="609601" y="1524000"/>
            <a:ext cx="4011084" cy="914401"/>
          </a:xfrm>
        </p:spPr>
        <p:txBody>
          <a:bodyPr anchor="ctr"/>
          <a:lstStyle>
            <a:lvl1pPr marL="0" indent="0" algn="ctr">
              <a:buNone/>
              <a:defRPr sz="2800" b="1"/>
            </a:lvl1pPr>
          </a:lstStyle>
          <a:p>
            <a:pPr lvl="0"/>
            <a:r>
              <a:rPr lang="en-US"/>
              <a:t>Click to edit Master title style</a:t>
            </a:r>
          </a:p>
        </p:txBody>
      </p:sp>
    </p:spTree>
    <p:extLst>
      <p:ext uri="{BB962C8B-B14F-4D97-AF65-F5344CB8AC3E}">
        <p14:creationId xmlns:p14="http://schemas.microsoft.com/office/powerpoint/2010/main" val="7523035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a:p>
        </p:txBody>
      </p:sp>
      <p:sp>
        <p:nvSpPr>
          <p:cNvPr id="12" name="Picture Placeholder 2"/>
          <p:cNvSpPr>
            <a:spLocks noGrp="1"/>
          </p:cNvSpPr>
          <p:nvPr>
            <p:ph type="pic" idx="1"/>
          </p:nvPr>
        </p:nvSpPr>
        <p:spPr>
          <a:xfrm>
            <a:off x="2387658" y="1376941"/>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3" name="Text Placeholder 3"/>
          <p:cNvSpPr>
            <a:spLocks noGrp="1"/>
          </p:cNvSpPr>
          <p:nvPr>
            <p:ph type="body" sz="half" idx="2"/>
          </p:nvPr>
        </p:nvSpPr>
        <p:spPr>
          <a:xfrm>
            <a:off x="2389717" y="5519738"/>
            <a:ext cx="73152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15"/>
          <p:cNvSpPr>
            <a:spLocks noGrp="1"/>
          </p:cNvSpPr>
          <p:nvPr>
            <p:ph type="body" sz="quarter" idx="12" hasCustomPrompt="1"/>
          </p:nvPr>
        </p:nvSpPr>
        <p:spPr>
          <a:xfrm>
            <a:off x="2389717" y="5062537"/>
            <a:ext cx="7315200" cy="475735"/>
          </a:xfrm>
        </p:spPr>
        <p:txBody>
          <a:bodyPr anchor="ctr"/>
          <a:lstStyle>
            <a:lvl1pPr marL="0" indent="0" algn="ctr">
              <a:buNone/>
              <a:defRPr sz="2800" b="1"/>
            </a:lvl1pPr>
          </a:lstStyle>
          <a:p>
            <a:pPr lvl="0"/>
            <a:r>
              <a:rPr lang="en-US"/>
              <a:t>Click to edit Master title style</a:t>
            </a:r>
          </a:p>
        </p:txBody>
      </p:sp>
    </p:spTree>
    <p:extLst>
      <p:ext uri="{BB962C8B-B14F-4D97-AF65-F5344CB8AC3E}">
        <p14:creationId xmlns:p14="http://schemas.microsoft.com/office/powerpoint/2010/main" val="40624540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p:txBody>
      </p:sp>
      <p:sp>
        <p:nvSpPr>
          <p:cNvPr id="10" name="Vertical Text Placeholder 2"/>
          <p:cNvSpPr>
            <a:spLocks noGrp="1"/>
          </p:cNvSpPr>
          <p:nvPr>
            <p:ph type="body" orient="vert" idx="1"/>
          </p:nvPr>
        </p:nvSpPr>
        <p:spPr>
          <a:xfrm>
            <a:off x="711200" y="1524001"/>
            <a:ext cx="10972800" cy="4754563"/>
          </a:xfrm>
        </p:spPr>
        <p:txBody>
          <a:bodyPr vert="eaVert"/>
          <a:lstStyle>
            <a:lvl1pPr>
              <a:defRPr sz="2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3614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732722" y="-6626"/>
            <a:ext cx="10459278" cy="1311275"/>
          </a:xfrm>
          <a:prstGeom prst="rect">
            <a:avLst/>
          </a:prstGeom>
          <a:solidFill>
            <a:srgbClr val="55709D"/>
          </a:solidFill>
          <a:ln w="9525">
            <a:noFill/>
            <a:miter lim="800000"/>
            <a:headEnd/>
            <a:tailEnd/>
          </a:ln>
          <a:effectLst/>
        </p:spPr>
        <p:txBody>
          <a:bodyPr tIns="320040" bIns="320040" anchor="ctr"/>
          <a:lstStyle/>
          <a:p>
            <a:pPr algn="ctr">
              <a:defRPr/>
            </a:pPr>
            <a:endParaRPr lang="en-US" sz="4400" b="0">
              <a:solidFill>
                <a:schemeClr val="tx2"/>
              </a:solidFill>
            </a:endParaRPr>
          </a:p>
        </p:txBody>
      </p:sp>
      <p:pic>
        <p:nvPicPr>
          <p:cNvPr id="5" name="Picture 9" descr="picture-24.jpg"/>
          <p:cNvPicPr>
            <a:picLocks/>
          </p:cNvPicPr>
          <p:nvPr userDrawn="1"/>
        </p:nvPicPr>
        <p:blipFill>
          <a:blip r:embed="rId2"/>
          <a:srcRect/>
          <a:stretch>
            <a:fillRect/>
          </a:stretch>
        </p:blipFill>
        <p:spPr bwMode="auto">
          <a:xfrm>
            <a:off x="1" y="1"/>
            <a:ext cx="1737360" cy="1306513"/>
          </a:xfrm>
          <a:prstGeom prst="rect">
            <a:avLst/>
          </a:prstGeom>
          <a:noFill/>
          <a:ln w="9525">
            <a:noFill/>
            <a:miter lim="800000"/>
            <a:headEnd/>
            <a:tailEnd/>
          </a:ln>
        </p:spPr>
      </p:pic>
      <p:sp>
        <p:nvSpPr>
          <p:cNvPr id="46082" name="Rectangle 2"/>
          <p:cNvSpPr>
            <a:spLocks noGrp="1" noChangeArrowheads="1"/>
          </p:cNvSpPr>
          <p:nvPr>
            <p:ph type="subTitle" idx="1"/>
          </p:nvPr>
        </p:nvSpPr>
        <p:spPr>
          <a:xfrm>
            <a:off x="1828800" y="3886200"/>
            <a:ext cx="8534400" cy="1447800"/>
          </a:xfrm>
        </p:spPr>
        <p:txBody>
          <a:bodyPr/>
          <a:lstStyle>
            <a:lvl1pPr marL="0" indent="0" algn="ctr">
              <a:buFontTx/>
              <a:buNone/>
              <a:defRPr>
                <a:latin typeface="Calibri" pitchFamily="34" charset="0"/>
              </a:defRPr>
            </a:lvl1pPr>
          </a:lstStyle>
          <a:p>
            <a:r>
              <a:rPr lang="en-US"/>
              <a:t>Click to edit Master subtitle style</a:t>
            </a:r>
          </a:p>
        </p:txBody>
      </p:sp>
      <p:sp>
        <p:nvSpPr>
          <p:cNvPr id="9" name="Rectangle 2"/>
          <p:cNvSpPr>
            <a:spLocks noGrp="1" noChangeArrowheads="1"/>
          </p:cNvSpPr>
          <p:nvPr>
            <p:ph type="ctrTitle" idx="4294967295"/>
          </p:nvPr>
        </p:nvSpPr>
        <p:spPr bwMode="auto">
          <a:xfrm>
            <a:off x="304800" y="2286001"/>
            <a:ext cx="11684000" cy="1470025"/>
          </a:xfrm>
          <a:prstGeom prst="rect">
            <a:avLst/>
          </a:prstGeom>
          <a:noFill/>
          <a:ln>
            <a:miter lim="800000"/>
            <a:headEnd/>
            <a:tailEnd/>
          </a:ln>
        </p:spPr>
        <p:txBody>
          <a:bodyPr/>
          <a:lstStyle/>
          <a:p>
            <a:r>
              <a:rPr lang="en-US"/>
              <a:t>Click to edit Master title style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96000"/>
            <a:ext cx="1094232" cy="490728"/>
          </a:xfrm>
          <a:prstGeom prst="rect">
            <a:avLst/>
          </a:prstGeom>
        </p:spPr>
      </p:pic>
    </p:spTree>
    <p:extLst>
      <p:ext uri="{BB962C8B-B14F-4D97-AF65-F5344CB8AC3E}">
        <p14:creationId xmlns:p14="http://schemas.microsoft.com/office/powerpoint/2010/main" val="39162486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a:p>
        </p:txBody>
      </p:sp>
      <p:sp>
        <p:nvSpPr>
          <p:cNvPr id="10" name="Vertical Text Placeholder 2"/>
          <p:cNvSpPr>
            <a:spLocks noGrp="1"/>
          </p:cNvSpPr>
          <p:nvPr>
            <p:ph type="body" orient="vert" idx="1"/>
          </p:nvPr>
        </p:nvSpPr>
        <p:spPr>
          <a:xfrm>
            <a:off x="711200" y="1524001"/>
            <a:ext cx="10972800" cy="4754563"/>
          </a:xfrm>
        </p:spPr>
        <p:txBody>
          <a:bodyPr vert="eaVert"/>
          <a:lstStyle>
            <a:lvl1pPr>
              <a:defRPr sz="2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0610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60D4-2FB3-6A30-08AC-D1D140E9CA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C95266-EC8B-DCC0-D479-28A1D1210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8369A6-2DE9-352C-2DE5-6479FF8C8ED9}"/>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C5B16608-6663-9213-62E4-D93A0714C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EF113-193C-790D-0542-6EB6886D9E43}"/>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2039374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71AD-9C93-0C7F-81D3-54A59C530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844B2-BFB0-2D1E-A63B-5CD7860F8B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2D91E-922B-5D5D-E665-7E824F8CBB87}"/>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56DDD58E-0FD1-4E99-0B27-B4926536A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59E50-0EF0-3C44-49D1-8B2895AE5077}"/>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81810437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2978-FEB3-B829-59D6-BF0165FDE0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E8E960-F279-680F-A612-A50D6F2919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559E3-3867-5C69-1E72-B349194F38FC}"/>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801C4D56-1721-1E0C-40F8-F74B82499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093A6-BCCF-A13A-45B2-5757A916CC8F}"/>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4813861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8D68-D440-479D-0366-E839CFCC2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DAD5C-6A38-4B7E-296C-A3CA24A4DC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1A2D7-BEDB-0A43-860A-9990224166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EDA64-9C7E-94F5-8555-96510FCFCECC}"/>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6" name="Footer Placeholder 5">
            <a:extLst>
              <a:ext uri="{FF2B5EF4-FFF2-40B4-BE49-F238E27FC236}">
                <a16:creationId xmlns:a16="http://schemas.microsoft.com/office/drawing/2014/main" id="{D756B2F6-5B2F-35E9-C0F0-EF4BA5597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4427E-DBDE-D18D-9CEE-F61B05334F20}"/>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1484458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E6C7-3840-C3A1-5149-10C6948AFC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0149A-A150-7825-8BF8-45C17E46B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D902C-1BE4-A7BB-3D46-9A2D1167A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C8B80C-F4E6-C740-80A5-78C044F5D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3B1C7D-0680-4225-CD5C-C906AEACE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64173-74FD-FCE1-BCD7-9A9D834722FE}"/>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8" name="Footer Placeholder 7">
            <a:extLst>
              <a:ext uri="{FF2B5EF4-FFF2-40B4-BE49-F238E27FC236}">
                <a16:creationId xmlns:a16="http://schemas.microsoft.com/office/drawing/2014/main" id="{2C2134EC-C8F6-4F27-CC6E-E142C85EF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C0B0EA-3645-3949-E1C7-0E0247222151}"/>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265673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8396D8D-B77E-4484-8AB7-1244CA65822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B8396D8D-B77E-4484-8AB7-1244CA658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20" name="Slide Number">
            <a:extLst>
              <a:ext uri="{FF2B5EF4-FFF2-40B4-BE49-F238E27FC236}">
                <a16:creationId xmlns:a16="http://schemas.microsoft.com/office/drawing/2014/main" id="{5CD9F57D-406A-4FF4-AEF0-819A39B6657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31277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B5B6-0904-F6AB-6BDD-1D0F0F8D3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5E35F0-56AB-A7D6-EE27-2608DEE6AE8B}"/>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4" name="Footer Placeholder 3">
            <a:extLst>
              <a:ext uri="{FF2B5EF4-FFF2-40B4-BE49-F238E27FC236}">
                <a16:creationId xmlns:a16="http://schemas.microsoft.com/office/drawing/2014/main" id="{D69B85B6-4CA4-B366-1696-6F83C47C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ED57F-A374-E56E-38A9-20748F195DCF}"/>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10208232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8E39E-208D-F038-C6A8-E1F527B88039}"/>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3" name="Footer Placeholder 2">
            <a:extLst>
              <a:ext uri="{FF2B5EF4-FFF2-40B4-BE49-F238E27FC236}">
                <a16:creationId xmlns:a16="http://schemas.microsoft.com/office/drawing/2014/main" id="{2F75EEFA-EACD-1555-D9D3-44404B7C93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28E896-FC7C-3E2E-E8EC-BA1471168FE2}"/>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30769757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CC0F-0FC5-E76E-5ABF-A022CB8B1B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AEB338-0D16-B603-9AE0-9FBEB1023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3BB346-7A58-2EC5-2395-6C316AA50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A6BD3-A754-7F9E-5C8F-ADFC6CC3BB56}"/>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6" name="Footer Placeholder 5">
            <a:extLst>
              <a:ext uri="{FF2B5EF4-FFF2-40B4-BE49-F238E27FC236}">
                <a16:creationId xmlns:a16="http://schemas.microsoft.com/office/drawing/2014/main" id="{FC3253C3-BD0A-B8A2-F81C-1A9E8CF72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8CDE9-3786-6490-986A-326FD1B7A7D5}"/>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28820949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6A66-8348-0FE8-5773-963513BD7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3EF5F-F5F6-A978-9708-7074095DA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24B6A2-50CD-90AE-AC93-5177AC78B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9C070-2C22-FF85-61F8-61A3BED7D50D}"/>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6" name="Footer Placeholder 5">
            <a:extLst>
              <a:ext uri="{FF2B5EF4-FFF2-40B4-BE49-F238E27FC236}">
                <a16:creationId xmlns:a16="http://schemas.microsoft.com/office/drawing/2014/main" id="{E43C7BDA-583B-EA6C-CA9A-EC6E8B971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D7C57-AE02-E639-4B2D-646AE901A2D0}"/>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23334315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2AD3-7A9E-F5EE-E681-7D70D328BF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28C142-30DF-E994-E5CF-CA58EF850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C0895-F587-A745-D404-E9C8BD69430C}"/>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EAA9E190-DCA4-5367-B9AD-082442C64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D3B76-6549-406A-E949-A239E590098C}"/>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15355820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6446A-BC33-F1B7-CDF8-D748BED73D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DF6DD-05B0-D8B6-61D3-822BD1130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2878A-7E5A-9197-3A94-CA499C9D2F4A}"/>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D621866E-A865-2C2B-D89A-1360228B1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92103-9CB0-88D9-71F9-649BF702A9E5}"/>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37480866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vert="horz"/>
          <a:lstStyle/>
          <a:p>
            <a:r>
              <a:rPr lang="en-US"/>
              <a:t>Click to edit Master title style</a:t>
            </a:r>
          </a:p>
        </p:txBody>
      </p:sp>
      <p:pic>
        <p:nvPicPr>
          <p:cNvPr id="17411" name="Picture 3">
            <a:extLst>
              <a:ext uri="{FF2B5EF4-FFF2-40B4-BE49-F238E27FC236}">
                <a16:creationId xmlns:a16="http://schemas.microsoft.com/office/drawing/2014/main" id="{D5862515-D16E-8270-DC58-CA39CFE28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24443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Blue Boxes">
    <p:spTree>
      <p:nvGrpSpPr>
        <p:cNvPr id="1" name=""/>
        <p:cNvGrpSpPr/>
        <p:nvPr/>
      </p:nvGrpSpPr>
      <p:grpSpPr>
        <a:xfrm>
          <a:off x="0" y="0"/>
          <a:ext cx="0" cy="0"/>
          <a:chOff x="0" y="0"/>
          <a:chExt cx="0" cy="0"/>
        </a:xfrm>
      </p:grpSpPr>
      <p:sp>
        <p:nvSpPr>
          <p:cNvPr id="5" name="Rectangle 4" hidden="1"/>
          <p:cNvSpPr/>
          <p:nvPr>
            <p:custDataLst>
              <p:tags r:id="rId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vert="horz"/>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07777"/>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07777"/>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07777"/>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hidden="1">
            <a:extLst>
              <a:ext uri="{FF2B5EF4-FFF2-40B4-BE49-F238E27FC236}">
                <a16:creationId xmlns:a16="http://schemas.microsoft.com/office/drawing/2014/main" id="{1780D01B-6581-4B4B-8BDF-3D053BA22367}"/>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pic>
        <p:nvPicPr>
          <p:cNvPr id="6147" name="Picture 3">
            <a:extLst>
              <a:ext uri="{FF2B5EF4-FFF2-40B4-BE49-F238E27FC236}">
                <a16:creationId xmlns:a16="http://schemas.microsoft.com/office/drawing/2014/main" id="{49ADD5CF-41D3-97B6-4BE4-FF773019A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0934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Cover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0BF200-6D50-AFCC-62F8-DDA3BDBBA71D}"/>
              </a:ext>
            </a:extLst>
          </p:cNvPr>
          <p:cNvSpPr/>
          <p:nvPr userDrawn="1"/>
        </p:nvSpPr>
        <p:spPr>
          <a:xfrm>
            <a:off x="0" y="4270917"/>
            <a:ext cx="12192000" cy="2587082"/>
          </a:xfrm>
          <a:prstGeom prst="rect">
            <a:avLst/>
          </a:prstGeom>
          <a:solidFill>
            <a:srgbClr val="0016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eeSans" panose="020B0504020202020204" pitchFamily="34" charset="0"/>
            </a:endParaRPr>
          </a:p>
        </p:txBody>
      </p:sp>
      <p:pic>
        <p:nvPicPr>
          <p:cNvPr id="6" name="Picture 42" descr="Logo&#10;&#10;Description automatically generated">
            <a:extLst>
              <a:ext uri="{FF2B5EF4-FFF2-40B4-BE49-F238E27FC236}">
                <a16:creationId xmlns:a16="http://schemas.microsoft.com/office/drawing/2014/main" id="{409A2F84-076B-CDD1-A0CD-B4F6AF2DE28D}"/>
              </a:ext>
            </a:extLst>
          </p:cNvPr>
          <p:cNvPicPr>
            <a:picLocks noChangeAspect="1"/>
          </p:cNvPicPr>
          <p:nvPr userDrawn="1"/>
        </p:nvPicPr>
        <p:blipFill>
          <a:blip r:embed="rId2"/>
          <a:stretch>
            <a:fillRect/>
          </a:stretch>
        </p:blipFill>
        <p:spPr>
          <a:xfrm>
            <a:off x="10420349" y="286238"/>
            <a:ext cx="1428749" cy="722139"/>
          </a:xfrm>
          <a:prstGeom prst="rect">
            <a:avLst/>
          </a:prstGeom>
        </p:spPr>
      </p:pic>
      <p:pic>
        <p:nvPicPr>
          <p:cNvPr id="8" name="Graphic 7">
            <a:extLst>
              <a:ext uri="{FF2B5EF4-FFF2-40B4-BE49-F238E27FC236}">
                <a16:creationId xmlns:a16="http://schemas.microsoft.com/office/drawing/2014/main" id="{9D258FEA-388C-7589-4C30-B3913679C5C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19301"/>
          <a:stretch/>
        </p:blipFill>
        <p:spPr>
          <a:xfrm>
            <a:off x="4392096" y="4390263"/>
            <a:ext cx="7799903" cy="2467737"/>
          </a:xfrm>
          <a:prstGeom prst="rect">
            <a:avLst/>
          </a:prstGeom>
        </p:spPr>
      </p:pic>
      <p:pic>
        <p:nvPicPr>
          <p:cNvPr id="9" name="Graphic 8">
            <a:extLst>
              <a:ext uri="{FF2B5EF4-FFF2-40B4-BE49-F238E27FC236}">
                <a16:creationId xmlns:a16="http://schemas.microsoft.com/office/drawing/2014/main" id="{EEE32979-59AA-6E71-B891-9D3319120F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4510"/>
          <a:stretch/>
        </p:blipFill>
        <p:spPr>
          <a:xfrm>
            <a:off x="0" y="4583110"/>
            <a:ext cx="4657725" cy="2274889"/>
          </a:xfrm>
          <a:prstGeom prst="rect">
            <a:avLst/>
          </a:prstGeom>
        </p:spPr>
      </p:pic>
      <p:sp>
        <p:nvSpPr>
          <p:cNvPr id="10" name="Rectangle 9">
            <a:extLst>
              <a:ext uri="{FF2B5EF4-FFF2-40B4-BE49-F238E27FC236}">
                <a16:creationId xmlns:a16="http://schemas.microsoft.com/office/drawing/2014/main" id="{E609ADC4-28FD-9F1A-960C-FB4B33762D2B}"/>
              </a:ext>
            </a:extLst>
          </p:cNvPr>
          <p:cNvSpPr/>
          <p:nvPr userDrawn="1"/>
        </p:nvSpPr>
        <p:spPr>
          <a:xfrm>
            <a:off x="519455" y="2306955"/>
            <a:ext cx="1275055" cy="93345"/>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sp>
        <p:nvSpPr>
          <p:cNvPr id="2" name="Title 1">
            <a:extLst>
              <a:ext uri="{FF2B5EF4-FFF2-40B4-BE49-F238E27FC236}">
                <a16:creationId xmlns:a16="http://schemas.microsoft.com/office/drawing/2014/main" id="{8D80407A-716D-2932-2B15-78505887AA9F}"/>
              </a:ext>
            </a:extLst>
          </p:cNvPr>
          <p:cNvSpPr>
            <a:spLocks noGrp="1"/>
          </p:cNvSpPr>
          <p:nvPr>
            <p:ph type="ctrTitle"/>
          </p:nvPr>
        </p:nvSpPr>
        <p:spPr>
          <a:xfrm>
            <a:off x="428624" y="2512608"/>
            <a:ext cx="11420474" cy="525867"/>
          </a:xfrm>
        </p:spPr>
        <p:txBody>
          <a:bodyPr anchor="t">
            <a:normAutofit/>
          </a:bodyPr>
          <a:lstStyle>
            <a:lvl1pPr algn="l">
              <a:defRPr sz="4000"/>
            </a:lvl1pPr>
          </a:lstStyle>
          <a:p>
            <a:endParaRPr lang="en-US"/>
          </a:p>
        </p:txBody>
      </p:sp>
      <p:sp>
        <p:nvSpPr>
          <p:cNvPr id="3" name="Subtitle 2">
            <a:extLst>
              <a:ext uri="{FF2B5EF4-FFF2-40B4-BE49-F238E27FC236}">
                <a16:creationId xmlns:a16="http://schemas.microsoft.com/office/drawing/2014/main" id="{E3C1458D-1D3A-7B3E-0762-5C302B7E0697}"/>
              </a:ext>
            </a:extLst>
          </p:cNvPr>
          <p:cNvSpPr>
            <a:spLocks noGrp="1"/>
          </p:cNvSpPr>
          <p:nvPr>
            <p:ph type="subTitle" idx="1"/>
          </p:nvPr>
        </p:nvSpPr>
        <p:spPr>
          <a:xfrm>
            <a:off x="428624" y="3230157"/>
            <a:ext cx="6219826" cy="894167"/>
          </a:xfrm>
          <a:prstGeom prst="rect">
            <a:avLst/>
          </a:prstGeom>
        </p:spPr>
        <p:txBody>
          <a:bodyPr>
            <a:normAutofit/>
          </a:bodyPr>
          <a:lstStyle>
            <a:lvl1pPr marL="0" indent="0" algn="l">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Tree>
    <p:extLst>
      <p:ext uri="{BB962C8B-B14F-4D97-AF65-F5344CB8AC3E}">
        <p14:creationId xmlns:p14="http://schemas.microsoft.com/office/powerpoint/2010/main" val="933877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ivider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4284CF-2C6F-178F-5126-AD84D51969FD}"/>
              </a:ext>
            </a:extLst>
          </p:cNvPr>
          <p:cNvSpPr/>
          <p:nvPr userDrawn="1"/>
        </p:nvSpPr>
        <p:spPr>
          <a:xfrm>
            <a:off x="1082040" y="0"/>
            <a:ext cx="11109960" cy="68580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FreeSans" panose="020B0504020202020204" pitchFamily="34" charset="0"/>
              </a:rPr>
              <a:t> </a:t>
            </a:r>
          </a:p>
        </p:txBody>
      </p:sp>
      <p:sp>
        <p:nvSpPr>
          <p:cNvPr id="6" name="Rectangle 5">
            <a:extLst>
              <a:ext uri="{FF2B5EF4-FFF2-40B4-BE49-F238E27FC236}">
                <a16:creationId xmlns:a16="http://schemas.microsoft.com/office/drawing/2014/main" id="{FD3ECC6A-D2E3-F09C-48C7-B77DB8771BB9}"/>
              </a:ext>
            </a:extLst>
          </p:cNvPr>
          <p:cNvSpPr/>
          <p:nvPr userDrawn="1"/>
        </p:nvSpPr>
        <p:spPr>
          <a:xfrm>
            <a:off x="-1" y="0"/>
            <a:ext cx="118832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eeSans" panose="020B0504020202020204" pitchFamily="34" charset="0"/>
            </a:endParaRPr>
          </a:p>
        </p:txBody>
      </p:sp>
      <p:pic>
        <p:nvPicPr>
          <p:cNvPr id="7" name="Picture 6" descr="Diagram, engineering drawing&#10;&#10;Description automatically generated">
            <a:extLst>
              <a:ext uri="{FF2B5EF4-FFF2-40B4-BE49-F238E27FC236}">
                <a16:creationId xmlns:a16="http://schemas.microsoft.com/office/drawing/2014/main" id="{DF83DCF6-2878-0EC7-F197-BB35B546712B}"/>
              </a:ext>
            </a:extLst>
          </p:cNvPr>
          <p:cNvPicPr>
            <a:picLocks noChangeAspect="1"/>
          </p:cNvPicPr>
          <p:nvPr userDrawn="1"/>
        </p:nvPicPr>
        <p:blipFill rotWithShape="1">
          <a:blip r:embed="rId2"/>
          <a:srcRect l="-1293" t="-4883" r="84656" b="4947"/>
          <a:stretch/>
        </p:blipFill>
        <p:spPr>
          <a:xfrm>
            <a:off x="-100200" y="3916199"/>
            <a:ext cx="1288520" cy="2941801"/>
          </a:xfrm>
          <a:prstGeom prst="rect">
            <a:avLst/>
          </a:prstGeom>
          <a:noFill/>
        </p:spPr>
      </p:pic>
      <p:sp>
        <p:nvSpPr>
          <p:cNvPr id="8" name="Rectangle 7">
            <a:extLst>
              <a:ext uri="{FF2B5EF4-FFF2-40B4-BE49-F238E27FC236}">
                <a16:creationId xmlns:a16="http://schemas.microsoft.com/office/drawing/2014/main" id="{61C85F88-2A07-6F95-6F89-8078579FB044}"/>
              </a:ext>
            </a:extLst>
          </p:cNvPr>
          <p:cNvSpPr/>
          <p:nvPr userDrawn="1"/>
        </p:nvSpPr>
        <p:spPr>
          <a:xfrm rot="16200000">
            <a:off x="765703" y="2402633"/>
            <a:ext cx="674518" cy="177617"/>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sp>
        <p:nvSpPr>
          <p:cNvPr id="2" name="Title 1">
            <a:extLst>
              <a:ext uri="{FF2B5EF4-FFF2-40B4-BE49-F238E27FC236}">
                <a16:creationId xmlns:a16="http://schemas.microsoft.com/office/drawing/2014/main" id="{8D80407A-716D-2932-2B15-78505887AA9F}"/>
              </a:ext>
            </a:extLst>
          </p:cNvPr>
          <p:cNvSpPr>
            <a:spLocks noGrp="1"/>
          </p:cNvSpPr>
          <p:nvPr>
            <p:ph type="ctrTitle"/>
          </p:nvPr>
        </p:nvSpPr>
        <p:spPr>
          <a:xfrm>
            <a:off x="1762125" y="2076363"/>
            <a:ext cx="7372350" cy="2387600"/>
          </a:xfrm>
        </p:spPr>
        <p:txBody>
          <a:bodyPr anchor="t">
            <a:normAutofit/>
          </a:bodyPr>
          <a:lstStyle>
            <a:lvl1pPr algn="l">
              <a:defRPr sz="6000">
                <a:solidFill>
                  <a:schemeClr val="bg1"/>
                </a:solidFill>
              </a:defRPr>
            </a:lvl1pPr>
          </a:lstStyle>
          <a:p>
            <a:endParaRPr lang="en-US"/>
          </a:p>
        </p:txBody>
      </p:sp>
    </p:spTree>
    <p:extLst>
      <p:ext uri="{BB962C8B-B14F-4D97-AF65-F5344CB8AC3E}">
        <p14:creationId xmlns:p14="http://schemas.microsoft.com/office/powerpoint/2010/main" val="2558471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D674136-C432-4D85-86B4-D10551CB781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D674136-C432-4D85-86B4-D10551CB78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11"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6" name="Slide Number">
            <a:extLst>
              <a:ext uri="{FF2B5EF4-FFF2-40B4-BE49-F238E27FC236}">
                <a16:creationId xmlns:a16="http://schemas.microsoft.com/office/drawing/2014/main" id="{823FB682-A5C5-4F70-952D-7F361864264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53117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Comparative 04">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5AC4B0-84F2-0A66-2BBE-BA17B6222D33}"/>
              </a:ext>
            </a:extLst>
          </p:cNvPr>
          <p:cNvSpPr>
            <a:spLocks noGrp="1"/>
          </p:cNvSpPr>
          <p:nvPr>
            <p:ph type="ctrTitle"/>
          </p:nvPr>
        </p:nvSpPr>
        <p:spPr>
          <a:xfrm>
            <a:off x="550460" y="540375"/>
            <a:ext cx="11267562" cy="555000"/>
          </a:xfrm>
          <a:prstGeom prst="rect">
            <a:avLst/>
          </a:prstGeom>
        </p:spPr>
        <p:txBody>
          <a:bodyPr lIns="0" tIns="0" rIns="0" bIns="0" anchor="t">
            <a:noAutofit/>
          </a:bodyPr>
          <a:lstStyle>
            <a:lvl1pPr marL="0" algn="l" defTabSz="914400" rtl="0" eaLnBrk="1" latinLnBrk="0" hangingPunct="1">
              <a:lnSpc>
                <a:spcPct val="90000"/>
              </a:lnSpc>
              <a:spcBef>
                <a:spcPct val="0"/>
              </a:spcBef>
              <a:buNone/>
              <a:defRPr lang="en-US" sz="4000" b="1" kern="1200" dirty="0">
                <a:solidFill>
                  <a:srgbClr val="5F5F5F"/>
                </a:solidFill>
                <a:latin typeface="FreeSans" panose="020B0504020202020204" pitchFamily="34" charset="0"/>
                <a:ea typeface="+mn-ea"/>
                <a:cs typeface="+mn-cs"/>
              </a:defRPr>
            </a:lvl1pPr>
          </a:lstStyle>
          <a:p>
            <a:endParaRPr lang="en-US"/>
          </a:p>
        </p:txBody>
      </p:sp>
      <p:sp>
        <p:nvSpPr>
          <p:cNvPr id="2" name="Rectangle 1">
            <a:extLst>
              <a:ext uri="{FF2B5EF4-FFF2-40B4-BE49-F238E27FC236}">
                <a16:creationId xmlns:a16="http://schemas.microsoft.com/office/drawing/2014/main" id="{3EA7B41A-53C9-6A83-0B48-4E78699DC6FC}"/>
              </a:ext>
            </a:extLst>
          </p:cNvPr>
          <p:cNvSpPr/>
          <p:nvPr userDrawn="1"/>
        </p:nvSpPr>
        <p:spPr>
          <a:xfrm>
            <a:off x="-966" y="1964602"/>
            <a:ext cx="12192000" cy="4893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eeSans" panose="020B0504020202020204" pitchFamily="34" charset="0"/>
            </a:endParaRPr>
          </a:p>
        </p:txBody>
      </p:sp>
      <p:pic>
        <p:nvPicPr>
          <p:cNvPr id="5" name="Picture 4" descr="Diagram, engineering drawing&#10;&#10;Description automatically generated">
            <a:extLst>
              <a:ext uri="{FF2B5EF4-FFF2-40B4-BE49-F238E27FC236}">
                <a16:creationId xmlns:a16="http://schemas.microsoft.com/office/drawing/2014/main" id="{16A434C3-73D7-498E-BD97-02EDC95C565D}"/>
              </a:ext>
            </a:extLst>
          </p:cNvPr>
          <p:cNvPicPr>
            <a:picLocks noChangeAspect="1"/>
          </p:cNvPicPr>
          <p:nvPr userDrawn="1"/>
        </p:nvPicPr>
        <p:blipFill rotWithShape="1">
          <a:blip r:embed="rId2"/>
          <a:srcRect l="22478" r="25302" b="37561"/>
          <a:stretch/>
        </p:blipFill>
        <p:spPr>
          <a:xfrm rot="5400000">
            <a:off x="-1397907" y="3131201"/>
            <a:ext cx="5124703" cy="2328898"/>
          </a:xfrm>
          <a:prstGeom prst="rect">
            <a:avLst/>
          </a:prstGeom>
        </p:spPr>
      </p:pic>
      <p:pic>
        <p:nvPicPr>
          <p:cNvPr id="6" name="Graphic 5">
            <a:extLst>
              <a:ext uri="{FF2B5EF4-FFF2-40B4-BE49-F238E27FC236}">
                <a16:creationId xmlns:a16="http://schemas.microsoft.com/office/drawing/2014/main" id="{943F1150-1966-563D-9E1D-865B2C09AD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47849" y="6146062"/>
            <a:ext cx="970173" cy="489457"/>
          </a:xfrm>
          <a:prstGeom prst="rect">
            <a:avLst/>
          </a:prstGeom>
        </p:spPr>
      </p:pic>
      <p:sp>
        <p:nvSpPr>
          <p:cNvPr id="7" name="Rectangle 6">
            <a:extLst>
              <a:ext uri="{FF2B5EF4-FFF2-40B4-BE49-F238E27FC236}">
                <a16:creationId xmlns:a16="http://schemas.microsoft.com/office/drawing/2014/main" id="{48E5D31E-BAE1-2F57-E868-46078B99100D}"/>
              </a:ext>
            </a:extLst>
          </p:cNvPr>
          <p:cNvSpPr/>
          <p:nvPr userDrawn="1"/>
        </p:nvSpPr>
        <p:spPr>
          <a:xfrm>
            <a:off x="537848" y="279933"/>
            <a:ext cx="932767" cy="93345"/>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spTree>
    <p:extLst>
      <p:ext uri="{BB962C8B-B14F-4D97-AF65-F5344CB8AC3E}">
        <p14:creationId xmlns:p14="http://schemas.microsoft.com/office/powerpoint/2010/main" val="71155531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407A-716D-2932-2B15-78505887AA9F}"/>
              </a:ext>
            </a:extLst>
          </p:cNvPr>
          <p:cNvSpPr>
            <a:spLocks noGrp="1"/>
          </p:cNvSpPr>
          <p:nvPr>
            <p:ph type="ctrTitle" hasCustomPrompt="1"/>
          </p:nvPr>
        </p:nvSpPr>
        <p:spPr>
          <a:xfrm>
            <a:off x="3562350" y="1669221"/>
            <a:ext cx="7219950" cy="559629"/>
          </a:xfrm>
        </p:spPr>
        <p:txBody>
          <a:bodyPr anchor="t">
            <a:normAutofit/>
          </a:bodyPr>
          <a:lstStyle>
            <a:lvl1pPr algn="l">
              <a:defRPr sz="4000">
                <a:solidFill>
                  <a:srgbClr val="00168F"/>
                </a:solidFill>
              </a:defRPr>
            </a:lvl1pPr>
          </a:lstStyle>
          <a:p>
            <a:r>
              <a:rPr lang="en-US"/>
              <a:t>Concept Name</a:t>
            </a:r>
          </a:p>
        </p:txBody>
      </p:sp>
      <p:sp>
        <p:nvSpPr>
          <p:cNvPr id="5" name="Rectangle 4">
            <a:extLst>
              <a:ext uri="{FF2B5EF4-FFF2-40B4-BE49-F238E27FC236}">
                <a16:creationId xmlns:a16="http://schemas.microsoft.com/office/drawing/2014/main" id="{9EEA734D-8C0B-A768-C35B-580C588DF48E}"/>
              </a:ext>
            </a:extLst>
          </p:cNvPr>
          <p:cNvSpPr/>
          <p:nvPr userDrawn="1"/>
        </p:nvSpPr>
        <p:spPr>
          <a:xfrm>
            <a:off x="1" y="0"/>
            <a:ext cx="3201166" cy="6858000"/>
          </a:xfrm>
          <a:prstGeom prst="rect">
            <a:avLst/>
          </a:prstGeom>
          <a:solidFill>
            <a:srgbClr val="001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eeSans" panose="020B0504020202020204" pitchFamily="34" charset="0"/>
            </a:endParaRPr>
          </a:p>
        </p:txBody>
      </p:sp>
      <p:pic>
        <p:nvPicPr>
          <p:cNvPr id="6" name="Picture 5" descr="A black and white logo&#10;&#10;Description automatically generated">
            <a:extLst>
              <a:ext uri="{FF2B5EF4-FFF2-40B4-BE49-F238E27FC236}">
                <a16:creationId xmlns:a16="http://schemas.microsoft.com/office/drawing/2014/main" id="{7B55493B-86E6-F35A-4A4D-F4F83AF19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044" y="2818178"/>
            <a:ext cx="2137144" cy="1221643"/>
          </a:xfrm>
          <a:prstGeom prst="rect">
            <a:avLst/>
          </a:prstGeom>
        </p:spPr>
      </p:pic>
      <p:pic>
        <p:nvPicPr>
          <p:cNvPr id="7" name="Picture 6">
            <a:extLst>
              <a:ext uri="{FF2B5EF4-FFF2-40B4-BE49-F238E27FC236}">
                <a16:creationId xmlns:a16="http://schemas.microsoft.com/office/drawing/2014/main" id="{231D1934-AF53-CDDD-E7D7-FF71C83DD0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210" y="3"/>
            <a:ext cx="667360" cy="6903023"/>
          </a:xfrm>
          <a:prstGeom prst="rect">
            <a:avLst/>
          </a:prstGeom>
        </p:spPr>
      </p:pic>
      <p:sp>
        <p:nvSpPr>
          <p:cNvPr id="8" name="Rectangle 7">
            <a:extLst>
              <a:ext uri="{FF2B5EF4-FFF2-40B4-BE49-F238E27FC236}">
                <a16:creationId xmlns:a16="http://schemas.microsoft.com/office/drawing/2014/main" id="{F94AE361-90D1-33E7-3D25-9C4DD0DA33FF}"/>
              </a:ext>
            </a:extLst>
          </p:cNvPr>
          <p:cNvSpPr/>
          <p:nvPr userDrawn="1"/>
        </p:nvSpPr>
        <p:spPr>
          <a:xfrm>
            <a:off x="3702744" y="322461"/>
            <a:ext cx="932767" cy="93345"/>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sp>
        <p:nvSpPr>
          <p:cNvPr id="14" name="Text Placeholder 13">
            <a:extLst>
              <a:ext uri="{FF2B5EF4-FFF2-40B4-BE49-F238E27FC236}">
                <a16:creationId xmlns:a16="http://schemas.microsoft.com/office/drawing/2014/main" id="{B1336F1C-D33B-F00B-7BE3-91B181CFA753}"/>
              </a:ext>
            </a:extLst>
          </p:cNvPr>
          <p:cNvSpPr>
            <a:spLocks noGrp="1"/>
          </p:cNvSpPr>
          <p:nvPr>
            <p:ph type="body" sz="quarter" idx="10" hasCustomPrompt="1"/>
          </p:nvPr>
        </p:nvSpPr>
        <p:spPr>
          <a:xfrm>
            <a:off x="3562350" y="3171825"/>
            <a:ext cx="5377219" cy="3363913"/>
          </a:xfrm>
        </p:spPr>
        <p:txBody>
          <a:bodyPr>
            <a:normAutofit/>
          </a:bodyPr>
          <a:lstStyle>
            <a:lvl1pPr>
              <a:defRPr sz="1600"/>
            </a:lvl1pPr>
          </a:lstStyle>
          <a:p>
            <a:r>
              <a:rPr lang="en-US" sz="1600">
                <a:latin typeface="Arial"/>
                <a:ea typeface="Roboto Medium"/>
                <a:cs typeface="Arial"/>
              </a:rPr>
              <a:t>This is the rationale for the concept. Lorem ipsum dolor sit </a:t>
            </a:r>
            <a:r>
              <a:rPr lang="en-US" sz="1600" err="1">
                <a:latin typeface="Arial"/>
                <a:ea typeface="Roboto Medium"/>
                <a:cs typeface="Arial"/>
              </a:rPr>
              <a:t>amet</a:t>
            </a:r>
            <a:r>
              <a:rPr lang="en-US" sz="1600">
                <a:latin typeface="Arial"/>
                <a:ea typeface="Roboto Medium"/>
                <a:cs typeface="Arial"/>
              </a:rPr>
              <a:t>, </a:t>
            </a:r>
            <a:r>
              <a:rPr lang="en-US" sz="1600" err="1">
                <a:latin typeface="Arial"/>
                <a:ea typeface="Roboto Medium"/>
                <a:cs typeface="Arial"/>
              </a:rPr>
              <a:t>consectetuer</a:t>
            </a:r>
            <a:r>
              <a:rPr lang="en-US" sz="1600">
                <a:latin typeface="Arial"/>
                <a:ea typeface="Roboto Medium"/>
                <a:cs typeface="Arial"/>
              </a:rPr>
              <a:t> </a:t>
            </a:r>
            <a:r>
              <a:rPr lang="en-US" sz="1600" err="1">
                <a:latin typeface="Arial"/>
                <a:ea typeface="Roboto Medium"/>
                <a:cs typeface="Arial"/>
              </a:rPr>
              <a:t>adipiscing</a:t>
            </a:r>
            <a:r>
              <a:rPr lang="en-US" sz="1600">
                <a:latin typeface="Arial"/>
                <a:ea typeface="Roboto Medium"/>
                <a:cs typeface="Arial"/>
              </a:rPr>
              <a:t> </a:t>
            </a:r>
            <a:r>
              <a:rPr lang="en-US" sz="1600" err="1">
                <a:latin typeface="Arial"/>
                <a:ea typeface="Roboto Medium"/>
                <a:cs typeface="Arial"/>
              </a:rPr>
              <a:t>elit</a:t>
            </a:r>
            <a:r>
              <a:rPr lang="en-US" sz="1600">
                <a:latin typeface="Arial"/>
                <a:ea typeface="Roboto Medium"/>
                <a:cs typeface="Arial"/>
              </a:rPr>
              <a:t>, sed diam </a:t>
            </a:r>
            <a:r>
              <a:rPr lang="en-US" sz="1600" err="1">
                <a:latin typeface="Arial"/>
                <a:ea typeface="Roboto Medium"/>
                <a:cs typeface="Arial"/>
              </a:rPr>
              <a:t>nonummy</a:t>
            </a:r>
            <a:r>
              <a:rPr lang="en-US" sz="1600">
                <a:latin typeface="Arial"/>
                <a:ea typeface="Roboto Medium"/>
                <a:cs typeface="Arial"/>
              </a:rPr>
              <a:t> </a:t>
            </a:r>
            <a:r>
              <a:rPr lang="en-US" sz="1600" err="1">
                <a:latin typeface="Arial"/>
                <a:ea typeface="Roboto Medium"/>
                <a:cs typeface="Arial"/>
              </a:rPr>
              <a:t>nibh</a:t>
            </a:r>
            <a:r>
              <a:rPr lang="en-US" sz="1600">
                <a:latin typeface="Arial"/>
                <a:ea typeface="Roboto Medium"/>
                <a:cs typeface="Arial"/>
              </a:rPr>
              <a:t> </a:t>
            </a:r>
            <a:r>
              <a:rPr lang="en-US" sz="1600" err="1">
                <a:latin typeface="Arial"/>
                <a:ea typeface="Roboto Medium"/>
                <a:cs typeface="Arial"/>
              </a:rPr>
              <a:t>euismod</a:t>
            </a:r>
            <a:r>
              <a:rPr lang="en-US" sz="1600">
                <a:latin typeface="Arial"/>
                <a:ea typeface="Roboto Medium"/>
                <a:cs typeface="Arial"/>
              </a:rPr>
              <a:t> </a:t>
            </a:r>
            <a:r>
              <a:rPr lang="en-US" sz="1600" err="1">
                <a:latin typeface="Arial"/>
                <a:ea typeface="Roboto Medium"/>
                <a:cs typeface="Arial"/>
              </a:rPr>
              <a:t>tincidunt</a:t>
            </a:r>
            <a:r>
              <a:rPr lang="en-US" sz="1600">
                <a:latin typeface="Arial"/>
                <a:ea typeface="Roboto Medium"/>
                <a:cs typeface="Arial"/>
              </a:rPr>
              <a:t> </a:t>
            </a:r>
            <a:r>
              <a:rPr lang="en-US" sz="1600" err="1">
                <a:latin typeface="Arial"/>
                <a:ea typeface="Roboto Medium"/>
                <a:cs typeface="Arial"/>
              </a:rPr>
              <a:t>ut</a:t>
            </a:r>
            <a:r>
              <a:rPr lang="en-US" sz="1600">
                <a:latin typeface="Arial"/>
                <a:ea typeface="Roboto Medium"/>
                <a:cs typeface="Arial"/>
              </a:rPr>
              <a:t> </a:t>
            </a:r>
            <a:r>
              <a:rPr lang="en-US" sz="1600" err="1">
                <a:latin typeface="Arial"/>
                <a:ea typeface="Roboto Medium"/>
                <a:cs typeface="Arial"/>
              </a:rPr>
              <a:t>laoreet</a:t>
            </a:r>
            <a:r>
              <a:rPr lang="en-US" sz="1600">
                <a:latin typeface="Arial"/>
                <a:ea typeface="Roboto Medium"/>
                <a:cs typeface="Arial"/>
              </a:rPr>
              <a:t> dolore magna </a:t>
            </a:r>
            <a:r>
              <a:rPr lang="en-US" sz="1600" err="1">
                <a:latin typeface="Arial"/>
                <a:ea typeface="Roboto Medium"/>
                <a:cs typeface="Arial"/>
              </a:rPr>
              <a:t>aliquam</a:t>
            </a:r>
            <a:r>
              <a:rPr lang="en-US" sz="1600">
                <a:latin typeface="Arial"/>
                <a:ea typeface="Roboto Medium"/>
                <a:cs typeface="Arial"/>
              </a:rPr>
              <a:t> </a:t>
            </a:r>
            <a:r>
              <a:rPr lang="en-US" sz="1600" err="1">
                <a:latin typeface="Arial"/>
                <a:ea typeface="Roboto Medium"/>
                <a:cs typeface="Arial"/>
              </a:rPr>
              <a:t>erat</a:t>
            </a:r>
            <a:r>
              <a:rPr lang="en-US" sz="1600">
                <a:latin typeface="Arial"/>
                <a:ea typeface="Roboto Medium"/>
                <a:cs typeface="Arial"/>
              </a:rPr>
              <a:t> </a:t>
            </a:r>
            <a:r>
              <a:rPr lang="en-US" sz="1600" err="1">
                <a:latin typeface="Arial"/>
                <a:ea typeface="Roboto Medium"/>
                <a:cs typeface="Arial"/>
              </a:rPr>
              <a:t>volutpat</a:t>
            </a:r>
            <a:r>
              <a:rPr lang="en-US" sz="1600">
                <a:latin typeface="Arial"/>
                <a:ea typeface="Roboto Medium"/>
                <a:cs typeface="Arial"/>
              </a:rPr>
              <a:t>. Ut </a:t>
            </a:r>
            <a:r>
              <a:rPr lang="en-US" sz="1600" err="1">
                <a:latin typeface="Arial"/>
                <a:ea typeface="Roboto Medium"/>
                <a:cs typeface="Arial"/>
              </a:rPr>
              <a:t>wisi</a:t>
            </a:r>
            <a:r>
              <a:rPr lang="en-US" sz="1600">
                <a:latin typeface="Arial"/>
                <a:ea typeface="Roboto Medium"/>
                <a:cs typeface="Arial"/>
              </a:rPr>
              <a:t> </a:t>
            </a:r>
            <a:r>
              <a:rPr lang="en-US" sz="1600" err="1">
                <a:latin typeface="Arial"/>
                <a:ea typeface="Roboto Medium"/>
                <a:cs typeface="Arial"/>
              </a:rPr>
              <a:t>enim</a:t>
            </a:r>
            <a:r>
              <a:rPr lang="en-US" sz="1600">
                <a:latin typeface="Arial"/>
                <a:ea typeface="Roboto Medium"/>
                <a:cs typeface="Arial"/>
              </a:rPr>
              <a:t> ad minim </a:t>
            </a:r>
            <a:r>
              <a:rPr lang="en-US" sz="1600" err="1">
                <a:latin typeface="Arial"/>
                <a:ea typeface="Roboto Medium"/>
                <a:cs typeface="Arial"/>
              </a:rPr>
              <a:t>veniam</a:t>
            </a:r>
            <a:r>
              <a:rPr lang="en-US" sz="1600">
                <a:latin typeface="Arial"/>
                <a:ea typeface="Roboto Medium"/>
                <a:cs typeface="Arial"/>
              </a:rPr>
              <a:t>, </a:t>
            </a:r>
            <a:r>
              <a:rPr lang="en-US" sz="1600" err="1">
                <a:latin typeface="Arial"/>
                <a:ea typeface="Roboto Medium"/>
                <a:cs typeface="Arial"/>
              </a:rPr>
              <a:t>quis</a:t>
            </a:r>
            <a:r>
              <a:rPr lang="en-US" sz="1600">
                <a:latin typeface="Arial"/>
                <a:ea typeface="Roboto Medium"/>
                <a:cs typeface="Arial"/>
              </a:rPr>
              <a:t> </a:t>
            </a:r>
            <a:r>
              <a:rPr lang="en-US" sz="1600" err="1">
                <a:latin typeface="Arial"/>
                <a:ea typeface="Roboto Medium"/>
                <a:cs typeface="Arial"/>
              </a:rPr>
              <a:t>nostrud</a:t>
            </a:r>
            <a:r>
              <a:rPr lang="en-US" sz="1600">
                <a:latin typeface="Arial"/>
                <a:ea typeface="Roboto Medium"/>
                <a:cs typeface="Arial"/>
              </a:rPr>
              <a:t> </a:t>
            </a:r>
            <a:r>
              <a:rPr lang="en-US" sz="1600" err="1">
                <a:latin typeface="Arial"/>
                <a:ea typeface="Roboto Medium"/>
                <a:cs typeface="Arial"/>
              </a:rPr>
              <a:t>exerci</a:t>
            </a:r>
            <a:r>
              <a:rPr lang="en-US" sz="1600">
                <a:latin typeface="Arial"/>
                <a:ea typeface="Roboto Medium"/>
                <a:cs typeface="Arial"/>
              </a:rPr>
              <a:t> </a:t>
            </a:r>
            <a:r>
              <a:rPr lang="en-US" sz="1600" err="1">
                <a:latin typeface="Arial"/>
                <a:ea typeface="Roboto Medium"/>
                <a:cs typeface="Arial"/>
              </a:rPr>
              <a:t>tation</a:t>
            </a:r>
            <a:r>
              <a:rPr lang="en-US" sz="1600">
                <a:latin typeface="Arial"/>
                <a:ea typeface="Roboto Medium"/>
                <a:cs typeface="Arial"/>
              </a:rPr>
              <a:t> </a:t>
            </a:r>
            <a:r>
              <a:rPr lang="en-US" sz="1600" err="1">
                <a:latin typeface="Arial"/>
                <a:ea typeface="Roboto Medium"/>
                <a:cs typeface="Arial"/>
              </a:rPr>
              <a:t>ullamcorper</a:t>
            </a:r>
            <a:r>
              <a:rPr lang="en-US" sz="1600">
                <a:latin typeface="Arial"/>
                <a:ea typeface="Roboto Medium"/>
                <a:cs typeface="Arial"/>
              </a:rPr>
              <a:t> </a:t>
            </a:r>
            <a:r>
              <a:rPr lang="en-US" sz="1600" err="1">
                <a:latin typeface="Arial"/>
                <a:ea typeface="Roboto Medium"/>
                <a:cs typeface="Arial"/>
              </a:rPr>
              <a:t>suscipit</a:t>
            </a:r>
            <a:r>
              <a:rPr lang="en-US" sz="1600">
                <a:latin typeface="Arial"/>
                <a:ea typeface="Roboto Medium"/>
                <a:cs typeface="Arial"/>
              </a:rPr>
              <a:t> </a:t>
            </a:r>
            <a:r>
              <a:rPr lang="en-US" sz="1600" err="1">
                <a:latin typeface="Arial"/>
                <a:ea typeface="Roboto Medium"/>
                <a:cs typeface="Arial"/>
              </a:rPr>
              <a:t>lobortis</a:t>
            </a:r>
            <a:r>
              <a:rPr lang="en-US" sz="1600">
                <a:latin typeface="Arial"/>
                <a:ea typeface="Roboto Medium"/>
                <a:cs typeface="Arial"/>
              </a:rPr>
              <a:t> </a:t>
            </a:r>
            <a:r>
              <a:rPr lang="en-US" sz="1600" err="1">
                <a:latin typeface="Arial"/>
                <a:ea typeface="Roboto Medium"/>
                <a:cs typeface="Arial"/>
              </a:rPr>
              <a:t>nisl</a:t>
            </a:r>
            <a:r>
              <a:rPr lang="en-US" sz="1600">
                <a:latin typeface="Arial"/>
                <a:ea typeface="Roboto Medium"/>
                <a:cs typeface="Arial"/>
              </a:rPr>
              <a:t> </a:t>
            </a:r>
            <a:r>
              <a:rPr lang="en-US" sz="1600" err="1">
                <a:latin typeface="Arial"/>
                <a:ea typeface="Roboto Medium"/>
                <a:cs typeface="Arial"/>
              </a:rPr>
              <a:t>ut</a:t>
            </a:r>
            <a:r>
              <a:rPr lang="en-US" sz="1600">
                <a:latin typeface="Arial"/>
                <a:ea typeface="Roboto Medium"/>
                <a:cs typeface="Arial"/>
              </a:rPr>
              <a:t> </a:t>
            </a:r>
            <a:r>
              <a:rPr lang="en-US" sz="1600" err="1">
                <a:latin typeface="Arial"/>
                <a:ea typeface="Roboto Medium"/>
                <a:cs typeface="Arial"/>
              </a:rPr>
              <a:t>aliquip</a:t>
            </a:r>
            <a:r>
              <a:rPr lang="en-US" sz="1600">
                <a:latin typeface="Arial"/>
                <a:ea typeface="Roboto Medium"/>
                <a:cs typeface="Arial"/>
              </a:rPr>
              <a:t> ex </a:t>
            </a:r>
            <a:r>
              <a:rPr lang="en-US" sz="1600" err="1">
                <a:latin typeface="Arial"/>
                <a:ea typeface="Roboto Medium"/>
                <a:cs typeface="Arial"/>
              </a:rPr>
              <a:t>ea</a:t>
            </a:r>
            <a:r>
              <a:rPr lang="en-US" sz="1600">
                <a:latin typeface="Arial"/>
                <a:ea typeface="Roboto Medium"/>
                <a:cs typeface="Arial"/>
              </a:rPr>
              <a:t> </a:t>
            </a:r>
            <a:r>
              <a:rPr lang="en-US" sz="1600" err="1">
                <a:latin typeface="Arial"/>
                <a:ea typeface="Roboto Medium"/>
                <a:cs typeface="Arial"/>
              </a:rPr>
              <a:t>commodo</a:t>
            </a:r>
            <a:r>
              <a:rPr lang="en-US" sz="1600">
                <a:latin typeface="Arial"/>
                <a:ea typeface="Roboto Medium"/>
                <a:cs typeface="Arial"/>
              </a:rPr>
              <a:t> </a:t>
            </a:r>
            <a:r>
              <a:rPr lang="en-US" sz="1600" err="1">
                <a:latin typeface="Arial"/>
                <a:ea typeface="Roboto Medium"/>
                <a:cs typeface="Arial"/>
              </a:rPr>
              <a:t>consequat</a:t>
            </a:r>
            <a:r>
              <a:rPr lang="en-US" sz="1600">
                <a:latin typeface="Arial"/>
                <a:ea typeface="Roboto Medium"/>
                <a:cs typeface="Arial"/>
              </a:rPr>
              <a:t>. Duis autem vel </a:t>
            </a:r>
            <a:r>
              <a:rPr lang="en-US" sz="1600" err="1">
                <a:latin typeface="Arial"/>
                <a:ea typeface="Roboto Medium"/>
                <a:cs typeface="Arial"/>
              </a:rPr>
              <a:t>eum</a:t>
            </a:r>
            <a:r>
              <a:rPr lang="en-US" sz="1600">
                <a:latin typeface="Arial"/>
                <a:ea typeface="Roboto Medium"/>
                <a:cs typeface="Arial"/>
              </a:rPr>
              <a:t> </a:t>
            </a:r>
            <a:r>
              <a:rPr lang="en-US" sz="1600" err="1">
                <a:latin typeface="Arial"/>
                <a:ea typeface="Roboto Medium"/>
                <a:cs typeface="Arial"/>
              </a:rPr>
              <a:t>iriure</a:t>
            </a:r>
            <a:r>
              <a:rPr lang="en-US" sz="1600">
                <a:latin typeface="Arial"/>
                <a:ea typeface="Roboto Medium"/>
                <a:cs typeface="Arial"/>
              </a:rPr>
              <a:t> dolor in </a:t>
            </a:r>
            <a:r>
              <a:rPr lang="en-US" sz="1600" err="1">
                <a:latin typeface="Arial"/>
                <a:ea typeface="Roboto Medium"/>
                <a:cs typeface="Arial"/>
              </a:rPr>
              <a:t>hendrerit</a:t>
            </a:r>
            <a:r>
              <a:rPr lang="en-US" sz="1600">
                <a:latin typeface="Arial"/>
                <a:ea typeface="Roboto Medium"/>
                <a:cs typeface="Arial"/>
              </a:rPr>
              <a:t> in </a:t>
            </a:r>
            <a:r>
              <a:rPr lang="en-US" sz="1600" err="1">
                <a:latin typeface="Arial"/>
                <a:ea typeface="Roboto Medium"/>
                <a:cs typeface="Arial"/>
              </a:rPr>
              <a:t>vulputate</a:t>
            </a:r>
            <a:r>
              <a:rPr lang="en-US" sz="1600">
                <a:latin typeface="Arial"/>
                <a:ea typeface="Roboto Medium"/>
                <a:cs typeface="Arial"/>
              </a:rPr>
              <a:t> </a:t>
            </a:r>
            <a:r>
              <a:rPr lang="en-US" sz="1600" err="1">
                <a:latin typeface="Arial"/>
                <a:ea typeface="Roboto Medium"/>
                <a:cs typeface="Arial"/>
              </a:rPr>
              <a:t>velit</a:t>
            </a:r>
            <a:r>
              <a:rPr lang="en-US" sz="1600">
                <a:latin typeface="Arial"/>
                <a:ea typeface="Roboto Medium"/>
                <a:cs typeface="Arial"/>
              </a:rPr>
              <a:t> </a:t>
            </a:r>
            <a:r>
              <a:rPr lang="en-US" sz="1600" err="1">
                <a:latin typeface="Arial"/>
                <a:ea typeface="Roboto Medium"/>
                <a:cs typeface="Arial"/>
              </a:rPr>
              <a:t>esse</a:t>
            </a:r>
            <a:r>
              <a:rPr lang="en-US" sz="1600">
                <a:latin typeface="Arial"/>
                <a:ea typeface="Roboto Medium"/>
                <a:cs typeface="Arial"/>
              </a:rPr>
              <a:t> </a:t>
            </a:r>
            <a:r>
              <a:rPr lang="en-US" sz="1600" err="1">
                <a:latin typeface="Arial"/>
                <a:ea typeface="Roboto Medium"/>
                <a:cs typeface="Arial"/>
              </a:rPr>
              <a:t>molestie</a:t>
            </a:r>
            <a:r>
              <a:rPr lang="en-US" sz="1600">
                <a:latin typeface="Arial"/>
                <a:ea typeface="Roboto Medium"/>
                <a:cs typeface="Arial"/>
              </a:rPr>
              <a:t> </a:t>
            </a:r>
            <a:r>
              <a:rPr lang="en-US" sz="1600" err="1">
                <a:latin typeface="Arial"/>
                <a:ea typeface="Roboto Medium"/>
                <a:cs typeface="Arial"/>
              </a:rPr>
              <a:t>consequat</a:t>
            </a:r>
            <a:r>
              <a:rPr lang="en-US" sz="1600">
                <a:latin typeface="Arial"/>
                <a:ea typeface="Roboto Medium"/>
                <a:cs typeface="Arial"/>
              </a:rPr>
              <a:t>, vel illum dolore </a:t>
            </a:r>
            <a:r>
              <a:rPr lang="en-US" sz="1600" err="1">
                <a:latin typeface="Arial"/>
                <a:ea typeface="Roboto Medium"/>
                <a:cs typeface="Arial"/>
              </a:rPr>
              <a:t>eu</a:t>
            </a:r>
            <a:r>
              <a:rPr lang="en-US" sz="1600">
                <a:latin typeface="Arial"/>
                <a:ea typeface="Roboto Medium"/>
                <a:cs typeface="Arial"/>
              </a:rPr>
              <a:t> </a:t>
            </a:r>
            <a:r>
              <a:rPr lang="en-US" sz="1600" err="1">
                <a:latin typeface="Arial"/>
                <a:ea typeface="Roboto Medium"/>
                <a:cs typeface="Arial"/>
              </a:rPr>
              <a:t>feugiat</a:t>
            </a:r>
            <a:r>
              <a:rPr lang="en-US" sz="1600">
                <a:latin typeface="Arial"/>
                <a:ea typeface="Roboto Medium"/>
                <a:cs typeface="Arial"/>
              </a:rPr>
              <a:t> </a:t>
            </a:r>
            <a:r>
              <a:rPr lang="en-US" sz="1600" err="1">
                <a:latin typeface="Arial"/>
                <a:ea typeface="Roboto Medium"/>
                <a:cs typeface="Arial"/>
              </a:rPr>
              <a:t>nulla</a:t>
            </a:r>
            <a:r>
              <a:rPr lang="en-US" sz="1600">
                <a:latin typeface="Arial"/>
                <a:ea typeface="Roboto Medium"/>
                <a:cs typeface="Arial"/>
              </a:rPr>
              <a:t> </a:t>
            </a:r>
            <a:r>
              <a:rPr lang="en-US" sz="1600" err="1">
                <a:latin typeface="Arial"/>
                <a:ea typeface="Roboto Medium"/>
                <a:cs typeface="Arial"/>
              </a:rPr>
              <a:t>facilisis</a:t>
            </a:r>
            <a:r>
              <a:rPr lang="en-US" sz="1600">
                <a:latin typeface="Arial"/>
                <a:ea typeface="Roboto Medium"/>
                <a:cs typeface="Arial"/>
              </a:rPr>
              <a:t> at </a:t>
            </a:r>
            <a:r>
              <a:rPr lang="en-US" sz="1600" err="1">
                <a:latin typeface="Arial"/>
                <a:ea typeface="Roboto Medium"/>
                <a:cs typeface="Arial"/>
              </a:rPr>
              <a:t>vero</a:t>
            </a:r>
            <a:r>
              <a:rPr lang="en-US" sz="1600">
                <a:latin typeface="Arial"/>
                <a:ea typeface="Roboto Medium"/>
                <a:cs typeface="Arial"/>
              </a:rPr>
              <a:t> eros et </a:t>
            </a:r>
            <a:r>
              <a:rPr lang="en-US" sz="1600" err="1">
                <a:latin typeface="Arial"/>
                <a:ea typeface="Roboto Medium"/>
                <a:cs typeface="Arial"/>
              </a:rPr>
              <a:t>accumsan</a:t>
            </a:r>
            <a:r>
              <a:rPr lang="en-US" sz="1600">
                <a:latin typeface="Arial"/>
                <a:ea typeface="Roboto Medium"/>
                <a:cs typeface="Arial"/>
              </a:rPr>
              <a:t> et </a:t>
            </a:r>
            <a:r>
              <a:rPr lang="en-US" sz="1600" err="1">
                <a:latin typeface="Arial"/>
                <a:ea typeface="Roboto Medium"/>
                <a:cs typeface="Arial"/>
              </a:rPr>
              <a:t>iusto</a:t>
            </a:r>
            <a:r>
              <a:rPr lang="en-US" sz="1600">
                <a:latin typeface="Arial"/>
                <a:ea typeface="Roboto Medium"/>
                <a:cs typeface="Arial"/>
              </a:rPr>
              <a:t> </a:t>
            </a:r>
            <a:r>
              <a:rPr lang="en-US" sz="1600" err="1">
                <a:latin typeface="Arial"/>
                <a:ea typeface="Roboto Medium"/>
                <a:cs typeface="Arial"/>
              </a:rPr>
              <a:t>odio</a:t>
            </a:r>
            <a:r>
              <a:rPr lang="en-US" sz="1600">
                <a:latin typeface="Arial"/>
                <a:ea typeface="Roboto Medium"/>
                <a:cs typeface="Arial"/>
              </a:rPr>
              <a:t> </a:t>
            </a:r>
            <a:r>
              <a:rPr lang="en-US" sz="1600" err="1">
                <a:latin typeface="Arial"/>
                <a:ea typeface="Roboto Medium"/>
                <a:cs typeface="Arial"/>
              </a:rPr>
              <a:t>dignissim</a:t>
            </a:r>
            <a:r>
              <a:rPr lang="en-US" sz="1600">
                <a:latin typeface="Arial"/>
                <a:ea typeface="Roboto Medium"/>
                <a:cs typeface="Arial"/>
              </a:rPr>
              <a:t> qui </a:t>
            </a:r>
            <a:r>
              <a:rPr lang="en-US" sz="1600" err="1">
                <a:latin typeface="Arial"/>
                <a:ea typeface="Roboto Medium"/>
                <a:cs typeface="Arial"/>
              </a:rPr>
              <a:t>blandit</a:t>
            </a:r>
            <a:r>
              <a:rPr lang="en-US" sz="1600">
                <a:latin typeface="Arial"/>
                <a:ea typeface="Roboto Medium"/>
                <a:cs typeface="Arial"/>
              </a:rPr>
              <a:t> </a:t>
            </a:r>
            <a:r>
              <a:rPr lang="en-US" sz="1600" err="1">
                <a:latin typeface="Arial"/>
                <a:ea typeface="Roboto Medium"/>
                <a:cs typeface="Arial"/>
              </a:rPr>
              <a:t>praesent</a:t>
            </a:r>
            <a:r>
              <a:rPr lang="en-US" sz="1600">
                <a:latin typeface="Arial"/>
                <a:ea typeface="Roboto Medium"/>
                <a:cs typeface="Arial"/>
              </a:rPr>
              <a:t> </a:t>
            </a:r>
            <a:r>
              <a:rPr lang="en-US" sz="1600" err="1">
                <a:latin typeface="Arial"/>
                <a:ea typeface="Roboto Medium"/>
                <a:cs typeface="Arial"/>
              </a:rPr>
              <a:t>luptatum</a:t>
            </a:r>
            <a:r>
              <a:rPr lang="en-US" sz="1600">
                <a:latin typeface="Arial"/>
                <a:ea typeface="Roboto Medium"/>
                <a:cs typeface="Arial"/>
              </a:rPr>
              <a:t> </a:t>
            </a:r>
            <a:r>
              <a:rPr lang="en-US" sz="1600" err="1">
                <a:latin typeface="Arial"/>
                <a:ea typeface="Roboto Medium"/>
                <a:cs typeface="Arial"/>
              </a:rPr>
              <a:t>zzril</a:t>
            </a:r>
            <a:r>
              <a:rPr lang="en-US" sz="1600">
                <a:latin typeface="Arial"/>
                <a:ea typeface="Roboto Medium"/>
                <a:cs typeface="Arial"/>
              </a:rPr>
              <a:t> </a:t>
            </a:r>
            <a:r>
              <a:rPr lang="en-US" sz="1600" err="1">
                <a:latin typeface="Arial"/>
                <a:ea typeface="Roboto Medium"/>
                <a:cs typeface="Arial"/>
              </a:rPr>
              <a:t>delenit</a:t>
            </a:r>
            <a:r>
              <a:rPr lang="en-US" sz="1600">
                <a:latin typeface="Arial"/>
                <a:ea typeface="Roboto Medium"/>
                <a:cs typeface="Arial"/>
              </a:rPr>
              <a:t> </a:t>
            </a:r>
            <a:r>
              <a:rPr lang="en-US" sz="1600" err="1">
                <a:latin typeface="Arial"/>
                <a:ea typeface="Roboto Medium"/>
                <a:cs typeface="Arial"/>
              </a:rPr>
              <a:t>augue</a:t>
            </a:r>
            <a:r>
              <a:rPr lang="en-US" sz="1600">
                <a:latin typeface="Arial"/>
                <a:ea typeface="Roboto Medium"/>
                <a:cs typeface="Arial"/>
              </a:rPr>
              <a:t> </a:t>
            </a:r>
            <a:r>
              <a:rPr lang="en-US" sz="1600" err="1">
                <a:latin typeface="Arial"/>
                <a:ea typeface="Roboto Medium"/>
                <a:cs typeface="Arial"/>
              </a:rPr>
              <a:t>duis</a:t>
            </a:r>
            <a:r>
              <a:rPr lang="en-US" sz="1600">
                <a:latin typeface="Arial"/>
                <a:ea typeface="Roboto Medium"/>
                <a:cs typeface="Arial"/>
              </a:rPr>
              <a:t> dolore </a:t>
            </a:r>
            <a:r>
              <a:rPr lang="en-US" sz="1600" err="1">
                <a:latin typeface="Arial"/>
                <a:ea typeface="Roboto Medium"/>
                <a:cs typeface="Arial"/>
              </a:rPr>
              <a:t>te</a:t>
            </a:r>
            <a:r>
              <a:rPr lang="en-US" sz="1600">
                <a:latin typeface="Arial"/>
                <a:ea typeface="Roboto Medium"/>
                <a:cs typeface="Arial"/>
              </a:rPr>
              <a:t> </a:t>
            </a:r>
            <a:r>
              <a:rPr lang="en-US" sz="1600" err="1">
                <a:latin typeface="Arial"/>
                <a:ea typeface="Roboto Medium"/>
                <a:cs typeface="Arial"/>
              </a:rPr>
              <a:t>feugait</a:t>
            </a:r>
            <a:r>
              <a:rPr lang="en-US" sz="1600">
                <a:latin typeface="Arial"/>
                <a:ea typeface="Roboto Medium"/>
                <a:cs typeface="Arial"/>
              </a:rPr>
              <a:t> </a:t>
            </a:r>
            <a:r>
              <a:rPr lang="en-US" sz="1600" err="1">
                <a:latin typeface="Arial"/>
                <a:ea typeface="Roboto Medium"/>
                <a:cs typeface="Arial"/>
              </a:rPr>
              <a:t>nulla</a:t>
            </a:r>
            <a:r>
              <a:rPr lang="en-US" sz="1600">
                <a:latin typeface="Arial"/>
                <a:ea typeface="Roboto Medium"/>
                <a:cs typeface="Arial"/>
              </a:rPr>
              <a:t> </a:t>
            </a:r>
            <a:r>
              <a:rPr lang="en-US" sz="1600" err="1">
                <a:latin typeface="Arial"/>
                <a:ea typeface="Roboto Medium"/>
                <a:cs typeface="Arial"/>
              </a:rPr>
              <a:t>facilisi</a:t>
            </a:r>
            <a:r>
              <a:rPr lang="en-US" sz="1600">
                <a:latin typeface="Arial"/>
                <a:ea typeface="Roboto Medium"/>
                <a:cs typeface="Arial"/>
              </a:rPr>
              <a:t>.</a:t>
            </a:r>
            <a:endParaRPr lang="en-US" sz="1800"/>
          </a:p>
        </p:txBody>
      </p:sp>
    </p:spTree>
    <p:extLst>
      <p:ext uri="{BB962C8B-B14F-4D97-AF65-F5344CB8AC3E}">
        <p14:creationId xmlns:p14="http://schemas.microsoft.com/office/powerpoint/2010/main" val="2653763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ex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407A-716D-2932-2B15-78505887AA9F}"/>
              </a:ext>
            </a:extLst>
          </p:cNvPr>
          <p:cNvSpPr>
            <a:spLocks noGrp="1"/>
          </p:cNvSpPr>
          <p:nvPr>
            <p:ph type="ctrTitle"/>
          </p:nvPr>
        </p:nvSpPr>
        <p:spPr>
          <a:xfrm>
            <a:off x="1549849" y="545271"/>
            <a:ext cx="9413426" cy="559629"/>
          </a:xfrm>
        </p:spPr>
        <p:txBody>
          <a:bodyPr anchor="t">
            <a:normAutofit/>
          </a:bodyPr>
          <a:lstStyle>
            <a:lvl1pPr algn="l">
              <a:defRPr sz="4000"/>
            </a:lvl1pPr>
          </a:lstStyle>
          <a:p>
            <a:endParaRPr lang="en-US"/>
          </a:p>
        </p:txBody>
      </p:sp>
      <p:sp>
        <p:nvSpPr>
          <p:cNvPr id="3" name="Subtitle 2">
            <a:extLst>
              <a:ext uri="{FF2B5EF4-FFF2-40B4-BE49-F238E27FC236}">
                <a16:creationId xmlns:a16="http://schemas.microsoft.com/office/drawing/2014/main" id="{E3C1458D-1D3A-7B3E-0762-5C302B7E0697}"/>
              </a:ext>
            </a:extLst>
          </p:cNvPr>
          <p:cNvSpPr>
            <a:spLocks noGrp="1"/>
          </p:cNvSpPr>
          <p:nvPr>
            <p:ph type="subTitle" idx="1"/>
          </p:nvPr>
        </p:nvSpPr>
        <p:spPr>
          <a:xfrm>
            <a:off x="1549849" y="1420812"/>
            <a:ext cx="9413426" cy="5046663"/>
          </a:xfrm>
          <a:prstGeom prst="rect">
            <a:avLst/>
          </a:prstGeo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2D929BDA-41AA-363B-8AB4-100120D2DDAA}"/>
              </a:ext>
            </a:extLst>
          </p:cNvPr>
          <p:cNvSpPr/>
          <p:nvPr userDrawn="1"/>
        </p:nvSpPr>
        <p:spPr>
          <a:xfrm>
            <a:off x="-1" y="0"/>
            <a:ext cx="1188321" cy="6858000"/>
          </a:xfrm>
          <a:prstGeom prst="rect">
            <a:avLst/>
          </a:prstGeom>
          <a:solidFill>
            <a:srgbClr val="001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eeSans" panose="020B0504020202020204" pitchFamily="34" charset="0"/>
            </a:endParaRPr>
          </a:p>
        </p:txBody>
      </p:sp>
      <p:pic>
        <p:nvPicPr>
          <p:cNvPr id="6" name="Picture 5" descr="A black background with white lines and dots&#10;&#10;Description automatically generated">
            <a:extLst>
              <a:ext uri="{FF2B5EF4-FFF2-40B4-BE49-F238E27FC236}">
                <a16:creationId xmlns:a16="http://schemas.microsoft.com/office/drawing/2014/main" id="{5F1D9725-DAEC-BE08-43E4-DA0A637F5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3011" y="4295404"/>
            <a:ext cx="3730093" cy="1462006"/>
          </a:xfrm>
          <a:prstGeom prst="rect">
            <a:avLst/>
          </a:prstGeom>
        </p:spPr>
      </p:pic>
      <p:pic>
        <p:nvPicPr>
          <p:cNvPr id="7" name="Picture 6" descr="A black and white logo&#10;&#10;Description automatically generated">
            <a:extLst>
              <a:ext uri="{FF2B5EF4-FFF2-40B4-BE49-F238E27FC236}">
                <a16:creationId xmlns:a16="http://schemas.microsoft.com/office/drawing/2014/main" id="{D5DF110C-01F3-996E-3D44-7F7169C81E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38" y="487371"/>
            <a:ext cx="1115631" cy="637722"/>
          </a:xfrm>
          <a:prstGeom prst="rect">
            <a:avLst/>
          </a:prstGeom>
        </p:spPr>
      </p:pic>
      <p:sp>
        <p:nvSpPr>
          <p:cNvPr id="11" name="Rectangle 10">
            <a:extLst>
              <a:ext uri="{FF2B5EF4-FFF2-40B4-BE49-F238E27FC236}">
                <a16:creationId xmlns:a16="http://schemas.microsoft.com/office/drawing/2014/main" id="{00CE113B-5446-A653-58B0-559872B1AAFB}"/>
              </a:ext>
            </a:extLst>
          </p:cNvPr>
          <p:cNvSpPr/>
          <p:nvPr userDrawn="1"/>
        </p:nvSpPr>
        <p:spPr>
          <a:xfrm>
            <a:off x="1625778" y="322461"/>
            <a:ext cx="932767" cy="93345"/>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spTree>
    <p:extLst>
      <p:ext uri="{BB962C8B-B14F-4D97-AF65-F5344CB8AC3E}">
        <p14:creationId xmlns:p14="http://schemas.microsoft.com/office/powerpoint/2010/main" val="40701323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mparative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52753-4249-09B2-4EBA-E19DB24870F3}"/>
              </a:ext>
            </a:extLst>
          </p:cNvPr>
          <p:cNvSpPr/>
          <p:nvPr userDrawn="1"/>
        </p:nvSpPr>
        <p:spPr>
          <a:xfrm>
            <a:off x="0" y="1348"/>
            <a:ext cx="12192000" cy="241570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5F5F"/>
              </a:solidFill>
              <a:latin typeface="FreeSans" panose="020B0504020202020204" pitchFamily="34" charset="0"/>
            </a:endParaRPr>
          </a:p>
        </p:txBody>
      </p:sp>
      <p:pic>
        <p:nvPicPr>
          <p:cNvPr id="5" name="Graphic 4">
            <a:extLst>
              <a:ext uri="{FF2B5EF4-FFF2-40B4-BE49-F238E27FC236}">
                <a16:creationId xmlns:a16="http://schemas.microsoft.com/office/drawing/2014/main" id="{C1779685-0211-27EC-EB7D-7362BE4FB3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7849" y="6146062"/>
            <a:ext cx="970173" cy="489457"/>
          </a:xfrm>
          <a:prstGeom prst="rect">
            <a:avLst/>
          </a:prstGeom>
        </p:spPr>
      </p:pic>
      <p:sp>
        <p:nvSpPr>
          <p:cNvPr id="6" name="Rectangle 5">
            <a:extLst>
              <a:ext uri="{FF2B5EF4-FFF2-40B4-BE49-F238E27FC236}">
                <a16:creationId xmlns:a16="http://schemas.microsoft.com/office/drawing/2014/main" id="{BFEB3B3B-CB50-D24D-3DB3-F18BD544B2CE}"/>
              </a:ext>
            </a:extLst>
          </p:cNvPr>
          <p:cNvSpPr/>
          <p:nvPr userDrawn="1"/>
        </p:nvSpPr>
        <p:spPr>
          <a:xfrm>
            <a:off x="537848" y="279933"/>
            <a:ext cx="932767" cy="93345"/>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pic>
        <p:nvPicPr>
          <p:cNvPr id="7" name="Picture 6" descr="A black background with white lines&#10;&#10;Description automatically generated">
            <a:extLst>
              <a:ext uri="{FF2B5EF4-FFF2-40B4-BE49-F238E27FC236}">
                <a16:creationId xmlns:a16="http://schemas.microsoft.com/office/drawing/2014/main" id="{504E3393-5538-05F2-B264-04E2777192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a:off x="5450355" y="-1"/>
            <a:ext cx="6741645" cy="1683657"/>
          </a:xfrm>
          <a:prstGeom prst="rect">
            <a:avLst/>
          </a:prstGeom>
        </p:spPr>
      </p:pic>
      <p:sp>
        <p:nvSpPr>
          <p:cNvPr id="9" name="Title 1">
            <a:extLst>
              <a:ext uri="{FF2B5EF4-FFF2-40B4-BE49-F238E27FC236}">
                <a16:creationId xmlns:a16="http://schemas.microsoft.com/office/drawing/2014/main" id="{055AC4B0-84F2-0A66-2BBE-BA17B6222D33}"/>
              </a:ext>
            </a:extLst>
          </p:cNvPr>
          <p:cNvSpPr>
            <a:spLocks noGrp="1"/>
          </p:cNvSpPr>
          <p:nvPr>
            <p:ph type="ctrTitle" hasCustomPrompt="1"/>
          </p:nvPr>
        </p:nvSpPr>
        <p:spPr>
          <a:xfrm>
            <a:off x="550460" y="540375"/>
            <a:ext cx="11267562" cy="555000"/>
          </a:xfrm>
          <a:prstGeom prst="rect">
            <a:avLst/>
          </a:prstGeom>
        </p:spPr>
        <p:txBody>
          <a:bodyPr lIns="0" tIns="0" rIns="0" bIns="0" anchor="t">
            <a:noAutofit/>
          </a:bodyPr>
          <a:lstStyle>
            <a:lvl1pPr marL="0" algn="l" defTabSz="914400" rtl="0" eaLnBrk="1" latinLnBrk="0" hangingPunct="1">
              <a:lnSpc>
                <a:spcPct val="90000"/>
              </a:lnSpc>
              <a:spcBef>
                <a:spcPct val="0"/>
              </a:spcBef>
              <a:buNone/>
              <a:defRPr lang="en-US" sz="4000" b="1" kern="1200" dirty="0">
                <a:solidFill>
                  <a:srgbClr val="5F5F5F"/>
                </a:solidFill>
                <a:latin typeface="FreeSans" panose="020B0504020202020204" pitchFamily="34" charset="0"/>
                <a:ea typeface="+mn-ea"/>
                <a:cs typeface="+mn-cs"/>
              </a:defRPr>
            </a:lvl1pPr>
          </a:lstStyle>
          <a:p>
            <a:r>
              <a:rPr lang="en-US">
                <a:latin typeface="FreeSans"/>
                <a:ea typeface="FreeSans"/>
                <a:cs typeface="FreeSans"/>
              </a:rPr>
              <a:t>Understanding our Concept proposal</a:t>
            </a:r>
            <a:endParaRPr lang="en-US"/>
          </a:p>
        </p:txBody>
      </p:sp>
      <p:cxnSp>
        <p:nvCxnSpPr>
          <p:cNvPr id="3" name="Straight Connector 2">
            <a:extLst>
              <a:ext uri="{FF2B5EF4-FFF2-40B4-BE49-F238E27FC236}">
                <a16:creationId xmlns:a16="http://schemas.microsoft.com/office/drawing/2014/main" id="{278B2551-DD35-E4F3-0859-946FC81206D5}"/>
              </a:ext>
            </a:extLst>
          </p:cNvPr>
          <p:cNvCxnSpPr>
            <a:cxnSpLocks/>
            <a:endCxn id="11" idx="2"/>
          </p:cNvCxnSpPr>
          <p:nvPr userDrawn="1"/>
        </p:nvCxnSpPr>
        <p:spPr>
          <a:xfrm flipV="1">
            <a:off x="0" y="2415262"/>
            <a:ext cx="7551360" cy="1379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Google Shape;214;p22">
            <a:extLst>
              <a:ext uri="{FF2B5EF4-FFF2-40B4-BE49-F238E27FC236}">
                <a16:creationId xmlns:a16="http://schemas.microsoft.com/office/drawing/2014/main" id="{9C2C22AF-E514-B776-FB98-F4B6181B550B}"/>
              </a:ext>
            </a:extLst>
          </p:cNvPr>
          <p:cNvSpPr txBox="1"/>
          <p:nvPr userDrawn="1"/>
        </p:nvSpPr>
        <p:spPr>
          <a:xfrm>
            <a:off x="452693" y="3733516"/>
            <a:ext cx="2365068" cy="2028744"/>
          </a:xfrm>
          <a:prstGeom prst="rect">
            <a:avLst/>
          </a:prstGeom>
          <a:noFill/>
          <a:ln>
            <a:noFill/>
          </a:ln>
        </p:spPr>
        <p:txBody>
          <a:bodyPr spcFirstLastPara="1" wrap="square" lIns="91425" tIns="45700" rIns="91425" bIns="45700" anchor="t" anchorCtr="0">
            <a:noAutofit/>
          </a:bodyPr>
          <a:lstStyle/>
          <a:p>
            <a:endParaRPr lang="en-US" sz="1250">
              <a:solidFill>
                <a:schemeClr val="bg2">
                  <a:lumMod val="50000"/>
                </a:schemeClr>
              </a:solidFill>
              <a:ea typeface="+mn-lt"/>
              <a:cs typeface="+mn-lt"/>
            </a:endParaRPr>
          </a:p>
        </p:txBody>
      </p:sp>
      <p:sp>
        <p:nvSpPr>
          <p:cNvPr id="8" name="Freeform: Shape 7">
            <a:extLst>
              <a:ext uri="{FF2B5EF4-FFF2-40B4-BE49-F238E27FC236}">
                <a16:creationId xmlns:a16="http://schemas.microsoft.com/office/drawing/2014/main" id="{3B1A18D5-53A3-61AC-4CC2-88A75AF408C7}"/>
              </a:ext>
            </a:extLst>
          </p:cNvPr>
          <p:cNvSpPr/>
          <p:nvPr userDrawn="1"/>
        </p:nvSpPr>
        <p:spPr>
          <a:xfrm>
            <a:off x="1385788" y="2272787"/>
            <a:ext cx="486918" cy="272272"/>
          </a:xfrm>
          <a:custGeom>
            <a:avLst/>
            <a:gdLst>
              <a:gd name="connsiteX0" fmla="*/ 385846 w 385846"/>
              <a:gd name="connsiteY0" fmla="*/ 101310 h 212731"/>
              <a:gd name="connsiteX1" fmla="*/ 385846 w 385846"/>
              <a:gd name="connsiteY1" fmla="*/ 0 h 212731"/>
              <a:gd name="connsiteX2" fmla="*/ 192923 w 385846"/>
              <a:gd name="connsiteY2" fmla="*/ 111318 h 212731"/>
              <a:gd name="connsiteX3" fmla="*/ 0 w 385846"/>
              <a:gd name="connsiteY3" fmla="*/ 0 h 212731"/>
              <a:gd name="connsiteX4" fmla="*/ 0 w 385846"/>
              <a:gd name="connsiteY4" fmla="*/ 101310 h 212731"/>
              <a:gd name="connsiteX5" fmla="*/ 192923 w 385846"/>
              <a:gd name="connsiteY5" fmla="*/ 212731 h 212731"/>
              <a:gd name="connsiteX6" fmla="*/ 385846 w 385846"/>
              <a:gd name="connsiteY6" fmla="*/ 101310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46" h="212731">
                <a:moveTo>
                  <a:pt x="385846" y="101310"/>
                </a:moveTo>
                <a:lnTo>
                  <a:pt x="385846" y="0"/>
                </a:lnTo>
                <a:lnTo>
                  <a:pt x="192923" y="111318"/>
                </a:lnTo>
                <a:lnTo>
                  <a:pt x="0" y="0"/>
                </a:lnTo>
                <a:lnTo>
                  <a:pt x="0" y="101310"/>
                </a:lnTo>
                <a:lnTo>
                  <a:pt x="192923" y="212731"/>
                </a:lnTo>
                <a:lnTo>
                  <a:pt x="385846" y="101310"/>
                </a:lnTo>
                <a:close/>
              </a:path>
            </a:pathLst>
          </a:custGeom>
          <a:solidFill>
            <a:srgbClr val="FFB71B"/>
          </a:solidFill>
          <a:ln w="10308" cap="flat">
            <a:noFill/>
            <a:prstDash val="solid"/>
            <a:miter/>
          </a:ln>
        </p:spPr>
        <p:txBody>
          <a:bodyPr rtlCol="0" anchor="ctr"/>
          <a:lstStyle/>
          <a:p>
            <a:endParaRPr lang="en-US">
              <a:latin typeface="FreeSans" panose="020B0504020202020204" pitchFamily="34" charset="0"/>
            </a:endParaRPr>
          </a:p>
        </p:txBody>
      </p:sp>
      <p:sp>
        <p:nvSpPr>
          <p:cNvPr id="10" name="Freeform: Shape 9">
            <a:extLst>
              <a:ext uri="{FF2B5EF4-FFF2-40B4-BE49-F238E27FC236}">
                <a16:creationId xmlns:a16="http://schemas.microsoft.com/office/drawing/2014/main" id="{DD663936-80AD-2BE1-47CB-8BE83BE8C32B}"/>
              </a:ext>
            </a:extLst>
          </p:cNvPr>
          <p:cNvSpPr/>
          <p:nvPr userDrawn="1"/>
        </p:nvSpPr>
        <p:spPr>
          <a:xfrm>
            <a:off x="4393545" y="2272787"/>
            <a:ext cx="429038" cy="272272"/>
          </a:xfrm>
          <a:custGeom>
            <a:avLst/>
            <a:gdLst>
              <a:gd name="connsiteX0" fmla="*/ 385846 w 385846"/>
              <a:gd name="connsiteY0" fmla="*/ 101310 h 212731"/>
              <a:gd name="connsiteX1" fmla="*/ 385846 w 385846"/>
              <a:gd name="connsiteY1" fmla="*/ 0 h 212731"/>
              <a:gd name="connsiteX2" fmla="*/ 192923 w 385846"/>
              <a:gd name="connsiteY2" fmla="*/ 111318 h 212731"/>
              <a:gd name="connsiteX3" fmla="*/ 0 w 385846"/>
              <a:gd name="connsiteY3" fmla="*/ 0 h 212731"/>
              <a:gd name="connsiteX4" fmla="*/ 0 w 385846"/>
              <a:gd name="connsiteY4" fmla="*/ 101310 h 212731"/>
              <a:gd name="connsiteX5" fmla="*/ 192923 w 385846"/>
              <a:gd name="connsiteY5" fmla="*/ 212731 h 212731"/>
              <a:gd name="connsiteX6" fmla="*/ 385846 w 385846"/>
              <a:gd name="connsiteY6" fmla="*/ 101310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46" h="212731">
                <a:moveTo>
                  <a:pt x="385846" y="101310"/>
                </a:moveTo>
                <a:lnTo>
                  <a:pt x="385846" y="0"/>
                </a:lnTo>
                <a:lnTo>
                  <a:pt x="192923" y="111318"/>
                </a:lnTo>
                <a:lnTo>
                  <a:pt x="0" y="0"/>
                </a:lnTo>
                <a:lnTo>
                  <a:pt x="0" y="101310"/>
                </a:lnTo>
                <a:lnTo>
                  <a:pt x="192923" y="212731"/>
                </a:lnTo>
                <a:lnTo>
                  <a:pt x="385846" y="101310"/>
                </a:lnTo>
                <a:close/>
              </a:path>
            </a:pathLst>
          </a:custGeom>
          <a:solidFill>
            <a:srgbClr val="FF0000"/>
          </a:solidFill>
          <a:ln w="10308" cap="flat">
            <a:noFill/>
            <a:prstDash val="solid"/>
            <a:miter/>
          </a:ln>
        </p:spPr>
        <p:txBody>
          <a:bodyPr rtlCol="0" anchor="ctr"/>
          <a:lstStyle/>
          <a:p>
            <a:endParaRPr lang="en-US">
              <a:latin typeface="FreeSans" panose="020B0504020202020204" pitchFamily="34" charset="0"/>
            </a:endParaRPr>
          </a:p>
        </p:txBody>
      </p:sp>
      <p:sp>
        <p:nvSpPr>
          <p:cNvPr id="11" name="Freeform: Shape 10">
            <a:extLst>
              <a:ext uri="{FF2B5EF4-FFF2-40B4-BE49-F238E27FC236}">
                <a16:creationId xmlns:a16="http://schemas.microsoft.com/office/drawing/2014/main" id="{94EA96B2-F735-46C6-7867-80E699AC9D20}"/>
              </a:ext>
            </a:extLst>
          </p:cNvPr>
          <p:cNvSpPr/>
          <p:nvPr userDrawn="1"/>
        </p:nvSpPr>
        <p:spPr>
          <a:xfrm>
            <a:off x="7336727" y="2272787"/>
            <a:ext cx="429152" cy="272272"/>
          </a:xfrm>
          <a:custGeom>
            <a:avLst/>
            <a:gdLst>
              <a:gd name="connsiteX0" fmla="*/ 385950 w 385949"/>
              <a:gd name="connsiteY0" fmla="*/ 101310 h 212731"/>
              <a:gd name="connsiteX1" fmla="*/ 385950 w 385949"/>
              <a:gd name="connsiteY1" fmla="*/ 0 h 212731"/>
              <a:gd name="connsiteX2" fmla="*/ 193026 w 385949"/>
              <a:gd name="connsiteY2" fmla="*/ 111318 h 212731"/>
              <a:gd name="connsiteX3" fmla="*/ 0 w 385949"/>
              <a:gd name="connsiteY3" fmla="*/ 0 h 212731"/>
              <a:gd name="connsiteX4" fmla="*/ 0 w 385949"/>
              <a:gd name="connsiteY4" fmla="*/ 101310 h 212731"/>
              <a:gd name="connsiteX5" fmla="*/ 193026 w 385949"/>
              <a:gd name="connsiteY5" fmla="*/ 212731 h 212731"/>
              <a:gd name="connsiteX6" fmla="*/ 385950 w 385949"/>
              <a:gd name="connsiteY6" fmla="*/ 101310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49" h="212731">
                <a:moveTo>
                  <a:pt x="385950" y="101310"/>
                </a:moveTo>
                <a:lnTo>
                  <a:pt x="385950" y="0"/>
                </a:lnTo>
                <a:lnTo>
                  <a:pt x="193026" y="111318"/>
                </a:lnTo>
                <a:lnTo>
                  <a:pt x="0" y="0"/>
                </a:lnTo>
                <a:lnTo>
                  <a:pt x="0" y="101310"/>
                </a:lnTo>
                <a:lnTo>
                  <a:pt x="193026" y="212731"/>
                </a:lnTo>
                <a:lnTo>
                  <a:pt x="385950" y="101310"/>
                </a:lnTo>
                <a:close/>
              </a:path>
            </a:pathLst>
          </a:custGeom>
          <a:solidFill>
            <a:schemeClr val="accent3"/>
          </a:solidFill>
          <a:ln w="10308" cap="flat">
            <a:noFill/>
            <a:prstDash val="solid"/>
            <a:miter/>
          </a:ln>
        </p:spPr>
        <p:txBody>
          <a:bodyPr rtlCol="0" anchor="ctr"/>
          <a:lstStyle/>
          <a:p>
            <a:endParaRPr lang="en-US">
              <a:latin typeface="FreeSans" panose="020B0504020202020204" pitchFamily="34" charset="0"/>
            </a:endParaRPr>
          </a:p>
        </p:txBody>
      </p:sp>
      <p:sp>
        <p:nvSpPr>
          <p:cNvPr id="13" name="Google Shape;214;p22">
            <a:extLst>
              <a:ext uri="{FF2B5EF4-FFF2-40B4-BE49-F238E27FC236}">
                <a16:creationId xmlns:a16="http://schemas.microsoft.com/office/drawing/2014/main" id="{1026D679-B73C-2419-56FC-2F055EEEC74B}"/>
              </a:ext>
            </a:extLst>
          </p:cNvPr>
          <p:cNvSpPr txBox="1"/>
          <p:nvPr userDrawn="1"/>
        </p:nvSpPr>
        <p:spPr>
          <a:xfrm>
            <a:off x="3560434" y="3720975"/>
            <a:ext cx="2648579" cy="2445927"/>
          </a:xfrm>
          <a:prstGeom prst="rect">
            <a:avLst/>
          </a:prstGeom>
          <a:noFill/>
          <a:ln>
            <a:noFill/>
          </a:ln>
        </p:spPr>
        <p:txBody>
          <a:bodyPr spcFirstLastPara="1" wrap="square" lIns="91425" tIns="45700" rIns="91425" bIns="45700" anchor="t" anchorCtr="0">
            <a:noAutofit/>
          </a:bodyPr>
          <a:lstStyle/>
          <a:p>
            <a:endParaRPr lang="en-US" sz="1250">
              <a:ea typeface="+mn-lt"/>
              <a:cs typeface="+mn-lt"/>
            </a:endParaRPr>
          </a:p>
        </p:txBody>
      </p:sp>
      <p:sp>
        <p:nvSpPr>
          <p:cNvPr id="15" name="Google Shape;214;p22">
            <a:extLst>
              <a:ext uri="{FF2B5EF4-FFF2-40B4-BE49-F238E27FC236}">
                <a16:creationId xmlns:a16="http://schemas.microsoft.com/office/drawing/2014/main" id="{F6EC0156-A05E-4E91-4106-1496354BD9E3}"/>
              </a:ext>
            </a:extLst>
          </p:cNvPr>
          <p:cNvSpPr txBox="1"/>
          <p:nvPr userDrawn="1"/>
        </p:nvSpPr>
        <p:spPr>
          <a:xfrm>
            <a:off x="6485609" y="3733516"/>
            <a:ext cx="2555648" cy="2050746"/>
          </a:xfrm>
          <a:prstGeom prst="rect">
            <a:avLst/>
          </a:prstGeom>
          <a:noFill/>
          <a:ln>
            <a:noFill/>
          </a:ln>
        </p:spPr>
        <p:txBody>
          <a:bodyPr spcFirstLastPara="1" wrap="square" lIns="91425" tIns="45700" rIns="91425" bIns="45700" anchor="t" anchorCtr="0">
            <a:noAutofit/>
          </a:bodyPr>
          <a:lstStyle/>
          <a:p>
            <a:pPr>
              <a:buSzPts val="1600"/>
            </a:pPr>
            <a:endParaRPr lang="en-US" sz="1250" b="0" i="0" u="none" strike="noStrike" cap="none">
              <a:solidFill>
                <a:schemeClr val="bg2">
                  <a:lumMod val="50000"/>
                </a:schemeClr>
              </a:solidFill>
              <a:latin typeface="FreeSans" panose="020B0504020202020204" pitchFamily="34" charset="0"/>
              <a:ea typeface="Helvetica Neue"/>
              <a:cs typeface="Helvetica Neue"/>
            </a:endParaRPr>
          </a:p>
        </p:txBody>
      </p:sp>
      <p:sp>
        <p:nvSpPr>
          <p:cNvPr id="17" name="Google Shape;214;p22">
            <a:extLst>
              <a:ext uri="{FF2B5EF4-FFF2-40B4-BE49-F238E27FC236}">
                <a16:creationId xmlns:a16="http://schemas.microsoft.com/office/drawing/2014/main" id="{F3B374B3-2EBC-3E14-A584-A29CAA215A61}"/>
              </a:ext>
            </a:extLst>
          </p:cNvPr>
          <p:cNvSpPr txBox="1"/>
          <p:nvPr userDrawn="1"/>
        </p:nvSpPr>
        <p:spPr>
          <a:xfrm>
            <a:off x="9316754" y="3698728"/>
            <a:ext cx="2434341" cy="2207924"/>
          </a:xfrm>
          <a:prstGeom prst="rect">
            <a:avLst/>
          </a:prstGeom>
          <a:noFill/>
          <a:ln>
            <a:noFill/>
          </a:ln>
        </p:spPr>
        <p:txBody>
          <a:bodyPr spcFirstLastPara="1" wrap="square" lIns="91425" tIns="45700" rIns="91425" bIns="45700" anchor="t" anchorCtr="0">
            <a:noAutofit/>
          </a:bodyPr>
          <a:lstStyle/>
          <a:p>
            <a:endParaRPr lang="en-US" sz="1250">
              <a:solidFill>
                <a:schemeClr val="bg2">
                  <a:lumMod val="50000"/>
                </a:schemeClr>
              </a:solidFill>
            </a:endParaRPr>
          </a:p>
        </p:txBody>
      </p:sp>
    </p:spTree>
    <p:extLst>
      <p:ext uri="{BB962C8B-B14F-4D97-AF65-F5344CB8AC3E}">
        <p14:creationId xmlns:p14="http://schemas.microsoft.com/office/powerpoint/2010/main" val="18710681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Comparative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52753-4249-09B2-4EBA-E19DB24870F3}"/>
              </a:ext>
            </a:extLst>
          </p:cNvPr>
          <p:cNvSpPr/>
          <p:nvPr userDrawn="1"/>
        </p:nvSpPr>
        <p:spPr>
          <a:xfrm>
            <a:off x="0" y="0"/>
            <a:ext cx="12192000" cy="241705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5F5F"/>
              </a:solidFill>
              <a:latin typeface="FreeSans" panose="020B0504020202020204" pitchFamily="34" charset="0"/>
            </a:endParaRPr>
          </a:p>
        </p:txBody>
      </p:sp>
      <p:pic>
        <p:nvPicPr>
          <p:cNvPr id="5" name="Graphic 4">
            <a:extLst>
              <a:ext uri="{FF2B5EF4-FFF2-40B4-BE49-F238E27FC236}">
                <a16:creationId xmlns:a16="http://schemas.microsoft.com/office/drawing/2014/main" id="{C1779685-0211-27EC-EB7D-7362BE4FB3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7849" y="6146062"/>
            <a:ext cx="970173" cy="489457"/>
          </a:xfrm>
          <a:prstGeom prst="rect">
            <a:avLst/>
          </a:prstGeom>
        </p:spPr>
      </p:pic>
      <p:sp>
        <p:nvSpPr>
          <p:cNvPr id="6" name="Rectangle 5">
            <a:extLst>
              <a:ext uri="{FF2B5EF4-FFF2-40B4-BE49-F238E27FC236}">
                <a16:creationId xmlns:a16="http://schemas.microsoft.com/office/drawing/2014/main" id="{BFEB3B3B-CB50-D24D-3DB3-F18BD544B2CE}"/>
              </a:ext>
            </a:extLst>
          </p:cNvPr>
          <p:cNvSpPr/>
          <p:nvPr userDrawn="1"/>
        </p:nvSpPr>
        <p:spPr>
          <a:xfrm>
            <a:off x="537848" y="279933"/>
            <a:ext cx="932767" cy="93345"/>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pic>
        <p:nvPicPr>
          <p:cNvPr id="7" name="Picture 6" descr="A black background with white lines&#10;&#10;Description automatically generated">
            <a:extLst>
              <a:ext uri="{FF2B5EF4-FFF2-40B4-BE49-F238E27FC236}">
                <a16:creationId xmlns:a16="http://schemas.microsoft.com/office/drawing/2014/main" id="{504E3393-5538-05F2-B264-04E2777192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a:off x="5450355" y="-1"/>
            <a:ext cx="6741645" cy="1683657"/>
          </a:xfrm>
          <a:prstGeom prst="rect">
            <a:avLst/>
          </a:prstGeom>
        </p:spPr>
      </p:pic>
      <p:sp>
        <p:nvSpPr>
          <p:cNvPr id="9" name="Title 1">
            <a:extLst>
              <a:ext uri="{FF2B5EF4-FFF2-40B4-BE49-F238E27FC236}">
                <a16:creationId xmlns:a16="http://schemas.microsoft.com/office/drawing/2014/main" id="{055AC4B0-84F2-0A66-2BBE-BA17B6222D33}"/>
              </a:ext>
            </a:extLst>
          </p:cNvPr>
          <p:cNvSpPr>
            <a:spLocks noGrp="1"/>
          </p:cNvSpPr>
          <p:nvPr>
            <p:ph type="ctrTitle" hasCustomPrompt="1"/>
          </p:nvPr>
        </p:nvSpPr>
        <p:spPr>
          <a:xfrm>
            <a:off x="550460" y="540375"/>
            <a:ext cx="11267562" cy="555000"/>
          </a:xfrm>
          <a:prstGeom prst="rect">
            <a:avLst/>
          </a:prstGeom>
        </p:spPr>
        <p:txBody>
          <a:bodyPr lIns="0" tIns="0" rIns="0" bIns="0" anchor="t">
            <a:noAutofit/>
          </a:bodyPr>
          <a:lstStyle>
            <a:lvl1pPr marL="0" algn="l" defTabSz="914400" rtl="0" eaLnBrk="1" latinLnBrk="0" hangingPunct="1">
              <a:lnSpc>
                <a:spcPct val="90000"/>
              </a:lnSpc>
              <a:spcBef>
                <a:spcPct val="0"/>
              </a:spcBef>
              <a:buNone/>
              <a:defRPr lang="en-US" sz="4000" b="1" kern="1200" dirty="0">
                <a:solidFill>
                  <a:srgbClr val="5F5F5F"/>
                </a:solidFill>
                <a:latin typeface="FreeSans" panose="020B0504020202020204" pitchFamily="34" charset="0"/>
                <a:ea typeface="+mn-ea"/>
                <a:cs typeface="+mn-cs"/>
              </a:defRPr>
            </a:lvl1pPr>
          </a:lstStyle>
          <a:p>
            <a:r>
              <a:rPr lang="en-US">
                <a:latin typeface="FreeSans"/>
                <a:ea typeface="FreeSans"/>
                <a:cs typeface="FreeSans"/>
              </a:rPr>
              <a:t>Understanding our Concept proposal</a:t>
            </a:r>
            <a:endParaRPr lang="en-US"/>
          </a:p>
        </p:txBody>
      </p:sp>
      <p:cxnSp>
        <p:nvCxnSpPr>
          <p:cNvPr id="3" name="Straight Connector 2">
            <a:extLst>
              <a:ext uri="{FF2B5EF4-FFF2-40B4-BE49-F238E27FC236}">
                <a16:creationId xmlns:a16="http://schemas.microsoft.com/office/drawing/2014/main" id="{278B2551-DD35-E4F3-0859-946FC81206D5}"/>
              </a:ext>
            </a:extLst>
          </p:cNvPr>
          <p:cNvCxnSpPr>
            <a:cxnSpLocks/>
            <a:stCxn id="8" idx="2"/>
            <a:endCxn id="19" idx="2"/>
          </p:cNvCxnSpPr>
          <p:nvPr userDrawn="1"/>
        </p:nvCxnSpPr>
        <p:spPr>
          <a:xfrm>
            <a:off x="1569229" y="2398045"/>
            <a:ext cx="908326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Google Shape;214;p22">
            <a:extLst>
              <a:ext uri="{FF2B5EF4-FFF2-40B4-BE49-F238E27FC236}">
                <a16:creationId xmlns:a16="http://schemas.microsoft.com/office/drawing/2014/main" id="{9C2C22AF-E514-B776-FB98-F4B6181B550B}"/>
              </a:ext>
            </a:extLst>
          </p:cNvPr>
          <p:cNvSpPr txBox="1"/>
          <p:nvPr userDrawn="1"/>
        </p:nvSpPr>
        <p:spPr>
          <a:xfrm>
            <a:off x="475885" y="3726692"/>
            <a:ext cx="2365068" cy="2028744"/>
          </a:xfrm>
          <a:prstGeom prst="rect">
            <a:avLst/>
          </a:prstGeom>
          <a:noFill/>
          <a:ln>
            <a:noFill/>
          </a:ln>
        </p:spPr>
        <p:txBody>
          <a:bodyPr spcFirstLastPara="1" wrap="square" lIns="91425" tIns="45700" rIns="91425" bIns="45700" anchor="t" anchorCtr="0">
            <a:noAutofit/>
          </a:bodyPr>
          <a:lstStyle/>
          <a:p>
            <a:endParaRPr lang="en-US" sz="1250">
              <a:solidFill>
                <a:schemeClr val="bg2">
                  <a:lumMod val="50000"/>
                </a:schemeClr>
              </a:solidFill>
              <a:ea typeface="+mn-lt"/>
              <a:cs typeface="+mn-lt"/>
            </a:endParaRPr>
          </a:p>
        </p:txBody>
      </p:sp>
      <p:sp>
        <p:nvSpPr>
          <p:cNvPr id="8" name="Freeform: Shape 7">
            <a:extLst>
              <a:ext uri="{FF2B5EF4-FFF2-40B4-BE49-F238E27FC236}">
                <a16:creationId xmlns:a16="http://schemas.microsoft.com/office/drawing/2014/main" id="{3B1A18D5-53A3-61AC-4CC2-88A75AF408C7}"/>
              </a:ext>
            </a:extLst>
          </p:cNvPr>
          <p:cNvSpPr/>
          <p:nvPr userDrawn="1"/>
        </p:nvSpPr>
        <p:spPr>
          <a:xfrm>
            <a:off x="1325770" y="2255570"/>
            <a:ext cx="486918" cy="272272"/>
          </a:xfrm>
          <a:custGeom>
            <a:avLst/>
            <a:gdLst>
              <a:gd name="connsiteX0" fmla="*/ 385846 w 385846"/>
              <a:gd name="connsiteY0" fmla="*/ 101310 h 212731"/>
              <a:gd name="connsiteX1" fmla="*/ 385846 w 385846"/>
              <a:gd name="connsiteY1" fmla="*/ 0 h 212731"/>
              <a:gd name="connsiteX2" fmla="*/ 192923 w 385846"/>
              <a:gd name="connsiteY2" fmla="*/ 111318 h 212731"/>
              <a:gd name="connsiteX3" fmla="*/ 0 w 385846"/>
              <a:gd name="connsiteY3" fmla="*/ 0 h 212731"/>
              <a:gd name="connsiteX4" fmla="*/ 0 w 385846"/>
              <a:gd name="connsiteY4" fmla="*/ 101310 h 212731"/>
              <a:gd name="connsiteX5" fmla="*/ 192923 w 385846"/>
              <a:gd name="connsiteY5" fmla="*/ 212731 h 212731"/>
              <a:gd name="connsiteX6" fmla="*/ 385846 w 385846"/>
              <a:gd name="connsiteY6" fmla="*/ 101310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46" h="212731">
                <a:moveTo>
                  <a:pt x="385846" y="101310"/>
                </a:moveTo>
                <a:lnTo>
                  <a:pt x="385846" y="0"/>
                </a:lnTo>
                <a:lnTo>
                  <a:pt x="192923" y="111318"/>
                </a:lnTo>
                <a:lnTo>
                  <a:pt x="0" y="0"/>
                </a:lnTo>
                <a:lnTo>
                  <a:pt x="0" y="101310"/>
                </a:lnTo>
                <a:lnTo>
                  <a:pt x="192923" y="212731"/>
                </a:lnTo>
                <a:lnTo>
                  <a:pt x="385846" y="101310"/>
                </a:lnTo>
                <a:close/>
              </a:path>
            </a:pathLst>
          </a:custGeom>
          <a:solidFill>
            <a:srgbClr val="FFB71B"/>
          </a:solidFill>
          <a:ln w="10308" cap="flat">
            <a:noFill/>
            <a:prstDash val="solid"/>
            <a:miter/>
          </a:ln>
        </p:spPr>
        <p:txBody>
          <a:bodyPr rtlCol="0" anchor="ctr"/>
          <a:lstStyle/>
          <a:p>
            <a:endParaRPr lang="en-US">
              <a:latin typeface="FreeSans" panose="020B0504020202020204" pitchFamily="34" charset="0"/>
            </a:endParaRPr>
          </a:p>
        </p:txBody>
      </p:sp>
      <p:sp>
        <p:nvSpPr>
          <p:cNvPr id="10" name="Freeform: Shape 9">
            <a:extLst>
              <a:ext uri="{FF2B5EF4-FFF2-40B4-BE49-F238E27FC236}">
                <a16:creationId xmlns:a16="http://schemas.microsoft.com/office/drawing/2014/main" id="{DD663936-80AD-2BE1-47CB-8BE83BE8C32B}"/>
              </a:ext>
            </a:extLst>
          </p:cNvPr>
          <p:cNvSpPr/>
          <p:nvPr userDrawn="1"/>
        </p:nvSpPr>
        <p:spPr>
          <a:xfrm>
            <a:off x="3647175" y="2255570"/>
            <a:ext cx="429038" cy="272272"/>
          </a:xfrm>
          <a:custGeom>
            <a:avLst/>
            <a:gdLst>
              <a:gd name="connsiteX0" fmla="*/ 385846 w 385846"/>
              <a:gd name="connsiteY0" fmla="*/ 101310 h 212731"/>
              <a:gd name="connsiteX1" fmla="*/ 385846 w 385846"/>
              <a:gd name="connsiteY1" fmla="*/ 0 h 212731"/>
              <a:gd name="connsiteX2" fmla="*/ 192923 w 385846"/>
              <a:gd name="connsiteY2" fmla="*/ 111318 h 212731"/>
              <a:gd name="connsiteX3" fmla="*/ 0 w 385846"/>
              <a:gd name="connsiteY3" fmla="*/ 0 h 212731"/>
              <a:gd name="connsiteX4" fmla="*/ 0 w 385846"/>
              <a:gd name="connsiteY4" fmla="*/ 101310 h 212731"/>
              <a:gd name="connsiteX5" fmla="*/ 192923 w 385846"/>
              <a:gd name="connsiteY5" fmla="*/ 212731 h 212731"/>
              <a:gd name="connsiteX6" fmla="*/ 385846 w 385846"/>
              <a:gd name="connsiteY6" fmla="*/ 101310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46" h="212731">
                <a:moveTo>
                  <a:pt x="385846" y="101310"/>
                </a:moveTo>
                <a:lnTo>
                  <a:pt x="385846" y="0"/>
                </a:lnTo>
                <a:lnTo>
                  <a:pt x="192923" y="111318"/>
                </a:lnTo>
                <a:lnTo>
                  <a:pt x="0" y="0"/>
                </a:lnTo>
                <a:lnTo>
                  <a:pt x="0" y="101310"/>
                </a:lnTo>
                <a:lnTo>
                  <a:pt x="192923" y="212731"/>
                </a:lnTo>
                <a:lnTo>
                  <a:pt x="385846" y="101310"/>
                </a:lnTo>
                <a:close/>
              </a:path>
            </a:pathLst>
          </a:custGeom>
          <a:solidFill>
            <a:srgbClr val="FF0000"/>
          </a:solidFill>
          <a:ln w="10308" cap="flat">
            <a:noFill/>
            <a:prstDash val="solid"/>
            <a:miter/>
          </a:ln>
        </p:spPr>
        <p:txBody>
          <a:bodyPr rtlCol="0" anchor="ctr"/>
          <a:lstStyle/>
          <a:p>
            <a:endParaRPr lang="en-US">
              <a:latin typeface="FreeSans" panose="020B0504020202020204" pitchFamily="34" charset="0"/>
            </a:endParaRPr>
          </a:p>
        </p:txBody>
      </p:sp>
      <p:sp>
        <p:nvSpPr>
          <p:cNvPr id="11" name="Freeform: Shape 10">
            <a:extLst>
              <a:ext uri="{FF2B5EF4-FFF2-40B4-BE49-F238E27FC236}">
                <a16:creationId xmlns:a16="http://schemas.microsoft.com/office/drawing/2014/main" id="{94EA96B2-F735-46C6-7867-80E699AC9D20}"/>
              </a:ext>
            </a:extLst>
          </p:cNvPr>
          <p:cNvSpPr/>
          <p:nvPr userDrawn="1"/>
        </p:nvSpPr>
        <p:spPr>
          <a:xfrm>
            <a:off x="5910700" y="2255570"/>
            <a:ext cx="429152" cy="272272"/>
          </a:xfrm>
          <a:custGeom>
            <a:avLst/>
            <a:gdLst>
              <a:gd name="connsiteX0" fmla="*/ 385950 w 385949"/>
              <a:gd name="connsiteY0" fmla="*/ 101310 h 212731"/>
              <a:gd name="connsiteX1" fmla="*/ 385950 w 385949"/>
              <a:gd name="connsiteY1" fmla="*/ 0 h 212731"/>
              <a:gd name="connsiteX2" fmla="*/ 193026 w 385949"/>
              <a:gd name="connsiteY2" fmla="*/ 111318 h 212731"/>
              <a:gd name="connsiteX3" fmla="*/ 0 w 385949"/>
              <a:gd name="connsiteY3" fmla="*/ 0 h 212731"/>
              <a:gd name="connsiteX4" fmla="*/ 0 w 385949"/>
              <a:gd name="connsiteY4" fmla="*/ 101310 h 212731"/>
              <a:gd name="connsiteX5" fmla="*/ 193026 w 385949"/>
              <a:gd name="connsiteY5" fmla="*/ 212731 h 212731"/>
              <a:gd name="connsiteX6" fmla="*/ 385950 w 385949"/>
              <a:gd name="connsiteY6" fmla="*/ 101310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49" h="212731">
                <a:moveTo>
                  <a:pt x="385950" y="101310"/>
                </a:moveTo>
                <a:lnTo>
                  <a:pt x="385950" y="0"/>
                </a:lnTo>
                <a:lnTo>
                  <a:pt x="193026" y="111318"/>
                </a:lnTo>
                <a:lnTo>
                  <a:pt x="0" y="0"/>
                </a:lnTo>
                <a:lnTo>
                  <a:pt x="0" y="101310"/>
                </a:lnTo>
                <a:lnTo>
                  <a:pt x="193026" y="212731"/>
                </a:lnTo>
                <a:lnTo>
                  <a:pt x="385950" y="101310"/>
                </a:lnTo>
                <a:close/>
              </a:path>
            </a:pathLst>
          </a:custGeom>
          <a:solidFill>
            <a:srgbClr val="5488C7"/>
          </a:solidFill>
          <a:ln w="10308" cap="flat">
            <a:noFill/>
            <a:prstDash val="solid"/>
            <a:miter/>
          </a:ln>
        </p:spPr>
        <p:txBody>
          <a:bodyPr rtlCol="0" anchor="ctr"/>
          <a:lstStyle/>
          <a:p>
            <a:endParaRPr lang="en-US">
              <a:latin typeface="FreeSans" panose="020B0504020202020204" pitchFamily="34" charset="0"/>
            </a:endParaRPr>
          </a:p>
        </p:txBody>
      </p:sp>
      <p:sp>
        <p:nvSpPr>
          <p:cNvPr id="13" name="Google Shape;214;p22">
            <a:extLst>
              <a:ext uri="{FF2B5EF4-FFF2-40B4-BE49-F238E27FC236}">
                <a16:creationId xmlns:a16="http://schemas.microsoft.com/office/drawing/2014/main" id="{1026D679-B73C-2419-56FC-2F055EEEC74B}"/>
              </a:ext>
            </a:extLst>
          </p:cNvPr>
          <p:cNvSpPr txBox="1"/>
          <p:nvPr userDrawn="1"/>
        </p:nvSpPr>
        <p:spPr>
          <a:xfrm>
            <a:off x="3560434" y="3720975"/>
            <a:ext cx="2648579" cy="2445927"/>
          </a:xfrm>
          <a:prstGeom prst="rect">
            <a:avLst/>
          </a:prstGeom>
          <a:noFill/>
          <a:ln>
            <a:noFill/>
          </a:ln>
        </p:spPr>
        <p:txBody>
          <a:bodyPr spcFirstLastPara="1" wrap="square" lIns="91425" tIns="45700" rIns="91425" bIns="45700" anchor="t" anchorCtr="0">
            <a:noAutofit/>
          </a:bodyPr>
          <a:lstStyle/>
          <a:p>
            <a:endParaRPr lang="en-US" sz="1250">
              <a:ea typeface="+mn-lt"/>
              <a:cs typeface="+mn-lt"/>
            </a:endParaRPr>
          </a:p>
        </p:txBody>
      </p:sp>
      <p:sp>
        <p:nvSpPr>
          <p:cNvPr id="15" name="Google Shape;214;p22">
            <a:extLst>
              <a:ext uri="{FF2B5EF4-FFF2-40B4-BE49-F238E27FC236}">
                <a16:creationId xmlns:a16="http://schemas.microsoft.com/office/drawing/2014/main" id="{F6EC0156-A05E-4E91-4106-1496354BD9E3}"/>
              </a:ext>
            </a:extLst>
          </p:cNvPr>
          <p:cNvSpPr txBox="1"/>
          <p:nvPr userDrawn="1"/>
        </p:nvSpPr>
        <p:spPr>
          <a:xfrm>
            <a:off x="6485609" y="3733516"/>
            <a:ext cx="2555648" cy="2050746"/>
          </a:xfrm>
          <a:prstGeom prst="rect">
            <a:avLst/>
          </a:prstGeom>
          <a:noFill/>
          <a:ln>
            <a:noFill/>
          </a:ln>
        </p:spPr>
        <p:txBody>
          <a:bodyPr spcFirstLastPara="1" wrap="square" lIns="91425" tIns="45700" rIns="91425" bIns="45700" anchor="t" anchorCtr="0">
            <a:noAutofit/>
          </a:bodyPr>
          <a:lstStyle/>
          <a:p>
            <a:pPr>
              <a:buSzPts val="1600"/>
            </a:pPr>
            <a:endParaRPr lang="en-US" sz="1250" b="0" i="0" u="none" strike="noStrike" cap="none">
              <a:solidFill>
                <a:schemeClr val="bg2">
                  <a:lumMod val="50000"/>
                </a:schemeClr>
              </a:solidFill>
              <a:latin typeface="FreeSans" panose="020B0504020202020204" pitchFamily="34" charset="0"/>
              <a:ea typeface="Helvetica Neue"/>
              <a:cs typeface="Helvetica Neue"/>
            </a:endParaRPr>
          </a:p>
        </p:txBody>
      </p:sp>
      <p:sp>
        <p:nvSpPr>
          <p:cNvPr id="17" name="Google Shape;214;p22">
            <a:extLst>
              <a:ext uri="{FF2B5EF4-FFF2-40B4-BE49-F238E27FC236}">
                <a16:creationId xmlns:a16="http://schemas.microsoft.com/office/drawing/2014/main" id="{F3B374B3-2EBC-3E14-A584-A29CAA215A61}"/>
              </a:ext>
            </a:extLst>
          </p:cNvPr>
          <p:cNvSpPr txBox="1"/>
          <p:nvPr userDrawn="1"/>
        </p:nvSpPr>
        <p:spPr>
          <a:xfrm>
            <a:off x="9316754" y="3698728"/>
            <a:ext cx="2434341" cy="2207924"/>
          </a:xfrm>
          <a:prstGeom prst="rect">
            <a:avLst/>
          </a:prstGeom>
          <a:noFill/>
          <a:ln>
            <a:noFill/>
          </a:ln>
        </p:spPr>
        <p:txBody>
          <a:bodyPr spcFirstLastPara="1" wrap="square" lIns="91425" tIns="45700" rIns="91425" bIns="45700" anchor="t" anchorCtr="0">
            <a:noAutofit/>
          </a:bodyPr>
          <a:lstStyle/>
          <a:p>
            <a:endParaRPr lang="en-US" sz="1250">
              <a:solidFill>
                <a:schemeClr val="bg2">
                  <a:lumMod val="50000"/>
                </a:schemeClr>
              </a:solidFill>
            </a:endParaRPr>
          </a:p>
        </p:txBody>
      </p:sp>
      <p:sp>
        <p:nvSpPr>
          <p:cNvPr id="19" name="Freeform: Shape 18">
            <a:extLst>
              <a:ext uri="{FF2B5EF4-FFF2-40B4-BE49-F238E27FC236}">
                <a16:creationId xmlns:a16="http://schemas.microsoft.com/office/drawing/2014/main" id="{0087EA37-0140-BFF2-6819-481621431688}"/>
              </a:ext>
            </a:extLst>
          </p:cNvPr>
          <p:cNvSpPr/>
          <p:nvPr userDrawn="1"/>
        </p:nvSpPr>
        <p:spPr>
          <a:xfrm>
            <a:off x="10437977" y="2255570"/>
            <a:ext cx="429038" cy="272272"/>
          </a:xfrm>
          <a:custGeom>
            <a:avLst/>
            <a:gdLst>
              <a:gd name="connsiteX0" fmla="*/ 385847 w 385846"/>
              <a:gd name="connsiteY0" fmla="*/ 101310 h 212731"/>
              <a:gd name="connsiteX1" fmla="*/ 385847 w 385846"/>
              <a:gd name="connsiteY1" fmla="*/ 0 h 212731"/>
              <a:gd name="connsiteX2" fmla="*/ 192923 w 385846"/>
              <a:gd name="connsiteY2" fmla="*/ 111318 h 212731"/>
              <a:gd name="connsiteX3" fmla="*/ 0 w 385846"/>
              <a:gd name="connsiteY3" fmla="*/ 0 h 212731"/>
              <a:gd name="connsiteX4" fmla="*/ 0 w 385846"/>
              <a:gd name="connsiteY4" fmla="*/ 101310 h 212731"/>
              <a:gd name="connsiteX5" fmla="*/ 192923 w 385846"/>
              <a:gd name="connsiteY5" fmla="*/ 212731 h 212731"/>
              <a:gd name="connsiteX6" fmla="*/ 385847 w 385846"/>
              <a:gd name="connsiteY6" fmla="*/ 101310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46" h="212731">
                <a:moveTo>
                  <a:pt x="385847" y="101310"/>
                </a:moveTo>
                <a:lnTo>
                  <a:pt x="385847" y="0"/>
                </a:lnTo>
                <a:lnTo>
                  <a:pt x="192923" y="111318"/>
                </a:lnTo>
                <a:lnTo>
                  <a:pt x="0" y="0"/>
                </a:lnTo>
                <a:lnTo>
                  <a:pt x="0" y="101310"/>
                </a:lnTo>
                <a:lnTo>
                  <a:pt x="192923" y="212731"/>
                </a:lnTo>
                <a:lnTo>
                  <a:pt x="385847" y="101310"/>
                </a:lnTo>
                <a:close/>
              </a:path>
            </a:pathLst>
          </a:custGeom>
          <a:solidFill>
            <a:srgbClr val="8BAF26"/>
          </a:solidFill>
          <a:ln w="10308" cap="flat">
            <a:noFill/>
            <a:prstDash val="solid"/>
            <a:miter/>
          </a:ln>
        </p:spPr>
        <p:txBody>
          <a:bodyPr rtlCol="0" anchor="ctr"/>
          <a:lstStyle/>
          <a:p>
            <a:endParaRPr lang="en-US">
              <a:latin typeface="FreeSans" panose="020B0504020202020204" pitchFamily="34" charset="0"/>
            </a:endParaRPr>
          </a:p>
        </p:txBody>
      </p:sp>
      <p:sp>
        <p:nvSpPr>
          <p:cNvPr id="12" name="Freeform: Shape 10">
            <a:extLst>
              <a:ext uri="{FF2B5EF4-FFF2-40B4-BE49-F238E27FC236}">
                <a16:creationId xmlns:a16="http://schemas.microsoft.com/office/drawing/2014/main" id="{069AB790-E5AA-33E5-F39F-A8DD0F0CAF6C}"/>
              </a:ext>
            </a:extLst>
          </p:cNvPr>
          <p:cNvSpPr/>
          <p:nvPr userDrawn="1"/>
        </p:nvSpPr>
        <p:spPr>
          <a:xfrm>
            <a:off x="8174339" y="2255570"/>
            <a:ext cx="429152" cy="272272"/>
          </a:xfrm>
          <a:custGeom>
            <a:avLst/>
            <a:gdLst>
              <a:gd name="connsiteX0" fmla="*/ 385950 w 385949"/>
              <a:gd name="connsiteY0" fmla="*/ 101310 h 212731"/>
              <a:gd name="connsiteX1" fmla="*/ 385950 w 385949"/>
              <a:gd name="connsiteY1" fmla="*/ 0 h 212731"/>
              <a:gd name="connsiteX2" fmla="*/ 193026 w 385949"/>
              <a:gd name="connsiteY2" fmla="*/ 111318 h 212731"/>
              <a:gd name="connsiteX3" fmla="*/ 0 w 385949"/>
              <a:gd name="connsiteY3" fmla="*/ 0 h 212731"/>
              <a:gd name="connsiteX4" fmla="*/ 0 w 385949"/>
              <a:gd name="connsiteY4" fmla="*/ 101310 h 212731"/>
              <a:gd name="connsiteX5" fmla="*/ 193026 w 385949"/>
              <a:gd name="connsiteY5" fmla="*/ 212731 h 212731"/>
              <a:gd name="connsiteX6" fmla="*/ 385950 w 385949"/>
              <a:gd name="connsiteY6" fmla="*/ 101310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949" h="212731">
                <a:moveTo>
                  <a:pt x="385950" y="101310"/>
                </a:moveTo>
                <a:lnTo>
                  <a:pt x="385950" y="0"/>
                </a:lnTo>
                <a:lnTo>
                  <a:pt x="193026" y="111318"/>
                </a:lnTo>
                <a:lnTo>
                  <a:pt x="0" y="0"/>
                </a:lnTo>
                <a:lnTo>
                  <a:pt x="0" y="101310"/>
                </a:lnTo>
                <a:lnTo>
                  <a:pt x="193026" y="212731"/>
                </a:lnTo>
                <a:lnTo>
                  <a:pt x="385950" y="101310"/>
                </a:lnTo>
                <a:close/>
              </a:path>
            </a:pathLst>
          </a:custGeom>
          <a:solidFill>
            <a:srgbClr val="FF7F00"/>
          </a:solidFill>
          <a:ln w="10308" cap="flat">
            <a:noFill/>
            <a:prstDash val="solid"/>
            <a:miter/>
          </a:ln>
        </p:spPr>
        <p:txBody>
          <a:bodyPr rtlCol="0" anchor="ctr"/>
          <a:lstStyle/>
          <a:p>
            <a:endParaRPr lang="en-US">
              <a:solidFill>
                <a:srgbClr val="FF7F00"/>
              </a:solidFill>
              <a:latin typeface="FreeSans" panose="020B0504020202020204" pitchFamily="34" charset="0"/>
            </a:endParaRPr>
          </a:p>
        </p:txBody>
      </p:sp>
    </p:spTree>
    <p:extLst>
      <p:ext uri="{BB962C8B-B14F-4D97-AF65-F5344CB8AC3E}">
        <p14:creationId xmlns:p14="http://schemas.microsoft.com/office/powerpoint/2010/main" val="193348781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03">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998F3A-D454-5AC7-8171-4193D02611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7849" y="6146062"/>
            <a:ext cx="970173" cy="489457"/>
          </a:xfrm>
          <a:prstGeom prst="rect">
            <a:avLst/>
          </a:prstGeom>
        </p:spPr>
      </p:pic>
      <p:sp>
        <p:nvSpPr>
          <p:cNvPr id="5" name="Rectangle 4">
            <a:extLst>
              <a:ext uri="{FF2B5EF4-FFF2-40B4-BE49-F238E27FC236}">
                <a16:creationId xmlns:a16="http://schemas.microsoft.com/office/drawing/2014/main" id="{C782D2D8-B3D4-5E5C-6C82-AA42C5B648E7}"/>
              </a:ext>
            </a:extLst>
          </p:cNvPr>
          <p:cNvSpPr/>
          <p:nvPr userDrawn="1"/>
        </p:nvSpPr>
        <p:spPr>
          <a:xfrm>
            <a:off x="537848" y="279933"/>
            <a:ext cx="932767" cy="93345"/>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sp>
        <p:nvSpPr>
          <p:cNvPr id="4" name="Title 1">
            <a:extLst>
              <a:ext uri="{FF2B5EF4-FFF2-40B4-BE49-F238E27FC236}">
                <a16:creationId xmlns:a16="http://schemas.microsoft.com/office/drawing/2014/main" id="{63A19A49-28C0-DB4E-D967-7A2EFF04B849}"/>
              </a:ext>
            </a:extLst>
          </p:cNvPr>
          <p:cNvSpPr>
            <a:spLocks noGrp="1"/>
          </p:cNvSpPr>
          <p:nvPr>
            <p:ph type="ctrTitle" idx="4294967295" hasCustomPrompt="1"/>
          </p:nvPr>
        </p:nvSpPr>
        <p:spPr>
          <a:xfrm>
            <a:off x="1629131" y="239815"/>
            <a:ext cx="2512305" cy="150985"/>
          </a:xfrm>
        </p:spPr>
        <p:txBody>
          <a:bodyPr anchor="ctr"/>
          <a:lstStyle/>
          <a:p>
            <a:r>
              <a:rPr lang="en-US" sz="1200" b="0">
                <a:solidFill>
                  <a:schemeClr val="bg2">
                    <a:lumMod val="50000"/>
                  </a:schemeClr>
                </a:solidFill>
                <a:latin typeface="Arial"/>
                <a:ea typeface="FreeSans"/>
                <a:cs typeface="FreeSans"/>
              </a:rPr>
              <a:t>Concept 0 – Concept Name</a:t>
            </a:r>
          </a:p>
        </p:txBody>
      </p:sp>
    </p:spTree>
    <p:extLst>
      <p:ext uri="{BB962C8B-B14F-4D97-AF65-F5344CB8AC3E}">
        <p14:creationId xmlns:p14="http://schemas.microsoft.com/office/powerpoint/2010/main" val="26372555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4284CF-2C6F-178F-5126-AD84D51969FD}"/>
              </a:ext>
            </a:extLst>
          </p:cNvPr>
          <p:cNvSpPr/>
          <p:nvPr userDrawn="1"/>
        </p:nvSpPr>
        <p:spPr>
          <a:xfrm>
            <a:off x="1082040" y="0"/>
            <a:ext cx="11109960" cy="68580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FreeSans" panose="020B0504020202020204" pitchFamily="34" charset="0"/>
              </a:rPr>
              <a:t> </a:t>
            </a:r>
          </a:p>
        </p:txBody>
      </p:sp>
      <p:sp>
        <p:nvSpPr>
          <p:cNvPr id="6" name="Rectangle 5">
            <a:extLst>
              <a:ext uri="{FF2B5EF4-FFF2-40B4-BE49-F238E27FC236}">
                <a16:creationId xmlns:a16="http://schemas.microsoft.com/office/drawing/2014/main" id="{FD3ECC6A-D2E3-F09C-48C7-B77DB8771BB9}"/>
              </a:ext>
            </a:extLst>
          </p:cNvPr>
          <p:cNvSpPr/>
          <p:nvPr userDrawn="1"/>
        </p:nvSpPr>
        <p:spPr>
          <a:xfrm>
            <a:off x="-1" y="0"/>
            <a:ext cx="118832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eeSans" panose="020B0504020202020204" pitchFamily="34" charset="0"/>
            </a:endParaRPr>
          </a:p>
        </p:txBody>
      </p:sp>
      <p:pic>
        <p:nvPicPr>
          <p:cNvPr id="7" name="Picture 6" descr="Diagram, engineering drawing&#10;&#10;Description automatically generated">
            <a:extLst>
              <a:ext uri="{FF2B5EF4-FFF2-40B4-BE49-F238E27FC236}">
                <a16:creationId xmlns:a16="http://schemas.microsoft.com/office/drawing/2014/main" id="{DF83DCF6-2878-0EC7-F197-BB35B546712B}"/>
              </a:ext>
            </a:extLst>
          </p:cNvPr>
          <p:cNvPicPr>
            <a:picLocks noChangeAspect="1"/>
          </p:cNvPicPr>
          <p:nvPr userDrawn="1"/>
        </p:nvPicPr>
        <p:blipFill rotWithShape="1">
          <a:blip r:embed="rId2"/>
          <a:srcRect l="-1293" t="-4883" r="84656" b="4947"/>
          <a:stretch/>
        </p:blipFill>
        <p:spPr>
          <a:xfrm>
            <a:off x="-100200" y="3916199"/>
            <a:ext cx="1288520" cy="2941801"/>
          </a:xfrm>
          <a:prstGeom prst="rect">
            <a:avLst/>
          </a:prstGeom>
          <a:noFill/>
        </p:spPr>
      </p:pic>
      <p:sp>
        <p:nvSpPr>
          <p:cNvPr id="8" name="Rectangle 7">
            <a:extLst>
              <a:ext uri="{FF2B5EF4-FFF2-40B4-BE49-F238E27FC236}">
                <a16:creationId xmlns:a16="http://schemas.microsoft.com/office/drawing/2014/main" id="{61C85F88-2A07-6F95-6F89-8078579FB044}"/>
              </a:ext>
            </a:extLst>
          </p:cNvPr>
          <p:cNvSpPr/>
          <p:nvPr userDrawn="1"/>
        </p:nvSpPr>
        <p:spPr>
          <a:xfrm rot="16200000">
            <a:off x="765703" y="2402633"/>
            <a:ext cx="674518" cy="177617"/>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sp>
        <p:nvSpPr>
          <p:cNvPr id="2" name="Title 1">
            <a:extLst>
              <a:ext uri="{FF2B5EF4-FFF2-40B4-BE49-F238E27FC236}">
                <a16:creationId xmlns:a16="http://schemas.microsoft.com/office/drawing/2014/main" id="{8D80407A-716D-2932-2B15-78505887AA9F}"/>
              </a:ext>
            </a:extLst>
          </p:cNvPr>
          <p:cNvSpPr>
            <a:spLocks noGrp="1"/>
          </p:cNvSpPr>
          <p:nvPr>
            <p:ph type="ctrTitle"/>
          </p:nvPr>
        </p:nvSpPr>
        <p:spPr>
          <a:xfrm>
            <a:off x="1762125" y="2076363"/>
            <a:ext cx="7372350" cy="2387600"/>
          </a:xfrm>
        </p:spPr>
        <p:txBody>
          <a:bodyPr anchor="t">
            <a:normAutofit/>
          </a:bodyPr>
          <a:lstStyle>
            <a:lvl1pPr algn="l">
              <a:defRPr sz="6000">
                <a:solidFill>
                  <a:schemeClr val="bg1"/>
                </a:solidFill>
              </a:defRPr>
            </a:lvl1pPr>
          </a:lstStyle>
          <a:p>
            <a:endParaRPr lang="en-US"/>
          </a:p>
        </p:txBody>
      </p:sp>
    </p:spTree>
    <p:extLst>
      <p:ext uri="{BB962C8B-B14F-4D97-AF65-F5344CB8AC3E}">
        <p14:creationId xmlns:p14="http://schemas.microsoft.com/office/powerpoint/2010/main" val="36158631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Blank 03">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998F3A-D454-5AC7-8171-4193D02611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7849" y="6146062"/>
            <a:ext cx="970173" cy="489457"/>
          </a:xfrm>
          <a:prstGeom prst="rect">
            <a:avLst/>
          </a:prstGeom>
        </p:spPr>
      </p:pic>
      <p:sp>
        <p:nvSpPr>
          <p:cNvPr id="5" name="Rectangle 4">
            <a:extLst>
              <a:ext uri="{FF2B5EF4-FFF2-40B4-BE49-F238E27FC236}">
                <a16:creationId xmlns:a16="http://schemas.microsoft.com/office/drawing/2014/main" id="{C782D2D8-B3D4-5E5C-6C82-AA42C5B648E7}"/>
              </a:ext>
            </a:extLst>
          </p:cNvPr>
          <p:cNvSpPr/>
          <p:nvPr userDrawn="1"/>
        </p:nvSpPr>
        <p:spPr>
          <a:xfrm>
            <a:off x="537848" y="279933"/>
            <a:ext cx="932767" cy="93345"/>
          </a:xfrm>
          <a:prstGeom prst="rect">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eeSans" panose="020B0504020202020204" pitchFamily="34" charset="0"/>
            </a:endParaRPr>
          </a:p>
        </p:txBody>
      </p:sp>
    </p:spTree>
    <p:extLst>
      <p:ext uri="{BB962C8B-B14F-4D97-AF65-F5344CB8AC3E}">
        <p14:creationId xmlns:p14="http://schemas.microsoft.com/office/powerpoint/2010/main" val="374561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A5349A-BDA9-4B11-9EFD-8A95754871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A7A5349A-BDA9-4B11-9EFD-8A95754871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5" name="Title 4"/>
          <p:cNvSpPr>
            <a:spLocks noGrp="1"/>
          </p:cNvSpPr>
          <p:nvPr>
            <p:ph type="title" hasCustomPrompt="1"/>
          </p:nvPr>
        </p:nvSpPr>
        <p:spPr>
          <a:xfrm>
            <a:off x="630000" y="622800"/>
            <a:ext cx="10933200" cy="52322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8" name="TextBox 17">
            <a:extLst>
              <a:ext uri="{FF2B5EF4-FFF2-40B4-BE49-F238E27FC236}">
                <a16:creationId xmlns:a16="http://schemas.microsoft.com/office/drawing/2014/main" id="{3E6926D6-7718-4FFF-A5DB-A3FAD2162887}"/>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1567610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D6E7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F58534E-8974-44DD-8DDC-E62D08118CA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think-cell data - do not delete" hidden="1">
                        <a:extLst>
                          <a:ext uri="{FF2B5EF4-FFF2-40B4-BE49-F238E27FC236}">
                            <a16:creationId xmlns:a16="http://schemas.microsoft.com/office/drawing/2014/main" id="{BF58534E-8974-44DD-8DDC-E62D08118C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11" name="Slide Number">
            <a:extLst>
              <a:ext uri="{FF2B5EF4-FFF2-40B4-BE49-F238E27FC236}">
                <a16:creationId xmlns:a16="http://schemas.microsoft.com/office/drawing/2014/main" id="{0A8D6154-CC7F-49A3-AA8F-026C1621728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88305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BD1CCFA-8CD3-4E4D-BBB2-D84922816A5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8BD1CCFA-8CD3-4E4D-BBB2-D84922816A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0029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Tree>
    <p:extLst>
      <p:ext uri="{BB962C8B-B14F-4D97-AF65-F5344CB8AC3E}">
        <p14:creationId xmlns:p14="http://schemas.microsoft.com/office/powerpoint/2010/main" val="2125451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96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D6E7FF"/>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F7EE70F8-A786-4DFC-946C-4C35C079F41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27428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4FDB4C5-BE40-440B-A870-3313D9450B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54FDB4C5-BE40-440B-A870-3313D9450B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4" name="Title 3"/>
          <p:cNvSpPr>
            <a:spLocks noGrp="1"/>
          </p:cNvSpPr>
          <p:nvPr>
            <p:ph type="title" hasCustomPrompt="1"/>
          </p:nvPr>
        </p:nvSpPr>
        <p:spPr>
          <a:xfrm>
            <a:off x="630000" y="622800"/>
            <a:ext cx="10933350" cy="523220"/>
          </a:xfrm>
        </p:spPr>
        <p:txBody>
          <a:bodyPr vert="horz"/>
          <a:lstStyle>
            <a:lvl1pPr>
              <a:defRPr sz="3400">
                <a:solidFill>
                  <a:schemeClr val="bg1"/>
                </a:solidFill>
                <a:latin typeface="+mj-lt"/>
                <a:ea typeface="+mj-ea"/>
                <a:cs typeface="+mj-cs"/>
                <a:sym typeface="Arial" panose="020B0604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689366EE-C8FC-4172-BB20-951A204B482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5194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8060A51-D0D4-4813-BE91-B6325A351EA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78060A51-D0D4-4813-BE91-B6325A351E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2766824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EE9BE2-A3A9-4392-A790-93901825F7E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7BEE9BE2-A3A9-4392-A790-93901825F7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Slide Number">
            <a:extLst>
              <a:ext uri="{FF2B5EF4-FFF2-40B4-BE49-F238E27FC236}">
                <a16:creationId xmlns:a16="http://schemas.microsoft.com/office/drawing/2014/main" id="{23EA5A42-3821-468B-9749-6BBC544BF7A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75645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A51FBD6-5146-401E-BFA9-F321E8AC79A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9A51FBD6-5146-401E-BFA9-F321E8AC79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84AEC3A3-CCD7-4A4C-8E44-C641D587FBD9}"/>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3" y="2619903"/>
            <a:ext cx="3291840"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rgbClr val="002960"/>
                </a:solidFill>
                <a:latin typeface="+mn-lt"/>
                <a:ea typeface="+mn-ea"/>
                <a:cs typeface="+mn-cs"/>
                <a:sym typeface="Arial" panose="020B0604020202020204" pitchFamily="34" charset="0"/>
              </a:rPr>
              <a:t>Disclaimer</a:t>
            </a:r>
          </a:p>
        </p:txBody>
      </p:sp>
      <p:cxnSp>
        <p:nvCxnSpPr>
          <p:cNvPr id="9" name="Straight Connector 8"/>
          <p:cNvCxnSpPr/>
          <p:nvPr/>
        </p:nvCxnSpPr>
        <p:spPr>
          <a:xfrm>
            <a:off x="4367898" y="1630185"/>
            <a:ext cx="0" cy="3392129"/>
          </a:xfrm>
          <a:prstGeom prst="line">
            <a:avLst/>
          </a:prstGeom>
          <a:ln w="9525">
            <a:solidFill>
              <a:srgbClr val="002960"/>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2979106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9" name="Rectangle 1026">
            <a:extLst>
              <a:ext uri="{FF2B5EF4-FFF2-40B4-BE49-F238E27FC236}">
                <a16:creationId xmlns:a16="http://schemas.microsoft.com/office/drawing/2014/main" id="{B6EF9AB2-ECF0-4A43-84B1-1F4E904C07BC}"/>
              </a:ext>
            </a:extLst>
          </p:cNvPr>
          <p:cNvSpPr txBox="1">
            <a:spLocks noChangeArrowheads="1"/>
          </p:cNvSpPr>
          <p:nvPr userDrawn="1"/>
        </p:nvSpPr>
        <p:spPr bwMode="auto">
          <a:xfrm>
            <a:off x="3586137" y="2663630"/>
            <a:ext cx="7385660" cy="492443"/>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200" b="1" kern="1200"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a:t>Thank you</a:t>
            </a:r>
          </a:p>
        </p:txBody>
      </p:sp>
      <p:sp>
        <p:nvSpPr>
          <p:cNvPr id="11" name="TitleTopPlaceholder">
            <a:extLst>
              <a:ext uri="{FF2B5EF4-FFF2-40B4-BE49-F238E27FC236}">
                <a16:creationId xmlns:a16="http://schemas.microsoft.com/office/drawing/2014/main" id="{B981A466-5269-4177-A5E5-30BCB5BC2AEC}"/>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2" name="TitleTopPlaceholder">
            <a:extLst>
              <a:ext uri="{FF2B5EF4-FFF2-40B4-BE49-F238E27FC236}">
                <a16:creationId xmlns:a16="http://schemas.microsoft.com/office/drawing/2014/main" id="{367838D1-6ECD-4C94-B6CD-8DD54B85C57E}"/>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3" name="TitleTopPlaceholder">
            <a:extLst>
              <a:ext uri="{FF2B5EF4-FFF2-40B4-BE49-F238E27FC236}">
                <a16:creationId xmlns:a16="http://schemas.microsoft.com/office/drawing/2014/main" id="{F1E50EB1-A679-45CD-BF1B-6991AEB0F490}"/>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4" descr="http://upload.wikimedia.org/wikipedia/commons/thumb/8/82/Seal_of_Massachusetts.svg/2000px-Seal_of_Massachusetts.svg.png">
            <a:extLst>
              <a:ext uri="{FF2B5EF4-FFF2-40B4-BE49-F238E27FC236}">
                <a16:creationId xmlns:a16="http://schemas.microsoft.com/office/drawing/2014/main" id="{400F5AB4-3BD4-8EF9-3617-7C38313CAFAF}"/>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McK Disclaimer">
            <a:extLst>
              <a:ext uri="{FF2B5EF4-FFF2-40B4-BE49-F238E27FC236}">
                <a16:creationId xmlns:a16="http://schemas.microsoft.com/office/drawing/2014/main" id="{B40AD724-1E00-4710-A3CE-858E6CF477CA}"/>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
        <p:nvSpPr>
          <p:cNvPr id="18" name="McK Disclaimer">
            <a:extLst>
              <a:ext uri="{FF2B5EF4-FFF2-40B4-BE49-F238E27FC236}">
                <a16:creationId xmlns:a16="http://schemas.microsoft.com/office/drawing/2014/main" id="{F34E01FF-2D86-45BE-BEE3-BF3A65F4F6DA}"/>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Tree>
    <p:extLst>
      <p:ext uri="{BB962C8B-B14F-4D97-AF65-F5344CB8AC3E}">
        <p14:creationId xmlns:p14="http://schemas.microsoft.com/office/powerpoint/2010/main" val="2656337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DC35BFF-DA8C-4FB1-8E73-FC11B8023C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DC35BFF-DA8C-4FB1-8E73-FC11B8023C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grpSp>
        <p:nvGrpSpPr>
          <p:cNvPr id="55" name="Group 54">
            <a:extLst>
              <a:ext uri="{FF2B5EF4-FFF2-40B4-BE49-F238E27FC236}">
                <a16:creationId xmlns:a16="http://schemas.microsoft.com/office/drawing/2014/main" id="{2E205CAA-13CE-49C7-815C-9E0C026FFCB1}"/>
              </a:ext>
            </a:extLst>
          </p:cNvPr>
          <p:cNvGrpSpPr/>
          <p:nvPr userDrawn="1"/>
        </p:nvGrpSpPr>
        <p:grpSpPr>
          <a:xfrm>
            <a:off x="-600" y="-1"/>
            <a:ext cx="12193800" cy="6858001"/>
            <a:chOff x="-600" y="-1"/>
            <a:chExt cx="12193800" cy="6858001"/>
          </a:xfrm>
        </p:grpSpPr>
        <p:sp>
          <p:nvSpPr>
            <p:cNvPr id="93" name="Freeform: Shape 92">
              <a:extLst>
                <a:ext uri="{FF2B5EF4-FFF2-40B4-BE49-F238E27FC236}">
                  <a16:creationId xmlns:a16="http://schemas.microsoft.com/office/drawing/2014/main" id="{F5FA6BB2-CBBF-46C1-9252-4C2B0AEA25A4}"/>
                </a:ext>
              </a:extLst>
            </p:cNvPr>
            <p:cNvSpPr/>
            <p:nvPr/>
          </p:nvSpPr>
          <p:spPr>
            <a:xfrm>
              <a:off x="0" y="-1"/>
              <a:ext cx="12193200" cy="6858000"/>
            </a:xfrm>
            <a:custGeom>
              <a:avLst/>
              <a:gdLst>
                <a:gd name="connsiteX0" fmla="*/ 628650 w 12193200"/>
                <a:gd name="connsiteY0" fmla="*/ 622800 h 6858000"/>
                <a:gd name="connsiteX1" fmla="*/ 628650 w 12193200"/>
                <a:gd name="connsiteY1" fmla="*/ 6445640 h 6858000"/>
                <a:gd name="connsiteX2" fmla="*/ 11563350 w 12193200"/>
                <a:gd name="connsiteY2" fmla="*/ 6445640 h 6858000"/>
                <a:gd name="connsiteX3" fmla="*/ 11563350 w 12193200"/>
                <a:gd name="connsiteY3" fmla="*/ 622800 h 6858000"/>
                <a:gd name="connsiteX4" fmla="*/ 11562000 w 12193200"/>
                <a:gd name="connsiteY4" fmla="*/ 622800 h 6858000"/>
                <a:gd name="connsiteX5" fmla="*/ 630001 w 12193200"/>
                <a:gd name="connsiteY5" fmla="*/ 622800 h 6858000"/>
                <a:gd name="connsiteX6" fmla="*/ 0 w 12193200"/>
                <a:gd name="connsiteY6" fmla="*/ 0 h 6858000"/>
                <a:gd name="connsiteX7" fmla="*/ 12193200 w 12193200"/>
                <a:gd name="connsiteY7" fmla="*/ 0 h 6858000"/>
                <a:gd name="connsiteX8" fmla="*/ 12193200 w 12193200"/>
                <a:gd name="connsiteY8" fmla="*/ 622800 h 6858000"/>
                <a:gd name="connsiteX9" fmla="*/ 12192000 w 12193200"/>
                <a:gd name="connsiteY9" fmla="*/ 622800 h 6858000"/>
                <a:gd name="connsiteX10" fmla="*/ 12192000 w 12193200"/>
                <a:gd name="connsiteY10" fmla="*/ 6160597 h 6858000"/>
                <a:gd name="connsiteX11" fmla="*/ 12193200 w 12193200"/>
                <a:gd name="connsiteY11" fmla="*/ 6160597 h 6858000"/>
                <a:gd name="connsiteX12" fmla="*/ 12193200 w 12193200"/>
                <a:gd name="connsiteY12" fmla="*/ 6858000 h 6858000"/>
                <a:gd name="connsiteX13" fmla="*/ 12192000 w 12193200"/>
                <a:gd name="connsiteY13" fmla="*/ 6858000 h 6858000"/>
                <a:gd name="connsiteX14" fmla="*/ 11562000 w 12193200"/>
                <a:gd name="connsiteY14" fmla="*/ 6858000 h 6858000"/>
                <a:gd name="connsiteX15" fmla="*/ 630001 w 12193200"/>
                <a:gd name="connsiteY15" fmla="*/ 6858000 h 6858000"/>
                <a:gd name="connsiteX16" fmla="*/ 1 w 12193200"/>
                <a:gd name="connsiteY16" fmla="*/ 6858000 h 6858000"/>
                <a:gd name="connsiteX17" fmla="*/ 1 w 12193200"/>
                <a:gd name="connsiteY17" fmla="*/ 6160597 h 6858000"/>
                <a:gd name="connsiteX18" fmla="*/ 1 w 12193200"/>
                <a:gd name="connsiteY18" fmla="*/ 622800 h 6858000"/>
                <a:gd name="connsiteX19" fmla="*/ 0 w 12193200"/>
                <a:gd name="connsiteY19"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200" h="6858000">
                  <a:moveTo>
                    <a:pt x="628650" y="622800"/>
                  </a:moveTo>
                  <a:lnTo>
                    <a:pt x="628650" y="6445640"/>
                  </a:lnTo>
                  <a:lnTo>
                    <a:pt x="11563350" y="6445640"/>
                  </a:lnTo>
                  <a:lnTo>
                    <a:pt x="11563350" y="622800"/>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04C3E">
                <a:alpha val="5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cxnSp>
          <p:nvCxnSpPr>
            <p:cNvPr id="94" name="Straight Connector 93">
              <a:extLst>
                <a:ext uri="{FF2B5EF4-FFF2-40B4-BE49-F238E27FC236}">
                  <a16:creationId xmlns:a16="http://schemas.microsoft.com/office/drawing/2014/main" id="{B6ABB549-57FF-443E-B2C2-869B1BE22D78}"/>
                </a:ext>
              </a:extLst>
            </p:cNvPr>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8C957B9-04AC-44BC-A61A-7179B755DB23}"/>
                </a:ext>
              </a:extLst>
            </p:cNvPr>
            <p:cNvCxnSpPr/>
            <p:nvPr/>
          </p:nvCxnSpPr>
          <p:spPr>
            <a:xfrm>
              <a:off x="-600" y="88829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ED10B04-D336-4F5E-90DB-920E0E49189A}"/>
                </a:ext>
              </a:extLst>
            </p:cNvPr>
            <p:cNvCxnSpPr/>
            <p:nvPr/>
          </p:nvCxnSpPr>
          <p:spPr>
            <a:xfrm>
              <a:off x="-600" y="115378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7F75BA2-C74A-4EEB-9D7E-225BB6D5C8BF}"/>
                </a:ext>
              </a:extLst>
            </p:cNvPr>
            <p:cNvCxnSpPr/>
            <p:nvPr/>
          </p:nvCxnSpPr>
          <p:spPr>
            <a:xfrm>
              <a:off x="-600" y="14192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F7FAD59-5E82-46F6-BE95-31A800A332D9}"/>
                </a:ext>
              </a:extLst>
            </p:cNvPr>
            <p:cNvCxnSpPr/>
            <p:nvPr/>
          </p:nvCxnSpPr>
          <p:spPr>
            <a:xfrm>
              <a:off x="-600" y="168477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3F84FED-DA1A-4299-B63F-EBFC9C76832D}"/>
                </a:ext>
              </a:extLst>
            </p:cNvPr>
            <p:cNvCxnSpPr/>
            <p:nvPr/>
          </p:nvCxnSpPr>
          <p:spPr>
            <a:xfrm>
              <a:off x="-600" y="19502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724DFE7-CA66-416F-A50D-7CB00EB387BA}"/>
                </a:ext>
              </a:extLst>
            </p:cNvPr>
            <p:cNvCxnSpPr/>
            <p:nvPr/>
          </p:nvCxnSpPr>
          <p:spPr>
            <a:xfrm>
              <a:off x="-600" y="22416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1522E4-ACC1-4390-B98C-80F8BE816149}"/>
                </a:ext>
              </a:extLst>
            </p:cNvPr>
            <p:cNvCxnSpPr/>
            <p:nvPr/>
          </p:nvCxnSpPr>
          <p:spPr>
            <a:xfrm>
              <a:off x="-600" y="2533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4F29267-5B98-4D10-B92F-0614C8361A7A}"/>
                </a:ext>
              </a:extLst>
            </p:cNvPr>
            <p:cNvCxnSpPr/>
            <p:nvPr/>
          </p:nvCxnSpPr>
          <p:spPr>
            <a:xfrm>
              <a:off x="-600" y="28245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C2CF37A-D53E-4841-A62A-D09E7138B015}"/>
                </a:ext>
              </a:extLst>
            </p:cNvPr>
            <p:cNvCxnSpPr/>
            <p:nvPr/>
          </p:nvCxnSpPr>
          <p:spPr>
            <a:xfrm>
              <a:off x="-600" y="31159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5836D3E-9D1C-412F-9005-16EC3F0C88D6}"/>
                </a:ext>
              </a:extLst>
            </p:cNvPr>
            <p:cNvCxnSpPr/>
            <p:nvPr/>
          </p:nvCxnSpPr>
          <p:spPr>
            <a:xfrm>
              <a:off x="-600" y="34073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53F1F25-5D83-49B0-8283-3887ABBA1E33}"/>
                </a:ext>
              </a:extLst>
            </p:cNvPr>
            <p:cNvCxnSpPr/>
            <p:nvPr/>
          </p:nvCxnSpPr>
          <p:spPr>
            <a:xfrm>
              <a:off x="-600" y="369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F540573-1410-44EA-AD28-D493F74DB5E6}"/>
                </a:ext>
              </a:extLst>
            </p:cNvPr>
            <p:cNvCxnSpPr/>
            <p:nvPr/>
          </p:nvCxnSpPr>
          <p:spPr>
            <a:xfrm>
              <a:off x="-600" y="39902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A7FC97-3901-4FFF-9332-60B01C045C2C}"/>
                </a:ext>
              </a:extLst>
            </p:cNvPr>
            <p:cNvCxnSpPr/>
            <p:nvPr/>
          </p:nvCxnSpPr>
          <p:spPr>
            <a:xfrm>
              <a:off x="-600" y="42816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525C382-48E9-40C4-A9A3-49120E5B1E71}"/>
                </a:ext>
              </a:extLst>
            </p:cNvPr>
            <p:cNvCxnSpPr/>
            <p:nvPr/>
          </p:nvCxnSpPr>
          <p:spPr>
            <a:xfrm>
              <a:off x="-600" y="45730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4D431FB-FB6C-42CA-A42A-B5F0FBD2292A}"/>
                </a:ext>
              </a:extLst>
            </p:cNvPr>
            <p:cNvCxnSpPr/>
            <p:nvPr/>
          </p:nvCxnSpPr>
          <p:spPr>
            <a:xfrm>
              <a:off x="-600" y="48644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A3A91DD-FFE2-4049-8815-7C203B497382}"/>
                </a:ext>
              </a:extLst>
            </p:cNvPr>
            <p:cNvCxnSpPr/>
            <p:nvPr/>
          </p:nvCxnSpPr>
          <p:spPr>
            <a:xfrm>
              <a:off x="-600" y="51558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A4C607B-623C-4DCD-BBE7-F8373140C6BF}"/>
                </a:ext>
              </a:extLst>
            </p:cNvPr>
            <p:cNvCxnSpPr/>
            <p:nvPr/>
          </p:nvCxnSpPr>
          <p:spPr>
            <a:xfrm>
              <a:off x="-600" y="54473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F8A9E91-53D6-48A3-9D9F-5B8FCC3E0742}"/>
                </a:ext>
              </a:extLst>
            </p:cNvPr>
            <p:cNvCxnSpPr/>
            <p:nvPr/>
          </p:nvCxnSpPr>
          <p:spPr>
            <a:xfrm>
              <a:off x="-600" y="57387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CE25DC1-0865-4EC4-AEEC-1CE270630F7A}"/>
                </a:ext>
              </a:extLst>
            </p:cNvPr>
            <p:cNvCxnSpPr/>
            <p:nvPr/>
          </p:nvCxnSpPr>
          <p:spPr>
            <a:xfrm>
              <a:off x="-600" y="603014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114" name="Gutter space">
              <a:extLst>
                <a:ext uri="{FF2B5EF4-FFF2-40B4-BE49-F238E27FC236}">
                  <a16:creationId xmlns:a16="http://schemas.microsoft.com/office/drawing/2014/main" id="{661ACA77-D14B-4E9F-A63A-A2B63A915771}"/>
                </a:ext>
              </a:extLst>
            </p:cNvPr>
            <p:cNvGrpSpPr/>
            <p:nvPr/>
          </p:nvGrpSpPr>
          <p:grpSpPr>
            <a:xfrm>
              <a:off x="1277000" y="622800"/>
              <a:ext cx="9638000" cy="5407342"/>
              <a:chOff x="1277000" y="623550"/>
              <a:chExt cx="9638000" cy="5537047"/>
            </a:xfrm>
          </p:grpSpPr>
          <p:sp>
            <p:nvSpPr>
              <p:cNvPr id="126" name="Rectangle 34">
                <a:extLst>
                  <a:ext uri="{FF2B5EF4-FFF2-40B4-BE49-F238E27FC236}">
                    <a16:creationId xmlns:a16="http://schemas.microsoft.com/office/drawing/2014/main" id="{319F0EF1-D77E-47CE-8DA8-76A43CFCE5C3}"/>
                  </a:ext>
                </a:extLst>
              </p:cNvPr>
              <p:cNvSpPr>
                <a:spLocks noChangeArrowheads="1"/>
              </p:cNvSpPr>
              <p:nvPr/>
            </p:nvSpPr>
            <p:spPr bwMode="auto">
              <a:xfrm>
                <a:off x="688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5">
                <a:extLst>
                  <a:ext uri="{FF2B5EF4-FFF2-40B4-BE49-F238E27FC236}">
                    <a16:creationId xmlns:a16="http://schemas.microsoft.com/office/drawing/2014/main" id="{AE0D9080-776B-4F31-A8E3-D83A109479E1}"/>
                  </a:ext>
                </a:extLst>
              </p:cNvPr>
              <p:cNvSpPr>
                <a:spLocks noChangeArrowheads="1"/>
              </p:cNvSpPr>
              <p:nvPr/>
            </p:nvSpPr>
            <p:spPr bwMode="auto">
              <a:xfrm>
                <a:off x="875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6">
                <a:extLst>
                  <a:ext uri="{FF2B5EF4-FFF2-40B4-BE49-F238E27FC236}">
                    <a16:creationId xmlns:a16="http://schemas.microsoft.com/office/drawing/2014/main" id="{DA6D010A-9867-44BB-BB12-A9DDDE44FD8F}"/>
                  </a:ext>
                </a:extLst>
              </p:cNvPr>
              <p:cNvSpPr>
                <a:spLocks noChangeArrowheads="1"/>
              </p:cNvSpPr>
              <p:nvPr/>
            </p:nvSpPr>
            <p:spPr bwMode="auto">
              <a:xfrm>
                <a:off x="782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7">
                <a:extLst>
                  <a:ext uri="{FF2B5EF4-FFF2-40B4-BE49-F238E27FC236}">
                    <a16:creationId xmlns:a16="http://schemas.microsoft.com/office/drawing/2014/main" id="{48004BFA-0150-4018-8003-C2B072800A9D}"/>
                  </a:ext>
                </a:extLst>
              </p:cNvPr>
              <p:cNvSpPr>
                <a:spLocks noChangeArrowheads="1"/>
              </p:cNvSpPr>
              <p:nvPr/>
            </p:nvSpPr>
            <p:spPr bwMode="auto">
              <a:xfrm>
                <a:off x="969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8">
                <a:extLst>
                  <a:ext uri="{FF2B5EF4-FFF2-40B4-BE49-F238E27FC236}">
                    <a16:creationId xmlns:a16="http://schemas.microsoft.com/office/drawing/2014/main" id="{B01AE01F-B846-4375-9B2D-1E40ED433D34}"/>
                  </a:ext>
                </a:extLst>
              </p:cNvPr>
              <p:cNvSpPr>
                <a:spLocks noChangeArrowheads="1"/>
              </p:cNvSpPr>
              <p:nvPr/>
            </p:nvSpPr>
            <p:spPr bwMode="auto">
              <a:xfrm>
                <a:off x="1062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9">
                <a:extLst>
                  <a:ext uri="{FF2B5EF4-FFF2-40B4-BE49-F238E27FC236}">
                    <a16:creationId xmlns:a16="http://schemas.microsoft.com/office/drawing/2014/main" id="{357B6979-5407-4736-9F47-54BA472DB554}"/>
                  </a:ext>
                </a:extLst>
              </p:cNvPr>
              <p:cNvSpPr>
                <a:spLocks noChangeArrowheads="1"/>
              </p:cNvSpPr>
              <p:nvPr/>
            </p:nvSpPr>
            <p:spPr bwMode="auto">
              <a:xfrm>
                <a:off x="595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40">
                <a:extLst>
                  <a:ext uri="{FF2B5EF4-FFF2-40B4-BE49-F238E27FC236}">
                    <a16:creationId xmlns:a16="http://schemas.microsoft.com/office/drawing/2014/main" id="{136AB539-3DE5-47F2-A9D4-50BA96D44E0D}"/>
                  </a:ext>
                </a:extLst>
              </p:cNvPr>
              <p:cNvSpPr>
                <a:spLocks noChangeArrowheads="1"/>
              </p:cNvSpPr>
              <p:nvPr/>
            </p:nvSpPr>
            <p:spPr bwMode="auto">
              <a:xfrm>
                <a:off x="127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41">
                <a:extLst>
                  <a:ext uri="{FF2B5EF4-FFF2-40B4-BE49-F238E27FC236}">
                    <a16:creationId xmlns:a16="http://schemas.microsoft.com/office/drawing/2014/main" id="{A5C55FAD-754B-471F-BC43-1F6B282F30C9}"/>
                  </a:ext>
                </a:extLst>
              </p:cNvPr>
              <p:cNvSpPr>
                <a:spLocks noChangeArrowheads="1"/>
              </p:cNvSpPr>
              <p:nvPr/>
            </p:nvSpPr>
            <p:spPr bwMode="auto">
              <a:xfrm>
                <a:off x="221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2">
                <a:extLst>
                  <a:ext uri="{FF2B5EF4-FFF2-40B4-BE49-F238E27FC236}">
                    <a16:creationId xmlns:a16="http://schemas.microsoft.com/office/drawing/2014/main" id="{6F933609-921F-4CFC-B764-20D776016BA1}"/>
                  </a:ext>
                </a:extLst>
              </p:cNvPr>
              <p:cNvSpPr>
                <a:spLocks noChangeArrowheads="1"/>
              </p:cNvSpPr>
              <p:nvPr/>
            </p:nvSpPr>
            <p:spPr bwMode="auto">
              <a:xfrm>
                <a:off x="314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3">
                <a:extLst>
                  <a:ext uri="{FF2B5EF4-FFF2-40B4-BE49-F238E27FC236}">
                    <a16:creationId xmlns:a16="http://schemas.microsoft.com/office/drawing/2014/main" id="{BF28693F-C0FD-4C0A-90A6-0584421F9071}"/>
                  </a:ext>
                </a:extLst>
              </p:cNvPr>
              <p:cNvSpPr>
                <a:spLocks noChangeArrowheads="1"/>
              </p:cNvSpPr>
              <p:nvPr/>
            </p:nvSpPr>
            <p:spPr bwMode="auto">
              <a:xfrm>
                <a:off x="408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44">
                <a:extLst>
                  <a:ext uri="{FF2B5EF4-FFF2-40B4-BE49-F238E27FC236}">
                    <a16:creationId xmlns:a16="http://schemas.microsoft.com/office/drawing/2014/main" id="{371BD375-0C6C-47E6-83EA-A6D3D26BC33D}"/>
                  </a:ext>
                </a:extLst>
              </p:cNvPr>
              <p:cNvSpPr>
                <a:spLocks noChangeArrowheads="1"/>
              </p:cNvSpPr>
              <p:nvPr/>
            </p:nvSpPr>
            <p:spPr bwMode="auto">
              <a:xfrm>
                <a:off x="501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5" name="Slide edges">
              <a:extLst>
                <a:ext uri="{FF2B5EF4-FFF2-40B4-BE49-F238E27FC236}">
                  <a16:creationId xmlns:a16="http://schemas.microsoft.com/office/drawing/2014/main" id="{17045D97-382B-4DB9-8481-D40DA762931D}"/>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16" name="Footnote measure">
              <a:extLst>
                <a:ext uri="{FF2B5EF4-FFF2-40B4-BE49-F238E27FC236}">
                  <a16:creationId xmlns:a16="http://schemas.microsoft.com/office/drawing/2014/main" id="{CD377B0A-08B9-443C-BBEB-27555A6DF031}"/>
                </a:ext>
              </a:extLst>
            </p:cNvPr>
            <p:cNvSpPr>
              <a:spLocks noChangeArrowheads="1"/>
            </p:cNvSpPr>
            <p:nvPr/>
          </p:nvSpPr>
          <p:spPr bwMode="auto">
            <a:xfrm>
              <a:off x="628650" y="6030142"/>
              <a:ext cx="10934700" cy="415498"/>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Whitespace measure">
              <a:extLst>
                <a:ext uri="{FF2B5EF4-FFF2-40B4-BE49-F238E27FC236}">
                  <a16:creationId xmlns:a16="http://schemas.microsoft.com/office/drawing/2014/main" id="{5E3B1C1D-508E-45C7-B712-DE870CCF76F4}"/>
                </a:ext>
              </a:extLst>
            </p:cNvPr>
            <p:cNvSpPr>
              <a:spLocks noChangeArrowheads="1"/>
            </p:cNvSpPr>
            <p:nvPr/>
          </p:nvSpPr>
          <p:spPr bwMode="auto">
            <a:xfrm>
              <a:off x="628650" y="1497601"/>
              <a:ext cx="10934700" cy="452667"/>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8" name="Five column measure">
              <a:extLst>
                <a:ext uri="{FF2B5EF4-FFF2-40B4-BE49-F238E27FC236}">
                  <a16:creationId xmlns:a16="http://schemas.microsoft.com/office/drawing/2014/main" id="{E4090B37-247A-431C-B200-45FED9E34DAE}"/>
                </a:ext>
              </a:extLst>
            </p:cNvPr>
            <p:cNvGrpSpPr/>
            <p:nvPr/>
          </p:nvGrpSpPr>
          <p:grpSpPr>
            <a:xfrm>
              <a:off x="629400" y="5844667"/>
              <a:ext cx="10933200" cy="79536"/>
              <a:chOff x="629400" y="5975122"/>
              <a:chExt cx="10933200" cy="79536"/>
            </a:xfrm>
          </p:grpSpPr>
          <p:sp>
            <p:nvSpPr>
              <p:cNvPr id="121" name="Rectangle 5">
                <a:extLst>
                  <a:ext uri="{FF2B5EF4-FFF2-40B4-BE49-F238E27FC236}">
                    <a16:creationId xmlns:a16="http://schemas.microsoft.com/office/drawing/2014/main" id="{8F4C774E-9240-4BAF-8050-95EF9EE0F0BD}"/>
                  </a:ext>
                </a:extLst>
              </p:cNvPr>
              <p:cNvSpPr>
                <a:spLocks noChangeArrowheads="1"/>
              </p:cNvSpPr>
              <p:nvPr/>
            </p:nvSpPr>
            <p:spPr bwMode="auto">
              <a:xfrm>
                <a:off x="2880128" y="5975122"/>
                <a:ext cx="1930288"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
                <a:extLst>
                  <a:ext uri="{FF2B5EF4-FFF2-40B4-BE49-F238E27FC236}">
                    <a16:creationId xmlns:a16="http://schemas.microsoft.com/office/drawing/2014/main" id="{1E77D533-C9AE-4FE4-BE11-446D73B096E7}"/>
                  </a:ext>
                </a:extLst>
              </p:cNvPr>
              <p:cNvSpPr>
                <a:spLocks noChangeArrowheads="1"/>
              </p:cNvSpPr>
              <p:nvPr/>
            </p:nvSpPr>
            <p:spPr bwMode="auto">
              <a:xfrm>
                <a:off x="9626194"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
                <a:extLst>
                  <a:ext uri="{FF2B5EF4-FFF2-40B4-BE49-F238E27FC236}">
                    <a16:creationId xmlns:a16="http://schemas.microsoft.com/office/drawing/2014/main" id="{AF359B51-C711-4C0D-AD37-A158FFB25377}"/>
                  </a:ext>
                </a:extLst>
              </p:cNvPr>
              <p:cNvSpPr>
                <a:spLocks noChangeArrowheads="1"/>
              </p:cNvSpPr>
              <p:nvPr/>
            </p:nvSpPr>
            <p:spPr bwMode="auto">
              <a:xfrm>
                <a:off x="7372407"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
                <a:extLst>
                  <a:ext uri="{FF2B5EF4-FFF2-40B4-BE49-F238E27FC236}">
                    <a16:creationId xmlns:a16="http://schemas.microsoft.com/office/drawing/2014/main" id="{CCD5B928-661D-4334-8120-D63DF99F9DDD}"/>
                  </a:ext>
                </a:extLst>
              </p:cNvPr>
              <p:cNvSpPr>
                <a:spLocks noChangeArrowheads="1"/>
              </p:cNvSpPr>
              <p:nvPr/>
            </p:nvSpPr>
            <p:spPr bwMode="auto">
              <a:xfrm>
                <a:off x="5127797" y="5975122"/>
                <a:ext cx="1927229"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3">
                <a:extLst>
                  <a:ext uri="{FF2B5EF4-FFF2-40B4-BE49-F238E27FC236}">
                    <a16:creationId xmlns:a16="http://schemas.microsoft.com/office/drawing/2014/main" id="{6C7E4223-C1EF-4B2F-B519-7E38AA26A728}"/>
                  </a:ext>
                </a:extLst>
              </p:cNvPr>
              <p:cNvSpPr>
                <a:spLocks noChangeArrowheads="1"/>
              </p:cNvSpPr>
              <p:nvPr/>
            </p:nvSpPr>
            <p:spPr bwMode="auto">
              <a:xfrm>
                <a:off x="629400" y="5975122"/>
                <a:ext cx="1933347"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9" name="Live area">
              <a:extLst>
                <a:ext uri="{FF2B5EF4-FFF2-40B4-BE49-F238E27FC236}">
                  <a16:creationId xmlns:a16="http://schemas.microsoft.com/office/drawing/2014/main" id="{CBBB070F-856B-432B-880E-8FAB10EFDB3F}"/>
                </a:ext>
              </a:extLst>
            </p:cNvPr>
            <p:cNvSpPr/>
            <p:nvPr/>
          </p:nvSpPr>
          <p:spPr>
            <a:xfrm>
              <a:off x="628650" y="1950267"/>
              <a:ext cx="10934700" cy="4079875"/>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F04C3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120" name="Footnote example">
              <a:extLst>
                <a:ext uri="{FF2B5EF4-FFF2-40B4-BE49-F238E27FC236}">
                  <a16:creationId xmlns:a16="http://schemas.microsoft.com/office/drawing/2014/main" id="{F94D2ACE-A1A7-4283-9707-07D631C9B5AA}"/>
                </a:ext>
              </a:extLst>
            </p:cNvPr>
            <p:cNvSpPr txBox="1"/>
            <p:nvPr/>
          </p:nvSpPr>
          <p:spPr>
            <a:xfrm>
              <a:off x="630000" y="6030142"/>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xxxx</a:t>
              </a:r>
            </a:p>
            <a:p>
              <a:pPr lvl="0">
                <a:lnSpc>
                  <a:spcPct val="90000"/>
                </a:lnSpc>
                <a:defRPr/>
              </a:pPr>
              <a:r>
                <a:rPr lang="en-US" sz="100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993647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Arial" panose="020B0604020202020204" pitchFamily="34" charset="0"/>
            </a:endParaRPr>
          </a:p>
        </p:txBody>
      </p:sp>
      <p:sp>
        <p:nvSpPr>
          <p:cNvPr id="5" name="TitleTopPlaceholder">
            <a:extLst>
              <a:ext uri="{FF2B5EF4-FFF2-40B4-BE49-F238E27FC236}">
                <a16:creationId xmlns:a16="http://schemas.microsoft.com/office/drawing/2014/main" id="{1BF17556-80E3-5786-DA4F-1FD6A7ACEB31}"/>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TitleTopPlaceholder">
            <a:extLst>
              <a:ext uri="{FF2B5EF4-FFF2-40B4-BE49-F238E27FC236}">
                <a16:creationId xmlns:a16="http://schemas.microsoft.com/office/drawing/2014/main" id="{E85F80DE-95DF-C53E-ACB4-64F139108A34}"/>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itleTopPlaceholder">
            <a:extLst>
              <a:ext uri="{FF2B5EF4-FFF2-40B4-BE49-F238E27FC236}">
                <a16:creationId xmlns:a16="http://schemas.microsoft.com/office/drawing/2014/main" id="{A4EF63A6-6D26-A9D6-3E7B-51279A6BD955}"/>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 name="Content Placeholder 3">
            <a:extLst>
              <a:ext uri="{FF2B5EF4-FFF2-40B4-BE49-F238E27FC236}">
                <a16:creationId xmlns:a16="http://schemas.microsoft.com/office/drawing/2014/main" id="{187FD933-4633-25B3-D0CD-C3D2DF762036}"/>
              </a:ext>
            </a:extLst>
          </p:cNvPr>
          <p:cNvSpPr>
            <a:spLocks noGrp="1"/>
          </p:cNvSpPr>
          <p:nvPr>
            <p:ph sz="quarter" idx="10" hasCustomPrompt="1"/>
          </p:nvPr>
        </p:nvSpPr>
        <p:spPr>
          <a:xfrm>
            <a:off x="3586136" y="4940989"/>
            <a:ext cx="4459805" cy="307777"/>
          </a:xfrm>
          <a:prstGeom prst="rect">
            <a:avLst/>
          </a:prstGeom>
        </p:spPr>
        <p:txBody>
          <a:bodyPr lIns="91440" tIns="45720" rIns="91440" bIns="45720">
            <a:noAutofit/>
          </a:bodyPr>
          <a:lstStyle>
            <a:lvl1pPr>
              <a:lnSpc>
                <a:spcPct val="100000"/>
              </a:lnSpc>
              <a:defRPr sz="1400" b="1" baseline="0">
                <a:solidFill>
                  <a:srgbClr val="002960"/>
                </a:solidFill>
                <a:latin typeface="Arial" panose="020B0604020202020204" pitchFamily="34" charset="0"/>
                <a:cs typeface="Arial" panose="020B0604020202020204" pitchFamily="34" charset="0"/>
                <a:sym typeface="Arial" panose="020B0604020202020204" pitchFamily="34" charset="0"/>
              </a:defRPr>
            </a:lvl1pPr>
            <a:lvl3pPr>
              <a:defRPr/>
            </a:lvl3pPr>
          </a:lstStyle>
          <a:p>
            <a:pPr lvl="0"/>
            <a:r>
              <a:rPr lang="en-US"/>
              <a:t>Click to edit Master subtitle style</a:t>
            </a:r>
          </a:p>
        </p:txBody>
      </p:sp>
      <p:pic>
        <p:nvPicPr>
          <p:cNvPr id="9" name="Picture 4" descr="http://upload.wikimedia.org/wikipedia/commons/thumb/8/82/Seal_of_Massachusetts.svg/2000px-Seal_of_Massachusetts.svg.png">
            <a:extLst>
              <a:ext uri="{FF2B5EF4-FFF2-40B4-BE49-F238E27FC236}">
                <a16:creationId xmlns:a16="http://schemas.microsoft.com/office/drawing/2014/main" id="{9B3DEB20-A0CE-FB0F-2315-C2C8E8B1A1D7}"/>
              </a:ext>
            </a:extLst>
          </p:cNvPr>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McK Disclaimer">
            <a:extLst>
              <a:ext uri="{FF2B5EF4-FFF2-40B4-BE49-F238E27FC236}">
                <a16:creationId xmlns:a16="http://schemas.microsoft.com/office/drawing/2014/main" id="{931A5202-F66D-4DBD-27E9-AC4B1A7B30EB}"/>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
        <p:nvSpPr>
          <p:cNvPr id="12" name="Rectangle 1026">
            <a:extLst>
              <a:ext uri="{FF2B5EF4-FFF2-40B4-BE49-F238E27FC236}">
                <a16:creationId xmlns:a16="http://schemas.microsoft.com/office/drawing/2014/main" id="{3ABBC97F-7F02-6FD5-AFB4-0DA200C09156}"/>
              </a:ext>
            </a:extLst>
          </p:cNvPr>
          <p:cNvSpPr>
            <a:spLocks noGrp="1" noChangeArrowheads="1"/>
          </p:cNvSpPr>
          <p:nvPr>
            <p:ph type="ctrTitle"/>
          </p:nvPr>
        </p:nvSpPr>
        <p:spPr bwMode="auto">
          <a:xfrm>
            <a:off x="3586137" y="2171189"/>
            <a:ext cx="7385660" cy="984885"/>
          </a:xfrm>
          <a:prstGeom prst="rect">
            <a:avLst/>
          </a:prstGeom>
        </p:spPr>
        <p:txBody>
          <a:bodyPr vert="horz" anchor="ctr">
            <a:noAutofit/>
          </a:bodyPr>
          <a:lstStyle>
            <a:lvl1pPr>
              <a:defRPr sz="3200" b="1"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pPr lvl="0"/>
            <a:r>
              <a:rPr lang="en-US" noProof="0"/>
              <a:t>Click to edit Master title style</a:t>
            </a:r>
          </a:p>
        </p:txBody>
      </p:sp>
      <p:sp>
        <p:nvSpPr>
          <p:cNvPr id="13" name="McK Disclaimer">
            <a:extLst>
              <a:ext uri="{FF2B5EF4-FFF2-40B4-BE49-F238E27FC236}">
                <a16:creationId xmlns:a16="http://schemas.microsoft.com/office/drawing/2014/main" id="{C64F50EC-4DAD-6AA5-7C80-DC0D3D320EF0}"/>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Tree>
    <p:extLst>
      <p:ext uri="{BB962C8B-B14F-4D97-AF65-F5344CB8AC3E}">
        <p14:creationId xmlns:p14="http://schemas.microsoft.com/office/powerpoint/2010/main" val="312187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4D8866B-31A2-4618-8A6D-77A4E95FF4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C4D8866B-31A2-4618-8A6D-77A4E95FF4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8650" y="1950267"/>
            <a:ext cx="10934700" cy="4079875"/>
          </a:xfrm>
        </p:spPr>
        <p:txBody>
          <a:bodyPr/>
          <a:lstStyle>
            <a:lvl1pPr>
              <a:lnSpc>
                <a:spcPct val="100000"/>
              </a:lnSpc>
              <a:spcBef>
                <a:spcPts val="0"/>
              </a:spcBef>
              <a:spcAft>
                <a:spcPts val="0"/>
              </a:spcAft>
              <a:defRPr sz="2000">
                <a:latin typeface="+mn-lt"/>
                <a:ea typeface="+mn-ea"/>
                <a:cs typeface="+mn-cs"/>
                <a:sym typeface="Arial" panose="020B0604020202020204" pitchFamily="34" charset="0"/>
              </a:defRPr>
            </a:lvl1pPr>
            <a:lvl2pPr>
              <a:lnSpc>
                <a:spcPct val="100000"/>
              </a:lnSpc>
              <a:spcBef>
                <a:spcPts val="0"/>
              </a:spcBef>
              <a:spcAft>
                <a:spcPts val="0"/>
              </a:spcAft>
              <a:defRPr sz="2000">
                <a:latin typeface="+mn-lt"/>
                <a:ea typeface="+mn-ea"/>
                <a:cs typeface="+mn-cs"/>
                <a:sym typeface="Arial" panose="020B0604020202020204" pitchFamily="34" charset="0"/>
              </a:defRPr>
            </a:lvl2pPr>
            <a:lvl3pPr>
              <a:lnSpc>
                <a:spcPct val="100000"/>
              </a:lnSpc>
              <a:spcBef>
                <a:spcPts val="0"/>
              </a:spcBef>
              <a:spcAft>
                <a:spcPts val="0"/>
              </a:spcAft>
              <a:defRPr sz="2000">
                <a:latin typeface="+mn-lt"/>
                <a:ea typeface="+mn-ea"/>
                <a:cs typeface="+mn-cs"/>
                <a:sym typeface="Arial" panose="020B0604020202020204" pitchFamily="34" charset="0"/>
              </a:defRPr>
            </a:lvl3pPr>
            <a:lvl4pPr>
              <a:lnSpc>
                <a:spcPct val="100000"/>
              </a:lnSpc>
              <a:spcBef>
                <a:spcPts val="0"/>
              </a:spcBef>
              <a:spcAft>
                <a:spcPts val="0"/>
              </a:spcAft>
              <a:defRPr sz="2800">
                <a:latin typeface="+mn-lt"/>
                <a:ea typeface="+mn-ea"/>
                <a:cs typeface="+mn-cs"/>
                <a:sym typeface="Arial" panose="020B0604020202020204" pitchFamily="34" charset="0"/>
              </a:defRPr>
            </a:lvl4pPr>
            <a:lvl5pPr>
              <a:lnSpc>
                <a:spcPct val="100000"/>
              </a:lnSpc>
              <a:spcBef>
                <a:spcPts val="0"/>
              </a:spcBef>
              <a:spcAft>
                <a:spcPts val="0"/>
              </a:spcAft>
              <a:defRPr sz="2800">
                <a:latin typeface="+mn-lt"/>
                <a:ea typeface="+mn-ea"/>
                <a:cs typeface="+mn-cs"/>
                <a:sym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9" name="Title 4">
            <a:extLst>
              <a:ext uri="{FF2B5EF4-FFF2-40B4-BE49-F238E27FC236}">
                <a16:creationId xmlns:a16="http://schemas.microsoft.com/office/drawing/2014/main" id="{D23D9478-0E46-415A-B497-67E07ED2325D}"/>
              </a:ext>
            </a:extLst>
          </p:cNvPr>
          <p:cNvSpPr>
            <a:spLocks noGrp="1"/>
          </p:cNvSpPr>
          <p:nvPr>
            <p:ph type="title" hasCustomPrompt="1"/>
          </p:nvPr>
        </p:nvSpPr>
        <p:spPr>
          <a:xfrm>
            <a:off x="630000" y="622800"/>
            <a:ext cx="10933200" cy="52322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12" name="TextBox 11">
            <a:extLst>
              <a:ext uri="{FF2B5EF4-FFF2-40B4-BE49-F238E27FC236}">
                <a16:creationId xmlns:a16="http://schemas.microsoft.com/office/drawing/2014/main" id="{F6C7CF76-6CAE-4162-9857-F796E9E0067D}"/>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1377203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939350-B9CD-4CFF-BA12-901AFF1E7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E939350-B9CD-4CFF-BA12-901AFF1E75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Title 7"/>
          <p:cNvSpPr>
            <a:spLocks noGrp="1"/>
          </p:cNvSpPr>
          <p:nvPr>
            <p:ph type="title" hasCustomPrompt="1"/>
          </p:nvPr>
        </p:nvSpPr>
        <p:spPr>
          <a:xfrm>
            <a:off x="630000" y="622800"/>
            <a:ext cx="10933350" cy="369332"/>
          </a:xfr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TextBox 14">
            <a:extLst>
              <a:ext uri="{FF2B5EF4-FFF2-40B4-BE49-F238E27FC236}">
                <a16:creationId xmlns:a16="http://schemas.microsoft.com/office/drawing/2014/main" id="{43357170-3BA7-429B-9FD2-34D04E5CBF0A}"/>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3718951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727E6D8-1B42-4239-A6A3-2E8AE3CC8F4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think-cell data - do not delete" hidden="1">
                        <a:extLst>
                          <a:ext uri="{FF2B5EF4-FFF2-40B4-BE49-F238E27FC236}">
                            <a16:creationId xmlns:a16="http://schemas.microsoft.com/office/drawing/2014/main" id="{F727E6D8-1B42-4239-A6A3-2E8AE3CC8F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8650" y="1950267"/>
            <a:ext cx="10934700" cy="4079875"/>
          </a:xfrm>
        </p:spPr>
        <p:txBody>
          <a:bodyPr/>
          <a:lstStyle>
            <a:lvl1pPr>
              <a:lnSpc>
                <a:spcPct val="100000"/>
              </a:lnSpc>
              <a:spcBef>
                <a:spcPts val="0"/>
              </a:spcBef>
              <a:spcAft>
                <a:spcPts val="0"/>
              </a:spcAft>
              <a:defRPr>
                <a:latin typeface="+mn-lt"/>
                <a:ea typeface="+mn-ea"/>
                <a:cs typeface="+mn-cs"/>
                <a:sym typeface="Arial" panose="020B0604020202020204" pitchFamily="34" charset="0"/>
              </a:defRPr>
            </a:lvl1pPr>
            <a:lvl2pPr>
              <a:lnSpc>
                <a:spcPct val="100000"/>
              </a:lnSpc>
              <a:spcBef>
                <a:spcPts val="0"/>
              </a:spcBef>
              <a:spcAft>
                <a:spcPts val="0"/>
              </a:spcAft>
              <a:defRPr>
                <a:latin typeface="+mn-lt"/>
                <a:ea typeface="+mn-ea"/>
                <a:cs typeface="+mn-cs"/>
                <a:sym typeface="Arial" panose="020B0604020202020204" pitchFamily="34" charset="0"/>
              </a:defRPr>
            </a:lvl2pPr>
            <a:lvl3pPr>
              <a:lnSpc>
                <a:spcPct val="100000"/>
              </a:lnSpc>
              <a:spcBef>
                <a:spcPts val="0"/>
              </a:spcBef>
              <a:spcAft>
                <a:spcPts val="0"/>
              </a:spcAft>
              <a:defRPr>
                <a:latin typeface="+mn-lt"/>
                <a:ea typeface="+mn-ea"/>
                <a:cs typeface="+mn-cs"/>
                <a:sym typeface="Arial" panose="020B0604020202020204" pitchFamily="34" charset="0"/>
              </a:defRPr>
            </a:lvl3pPr>
            <a:lvl4pPr>
              <a:lnSpc>
                <a:spcPct val="100000"/>
              </a:lnSpc>
              <a:spcBef>
                <a:spcPts val="0"/>
              </a:spcBef>
              <a:spcAft>
                <a:spcPts val="0"/>
              </a:spcAft>
              <a:defRPr>
                <a:latin typeface="+mn-lt"/>
                <a:ea typeface="+mn-ea"/>
                <a:cs typeface="+mn-cs"/>
                <a:sym typeface="Arial" panose="020B0604020202020204" pitchFamily="34" charset="0"/>
              </a:defRPr>
            </a:lvl4pPr>
            <a:lvl5pPr>
              <a:lnSpc>
                <a:spcPct val="100000"/>
              </a:lnSpc>
              <a:spcBef>
                <a:spcPts val="0"/>
              </a:spcBef>
              <a:spcAft>
                <a:spcPts val="0"/>
              </a:spcAft>
              <a:defRPr>
                <a:latin typeface="+mn-lt"/>
                <a:ea typeface="+mn-ea"/>
                <a:cs typeface="+mn-cs"/>
                <a:sym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3" name="TextBox 12">
            <a:extLst>
              <a:ext uri="{FF2B5EF4-FFF2-40B4-BE49-F238E27FC236}">
                <a16:creationId xmlns:a16="http://schemas.microsoft.com/office/drawing/2014/main" id="{C35B1997-6892-4854-B871-6D52AD79521F}"/>
              </a:ext>
            </a:extLst>
          </p:cNvPr>
          <p:cNvSpPr txBox="1"/>
          <p:nvPr userDrawn="1"/>
        </p:nvSpPr>
        <p:spPr>
          <a:xfrm>
            <a:off x="8077199" y="6611832"/>
            <a:ext cx="374574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cs typeface="Arial" panose="020B0604020202020204" pitchFamily="34" charset="0"/>
                <a:sym typeface="Arial" panose="020B0604020202020204" pitchFamily="34" charset="0"/>
              </a:rPr>
              <a:t>DRAFT &amp; Confidential – for policy development purposes only   |</a:t>
            </a:r>
          </a:p>
        </p:txBody>
      </p:sp>
    </p:spTree>
    <p:extLst>
      <p:ext uri="{BB962C8B-B14F-4D97-AF65-F5344CB8AC3E}">
        <p14:creationId xmlns:p14="http://schemas.microsoft.com/office/powerpoint/2010/main" val="2224020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61A0CBC-D676-4AA0-B394-214F9567FB7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C61A0CBC-D676-4AA0-B394-214F9567FB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b="1">
                <a:solidFill>
                  <a:srgbClr val="000000"/>
                </a:solidFill>
                <a:latin typeface="+mn-lt"/>
                <a:ea typeface="+mn-ea"/>
                <a:cs typeface="+mn-cs"/>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Tree>
    <p:extLst>
      <p:ext uri="{BB962C8B-B14F-4D97-AF65-F5344CB8AC3E}">
        <p14:creationId xmlns:p14="http://schemas.microsoft.com/office/powerpoint/2010/main" val="2009038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7F72672-1065-45EB-A877-87D70B1FDDF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57F72672-1065-45EB-A877-87D70B1FD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2670890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3E8BCB-DBF0-4700-959C-0EEDFC65FC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83E8BCB-DBF0-4700-959C-0EEDFC65FC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02960"/>
                </a:solidFill>
                <a:latin typeface="+mj-lt"/>
                <a:ea typeface="+mj-ea"/>
                <a:cs typeface="+mj-cs"/>
                <a:sym typeface="Arial" panose="020B0604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30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2D7D06-A0F0-4527-86BF-27F2BCEF2D0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6D2D7D06-A0F0-4527-86BF-27F2BCEF2D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Slide Number">
            <a:extLst>
              <a:ext uri="{FF2B5EF4-FFF2-40B4-BE49-F238E27FC236}">
                <a16:creationId xmlns:a16="http://schemas.microsoft.com/office/drawing/2014/main" id="{99BA7807-1035-4153-ADCA-820D72D631B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44281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2209398-4B1D-4FD9-950E-F266C672127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D2209398-4B1D-4FD9-950E-F266C67212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76529"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Slide Number">
            <a:extLst>
              <a:ext uri="{FF2B5EF4-FFF2-40B4-BE49-F238E27FC236}">
                <a16:creationId xmlns:a16="http://schemas.microsoft.com/office/drawing/2014/main" id="{075DFC96-00FB-42DC-B37F-A74B117205C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996269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323C8FD-06B3-4EBA-BCE0-40A6B7258B1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F323C8FD-06B3-4EBA-BCE0-40A6B7258B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8101584"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8" name="Slide Number">
            <a:extLst>
              <a:ext uri="{FF2B5EF4-FFF2-40B4-BE49-F238E27FC236}">
                <a16:creationId xmlns:a16="http://schemas.microsoft.com/office/drawing/2014/main" id="{5293EA3A-61EB-423C-BDCB-BD2AEE3614E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1281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DC7AC0F-AEE0-4A31-82B8-D110238BC1C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3DC7AC0F-AEE0-4A31-82B8-D110238BC1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002960"/>
                </a:solidFill>
                <a:latin typeface="+mj-lt"/>
                <a:ea typeface="+mj-ea"/>
                <a:cs typeface="+mj-cs"/>
                <a:sym typeface="Arial" panose="020B0604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2" name="Slide Number">
            <a:extLst>
              <a:ext uri="{FF2B5EF4-FFF2-40B4-BE49-F238E27FC236}">
                <a16:creationId xmlns:a16="http://schemas.microsoft.com/office/drawing/2014/main" id="{B13F76A1-F3FE-403A-8403-BE770160AB52}"/>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33754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A077EDE-32AD-48AF-9487-02BBE9B56BC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AA077EDE-32AD-48AF-9487-02BBE9B56B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6" name="Slide Number">
            <a:extLst>
              <a:ext uri="{FF2B5EF4-FFF2-40B4-BE49-F238E27FC236}">
                <a16:creationId xmlns:a16="http://schemas.microsoft.com/office/drawing/2014/main" id="{7B077D4C-551E-44E1-9B3A-486410F3D2E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0482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D0C0D3-0DE8-4BCE-825E-8E980727F1C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A2D0C0D3-0DE8-4BCE-825E-8E980727F1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Arial" panose="020B0604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942094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EFC5C9-7A4F-4D2C-8B01-35EFA25747D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79EFC5C9-7A4F-4D2C-8B01-35EFA2574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Arial" panose="020B0604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rgbClr val="002960"/>
                </a:solidFill>
                <a:latin typeface="+mj-lt"/>
                <a:ea typeface="+mj-ea"/>
                <a:cs typeface="+mj-cs"/>
                <a:sym typeface="Arial" panose="020B0604020202020204" pitchFamily="34" charset="0"/>
              </a:defRPr>
            </a:lvl1pPr>
          </a:lstStyle>
          <a:p>
            <a:r>
              <a:rPr lang="en-US"/>
              <a:t>Click to add title</a:t>
            </a:r>
          </a:p>
        </p:txBody>
      </p:sp>
      <p:sp>
        <p:nvSpPr>
          <p:cNvPr id="17" name="Slide Number">
            <a:extLst>
              <a:ext uri="{FF2B5EF4-FFF2-40B4-BE49-F238E27FC236}">
                <a16:creationId xmlns:a16="http://schemas.microsoft.com/office/drawing/2014/main" id="{318E8879-2244-49D2-A352-AF9FF828F3F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74627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itle 4">
            <a:extLst>
              <a:ext uri="{FF2B5EF4-FFF2-40B4-BE49-F238E27FC236}">
                <a16:creationId xmlns:a16="http://schemas.microsoft.com/office/drawing/2014/main" id="{E87193CA-8C3D-48CB-B6F4-F9A6E0F8E1C2}"/>
              </a:ext>
            </a:extLst>
          </p:cNvPr>
          <p:cNvSpPr>
            <a:spLocks noGrp="1"/>
          </p:cNvSpPr>
          <p:nvPr>
            <p:ph type="title" hasCustomPrompt="1"/>
          </p:nvPr>
        </p:nvSpPr>
        <p:spPr>
          <a:xfrm>
            <a:off x="630000" y="2764203"/>
            <a:ext cx="2478638" cy="1314311"/>
          </a:xfrm>
        </p:spPr>
        <p:txBody>
          <a:bodyPr vert="horz" anchor="ctr" anchorCtr="0">
            <a:noAutofit/>
          </a:bodyPr>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6" name="Slide Number">
            <a:extLst>
              <a:ext uri="{FF2B5EF4-FFF2-40B4-BE49-F238E27FC236}">
                <a16:creationId xmlns:a16="http://schemas.microsoft.com/office/drawing/2014/main" id="{8ABA7B8C-0DD6-48C3-9936-3560ECE444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07294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1FF323-FF04-4AF9-9E90-F112D5F8709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F61FF323-FF04-4AF9-9E90-F112D5F870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3" name="Slide Number">
            <a:extLst>
              <a:ext uri="{FF2B5EF4-FFF2-40B4-BE49-F238E27FC236}">
                <a16:creationId xmlns:a16="http://schemas.microsoft.com/office/drawing/2014/main" id="{B34D59E7-724E-407A-963B-6326870B6869}"/>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28207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2A81DB2-CC03-4316-9498-ECFFBAC8B6F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D2A81DB2-CC03-4316-9498-ECFFBAC8B6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4" name="Slide Number">
            <a:extLst>
              <a:ext uri="{FF2B5EF4-FFF2-40B4-BE49-F238E27FC236}">
                <a16:creationId xmlns:a16="http://schemas.microsoft.com/office/drawing/2014/main" id="{92618A0A-337A-4657-AF67-C99DF9D2D3E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9869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FC92DC-00F9-4EB6-844F-94E3CA6FDE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7EFC92DC-00F9-4EB6-844F-94E3CA6FDE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1">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Slide Number">
            <a:extLst>
              <a:ext uri="{FF2B5EF4-FFF2-40B4-BE49-F238E27FC236}">
                <a16:creationId xmlns:a16="http://schemas.microsoft.com/office/drawing/2014/main" id="{60133516-57AD-46A6-9DE0-491B428846D5}"/>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81691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3C1BAD3-DD10-49F4-8D82-BDD754C23E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43C1BAD3-DD10-49F4-8D82-BDD754C23E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3" name="Title 2"/>
          <p:cNvSpPr>
            <a:spLocks noGrp="1"/>
          </p:cNvSpPr>
          <p:nvPr>
            <p:ph type="title" hasCustomPrompt="1"/>
          </p:nvPr>
        </p:nvSpPr>
        <p:spPr>
          <a:xfrm>
            <a:off x="630000" y="622800"/>
            <a:ext cx="4747822"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Slide Number">
            <a:extLst>
              <a:ext uri="{FF2B5EF4-FFF2-40B4-BE49-F238E27FC236}">
                <a16:creationId xmlns:a16="http://schemas.microsoft.com/office/drawing/2014/main" id="{3D3DB052-E0EF-412E-95B8-8E05E502FA2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559615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CDA476-84D0-4CF9-9275-7B4CBC2D789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9CDA476-84D0-4CF9-9275-7B4CBC2D78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spcAft>
                <a:spcPts val="1000"/>
              </a:spcAft>
            </a:pPr>
            <a:endParaRPr lang="en-US" sz="1200">
              <a:solidFill>
                <a:schemeClr val="bg1"/>
              </a:solidFill>
              <a:sym typeface="Arial" panose="020B0604020202020204" pitchFamily="34" charset="0"/>
            </a:endParaRPr>
          </a:p>
        </p:txBody>
      </p:sp>
      <p:sp>
        <p:nvSpPr>
          <p:cNvPr id="3" name="Title 2"/>
          <p:cNvSpPr>
            <a:spLocks noGrp="1"/>
          </p:cNvSpPr>
          <p:nvPr>
            <p:ph type="title" hasCustomPrompt="1"/>
          </p:nvPr>
        </p:nvSpPr>
        <p:spPr>
          <a:xfrm>
            <a:off x="630000" y="622800"/>
            <a:ext cx="4747822"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6" name="Slide Number">
            <a:extLst>
              <a:ext uri="{FF2B5EF4-FFF2-40B4-BE49-F238E27FC236}">
                <a16:creationId xmlns:a16="http://schemas.microsoft.com/office/drawing/2014/main" id="{F9AE83F3-809D-427A-A623-4CF33CFD64F6}"/>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97231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rgbClr val="D6E7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6A4D63E-331E-4447-9FCA-35F8F650DBB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think-cell data - do not delete" hidden="1">
                        <a:extLst>
                          <a:ext uri="{FF2B5EF4-FFF2-40B4-BE49-F238E27FC236}">
                            <a16:creationId xmlns:a16="http://schemas.microsoft.com/office/drawing/2014/main" id="{26A4D63E-331E-4447-9FCA-35F8F650D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6254496"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a:extLst>
              <a:ext uri="{FF2B5EF4-FFF2-40B4-BE49-F238E27FC236}">
                <a16:creationId xmlns:a16="http://schemas.microsoft.com/office/drawing/2014/main" id="{3CEABC79-108A-455B-92B6-00EDA7897E4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9300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1AF188-7ADA-4E9D-8104-69966DCB560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think-cell data - do not delete" hidden="1">
                        <a:extLst>
                          <a:ext uri="{FF2B5EF4-FFF2-40B4-BE49-F238E27FC236}">
                            <a16:creationId xmlns:a16="http://schemas.microsoft.com/office/drawing/2014/main" id="{D91AF188-7ADA-4E9D-8104-69966DCB56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D6E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Arial" panose="020B0604020202020204" pitchFamily="34" charset="0"/>
            </a:endParaRPr>
          </a:p>
        </p:txBody>
      </p:sp>
      <p:sp>
        <p:nvSpPr>
          <p:cNvPr id="2" name="Title 1"/>
          <p:cNvSpPr>
            <a:spLocks noGrp="1"/>
          </p:cNvSpPr>
          <p:nvPr>
            <p:ph type="title" hasCustomPrompt="1"/>
          </p:nvPr>
        </p:nvSpPr>
        <p:spPr>
          <a:xfrm>
            <a:off x="630000" y="622800"/>
            <a:ext cx="6254496" cy="369332"/>
          </a:xfrm>
          <a:prstGeom prst="rect">
            <a:avLst/>
          </a:prstGeom>
        </p:spPr>
        <p:txBody>
          <a:bodyPr vert="horz"/>
          <a:lstStyle>
            <a:lvl1pPr>
              <a:defRPr>
                <a:solidFill>
                  <a:srgbClr val="002960"/>
                </a:solidFill>
                <a:latin typeface="+mj-lt"/>
                <a:ea typeface="+mj-ea"/>
                <a:cs typeface="+mj-cs"/>
                <a:sym typeface="Arial" panose="020B0604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Slide Number">
            <a:extLst>
              <a:ext uri="{FF2B5EF4-FFF2-40B4-BE49-F238E27FC236}">
                <a16:creationId xmlns:a16="http://schemas.microsoft.com/office/drawing/2014/main" id="{012CA237-FE78-49FC-840E-F1E52CFFCF4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65428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54C08AB-3041-4389-BBBA-EE812AC0265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554C08AB-3041-4389-BBBA-EE812AC026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12" name="Slide Number">
            <a:extLst>
              <a:ext uri="{FF2B5EF4-FFF2-40B4-BE49-F238E27FC236}">
                <a16:creationId xmlns:a16="http://schemas.microsoft.com/office/drawing/2014/main" id="{534CAC21-86B0-471B-8E19-BAD408A69F3D}"/>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6844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rgbClr val="D6E7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51A2CD4-799F-4128-950F-F7AC0C170B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C51A2CD4-799F-4128-950F-F7AC0C170B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rgbClr val="002960"/>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0" name="Slide Number">
            <a:extLst>
              <a:ext uri="{FF2B5EF4-FFF2-40B4-BE49-F238E27FC236}">
                <a16:creationId xmlns:a16="http://schemas.microsoft.com/office/drawing/2014/main" id="{0AD63ABA-7B58-4D2C-955C-CBEC81529DE3}"/>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83721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FE9AB36-827A-44D4-9069-6A63CAB4FD2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0FE9AB36-827A-44D4-9069-6A63CAB4FD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0029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2960"/>
                </a:solidFill>
                <a:latin typeface="+mj-lt"/>
                <a:ea typeface="+mj-ea"/>
                <a:cs typeface="+mj-cs"/>
                <a:sym typeface="Arial" panose="020B0604020202020204" pitchFamily="34" charset="0"/>
              </a:defRPr>
            </a:lvl1pPr>
          </a:lstStyle>
          <a:p>
            <a:r>
              <a:rPr lang="en-US"/>
              <a:t>Click to add big statement text</a:t>
            </a:r>
          </a:p>
        </p:txBody>
      </p:sp>
    </p:spTree>
    <p:extLst>
      <p:ext uri="{BB962C8B-B14F-4D97-AF65-F5344CB8AC3E}">
        <p14:creationId xmlns:p14="http://schemas.microsoft.com/office/powerpoint/2010/main" val="2483240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96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D6E7FF"/>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FC741337-00A5-4B3C-9EB7-5502DC8D447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80932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438F3F0-18BE-499E-B9A3-FF977226F4E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think-cell data - do not delete" hidden="1">
                        <a:extLst>
                          <a:ext uri="{FF2B5EF4-FFF2-40B4-BE49-F238E27FC236}">
                            <a16:creationId xmlns:a16="http://schemas.microsoft.com/office/drawing/2014/main" id="{A438F3F0-18BE-499E-B9A3-FF977226F4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 name="Title 1"/>
          <p:cNvSpPr>
            <a:spLocks noGrp="1"/>
          </p:cNvSpPr>
          <p:nvPr>
            <p:ph type="title" hasCustomPrompt="1"/>
          </p:nvPr>
        </p:nvSpPr>
        <p:spPr>
          <a:xfrm>
            <a:off x="630000" y="622800"/>
            <a:ext cx="10933200" cy="369332"/>
          </a:xfrm>
        </p:spPr>
        <p:txBody>
          <a:bodyPr vert="horz"/>
          <a:lstStyle>
            <a:lvl1pPr>
              <a:defRPr>
                <a:solidFill>
                  <a:schemeClr val="bg1"/>
                </a:solidFill>
                <a:latin typeface="+mj-lt"/>
                <a:ea typeface="+mj-ea"/>
                <a:cs typeface="+mj-cs"/>
                <a:sym typeface="Arial" panose="020B0604020202020204" pitchFamily="34" charset="0"/>
              </a:defRPr>
            </a:lvl1pPr>
          </a:lstStyle>
          <a:p>
            <a:r>
              <a:rPr lang="en-US"/>
              <a:t>Click to add title</a:t>
            </a:r>
          </a:p>
        </p:txBody>
      </p:sp>
      <p:sp>
        <p:nvSpPr>
          <p:cNvPr id="12" name="Slide Number">
            <a:extLst>
              <a:ext uri="{FF2B5EF4-FFF2-40B4-BE49-F238E27FC236}">
                <a16:creationId xmlns:a16="http://schemas.microsoft.com/office/drawing/2014/main" id="{31A3D63B-4D84-4B4E-B719-00EFB1D81C3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bg1"/>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chemeClr val="bg1"/>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01117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63620B7-2040-46B8-B94A-2E14C5F24A4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think-cell data - do not delete" hidden="1">
                        <a:extLst>
                          <a:ext uri="{FF2B5EF4-FFF2-40B4-BE49-F238E27FC236}">
                            <a16:creationId xmlns:a16="http://schemas.microsoft.com/office/drawing/2014/main" id="{F63620B7-2040-46B8-B94A-2E14C5F24A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0" name="TextBox 19"/>
          <p:cNvSpPr txBox="1"/>
          <p:nvPr userDrawn="1"/>
        </p:nvSpPr>
        <p:spPr>
          <a:xfrm>
            <a:off x="630000" y="2138279"/>
            <a:ext cx="2926080" cy="25801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rgbClr val="002960"/>
                </a:solidFill>
                <a:latin typeface="+mn-lt"/>
                <a:ea typeface="+mn-ea"/>
                <a:cs typeface="+mn-cs"/>
                <a:sym typeface="Arial" panose="020B0604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6" name="Slide Number">
            <a:extLst>
              <a:ext uri="{FF2B5EF4-FFF2-40B4-BE49-F238E27FC236}">
                <a16:creationId xmlns:a16="http://schemas.microsoft.com/office/drawing/2014/main" id="{A3803D57-612B-45F3-99CD-E609CE14EC8A}"/>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17213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4BC5080-D056-42A3-AFEB-AE49ABF9EB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think-cell data - do not delete" hidden="1">
                        <a:extLst>
                          <a:ext uri="{FF2B5EF4-FFF2-40B4-BE49-F238E27FC236}">
                            <a16:creationId xmlns:a16="http://schemas.microsoft.com/office/drawing/2014/main" id="{14BC5080-D056-42A3-AFEB-AE49ABF9E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7" name="Slide Number">
            <a:extLst>
              <a:ext uri="{FF2B5EF4-FFF2-40B4-BE49-F238E27FC236}">
                <a16:creationId xmlns:a16="http://schemas.microsoft.com/office/drawing/2014/main" id="{98B78DBC-FD3A-44B7-883C-0E91E47D0EF1}"/>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00757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F0755A6-7E18-42F4-9BA0-2F9C41BA724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EF0755A6-7E18-42F4-9BA0-2F9C41BA72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3161469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87C8AD0-5320-43EA-AE8D-EBA89E261F8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think-cell data - do not delete" hidden="1">
                        <a:extLst>
                          <a:ext uri="{FF2B5EF4-FFF2-40B4-BE49-F238E27FC236}">
                            <a16:creationId xmlns:a16="http://schemas.microsoft.com/office/drawing/2014/main" id="{087C8AD0-5320-43EA-AE8D-EBA89E261F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C660C1A9-1075-42EC-AF58-09B92D85B405}"/>
              </a:ext>
            </a:extLst>
          </p:cNvPr>
          <p:cNvSpPr>
            <a:spLocks noGrp="1"/>
          </p:cNvSpPr>
          <p:nvPr>
            <p:ph type="body" sz="quarter" idx="11" hasCustomPrompt="1"/>
          </p:nvPr>
        </p:nvSpPr>
        <p:spPr>
          <a:xfrm>
            <a:off x="5021826" y="1664256"/>
            <a:ext cx="6209072" cy="3323987"/>
          </a:xfrm>
        </p:spPr>
        <p:txBody>
          <a:bodyPr/>
          <a:lstStyle>
            <a:lvl1pPr>
              <a:defRPr sz="900"/>
            </a:lvl1pPr>
          </a:lstStyle>
          <a:p>
            <a:pPr lvl="0"/>
            <a:r>
              <a:rPr lang="en-US"/>
              <a:t>Text</a:t>
            </a:r>
          </a:p>
        </p:txBody>
      </p:sp>
      <p:sp>
        <p:nvSpPr>
          <p:cNvPr id="7" name="Title 6"/>
          <p:cNvSpPr txBox="1">
            <a:spLocks/>
          </p:cNvSpPr>
          <p:nvPr/>
        </p:nvSpPr>
        <p:spPr>
          <a:xfrm>
            <a:off x="639043" y="2619903"/>
            <a:ext cx="3291840"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b="1">
                <a:solidFill>
                  <a:srgbClr val="002960"/>
                </a:solidFill>
                <a:latin typeface="+mn-lt"/>
                <a:ea typeface="+mn-ea"/>
                <a:cs typeface="+mn-cs"/>
                <a:sym typeface="Arial" panose="020B0604020202020204" pitchFamily="34" charset="0"/>
              </a:rPr>
              <a:t>Disclaimer</a:t>
            </a:r>
          </a:p>
        </p:txBody>
      </p:sp>
      <p:cxnSp>
        <p:nvCxnSpPr>
          <p:cNvPr id="9" name="Straight Connector 8"/>
          <p:cNvCxnSpPr/>
          <p:nvPr/>
        </p:nvCxnSpPr>
        <p:spPr>
          <a:xfrm>
            <a:off x="4367898" y="1630185"/>
            <a:ext cx="0" cy="3392129"/>
          </a:xfrm>
          <a:prstGeom prst="line">
            <a:avLst/>
          </a:prstGeom>
          <a:ln w="9525">
            <a:solidFill>
              <a:srgbClr val="002960"/>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ea typeface="+mn-ea"/>
                <a:cs typeface="+mn-cs"/>
                <a:sym typeface="Arial" panose="020B0604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Tree>
    <p:extLst>
      <p:ext uri="{BB962C8B-B14F-4D97-AF65-F5344CB8AC3E}">
        <p14:creationId xmlns:p14="http://schemas.microsoft.com/office/powerpoint/2010/main" val="3122452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Rectangle 1026">
            <a:extLst>
              <a:ext uri="{FF2B5EF4-FFF2-40B4-BE49-F238E27FC236}">
                <a16:creationId xmlns:a16="http://schemas.microsoft.com/office/drawing/2014/main" id="{5C5452D4-81FA-8458-223A-8A6D9F6DB00D}"/>
              </a:ext>
            </a:extLst>
          </p:cNvPr>
          <p:cNvSpPr txBox="1">
            <a:spLocks noChangeArrowheads="1"/>
          </p:cNvSpPr>
          <p:nvPr userDrawn="1"/>
        </p:nvSpPr>
        <p:spPr bwMode="auto">
          <a:xfrm>
            <a:off x="3586137" y="2663630"/>
            <a:ext cx="7385660" cy="492443"/>
          </a:xfrm>
          <a:prstGeom prst="rect">
            <a:avLst/>
          </a:prstGeom>
        </p:spPr>
        <p:txBody>
          <a:bodyPr vert="horz" wrap="square" lIns="0" tIns="0" rIns="0" bIns="0" rtlCol="0" anchor="b">
            <a:spAutoFit/>
          </a:bodyPr>
          <a:lstStyle>
            <a:lvl1pPr algn="l" defTabSz="914400" rtl="0" eaLnBrk="1" latinLnBrk="0" hangingPunct="1">
              <a:lnSpc>
                <a:spcPct val="100000"/>
              </a:lnSpc>
              <a:spcBef>
                <a:spcPct val="0"/>
              </a:spcBef>
              <a:buNone/>
              <a:defRPr sz="3200" b="1" kern="1200"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a:t>Thank you</a:t>
            </a:r>
          </a:p>
        </p:txBody>
      </p:sp>
      <p:sp>
        <p:nvSpPr>
          <p:cNvPr id="19" name="TitleTopPlaceholder">
            <a:extLst>
              <a:ext uri="{FF2B5EF4-FFF2-40B4-BE49-F238E27FC236}">
                <a16:creationId xmlns:a16="http://schemas.microsoft.com/office/drawing/2014/main" id="{78B7DF40-2193-4228-7C41-C50026DDCE0F}"/>
              </a:ext>
            </a:extLst>
          </p:cNvPr>
          <p:cNvSpPr>
            <a:spLocks noChangeArrowheads="1"/>
          </p:cNvSpPr>
          <p:nvPr userDrawn="1"/>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0" name="TitleTopPlaceholder">
            <a:extLst>
              <a:ext uri="{FF2B5EF4-FFF2-40B4-BE49-F238E27FC236}">
                <a16:creationId xmlns:a16="http://schemas.microsoft.com/office/drawing/2014/main" id="{A6DD18DC-17CC-E7CD-B6A1-121662E926BC}"/>
              </a:ext>
            </a:extLst>
          </p:cNvPr>
          <p:cNvSpPr>
            <a:spLocks noChangeArrowheads="1"/>
          </p:cNvSpPr>
          <p:nvPr userDrawn="1"/>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 name="TitleTopPlaceholder">
            <a:extLst>
              <a:ext uri="{FF2B5EF4-FFF2-40B4-BE49-F238E27FC236}">
                <a16:creationId xmlns:a16="http://schemas.microsoft.com/office/drawing/2014/main" id="{24541025-15B4-4C82-44BF-B9AD0F53E4A0}"/>
              </a:ext>
            </a:extLst>
          </p:cNvPr>
          <p:cNvSpPr>
            <a:spLocks noChangeArrowheads="1"/>
          </p:cNvSpPr>
          <p:nvPr userDrawn="1"/>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22" name="Picture 4" descr="http://upload.wikimedia.org/wikipedia/commons/thumb/8/82/Seal_of_Massachusetts.svg/2000px-Seal_of_Massachusetts.svg.png">
            <a:extLst>
              <a:ext uri="{FF2B5EF4-FFF2-40B4-BE49-F238E27FC236}">
                <a16:creationId xmlns:a16="http://schemas.microsoft.com/office/drawing/2014/main" id="{A667B943-E8CC-B0B2-871C-AD1C636D3E5C}"/>
              </a:ext>
            </a:extLst>
          </p:cNvPr>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a:extLst>
              <a:ext uri="{FF2B5EF4-FFF2-40B4-BE49-F238E27FC236}">
                <a16:creationId xmlns:a16="http://schemas.microsoft.com/office/drawing/2014/main" id="{C3BC27D1-971A-AC4E-83C7-179A85C029C5}"/>
              </a:ext>
            </a:extLst>
          </p:cNvPr>
          <p:cNvSpPr>
            <a:spLocks noChangeArrowheads="1"/>
          </p:cNvSpPr>
          <p:nvPr userDrawn="1"/>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
        <p:nvSpPr>
          <p:cNvPr id="24" name="McK Disclaimer">
            <a:extLst>
              <a:ext uri="{FF2B5EF4-FFF2-40B4-BE49-F238E27FC236}">
                <a16:creationId xmlns:a16="http://schemas.microsoft.com/office/drawing/2014/main" id="{DC29A36D-FB9C-AD1F-D263-106F3C7195BD}"/>
              </a:ext>
            </a:extLst>
          </p:cNvP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Tree>
    <p:extLst>
      <p:ext uri="{BB962C8B-B14F-4D97-AF65-F5344CB8AC3E}">
        <p14:creationId xmlns:p14="http://schemas.microsoft.com/office/powerpoint/2010/main" val="3879364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5752660-497A-435C-8D74-9CD7ED037CB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think-cell data - do not delete" hidden="1">
                        <a:extLst>
                          <a:ext uri="{FF2B5EF4-FFF2-40B4-BE49-F238E27FC236}">
                            <a16:creationId xmlns:a16="http://schemas.microsoft.com/office/drawing/2014/main" id="{35752660-497A-435C-8D74-9CD7ED037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grpSp>
        <p:nvGrpSpPr>
          <p:cNvPr id="51" name="Group 50">
            <a:extLst>
              <a:ext uri="{FF2B5EF4-FFF2-40B4-BE49-F238E27FC236}">
                <a16:creationId xmlns:a16="http://schemas.microsoft.com/office/drawing/2014/main" id="{FB867B7D-8301-4FF4-9AE3-0B3E1FF378E5}"/>
              </a:ext>
            </a:extLst>
          </p:cNvPr>
          <p:cNvGrpSpPr/>
          <p:nvPr userDrawn="1"/>
        </p:nvGrpSpPr>
        <p:grpSpPr>
          <a:xfrm>
            <a:off x="-600" y="-1"/>
            <a:ext cx="12193800" cy="6858001"/>
            <a:chOff x="-600" y="-1"/>
            <a:chExt cx="12193800" cy="6858001"/>
          </a:xfrm>
        </p:grpSpPr>
        <p:sp>
          <p:nvSpPr>
            <p:cNvPr id="52" name="Freeform: Shape 51">
              <a:extLst>
                <a:ext uri="{FF2B5EF4-FFF2-40B4-BE49-F238E27FC236}">
                  <a16:creationId xmlns:a16="http://schemas.microsoft.com/office/drawing/2014/main" id="{0C9BFCDF-4C34-4472-959E-805A1F91DB80}"/>
                </a:ext>
              </a:extLst>
            </p:cNvPr>
            <p:cNvSpPr/>
            <p:nvPr/>
          </p:nvSpPr>
          <p:spPr>
            <a:xfrm>
              <a:off x="0" y="-1"/>
              <a:ext cx="12193200" cy="6858000"/>
            </a:xfrm>
            <a:custGeom>
              <a:avLst/>
              <a:gdLst>
                <a:gd name="connsiteX0" fmla="*/ 628650 w 12193200"/>
                <a:gd name="connsiteY0" fmla="*/ 622800 h 6858000"/>
                <a:gd name="connsiteX1" fmla="*/ 628650 w 12193200"/>
                <a:gd name="connsiteY1" fmla="*/ 6445640 h 6858000"/>
                <a:gd name="connsiteX2" fmla="*/ 11563350 w 12193200"/>
                <a:gd name="connsiteY2" fmla="*/ 6445640 h 6858000"/>
                <a:gd name="connsiteX3" fmla="*/ 11563350 w 12193200"/>
                <a:gd name="connsiteY3" fmla="*/ 622800 h 6858000"/>
                <a:gd name="connsiteX4" fmla="*/ 11562000 w 12193200"/>
                <a:gd name="connsiteY4" fmla="*/ 622800 h 6858000"/>
                <a:gd name="connsiteX5" fmla="*/ 630001 w 12193200"/>
                <a:gd name="connsiteY5" fmla="*/ 622800 h 6858000"/>
                <a:gd name="connsiteX6" fmla="*/ 0 w 12193200"/>
                <a:gd name="connsiteY6" fmla="*/ 0 h 6858000"/>
                <a:gd name="connsiteX7" fmla="*/ 12193200 w 12193200"/>
                <a:gd name="connsiteY7" fmla="*/ 0 h 6858000"/>
                <a:gd name="connsiteX8" fmla="*/ 12193200 w 12193200"/>
                <a:gd name="connsiteY8" fmla="*/ 622800 h 6858000"/>
                <a:gd name="connsiteX9" fmla="*/ 12192000 w 12193200"/>
                <a:gd name="connsiteY9" fmla="*/ 622800 h 6858000"/>
                <a:gd name="connsiteX10" fmla="*/ 12192000 w 12193200"/>
                <a:gd name="connsiteY10" fmla="*/ 6160597 h 6858000"/>
                <a:gd name="connsiteX11" fmla="*/ 12193200 w 12193200"/>
                <a:gd name="connsiteY11" fmla="*/ 6160597 h 6858000"/>
                <a:gd name="connsiteX12" fmla="*/ 12193200 w 12193200"/>
                <a:gd name="connsiteY12" fmla="*/ 6858000 h 6858000"/>
                <a:gd name="connsiteX13" fmla="*/ 12192000 w 12193200"/>
                <a:gd name="connsiteY13" fmla="*/ 6858000 h 6858000"/>
                <a:gd name="connsiteX14" fmla="*/ 11562000 w 12193200"/>
                <a:gd name="connsiteY14" fmla="*/ 6858000 h 6858000"/>
                <a:gd name="connsiteX15" fmla="*/ 630001 w 12193200"/>
                <a:gd name="connsiteY15" fmla="*/ 6858000 h 6858000"/>
                <a:gd name="connsiteX16" fmla="*/ 1 w 12193200"/>
                <a:gd name="connsiteY16" fmla="*/ 6858000 h 6858000"/>
                <a:gd name="connsiteX17" fmla="*/ 1 w 12193200"/>
                <a:gd name="connsiteY17" fmla="*/ 6160597 h 6858000"/>
                <a:gd name="connsiteX18" fmla="*/ 1 w 12193200"/>
                <a:gd name="connsiteY18" fmla="*/ 622800 h 6858000"/>
                <a:gd name="connsiteX19" fmla="*/ 0 w 12193200"/>
                <a:gd name="connsiteY19"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200" h="6858000">
                  <a:moveTo>
                    <a:pt x="628650" y="622800"/>
                  </a:moveTo>
                  <a:lnTo>
                    <a:pt x="628650" y="6445640"/>
                  </a:lnTo>
                  <a:lnTo>
                    <a:pt x="11563350" y="6445640"/>
                  </a:lnTo>
                  <a:lnTo>
                    <a:pt x="11563350" y="622800"/>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04C3E">
                <a:alpha val="5000"/>
              </a:srgb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cxnSp>
          <p:nvCxnSpPr>
            <p:cNvPr id="53" name="Straight Connector 52">
              <a:extLst>
                <a:ext uri="{FF2B5EF4-FFF2-40B4-BE49-F238E27FC236}">
                  <a16:creationId xmlns:a16="http://schemas.microsoft.com/office/drawing/2014/main" id="{658ABD7A-4B5A-4CD0-B1DB-829028F0DA45}"/>
                </a:ext>
              </a:extLst>
            </p:cNvPr>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BEA8A7-7554-4B2B-9EC0-DF54BD284454}"/>
                </a:ext>
              </a:extLst>
            </p:cNvPr>
            <p:cNvCxnSpPr/>
            <p:nvPr/>
          </p:nvCxnSpPr>
          <p:spPr>
            <a:xfrm>
              <a:off x="-600" y="88829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857B1E-A8FD-43D2-9A7D-7706AE8BBC99}"/>
                </a:ext>
              </a:extLst>
            </p:cNvPr>
            <p:cNvCxnSpPr/>
            <p:nvPr/>
          </p:nvCxnSpPr>
          <p:spPr>
            <a:xfrm>
              <a:off x="-600" y="115378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B92201-E725-493D-9F7C-8BAB7A44C55E}"/>
                </a:ext>
              </a:extLst>
            </p:cNvPr>
            <p:cNvCxnSpPr/>
            <p:nvPr/>
          </p:nvCxnSpPr>
          <p:spPr>
            <a:xfrm>
              <a:off x="-600" y="14192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02A63C-FB21-4D2A-82EE-DACBF5730B40}"/>
                </a:ext>
              </a:extLst>
            </p:cNvPr>
            <p:cNvCxnSpPr/>
            <p:nvPr/>
          </p:nvCxnSpPr>
          <p:spPr>
            <a:xfrm>
              <a:off x="-600" y="168477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C12B98-C38D-4E74-B0D4-837610FCE2A1}"/>
                </a:ext>
              </a:extLst>
            </p:cNvPr>
            <p:cNvCxnSpPr/>
            <p:nvPr/>
          </p:nvCxnSpPr>
          <p:spPr>
            <a:xfrm>
              <a:off x="-600" y="19502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B4FF072-2F4D-4BE0-8B05-BDD9AC06451B}"/>
                </a:ext>
              </a:extLst>
            </p:cNvPr>
            <p:cNvCxnSpPr/>
            <p:nvPr/>
          </p:nvCxnSpPr>
          <p:spPr>
            <a:xfrm>
              <a:off x="-600" y="22416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3087826-35B4-4FA6-B6D5-E0B869075E23}"/>
                </a:ext>
              </a:extLst>
            </p:cNvPr>
            <p:cNvCxnSpPr/>
            <p:nvPr/>
          </p:nvCxnSpPr>
          <p:spPr>
            <a:xfrm>
              <a:off x="-600" y="2533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BD43B06-D55C-4861-8820-BDBF21ABEEE6}"/>
                </a:ext>
              </a:extLst>
            </p:cNvPr>
            <p:cNvCxnSpPr/>
            <p:nvPr/>
          </p:nvCxnSpPr>
          <p:spPr>
            <a:xfrm>
              <a:off x="-600" y="28245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2B2BA7-489B-40C7-AC85-B68903D455CF}"/>
                </a:ext>
              </a:extLst>
            </p:cNvPr>
            <p:cNvCxnSpPr/>
            <p:nvPr/>
          </p:nvCxnSpPr>
          <p:spPr>
            <a:xfrm>
              <a:off x="-600" y="31159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0187606-60F4-4CDC-8E66-209A2B266648}"/>
                </a:ext>
              </a:extLst>
            </p:cNvPr>
            <p:cNvCxnSpPr/>
            <p:nvPr/>
          </p:nvCxnSpPr>
          <p:spPr>
            <a:xfrm>
              <a:off x="-600" y="34073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BB0037F-D44E-48B3-A22F-8EF1BE77D409}"/>
                </a:ext>
              </a:extLst>
            </p:cNvPr>
            <p:cNvCxnSpPr/>
            <p:nvPr/>
          </p:nvCxnSpPr>
          <p:spPr>
            <a:xfrm>
              <a:off x="-600" y="369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AC172E-3BB0-4568-8B31-017EE51EA73A}"/>
                </a:ext>
              </a:extLst>
            </p:cNvPr>
            <p:cNvCxnSpPr/>
            <p:nvPr/>
          </p:nvCxnSpPr>
          <p:spPr>
            <a:xfrm>
              <a:off x="-600" y="39902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7C1DD1-72FA-428D-91A1-4BA4BF8E0957}"/>
                </a:ext>
              </a:extLst>
            </p:cNvPr>
            <p:cNvCxnSpPr/>
            <p:nvPr/>
          </p:nvCxnSpPr>
          <p:spPr>
            <a:xfrm>
              <a:off x="-600" y="42816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094C538-CD63-4994-9965-38CC494F64E9}"/>
                </a:ext>
              </a:extLst>
            </p:cNvPr>
            <p:cNvCxnSpPr/>
            <p:nvPr/>
          </p:nvCxnSpPr>
          <p:spPr>
            <a:xfrm>
              <a:off x="-600" y="45730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30EAD7-4A49-4FC5-9D65-70F4B3B46ECA}"/>
                </a:ext>
              </a:extLst>
            </p:cNvPr>
            <p:cNvCxnSpPr/>
            <p:nvPr/>
          </p:nvCxnSpPr>
          <p:spPr>
            <a:xfrm>
              <a:off x="-600" y="486446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64ECA56-99CE-4E19-8306-C07177533B61}"/>
                </a:ext>
              </a:extLst>
            </p:cNvPr>
            <p:cNvCxnSpPr/>
            <p:nvPr/>
          </p:nvCxnSpPr>
          <p:spPr>
            <a:xfrm>
              <a:off x="-600" y="51558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612C37-3494-45A7-8A08-4DA3CC98D9E6}"/>
                </a:ext>
              </a:extLst>
            </p:cNvPr>
            <p:cNvCxnSpPr/>
            <p:nvPr/>
          </p:nvCxnSpPr>
          <p:spPr>
            <a:xfrm>
              <a:off x="-600" y="54473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3AB0D52-29A4-41D8-9445-8B9598C4307A}"/>
                </a:ext>
              </a:extLst>
            </p:cNvPr>
            <p:cNvCxnSpPr/>
            <p:nvPr/>
          </p:nvCxnSpPr>
          <p:spPr>
            <a:xfrm>
              <a:off x="-600" y="573872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99AA325-0F8F-4913-81F8-5690849E9F21}"/>
                </a:ext>
              </a:extLst>
            </p:cNvPr>
            <p:cNvCxnSpPr/>
            <p:nvPr/>
          </p:nvCxnSpPr>
          <p:spPr>
            <a:xfrm>
              <a:off x="-600" y="603014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74" name="Gutter space">
              <a:extLst>
                <a:ext uri="{FF2B5EF4-FFF2-40B4-BE49-F238E27FC236}">
                  <a16:creationId xmlns:a16="http://schemas.microsoft.com/office/drawing/2014/main" id="{29D788B2-956A-4A6E-AA2E-C3EF24A09426}"/>
                </a:ext>
              </a:extLst>
            </p:cNvPr>
            <p:cNvGrpSpPr/>
            <p:nvPr/>
          </p:nvGrpSpPr>
          <p:grpSpPr>
            <a:xfrm>
              <a:off x="1277000" y="622800"/>
              <a:ext cx="9638000" cy="5407342"/>
              <a:chOff x="1277000" y="623550"/>
              <a:chExt cx="9638000" cy="5537047"/>
            </a:xfrm>
          </p:grpSpPr>
          <p:sp>
            <p:nvSpPr>
              <p:cNvPr id="86" name="Rectangle 34">
                <a:extLst>
                  <a:ext uri="{FF2B5EF4-FFF2-40B4-BE49-F238E27FC236}">
                    <a16:creationId xmlns:a16="http://schemas.microsoft.com/office/drawing/2014/main" id="{9EC897BE-F850-484F-BFAD-B970A97A38E9}"/>
                  </a:ext>
                </a:extLst>
              </p:cNvPr>
              <p:cNvSpPr>
                <a:spLocks noChangeArrowheads="1"/>
              </p:cNvSpPr>
              <p:nvPr/>
            </p:nvSpPr>
            <p:spPr bwMode="auto">
              <a:xfrm>
                <a:off x="688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5">
                <a:extLst>
                  <a:ext uri="{FF2B5EF4-FFF2-40B4-BE49-F238E27FC236}">
                    <a16:creationId xmlns:a16="http://schemas.microsoft.com/office/drawing/2014/main" id="{4FB35D49-8975-4C14-944D-525D433B1DBF}"/>
                  </a:ext>
                </a:extLst>
              </p:cNvPr>
              <p:cNvSpPr>
                <a:spLocks noChangeArrowheads="1"/>
              </p:cNvSpPr>
              <p:nvPr/>
            </p:nvSpPr>
            <p:spPr bwMode="auto">
              <a:xfrm>
                <a:off x="875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6">
                <a:extLst>
                  <a:ext uri="{FF2B5EF4-FFF2-40B4-BE49-F238E27FC236}">
                    <a16:creationId xmlns:a16="http://schemas.microsoft.com/office/drawing/2014/main" id="{E923099E-8C58-4704-94B2-275987AAA8D4}"/>
                  </a:ext>
                </a:extLst>
              </p:cNvPr>
              <p:cNvSpPr>
                <a:spLocks noChangeArrowheads="1"/>
              </p:cNvSpPr>
              <p:nvPr/>
            </p:nvSpPr>
            <p:spPr bwMode="auto">
              <a:xfrm>
                <a:off x="782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7">
                <a:extLst>
                  <a:ext uri="{FF2B5EF4-FFF2-40B4-BE49-F238E27FC236}">
                    <a16:creationId xmlns:a16="http://schemas.microsoft.com/office/drawing/2014/main" id="{300A29AB-5ECE-49C3-ABA7-C7A962092388}"/>
                  </a:ext>
                </a:extLst>
              </p:cNvPr>
              <p:cNvSpPr>
                <a:spLocks noChangeArrowheads="1"/>
              </p:cNvSpPr>
              <p:nvPr/>
            </p:nvSpPr>
            <p:spPr bwMode="auto">
              <a:xfrm>
                <a:off x="969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8">
                <a:extLst>
                  <a:ext uri="{FF2B5EF4-FFF2-40B4-BE49-F238E27FC236}">
                    <a16:creationId xmlns:a16="http://schemas.microsoft.com/office/drawing/2014/main" id="{2F32BAC9-6AD6-4CDA-B9AA-5189110ADF96}"/>
                  </a:ext>
                </a:extLst>
              </p:cNvPr>
              <p:cNvSpPr>
                <a:spLocks noChangeArrowheads="1"/>
              </p:cNvSpPr>
              <p:nvPr/>
            </p:nvSpPr>
            <p:spPr bwMode="auto">
              <a:xfrm>
                <a:off x="1062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9">
                <a:extLst>
                  <a:ext uri="{FF2B5EF4-FFF2-40B4-BE49-F238E27FC236}">
                    <a16:creationId xmlns:a16="http://schemas.microsoft.com/office/drawing/2014/main" id="{C7A5942B-046F-49EE-82FC-2B36352CA7A3}"/>
                  </a:ext>
                </a:extLst>
              </p:cNvPr>
              <p:cNvSpPr>
                <a:spLocks noChangeArrowheads="1"/>
              </p:cNvSpPr>
              <p:nvPr/>
            </p:nvSpPr>
            <p:spPr bwMode="auto">
              <a:xfrm>
                <a:off x="595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0">
                <a:extLst>
                  <a:ext uri="{FF2B5EF4-FFF2-40B4-BE49-F238E27FC236}">
                    <a16:creationId xmlns:a16="http://schemas.microsoft.com/office/drawing/2014/main" id="{3C80942F-F514-448C-92DA-EA72B5240731}"/>
                  </a:ext>
                </a:extLst>
              </p:cNvPr>
              <p:cNvSpPr>
                <a:spLocks noChangeArrowheads="1"/>
              </p:cNvSpPr>
              <p:nvPr/>
            </p:nvSpPr>
            <p:spPr bwMode="auto">
              <a:xfrm>
                <a:off x="127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1">
                <a:extLst>
                  <a:ext uri="{FF2B5EF4-FFF2-40B4-BE49-F238E27FC236}">
                    <a16:creationId xmlns:a16="http://schemas.microsoft.com/office/drawing/2014/main" id="{7F8B0DDD-7BFC-45B2-B727-1D4353B9CC62}"/>
                  </a:ext>
                </a:extLst>
              </p:cNvPr>
              <p:cNvSpPr>
                <a:spLocks noChangeArrowheads="1"/>
              </p:cNvSpPr>
              <p:nvPr/>
            </p:nvSpPr>
            <p:spPr bwMode="auto">
              <a:xfrm>
                <a:off x="221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2">
                <a:extLst>
                  <a:ext uri="{FF2B5EF4-FFF2-40B4-BE49-F238E27FC236}">
                    <a16:creationId xmlns:a16="http://schemas.microsoft.com/office/drawing/2014/main" id="{8422E68F-5329-41CC-B14B-43203AA5BC98}"/>
                  </a:ext>
                </a:extLst>
              </p:cNvPr>
              <p:cNvSpPr>
                <a:spLocks noChangeArrowheads="1"/>
              </p:cNvSpPr>
              <p:nvPr/>
            </p:nvSpPr>
            <p:spPr bwMode="auto">
              <a:xfrm>
                <a:off x="314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3">
                <a:extLst>
                  <a:ext uri="{FF2B5EF4-FFF2-40B4-BE49-F238E27FC236}">
                    <a16:creationId xmlns:a16="http://schemas.microsoft.com/office/drawing/2014/main" id="{34FC13F3-F9D0-4C2C-90C0-BD41F7070E90}"/>
                  </a:ext>
                </a:extLst>
              </p:cNvPr>
              <p:cNvSpPr>
                <a:spLocks noChangeArrowheads="1"/>
              </p:cNvSpPr>
              <p:nvPr/>
            </p:nvSpPr>
            <p:spPr bwMode="auto">
              <a:xfrm>
                <a:off x="4082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4">
                <a:extLst>
                  <a:ext uri="{FF2B5EF4-FFF2-40B4-BE49-F238E27FC236}">
                    <a16:creationId xmlns:a16="http://schemas.microsoft.com/office/drawing/2014/main" id="{C78A2C70-64A6-477F-90F2-995F96845D1F}"/>
                  </a:ext>
                </a:extLst>
              </p:cNvPr>
              <p:cNvSpPr>
                <a:spLocks noChangeArrowheads="1"/>
              </p:cNvSpPr>
              <p:nvPr/>
            </p:nvSpPr>
            <p:spPr bwMode="auto">
              <a:xfrm>
                <a:off x="5017000" y="623550"/>
                <a:ext cx="288000" cy="5537047"/>
              </a:xfrm>
              <a:prstGeom prst="rect">
                <a:avLst/>
              </a:prstGeom>
              <a:solidFill>
                <a:srgbClr val="80808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5" name="Slide edges">
              <a:extLst>
                <a:ext uri="{FF2B5EF4-FFF2-40B4-BE49-F238E27FC236}">
                  <a16:creationId xmlns:a16="http://schemas.microsoft.com/office/drawing/2014/main" id="{6C09B8E4-21F7-44D7-8F69-E9371159B52C}"/>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76" name="Footnote measure">
              <a:extLst>
                <a:ext uri="{FF2B5EF4-FFF2-40B4-BE49-F238E27FC236}">
                  <a16:creationId xmlns:a16="http://schemas.microsoft.com/office/drawing/2014/main" id="{4254DE34-5300-4444-AFFC-7101A478B5BE}"/>
                </a:ext>
              </a:extLst>
            </p:cNvPr>
            <p:cNvSpPr>
              <a:spLocks noChangeArrowheads="1"/>
            </p:cNvSpPr>
            <p:nvPr/>
          </p:nvSpPr>
          <p:spPr bwMode="auto">
            <a:xfrm>
              <a:off x="628650" y="6030142"/>
              <a:ext cx="10934700" cy="415498"/>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Whitespace measure">
              <a:extLst>
                <a:ext uri="{FF2B5EF4-FFF2-40B4-BE49-F238E27FC236}">
                  <a16:creationId xmlns:a16="http://schemas.microsoft.com/office/drawing/2014/main" id="{7C6C282A-39F5-45DE-ACFD-8AB3F108DBA0}"/>
                </a:ext>
              </a:extLst>
            </p:cNvPr>
            <p:cNvSpPr>
              <a:spLocks noChangeArrowheads="1"/>
            </p:cNvSpPr>
            <p:nvPr/>
          </p:nvSpPr>
          <p:spPr bwMode="auto">
            <a:xfrm>
              <a:off x="628650" y="1497601"/>
              <a:ext cx="10934700" cy="452667"/>
            </a:xfrm>
            <a:prstGeom prst="rect">
              <a:avLst/>
            </a:prstGeom>
            <a:solidFill>
              <a:srgbClr val="FF6600">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8" name="Five column measure">
              <a:extLst>
                <a:ext uri="{FF2B5EF4-FFF2-40B4-BE49-F238E27FC236}">
                  <a16:creationId xmlns:a16="http://schemas.microsoft.com/office/drawing/2014/main" id="{A8957AE1-9EDC-40E0-8749-C9981251BAA5}"/>
                </a:ext>
              </a:extLst>
            </p:cNvPr>
            <p:cNvGrpSpPr/>
            <p:nvPr/>
          </p:nvGrpSpPr>
          <p:grpSpPr>
            <a:xfrm>
              <a:off x="629400" y="5844667"/>
              <a:ext cx="10933200" cy="79536"/>
              <a:chOff x="629400" y="5975122"/>
              <a:chExt cx="10933200" cy="79536"/>
            </a:xfrm>
          </p:grpSpPr>
          <p:sp>
            <p:nvSpPr>
              <p:cNvPr id="81" name="Rectangle 5">
                <a:extLst>
                  <a:ext uri="{FF2B5EF4-FFF2-40B4-BE49-F238E27FC236}">
                    <a16:creationId xmlns:a16="http://schemas.microsoft.com/office/drawing/2014/main" id="{8B80F4E6-34A4-4B24-83A1-622BA935687E}"/>
                  </a:ext>
                </a:extLst>
              </p:cNvPr>
              <p:cNvSpPr>
                <a:spLocks noChangeArrowheads="1"/>
              </p:cNvSpPr>
              <p:nvPr/>
            </p:nvSpPr>
            <p:spPr bwMode="auto">
              <a:xfrm>
                <a:off x="2880128" y="5975122"/>
                <a:ext cx="1930288"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
                <a:extLst>
                  <a:ext uri="{FF2B5EF4-FFF2-40B4-BE49-F238E27FC236}">
                    <a16:creationId xmlns:a16="http://schemas.microsoft.com/office/drawing/2014/main" id="{9DAB328D-F6F2-4880-A330-2692A79B26DF}"/>
                  </a:ext>
                </a:extLst>
              </p:cNvPr>
              <p:cNvSpPr>
                <a:spLocks noChangeArrowheads="1"/>
              </p:cNvSpPr>
              <p:nvPr/>
            </p:nvSpPr>
            <p:spPr bwMode="auto">
              <a:xfrm>
                <a:off x="9626194"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9">
                <a:extLst>
                  <a:ext uri="{FF2B5EF4-FFF2-40B4-BE49-F238E27FC236}">
                    <a16:creationId xmlns:a16="http://schemas.microsoft.com/office/drawing/2014/main" id="{F2E4DB91-6428-4025-8365-7E87D789521F}"/>
                  </a:ext>
                </a:extLst>
              </p:cNvPr>
              <p:cNvSpPr>
                <a:spLocks noChangeArrowheads="1"/>
              </p:cNvSpPr>
              <p:nvPr/>
            </p:nvSpPr>
            <p:spPr bwMode="auto">
              <a:xfrm>
                <a:off x="7372407" y="5975122"/>
                <a:ext cx="1936406"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11">
                <a:extLst>
                  <a:ext uri="{FF2B5EF4-FFF2-40B4-BE49-F238E27FC236}">
                    <a16:creationId xmlns:a16="http://schemas.microsoft.com/office/drawing/2014/main" id="{47A11764-19A7-403D-91AC-20C3CE94AFFC}"/>
                  </a:ext>
                </a:extLst>
              </p:cNvPr>
              <p:cNvSpPr>
                <a:spLocks noChangeArrowheads="1"/>
              </p:cNvSpPr>
              <p:nvPr/>
            </p:nvSpPr>
            <p:spPr bwMode="auto">
              <a:xfrm>
                <a:off x="5127797" y="5975122"/>
                <a:ext cx="1927229"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3">
                <a:extLst>
                  <a:ext uri="{FF2B5EF4-FFF2-40B4-BE49-F238E27FC236}">
                    <a16:creationId xmlns:a16="http://schemas.microsoft.com/office/drawing/2014/main" id="{764B342E-866A-4078-B139-4739C4ACDB08}"/>
                  </a:ext>
                </a:extLst>
              </p:cNvPr>
              <p:cNvSpPr>
                <a:spLocks noChangeArrowheads="1"/>
              </p:cNvSpPr>
              <p:nvPr/>
            </p:nvSpPr>
            <p:spPr bwMode="auto">
              <a:xfrm>
                <a:off x="629400" y="5975122"/>
                <a:ext cx="1933347" cy="79536"/>
              </a:xfrm>
              <a:prstGeom prst="rect">
                <a:avLst/>
              </a:prstGeom>
              <a:solidFill>
                <a:srgbClr val="808080">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Live area">
              <a:extLst>
                <a:ext uri="{FF2B5EF4-FFF2-40B4-BE49-F238E27FC236}">
                  <a16:creationId xmlns:a16="http://schemas.microsoft.com/office/drawing/2014/main" id="{F45CFA4A-3359-4F03-8906-9F0DD78ABBFA}"/>
                </a:ext>
              </a:extLst>
            </p:cNvPr>
            <p:cNvSpPr/>
            <p:nvPr/>
          </p:nvSpPr>
          <p:spPr>
            <a:xfrm>
              <a:off x="628650" y="1950267"/>
              <a:ext cx="10934700" cy="4079875"/>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F04C3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80" name="Footnote example">
              <a:extLst>
                <a:ext uri="{FF2B5EF4-FFF2-40B4-BE49-F238E27FC236}">
                  <a16:creationId xmlns:a16="http://schemas.microsoft.com/office/drawing/2014/main" id="{FA54666D-BD30-49CF-B603-0584C5F58DF3}"/>
                </a:ext>
              </a:extLst>
            </p:cNvPr>
            <p:cNvSpPr txBox="1"/>
            <p:nvPr/>
          </p:nvSpPr>
          <p:spPr>
            <a:xfrm>
              <a:off x="630000" y="6030142"/>
              <a:ext cx="9030914"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xxxx</a:t>
              </a:r>
            </a:p>
            <a:p>
              <a:pPr lvl="0">
                <a:lnSpc>
                  <a:spcPct val="90000"/>
                </a:lnSpc>
                <a:defRPr/>
              </a:pPr>
              <a:r>
                <a:rPr lang="en-US" sz="100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426720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00296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Arial" panose="020B0604020202020204" pitchFamily="34" charset="0"/>
            </a:endParaRPr>
          </a:p>
        </p:txBody>
      </p:sp>
      <p:sp>
        <p:nvSpPr>
          <p:cNvPr id="2" name="TextBox 1"/>
          <p:cNvSpPr txBox="1"/>
          <p:nvPr userDrawn="1"/>
        </p:nvSpPr>
        <p:spPr>
          <a:xfrm>
            <a:off x="630000" y="907198"/>
            <a:ext cx="3448800" cy="3493008"/>
          </a:xfrm>
          <a:prstGeom prst="rect">
            <a:avLst/>
          </a:prstGeom>
          <a:noFill/>
          <a:ln>
            <a:solidFill>
              <a:srgbClr val="002960"/>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Arial" panose="020B0604020202020204" pitchFamily="34" charset="0"/>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rgbClr val="002960"/>
                </a:solidFill>
                <a:latin typeface="+mn-lt"/>
                <a:ea typeface="+mn-ea"/>
                <a:cs typeface="+mn-cs"/>
                <a:sym typeface="Arial" panose="020B0604020202020204" pitchFamily="34" charset="0"/>
              </a:rPr>
              <a:t>Agenda</a:t>
            </a:r>
          </a:p>
        </p:txBody>
      </p:sp>
      <p:sp>
        <p:nvSpPr>
          <p:cNvPr id="13" name="Slide Number">
            <a:extLst>
              <a:ext uri="{FF2B5EF4-FFF2-40B4-BE49-F238E27FC236}">
                <a16:creationId xmlns:a16="http://schemas.microsoft.com/office/drawing/2014/main" id="{59A3E616-E608-4177-AC30-8C7A4DB27D40}"/>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6970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E4739EA-7652-4829-AB50-92C2BCF513C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BE4739EA-7652-4829-AB50-92C2BCF513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02960"/>
                </a:solidFill>
                <a:latin typeface="+mj-lt"/>
                <a:ea typeface="+mj-ea"/>
                <a:cs typeface="+mj-cs"/>
                <a:sym typeface="Arial" panose="020B0604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a:extLst>
              <a:ext uri="{FF2B5EF4-FFF2-40B4-BE49-F238E27FC236}">
                <a16:creationId xmlns:a16="http://schemas.microsoft.com/office/drawing/2014/main" id="{5E6DA9AA-CBA5-45FF-8005-939FB654DD0B}"/>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90745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3" name="Rectangle 12"/>
          <p:cNvSpPr/>
          <p:nvPr userDrawn="1"/>
        </p:nvSpPr>
        <p:spPr>
          <a:xfrm>
            <a:off x="1285200" y="2667600"/>
            <a:ext cx="9619200" cy="3200400"/>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8" name="Slide Number">
            <a:extLst>
              <a:ext uri="{FF2B5EF4-FFF2-40B4-BE49-F238E27FC236}">
                <a16:creationId xmlns:a16="http://schemas.microsoft.com/office/drawing/2014/main" id="{657DFD06-9FA8-4A44-AFA9-2E4D8556FBB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06361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rgbClr val="D6E7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2960"/>
                </a:solidFill>
                <a:latin typeface="+mn-lt"/>
                <a:ea typeface="+mn-ea"/>
                <a:cs typeface="+mn-cs"/>
                <a:sym typeface="Arial" panose="020B0604020202020204" pitchFamily="34" charset="0"/>
              </a:rPr>
              <a:t>Agenda</a:t>
            </a:r>
          </a:p>
        </p:txBody>
      </p:sp>
      <p:cxnSp>
        <p:nvCxnSpPr>
          <p:cNvPr id="13" name="Straight Connector 12"/>
          <p:cNvCxnSpPr/>
          <p:nvPr userDrawn="1"/>
        </p:nvCxnSpPr>
        <p:spPr bwMode="white">
          <a:xfrm>
            <a:off x="618898" y="1206000"/>
            <a:ext cx="11576304" cy="0"/>
          </a:xfrm>
          <a:prstGeom prst="line">
            <a:avLst/>
          </a:prstGeom>
          <a:ln w="9525"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a:extLst>
              <a:ext uri="{FF2B5EF4-FFF2-40B4-BE49-F238E27FC236}">
                <a16:creationId xmlns:a16="http://schemas.microsoft.com/office/drawing/2014/main" id="{F0818998-A708-4092-B4A7-157A66AD6498}"/>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49122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7" name="TextBox 16"/>
          <p:cNvSpPr txBox="1"/>
          <p:nvPr userDrawn="1"/>
        </p:nvSpPr>
        <p:spPr>
          <a:xfrm>
            <a:off x="629999" y="3192895"/>
            <a:ext cx="1645920" cy="470898"/>
          </a:xfrm>
          <a:prstGeom prst="rect">
            <a:avLst/>
          </a:prstGeom>
          <a:noFill/>
        </p:spPr>
        <p:txBody>
          <a:bodyPr wrap="square" lIns="0" tIns="0" rIns="0" bIns="0" rtlCol="0" anchor="t">
            <a:spAutoFit/>
          </a:bodyPr>
          <a:lstStyle/>
          <a:p>
            <a:pPr>
              <a:lnSpc>
                <a:spcPct val="90000"/>
              </a:lnSpc>
              <a:spcAft>
                <a:spcPts val="600"/>
              </a:spcAft>
            </a:pPr>
            <a:r>
              <a:rPr lang="en-US" sz="3400" b="1">
                <a:solidFill>
                  <a:srgbClr val="002960"/>
                </a:solidFill>
                <a:latin typeface="+mn-lt"/>
                <a:ea typeface="+mn-ea"/>
                <a:cs typeface="+mn-cs"/>
                <a:sym typeface="Arial" panose="020B0604020202020204" pitchFamily="34" charset="0"/>
              </a:rPr>
              <a:t>Agenda</a:t>
            </a:r>
          </a:p>
        </p:txBody>
      </p:sp>
      <p:sp>
        <p:nvSpPr>
          <p:cNvPr id="12" name="Slide Number">
            <a:extLst>
              <a:ext uri="{FF2B5EF4-FFF2-40B4-BE49-F238E27FC236}">
                <a16:creationId xmlns:a16="http://schemas.microsoft.com/office/drawing/2014/main" id="{E7B8AF14-C4E1-4FA3-A274-EF2E5FF59B7F}"/>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64593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00296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Arial" panose="020B0604020202020204" pitchFamily="34" charset="0"/>
            </a:endParaRPr>
          </a:p>
        </p:txBody>
      </p:sp>
      <p:sp>
        <p:nvSpPr>
          <p:cNvPr id="11" name="TextBox 10"/>
          <p:cNvSpPr txBox="1"/>
          <p:nvPr userDrawn="1"/>
        </p:nvSpPr>
        <p:spPr>
          <a:xfrm>
            <a:off x="630000" y="907197"/>
            <a:ext cx="3448800" cy="3493008"/>
          </a:xfrm>
          <a:prstGeom prst="rect">
            <a:avLst/>
          </a:prstGeom>
          <a:noFill/>
          <a:ln>
            <a:solidFill>
              <a:srgbClr val="002960"/>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Arial" panose="020B0604020202020204" pitchFamily="34" charset="0"/>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a:solidFill>
                  <a:srgbClr val="002960"/>
                </a:solidFill>
                <a:latin typeface="+mn-lt"/>
                <a:ea typeface="+mn-ea"/>
                <a:cs typeface="+mn-cs"/>
                <a:sym typeface="Arial" panose="020B0604020202020204" pitchFamily="34" charset="0"/>
              </a:rPr>
              <a:t>Agenda</a:t>
            </a:r>
          </a:p>
        </p:txBody>
      </p:sp>
    </p:spTree>
    <p:extLst>
      <p:ext uri="{BB962C8B-B14F-4D97-AF65-F5344CB8AC3E}">
        <p14:creationId xmlns:p14="http://schemas.microsoft.com/office/powerpoint/2010/main" val="3180092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Arial" panose="020B0604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0029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961049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b="1">
                <a:solidFill>
                  <a:srgbClr val="002960"/>
                </a:solidFill>
                <a:latin typeface="+mn-lt"/>
                <a:ea typeface="+mn-ea"/>
                <a:cs typeface="+mn-cs"/>
                <a:sym typeface="Arial" panose="020B0604020202020204" pitchFamily="34" charset="0"/>
              </a:rPr>
              <a:t>Agenda</a:t>
            </a:r>
          </a:p>
        </p:txBody>
      </p:sp>
      <p:cxnSp>
        <p:nvCxnSpPr>
          <p:cNvPr id="9" name="Straight Connector 8"/>
          <p:cNvCxnSpPr/>
          <p:nvPr userDrawn="1"/>
        </p:nvCxnSpPr>
        <p:spPr bwMode="white">
          <a:xfrm>
            <a:off x="618898" y="1206000"/>
            <a:ext cx="11576304" cy="0"/>
          </a:xfrm>
          <a:prstGeom prst="line">
            <a:avLst/>
          </a:prstGeom>
          <a:ln w="9525" cmpd="sng">
            <a:solidFill>
              <a:srgbClr val="00296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71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rgbClr val="002960"/>
                </a:solidFill>
                <a:latin typeface="+mn-lt"/>
                <a:ea typeface="+mn-ea"/>
                <a:cs typeface="+mn-cs"/>
                <a:sym typeface="Arial" panose="020B0604020202020204" pitchFamily="34" charset="0"/>
              </a:rPr>
              <a:t>Agenda</a:t>
            </a:r>
          </a:p>
        </p:txBody>
      </p:sp>
      <p:sp>
        <p:nvSpPr>
          <p:cNvPr id="12" name="Slide Number">
            <a:extLst>
              <a:ext uri="{FF2B5EF4-FFF2-40B4-BE49-F238E27FC236}">
                <a16:creationId xmlns:a16="http://schemas.microsoft.com/office/drawing/2014/main" id="{8885D8FA-0FB4-4328-A2B3-ADE91E0D1D54}"/>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35572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Arial" panose="020B0604020202020204" pitchFamily="34" charset="0"/>
            </a:endParaRP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ADE8037-409F-415A-9F73-BFE3974284D5}"/>
              </a:ext>
            </a:extLst>
          </p:cNvPr>
          <p:cNvSpPr txBox="1"/>
          <p:nvPr userDrawn="1"/>
        </p:nvSpPr>
        <p:spPr>
          <a:xfrm>
            <a:off x="630000" y="2138279"/>
            <a:ext cx="2926080" cy="258013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rgbClr val="002960"/>
                </a:solidFill>
                <a:latin typeface="+mn-lt"/>
                <a:ea typeface="+mn-ea"/>
                <a:cs typeface="+mn-cs"/>
                <a:sym typeface="Arial" panose="020B0604020202020204" pitchFamily="34" charset="0"/>
              </a:rPr>
              <a:t>Table of contents</a:t>
            </a:r>
          </a:p>
        </p:txBody>
      </p:sp>
      <p:sp>
        <p:nvSpPr>
          <p:cNvPr id="11" name="Slide Number">
            <a:extLst>
              <a:ext uri="{FF2B5EF4-FFF2-40B4-BE49-F238E27FC236}">
                <a16:creationId xmlns:a16="http://schemas.microsoft.com/office/drawing/2014/main" id="{1608BB73-543C-40D5-B5E3-DA559D89935E}"/>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01816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60D4-2FB3-6A30-08AC-D1D140E9CA6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DC95266-EC8B-DCC0-D479-28A1D1210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8369A6-2DE9-352C-2DE5-6479FF8C8ED9}"/>
              </a:ext>
            </a:extLst>
          </p:cNvPr>
          <p:cNvSpPr>
            <a:spLocks noGrp="1"/>
          </p:cNvSpPr>
          <p:nvPr>
            <p:ph type="dt" sz="half" idx="10"/>
          </p:nvPr>
        </p:nvSpPr>
        <p:spPr/>
        <p:txBody>
          <a:bodyPr/>
          <a:lstStyle/>
          <a:p>
            <a:fld id="{A0B46308-6F4F-42A2-8358-56B40CCE3CD6}" type="datetimeFigureOut">
              <a:rPr lang="en-US" smtClean="0"/>
              <a:t>10/9/2025</a:t>
            </a:fld>
            <a:endParaRPr lang="en-US" dirty="0"/>
          </a:p>
        </p:txBody>
      </p:sp>
      <p:sp>
        <p:nvSpPr>
          <p:cNvPr id="5" name="Footer Placeholder 4">
            <a:extLst>
              <a:ext uri="{FF2B5EF4-FFF2-40B4-BE49-F238E27FC236}">
                <a16:creationId xmlns:a16="http://schemas.microsoft.com/office/drawing/2014/main" id="{C5B16608-6663-9213-62E4-D93A0714C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EF113-193C-790D-0542-6EB6886D9E43}"/>
              </a:ext>
            </a:extLst>
          </p:cNvPr>
          <p:cNvSpPr>
            <a:spLocks noGrp="1"/>
          </p:cNvSpPr>
          <p:nvPr>
            <p:ph type="sldNum" sz="quarter" idx="12"/>
          </p:nvPr>
        </p:nvSpPr>
        <p:spPr/>
        <p:txBody>
          <a:bodyPr/>
          <a:lstStyle/>
          <a:p>
            <a:fld id="{4B3D39FD-6631-4D38-A391-F5145C3B8F81}" type="slidenum">
              <a:rPr lang="en-US" smtClean="0"/>
              <a:t>‹#›</a:t>
            </a:fld>
            <a:endParaRPr lang="en-US"/>
          </a:p>
        </p:txBody>
      </p:sp>
    </p:spTree>
    <p:extLst>
      <p:ext uri="{BB962C8B-B14F-4D97-AF65-F5344CB8AC3E}">
        <p14:creationId xmlns:p14="http://schemas.microsoft.com/office/powerpoint/2010/main" val="526184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71AD-9C93-0C7F-81D3-54A59C530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844B2-BFB0-2D1E-A63B-5CD7860F8B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2D91E-922B-5D5D-E665-7E824F8CBB87}"/>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56DDD58E-0FD1-4E99-0B27-B4926536A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59E50-0EF0-3C44-49D1-8B2895AE5077}"/>
              </a:ext>
            </a:extLst>
          </p:cNvPr>
          <p:cNvSpPr>
            <a:spLocks noGrp="1"/>
          </p:cNvSpPr>
          <p:nvPr>
            <p:ph type="sldNum" sz="quarter" idx="12"/>
          </p:nvPr>
        </p:nvSpPr>
        <p:spPr/>
        <p:txBody>
          <a:bodyPr/>
          <a:lstStyle/>
          <a:p>
            <a:pPr>
              <a:defRPr/>
            </a:pPr>
            <a:fld id="{297F1988-A5F7-4952-8385-EAF97683B957}" type="slidenum">
              <a:rPr lang="en-US" smtClean="0"/>
              <a:pPr>
                <a:defRPr/>
              </a:pPr>
              <a:t>‹#›</a:t>
            </a:fld>
            <a:endParaRPr lang="en-US" dirty="0"/>
          </a:p>
        </p:txBody>
      </p:sp>
    </p:spTree>
    <p:extLst>
      <p:ext uri="{BB962C8B-B14F-4D97-AF65-F5344CB8AC3E}">
        <p14:creationId xmlns:p14="http://schemas.microsoft.com/office/powerpoint/2010/main" val="364942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7E2523B-E1FD-4539-9CE9-B7969936522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87E2523B-E1FD-4539-9CE9-B796993652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4" name="Slide Number">
            <a:extLst>
              <a:ext uri="{FF2B5EF4-FFF2-40B4-BE49-F238E27FC236}">
                <a16:creationId xmlns:a16="http://schemas.microsoft.com/office/drawing/2014/main" id="{663200D7-E0C8-46F3-8B19-E6B44776E39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025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2978-FEB3-B829-59D6-BF0165FDE0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E8E960-F279-680F-A612-A50D6F2919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559E3-3867-5C69-1E72-B349194F38FC}"/>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801C4D56-1721-1E0C-40F8-F74B82499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093A6-BCCF-A13A-45B2-5757A916CC8F}"/>
              </a:ext>
            </a:extLst>
          </p:cNvPr>
          <p:cNvSpPr>
            <a:spLocks noGrp="1"/>
          </p:cNvSpPr>
          <p:nvPr>
            <p:ph type="sldNum" sz="quarter" idx="12"/>
          </p:nvPr>
        </p:nvSpPr>
        <p:spPr/>
        <p:txBody>
          <a:body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1210662532"/>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8D68-D440-479D-0366-E839CFCC2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DAD5C-6A38-4B7E-296C-A3CA24A4DC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1A2D7-BEDB-0A43-860A-9990224166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EDA64-9C7E-94F5-8555-96510FCFCECC}"/>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6" name="Footer Placeholder 5">
            <a:extLst>
              <a:ext uri="{FF2B5EF4-FFF2-40B4-BE49-F238E27FC236}">
                <a16:creationId xmlns:a16="http://schemas.microsoft.com/office/drawing/2014/main" id="{D756B2F6-5B2F-35E9-C0F0-EF4BA5597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4427E-DBDE-D18D-9CEE-F61B05334F20}"/>
              </a:ext>
            </a:extLst>
          </p:cNvPr>
          <p:cNvSpPr>
            <a:spLocks noGrp="1"/>
          </p:cNvSpPr>
          <p:nvPr>
            <p:ph type="sldNum" sz="quarter" idx="12"/>
          </p:nvPr>
        </p:nvSpPr>
        <p:spPr/>
        <p:txBody>
          <a:bodyPr/>
          <a:lstStyle/>
          <a:p>
            <a:pPr>
              <a:defRPr/>
            </a:pPr>
            <a:fld id="{D0A1D546-983A-4DD0-9E0E-6408D2218D91}" type="slidenum">
              <a:rPr lang="en-US" smtClean="0"/>
              <a:pPr>
                <a:defRPr/>
              </a:pPr>
              <a:t>‹#›</a:t>
            </a:fld>
            <a:endParaRPr lang="en-US" dirty="0"/>
          </a:p>
        </p:txBody>
      </p:sp>
    </p:spTree>
    <p:extLst>
      <p:ext uri="{BB962C8B-B14F-4D97-AF65-F5344CB8AC3E}">
        <p14:creationId xmlns:p14="http://schemas.microsoft.com/office/powerpoint/2010/main" val="41120541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E6C7-3840-C3A1-5149-10C6948AFC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0149A-A150-7825-8BF8-45C17E46B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D902C-1BE4-A7BB-3D46-9A2D1167A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C8B80C-F4E6-C740-80A5-78C044F5D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3B1C7D-0680-4225-CD5C-C906AEACE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64173-74FD-FCE1-BCD7-9A9D834722FE}"/>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8" name="Footer Placeholder 7">
            <a:extLst>
              <a:ext uri="{FF2B5EF4-FFF2-40B4-BE49-F238E27FC236}">
                <a16:creationId xmlns:a16="http://schemas.microsoft.com/office/drawing/2014/main" id="{2C2134EC-C8F6-4F27-CC6E-E142C85EF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C0B0EA-3645-3949-E1C7-0E0247222151}"/>
              </a:ext>
            </a:extLst>
          </p:cNvPr>
          <p:cNvSpPr>
            <a:spLocks noGrp="1"/>
          </p:cNvSpPr>
          <p:nvPr>
            <p:ph type="sldNum" sz="quarter" idx="12"/>
          </p:nvPr>
        </p:nvSpPr>
        <p:spPr/>
        <p:txBody>
          <a:body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1888198314"/>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B5B6-0904-F6AB-6BDD-1D0F0F8D3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5E35F0-56AB-A7D6-EE27-2608DEE6AE8B}"/>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4" name="Footer Placeholder 3">
            <a:extLst>
              <a:ext uri="{FF2B5EF4-FFF2-40B4-BE49-F238E27FC236}">
                <a16:creationId xmlns:a16="http://schemas.microsoft.com/office/drawing/2014/main" id="{D69B85B6-4CA4-B366-1696-6F83C47C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ED57F-A374-E56E-38A9-20748F195DCF}"/>
              </a:ext>
            </a:extLst>
          </p:cNvPr>
          <p:cNvSpPr>
            <a:spLocks noGrp="1"/>
          </p:cNvSpPr>
          <p:nvPr>
            <p:ph type="sldNum" sz="quarter" idx="12"/>
          </p:nvPr>
        </p:nvSpPr>
        <p:spPr/>
        <p:txBody>
          <a:body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747130947"/>
      </p:ext>
    </p:extLst>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8E39E-208D-F038-C6A8-E1F527B88039}"/>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3" name="Footer Placeholder 2">
            <a:extLst>
              <a:ext uri="{FF2B5EF4-FFF2-40B4-BE49-F238E27FC236}">
                <a16:creationId xmlns:a16="http://schemas.microsoft.com/office/drawing/2014/main" id="{2F75EEFA-EACD-1555-D9D3-44404B7C93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28E896-FC7C-3E2E-E8EC-BA1471168FE2}"/>
              </a:ext>
            </a:extLst>
          </p:cNvPr>
          <p:cNvSpPr>
            <a:spLocks noGrp="1"/>
          </p:cNvSpPr>
          <p:nvPr>
            <p:ph type="sldNum" sz="quarter" idx="12"/>
          </p:nvPr>
        </p:nvSpPr>
        <p:spPr/>
        <p:txBody>
          <a:body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2513561519"/>
      </p:ext>
    </p:extLst>
  </p:cSld>
  <p:clrMapOvr>
    <a:masterClrMapping/>
  </p:clrMapOvr>
  <p:hf hdr="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CC0F-0FC5-E76E-5ABF-A022CB8B1B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AEB338-0D16-B603-9AE0-9FBEB1023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3BB346-7A58-2EC5-2395-6C316AA50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A6BD3-A754-7F9E-5C8F-ADFC6CC3BB56}"/>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6" name="Footer Placeholder 5">
            <a:extLst>
              <a:ext uri="{FF2B5EF4-FFF2-40B4-BE49-F238E27FC236}">
                <a16:creationId xmlns:a16="http://schemas.microsoft.com/office/drawing/2014/main" id="{FC3253C3-BD0A-B8A2-F81C-1A9E8CF72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8CDE9-3786-6490-986A-326FD1B7A7D5}"/>
              </a:ext>
            </a:extLst>
          </p:cNvPr>
          <p:cNvSpPr>
            <a:spLocks noGrp="1"/>
          </p:cNvSpPr>
          <p:nvPr>
            <p:ph type="sldNum" sz="quarter" idx="12"/>
          </p:nvPr>
        </p:nvSpPr>
        <p:spPr/>
        <p:txBody>
          <a:body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431110979"/>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6A66-8348-0FE8-5773-963513BD7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3EF5F-F5F6-A978-9708-7074095DA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24B6A2-50CD-90AE-AC93-5177AC78B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9C070-2C22-FF85-61F8-61A3BED7D50D}"/>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6" name="Footer Placeholder 5">
            <a:extLst>
              <a:ext uri="{FF2B5EF4-FFF2-40B4-BE49-F238E27FC236}">
                <a16:creationId xmlns:a16="http://schemas.microsoft.com/office/drawing/2014/main" id="{E43C7BDA-583B-EA6C-CA9A-EC6E8B971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D7C57-AE02-E639-4B2D-646AE901A2D0}"/>
              </a:ext>
            </a:extLst>
          </p:cNvPr>
          <p:cNvSpPr>
            <a:spLocks noGrp="1"/>
          </p:cNvSpPr>
          <p:nvPr>
            <p:ph type="sldNum" sz="quarter" idx="12"/>
          </p:nvPr>
        </p:nvSpPr>
        <p:spPr/>
        <p:txBody>
          <a:body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4119742124"/>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2AD3-7A9E-F5EE-E681-7D70D328BF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28C142-30DF-E994-E5CF-CA58EF850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C0895-F587-A745-D404-E9C8BD69430C}"/>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EAA9E190-DCA4-5367-B9AD-082442C64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D3B76-6549-406A-E949-A239E590098C}"/>
              </a:ext>
            </a:extLst>
          </p:cNvPr>
          <p:cNvSpPr>
            <a:spLocks noGrp="1"/>
          </p:cNvSpPr>
          <p:nvPr>
            <p:ph type="sldNum" sz="quarter" idx="12"/>
          </p:nvPr>
        </p:nvSpPr>
        <p:spPr/>
        <p:txBody>
          <a:body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1987402743"/>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6446A-BC33-F1B7-CDF8-D748BED73D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DF6DD-05B0-D8B6-61D3-822BD1130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2878A-7E5A-9197-3A94-CA499C9D2F4A}"/>
              </a:ext>
            </a:extLst>
          </p:cNvPr>
          <p:cNvSpPr>
            <a:spLocks noGrp="1"/>
          </p:cNvSpPr>
          <p:nvPr>
            <p:ph type="dt" sz="half" idx="10"/>
          </p:nvPr>
        </p:nvSpPr>
        <p:spPr/>
        <p:txBody>
          <a:body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D621866E-A865-2C2B-D89A-1360228B1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92103-9CB0-88D9-71F9-649BF702A9E5}"/>
              </a:ext>
            </a:extLst>
          </p:cNvPr>
          <p:cNvSpPr>
            <a:spLocks noGrp="1"/>
          </p:cNvSpPr>
          <p:nvPr>
            <p:ph type="sldNum" sz="quarter" idx="12"/>
          </p:nvPr>
        </p:nvSpPr>
        <p:spPr/>
        <p:txBody>
          <a:body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3509879043"/>
      </p:ext>
    </p:extLst>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Rectangle 4" hidden="1"/>
          <p:cNvSpPr/>
          <p:nvPr>
            <p:custDataLst>
              <p:tags r:id="rId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812800" y="1143001"/>
            <a:ext cx="105664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hidden="1">
            <a:extLst>
              <a:ext uri="{FF2B5EF4-FFF2-40B4-BE49-F238E27FC236}">
                <a16:creationId xmlns:a16="http://schemas.microsoft.com/office/drawing/2014/main" id="{FB97E79A-AE11-41CF-9487-B170F0D2AA74}"/>
              </a:ext>
            </a:extLst>
          </p:cNvPr>
          <p:cNvSpPr/>
          <p:nvPr>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pic>
        <p:nvPicPr>
          <p:cNvPr id="3075" name="Picture 3">
            <a:extLst>
              <a:ext uri="{FF2B5EF4-FFF2-40B4-BE49-F238E27FC236}">
                <a16:creationId xmlns:a16="http://schemas.microsoft.com/office/drawing/2014/main" id="{026D7210-B2CF-07DD-4B1D-A18BD4F67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32161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690A1E-9929-47F2-9A5C-AA7338B0CA9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48690A1E-9929-47F2-9A5C-AA7338B0CA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Arial" panose="020B0604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Arial" panose="020B0604020202020204" pitchFamily="34" charset="0"/>
              </a:rPr>
              <a:t>Copyright © 2023 by Boston Consulting Group. All rights reserved.</a:t>
            </a:r>
          </a:p>
        </p:txBody>
      </p:sp>
      <p:sp>
        <p:nvSpPr>
          <p:cNvPr id="23" name="Title 3"/>
          <p:cNvSpPr>
            <a:spLocks noGrp="1"/>
          </p:cNvSpPr>
          <p:nvPr>
            <p:ph type="title" hasCustomPrompt="1"/>
          </p:nvPr>
        </p:nvSpPr>
        <p:spPr>
          <a:xfrm>
            <a:off x="630000" y="622800"/>
            <a:ext cx="6256800" cy="523220"/>
          </a:xfrm>
          <a:prstGeom prst="rect">
            <a:avLst/>
          </a:prstGeom>
        </p:spPr>
        <p:txBody>
          <a:bodyPr vert="horz" wrap="square" lIns="0" tIns="0" rIns="0" bIns="0" anchor="t" anchorCtr="0">
            <a:spAutoFit/>
          </a:bodyPr>
          <a:lstStyle>
            <a:lvl1pPr marL="0" indent="0" algn="l">
              <a:lnSpc>
                <a:spcPct val="100000"/>
              </a:lnSpc>
              <a:spcBef>
                <a:spcPct val="0"/>
              </a:spcBef>
              <a:spcAft>
                <a:spcPts val="0"/>
              </a:spcAft>
              <a:defRPr sz="3400" b="1" i="0" u="none" kern="1200" spc="0">
                <a:solidFill>
                  <a:srgbClr val="002960"/>
                </a:solidFill>
                <a:latin typeface="+mj-lt"/>
                <a:ea typeface="+mj-ea"/>
                <a:cs typeface="+mj-cs"/>
                <a:sym typeface="Arial" panose="020B0604020202020204" pitchFamily="34" charset="0"/>
              </a:defRPr>
            </a:lvl1pPr>
          </a:lstStyle>
          <a:p>
            <a:pPr lvl="0"/>
            <a:r>
              <a:rPr lang="en-US"/>
              <a:t>Click to add title</a:t>
            </a:r>
          </a:p>
        </p:txBody>
      </p:sp>
      <p:sp>
        <p:nvSpPr>
          <p:cNvPr id="21" name="Slide Number">
            <a:extLst>
              <a:ext uri="{FF2B5EF4-FFF2-40B4-BE49-F238E27FC236}">
                <a16:creationId xmlns:a16="http://schemas.microsoft.com/office/drawing/2014/main" id="{ED6A6005-F92C-42F8-988C-75A3A1443D97}"/>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2189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6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vert="horz"/>
          <a:lstStyle/>
          <a:p>
            <a:r>
              <a:rPr lang="en-US"/>
              <a:t>Click to edit Master title style</a:t>
            </a:r>
          </a:p>
        </p:txBody>
      </p:sp>
      <p:pic>
        <p:nvPicPr>
          <p:cNvPr id="17411" name="Picture 3">
            <a:extLst>
              <a:ext uri="{FF2B5EF4-FFF2-40B4-BE49-F238E27FC236}">
                <a16:creationId xmlns:a16="http://schemas.microsoft.com/office/drawing/2014/main" id="{D5862515-D16E-8270-DC58-CA39CFE28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106886"/>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Blue Boxes">
    <p:spTree>
      <p:nvGrpSpPr>
        <p:cNvPr id="1" name=""/>
        <p:cNvGrpSpPr/>
        <p:nvPr/>
      </p:nvGrpSpPr>
      <p:grpSpPr>
        <a:xfrm>
          <a:off x="0" y="0"/>
          <a:ext cx="0" cy="0"/>
          <a:chOff x="0" y="0"/>
          <a:chExt cx="0" cy="0"/>
        </a:xfrm>
      </p:grpSpPr>
      <p:sp>
        <p:nvSpPr>
          <p:cNvPr id="5" name="Rectangle 4" hidden="1"/>
          <p:cNvSpPr/>
          <p:nvPr>
            <p:custDataLst>
              <p:tags r:id="rId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vert="horz"/>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07777"/>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07777"/>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07777"/>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hidden="1">
            <a:extLst>
              <a:ext uri="{FF2B5EF4-FFF2-40B4-BE49-F238E27FC236}">
                <a16:creationId xmlns:a16="http://schemas.microsoft.com/office/drawing/2014/main" id="{1780D01B-6581-4B4B-8BDF-3D053BA22367}"/>
              </a:ext>
            </a:extLst>
          </p:cNvPr>
          <p:cNvSpPr/>
          <p:nvPr>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pic>
        <p:nvPicPr>
          <p:cNvPr id="6147" name="Picture 3">
            <a:extLst>
              <a:ext uri="{FF2B5EF4-FFF2-40B4-BE49-F238E27FC236}">
                <a16:creationId xmlns:a16="http://schemas.microsoft.com/office/drawing/2014/main" id="{49ADD5CF-41D3-97B6-4BE4-FF773019A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714682"/>
      </p:ext>
    </p:extLst>
  </p:cSld>
  <p:clrMapOvr>
    <a:masterClrMapping/>
  </p:clrMapOvr>
  <p:hf hdr="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1311275"/>
          </a:xfrm>
          <a:prstGeom prst="rect">
            <a:avLst/>
          </a:prstGeom>
          <a:solidFill>
            <a:srgbClr val="55709D"/>
          </a:solidFill>
          <a:ln w="9525">
            <a:noFill/>
            <a:miter lim="800000"/>
            <a:headEnd/>
            <a:tailEnd/>
          </a:ln>
          <a:effectLst/>
        </p:spPr>
        <p:txBody>
          <a:bodyPr tIns="320040" bIns="320040" anchor="ctr"/>
          <a:lstStyle/>
          <a:p>
            <a:pPr algn="ctr">
              <a:defRPr/>
            </a:pPr>
            <a:endParaRPr lang="en-US" sz="4400" b="0" dirty="0">
              <a:solidFill>
                <a:schemeClr val="tx2"/>
              </a:solidFill>
            </a:endParaRPr>
          </a:p>
        </p:txBody>
      </p:sp>
      <p:sp>
        <p:nvSpPr>
          <p:cNvPr id="46082" name="Rectangle 2"/>
          <p:cNvSpPr>
            <a:spLocks noGrp="1" noChangeArrowheads="1"/>
          </p:cNvSpPr>
          <p:nvPr>
            <p:ph type="subTitle" idx="1"/>
          </p:nvPr>
        </p:nvSpPr>
        <p:spPr>
          <a:xfrm>
            <a:off x="1828800" y="3886200"/>
            <a:ext cx="8534400" cy="1447800"/>
          </a:xfrm>
        </p:spPr>
        <p:txBody>
          <a:bodyPr/>
          <a:lstStyle>
            <a:lvl1pPr marL="0" indent="0" algn="ctr">
              <a:buFontTx/>
              <a:buNone/>
              <a:defRPr>
                <a:latin typeface="Calibri" pitchFamily="34" charset="0"/>
              </a:defRPr>
            </a:lvl1pPr>
          </a:lstStyle>
          <a:p>
            <a:r>
              <a:rPr lang="en-US"/>
              <a:t>Click to edit Master subtitle style</a:t>
            </a:r>
            <a:endParaRPr lang="en-US" dirty="0"/>
          </a:p>
        </p:txBody>
      </p:sp>
      <p:sp>
        <p:nvSpPr>
          <p:cNvPr id="9" name="Rectangle 2"/>
          <p:cNvSpPr>
            <a:spLocks noGrp="1" noChangeArrowheads="1"/>
          </p:cNvSpPr>
          <p:nvPr>
            <p:ph type="ctrTitle" idx="4294967295"/>
          </p:nvPr>
        </p:nvSpPr>
        <p:spPr bwMode="auto">
          <a:xfrm>
            <a:off x="304800" y="2286001"/>
            <a:ext cx="11684000" cy="1470025"/>
          </a:xfrm>
          <a:prstGeom prst="rect">
            <a:avLst/>
          </a:prstGeom>
          <a:noFill/>
          <a:ln>
            <a:miter lim="800000"/>
            <a:headEnd/>
            <a:tailEnd/>
          </a:ln>
        </p:spPr>
        <p:txBody>
          <a:bodyPr/>
          <a:lstStyle/>
          <a:p>
            <a:r>
              <a:rPr lang="en-US"/>
              <a:t>Click to edit Master title style</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97F1988-A5F7-4952-8385-EAF97683B957}" type="slidenum">
              <a:rPr lang="en-US" smtClean="0"/>
              <a:pPr>
                <a:defRPr/>
              </a:pPr>
              <a:t>‹#›</a:t>
            </a:fld>
            <a:endParaRPr lang="en-US" dirty="0"/>
          </a:p>
        </p:txBody>
      </p:sp>
    </p:spTree>
    <p:extLst>
      <p:ext uri="{BB962C8B-B14F-4D97-AF65-F5344CB8AC3E}">
        <p14:creationId xmlns:p14="http://schemas.microsoft.com/office/powerpoint/2010/main" val="6069556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371601"/>
            <a:ext cx="56388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400" y="1371601"/>
            <a:ext cx="56388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53000" y="1371601"/>
            <a:ext cx="67056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dirty="0"/>
          </a:p>
        </p:txBody>
      </p:sp>
      <p:sp>
        <p:nvSpPr>
          <p:cNvPr id="7" name="Text Placeholder 3"/>
          <p:cNvSpPr>
            <a:spLocks noGrp="1"/>
          </p:cNvSpPr>
          <p:nvPr>
            <p:ph type="body" sz="half" idx="11"/>
          </p:nvPr>
        </p:nvSpPr>
        <p:spPr>
          <a:xfrm>
            <a:off x="609601" y="2438401"/>
            <a:ext cx="4011084" cy="36877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15"/>
          <p:cNvSpPr>
            <a:spLocks noGrp="1"/>
          </p:cNvSpPr>
          <p:nvPr>
            <p:ph type="body" sz="quarter" idx="12" hasCustomPrompt="1"/>
          </p:nvPr>
        </p:nvSpPr>
        <p:spPr>
          <a:xfrm>
            <a:off x="609601" y="1524000"/>
            <a:ext cx="4011084" cy="914401"/>
          </a:xfrm>
        </p:spPr>
        <p:txBody>
          <a:bodyPr anchor="ctr"/>
          <a:lstStyle>
            <a:lvl1pPr marL="0" indent="0" algn="ctr">
              <a:buNone/>
              <a:defRPr sz="2800" b="1"/>
            </a:lvl1pPr>
          </a:lstStyle>
          <a:p>
            <a:pPr lvl="0"/>
            <a:r>
              <a:rPr lang="en-US" dirty="0"/>
              <a:t>Click to edit Master title style</a:t>
            </a:r>
          </a:p>
        </p:txBody>
      </p:sp>
    </p:spTree>
    <p:extLst>
      <p:ext uri="{BB962C8B-B14F-4D97-AF65-F5344CB8AC3E}">
        <p14:creationId xmlns:p14="http://schemas.microsoft.com/office/powerpoint/2010/main" val="11532836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dirty="0"/>
          </a:p>
        </p:txBody>
      </p:sp>
      <p:sp>
        <p:nvSpPr>
          <p:cNvPr id="12" name="Picture Placeholder 2"/>
          <p:cNvSpPr>
            <a:spLocks noGrp="1"/>
          </p:cNvSpPr>
          <p:nvPr>
            <p:ph type="pic" idx="1"/>
          </p:nvPr>
        </p:nvSpPr>
        <p:spPr>
          <a:xfrm>
            <a:off x="2387658" y="1376941"/>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3" name="Text Placeholder 3"/>
          <p:cNvSpPr>
            <a:spLocks noGrp="1"/>
          </p:cNvSpPr>
          <p:nvPr>
            <p:ph type="body" sz="half" idx="2"/>
          </p:nvPr>
        </p:nvSpPr>
        <p:spPr>
          <a:xfrm>
            <a:off x="2389717" y="5519738"/>
            <a:ext cx="73152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15"/>
          <p:cNvSpPr>
            <a:spLocks noGrp="1"/>
          </p:cNvSpPr>
          <p:nvPr>
            <p:ph type="body" sz="quarter" idx="12" hasCustomPrompt="1"/>
          </p:nvPr>
        </p:nvSpPr>
        <p:spPr>
          <a:xfrm>
            <a:off x="2389717" y="5062537"/>
            <a:ext cx="7315200" cy="475735"/>
          </a:xfrm>
        </p:spPr>
        <p:txBody>
          <a:bodyPr anchor="ctr"/>
          <a:lstStyle>
            <a:lvl1pPr marL="0" indent="0" algn="ctr">
              <a:buNone/>
              <a:defRPr sz="2800" b="1"/>
            </a:lvl1pPr>
          </a:lstStyle>
          <a:p>
            <a:pPr lvl="0"/>
            <a:r>
              <a:rPr lang="en-US" dirty="0"/>
              <a:t>Click to edit Master title style</a:t>
            </a:r>
          </a:p>
        </p:txBody>
      </p:sp>
    </p:spTree>
    <p:extLst>
      <p:ext uri="{BB962C8B-B14F-4D97-AF65-F5344CB8AC3E}">
        <p14:creationId xmlns:p14="http://schemas.microsoft.com/office/powerpoint/2010/main" val="8948070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dirty="0"/>
          </a:p>
        </p:txBody>
      </p:sp>
      <p:sp>
        <p:nvSpPr>
          <p:cNvPr id="10" name="Vertical Text Placeholder 2"/>
          <p:cNvSpPr>
            <a:spLocks noGrp="1"/>
          </p:cNvSpPr>
          <p:nvPr>
            <p:ph type="body" orient="vert" idx="1"/>
          </p:nvPr>
        </p:nvSpPr>
        <p:spPr>
          <a:xfrm>
            <a:off x="711200" y="1524001"/>
            <a:ext cx="10972800" cy="4754563"/>
          </a:xfrm>
        </p:spPr>
        <p:txBody>
          <a:bodyPr vert="eaVert"/>
          <a:lstStyle>
            <a:lvl1pPr>
              <a:defRPr sz="2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6992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a:xfrm>
            <a:off x="8778240" y="6509624"/>
            <a:ext cx="2743200" cy="365125"/>
          </a:xfrm>
        </p:spPr>
        <p:txBody>
          <a:bodyPr/>
          <a:lstStyle/>
          <a:p>
            <a:fld id="{CA49D0EE-DE7F-324B-A84C-F36708423CDB}" type="slidenum">
              <a:rPr lang="en-US" smtClean="0"/>
              <a:pPr/>
              <a:t>‹#›</a:t>
            </a:fld>
            <a:endParaRPr lang="en-US" dirty="0"/>
          </a:p>
        </p:txBody>
      </p:sp>
      <p:sp>
        <p:nvSpPr>
          <p:cNvPr id="6" name="Content Placeholder 5"/>
          <p:cNvSpPr>
            <a:spLocks noGrp="1"/>
          </p:cNvSpPr>
          <p:nvPr>
            <p:ph sz="quarter" idx="12"/>
          </p:nvPr>
        </p:nvSpPr>
        <p:spPr>
          <a:xfrm>
            <a:off x="612775" y="1719072"/>
            <a:ext cx="10972800" cy="4222750"/>
          </a:xfrm>
        </p:spPr>
        <p:txBody>
          <a:bodyPr/>
          <a:lstStyle>
            <a:lvl1pPr>
              <a:lnSpc>
                <a:spcPct val="110000"/>
              </a:lnSpc>
              <a:defRPr sz="1800" baseline="0"/>
            </a:lvl1pPr>
            <a:lvl2pPr>
              <a:lnSpc>
                <a:spcPct val="110000"/>
              </a:lnSpc>
              <a:defRPr sz="1350" baseline="0"/>
            </a:lvl2pPr>
            <a:lvl3pPr>
              <a:lnSpc>
                <a:spcPct val="110000"/>
              </a:lnSpc>
              <a:defRPr sz="1050"/>
            </a:lvl3pPr>
          </a:lstStyle>
          <a:p>
            <a:pPr lvl="0"/>
            <a:r>
              <a:rPr lang="en-US" dirty="0"/>
              <a:t>Click to edit Master text styles</a:t>
            </a:r>
          </a:p>
          <a:p>
            <a:pPr lvl="1"/>
            <a:r>
              <a:rPr lang="en-US" dirty="0"/>
              <a:t>Second level</a:t>
            </a:r>
          </a:p>
          <a:p>
            <a:pPr lvl="2"/>
            <a:r>
              <a:rPr lang="en-US" dirty="0"/>
              <a:t>Third level</a:t>
            </a:r>
          </a:p>
        </p:txBody>
      </p:sp>
      <p:sp>
        <p:nvSpPr>
          <p:cNvPr id="7" name="Footer Placeholder 3"/>
          <p:cNvSpPr>
            <a:spLocks noGrp="1"/>
          </p:cNvSpPr>
          <p:nvPr>
            <p:ph type="ftr" sz="quarter" idx="3"/>
          </p:nvPr>
        </p:nvSpPr>
        <p:spPr>
          <a:xfrm>
            <a:off x="612649" y="6519672"/>
            <a:ext cx="6150103"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dirty="0"/>
              <a:t>Behavioral Health Promotion | edc.org</a:t>
            </a:r>
          </a:p>
        </p:txBody>
      </p:sp>
    </p:spTree>
    <p:extLst>
      <p:ext uri="{BB962C8B-B14F-4D97-AF65-F5344CB8AC3E}">
        <p14:creationId xmlns:p14="http://schemas.microsoft.com/office/powerpoint/2010/main" val="30264933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6"/>
            <a:ext cx="12192000" cy="1311275"/>
          </a:xfrm>
          <a:prstGeom prst="rect">
            <a:avLst/>
          </a:prstGeom>
          <a:solidFill>
            <a:srgbClr val="55709D"/>
          </a:solidFill>
          <a:ln w="9525">
            <a:noFill/>
            <a:miter lim="800000"/>
            <a:headEnd/>
            <a:tailEnd/>
          </a:ln>
          <a:effectLst/>
        </p:spPr>
        <p:txBody>
          <a:bodyPr tIns="320040" bIns="320040" anchor="ctr"/>
          <a:lstStyle/>
          <a:p>
            <a:pPr algn="ctr">
              <a:defRPr/>
            </a:pPr>
            <a:endParaRPr lang="en-US" sz="4400" b="0" dirty="0">
              <a:solidFill>
                <a:schemeClr val="tx2"/>
              </a:solidFill>
            </a:endParaRPr>
          </a:p>
        </p:txBody>
      </p:sp>
      <p:sp>
        <p:nvSpPr>
          <p:cNvPr id="46082" name="Rectangle 2"/>
          <p:cNvSpPr>
            <a:spLocks noGrp="1" noChangeArrowheads="1"/>
          </p:cNvSpPr>
          <p:nvPr>
            <p:ph type="subTitle" idx="1"/>
          </p:nvPr>
        </p:nvSpPr>
        <p:spPr>
          <a:xfrm>
            <a:off x="1828800" y="3886200"/>
            <a:ext cx="8534400" cy="1447800"/>
          </a:xfrm>
        </p:spPr>
        <p:txBody>
          <a:bodyPr/>
          <a:lstStyle>
            <a:lvl1pPr marL="0" indent="0" algn="ctr">
              <a:buFontTx/>
              <a:buNone/>
              <a:defRPr>
                <a:latin typeface="Calibri" pitchFamily="34" charset="0"/>
              </a:defRPr>
            </a:lvl1pPr>
          </a:lstStyle>
          <a:p>
            <a:r>
              <a:rPr lang="en-US"/>
              <a:t>Click to edit Master subtitle style</a:t>
            </a:r>
            <a:endParaRPr lang="en-US" dirty="0"/>
          </a:p>
        </p:txBody>
      </p:sp>
      <p:sp>
        <p:nvSpPr>
          <p:cNvPr id="9" name="Rectangle 2"/>
          <p:cNvSpPr>
            <a:spLocks noGrp="1" noChangeArrowheads="1"/>
          </p:cNvSpPr>
          <p:nvPr>
            <p:ph type="ctrTitle" idx="4294967295"/>
          </p:nvPr>
        </p:nvSpPr>
        <p:spPr bwMode="auto">
          <a:xfrm>
            <a:off x="304800" y="2286001"/>
            <a:ext cx="11684000" cy="1470025"/>
          </a:xfrm>
          <a:prstGeom prst="rect">
            <a:avLst/>
          </a:prstGeom>
          <a:noFill/>
          <a:ln>
            <a:miter lim="800000"/>
            <a:headEnd/>
            <a:tailEnd/>
          </a:ln>
        </p:spPr>
        <p:txBody>
          <a:bodyPr/>
          <a:lstStyle/>
          <a:p>
            <a:r>
              <a:rPr lang="en-US"/>
              <a:t>Click to edit Master title style</a:t>
            </a:r>
            <a:endParaRPr lang="en-US" dirty="0"/>
          </a:p>
        </p:txBody>
      </p:sp>
    </p:spTree>
    <p:extLst>
      <p:ext uri="{BB962C8B-B14F-4D97-AF65-F5344CB8AC3E}">
        <p14:creationId xmlns:p14="http://schemas.microsoft.com/office/powerpoint/2010/main" val="155785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D6E7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45CDBA-9669-4EA0-AEC2-500E1C6BC0A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think-cell data - do not delete" hidden="1">
                        <a:extLst>
                          <a:ext uri="{FF2B5EF4-FFF2-40B4-BE49-F238E27FC236}">
                            <a16:creationId xmlns:a16="http://schemas.microsoft.com/office/drawing/2014/main" id="{6145CDBA-9669-4EA0-AEC2-500E1C6BC0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002960"/>
                </a:solidFill>
                <a:latin typeface="+mj-lt"/>
                <a:ea typeface="+mj-ea"/>
                <a:cs typeface="+mj-cs"/>
                <a:sym typeface="Arial" panose="020B0604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Arial" panose="020B0604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Arial" panose="020B0604020202020204" pitchFamily="34" charset="0"/>
              </a:rPr>
              <a:t>Copyright © 2023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Arial" panose="020B0604020202020204" pitchFamily="34" charset="0"/>
              </a:defRPr>
            </a:lvl1pPr>
          </a:lstStyle>
          <a:p>
            <a:endParaRPr lang="en-US"/>
          </a:p>
        </p:txBody>
      </p:sp>
      <p:sp>
        <p:nvSpPr>
          <p:cNvPr id="17" name="Slide Number">
            <a:extLst>
              <a:ext uri="{FF2B5EF4-FFF2-40B4-BE49-F238E27FC236}">
                <a16:creationId xmlns:a16="http://schemas.microsoft.com/office/drawing/2014/main" id="{A5401B66-D7F0-4534-800B-D35AF8F0A280}"/>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43667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11200" y="1524001"/>
            <a:ext cx="10668000" cy="4754563"/>
          </a:xfrm>
        </p:spPr>
        <p:txBody>
          <a:bodyPr/>
          <a:lstStyle>
            <a:lvl1pPr>
              <a:defRPr sz="22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97F1988-A5F7-4952-8385-EAF97683B957}" type="slidenum">
              <a:rPr lang="en-US" smtClean="0"/>
              <a:pPr>
                <a:defRPr/>
              </a:pPr>
              <a:t>‹#›</a:t>
            </a:fld>
            <a:endParaRPr lang="en-US" dirty="0"/>
          </a:p>
        </p:txBody>
      </p:sp>
    </p:spTree>
    <p:extLst>
      <p:ext uri="{BB962C8B-B14F-4D97-AF65-F5344CB8AC3E}">
        <p14:creationId xmlns:p14="http://schemas.microsoft.com/office/powerpoint/2010/main" val="24956267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97F1988-A5F7-4952-8385-EAF97683B957}" type="slidenum">
              <a:rPr lang="en-US" smtClean="0"/>
              <a:pPr>
                <a:defRPr/>
              </a:pPr>
              <a:t>‹#›</a:t>
            </a:fld>
            <a:endParaRPr lang="en-US" dirty="0"/>
          </a:p>
        </p:txBody>
      </p:sp>
    </p:spTree>
    <p:extLst>
      <p:ext uri="{BB962C8B-B14F-4D97-AF65-F5344CB8AC3E}">
        <p14:creationId xmlns:p14="http://schemas.microsoft.com/office/powerpoint/2010/main" val="703727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371601"/>
            <a:ext cx="56388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0" y="1371601"/>
            <a:ext cx="56388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dirty="0"/>
          </a:p>
        </p:txBody>
      </p:sp>
    </p:spTree>
    <p:extLst>
      <p:ext uri="{BB962C8B-B14F-4D97-AF65-F5344CB8AC3E}">
        <p14:creationId xmlns:p14="http://schemas.microsoft.com/office/powerpoint/2010/main" val="10538778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t with Caption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53000" y="1371601"/>
            <a:ext cx="6705600" cy="4754563"/>
          </a:xfrm>
        </p:spPr>
        <p:txBody>
          <a:bodyPr/>
          <a:lstStyle>
            <a:lvl1pPr>
              <a:defRPr sz="2000">
                <a:latin typeface="Calibri" pitchFamily="34" charset="0"/>
              </a:defRPr>
            </a:lvl1pPr>
            <a:lvl2pPr>
              <a:defRPr sz="1800">
                <a:latin typeface="Calibri" pitchFamily="34" charset="0"/>
              </a:defRPr>
            </a:lvl2pPr>
            <a:lvl3pPr>
              <a:buFont typeface="Courier New" pitchFamily="49" charset="0"/>
              <a:buChar char="o"/>
              <a:defRPr sz="1600">
                <a:latin typeface="Calibri" pitchFamily="34" charset="0"/>
              </a:defRPr>
            </a:lvl3pPr>
            <a:lvl4pPr>
              <a:buFont typeface="Wingdings" pitchFamily="2" charset="2"/>
              <a:buChar char="§"/>
              <a:defRPr sz="1400">
                <a:latin typeface="Calibri" pitchFamily="34" charset="0"/>
              </a:defRPr>
            </a:lvl4pPr>
            <a:lvl5pPr>
              <a:defRPr sz="12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dirty="0"/>
          </a:p>
        </p:txBody>
      </p:sp>
      <p:sp>
        <p:nvSpPr>
          <p:cNvPr id="7" name="Text Placeholder 3"/>
          <p:cNvSpPr>
            <a:spLocks noGrp="1"/>
          </p:cNvSpPr>
          <p:nvPr>
            <p:ph type="body" sz="half" idx="11"/>
          </p:nvPr>
        </p:nvSpPr>
        <p:spPr>
          <a:xfrm>
            <a:off x="609601" y="2438401"/>
            <a:ext cx="4011084" cy="36877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15"/>
          <p:cNvSpPr>
            <a:spLocks noGrp="1"/>
          </p:cNvSpPr>
          <p:nvPr>
            <p:ph type="body" sz="quarter" idx="12" hasCustomPrompt="1"/>
          </p:nvPr>
        </p:nvSpPr>
        <p:spPr>
          <a:xfrm>
            <a:off x="609601" y="1524000"/>
            <a:ext cx="4011084" cy="914401"/>
          </a:xfrm>
        </p:spPr>
        <p:txBody>
          <a:bodyPr anchor="ctr"/>
          <a:lstStyle>
            <a:lvl1pPr marL="0" indent="0" algn="ctr">
              <a:buNone/>
              <a:defRPr sz="2800" b="1"/>
            </a:lvl1pPr>
          </a:lstStyle>
          <a:p>
            <a:pPr lvl="0"/>
            <a:r>
              <a:rPr lang="en-US" dirty="0"/>
              <a:t>Click to edit Master title style</a:t>
            </a:r>
          </a:p>
        </p:txBody>
      </p:sp>
    </p:spTree>
    <p:extLst>
      <p:ext uri="{BB962C8B-B14F-4D97-AF65-F5344CB8AC3E}">
        <p14:creationId xmlns:p14="http://schemas.microsoft.com/office/powerpoint/2010/main" val="8896348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icture with caption layout">
    <p:spTree>
      <p:nvGrpSpPr>
        <p:cNvPr id="1" name=""/>
        <p:cNvGrpSpPr/>
        <p:nvPr/>
      </p:nvGrpSpPr>
      <p:grpSpPr>
        <a:xfrm>
          <a:off x="0" y="0"/>
          <a:ext cx="0" cy="0"/>
          <a:chOff x="0" y="0"/>
          <a:chExt cx="0" cy="0"/>
        </a:xfrm>
      </p:grpSpPr>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dirty="0"/>
          </a:p>
        </p:txBody>
      </p:sp>
      <p:sp>
        <p:nvSpPr>
          <p:cNvPr id="12" name="Picture Placeholder 2"/>
          <p:cNvSpPr>
            <a:spLocks noGrp="1"/>
          </p:cNvSpPr>
          <p:nvPr>
            <p:ph type="pic" idx="1"/>
          </p:nvPr>
        </p:nvSpPr>
        <p:spPr>
          <a:xfrm>
            <a:off x="2387658" y="1376941"/>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Text Placeholder 3"/>
          <p:cNvSpPr>
            <a:spLocks noGrp="1"/>
          </p:cNvSpPr>
          <p:nvPr>
            <p:ph type="body" sz="half" idx="2"/>
          </p:nvPr>
        </p:nvSpPr>
        <p:spPr>
          <a:xfrm>
            <a:off x="2389717" y="5519738"/>
            <a:ext cx="73152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15"/>
          <p:cNvSpPr>
            <a:spLocks noGrp="1"/>
          </p:cNvSpPr>
          <p:nvPr>
            <p:ph type="body" sz="quarter" idx="12" hasCustomPrompt="1"/>
          </p:nvPr>
        </p:nvSpPr>
        <p:spPr>
          <a:xfrm>
            <a:off x="2389717" y="5062537"/>
            <a:ext cx="7315200" cy="475735"/>
          </a:xfrm>
        </p:spPr>
        <p:txBody>
          <a:bodyPr anchor="ctr"/>
          <a:lstStyle>
            <a:lvl1pPr marL="0" indent="0" algn="ctr">
              <a:buNone/>
              <a:defRPr sz="2800" b="1"/>
            </a:lvl1pPr>
          </a:lstStyle>
          <a:p>
            <a:pPr lvl="0"/>
            <a:r>
              <a:rPr lang="en-US" dirty="0"/>
              <a:t>Click to edit Master title style</a:t>
            </a:r>
          </a:p>
        </p:txBody>
      </p:sp>
    </p:spTree>
    <p:extLst>
      <p:ext uri="{BB962C8B-B14F-4D97-AF65-F5344CB8AC3E}">
        <p14:creationId xmlns:p14="http://schemas.microsoft.com/office/powerpoint/2010/main" val="25667437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p>
        </p:txBody>
      </p:sp>
      <p:sp>
        <p:nvSpPr>
          <p:cNvPr id="10" name="Vertical Text Placeholder 2"/>
          <p:cNvSpPr>
            <a:spLocks noGrp="1"/>
          </p:cNvSpPr>
          <p:nvPr>
            <p:ph type="body" orient="vert" idx="1"/>
          </p:nvPr>
        </p:nvSpPr>
        <p:spPr>
          <a:xfrm>
            <a:off x="711200" y="1524001"/>
            <a:ext cx="10972800" cy="4754563"/>
          </a:xfrm>
        </p:spPr>
        <p:txBody>
          <a:bodyPr vert="eaVert"/>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56634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a:xfrm>
            <a:off x="8778240" y="6509624"/>
            <a:ext cx="2743200" cy="365125"/>
          </a:xfrm>
        </p:spPr>
        <p:txBody>
          <a:bodyPr/>
          <a:lstStyle/>
          <a:p>
            <a:fld id="{CA49D0EE-DE7F-324B-A84C-F36708423CDB}" type="slidenum">
              <a:rPr lang="en-US" smtClean="0"/>
              <a:pPr/>
              <a:t>‹#›</a:t>
            </a:fld>
            <a:endParaRPr lang="en-US" dirty="0"/>
          </a:p>
        </p:txBody>
      </p:sp>
      <p:sp>
        <p:nvSpPr>
          <p:cNvPr id="6" name="Content Placeholder 5"/>
          <p:cNvSpPr>
            <a:spLocks noGrp="1"/>
          </p:cNvSpPr>
          <p:nvPr>
            <p:ph sz="quarter" idx="12"/>
          </p:nvPr>
        </p:nvSpPr>
        <p:spPr>
          <a:xfrm>
            <a:off x="612775" y="1719072"/>
            <a:ext cx="10972800" cy="4222750"/>
          </a:xfrm>
        </p:spPr>
        <p:txBody>
          <a:bodyPr/>
          <a:lstStyle>
            <a:lvl1pPr>
              <a:lnSpc>
                <a:spcPct val="110000"/>
              </a:lnSpc>
              <a:defRPr sz="1800" baseline="0"/>
            </a:lvl1pPr>
            <a:lvl2pPr>
              <a:lnSpc>
                <a:spcPct val="110000"/>
              </a:lnSpc>
              <a:defRPr sz="1350" baseline="0"/>
            </a:lvl2pPr>
            <a:lvl3pPr>
              <a:lnSpc>
                <a:spcPct val="110000"/>
              </a:lnSpc>
              <a:defRPr sz="1050"/>
            </a:lvl3pPr>
          </a:lstStyle>
          <a:p>
            <a:pPr lvl="0"/>
            <a:r>
              <a:rPr lang="en-US"/>
              <a:t>Click to edit Master text styles</a:t>
            </a:r>
          </a:p>
          <a:p>
            <a:pPr lvl="1"/>
            <a:r>
              <a:rPr lang="en-US"/>
              <a:t>Second level</a:t>
            </a:r>
          </a:p>
          <a:p>
            <a:pPr lvl="2"/>
            <a:r>
              <a:rPr lang="en-US"/>
              <a:t>Third level</a:t>
            </a:r>
          </a:p>
        </p:txBody>
      </p:sp>
      <p:sp>
        <p:nvSpPr>
          <p:cNvPr id="7" name="Footer Placeholder 3"/>
          <p:cNvSpPr>
            <a:spLocks noGrp="1"/>
          </p:cNvSpPr>
          <p:nvPr>
            <p:ph type="ftr" sz="quarter" idx="3"/>
          </p:nvPr>
        </p:nvSpPr>
        <p:spPr>
          <a:xfrm>
            <a:off x="612649" y="6519672"/>
            <a:ext cx="6150103"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dirty="0"/>
              <a:t>Behavioral Health Promotion | edc.org</a:t>
            </a:r>
          </a:p>
        </p:txBody>
      </p:sp>
    </p:spTree>
    <p:extLst>
      <p:ext uri="{BB962C8B-B14F-4D97-AF65-F5344CB8AC3E}">
        <p14:creationId xmlns:p14="http://schemas.microsoft.com/office/powerpoint/2010/main" val="3193844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97F1988-A5F7-4952-8385-EAF97683B957}" type="slidenum">
              <a:rPr lang="en-US" smtClean="0"/>
              <a:pPr>
                <a:defRPr/>
              </a:pPr>
              <a:t>‹#›</a:t>
            </a:fld>
            <a:endParaRPr lang="en-US"/>
          </a:p>
        </p:txBody>
      </p:sp>
    </p:spTree>
    <p:extLst>
      <p:ext uri="{BB962C8B-B14F-4D97-AF65-F5344CB8AC3E}">
        <p14:creationId xmlns:p14="http://schemas.microsoft.com/office/powerpoint/2010/main" val="2754424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8" name="Title 1"/>
          <p:cNvSpPr>
            <a:spLocks noGrp="1"/>
          </p:cNvSpPr>
          <p:nvPr>
            <p:ph type="title"/>
          </p:nvPr>
        </p:nvSpPr>
        <p:spPr>
          <a:xfrm>
            <a:off x="2540000" y="0"/>
            <a:ext cx="8940800" cy="1295400"/>
          </a:xfrm>
          <a:prstGeom prst="rect">
            <a:avLst/>
          </a:prstGeom>
        </p:spPr>
        <p:txBody>
          <a:bodyPr anchor="ctr"/>
          <a:lstStyle>
            <a:lvl1pPr marL="0" algn="l">
              <a:defRPr sz="2800" b="1" i="1">
                <a:solidFill>
                  <a:schemeClr val="bg1"/>
                </a:solidFill>
              </a:defRPr>
            </a:lvl1pPr>
          </a:lstStyle>
          <a:p>
            <a:r>
              <a:rPr lang="en-US"/>
              <a:t>Click to edit Master title style</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0A1D546-983A-4DD0-9E0E-6408D2218D91}" type="slidenum">
              <a:rPr lang="en-US" smtClean="0"/>
              <a:pPr>
                <a:defRPr/>
              </a:pPr>
              <a:t>‹#›</a:t>
            </a:fld>
            <a:endParaRPr lang="en-US" dirty="0"/>
          </a:p>
        </p:txBody>
      </p:sp>
      <p:sp>
        <p:nvSpPr>
          <p:cNvPr id="10" name="Vertical Text Placeholder 2"/>
          <p:cNvSpPr>
            <a:spLocks noGrp="1"/>
          </p:cNvSpPr>
          <p:nvPr>
            <p:ph type="body" orient="vert" idx="1"/>
          </p:nvPr>
        </p:nvSpPr>
        <p:spPr>
          <a:xfrm>
            <a:off x="711200" y="1524001"/>
            <a:ext cx="10972800" cy="4754563"/>
          </a:xfrm>
        </p:spPr>
        <p:txBody>
          <a:bodyPr vert="eaVert"/>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4873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Arial" panose="020B0604020202020204" pitchFamily="34" charset="0"/>
            </a:endParaRPr>
          </a:p>
        </p:txBody>
      </p:sp>
      <p:sp>
        <p:nvSpPr>
          <p:cNvPr id="17" name="TitleTopPlaceholder">
            <a:extLst>
              <a:ext uri="{FF2B5EF4-FFF2-40B4-BE49-F238E27FC236}">
                <a16:creationId xmlns:a16="http://schemas.microsoft.com/office/drawing/2014/main" id="{6BD90570-202B-4711-BE29-8640BC445C45}"/>
              </a:ext>
            </a:extLst>
          </p:cNvPr>
          <p:cNvSpPr>
            <a:spLocks noChangeArrowheads="1"/>
          </p:cNvSpPr>
          <p:nvPr/>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9" name="TitleTopPlaceholder">
            <a:extLst>
              <a:ext uri="{FF2B5EF4-FFF2-40B4-BE49-F238E27FC236}">
                <a16:creationId xmlns:a16="http://schemas.microsoft.com/office/drawing/2014/main" id="{E2F863BB-54EB-41B2-9B4A-319BF9E83DE3}"/>
              </a:ext>
            </a:extLst>
          </p:cNvPr>
          <p:cNvSpPr>
            <a:spLocks noChangeArrowheads="1"/>
          </p:cNvSpPr>
          <p:nvPr/>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3" name="TitleTopPlaceholder">
            <a:extLst>
              <a:ext uri="{FF2B5EF4-FFF2-40B4-BE49-F238E27FC236}">
                <a16:creationId xmlns:a16="http://schemas.microsoft.com/office/drawing/2014/main" id="{51411CAD-BDC5-434A-B5CF-24B712841092}"/>
              </a:ext>
            </a:extLst>
          </p:cNvPr>
          <p:cNvSpPr>
            <a:spLocks noChangeArrowheads="1"/>
          </p:cNvSpPr>
          <p:nvPr/>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5" name="Content Placeholder 3">
            <a:extLst>
              <a:ext uri="{FF2B5EF4-FFF2-40B4-BE49-F238E27FC236}">
                <a16:creationId xmlns:a16="http://schemas.microsoft.com/office/drawing/2014/main" id="{011FA285-AC46-40D2-A0BA-48002174BA9C}"/>
              </a:ext>
            </a:extLst>
          </p:cNvPr>
          <p:cNvSpPr>
            <a:spLocks noGrp="1"/>
          </p:cNvSpPr>
          <p:nvPr>
            <p:ph sz="quarter" idx="10" hasCustomPrompt="1"/>
          </p:nvPr>
        </p:nvSpPr>
        <p:spPr>
          <a:xfrm>
            <a:off x="3586136" y="4940989"/>
            <a:ext cx="4459805" cy="307777"/>
          </a:xfrm>
          <a:prstGeom prst="rect">
            <a:avLst/>
          </a:prstGeom>
        </p:spPr>
        <p:txBody>
          <a:bodyPr lIns="91440" tIns="45720" rIns="91440" bIns="45720">
            <a:noAutofit/>
          </a:bodyPr>
          <a:lstStyle>
            <a:lvl1pPr>
              <a:lnSpc>
                <a:spcPct val="100000"/>
              </a:lnSpc>
              <a:defRPr sz="1400" b="1" baseline="0">
                <a:solidFill>
                  <a:srgbClr val="002960"/>
                </a:solidFill>
                <a:latin typeface="Arial" panose="020B0604020202020204" pitchFamily="34" charset="0"/>
                <a:cs typeface="Arial" panose="020B0604020202020204" pitchFamily="34" charset="0"/>
                <a:sym typeface="Arial" panose="020B0604020202020204" pitchFamily="34" charset="0"/>
              </a:defRPr>
            </a:lvl1pPr>
            <a:lvl3pPr>
              <a:defRPr/>
            </a:lvl3pPr>
          </a:lstStyle>
          <a:p>
            <a:pPr lvl="0"/>
            <a:r>
              <a:rPr lang="en-US"/>
              <a:t>Click to edit Master subtitle style</a:t>
            </a:r>
          </a:p>
        </p:txBody>
      </p:sp>
      <p:pic>
        <p:nvPicPr>
          <p:cNvPr id="29" name="Picture 4" descr="http://upload.wikimedia.org/wikipedia/commons/thumb/8/82/Seal_of_Massachusetts.svg/2000px-Seal_of_Massachusetts.svg.png">
            <a:extLst>
              <a:ext uri="{FF2B5EF4-FFF2-40B4-BE49-F238E27FC236}">
                <a16:creationId xmlns:a16="http://schemas.microsoft.com/office/drawing/2014/main" id="{6D5ECBAE-CEDA-4283-9056-8D1C8E38E409}"/>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9650" y="1595665"/>
            <a:ext cx="2747899" cy="2747736"/>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McK Disclaimer">
            <a:extLst>
              <a:ext uri="{FF2B5EF4-FFF2-40B4-BE49-F238E27FC236}">
                <a16:creationId xmlns:a16="http://schemas.microsoft.com/office/drawing/2014/main" id="{B723322E-469F-4A2A-8C92-2CD42EA3A401}"/>
              </a:ext>
            </a:extLst>
          </p:cNvPr>
          <p:cNvSpPr>
            <a:spLocks noChangeArrowheads="1"/>
          </p:cNvSpPr>
          <p:nvPr/>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rgbClr val="002960"/>
                </a:solidFill>
                <a:ea typeface="ＭＳ Ｐゴシック"/>
                <a:cs typeface="Arial" panose="020B0604020202020204" pitchFamily="34" charset="0"/>
                <a:sym typeface="Arial" panose="020B0604020202020204" pitchFamily="34" charset="0"/>
              </a:rPr>
              <a:t>Executive Office of Health and Human Services</a:t>
            </a:r>
          </a:p>
        </p:txBody>
      </p:sp>
      <p:sp>
        <p:nvSpPr>
          <p:cNvPr id="16" name="Rectangle 1026">
            <a:extLst>
              <a:ext uri="{FF2B5EF4-FFF2-40B4-BE49-F238E27FC236}">
                <a16:creationId xmlns:a16="http://schemas.microsoft.com/office/drawing/2014/main" id="{FDEC69E0-912B-4962-B0B9-315A5C995F15}"/>
              </a:ext>
            </a:extLst>
          </p:cNvPr>
          <p:cNvSpPr>
            <a:spLocks noGrp="1" noChangeArrowheads="1"/>
          </p:cNvSpPr>
          <p:nvPr>
            <p:ph type="ctrTitle"/>
          </p:nvPr>
        </p:nvSpPr>
        <p:spPr bwMode="auto">
          <a:xfrm>
            <a:off x="3586137" y="2171189"/>
            <a:ext cx="7385660" cy="984885"/>
          </a:xfrm>
          <a:prstGeom prst="rect">
            <a:avLst/>
          </a:prstGeom>
        </p:spPr>
        <p:txBody>
          <a:bodyPr vert="horz" anchor="ctr">
            <a:noAutofit/>
          </a:bodyPr>
          <a:lstStyle>
            <a:lvl1pPr>
              <a:defRPr sz="3200" b="1" baseline="0">
                <a:solidFill>
                  <a:srgbClr val="002960"/>
                </a:solidFill>
                <a:latin typeface="Arial" panose="020B0604020202020204" pitchFamily="34" charset="0"/>
                <a:ea typeface="+mj-ea"/>
                <a:cs typeface="Arial" panose="020B0604020202020204" pitchFamily="34" charset="0"/>
                <a:sym typeface="Arial" panose="020B0604020202020204" pitchFamily="34" charset="0"/>
              </a:defRPr>
            </a:lvl1pPr>
          </a:lstStyle>
          <a:p>
            <a:pPr lvl="0"/>
            <a:r>
              <a:rPr lang="en-US" noProof="0"/>
              <a:t>Click to edit Master title style</a:t>
            </a:r>
          </a:p>
        </p:txBody>
      </p:sp>
      <p:sp>
        <p:nvSpPr>
          <p:cNvPr id="45" name="McK Disclaimer">
            <a:extLst>
              <a:ext uri="{FF2B5EF4-FFF2-40B4-BE49-F238E27FC236}">
                <a16:creationId xmlns:a16="http://schemas.microsoft.com/office/drawing/2014/main" id="{C1D9BC75-E5FF-B990-3541-6BE240A27C26}"/>
              </a:ext>
            </a:extLst>
          </p:cNvPr>
          <p:cNvSpPr>
            <a:spLocks noChangeArrowheads="1"/>
          </p:cNvSpPr>
          <p:nvPr/>
        </p:nvSpPr>
        <p:spPr bwMode="auto">
          <a:xfrm>
            <a:off x="3586137" y="5983586"/>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rgbClr val="002960"/>
                </a:solidFill>
                <a:ea typeface="ＭＳ Ｐゴシック"/>
                <a:cs typeface="Arial" panose="020B0604020202020204" pitchFamily="34" charset="0"/>
                <a:sym typeface="Arial" panose="020B0604020202020204" pitchFamily="34" charset="0"/>
              </a:rPr>
              <a:t>DRAFT &amp; CONFIDENTIAL; FOR POLICY DEVELOPMENT PURPOSES ONLY</a:t>
            </a:r>
          </a:p>
        </p:txBody>
      </p:sp>
    </p:spTree>
    <p:extLst>
      <p:ext uri="{BB962C8B-B14F-4D97-AF65-F5344CB8AC3E}">
        <p14:creationId xmlns:p14="http://schemas.microsoft.com/office/powerpoint/2010/main" val="871518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3.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slideLayout" Target="../slideLayouts/slideLayout145.xml"/><Relationship Id="rId50" Type="http://schemas.openxmlformats.org/officeDocument/2006/relationships/slideLayout" Target="../slideLayouts/slideLayout148.xml"/><Relationship Id="rId55" Type="http://schemas.openxmlformats.org/officeDocument/2006/relationships/slideLayout" Target="../slideLayouts/slideLayout153.xml"/><Relationship Id="rId63" Type="http://schemas.openxmlformats.org/officeDocument/2006/relationships/slideLayout" Target="../slideLayouts/slideLayout161.xml"/><Relationship Id="rId68" Type="http://schemas.openxmlformats.org/officeDocument/2006/relationships/theme" Target="../theme/theme4.xml"/><Relationship Id="rId7" Type="http://schemas.openxmlformats.org/officeDocument/2006/relationships/slideLayout" Target="../slideLayouts/slideLayout105.xml"/><Relationship Id="rId71" Type="http://schemas.openxmlformats.org/officeDocument/2006/relationships/image" Target="../media/image1.emf"/><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3" Type="http://schemas.openxmlformats.org/officeDocument/2006/relationships/slideLayout" Target="../slideLayouts/slideLayout151.xml"/><Relationship Id="rId58" Type="http://schemas.openxmlformats.org/officeDocument/2006/relationships/slideLayout" Target="../slideLayouts/slideLayout156.xml"/><Relationship Id="rId66" Type="http://schemas.openxmlformats.org/officeDocument/2006/relationships/slideLayout" Target="../slideLayouts/slideLayout164.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slideLayout" Target="../slideLayouts/slideLayout147.xml"/><Relationship Id="rId57" Type="http://schemas.openxmlformats.org/officeDocument/2006/relationships/slideLayout" Target="../slideLayouts/slideLayout155.xml"/><Relationship Id="rId61" Type="http://schemas.openxmlformats.org/officeDocument/2006/relationships/slideLayout" Target="../slideLayouts/slideLayout159.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52" Type="http://schemas.openxmlformats.org/officeDocument/2006/relationships/slideLayout" Target="../slideLayouts/slideLayout150.xml"/><Relationship Id="rId60" Type="http://schemas.openxmlformats.org/officeDocument/2006/relationships/slideLayout" Target="../slideLayouts/slideLayout158.xml"/><Relationship Id="rId65" Type="http://schemas.openxmlformats.org/officeDocument/2006/relationships/slideLayout" Target="../slideLayouts/slideLayout163.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slideLayout" Target="../slideLayouts/slideLayout146.xml"/><Relationship Id="rId56" Type="http://schemas.openxmlformats.org/officeDocument/2006/relationships/slideLayout" Target="../slideLayouts/slideLayout154.xml"/><Relationship Id="rId64" Type="http://schemas.openxmlformats.org/officeDocument/2006/relationships/slideLayout" Target="../slideLayouts/slideLayout162.xml"/><Relationship Id="rId69" Type="http://schemas.openxmlformats.org/officeDocument/2006/relationships/tags" Target="../tags/tag77.xml"/><Relationship Id="rId8" Type="http://schemas.openxmlformats.org/officeDocument/2006/relationships/slideLayout" Target="../slideLayouts/slideLayout106.xml"/><Relationship Id="rId51" Type="http://schemas.openxmlformats.org/officeDocument/2006/relationships/slideLayout" Target="../slideLayouts/slideLayout149.xml"/><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59" Type="http://schemas.openxmlformats.org/officeDocument/2006/relationships/slideLayout" Target="../slideLayouts/slideLayout157.xml"/><Relationship Id="rId67" Type="http://schemas.openxmlformats.org/officeDocument/2006/relationships/slideLayout" Target="../slideLayouts/slideLayout165.xml"/><Relationship Id="rId20" Type="http://schemas.openxmlformats.org/officeDocument/2006/relationships/slideLayout" Target="../slideLayouts/slideLayout118.xml"/><Relationship Id="rId41" Type="http://schemas.openxmlformats.org/officeDocument/2006/relationships/slideLayout" Target="../slideLayouts/slideLayout139.xml"/><Relationship Id="rId54" Type="http://schemas.openxmlformats.org/officeDocument/2006/relationships/slideLayout" Target="../slideLayouts/slideLayout152.xml"/><Relationship Id="rId62" Type="http://schemas.openxmlformats.org/officeDocument/2006/relationships/slideLayout" Target="../slideLayouts/slideLayout160.xml"/><Relationship Id="rId70"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10" Type="http://schemas.openxmlformats.org/officeDocument/2006/relationships/theme" Target="../theme/theme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0.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2.xml"/><Relationship Id="rId1" Type="http://schemas.openxmlformats.org/officeDocument/2006/relationships/slideLayout" Target="../slideLayouts/slideLayout19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5.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theme" Target="../theme/theme9.xml"/><Relationship Id="rId5" Type="http://schemas.openxmlformats.org/officeDocument/2006/relationships/slideLayout" Target="../slideLayouts/slideLayout197.xml"/><Relationship Id="rId4" Type="http://schemas.openxmlformats.org/officeDocument/2006/relationships/slideLayout" Target="../slideLayouts/slideLayout1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Title Placeholder 1"/>
          <p:cNvSpPr>
            <a:spLocks noGrp="1"/>
          </p:cNvSpPr>
          <p:nvPr>
            <p:ph type="title"/>
          </p:nvPr>
        </p:nvSpPr>
        <p:spPr>
          <a:xfrm>
            <a:off x="630000" y="622800"/>
            <a:ext cx="10933350" cy="369332"/>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28650" y="1950267"/>
            <a:ext cx="10934700" cy="40798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24" name="Slide Number">
            <a:extLst>
              <a:ext uri="{FF2B5EF4-FFF2-40B4-BE49-F238E27FC236}">
                <a16:creationId xmlns:a16="http://schemas.microsoft.com/office/drawing/2014/main" id="{2824FF38-26DC-48CC-A1FE-F6CBCEEE1B5C}"/>
              </a:ext>
            </a:extLst>
          </p:cNvPr>
          <p:cNvSpPr txBox="1">
            <a:spLocks/>
          </p:cNvSpPr>
          <p:nvPr userDrawn="1"/>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6459813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 id="2147483875" r:id="rId31"/>
    <p:sldLayoutId id="2147483876" r:id="rId32"/>
    <p:sldLayoutId id="2147483877" r:id="rId33"/>
    <p:sldLayoutId id="2147483878" r:id="rId34"/>
    <p:sldLayoutId id="2147483879" r:id="rId35"/>
    <p:sldLayoutId id="2147483880" r:id="rId36"/>
    <p:sldLayoutId id="2147483881" r:id="rId37"/>
    <p:sldLayoutId id="2147483882" r:id="rId38"/>
    <p:sldLayoutId id="2147483883" r:id="rId39"/>
    <p:sldLayoutId id="2147483884" r:id="rId40"/>
    <p:sldLayoutId id="2147483885" r:id="rId41"/>
    <p:sldLayoutId id="2147483886" r:id="rId42"/>
    <p:sldLayoutId id="2147483887" r:id="rId43"/>
    <p:sldLayoutId id="2147483888" r:id="rId44"/>
    <p:sldLayoutId id="2147483889" r:id="rId45"/>
    <p:sldLayoutId id="2147483890" r:id="rId46"/>
    <p:sldLayoutId id="2147483891" r:id="rId47"/>
    <p:sldLayoutId id="2147483892" r:id="rId48"/>
    <p:sldLayoutId id="2147483893" r:id="rId49"/>
    <p:sldLayoutId id="2147483894" r:id="rId50"/>
    <p:sldLayoutId id="2147483895" r:id="rId51"/>
    <p:sldLayoutId id="2147483896" r:id="rId52"/>
    <p:sldLayoutId id="2147483897" r:id="rId53"/>
    <p:sldLayoutId id="2147483898" r:id="rId54"/>
    <p:sldLayoutId id="2147483899" r:id="rId55"/>
    <p:sldLayoutId id="2147483900" r:id="rId56"/>
    <p:sldLayoutId id="2147483901" r:id="rId57"/>
    <p:sldLayoutId id="2147483902" r:id="rId58"/>
    <p:sldLayoutId id="2147483903" r:id="rId59"/>
    <p:sldLayoutId id="2147483904" r:id="rId60"/>
    <p:sldLayoutId id="2147483905" r:id="rId61"/>
    <p:sldLayoutId id="2147483906" r:id="rId62"/>
    <p:sldLayoutId id="2147483907" r:id="rId63"/>
    <p:sldLayoutId id="2147483908" r:id="rId64"/>
    <p:sldLayoutId id="2147483909" r:id="rId65"/>
    <p:sldLayoutId id="2147483910" r:id="rId66"/>
    <p:sldLayoutId id="2147483911"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100000"/>
        </a:lnSpc>
        <a:spcBef>
          <a:spcPct val="0"/>
        </a:spcBef>
        <a:buNone/>
        <a:defRPr sz="2400" b="1" kern="1200">
          <a:solidFill>
            <a:srgbClr val="002960"/>
          </a:solidFill>
          <a:latin typeface="+mj-lt"/>
          <a:ea typeface="+mj-ea"/>
          <a:cs typeface="+mj-cs"/>
          <a:sym typeface="Arial" panose="020B0604020202020204" pitchFamily="34" charset="0"/>
        </a:defRPr>
      </a:lvl1pPr>
    </p:titleStyle>
    <p:bodyStyle>
      <a:lvl1pPr marL="0" indent="0" algn="l" defTabSz="914400" rtl="0" eaLnBrk="1" latinLnBrk="0" hangingPunct="1">
        <a:lnSpc>
          <a:spcPct val="110000"/>
        </a:lnSpc>
        <a:spcBef>
          <a:spcPts val="600"/>
        </a:spcBef>
        <a:spcAft>
          <a:spcPts val="300"/>
        </a:spcAft>
        <a:buClr>
          <a:srgbClr val="D6E7FF"/>
        </a:buClr>
        <a:buFont typeface="Arial" panose="020B0604020202020204" pitchFamily="34" charset="0"/>
        <a:buChar char="​"/>
        <a:defRPr lang="en-US" sz="1200" kern="1200">
          <a:solidFill>
            <a:srgbClr val="000000"/>
          </a:solidFill>
          <a:latin typeface="+mn-lt"/>
          <a:ea typeface="+mn-ea"/>
          <a:cs typeface="+mn-cs"/>
          <a:sym typeface="Arial" panose="020B0604020202020204" pitchFamily="34" charset="0"/>
        </a:defRPr>
      </a:lvl1pPr>
      <a:lvl2pPr marL="320040" indent="-219456" algn="l" defTabSz="914400" rtl="0" eaLnBrk="1" latinLnBrk="0" hangingPunct="1">
        <a:lnSpc>
          <a:spcPct val="90000"/>
        </a:lnSpc>
        <a:spcBef>
          <a:spcPts val="0"/>
        </a:spcBef>
        <a:spcAft>
          <a:spcPts val="300"/>
        </a:spcAft>
        <a:buClr>
          <a:srgbClr val="000000"/>
        </a:buClr>
        <a:buFont typeface="Wingdings" panose="05000000000000000000" pitchFamily="2" charset="2"/>
        <a:buChar char="§"/>
        <a:defRPr lang="en-US" sz="1200" kern="1200">
          <a:solidFill>
            <a:srgbClr val="000000"/>
          </a:solidFill>
          <a:latin typeface="+mn-lt"/>
          <a:ea typeface="+mn-ea"/>
          <a:cs typeface="+mn-cs"/>
          <a:sym typeface="Arial" panose="020B0604020202020204" pitchFamily="34" charset="0"/>
        </a:defRPr>
      </a:lvl2pPr>
      <a:lvl3pPr marL="649224" indent="-219456" algn="l" defTabSz="914400" rtl="0" eaLnBrk="1" latinLnBrk="0" hangingPunct="1">
        <a:lnSpc>
          <a:spcPct val="90000"/>
        </a:lnSpc>
        <a:spcBef>
          <a:spcPts val="0"/>
        </a:spcBef>
        <a:spcAft>
          <a:spcPts val="300"/>
        </a:spcAft>
        <a:buClr>
          <a:srgbClr val="000000"/>
        </a:buClr>
        <a:buFont typeface="Arial" panose="020B0604020202020204" pitchFamily="34" charset="0"/>
        <a:buChar char="–"/>
        <a:defRPr lang="en-US" sz="1200" kern="1200">
          <a:solidFill>
            <a:srgbClr val="000000"/>
          </a:solidFill>
          <a:latin typeface="+mn-lt"/>
          <a:ea typeface="+mn-ea"/>
          <a:cs typeface="+mn-cs"/>
          <a:sym typeface="Arial" panose="020B0604020202020204" pitchFamily="34" charset="0"/>
        </a:defRPr>
      </a:lvl3pPr>
      <a:lvl4pPr marL="0" indent="0" algn="l" defTabSz="914400" rtl="0" eaLnBrk="1" latinLnBrk="0" hangingPunct="1">
        <a:lnSpc>
          <a:spcPct val="110000"/>
        </a:lnSpc>
        <a:spcBef>
          <a:spcPts val="300"/>
        </a:spcBef>
        <a:spcAft>
          <a:spcPts val="300"/>
        </a:spcAft>
        <a:buClr>
          <a:srgbClr val="D6E7FF"/>
        </a:buClr>
        <a:buFont typeface="Arial" panose="020B0604020202020204" pitchFamily="34" charset="0"/>
        <a:buChar char="​"/>
        <a:defRPr lang="en-US" sz="1600" b="1" kern="1200">
          <a:solidFill>
            <a:srgbClr val="000000"/>
          </a:solidFill>
          <a:latin typeface="+mn-lt"/>
          <a:ea typeface="+mn-ea"/>
          <a:cs typeface="+mn-cs"/>
          <a:sym typeface="Arial" panose="020B0604020202020204" pitchFamily="34" charset="0"/>
        </a:defRPr>
      </a:lvl4pPr>
      <a:lvl5pPr marL="0" indent="0" algn="l" defTabSz="914400" rtl="0" eaLnBrk="1" latinLnBrk="0" hangingPunct="1">
        <a:lnSpc>
          <a:spcPct val="100000"/>
        </a:lnSpc>
        <a:spcBef>
          <a:spcPts val="0"/>
        </a:spcBef>
        <a:spcAft>
          <a:spcPts val="300"/>
        </a:spcAft>
        <a:buClr>
          <a:srgbClr val="D6E7FF"/>
        </a:buClr>
        <a:buFont typeface="Arial" panose="020B0604020202020204" pitchFamily="34" charset="0"/>
        <a:buChar char="​"/>
        <a:defRPr lang="en-US" sz="1600" b="1" kern="1200" smtClean="0">
          <a:solidFill>
            <a:srgbClr val="000000"/>
          </a:solidFill>
          <a:latin typeface="+mn-lt"/>
          <a:ea typeface="+mn-ea"/>
          <a:cs typeface="+mn-cs"/>
          <a:sym typeface="Arial" panose="020B0604020202020204" pitchFamily="34" charset="0"/>
        </a:defRPr>
      </a:lvl5pPr>
      <a:lvl6pPr marL="269875" indent="-152400" algn="l" defTabSz="914400" rtl="0" eaLnBrk="1" latinLnBrk="0" hangingPunct="1">
        <a:lnSpc>
          <a:spcPct val="90000"/>
        </a:lnSpc>
        <a:spcBef>
          <a:spcPts val="0"/>
        </a:spcBef>
        <a:spcAft>
          <a:spcPts val="600"/>
        </a:spcAft>
        <a:buClr>
          <a:srgbClr val="000000"/>
        </a:buClr>
        <a:buFont typeface="Wingdings" panose="05000000000000000000" pitchFamily="2" charset="2"/>
        <a:buChar char="§"/>
        <a:defRPr lang="en-US" sz="1600" kern="1200" smtClean="0">
          <a:solidFill>
            <a:srgbClr val="000000"/>
          </a:solidFill>
          <a:latin typeface="+mn-lt"/>
          <a:ea typeface="+mn-ea"/>
          <a:cs typeface="+mn-cs"/>
          <a:sym typeface="Arial" panose="020B0604020202020204" pitchFamily="34" charset="0"/>
        </a:defRPr>
      </a:lvl6pPr>
      <a:lvl7pPr marL="0" indent="0" algn="l" defTabSz="914400" rtl="0" eaLnBrk="1" latinLnBrk="0" hangingPunct="1">
        <a:lnSpc>
          <a:spcPct val="90000"/>
        </a:lnSpc>
        <a:spcBef>
          <a:spcPts val="900"/>
        </a:spcBef>
        <a:spcAft>
          <a:spcPts val="900"/>
        </a:spcAft>
        <a:buClr>
          <a:srgbClr val="D6E7FF"/>
        </a:buClr>
        <a:buFont typeface="Arial" panose="020B0604020202020204" pitchFamily="34" charset="0"/>
        <a:buChar char="​"/>
        <a:defRPr lang="en-US" sz="4400" kern="1200" baseline="0" smtClean="0">
          <a:solidFill>
            <a:srgbClr val="000000"/>
          </a:solidFill>
          <a:latin typeface="+mn-lt"/>
          <a:ea typeface="+mn-ea"/>
          <a:cs typeface="+mn-cs"/>
          <a:sym typeface="Arial" panose="020B0604020202020204" pitchFamily="34" charset="0"/>
        </a:defRPr>
      </a:lvl7pPr>
      <a:lvl8pPr marL="0" indent="0" algn="l" defTabSz="914400" rtl="0" eaLnBrk="1" latinLnBrk="0" hangingPunct="1">
        <a:lnSpc>
          <a:spcPct val="90000"/>
        </a:lnSpc>
        <a:spcBef>
          <a:spcPts val="900"/>
        </a:spcBef>
        <a:spcAft>
          <a:spcPts val="0"/>
        </a:spcAft>
        <a:buClr>
          <a:srgbClr val="D6E7FF"/>
        </a:buClr>
        <a:buFont typeface="Arial" panose="020B0604020202020204" pitchFamily="34" charset="0"/>
        <a:buChar char="​"/>
        <a:defRPr lang="en-US" sz="5400" b="1" kern="1200" baseline="0" smtClean="0">
          <a:solidFill>
            <a:srgbClr val="000000"/>
          </a:solidFill>
          <a:latin typeface="+mn-lt"/>
          <a:ea typeface="+mn-ea"/>
          <a:cs typeface="+mn-cs"/>
          <a:sym typeface="Arial" panose="020B0604020202020204" pitchFamily="34" charset="0"/>
        </a:defRPr>
      </a:lvl8pPr>
      <a:lvl9pPr marL="0" indent="0" algn="l" defTabSz="914400" rtl="0" eaLnBrk="1" latinLnBrk="0" hangingPunct="1">
        <a:lnSpc>
          <a:spcPct val="100000"/>
        </a:lnSpc>
        <a:spcBef>
          <a:spcPts val="0"/>
        </a:spcBef>
        <a:spcAft>
          <a:spcPts val="900"/>
        </a:spcAft>
        <a:buClr>
          <a:srgbClr val="D6E7FF"/>
        </a:buClr>
        <a:buFont typeface="Arial" panose="020B0604020202020204" pitchFamily="34" charset="0"/>
        <a:buChar char="​"/>
        <a:defRPr lang="en-US" sz="2400" b="1" kern="1200" baseline="0" dirty="0">
          <a:solidFill>
            <a:srgbClr val="000000"/>
          </a:solidFill>
          <a:latin typeface="+mn-lt"/>
          <a:ea typeface="+mn-ea"/>
          <a:cs typeface="+mn-cs"/>
          <a:sym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24">
          <p15:clr>
            <a:srgbClr val="F26B43"/>
          </p15:clr>
        </p15:guide>
        <p15:guide id="2" pos="396">
          <p15:clr>
            <a:srgbClr val="F26B43"/>
          </p15:clr>
        </p15:guide>
        <p15:guide id="3" pos="7284">
          <p15:clr>
            <a:srgbClr val="F26B43"/>
          </p15:clr>
        </p15:guide>
        <p15:guide id="4" orient="horz" pos="37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1A489-B004-7E9A-FC3E-A73AC706F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1863B-7ABA-3FD9-A684-7AB45D2B6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A4389-DAE5-4F37-C9D3-E5024BF9B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F670BDB1-D612-34BA-8C3B-B8EB2DFA7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8AAA08-FF27-C37A-6D15-78F87925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63B5F9BB-FB3C-4793-8812-3A3B4A155613}" type="slidenum">
              <a:rPr lang="en-US" smtClean="0"/>
              <a:pPr>
                <a:defRPr/>
              </a:pPr>
              <a:t>‹#›</a:t>
            </a:fld>
            <a:endParaRPr lang="en-US" dirty="0"/>
          </a:p>
        </p:txBody>
      </p:sp>
    </p:spTree>
    <p:extLst>
      <p:ext uri="{BB962C8B-B14F-4D97-AF65-F5344CB8AC3E}">
        <p14:creationId xmlns:p14="http://schemas.microsoft.com/office/powerpoint/2010/main" val="22352398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748" r:id="rId15"/>
    <p:sldLayoutId id="2147483756" r:id="rId16"/>
    <p:sldLayoutId id="2147483747" r:id="rId17"/>
    <p:sldLayoutId id="2147483757" r:id="rId18"/>
    <p:sldLayoutId id="2147483758" r:id="rId19"/>
    <p:sldLayoutId id="2147483759" r:id="rId20"/>
    <p:sldLayoutId id="2147483842"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11200" y="1524001"/>
            <a:ext cx="107950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9017000" y="6305550"/>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1" dirty="0" smtClean="0"/>
            </a:lvl1pPr>
          </a:lstStyle>
          <a:p>
            <a:pPr>
              <a:defRPr/>
            </a:pPr>
            <a:fld id="{63B5F9BB-FB3C-4793-8812-3A3B4A155613}" type="slidenum">
              <a:rPr lang="en-US" smtClean="0"/>
              <a:pPr>
                <a:defRPr/>
              </a:pPr>
              <a:t>‹#›</a:t>
            </a:fld>
            <a:endParaRPr lang="en-US" dirty="0"/>
          </a:p>
        </p:txBody>
      </p:sp>
      <p:sp>
        <p:nvSpPr>
          <p:cNvPr id="1031" name="Rectangle 7"/>
          <p:cNvSpPr>
            <a:spLocks noChangeArrowheads="1"/>
          </p:cNvSpPr>
          <p:nvPr/>
        </p:nvSpPr>
        <p:spPr bwMode="auto">
          <a:xfrm>
            <a:off x="0" y="1"/>
            <a:ext cx="12192000" cy="1311275"/>
          </a:xfrm>
          <a:prstGeom prst="rect">
            <a:avLst/>
          </a:prstGeom>
          <a:solidFill>
            <a:srgbClr val="55709D"/>
          </a:solidFill>
          <a:ln w="9525">
            <a:noFill/>
            <a:miter lim="800000"/>
            <a:headEnd/>
            <a:tailEnd/>
          </a:ln>
          <a:effectLst/>
        </p:spPr>
        <p:txBody>
          <a:bodyPr tIns="320040" bIns="320040" anchor="ctr"/>
          <a:lstStyle/>
          <a:p>
            <a:pPr algn="ctr">
              <a:defRPr/>
            </a:pPr>
            <a:endParaRPr lang="en-US" sz="4400" b="0" dirty="0">
              <a:solidFill>
                <a:schemeClr val="tx2"/>
              </a:solidFill>
            </a:endParaRPr>
          </a:p>
        </p:txBody>
      </p:sp>
    </p:spTree>
    <p:extLst>
      <p:ext uri="{BB962C8B-B14F-4D97-AF65-F5344CB8AC3E}">
        <p14:creationId xmlns:p14="http://schemas.microsoft.com/office/powerpoint/2010/main" val="89188527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7" r:id="rId9"/>
    <p:sldLayoutId id="2147483941" r:id="rId10"/>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a:solidFill>
            <a:schemeClr val="tx1"/>
          </a:solidFill>
          <a:latin typeface="Calibri" pitchFamily="34" charset="0"/>
        </a:defRPr>
      </a:lvl2pPr>
      <a:lvl3pPr marL="1143000" indent="-228600" algn="l" rtl="0" eaLnBrk="1" fontAlgn="base" hangingPunct="1">
        <a:spcBef>
          <a:spcPct val="20000"/>
        </a:spcBef>
        <a:spcAft>
          <a:spcPct val="0"/>
        </a:spcAft>
        <a:buFont typeface="Courier New" pitchFamily="49" charset="0"/>
        <a:buChar char="o"/>
        <a:defRPr sz="1600">
          <a:solidFill>
            <a:schemeClr val="tx1"/>
          </a:solidFill>
          <a:latin typeface="Calibri" pitchFamily="34" charset="0"/>
        </a:defRPr>
      </a:lvl3pPr>
      <a:lvl4pPr marL="1600200" indent="-228600" algn="l" rtl="0" eaLnBrk="1" fontAlgn="base" hangingPunct="1">
        <a:spcBef>
          <a:spcPct val="20000"/>
        </a:spcBef>
        <a:spcAft>
          <a:spcPct val="0"/>
        </a:spcAft>
        <a:buFont typeface="Wingdings" pitchFamily="2" charset="2"/>
        <a:buChar char="§"/>
        <a:defRPr sz="1400">
          <a:solidFill>
            <a:schemeClr val="tx1"/>
          </a:solidFill>
          <a:latin typeface="Calibri" pitchFamily="34" charset="0"/>
        </a:defRPr>
      </a:lvl4pPr>
      <a:lvl5pPr marL="2057400" indent="-228600" algn="l" rtl="0" eaLnBrk="1" fontAlgn="base" hangingPunct="1">
        <a:spcBef>
          <a:spcPct val="20000"/>
        </a:spcBef>
        <a:spcAft>
          <a:spcPct val="0"/>
        </a:spcAft>
        <a:buChar char="»"/>
        <a:defRPr sz="12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Arial" panose="020B0604020202020204" pitchFamily="34" charset="0"/>
              </a:defRPr>
            </a:lvl1pPr>
          </a:lstStyle>
          <a:p>
            <a:endParaRPr lang="en-US"/>
          </a:p>
        </p:txBody>
      </p:sp>
      <p:sp>
        <p:nvSpPr>
          <p:cNvPr id="9" name="Title Placeholder 1"/>
          <p:cNvSpPr>
            <a:spLocks noGrp="1"/>
          </p:cNvSpPr>
          <p:nvPr>
            <p:ph type="title"/>
          </p:nvPr>
        </p:nvSpPr>
        <p:spPr>
          <a:xfrm>
            <a:off x="630000" y="622800"/>
            <a:ext cx="10933350" cy="369332"/>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628650" y="1950267"/>
            <a:ext cx="10934700" cy="40798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a:extLst>
              <a:ext uri="{FF2B5EF4-FFF2-40B4-BE49-F238E27FC236}">
                <a16:creationId xmlns:a16="http://schemas.microsoft.com/office/drawing/2014/main" id="{2824FF38-26DC-48CC-A1FE-F6CBCEEE1B5C}"/>
              </a:ext>
            </a:extLst>
          </p:cNvP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Arial" panose="020B0604020202020204" pitchFamily="34" charset="0"/>
                <a:sym typeface="Arial" panose="020B0604020202020204" pitchFamily="34" charset="0"/>
              </a:rPr>
              <a:pPr algn="r" fontAlgn="base">
                <a:spcBef>
                  <a:spcPct val="0"/>
                </a:spcBef>
                <a:spcAft>
                  <a:spcPct val="0"/>
                </a:spcAft>
              </a:pPr>
              <a:t>‹#›</a:t>
            </a:fld>
            <a:endParaRPr 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7038831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 id="2147483968" r:id="rId26"/>
    <p:sldLayoutId id="2147483969" r:id="rId27"/>
    <p:sldLayoutId id="2147483970" r:id="rId28"/>
    <p:sldLayoutId id="2147483971" r:id="rId29"/>
    <p:sldLayoutId id="2147483972" r:id="rId30"/>
    <p:sldLayoutId id="2147483973" r:id="rId31"/>
    <p:sldLayoutId id="2147483974" r:id="rId32"/>
    <p:sldLayoutId id="2147483975" r:id="rId33"/>
    <p:sldLayoutId id="2147483976" r:id="rId34"/>
    <p:sldLayoutId id="2147483977" r:id="rId35"/>
    <p:sldLayoutId id="2147483978" r:id="rId36"/>
    <p:sldLayoutId id="2147483979" r:id="rId37"/>
    <p:sldLayoutId id="2147483980" r:id="rId38"/>
    <p:sldLayoutId id="2147483981" r:id="rId39"/>
    <p:sldLayoutId id="2147483982" r:id="rId40"/>
    <p:sldLayoutId id="2147483983" r:id="rId41"/>
    <p:sldLayoutId id="2147483984" r:id="rId42"/>
    <p:sldLayoutId id="2147483985" r:id="rId43"/>
    <p:sldLayoutId id="2147483986" r:id="rId44"/>
    <p:sldLayoutId id="2147483987" r:id="rId45"/>
    <p:sldLayoutId id="2147483988" r:id="rId46"/>
    <p:sldLayoutId id="2147483989" r:id="rId47"/>
    <p:sldLayoutId id="2147483990" r:id="rId48"/>
    <p:sldLayoutId id="2147483991" r:id="rId49"/>
    <p:sldLayoutId id="2147483992" r:id="rId50"/>
    <p:sldLayoutId id="2147483993" r:id="rId51"/>
    <p:sldLayoutId id="2147483994" r:id="rId52"/>
    <p:sldLayoutId id="2147483995" r:id="rId53"/>
    <p:sldLayoutId id="2147483996" r:id="rId54"/>
    <p:sldLayoutId id="2147483997" r:id="rId55"/>
    <p:sldLayoutId id="2147483998" r:id="rId56"/>
    <p:sldLayoutId id="2147483999" r:id="rId57"/>
    <p:sldLayoutId id="2147484000" r:id="rId58"/>
    <p:sldLayoutId id="2147484001" r:id="rId59"/>
    <p:sldLayoutId id="2147484002" r:id="rId60"/>
    <p:sldLayoutId id="2147484003" r:id="rId61"/>
    <p:sldLayoutId id="2147484004" r:id="rId62"/>
    <p:sldLayoutId id="2147484005" r:id="rId63"/>
    <p:sldLayoutId id="2147484006" r:id="rId64"/>
    <p:sldLayoutId id="2147484007" r:id="rId65"/>
    <p:sldLayoutId id="2147484008" r:id="rId66"/>
    <p:sldLayoutId id="2147484009"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100000"/>
        </a:lnSpc>
        <a:spcBef>
          <a:spcPct val="0"/>
        </a:spcBef>
        <a:buNone/>
        <a:defRPr sz="2400" b="1" kern="1200">
          <a:solidFill>
            <a:srgbClr val="002960"/>
          </a:solidFill>
          <a:latin typeface="+mj-lt"/>
          <a:ea typeface="+mj-ea"/>
          <a:cs typeface="+mj-cs"/>
          <a:sym typeface="Arial" panose="020B0604020202020204" pitchFamily="34" charset="0"/>
        </a:defRPr>
      </a:lvl1pPr>
    </p:titleStyle>
    <p:bodyStyle>
      <a:lvl1pPr marL="0" indent="0" algn="l" defTabSz="914400" rtl="0" eaLnBrk="1" latinLnBrk="0" hangingPunct="1">
        <a:lnSpc>
          <a:spcPct val="110000"/>
        </a:lnSpc>
        <a:spcBef>
          <a:spcPts val="600"/>
        </a:spcBef>
        <a:spcAft>
          <a:spcPts val="300"/>
        </a:spcAft>
        <a:buClr>
          <a:srgbClr val="D6E7FF"/>
        </a:buClr>
        <a:buFont typeface="Arial" panose="020B0604020202020204" pitchFamily="34" charset="0"/>
        <a:buChar char="​"/>
        <a:defRPr lang="en-US" sz="1200" kern="1200">
          <a:solidFill>
            <a:srgbClr val="000000"/>
          </a:solidFill>
          <a:latin typeface="+mn-lt"/>
          <a:ea typeface="+mn-ea"/>
          <a:cs typeface="+mn-cs"/>
          <a:sym typeface="Arial" panose="020B0604020202020204" pitchFamily="34" charset="0"/>
        </a:defRPr>
      </a:lvl1pPr>
      <a:lvl2pPr marL="320040" indent="-219456" algn="l" defTabSz="914400" rtl="0" eaLnBrk="1" latinLnBrk="0" hangingPunct="1">
        <a:lnSpc>
          <a:spcPct val="90000"/>
        </a:lnSpc>
        <a:spcBef>
          <a:spcPts val="0"/>
        </a:spcBef>
        <a:spcAft>
          <a:spcPts val="300"/>
        </a:spcAft>
        <a:buClr>
          <a:srgbClr val="000000"/>
        </a:buClr>
        <a:buFont typeface="Wingdings" panose="05000000000000000000" pitchFamily="2" charset="2"/>
        <a:buChar char="§"/>
        <a:defRPr lang="en-US" sz="1200" kern="1200">
          <a:solidFill>
            <a:srgbClr val="000000"/>
          </a:solidFill>
          <a:latin typeface="+mn-lt"/>
          <a:ea typeface="+mn-ea"/>
          <a:cs typeface="+mn-cs"/>
          <a:sym typeface="Arial" panose="020B0604020202020204" pitchFamily="34" charset="0"/>
        </a:defRPr>
      </a:lvl2pPr>
      <a:lvl3pPr marL="649224" indent="-219456" algn="l" defTabSz="914400" rtl="0" eaLnBrk="1" latinLnBrk="0" hangingPunct="1">
        <a:lnSpc>
          <a:spcPct val="90000"/>
        </a:lnSpc>
        <a:spcBef>
          <a:spcPts val="0"/>
        </a:spcBef>
        <a:spcAft>
          <a:spcPts val="300"/>
        </a:spcAft>
        <a:buClr>
          <a:srgbClr val="000000"/>
        </a:buClr>
        <a:buFont typeface="Arial" panose="020B0604020202020204" pitchFamily="34" charset="0"/>
        <a:buChar char="–"/>
        <a:defRPr lang="en-US" sz="1200" kern="1200">
          <a:solidFill>
            <a:srgbClr val="000000"/>
          </a:solidFill>
          <a:latin typeface="+mn-lt"/>
          <a:ea typeface="+mn-ea"/>
          <a:cs typeface="+mn-cs"/>
          <a:sym typeface="Arial" panose="020B0604020202020204" pitchFamily="34" charset="0"/>
        </a:defRPr>
      </a:lvl3pPr>
      <a:lvl4pPr marL="0" indent="0" algn="l" defTabSz="914400" rtl="0" eaLnBrk="1" latinLnBrk="0" hangingPunct="1">
        <a:lnSpc>
          <a:spcPct val="110000"/>
        </a:lnSpc>
        <a:spcBef>
          <a:spcPts val="300"/>
        </a:spcBef>
        <a:spcAft>
          <a:spcPts val="300"/>
        </a:spcAft>
        <a:buClr>
          <a:srgbClr val="D6E7FF"/>
        </a:buClr>
        <a:buFont typeface="Arial" panose="020B0604020202020204" pitchFamily="34" charset="0"/>
        <a:buChar char="​"/>
        <a:defRPr lang="en-US" sz="1600" b="1" kern="1200">
          <a:solidFill>
            <a:srgbClr val="000000"/>
          </a:solidFill>
          <a:latin typeface="+mn-lt"/>
          <a:ea typeface="+mn-ea"/>
          <a:cs typeface="+mn-cs"/>
          <a:sym typeface="Arial" panose="020B0604020202020204" pitchFamily="34" charset="0"/>
        </a:defRPr>
      </a:lvl4pPr>
      <a:lvl5pPr marL="0" indent="0" algn="l" defTabSz="914400" rtl="0" eaLnBrk="1" latinLnBrk="0" hangingPunct="1">
        <a:lnSpc>
          <a:spcPct val="100000"/>
        </a:lnSpc>
        <a:spcBef>
          <a:spcPts val="0"/>
        </a:spcBef>
        <a:spcAft>
          <a:spcPts val="300"/>
        </a:spcAft>
        <a:buClr>
          <a:srgbClr val="D6E7FF"/>
        </a:buClr>
        <a:buFont typeface="Arial" panose="020B0604020202020204" pitchFamily="34" charset="0"/>
        <a:buChar char="​"/>
        <a:defRPr lang="en-US" sz="1600" b="1" kern="1200" smtClean="0">
          <a:solidFill>
            <a:srgbClr val="000000"/>
          </a:solidFill>
          <a:latin typeface="+mn-lt"/>
          <a:ea typeface="+mn-ea"/>
          <a:cs typeface="+mn-cs"/>
          <a:sym typeface="Arial" panose="020B0604020202020204" pitchFamily="34" charset="0"/>
        </a:defRPr>
      </a:lvl5pPr>
      <a:lvl6pPr marL="269875" indent="-152400" algn="l" defTabSz="914400" rtl="0" eaLnBrk="1" latinLnBrk="0" hangingPunct="1">
        <a:lnSpc>
          <a:spcPct val="90000"/>
        </a:lnSpc>
        <a:spcBef>
          <a:spcPts val="0"/>
        </a:spcBef>
        <a:spcAft>
          <a:spcPts val="600"/>
        </a:spcAft>
        <a:buClr>
          <a:srgbClr val="000000"/>
        </a:buClr>
        <a:buFont typeface="Wingdings" panose="05000000000000000000" pitchFamily="2" charset="2"/>
        <a:buChar char="§"/>
        <a:defRPr lang="en-US" sz="1600" kern="1200" smtClean="0">
          <a:solidFill>
            <a:srgbClr val="000000"/>
          </a:solidFill>
          <a:latin typeface="+mn-lt"/>
          <a:ea typeface="+mn-ea"/>
          <a:cs typeface="+mn-cs"/>
          <a:sym typeface="Arial" panose="020B0604020202020204" pitchFamily="34" charset="0"/>
        </a:defRPr>
      </a:lvl6pPr>
      <a:lvl7pPr marL="0" indent="0" algn="l" defTabSz="914400" rtl="0" eaLnBrk="1" latinLnBrk="0" hangingPunct="1">
        <a:lnSpc>
          <a:spcPct val="90000"/>
        </a:lnSpc>
        <a:spcBef>
          <a:spcPts val="900"/>
        </a:spcBef>
        <a:spcAft>
          <a:spcPts val="900"/>
        </a:spcAft>
        <a:buClr>
          <a:srgbClr val="D6E7FF"/>
        </a:buClr>
        <a:buFont typeface="Arial" panose="020B0604020202020204" pitchFamily="34" charset="0"/>
        <a:buChar char="​"/>
        <a:defRPr lang="en-US" sz="4400" kern="1200" baseline="0" smtClean="0">
          <a:solidFill>
            <a:srgbClr val="000000"/>
          </a:solidFill>
          <a:latin typeface="+mn-lt"/>
          <a:ea typeface="+mn-ea"/>
          <a:cs typeface="+mn-cs"/>
          <a:sym typeface="Arial" panose="020B0604020202020204" pitchFamily="34" charset="0"/>
        </a:defRPr>
      </a:lvl7pPr>
      <a:lvl8pPr marL="0" indent="0" algn="l" defTabSz="914400" rtl="0" eaLnBrk="1" latinLnBrk="0" hangingPunct="1">
        <a:lnSpc>
          <a:spcPct val="90000"/>
        </a:lnSpc>
        <a:spcBef>
          <a:spcPts val="900"/>
        </a:spcBef>
        <a:spcAft>
          <a:spcPts val="0"/>
        </a:spcAft>
        <a:buClr>
          <a:srgbClr val="D6E7FF"/>
        </a:buClr>
        <a:buFont typeface="Arial" panose="020B0604020202020204" pitchFamily="34" charset="0"/>
        <a:buChar char="​"/>
        <a:defRPr lang="en-US" sz="5400" b="1" kern="1200" baseline="0" smtClean="0">
          <a:solidFill>
            <a:srgbClr val="000000"/>
          </a:solidFill>
          <a:latin typeface="+mn-lt"/>
          <a:ea typeface="+mn-ea"/>
          <a:cs typeface="+mn-cs"/>
          <a:sym typeface="Arial" panose="020B0604020202020204" pitchFamily="34" charset="0"/>
        </a:defRPr>
      </a:lvl8pPr>
      <a:lvl9pPr marL="0" indent="0" algn="l" defTabSz="914400" rtl="0" eaLnBrk="1" latinLnBrk="0" hangingPunct="1">
        <a:lnSpc>
          <a:spcPct val="100000"/>
        </a:lnSpc>
        <a:spcBef>
          <a:spcPts val="0"/>
        </a:spcBef>
        <a:spcAft>
          <a:spcPts val="900"/>
        </a:spcAft>
        <a:buClr>
          <a:srgbClr val="D6E7FF"/>
        </a:buClr>
        <a:buFont typeface="Arial" panose="020B0604020202020204" pitchFamily="34" charset="0"/>
        <a:buChar char="​"/>
        <a:defRPr lang="en-US" sz="2400" b="1" kern="1200" baseline="0" dirty="0">
          <a:solidFill>
            <a:srgbClr val="000000"/>
          </a:solidFill>
          <a:latin typeface="+mn-lt"/>
          <a:ea typeface="+mn-ea"/>
          <a:cs typeface="+mn-cs"/>
          <a:sym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24">
          <p15:clr>
            <a:srgbClr val="F26B43"/>
          </p15:clr>
        </p15:guide>
        <p15:guide id="2" pos="396">
          <p15:clr>
            <a:srgbClr val="F26B43"/>
          </p15:clr>
        </p15:guide>
        <p15:guide id="3" pos="7284">
          <p15:clr>
            <a:srgbClr val="F26B43"/>
          </p15:clr>
        </p15:guide>
        <p15:guide id="4" orient="horz" pos="379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11200" y="1524001"/>
            <a:ext cx="107950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17000" y="6305550"/>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1" dirty="0" smtClean="0"/>
            </a:lvl1pPr>
          </a:lstStyle>
          <a:p>
            <a:pPr>
              <a:defRPr/>
            </a:pPr>
            <a:fld id="{63B5F9BB-FB3C-4793-8812-3A3B4A155613}" type="slidenum">
              <a:rPr lang="en-US" smtClean="0"/>
              <a:pPr>
                <a:defRPr/>
              </a:pPr>
              <a:t>‹#›</a:t>
            </a:fld>
            <a:endParaRPr lang="en-US"/>
          </a:p>
        </p:txBody>
      </p:sp>
      <p:sp>
        <p:nvSpPr>
          <p:cNvPr id="1031" name="Rectangle 7"/>
          <p:cNvSpPr>
            <a:spLocks noChangeArrowheads="1"/>
          </p:cNvSpPr>
          <p:nvPr/>
        </p:nvSpPr>
        <p:spPr bwMode="auto">
          <a:xfrm>
            <a:off x="0" y="1"/>
            <a:ext cx="12192000" cy="1311275"/>
          </a:xfrm>
          <a:prstGeom prst="rect">
            <a:avLst/>
          </a:prstGeom>
          <a:solidFill>
            <a:srgbClr val="55709D"/>
          </a:solidFill>
          <a:ln w="9525">
            <a:noFill/>
            <a:miter lim="800000"/>
            <a:headEnd/>
            <a:tailEnd/>
          </a:ln>
          <a:effectLst/>
        </p:spPr>
        <p:txBody>
          <a:bodyPr tIns="320040" bIns="320040" anchor="ctr"/>
          <a:lstStyle/>
          <a:p>
            <a:pPr algn="ctr">
              <a:defRPr/>
            </a:pPr>
            <a:endParaRPr lang="en-US" sz="4400" b="0">
              <a:solidFill>
                <a:schemeClr val="tx2"/>
              </a:solidFill>
            </a:endParaRPr>
          </a:p>
        </p:txBody>
      </p:sp>
    </p:spTree>
    <p:extLst>
      <p:ext uri="{BB962C8B-B14F-4D97-AF65-F5344CB8AC3E}">
        <p14:creationId xmlns:p14="http://schemas.microsoft.com/office/powerpoint/2010/main" val="349043186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4" r:id="rId9"/>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a:solidFill>
            <a:schemeClr val="tx1"/>
          </a:solidFill>
          <a:latin typeface="Calibri" pitchFamily="34" charset="0"/>
        </a:defRPr>
      </a:lvl2pPr>
      <a:lvl3pPr marL="1143000" indent="-228600" algn="l" rtl="0" eaLnBrk="1" fontAlgn="base" hangingPunct="1">
        <a:spcBef>
          <a:spcPct val="20000"/>
        </a:spcBef>
        <a:spcAft>
          <a:spcPct val="0"/>
        </a:spcAft>
        <a:buFont typeface="Courier New" pitchFamily="49" charset="0"/>
        <a:buChar char="o"/>
        <a:defRPr sz="1600">
          <a:solidFill>
            <a:schemeClr val="tx1"/>
          </a:solidFill>
          <a:latin typeface="Calibri" pitchFamily="34" charset="0"/>
        </a:defRPr>
      </a:lvl3pPr>
      <a:lvl4pPr marL="1600200" indent="-228600" algn="l" rtl="0" eaLnBrk="1" fontAlgn="base" hangingPunct="1">
        <a:spcBef>
          <a:spcPct val="20000"/>
        </a:spcBef>
        <a:spcAft>
          <a:spcPct val="0"/>
        </a:spcAft>
        <a:buFont typeface="Wingdings" pitchFamily="2" charset="2"/>
        <a:buChar char="§"/>
        <a:defRPr sz="1400">
          <a:solidFill>
            <a:schemeClr val="tx1"/>
          </a:solidFill>
          <a:latin typeface="Calibri" pitchFamily="34" charset="0"/>
        </a:defRPr>
      </a:lvl4pPr>
      <a:lvl5pPr marL="2057400" indent="-228600" algn="l" rtl="0" eaLnBrk="1" fontAlgn="base" hangingPunct="1">
        <a:spcBef>
          <a:spcPct val="20000"/>
        </a:spcBef>
        <a:spcAft>
          <a:spcPct val="0"/>
        </a:spcAft>
        <a:buChar char="»"/>
        <a:defRPr sz="12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1A489-B004-7E9A-FC3E-A73AC706F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1863B-7ABA-3FD9-A684-7AB45D2B6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A4389-DAE5-4F37-C9D3-E5024BF9B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B46308-6F4F-42A2-8358-56B40CCE3CD6}" type="datetimeFigureOut">
              <a:rPr lang="en-US" smtClean="0"/>
              <a:t>10/9/2025</a:t>
            </a:fld>
            <a:endParaRPr lang="en-US"/>
          </a:p>
        </p:txBody>
      </p:sp>
      <p:sp>
        <p:nvSpPr>
          <p:cNvPr id="5" name="Footer Placeholder 4">
            <a:extLst>
              <a:ext uri="{FF2B5EF4-FFF2-40B4-BE49-F238E27FC236}">
                <a16:creationId xmlns:a16="http://schemas.microsoft.com/office/drawing/2014/main" id="{F670BDB1-D612-34BA-8C3B-B8EB2DFA7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8AAA08-FF27-C37A-6D15-78F87925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3D39FD-6631-4D38-A391-F5145C3B8F81}" type="slidenum">
              <a:rPr lang="en-US" smtClean="0"/>
              <a:t>‹#›</a:t>
            </a:fld>
            <a:endParaRPr lang="en-US"/>
          </a:p>
        </p:txBody>
      </p:sp>
    </p:spTree>
    <p:extLst>
      <p:ext uri="{BB962C8B-B14F-4D97-AF65-F5344CB8AC3E}">
        <p14:creationId xmlns:p14="http://schemas.microsoft.com/office/powerpoint/2010/main" val="4222041271"/>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512C5-FC13-9B69-E2F6-5E7C7E4F6B47}"/>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4AB269B-45DF-55FA-CCF5-E882D89C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2322076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Lst>
  <p:txStyles>
    <p:titleStyle>
      <a:lvl1pPr algn="l" defTabSz="914400" rtl="0" eaLnBrk="1" latinLnBrk="0" hangingPunct="1">
        <a:lnSpc>
          <a:spcPct val="90000"/>
        </a:lnSpc>
        <a:spcBef>
          <a:spcPct val="0"/>
        </a:spcBef>
        <a:buNone/>
        <a:defRPr sz="4000" b="1" kern="1200">
          <a:solidFill>
            <a:schemeClr val="accent6">
              <a:lumMod val="50000"/>
            </a:schemeClr>
          </a:solidFill>
          <a:latin typeface="FreeSans"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168F"/>
        </a:buClr>
        <a:buFont typeface="FreeSans" panose="020B05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1pPr>
      <a:lvl2pPr marL="685800" indent="-228600" algn="l" defTabSz="914400" rtl="0" eaLnBrk="1" latinLnBrk="0" hangingPunct="1">
        <a:lnSpc>
          <a:spcPct val="90000"/>
        </a:lnSpc>
        <a:spcBef>
          <a:spcPts val="500"/>
        </a:spcBef>
        <a:buClr>
          <a:srgbClr val="00168F"/>
        </a:buClr>
        <a:buFont typeface="FreeSans" panose="020B05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2pPr>
      <a:lvl3pPr marL="1143000" indent="-228600" algn="l" defTabSz="914400" rtl="0" eaLnBrk="1" latinLnBrk="0" hangingPunct="1">
        <a:lnSpc>
          <a:spcPct val="90000"/>
        </a:lnSpc>
        <a:spcBef>
          <a:spcPts val="500"/>
        </a:spcBef>
        <a:buClr>
          <a:srgbClr val="00168F"/>
        </a:buClr>
        <a:buFont typeface="FreeSans" panose="020B05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3pPr>
      <a:lvl4pPr marL="1600200" indent="-228600" algn="l" defTabSz="914400" rtl="0" eaLnBrk="1" latinLnBrk="0" hangingPunct="1">
        <a:lnSpc>
          <a:spcPct val="90000"/>
        </a:lnSpc>
        <a:spcBef>
          <a:spcPts val="500"/>
        </a:spcBef>
        <a:buClr>
          <a:srgbClr val="00168F"/>
        </a:buClr>
        <a:buFont typeface="FreeSans" panose="020B05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4pPr>
      <a:lvl5pPr marL="2057400" indent="-228600" algn="l" defTabSz="914400" rtl="0" eaLnBrk="1" latinLnBrk="0" hangingPunct="1">
        <a:lnSpc>
          <a:spcPct val="90000"/>
        </a:lnSpc>
        <a:spcBef>
          <a:spcPts val="500"/>
        </a:spcBef>
        <a:buClr>
          <a:srgbClr val="00168F"/>
        </a:buClr>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512C5-FC13-9B69-E2F6-5E7C7E4F6B47}"/>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902CBBB-E08B-93E1-6ED4-5B1BE8CD2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63099126"/>
      </p:ext>
    </p:extLst>
  </p:cSld>
  <p:clrMap bg1="lt1" tx1="dk1" bg2="lt2" tx2="dk2" accent1="accent1" accent2="accent2" accent3="accent3" accent4="accent4" accent5="accent5" accent6="accent6" hlink="hlink" folHlink="folHlink"/>
  <p:sldLayoutIdLst>
    <p:sldLayoutId id="2147484044" r:id="rId1"/>
    <p:sldLayoutId id="2147484045" r:id="rId2"/>
  </p:sldLayoutIdLst>
  <p:txStyles>
    <p:titleStyle>
      <a:lvl1pPr algn="l" defTabSz="914400" rtl="0" eaLnBrk="1" latinLnBrk="0" hangingPunct="1">
        <a:lnSpc>
          <a:spcPct val="90000"/>
        </a:lnSpc>
        <a:spcBef>
          <a:spcPct val="0"/>
        </a:spcBef>
        <a:buNone/>
        <a:defRPr sz="4000" b="1" kern="1200">
          <a:solidFill>
            <a:schemeClr val="accent6">
              <a:lumMod val="50000"/>
            </a:schemeClr>
          </a:solidFill>
          <a:latin typeface="FreeSans"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168F"/>
        </a:buClr>
        <a:buFont typeface="FreeSans" panose="020B05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1pPr>
      <a:lvl2pPr marL="685800" indent="-228600" algn="l" defTabSz="914400" rtl="0" eaLnBrk="1" latinLnBrk="0" hangingPunct="1">
        <a:lnSpc>
          <a:spcPct val="90000"/>
        </a:lnSpc>
        <a:spcBef>
          <a:spcPts val="500"/>
        </a:spcBef>
        <a:buClr>
          <a:srgbClr val="00168F"/>
        </a:buClr>
        <a:buFont typeface="FreeSans" panose="020B05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2pPr>
      <a:lvl3pPr marL="1143000" indent="-228600" algn="l" defTabSz="914400" rtl="0" eaLnBrk="1" latinLnBrk="0" hangingPunct="1">
        <a:lnSpc>
          <a:spcPct val="90000"/>
        </a:lnSpc>
        <a:spcBef>
          <a:spcPts val="500"/>
        </a:spcBef>
        <a:buClr>
          <a:srgbClr val="00168F"/>
        </a:buClr>
        <a:buFont typeface="FreeSans" panose="020B05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3pPr>
      <a:lvl4pPr marL="1600200" indent="-228600" algn="l" defTabSz="914400" rtl="0" eaLnBrk="1" latinLnBrk="0" hangingPunct="1">
        <a:lnSpc>
          <a:spcPct val="90000"/>
        </a:lnSpc>
        <a:spcBef>
          <a:spcPts val="500"/>
        </a:spcBef>
        <a:buClr>
          <a:srgbClr val="00168F"/>
        </a:buClr>
        <a:buFont typeface="FreeSans" panose="020B05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4pPr>
      <a:lvl5pPr marL="2057400" indent="-228600" algn="l" defTabSz="914400" rtl="0" eaLnBrk="1" latinLnBrk="0" hangingPunct="1">
        <a:lnSpc>
          <a:spcPct val="90000"/>
        </a:lnSpc>
        <a:spcBef>
          <a:spcPts val="500"/>
        </a:spcBef>
        <a:buClr>
          <a:srgbClr val="00168F"/>
        </a:buClr>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512C5-FC13-9B69-E2F6-5E7C7E4F6B47}"/>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FD9CCE9-CDC7-07CC-8EC5-CE58D72D0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250935"/>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Lst>
  <p:txStyles>
    <p:titleStyle>
      <a:lvl1pPr algn="l" defTabSz="914400" rtl="0" eaLnBrk="1" latinLnBrk="0" hangingPunct="1">
        <a:lnSpc>
          <a:spcPct val="90000"/>
        </a:lnSpc>
        <a:spcBef>
          <a:spcPct val="0"/>
        </a:spcBef>
        <a:buNone/>
        <a:defRPr sz="4000" b="1" kern="1200">
          <a:solidFill>
            <a:schemeClr val="accent6">
              <a:lumMod val="50000"/>
            </a:schemeClr>
          </a:solidFill>
          <a:latin typeface="FreeSans"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168F"/>
        </a:buClr>
        <a:buFont typeface="Arial" panose="020B06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1pPr>
      <a:lvl2pPr marL="685800" indent="-228600" algn="l" defTabSz="914400" rtl="0" eaLnBrk="1" latinLnBrk="0" hangingPunct="1">
        <a:lnSpc>
          <a:spcPct val="90000"/>
        </a:lnSpc>
        <a:spcBef>
          <a:spcPts val="500"/>
        </a:spcBef>
        <a:buClr>
          <a:srgbClr val="00168F"/>
        </a:buClr>
        <a:buFont typeface="Arial" panose="020B06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2pPr>
      <a:lvl3pPr marL="1143000" indent="-228600" algn="l" defTabSz="914400" rtl="0" eaLnBrk="1" latinLnBrk="0" hangingPunct="1">
        <a:lnSpc>
          <a:spcPct val="90000"/>
        </a:lnSpc>
        <a:spcBef>
          <a:spcPts val="500"/>
        </a:spcBef>
        <a:buClr>
          <a:srgbClr val="00168F"/>
        </a:buClr>
        <a:buFont typeface="Arial" panose="020B06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3pPr>
      <a:lvl4pPr marL="1600200" indent="-228600" algn="l" defTabSz="914400" rtl="0" eaLnBrk="1" latinLnBrk="0" hangingPunct="1">
        <a:lnSpc>
          <a:spcPct val="90000"/>
        </a:lnSpc>
        <a:spcBef>
          <a:spcPts val="500"/>
        </a:spcBef>
        <a:buClr>
          <a:srgbClr val="00168F"/>
        </a:buClr>
        <a:buFont typeface="Arial" panose="020B0604020202020204" pitchFamily="34" charset="0"/>
        <a:buChar char="•"/>
        <a:defRPr sz="1400" kern="1200">
          <a:solidFill>
            <a:schemeClr val="bg1">
              <a:lumMod val="50000"/>
            </a:schemeClr>
          </a:solidFill>
          <a:latin typeface="FreeSans" panose="020B0504020202020204" pitchFamily="34" charset="0"/>
          <a:ea typeface="FreeSans" panose="020B0504020202020204" pitchFamily="34" charset="0"/>
          <a:cs typeface="FreeSans" panose="020B0504020202020204" pitchFamily="34" charset="0"/>
        </a:defRPr>
      </a:lvl4pPr>
      <a:lvl5pPr marL="2057400" indent="-228600" algn="l" defTabSz="914400" rtl="0" eaLnBrk="1" latinLnBrk="0" hangingPunct="1">
        <a:lnSpc>
          <a:spcPct val="90000"/>
        </a:lnSpc>
        <a:spcBef>
          <a:spcPts val="500"/>
        </a:spcBef>
        <a:buClr>
          <a:srgbClr val="00168F"/>
        </a:buClr>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66.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3" Type="http://schemas.openxmlformats.org/officeDocument/2006/relationships/hyperlink" Target="https://westfield.ma.edu/documents/summaryofconflictofinterest" TargetMode="External"/><Relationship Id="rId2" Type="http://schemas.openxmlformats.org/officeDocument/2006/relationships/notesSlide" Target="../notesSlides/notesSlide8.xml"/><Relationship Id="rId1" Type="http://schemas.openxmlformats.org/officeDocument/2006/relationships/slideLayout" Target="../slideLayouts/slideLayout1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6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67.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167.xml"/><Relationship Id="rId5" Type="http://schemas.openxmlformats.org/officeDocument/2006/relationships/image" Target="../media/image41.jp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966612-19D8-9445-CC69-F6917EA47570}"/>
              </a:ext>
            </a:extLst>
          </p:cNvPr>
          <p:cNvSpPr>
            <a:spLocks noGrp="1"/>
          </p:cNvSpPr>
          <p:nvPr>
            <p:ph type="subTitle" idx="1"/>
          </p:nvPr>
        </p:nvSpPr>
        <p:spPr>
          <a:xfrm>
            <a:off x="1828800" y="3655724"/>
            <a:ext cx="8534400" cy="1447800"/>
          </a:xfrm>
        </p:spPr>
        <p:txBody>
          <a:bodyPr/>
          <a:lstStyle/>
          <a:p>
            <a:r>
              <a:rPr lang="en-US" sz="2400" b="1" kern="1200" dirty="0">
                <a:solidFill>
                  <a:srgbClr val="55709D"/>
                </a:solidFill>
                <a:latin typeface="Arial" panose="020B0604020202020204"/>
              </a:rPr>
              <a:t>Update for the Community Behavioral Health Promotion and Prevention Commission</a:t>
            </a:r>
          </a:p>
          <a:p>
            <a:endParaRPr lang="en-US" sz="2400" b="1" kern="1200" dirty="0">
              <a:solidFill>
                <a:srgbClr val="2E3558"/>
              </a:solidFill>
              <a:latin typeface="Arial" panose="020B0604020202020204"/>
            </a:endParaRPr>
          </a:p>
          <a:p>
            <a:r>
              <a:rPr lang="en-US" sz="2400" b="1" kern="1200" dirty="0">
                <a:solidFill>
                  <a:srgbClr val="55709D"/>
                </a:solidFill>
                <a:latin typeface="Arial" panose="020B0604020202020204"/>
              </a:rPr>
              <a:t>October 9 2025</a:t>
            </a:r>
          </a:p>
          <a:p>
            <a:endParaRPr lang="en-US" sz="2400" b="1" dirty="0">
              <a:solidFill>
                <a:srgbClr val="2E3558"/>
              </a:solidFill>
              <a:latin typeface="Arial" panose="020B0604020202020204"/>
            </a:endParaRPr>
          </a:p>
          <a:p>
            <a:endParaRPr lang="en-US" dirty="0"/>
          </a:p>
        </p:txBody>
      </p:sp>
      <p:sp>
        <p:nvSpPr>
          <p:cNvPr id="4" name="Title 3">
            <a:extLst>
              <a:ext uri="{FF2B5EF4-FFF2-40B4-BE49-F238E27FC236}">
                <a16:creationId xmlns:a16="http://schemas.microsoft.com/office/drawing/2014/main" id="{D5C4997D-650C-A29B-2D42-F1200E2C135B}"/>
              </a:ext>
            </a:extLst>
          </p:cNvPr>
          <p:cNvSpPr>
            <a:spLocks noGrp="1"/>
          </p:cNvSpPr>
          <p:nvPr>
            <p:ph type="ctrTitle" idx="4294967295"/>
          </p:nvPr>
        </p:nvSpPr>
        <p:spPr>
          <a:xfrm>
            <a:off x="324897" y="2426678"/>
            <a:ext cx="11684000" cy="748601"/>
          </a:xfrm>
          <a:prstGeom prst="rect">
            <a:avLst/>
          </a:prstGeom>
        </p:spPr>
        <p:txBody>
          <a:bodyPr/>
          <a:lstStyle/>
          <a:p>
            <a:r>
              <a:rPr lang="en-US" sz="3400" b="1" dirty="0">
                <a:solidFill>
                  <a:srgbClr val="374967"/>
                </a:solidFill>
              </a:rPr>
              <a:t>Office of Behavioral Health Promotion and Prevention</a:t>
            </a:r>
            <a:endParaRPr lang="en-US" sz="3400" dirty="0">
              <a:solidFill>
                <a:srgbClr val="374967"/>
              </a:solidFill>
            </a:endParaRPr>
          </a:p>
        </p:txBody>
      </p:sp>
      <p:cxnSp>
        <p:nvCxnSpPr>
          <p:cNvPr id="5" name="Straight Connector 4">
            <a:extLst>
              <a:ext uri="{FF2B5EF4-FFF2-40B4-BE49-F238E27FC236}">
                <a16:creationId xmlns:a16="http://schemas.microsoft.com/office/drawing/2014/main" id="{8CC92932-244D-12E0-62DB-9D5F516F8725}"/>
              </a:ext>
            </a:extLst>
          </p:cNvPr>
          <p:cNvCxnSpPr>
            <a:cxnSpLocks/>
          </p:cNvCxnSpPr>
          <p:nvPr/>
        </p:nvCxnSpPr>
        <p:spPr>
          <a:xfrm>
            <a:off x="693019" y="3141323"/>
            <a:ext cx="10983166" cy="0"/>
          </a:xfrm>
          <a:prstGeom prst="line">
            <a:avLst/>
          </a:prstGeom>
          <a:ln w="63500">
            <a:solidFill>
              <a:srgbClr val="374967"/>
            </a:solidFill>
          </a:ln>
          <a:effectLst/>
        </p:spPr>
        <p:style>
          <a:lnRef idx="3">
            <a:schemeClr val="accent1"/>
          </a:lnRef>
          <a:fillRef idx="0">
            <a:schemeClr val="accent1"/>
          </a:fillRef>
          <a:effectRef idx="2">
            <a:schemeClr val="accent1"/>
          </a:effectRef>
          <a:fontRef idx="minor">
            <a:schemeClr val="tx1"/>
          </a:fontRef>
        </p:style>
      </p:cxnSp>
      <p:pic>
        <p:nvPicPr>
          <p:cNvPr id="1026" name="Picture 2">
            <a:extLst>
              <a:ext uri="{FF2B5EF4-FFF2-40B4-BE49-F238E27FC236}">
                <a16:creationId xmlns:a16="http://schemas.microsoft.com/office/drawing/2014/main" id="{010E6A3A-0AB9-9A1F-43D2-EB2452BBC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097" y="5923189"/>
            <a:ext cx="24384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AB874820-B0F2-224B-D5C9-D248C6F84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547" y="6031193"/>
            <a:ext cx="1734653" cy="7519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34AD42-446D-9C40-71C6-A073A6A85306}"/>
              </a:ext>
            </a:extLst>
          </p:cNvPr>
          <p:cNvSpPr txBox="1"/>
          <p:nvPr/>
        </p:nvSpPr>
        <p:spPr>
          <a:xfrm>
            <a:off x="415008" y="6249761"/>
            <a:ext cx="7153089" cy="533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1200" b="1" dirty="0">
                <a:solidFill>
                  <a:srgbClr val="374967"/>
                </a:solidFill>
                <a:latin typeface="Arial" panose="020B0604020202020204"/>
              </a:rPr>
              <a:t>DRAFT &amp; CONFIDENTIAL; FOR POLICY DEVELOPMENT PURPOSES ONLY</a:t>
            </a:r>
            <a:endParaRPr kumimoji="0" lang="en-US" sz="1200" b="1" i="0" u="none" strike="noStrike" kern="1200" cap="none" spc="0" normalizeH="0" baseline="0" noProof="0" dirty="0">
              <a:ln>
                <a:noFill/>
              </a:ln>
              <a:solidFill>
                <a:srgbClr val="374967"/>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485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F9A0B-9C7A-E5D4-FE62-19274DE7A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305DC-33AD-F9E2-2D60-1160B349B610}"/>
              </a:ext>
            </a:extLst>
          </p:cNvPr>
          <p:cNvSpPr>
            <a:spLocks noGrp="1"/>
          </p:cNvSpPr>
          <p:nvPr>
            <p:ph type="title"/>
          </p:nvPr>
        </p:nvSpPr>
        <p:spPr>
          <a:xfrm>
            <a:off x="545910" y="0"/>
            <a:ext cx="9079170" cy="1295400"/>
          </a:xfrm>
        </p:spPr>
        <p:txBody>
          <a:bodyPr/>
          <a:lstStyle/>
          <a:p>
            <a:r>
              <a:rPr lang="en-US" i="0" dirty="0"/>
              <a:t>High-Level Procurement Information</a:t>
            </a:r>
          </a:p>
        </p:txBody>
      </p:sp>
      <p:sp>
        <p:nvSpPr>
          <p:cNvPr id="3" name="TextBox 2">
            <a:extLst>
              <a:ext uri="{FF2B5EF4-FFF2-40B4-BE49-F238E27FC236}">
                <a16:creationId xmlns:a16="http://schemas.microsoft.com/office/drawing/2014/main" id="{8ABB9631-8BFF-9232-C01C-062F77F01B3C}"/>
              </a:ext>
            </a:extLst>
          </p:cNvPr>
          <p:cNvSpPr txBox="1"/>
          <p:nvPr/>
        </p:nvSpPr>
        <p:spPr>
          <a:xfrm>
            <a:off x="545910" y="1680536"/>
            <a:ext cx="11112690" cy="4832092"/>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74967"/>
                </a:solidFill>
                <a:effectLst/>
                <a:uLnTx/>
                <a:uFillTx/>
                <a:latin typeface="Arial" panose="020B0604020202020204" pitchFamily="34" charset="0"/>
                <a:ea typeface="Calibri"/>
                <a:cs typeface="Arial" panose="020B0604020202020204" pitchFamily="34" charset="0"/>
              </a:rPr>
              <a:t>Commission Input</a:t>
            </a:r>
          </a:p>
          <a:p>
            <a:pPr lvl="0"/>
            <a:r>
              <a:rPr lang="en-US" sz="1400" dirty="0">
                <a:latin typeface="Arial" panose="020B0604020202020204" pitchFamily="34" charset="0"/>
                <a:cs typeface="Arial" panose="020B0604020202020204" pitchFamily="34" charset="0"/>
              </a:rPr>
              <a:t>OBHPP welcomes Advisory Committee Members input and assistance to help make the proposed procurement successful while maintaining compliance with all applicable procurement laws and regulations.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74967"/>
                </a:solidFill>
                <a:effectLst/>
                <a:uLnTx/>
                <a:uFillTx/>
                <a:latin typeface="Arial" panose="020B0604020202020204" pitchFamily="34" charset="0"/>
                <a:ea typeface="Calibri"/>
                <a:cs typeface="Arial" panose="020B0604020202020204" pitchFamily="34" charset="0"/>
              </a:rPr>
              <a:t>Confidentiality</a:t>
            </a:r>
          </a:p>
          <a:p>
            <a:pPr lvl="0"/>
            <a:r>
              <a:rPr lang="en-US" sz="1400" dirty="0">
                <a:latin typeface="Arial"/>
                <a:cs typeface="Arial"/>
              </a:rPr>
              <a:t>OBHPP must ensure that the procurement is fundamentally fair for all potential bidders without any appearance of preference, collusion or other form of unfair advantage for a potential bidder. The procurement “playing field” must be kept level. Advisory Committee Members must not disclose any non-public information about the procurement to anyone outside of OBHPP or the Committee to ensure it does not otherwise get to potential bidders or  give any potential bidder an advantage over other bidders in the procurement process .</a:t>
            </a: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374967"/>
                </a:solidFill>
                <a:effectLst/>
                <a:uLnTx/>
                <a:uFillTx/>
                <a:latin typeface="Arial" panose="020B0604020202020204" pitchFamily="34" charset="0"/>
                <a:ea typeface="Calibri"/>
                <a:cs typeface="Arial" panose="020B0604020202020204" pitchFamily="34" charset="0"/>
              </a:rPr>
              <a:t>Review Committee </a:t>
            </a:r>
          </a:p>
          <a:p>
            <a:pPr lvl="0"/>
            <a:r>
              <a:rPr lang="en-US" sz="1400" dirty="0">
                <a:latin typeface="Arial"/>
                <a:cs typeface="Arial"/>
              </a:rPr>
              <a:t>If any Advisory Committee Member wants to sit on a grant review committee, they will need complete the Department Conflict of Interest process to confirm that that they have no real or potential conflict of interests with any of the bidders that submit grant proposals.  The review  will be done after grant proposals have been received and before review starts.</a:t>
            </a:r>
          </a:p>
          <a:p>
            <a:pPr lvl="0"/>
            <a:endParaRPr lang="en-US" sz="1400" dirty="0">
              <a:latin typeface="Arial" panose="020B0604020202020204" pitchFamily="34" charset="0"/>
              <a:cs typeface="Arial" panose="020B0604020202020204" pitchFamily="34" charset="0"/>
            </a:endParaRPr>
          </a:p>
          <a:p>
            <a:pPr lvl="0"/>
            <a:endParaRPr lang="en-US" sz="1400" dirty="0">
              <a:latin typeface="Arial" panose="020B0604020202020204" pitchFamily="34" charset="0"/>
              <a:cs typeface="Arial" panose="020B0604020202020204" pitchFamily="34" charset="0"/>
            </a:endParaRPr>
          </a:p>
          <a:p>
            <a:pPr lvl="0"/>
            <a:r>
              <a:rPr lang="en-US" sz="1400" b="1" dirty="0">
                <a:solidFill>
                  <a:srgbClr val="374967"/>
                </a:solidFill>
                <a:latin typeface="Arial" panose="020B0604020202020204" pitchFamily="34" charset="0"/>
                <a:ea typeface="Calibri"/>
                <a:cs typeface="Arial" panose="020B0604020202020204" pitchFamily="34" charset="0"/>
              </a:rPr>
              <a:t>Conflict of Interest Law</a:t>
            </a:r>
            <a:endParaRPr lang="en-US" sz="1400" dirty="0">
              <a:latin typeface="Arial" panose="020B0604020202020204" pitchFamily="34" charset="0"/>
              <a:cs typeface="Arial" panose="020B0604020202020204" pitchFamily="34" charset="0"/>
            </a:endParaRPr>
          </a:p>
          <a:p>
            <a:r>
              <a:rPr lang="en-US" sz="1400" dirty="0">
                <a:latin typeface="Arial"/>
                <a:cs typeface="Arial"/>
              </a:rPr>
              <a:t>Advisory Committee Members are reminded that for purpose of the State Conflict of Interest law,  they are considered to be Special State Employees and are subject to the State Conflict of Interest Law. M .G. L. c 268A. For more information please see, </a:t>
            </a:r>
            <a:r>
              <a:rPr lang="en-US" sz="1400" dirty="0">
                <a:solidFill>
                  <a:schemeClr val="accent3">
                    <a:lumMod val="60000"/>
                    <a:lumOff val="40000"/>
                  </a:schemeClr>
                </a:solidFill>
                <a:latin typeface="Arial"/>
                <a:cs typeface="Arial"/>
                <a:hlinkClick r:id="rId3">
                  <a:extLst>
                    <a:ext uri="{A12FA001-AC4F-418D-AE19-62706E023703}">
                      <ahyp:hlinkClr xmlns:ahyp="http://schemas.microsoft.com/office/drawing/2018/hyperlinkcolor" val="tx"/>
                    </a:ext>
                  </a:extLst>
                </a:hlinkClick>
              </a:rPr>
              <a:t>the following summary of the published by the State Ethics Commission</a:t>
            </a:r>
            <a:endParaRPr lang="en-US" sz="1400" dirty="0">
              <a:solidFill>
                <a:schemeClr val="accent3">
                  <a:lumMod val="60000"/>
                  <a:lumOff val="40000"/>
                </a:schemeClr>
              </a:solidFill>
              <a:latin typeface="Arial"/>
              <a:cs typeface="Arial"/>
            </a:endParaRPr>
          </a:p>
        </p:txBody>
      </p:sp>
    </p:spTree>
    <p:extLst>
      <p:ext uri="{BB962C8B-B14F-4D97-AF65-F5344CB8AC3E}">
        <p14:creationId xmlns:p14="http://schemas.microsoft.com/office/powerpoint/2010/main" val="81308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5709D"/>
        </a:solidFill>
        <a:effectLst/>
      </p:bgPr>
    </p:bg>
    <p:spTree>
      <p:nvGrpSpPr>
        <p:cNvPr id="1" name="">
          <a:extLst>
            <a:ext uri="{FF2B5EF4-FFF2-40B4-BE49-F238E27FC236}">
              <a16:creationId xmlns:a16="http://schemas.microsoft.com/office/drawing/2014/main" id="{9F6BBC11-EB89-24A9-E4A4-05FB1178E91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6A4E642-2206-BDC1-45B8-BAD4D3B7A9F5}"/>
              </a:ext>
            </a:extLst>
          </p:cNvPr>
          <p:cNvSpPr>
            <a:spLocks noGrp="1"/>
          </p:cNvSpPr>
          <p:nvPr>
            <p:ph type="title"/>
          </p:nvPr>
        </p:nvSpPr>
        <p:spPr>
          <a:xfrm>
            <a:off x="1285754" y="1701090"/>
            <a:ext cx="9620491" cy="3201026"/>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Our Upcoming Campaign</a:t>
            </a:r>
            <a:br>
              <a:rPr lang="en-US" sz="3600" b="1"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endParaRPr lang="en-US" sz="3600" b="1" dirty="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71B320A3-47E8-09F1-51A3-B0D0F68FA612}"/>
              </a:ext>
            </a:extLst>
          </p:cNvPr>
          <p:cNvCxnSpPr/>
          <p:nvPr/>
        </p:nvCxnSpPr>
        <p:spPr>
          <a:xfrm>
            <a:off x="1408386" y="4256690"/>
            <a:ext cx="9497859" cy="0"/>
          </a:xfrm>
          <a:prstGeom prst="line">
            <a:avLst/>
          </a:prstGeom>
          <a:ln w="63500">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939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E2D0C-DBF1-18CF-B30D-3AEBBDA73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6EA66-A95E-BE74-A248-40AEE980888E}"/>
              </a:ext>
            </a:extLst>
          </p:cNvPr>
          <p:cNvSpPr>
            <a:spLocks noGrp="1"/>
          </p:cNvSpPr>
          <p:nvPr>
            <p:ph type="title"/>
          </p:nvPr>
        </p:nvSpPr>
        <p:spPr>
          <a:xfrm>
            <a:off x="545910" y="0"/>
            <a:ext cx="9079170" cy="1295400"/>
          </a:xfrm>
        </p:spPr>
        <p:txBody>
          <a:bodyPr lIns="91440" tIns="45720" rIns="91440" bIns="45720" anchor="ctr"/>
          <a:lstStyle/>
          <a:p>
            <a:r>
              <a:rPr lang="en-US" i="0" dirty="0">
                <a:cs typeface="Arial"/>
              </a:rPr>
              <a:t>Campaign Overview</a:t>
            </a:r>
          </a:p>
        </p:txBody>
      </p:sp>
      <p:sp>
        <p:nvSpPr>
          <p:cNvPr id="3" name="TextBox 2">
            <a:extLst>
              <a:ext uri="{FF2B5EF4-FFF2-40B4-BE49-F238E27FC236}">
                <a16:creationId xmlns:a16="http://schemas.microsoft.com/office/drawing/2014/main" id="{6ADE2B28-0570-93EB-AEE8-D4991136B163}"/>
              </a:ext>
            </a:extLst>
          </p:cNvPr>
          <p:cNvSpPr txBox="1"/>
          <p:nvPr/>
        </p:nvSpPr>
        <p:spPr>
          <a:xfrm>
            <a:off x="545910" y="1946007"/>
            <a:ext cx="10610126" cy="427809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74967"/>
                </a:solidFill>
                <a:effectLst/>
                <a:uLnTx/>
                <a:uFillTx/>
                <a:latin typeface="Arial"/>
                <a:ea typeface="Calibri"/>
                <a:cs typeface="Arial"/>
              </a:rPr>
              <a:t>We are working with marketing agency </a:t>
            </a:r>
            <a:r>
              <a:rPr kumimoji="0" lang="en-US" sz="1600" b="1" i="0" u="none" strike="noStrike" kern="1200" cap="none" spc="0" normalizeH="0" baseline="0" noProof="0" dirty="0" err="1">
                <a:ln>
                  <a:noFill/>
                </a:ln>
                <a:solidFill>
                  <a:srgbClr val="374967"/>
                </a:solidFill>
                <a:effectLst/>
                <a:uLnTx/>
                <a:uFillTx/>
                <a:latin typeface="Arial"/>
                <a:ea typeface="Calibri"/>
                <a:cs typeface="Arial"/>
              </a:rPr>
              <a:t>ASG</a:t>
            </a:r>
            <a:r>
              <a:rPr kumimoji="0" lang="en-US" sz="1600" b="1" i="0" u="none" strike="noStrike" kern="1200" cap="none" spc="0" normalizeH="0" baseline="0" noProof="0">
                <a:ln>
                  <a:noFill/>
                </a:ln>
                <a:solidFill>
                  <a:srgbClr val="374967"/>
                </a:solidFill>
                <a:effectLst/>
                <a:uLnTx/>
                <a:uFillTx/>
                <a:latin typeface="Arial"/>
                <a:ea typeface="Calibri"/>
                <a:cs typeface="Arial"/>
              </a:rPr>
              <a:t> to </a:t>
            </a:r>
            <a:r>
              <a:rPr kumimoji="0" lang="en-US" sz="1600" b="1" i="0" u="none" strike="noStrike" kern="1200" cap="none" spc="0" normalizeH="0" baseline="0" noProof="0" dirty="0">
                <a:ln>
                  <a:noFill/>
                </a:ln>
                <a:solidFill>
                  <a:srgbClr val="374967"/>
                </a:solidFill>
                <a:effectLst/>
                <a:uLnTx/>
                <a:uFillTx/>
                <a:latin typeface="Arial"/>
                <a:ea typeface="Calibri"/>
                <a:cs typeface="Arial"/>
              </a:rPr>
              <a:t>design and implement our first statewide behavioral health awareness campaigns in Fall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74967"/>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74967"/>
                </a:solidFill>
                <a:effectLst/>
                <a:uLnTx/>
                <a:uFillTx/>
                <a:latin typeface="Arial"/>
                <a:ea typeface="Calibri"/>
                <a:cs typeface="Arial"/>
              </a:rPr>
              <a:t>Campaign</a:t>
            </a:r>
            <a:r>
              <a:rPr kumimoji="0" lang="en-US" sz="1600" b="1" i="0" u="none" strike="noStrike" kern="1200" cap="none" spc="0" normalizeH="0" baseline="0" noProof="0" dirty="0">
                <a:ln>
                  <a:noFill/>
                </a:ln>
                <a:solidFill>
                  <a:srgbClr val="374967"/>
                </a:solidFill>
                <a:effectLst/>
                <a:uLnTx/>
                <a:uFillTx/>
                <a:latin typeface="Arial"/>
                <a:ea typeface="+mn-ea"/>
                <a:cs typeface="Arial"/>
              </a:rPr>
              <a:t> Purpose</a:t>
            </a:r>
            <a:r>
              <a:rPr kumimoji="0" lang="en-US" sz="1600" b="1" i="0" u="none" strike="noStrike" kern="1200" cap="none" spc="0" normalizeH="0" baseline="0" noProof="0" dirty="0">
                <a:ln>
                  <a:noFill/>
                </a:ln>
                <a:solidFill>
                  <a:srgbClr val="374967"/>
                </a:solidFill>
                <a:effectLst/>
                <a:uLnTx/>
                <a:uFillTx/>
                <a:latin typeface="Arial"/>
                <a:ea typeface="Calibri"/>
                <a:cs typeface="Arial"/>
              </a:rPr>
              <a:t>:</a:t>
            </a:r>
            <a:endParaRPr kumimoji="0" lang="en-US" sz="1600" b="1" i="0" u="none" strike="noStrike" kern="1200" cap="none" spc="0" normalizeH="0" baseline="0" noProof="0" dirty="0">
              <a:ln>
                <a:noFill/>
              </a:ln>
              <a:solidFill>
                <a:srgbClr val="37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To promote the importance of behavioral and mental health to overall wellness.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To reduce the stigma surrounding mental health, contributing to a culture of </a:t>
            </a:r>
            <a:r>
              <a:rPr kumimoji="0" lang="en-US" sz="1600" b="0" i="0" u="none" strike="noStrike" kern="1200" cap="none" spc="0" normalizeH="0" baseline="0" noProof="0" dirty="0">
                <a:ln>
                  <a:noFill/>
                </a:ln>
                <a:solidFill>
                  <a:prstClr val="black"/>
                </a:solidFill>
                <a:effectLst/>
                <a:uLnTx/>
                <a:uFillTx/>
                <a:latin typeface="Arial"/>
                <a:ea typeface="Calibri"/>
                <a:cs typeface="Arial"/>
              </a:rPr>
              <a:t>acceptance </a:t>
            </a:r>
            <a:r>
              <a:rPr kumimoji="0" lang="en-US" sz="1600" b="0" i="0" u="none" strike="noStrike" kern="1200" cap="none" spc="0" normalizeH="0" baseline="0" noProof="0" dirty="0">
                <a:ln>
                  <a:noFill/>
                </a:ln>
                <a:solidFill>
                  <a:prstClr val="black"/>
                </a:solidFill>
                <a:effectLst/>
                <a:uLnTx/>
                <a:uFillTx/>
                <a:latin typeface="Arial"/>
                <a:ea typeface="+mn-ea"/>
                <a:cs typeface="Arial"/>
              </a:rPr>
              <a:t>and </a:t>
            </a:r>
            <a:r>
              <a:rPr kumimoji="0" lang="en-US" sz="1600" b="0" i="0" u="none" strike="noStrike" kern="1200" cap="none" spc="0" normalizeH="0" baseline="0" noProof="0" dirty="0">
                <a:ln>
                  <a:noFill/>
                </a:ln>
                <a:solidFill>
                  <a:prstClr val="black"/>
                </a:solidFill>
                <a:effectLst/>
                <a:uLnTx/>
                <a:uFillTx/>
                <a:latin typeface="Arial"/>
                <a:ea typeface="Calibri"/>
                <a:cs typeface="Arial"/>
              </a:rPr>
              <a:t>support</a:t>
            </a:r>
            <a:r>
              <a:rPr kumimoji="0" lang="en-US" sz="1600" b="0" i="0" u="none" strike="noStrike" kern="1200" cap="none" spc="0" normalizeH="0" baseline="0" noProof="0" dirty="0">
                <a:ln>
                  <a:noFill/>
                </a:ln>
                <a:solidFill>
                  <a:prstClr val="black"/>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Calibri"/>
                <a:cs typeface="Arial"/>
              </a:rPr>
              <a:t>To </a:t>
            </a:r>
            <a:r>
              <a:rPr kumimoji="0" lang="en-US" sz="1600" b="0" i="0" u="none" strike="noStrike" kern="1200" cap="none" spc="0" normalizeH="0" baseline="0" noProof="0" dirty="0">
                <a:ln>
                  <a:noFill/>
                </a:ln>
                <a:solidFill>
                  <a:prstClr val="black"/>
                </a:solidFill>
                <a:effectLst/>
                <a:uLnTx/>
                <a:uFillTx/>
                <a:latin typeface="Arial"/>
                <a:ea typeface="+mn-ea"/>
                <a:cs typeface="Arial"/>
              </a:rPr>
              <a:t>increase health equity by focusing campaigns within prioritized communities as identified by the Advancing Health Equity in Massachusetts (AHEM) Initiative. For more information on the AHEM Initiative see Advancing Health Equity in MA | Mass.gov.</a:t>
            </a:r>
            <a:br>
              <a:rPr kumimoji="0" lang="en-US" sz="1600" b="1" i="0" u="none" strike="noStrike" kern="1200" cap="none" spc="0" normalizeH="0" baseline="0" noProof="0" dirty="0">
                <a:ln>
                  <a:noFill/>
                </a:ln>
                <a:solidFill>
                  <a:srgbClr val="374967"/>
                </a:solidFill>
                <a:effectLst/>
                <a:uLnTx/>
                <a:uFillTx/>
                <a:latin typeface="Arial"/>
                <a:ea typeface="+mn-ea"/>
                <a:cs typeface="Arial"/>
              </a:rPr>
            </a:br>
            <a:endParaRPr kumimoji="0" lang="en-US" sz="1600" b="1" i="0" u="none" strike="noStrike" kern="1200" cap="none" spc="0" normalizeH="0" baseline="0" noProof="0" dirty="0">
              <a:ln>
                <a:noFill/>
              </a:ln>
              <a:solidFill>
                <a:srgbClr val="37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74967"/>
                </a:solidFill>
                <a:effectLst/>
                <a:uLnTx/>
                <a:uFillTx/>
                <a:latin typeface="Arial"/>
                <a:ea typeface="+mn-ea"/>
                <a:cs typeface="Arial"/>
              </a:rPr>
              <a:t>Message Focuses: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Promoting Preventive Behavioral Health Services for members younger than 21 (MassHealth) and up to all the following topics</a:t>
            </a:r>
            <a:r>
              <a:rPr kumimoji="0" lang="en-US" sz="1600" b="0" i="0" u="none" strike="noStrike" kern="1200" cap="none" spc="0" normalizeH="0" baseline="0" noProof="0" dirty="0">
                <a:ln>
                  <a:noFill/>
                </a:ln>
                <a:solidFill>
                  <a:prstClr val="black"/>
                </a:solidFill>
                <a:effectLst/>
                <a:uLnTx/>
                <a:uFillTx/>
                <a:latin typeface="Arial"/>
                <a:ea typeface="Calibri"/>
                <a:cs typeface="Arial"/>
              </a:rPr>
              <a:t>:</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Reducing Stigma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Reducing Psychological Distress</a:t>
            </a:r>
            <a:endParaRPr kumimoji="0" lang="en-US" sz="1600" b="0" i="0" u="none" strike="noStrike" kern="1200" cap="none" spc="0" normalizeH="0" baseline="0" noProof="0" dirty="0">
              <a:ln>
                <a:noFill/>
              </a:ln>
              <a:solidFill>
                <a:prstClr val="black"/>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ea typeface="Calibri"/>
                <a:cs typeface="Arial"/>
              </a:rPr>
              <a:t>Reducing Social Isolation</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74967"/>
              </a:solidFill>
              <a:effectLst/>
              <a:uLnTx/>
              <a:uFillTx/>
              <a:latin typeface="Arial"/>
              <a:ea typeface="Calibri"/>
              <a:cs typeface="Arial" panose="020B0604020202020204" pitchFamily="34" charset="0"/>
            </a:endParaRPr>
          </a:p>
        </p:txBody>
      </p:sp>
    </p:spTree>
    <p:extLst>
      <p:ext uri="{BB962C8B-B14F-4D97-AF65-F5344CB8AC3E}">
        <p14:creationId xmlns:p14="http://schemas.microsoft.com/office/powerpoint/2010/main" val="327654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3AAD4-A167-2585-1202-6A94A09F2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9B145-BB50-2B88-C889-E3A830227D45}"/>
              </a:ext>
            </a:extLst>
          </p:cNvPr>
          <p:cNvSpPr>
            <a:spLocks noGrp="1"/>
          </p:cNvSpPr>
          <p:nvPr>
            <p:ph type="title"/>
          </p:nvPr>
        </p:nvSpPr>
        <p:spPr>
          <a:xfrm>
            <a:off x="545910" y="0"/>
            <a:ext cx="9079170" cy="1295400"/>
          </a:xfrm>
        </p:spPr>
        <p:txBody>
          <a:bodyPr lIns="91440" tIns="45720" rIns="91440" bIns="45720" anchor="ctr"/>
          <a:lstStyle/>
          <a:p>
            <a:r>
              <a:rPr lang="en-US" i="0" dirty="0">
                <a:cs typeface="Arial"/>
              </a:rPr>
              <a:t>Campaign Overview – Overarching Concept</a:t>
            </a:r>
          </a:p>
        </p:txBody>
      </p:sp>
      <p:pic>
        <p:nvPicPr>
          <p:cNvPr id="4" name="Picture 3">
            <a:extLst>
              <a:ext uri="{FF2B5EF4-FFF2-40B4-BE49-F238E27FC236}">
                <a16:creationId xmlns:a16="http://schemas.microsoft.com/office/drawing/2014/main" id="{940D1EDF-2A3E-7976-E5AE-4A600A9A9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449" y="1557066"/>
            <a:ext cx="7721101" cy="499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8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29266-351F-C286-FA2A-3CC947D8B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E10C9-AE49-9A9A-CDA6-864EAF735C13}"/>
              </a:ext>
            </a:extLst>
          </p:cNvPr>
          <p:cNvSpPr>
            <a:spLocks noGrp="1"/>
          </p:cNvSpPr>
          <p:nvPr>
            <p:ph type="title"/>
          </p:nvPr>
        </p:nvSpPr>
        <p:spPr>
          <a:xfrm>
            <a:off x="545910" y="0"/>
            <a:ext cx="9079170" cy="1295400"/>
          </a:xfrm>
        </p:spPr>
        <p:txBody>
          <a:bodyPr lIns="91440" tIns="45720" rIns="91440" bIns="45720" anchor="ctr"/>
          <a:lstStyle/>
          <a:p>
            <a:r>
              <a:rPr lang="en-US" i="0" dirty="0">
                <a:cs typeface="Arial"/>
              </a:rPr>
              <a:t>Campaign Overview – Multiple Languages</a:t>
            </a:r>
          </a:p>
        </p:txBody>
      </p:sp>
      <p:pic>
        <p:nvPicPr>
          <p:cNvPr id="3" name="Picture 2">
            <a:extLst>
              <a:ext uri="{FF2B5EF4-FFF2-40B4-BE49-F238E27FC236}">
                <a16:creationId xmlns:a16="http://schemas.microsoft.com/office/drawing/2014/main" id="{95EC1050-A101-7B08-858A-4970D7492677}"/>
              </a:ext>
            </a:extLst>
          </p:cNvPr>
          <p:cNvPicPr>
            <a:picLocks noChangeAspect="1"/>
          </p:cNvPicPr>
          <p:nvPr/>
        </p:nvPicPr>
        <p:blipFill>
          <a:blip r:embed="rId3"/>
          <a:srcRect l="2873" t="5909"/>
          <a:stretch>
            <a:fillRect/>
          </a:stretch>
        </p:blipFill>
        <p:spPr>
          <a:xfrm>
            <a:off x="2235449" y="1655388"/>
            <a:ext cx="7721101" cy="4966292"/>
          </a:xfrm>
          <a:prstGeom prst="rect">
            <a:avLst/>
          </a:prstGeom>
          <a:ln w="12700">
            <a:solidFill>
              <a:schemeClr val="tx1"/>
            </a:solidFill>
          </a:ln>
        </p:spPr>
      </p:pic>
    </p:spTree>
    <p:extLst>
      <p:ext uri="{BB962C8B-B14F-4D97-AF65-F5344CB8AC3E}">
        <p14:creationId xmlns:p14="http://schemas.microsoft.com/office/powerpoint/2010/main" val="389118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8404-B3ED-29BE-7383-AC148B01B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E4758-1060-EF77-AF99-AB6E6E145A9A}"/>
              </a:ext>
            </a:extLst>
          </p:cNvPr>
          <p:cNvSpPr>
            <a:spLocks noGrp="1"/>
          </p:cNvSpPr>
          <p:nvPr>
            <p:ph type="title"/>
          </p:nvPr>
        </p:nvSpPr>
        <p:spPr>
          <a:xfrm>
            <a:off x="545910" y="0"/>
            <a:ext cx="9079170" cy="1295400"/>
          </a:xfrm>
        </p:spPr>
        <p:txBody>
          <a:bodyPr lIns="91440" tIns="45720" rIns="91440" bIns="45720" anchor="ctr"/>
          <a:lstStyle/>
          <a:p>
            <a:r>
              <a:rPr lang="en-US" i="0" dirty="0">
                <a:cs typeface="Arial"/>
              </a:rPr>
              <a:t>Campaign Imagery – Variety of Faces and Colors</a:t>
            </a:r>
          </a:p>
        </p:txBody>
      </p:sp>
      <p:pic>
        <p:nvPicPr>
          <p:cNvPr id="3" name="Picture 6">
            <a:extLst>
              <a:ext uri="{FF2B5EF4-FFF2-40B4-BE49-F238E27FC236}">
                <a16:creationId xmlns:a16="http://schemas.microsoft.com/office/drawing/2014/main" id="{4D59EFEF-7616-EBED-F491-32402C6C3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802" y="1741715"/>
            <a:ext cx="2657475" cy="411480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B240CC24-4FD4-F7DA-AC8B-C46BFF8BB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3" y="1741714"/>
            <a:ext cx="2657475" cy="411480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5" name="Picture 9">
            <a:extLst>
              <a:ext uri="{FF2B5EF4-FFF2-40B4-BE49-F238E27FC236}">
                <a16:creationId xmlns:a16="http://schemas.microsoft.com/office/drawing/2014/main" id="{2D41E050-74B2-C479-0206-DC58D1B83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331" y="1741714"/>
            <a:ext cx="2657475" cy="411480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450BEB0D-BE9C-9C69-CAC4-CB4876A493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194" y="1741714"/>
            <a:ext cx="2657475" cy="4114801"/>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6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8E26-898E-7648-0731-0031978B2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F65A1-9F69-7BB8-13EB-4CCE7D619269}"/>
              </a:ext>
            </a:extLst>
          </p:cNvPr>
          <p:cNvSpPr>
            <a:spLocks noGrp="1"/>
          </p:cNvSpPr>
          <p:nvPr>
            <p:ph type="title"/>
          </p:nvPr>
        </p:nvSpPr>
        <p:spPr>
          <a:xfrm>
            <a:off x="545910" y="0"/>
            <a:ext cx="9079170" cy="1295400"/>
          </a:xfrm>
        </p:spPr>
        <p:txBody>
          <a:bodyPr lIns="91440" tIns="45720" rIns="91440" bIns="45720" anchor="ctr"/>
          <a:lstStyle/>
          <a:p>
            <a:r>
              <a:rPr lang="en-US" i="0" dirty="0">
                <a:cs typeface="Arial"/>
              </a:rPr>
              <a:t>Campaign Overview – What’s on your child’s mind?</a:t>
            </a:r>
          </a:p>
        </p:txBody>
      </p:sp>
      <p:pic>
        <p:nvPicPr>
          <p:cNvPr id="3" name="Picture 2">
            <a:extLst>
              <a:ext uri="{FF2B5EF4-FFF2-40B4-BE49-F238E27FC236}">
                <a16:creationId xmlns:a16="http://schemas.microsoft.com/office/drawing/2014/main" id="{916AF6B7-9083-EFE5-B24F-B2E6B46F13F7}"/>
              </a:ext>
            </a:extLst>
          </p:cNvPr>
          <p:cNvPicPr>
            <a:picLocks noChangeAspect="1"/>
          </p:cNvPicPr>
          <p:nvPr/>
        </p:nvPicPr>
        <p:blipFill>
          <a:blip r:embed="rId3"/>
          <a:srcRect l="499" b="1136"/>
          <a:stretch>
            <a:fillRect/>
          </a:stretch>
        </p:blipFill>
        <p:spPr>
          <a:xfrm>
            <a:off x="4567223" y="1743662"/>
            <a:ext cx="3057554" cy="4678518"/>
          </a:xfrm>
          <a:prstGeom prst="rect">
            <a:avLst/>
          </a:prstGeom>
          <a:ln w="12700">
            <a:solidFill>
              <a:schemeClr val="tx1"/>
            </a:solidFill>
          </a:ln>
        </p:spPr>
      </p:pic>
      <p:pic>
        <p:nvPicPr>
          <p:cNvPr id="4" name="Picture 3">
            <a:extLst>
              <a:ext uri="{FF2B5EF4-FFF2-40B4-BE49-F238E27FC236}">
                <a16:creationId xmlns:a16="http://schemas.microsoft.com/office/drawing/2014/main" id="{E5BC2A96-0CAA-A271-4AB0-FEA4F25E8B30}"/>
              </a:ext>
            </a:extLst>
          </p:cNvPr>
          <p:cNvPicPr>
            <a:picLocks noChangeAspect="1"/>
          </p:cNvPicPr>
          <p:nvPr/>
        </p:nvPicPr>
        <p:blipFill>
          <a:blip r:embed="rId4"/>
          <a:stretch>
            <a:fillRect/>
          </a:stretch>
        </p:blipFill>
        <p:spPr>
          <a:xfrm>
            <a:off x="864024" y="1743662"/>
            <a:ext cx="3057554" cy="4678518"/>
          </a:xfrm>
          <a:prstGeom prst="rect">
            <a:avLst/>
          </a:prstGeom>
          <a:ln w="12700">
            <a:solidFill>
              <a:schemeClr val="tx1"/>
            </a:solidFill>
          </a:ln>
        </p:spPr>
      </p:pic>
      <p:pic>
        <p:nvPicPr>
          <p:cNvPr id="5" name="Picture 4">
            <a:extLst>
              <a:ext uri="{FF2B5EF4-FFF2-40B4-BE49-F238E27FC236}">
                <a16:creationId xmlns:a16="http://schemas.microsoft.com/office/drawing/2014/main" id="{FD63329E-7627-3C1B-9B8C-324D9F79EBCA}"/>
              </a:ext>
            </a:extLst>
          </p:cNvPr>
          <p:cNvPicPr>
            <a:picLocks noChangeAspect="1"/>
          </p:cNvPicPr>
          <p:nvPr/>
        </p:nvPicPr>
        <p:blipFill>
          <a:blip r:embed="rId5"/>
          <a:srcRect t="1799" b="1853"/>
          <a:stretch>
            <a:fillRect/>
          </a:stretch>
        </p:blipFill>
        <p:spPr>
          <a:xfrm>
            <a:off x="8257523" y="1743662"/>
            <a:ext cx="3129509" cy="4678518"/>
          </a:xfrm>
          <a:prstGeom prst="rect">
            <a:avLst/>
          </a:prstGeom>
          <a:ln w="12700">
            <a:solidFill>
              <a:schemeClr val="tx1"/>
            </a:solidFill>
          </a:ln>
        </p:spPr>
      </p:pic>
    </p:spTree>
    <p:extLst>
      <p:ext uri="{BB962C8B-B14F-4D97-AF65-F5344CB8AC3E}">
        <p14:creationId xmlns:p14="http://schemas.microsoft.com/office/powerpoint/2010/main" val="235909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8217-EC4C-2F42-47C3-AF514E7F9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09ECF-E9F1-1486-BC60-3BBC8F9D2BEE}"/>
              </a:ext>
            </a:extLst>
          </p:cNvPr>
          <p:cNvSpPr>
            <a:spLocks noGrp="1"/>
          </p:cNvSpPr>
          <p:nvPr>
            <p:ph type="title"/>
          </p:nvPr>
        </p:nvSpPr>
        <p:spPr>
          <a:xfrm>
            <a:off x="545910" y="0"/>
            <a:ext cx="9079170" cy="1295400"/>
          </a:xfrm>
        </p:spPr>
        <p:txBody>
          <a:bodyPr lIns="91440" tIns="45720" rIns="91440" bIns="45720" anchor="ctr"/>
          <a:lstStyle/>
          <a:p>
            <a:r>
              <a:rPr lang="en-US" i="0" dirty="0">
                <a:cs typeface="Arial"/>
              </a:rPr>
              <a:t>Campaign Copy</a:t>
            </a:r>
          </a:p>
        </p:txBody>
      </p:sp>
      <p:sp>
        <p:nvSpPr>
          <p:cNvPr id="3" name="TextBox 2">
            <a:extLst>
              <a:ext uri="{FF2B5EF4-FFF2-40B4-BE49-F238E27FC236}">
                <a16:creationId xmlns:a16="http://schemas.microsoft.com/office/drawing/2014/main" id="{1C04835C-C9CE-BD8C-16A2-B9C619425C8E}"/>
              </a:ext>
            </a:extLst>
          </p:cNvPr>
          <p:cNvSpPr txBox="1"/>
          <p:nvPr/>
        </p:nvSpPr>
        <p:spPr>
          <a:xfrm>
            <a:off x="545910" y="1761410"/>
            <a:ext cx="10921742" cy="4478149"/>
          </a:xfrm>
          <a:prstGeom prst="rect">
            <a:avLst/>
          </a:prstGeom>
          <a:noFill/>
        </p:spPr>
        <p:txBody>
          <a:bodyPr wrap="square" lIns="91440" tIns="45720" rIns="91440" bIns="45720" rtlCol="0" anchor="t">
            <a:spAutoFit/>
          </a:bodyPr>
          <a:lstStyle/>
          <a:p>
            <a:pPr>
              <a:defRPr/>
            </a:pPr>
            <a:r>
              <a:rPr lang="en-US" sz="1500" b="1" dirty="0">
                <a:latin typeface="Arial"/>
                <a:ea typeface="Calibri"/>
                <a:cs typeface="Segoe UI"/>
              </a:rPr>
              <a:t>Psychological Distress</a:t>
            </a:r>
          </a:p>
          <a:p>
            <a:pPr lvl="1">
              <a:defRPr/>
            </a:pPr>
            <a:r>
              <a:rPr lang="en-US" sz="1500" b="1" dirty="0"/>
              <a:t>What's on your mind? </a:t>
            </a:r>
            <a:r>
              <a:rPr lang="en-US" sz="1500" dirty="0"/>
              <a:t>Some days feel harder than others. Taking a moment for yourself, reaching out to someone you love, or asking for support can help lighten the load. </a:t>
            </a:r>
            <a:r>
              <a:rPr lang="en-US" sz="1500" b="1" dirty="0">
                <a:solidFill>
                  <a:schemeClr val="accent3">
                    <a:lumMod val="60000"/>
                    <a:lumOff val="40000"/>
                  </a:schemeClr>
                </a:solidFill>
              </a:rPr>
              <a:t>Learn more about caring for your well-being and mental health screening options at mass.gov/</a:t>
            </a:r>
            <a:r>
              <a:rPr lang="en-US" sz="1500" b="1" dirty="0" err="1">
                <a:solidFill>
                  <a:schemeClr val="accent3">
                    <a:lumMod val="60000"/>
                    <a:lumOff val="40000"/>
                  </a:schemeClr>
                </a:solidFill>
              </a:rPr>
              <a:t>WhatsOnYourMind</a:t>
            </a:r>
            <a:r>
              <a:rPr lang="en-US" sz="1500" dirty="0"/>
              <a:t>.</a:t>
            </a:r>
            <a:endParaRPr lang="en-US" sz="1500" dirty="0">
              <a:latin typeface="Arial"/>
              <a:ea typeface="Calibri"/>
              <a:cs typeface="Segoe UI"/>
            </a:endParaRPr>
          </a:p>
          <a:p>
            <a:pPr lvl="1">
              <a:defRPr/>
            </a:pPr>
            <a:endParaRPr lang="en-US" sz="1500" dirty="0">
              <a:latin typeface="Arial"/>
              <a:ea typeface="Calibri"/>
              <a:cs typeface="Segoe UI"/>
            </a:endParaRPr>
          </a:p>
          <a:p>
            <a:pPr>
              <a:defRPr/>
            </a:pPr>
            <a:r>
              <a:rPr lang="en-US" sz="1500" b="1" dirty="0">
                <a:latin typeface="Arial"/>
                <a:ea typeface="Calibri"/>
                <a:cs typeface="Segoe UI"/>
              </a:rPr>
              <a:t>Social Isolation</a:t>
            </a:r>
          </a:p>
          <a:p>
            <a:pPr lvl="1">
              <a:defRPr/>
            </a:pPr>
            <a:r>
              <a:rPr lang="en-US" sz="1500" b="1" dirty="0"/>
              <a:t>What's on your mind? </a:t>
            </a:r>
            <a:r>
              <a:rPr lang="en-US" sz="1500" dirty="0"/>
              <a:t>We all feel alone at times. Reaching out to friends or family, giving back to your community, or connecting with a supportive professional can make a real difference. </a:t>
            </a:r>
            <a:r>
              <a:rPr lang="en-US" sz="1500" b="1" dirty="0">
                <a:solidFill>
                  <a:schemeClr val="accent3">
                    <a:lumMod val="60000"/>
                    <a:lumOff val="40000"/>
                  </a:schemeClr>
                </a:solidFill>
              </a:rPr>
              <a:t>Everyone deserves to feel seen, heard, and cared for. </a:t>
            </a:r>
            <a:r>
              <a:rPr lang="en-US" sz="1500" dirty="0"/>
              <a:t>Learn more about social connection and mental well-being at mass.gov/</a:t>
            </a:r>
            <a:r>
              <a:rPr lang="en-US" sz="1500" dirty="0" err="1"/>
              <a:t>WhatsOnYourMind</a:t>
            </a:r>
            <a:r>
              <a:rPr lang="en-US" sz="1500" dirty="0"/>
              <a:t>.</a:t>
            </a:r>
            <a:endParaRPr lang="en-US" sz="1500" dirty="0">
              <a:latin typeface="Arial"/>
              <a:ea typeface="Calibri"/>
              <a:cs typeface="Segoe UI"/>
            </a:endParaRPr>
          </a:p>
          <a:p>
            <a:pPr lvl="1">
              <a:defRPr/>
            </a:pPr>
            <a:endParaRPr lang="en-US" sz="1500" dirty="0">
              <a:latin typeface="Arial"/>
              <a:ea typeface="Calibri"/>
              <a:cs typeface="Segoe UI"/>
            </a:endParaRPr>
          </a:p>
          <a:p>
            <a:pPr>
              <a:defRPr/>
            </a:pPr>
            <a:r>
              <a:rPr lang="en-US" sz="1500" b="1" dirty="0">
                <a:latin typeface="Arial"/>
                <a:ea typeface="Calibri"/>
                <a:cs typeface="Segoe UI"/>
              </a:rPr>
              <a:t>Stigma Reduction</a:t>
            </a:r>
          </a:p>
          <a:p>
            <a:pPr lvl="1">
              <a:defRPr/>
            </a:pPr>
            <a:r>
              <a:rPr lang="en-US" sz="1500" b="1" dirty="0"/>
              <a:t>What’s on your mind? </a:t>
            </a:r>
            <a:r>
              <a:rPr lang="en-US" sz="1500" b="1" dirty="0">
                <a:solidFill>
                  <a:schemeClr val="accent3">
                    <a:lumMod val="60000"/>
                    <a:lumOff val="40000"/>
                  </a:schemeClr>
                </a:solidFill>
              </a:rPr>
              <a:t>Your mental health is just as important as your physical health, so why is it harder to talk about it? </a:t>
            </a:r>
            <a:r>
              <a:rPr lang="en-US" sz="1500" dirty="0"/>
              <a:t>Opening up about whatever you’re going through can help all of us feel more seen, heard, and supported. Visit mass.gov/</a:t>
            </a:r>
            <a:r>
              <a:rPr lang="en-US" sz="1500" dirty="0" err="1"/>
              <a:t>WhatsOnYourMind</a:t>
            </a:r>
            <a:r>
              <a:rPr lang="en-US" sz="1500" dirty="0"/>
              <a:t> to learn more about mental health, mental illnesses, and why talking about it matters.</a:t>
            </a:r>
          </a:p>
          <a:p>
            <a:pPr lvl="1">
              <a:defRPr/>
            </a:pPr>
            <a:endParaRPr lang="en-US" sz="1500" b="1" dirty="0">
              <a:ea typeface="Calibri"/>
              <a:cs typeface="Arial"/>
            </a:endParaRPr>
          </a:p>
          <a:p>
            <a:pPr>
              <a:defRPr/>
            </a:pPr>
            <a:r>
              <a:rPr lang="en-US" sz="1500" b="1" dirty="0">
                <a:ea typeface="Calibri"/>
                <a:cs typeface="Arial"/>
              </a:rPr>
              <a:t>What’s on your Child’s Mind?</a:t>
            </a:r>
          </a:p>
          <a:p>
            <a:pPr lvl="1">
              <a:defRPr/>
            </a:pPr>
            <a:r>
              <a:rPr lang="en-US" sz="1500" b="1" dirty="0"/>
              <a:t>What’s on your child’s mind? </a:t>
            </a:r>
            <a:r>
              <a:rPr lang="en-US" sz="1500" dirty="0"/>
              <a:t>Trust your instincts. If something feels off - like changes in mood, energy, sleep, or connection - starting a conversation can help. </a:t>
            </a:r>
            <a:r>
              <a:rPr lang="en-US" sz="1500" b="1" dirty="0">
                <a:solidFill>
                  <a:schemeClr val="accent3">
                    <a:lumMod val="60000"/>
                    <a:lumOff val="40000"/>
                  </a:schemeClr>
                </a:solidFill>
              </a:rPr>
              <a:t>Visit mass.gov/</a:t>
            </a:r>
            <a:r>
              <a:rPr lang="en-US" sz="1500" b="1" dirty="0" err="1">
                <a:solidFill>
                  <a:schemeClr val="accent3">
                    <a:lumMod val="60000"/>
                    <a:lumOff val="40000"/>
                  </a:schemeClr>
                </a:solidFill>
              </a:rPr>
              <a:t>WhatsOnYourMind</a:t>
            </a:r>
            <a:r>
              <a:rPr lang="en-US" sz="1500" b="1" dirty="0">
                <a:solidFill>
                  <a:schemeClr val="accent3">
                    <a:lumMod val="60000"/>
                    <a:lumOff val="40000"/>
                  </a:schemeClr>
                </a:solidFill>
              </a:rPr>
              <a:t> to learn more about supporting your child’s well-being, screening options and connections to care.</a:t>
            </a:r>
            <a:endParaRPr lang="en-US" sz="1500" b="1" dirty="0">
              <a:solidFill>
                <a:schemeClr val="accent3">
                  <a:lumMod val="60000"/>
                  <a:lumOff val="40000"/>
                </a:schemeClr>
              </a:solidFill>
              <a:ea typeface="Calibri"/>
              <a:cs typeface="Arial"/>
            </a:endParaRPr>
          </a:p>
        </p:txBody>
      </p:sp>
    </p:spTree>
    <p:extLst>
      <p:ext uri="{BB962C8B-B14F-4D97-AF65-F5344CB8AC3E}">
        <p14:creationId xmlns:p14="http://schemas.microsoft.com/office/powerpoint/2010/main" val="107456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214F-2CB6-5F49-221E-AF14817CA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0ED05-DB32-6860-BEC1-CA2AC2B0B2A5}"/>
              </a:ext>
            </a:extLst>
          </p:cNvPr>
          <p:cNvSpPr>
            <a:spLocks noGrp="1"/>
          </p:cNvSpPr>
          <p:nvPr>
            <p:ph type="title"/>
          </p:nvPr>
        </p:nvSpPr>
        <p:spPr>
          <a:xfrm>
            <a:off x="545910" y="0"/>
            <a:ext cx="9079170" cy="1295400"/>
          </a:xfrm>
        </p:spPr>
        <p:txBody>
          <a:bodyPr lIns="91440" tIns="45720" rIns="91440" bIns="45720" anchor="ctr"/>
          <a:lstStyle/>
          <a:p>
            <a:r>
              <a:rPr lang="en-US" i="0" dirty="0">
                <a:cs typeface="Arial"/>
              </a:rPr>
              <a:t>Campaign Media Plan</a:t>
            </a:r>
          </a:p>
        </p:txBody>
      </p:sp>
      <p:grpSp>
        <p:nvGrpSpPr>
          <p:cNvPr id="23" name="Group 22">
            <a:extLst>
              <a:ext uri="{FF2B5EF4-FFF2-40B4-BE49-F238E27FC236}">
                <a16:creationId xmlns:a16="http://schemas.microsoft.com/office/drawing/2014/main" id="{00B6E846-E4C5-B54E-0C44-CB07D89B6FAA}"/>
              </a:ext>
            </a:extLst>
          </p:cNvPr>
          <p:cNvGrpSpPr/>
          <p:nvPr/>
        </p:nvGrpSpPr>
        <p:grpSpPr>
          <a:xfrm>
            <a:off x="277414" y="1680680"/>
            <a:ext cx="5737688" cy="3407461"/>
            <a:chOff x="277414" y="1680680"/>
            <a:chExt cx="5737688" cy="3407461"/>
          </a:xfrm>
        </p:grpSpPr>
        <p:pic>
          <p:nvPicPr>
            <p:cNvPr id="4" name="Picture 3">
              <a:extLst>
                <a:ext uri="{FF2B5EF4-FFF2-40B4-BE49-F238E27FC236}">
                  <a16:creationId xmlns:a16="http://schemas.microsoft.com/office/drawing/2014/main" id="{8110FAA9-0901-23DB-E652-18DB2A98D19B}"/>
                </a:ext>
              </a:extLst>
            </p:cNvPr>
            <p:cNvPicPr>
              <a:picLocks noChangeAspect="1"/>
            </p:cNvPicPr>
            <p:nvPr/>
          </p:nvPicPr>
          <p:blipFill>
            <a:blip r:embed="rId3">
              <a:extLst>
                <a:ext uri="{28A0092B-C50C-407E-A947-70E740481C1C}">
                  <a14:useLocalDpi xmlns:a14="http://schemas.microsoft.com/office/drawing/2010/main" val="0"/>
                </a:ext>
              </a:extLst>
            </a:blip>
            <a:srcRect l="11654" r="561" b="10400"/>
            <a:stretch>
              <a:fillRect/>
            </a:stretch>
          </p:blipFill>
          <p:spPr>
            <a:xfrm>
              <a:off x="277414" y="1680680"/>
              <a:ext cx="5737688" cy="3407461"/>
            </a:xfrm>
            <a:prstGeom prst="rect">
              <a:avLst/>
            </a:prstGeom>
            <a:ln w="12700">
              <a:solidFill>
                <a:schemeClr val="tx1"/>
              </a:solidFill>
            </a:ln>
          </p:spPr>
        </p:pic>
        <p:sp>
          <p:nvSpPr>
            <p:cNvPr id="3" name="Rectangle 2">
              <a:extLst>
                <a:ext uri="{FF2B5EF4-FFF2-40B4-BE49-F238E27FC236}">
                  <a16:creationId xmlns:a16="http://schemas.microsoft.com/office/drawing/2014/main" id="{DB6FF5F9-6BA6-9A8C-9380-B29897426CFF}"/>
                </a:ext>
              </a:extLst>
            </p:cNvPr>
            <p:cNvSpPr/>
            <p:nvPr/>
          </p:nvSpPr>
          <p:spPr bwMode="auto">
            <a:xfrm>
              <a:off x="2916901" y="1778358"/>
              <a:ext cx="3002637" cy="5053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9BD8DFB-6FC9-30C8-D494-E03761231B2D}"/>
                </a:ext>
              </a:extLst>
            </p:cNvPr>
            <p:cNvSpPr/>
            <p:nvPr/>
          </p:nvSpPr>
          <p:spPr bwMode="auto">
            <a:xfrm>
              <a:off x="1620251" y="2361929"/>
              <a:ext cx="2193759" cy="1739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B716E9C5-5ED1-2A95-FC80-1E70218072C6}"/>
                </a:ext>
              </a:extLst>
            </p:cNvPr>
            <p:cNvSpPr/>
            <p:nvPr/>
          </p:nvSpPr>
          <p:spPr bwMode="auto">
            <a:xfrm>
              <a:off x="1195135" y="3043178"/>
              <a:ext cx="2193759" cy="1739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C4E2A089-3CBB-5EF5-F358-EA795BB18A70}"/>
                </a:ext>
              </a:extLst>
            </p:cNvPr>
            <p:cNvSpPr/>
            <p:nvPr/>
          </p:nvSpPr>
          <p:spPr bwMode="auto">
            <a:xfrm>
              <a:off x="2001250" y="3549508"/>
              <a:ext cx="2193759" cy="1739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216D7ED3-577B-856A-2240-120F4DB0B09E}"/>
                </a:ext>
              </a:extLst>
            </p:cNvPr>
            <p:cNvSpPr/>
            <p:nvPr/>
          </p:nvSpPr>
          <p:spPr bwMode="auto">
            <a:xfrm>
              <a:off x="1195134" y="3968882"/>
              <a:ext cx="2193759" cy="1398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C63F5345-DC3B-79A2-D8C6-5EDE4F0CAC61}"/>
                </a:ext>
              </a:extLst>
            </p:cNvPr>
            <p:cNvSpPr/>
            <p:nvPr/>
          </p:nvSpPr>
          <p:spPr bwMode="auto">
            <a:xfrm>
              <a:off x="818145" y="4359456"/>
              <a:ext cx="2193759" cy="1398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02FA8375-6402-49A2-4A20-3F73126D06E1}"/>
                </a:ext>
              </a:extLst>
            </p:cNvPr>
            <p:cNvSpPr/>
            <p:nvPr/>
          </p:nvSpPr>
          <p:spPr bwMode="auto">
            <a:xfrm>
              <a:off x="1295397" y="4633496"/>
              <a:ext cx="2899612" cy="1398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grpSp>
      <p:grpSp>
        <p:nvGrpSpPr>
          <p:cNvPr id="24" name="Group 23">
            <a:extLst>
              <a:ext uri="{FF2B5EF4-FFF2-40B4-BE49-F238E27FC236}">
                <a16:creationId xmlns:a16="http://schemas.microsoft.com/office/drawing/2014/main" id="{A37F817C-AD74-4BDF-1248-B8209F962C52}"/>
              </a:ext>
            </a:extLst>
          </p:cNvPr>
          <p:cNvGrpSpPr/>
          <p:nvPr/>
        </p:nvGrpSpPr>
        <p:grpSpPr>
          <a:xfrm>
            <a:off x="277414" y="5271022"/>
            <a:ext cx="5742671" cy="1247887"/>
            <a:chOff x="277414" y="5271022"/>
            <a:chExt cx="5742671" cy="1247887"/>
          </a:xfrm>
        </p:grpSpPr>
        <p:pic>
          <p:nvPicPr>
            <p:cNvPr id="6" name="Picture 5">
              <a:extLst>
                <a:ext uri="{FF2B5EF4-FFF2-40B4-BE49-F238E27FC236}">
                  <a16:creationId xmlns:a16="http://schemas.microsoft.com/office/drawing/2014/main" id="{B935EBC1-53FB-4E08-C0A3-CD6F00CF2FC0}"/>
                </a:ext>
                <a:ext uri="{147F2762-F138-4A5C-976F-8EAC2B608ADB}">
                  <a16:predDERef xmlns:a16="http://schemas.microsoft.com/office/drawing/2014/main" pred="{778B48DB-A1CB-0D6F-B302-F40AB5D7E8AA}"/>
                </a:ext>
              </a:extLst>
            </p:cNvPr>
            <p:cNvPicPr>
              <a:picLocks noChangeAspect="1"/>
            </p:cNvPicPr>
            <p:nvPr/>
          </p:nvPicPr>
          <p:blipFill>
            <a:blip r:embed="rId4">
              <a:extLst>
                <a:ext uri="{28A0092B-C50C-407E-A947-70E740481C1C}">
                  <a14:useLocalDpi xmlns:a14="http://schemas.microsoft.com/office/drawing/2010/main" val="0"/>
                </a:ext>
              </a:extLst>
            </a:blip>
            <a:srcRect l="11066" b="66740"/>
            <a:stretch>
              <a:fillRect/>
            </a:stretch>
          </p:blipFill>
          <p:spPr>
            <a:xfrm>
              <a:off x="277414" y="5271022"/>
              <a:ext cx="5742671" cy="1247887"/>
            </a:xfrm>
            <a:prstGeom prst="rect">
              <a:avLst/>
            </a:prstGeom>
            <a:ln w="12700">
              <a:solidFill>
                <a:schemeClr val="tx1"/>
              </a:solidFill>
            </a:ln>
          </p:spPr>
        </p:pic>
        <p:sp>
          <p:nvSpPr>
            <p:cNvPr id="7" name="Rectangle 6">
              <a:extLst>
                <a:ext uri="{FF2B5EF4-FFF2-40B4-BE49-F238E27FC236}">
                  <a16:creationId xmlns:a16="http://schemas.microsoft.com/office/drawing/2014/main" id="{2BCB28D0-6631-100B-751A-DBE14A69A4A8}"/>
                </a:ext>
              </a:extLst>
            </p:cNvPr>
            <p:cNvSpPr/>
            <p:nvPr/>
          </p:nvSpPr>
          <p:spPr bwMode="auto">
            <a:xfrm>
              <a:off x="3365143" y="5294772"/>
              <a:ext cx="2590020" cy="5053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CB1E578F-4C32-0CAA-25CB-8ABBDEA60F71}"/>
                </a:ext>
              </a:extLst>
            </p:cNvPr>
            <p:cNvSpPr/>
            <p:nvPr/>
          </p:nvSpPr>
          <p:spPr bwMode="auto">
            <a:xfrm>
              <a:off x="1866896" y="6101807"/>
              <a:ext cx="2899612" cy="1398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grpSp>
      <p:grpSp>
        <p:nvGrpSpPr>
          <p:cNvPr id="25" name="Group 24">
            <a:extLst>
              <a:ext uri="{FF2B5EF4-FFF2-40B4-BE49-F238E27FC236}">
                <a16:creationId xmlns:a16="http://schemas.microsoft.com/office/drawing/2014/main" id="{FC54141D-3C00-7A75-412A-A744444B2C47}"/>
              </a:ext>
            </a:extLst>
          </p:cNvPr>
          <p:cNvGrpSpPr/>
          <p:nvPr/>
        </p:nvGrpSpPr>
        <p:grpSpPr>
          <a:xfrm>
            <a:off x="6161133" y="1680680"/>
            <a:ext cx="5737688" cy="3407461"/>
            <a:chOff x="6161133" y="1680680"/>
            <a:chExt cx="5737688" cy="3407461"/>
          </a:xfrm>
        </p:grpSpPr>
        <p:pic>
          <p:nvPicPr>
            <p:cNvPr id="5" name="Picture 4">
              <a:extLst>
                <a:ext uri="{FF2B5EF4-FFF2-40B4-BE49-F238E27FC236}">
                  <a16:creationId xmlns:a16="http://schemas.microsoft.com/office/drawing/2014/main" id="{778B48DB-A1CB-0D6F-B302-F40AB5D7E8AA}"/>
                </a:ext>
                <a:ext uri="{147F2762-F138-4A5C-976F-8EAC2B608ADB}">
                  <a16:predDERef xmlns:a16="http://schemas.microsoft.com/office/drawing/2014/main" pred="{8110FAA9-0901-23DB-E652-18DB2A98D19B}"/>
                </a:ext>
              </a:extLst>
            </p:cNvPr>
            <p:cNvPicPr>
              <a:picLocks noChangeAspect="1"/>
            </p:cNvPicPr>
            <p:nvPr/>
          </p:nvPicPr>
          <p:blipFill>
            <a:blip r:embed="rId5">
              <a:extLst>
                <a:ext uri="{28A0092B-C50C-407E-A947-70E740481C1C}">
                  <a14:useLocalDpi xmlns:a14="http://schemas.microsoft.com/office/drawing/2010/main" val="0"/>
                </a:ext>
              </a:extLst>
            </a:blip>
            <a:srcRect l="10035" t="-1124" r="-150" b="9227"/>
            <a:stretch>
              <a:fillRect/>
            </a:stretch>
          </p:blipFill>
          <p:spPr>
            <a:xfrm>
              <a:off x="6161133" y="1680680"/>
              <a:ext cx="5737688" cy="3407461"/>
            </a:xfrm>
            <a:prstGeom prst="rect">
              <a:avLst/>
            </a:prstGeom>
            <a:ln w="12700">
              <a:solidFill>
                <a:schemeClr val="tx1"/>
              </a:solidFill>
            </a:ln>
          </p:spPr>
        </p:pic>
        <p:sp>
          <p:nvSpPr>
            <p:cNvPr id="8" name="Rectangle 7">
              <a:extLst>
                <a:ext uri="{FF2B5EF4-FFF2-40B4-BE49-F238E27FC236}">
                  <a16:creationId xmlns:a16="http://schemas.microsoft.com/office/drawing/2014/main" id="{9AC034F0-A476-8F0D-DFA7-894B6B29CB11}"/>
                </a:ext>
              </a:extLst>
            </p:cNvPr>
            <p:cNvSpPr/>
            <p:nvPr/>
          </p:nvSpPr>
          <p:spPr bwMode="auto">
            <a:xfrm>
              <a:off x="8894407" y="1768642"/>
              <a:ext cx="2899612" cy="5053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5EF6F81C-FFFF-92CA-A36D-0D9FC8CC7F3F}"/>
                </a:ext>
              </a:extLst>
            </p:cNvPr>
            <p:cNvSpPr/>
            <p:nvPr/>
          </p:nvSpPr>
          <p:spPr bwMode="auto">
            <a:xfrm>
              <a:off x="7327232" y="2396022"/>
              <a:ext cx="2899612" cy="1398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3C0B8686-87CD-4D3E-9EC4-38ED8EED8296}"/>
                </a:ext>
              </a:extLst>
            </p:cNvPr>
            <p:cNvSpPr/>
            <p:nvPr/>
          </p:nvSpPr>
          <p:spPr bwMode="auto">
            <a:xfrm>
              <a:off x="7780422" y="3036353"/>
              <a:ext cx="2899612" cy="1398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1B5D4392-B02F-63A0-7C2E-520D7B5EF5AC}"/>
                </a:ext>
              </a:extLst>
            </p:cNvPr>
            <p:cNvSpPr/>
            <p:nvPr/>
          </p:nvSpPr>
          <p:spPr bwMode="auto">
            <a:xfrm>
              <a:off x="7944853" y="3429000"/>
              <a:ext cx="2899612" cy="1205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D8683833-B635-24C4-7E59-34D170B4051E}"/>
                </a:ext>
              </a:extLst>
            </p:cNvPr>
            <p:cNvSpPr/>
            <p:nvPr/>
          </p:nvSpPr>
          <p:spPr bwMode="auto">
            <a:xfrm>
              <a:off x="7158789" y="3834255"/>
              <a:ext cx="2899612" cy="1205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732B1D14-1661-D4A9-413C-912617E9B2CD}"/>
                </a:ext>
              </a:extLst>
            </p:cNvPr>
            <p:cNvSpPr/>
            <p:nvPr/>
          </p:nvSpPr>
          <p:spPr bwMode="auto">
            <a:xfrm>
              <a:off x="6749715" y="4239510"/>
              <a:ext cx="2899612" cy="1205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6AA12B0-204A-8E53-BBFA-5A0D33F626E4}"/>
                </a:ext>
              </a:extLst>
            </p:cNvPr>
            <p:cNvSpPr/>
            <p:nvPr/>
          </p:nvSpPr>
          <p:spPr bwMode="auto">
            <a:xfrm>
              <a:off x="7279104" y="4603571"/>
              <a:ext cx="2899612" cy="1205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59021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6023-2ED2-DBD7-C211-E72334580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1B646-0008-71EE-B9B2-2F997A6D16C8}"/>
              </a:ext>
            </a:extLst>
          </p:cNvPr>
          <p:cNvSpPr>
            <a:spLocks noGrp="1"/>
          </p:cNvSpPr>
          <p:nvPr>
            <p:ph type="title"/>
          </p:nvPr>
        </p:nvSpPr>
        <p:spPr>
          <a:xfrm>
            <a:off x="545910" y="0"/>
            <a:ext cx="9079170" cy="1295400"/>
          </a:xfrm>
        </p:spPr>
        <p:txBody>
          <a:bodyPr/>
          <a:lstStyle/>
          <a:p>
            <a:r>
              <a:rPr lang="en-US" i="0" dirty="0"/>
              <a:t>Looking Ahead</a:t>
            </a:r>
          </a:p>
        </p:txBody>
      </p:sp>
      <p:sp>
        <p:nvSpPr>
          <p:cNvPr id="5" name="Circle">
            <a:extLst>
              <a:ext uri="{FF2B5EF4-FFF2-40B4-BE49-F238E27FC236}">
                <a16:creationId xmlns:a16="http://schemas.microsoft.com/office/drawing/2014/main" id="{58F7FB4E-03BB-ECD0-60E2-7CEB2434C8B2}"/>
              </a:ext>
            </a:extLst>
          </p:cNvPr>
          <p:cNvSpPr/>
          <p:nvPr/>
        </p:nvSpPr>
        <p:spPr>
          <a:xfrm>
            <a:off x="917624" y="3578821"/>
            <a:ext cx="654939" cy="645522"/>
          </a:xfrm>
          <a:prstGeom prst="ellipse">
            <a:avLst/>
          </a:prstGeom>
          <a:solidFill>
            <a:srgbClr val="55709D"/>
          </a:solidFill>
          <a:ln w="12700"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Circle">
            <a:extLst>
              <a:ext uri="{FF2B5EF4-FFF2-40B4-BE49-F238E27FC236}">
                <a16:creationId xmlns:a16="http://schemas.microsoft.com/office/drawing/2014/main" id="{116A05F6-EB3B-C730-BEB9-C73C3A99EA04}"/>
              </a:ext>
            </a:extLst>
          </p:cNvPr>
          <p:cNvSpPr/>
          <p:nvPr/>
        </p:nvSpPr>
        <p:spPr>
          <a:xfrm>
            <a:off x="917624" y="2160343"/>
            <a:ext cx="654939" cy="645522"/>
          </a:xfrm>
          <a:prstGeom prst="ellipse">
            <a:avLst/>
          </a:prstGeom>
          <a:solidFill>
            <a:srgbClr val="55709D"/>
          </a:solidFill>
          <a:ln w="12700"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0" dirty="0">
                <a:solidFill>
                  <a:prstClr val="white"/>
                </a:solidFill>
                <a:latin typeface="Arial" panose="020B0604020202020204" pitchFamily="34" charset="0"/>
                <a:ea typeface="Calibri" panose="020F0502020204030204" pitchFamily="34" charset="0"/>
                <a:cs typeface="Arial" panose="020B0604020202020204" pitchFamily="34" charset="0"/>
              </a:rPr>
              <a:t>1</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Project Team Roles &amp; Responsibilities">
            <a:extLst>
              <a:ext uri="{FF2B5EF4-FFF2-40B4-BE49-F238E27FC236}">
                <a16:creationId xmlns:a16="http://schemas.microsoft.com/office/drawing/2014/main" id="{3B8B7459-3B9B-C8F9-ABDD-20390438208C}"/>
              </a:ext>
            </a:extLst>
          </p:cNvPr>
          <p:cNvSpPr txBox="1"/>
          <p:nvPr/>
        </p:nvSpPr>
        <p:spPr>
          <a:xfrm>
            <a:off x="1851580" y="2154099"/>
            <a:ext cx="8980948" cy="7771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l">
              <a:defRPr sz="3000">
                <a:solidFill>
                  <a:srgbClr val="414141"/>
                </a:solidFill>
                <a:latin typeface="Raleway Light"/>
                <a:ea typeface="Raleway Light"/>
                <a:cs typeface="Raleway Light"/>
                <a:sym typeface="Raleway Light"/>
              </a:defRPr>
            </a:lvl1pPr>
          </a:lstStyle>
          <a:p>
            <a:pPr algn="just">
              <a:defRPr/>
            </a:pPr>
            <a:r>
              <a:rPr lang="en-US" sz="2400" b="1" dirty="0">
                <a:solidFill>
                  <a:srgbClr val="374967"/>
                </a:solidFill>
                <a:latin typeface="Arial" panose="020B0604020202020204" pitchFamily="34" charset="0"/>
                <a:ea typeface="Calibri" panose="020F0502020204030204" pitchFamily="34" charset="0"/>
                <a:cs typeface="Arial" panose="020B0604020202020204" pitchFamily="34" charset="0"/>
              </a:rPr>
              <a:t>Campaign:</a:t>
            </a:r>
            <a:r>
              <a:rPr lang="en-US" sz="2400" dirty="0">
                <a:solidFill>
                  <a:srgbClr val="374967"/>
                </a:solidFill>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You will see our first advertisements online and across the state next month. </a:t>
            </a:r>
            <a:endParaRPr lang="en-US" sz="2400" strike="sngStrike"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1" name="Project Team Roles &amp; Responsibilities">
            <a:extLst>
              <a:ext uri="{FF2B5EF4-FFF2-40B4-BE49-F238E27FC236}">
                <a16:creationId xmlns:a16="http://schemas.microsoft.com/office/drawing/2014/main" id="{65F5046B-CD45-AC03-766B-0C9EE969D7F1}"/>
              </a:ext>
            </a:extLst>
          </p:cNvPr>
          <p:cNvSpPr txBox="1"/>
          <p:nvPr/>
        </p:nvSpPr>
        <p:spPr>
          <a:xfrm>
            <a:off x="1851580" y="3394154"/>
            <a:ext cx="9113594" cy="11464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l">
              <a:defRPr sz="3000">
                <a:solidFill>
                  <a:srgbClr val="414141"/>
                </a:solidFill>
                <a:latin typeface="Raleway Light"/>
                <a:ea typeface="Raleway Light"/>
                <a:cs typeface="Raleway Light"/>
                <a:sym typeface="Raleway Light"/>
              </a:defRPr>
            </a:lvl1pPr>
          </a:lstStyle>
          <a:p>
            <a:pPr algn="just">
              <a:defRPr/>
            </a:pPr>
            <a:r>
              <a:rPr lang="en-US" sz="2400" b="1" dirty="0">
                <a:solidFill>
                  <a:srgbClr val="374967"/>
                </a:solidFill>
                <a:latin typeface="Arial" panose="020B0604020202020204" pitchFamily="34" charset="0"/>
                <a:ea typeface="Calibri" panose="020F0502020204030204" pitchFamily="34" charset="0"/>
                <a:cs typeface="Arial" panose="020B0604020202020204" pitchFamily="34" charset="0"/>
              </a:rPr>
              <a:t>Data Infrastructure: </a:t>
            </a:r>
            <a:r>
              <a:rPr lang="en-US" sz="2400" b="0" dirty="0">
                <a:solidFill>
                  <a:schemeClr val="tx1"/>
                </a:solidFill>
                <a:latin typeface="Arial" panose="020B0604020202020204" pitchFamily="34" charset="0"/>
                <a:ea typeface="Calibri" panose="020F0502020204030204" pitchFamily="34" charset="0"/>
                <a:cs typeface="Arial" panose="020B0604020202020204" pitchFamily="34" charset="0"/>
              </a:rPr>
              <a:t>We have begun identifying relevant MA-wide BHPP data sources with DPH and are building our data infrastructure. </a:t>
            </a:r>
            <a:endParaRPr lang="en-US" sz="2400" b="0" i="0" strike="sng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Circle">
            <a:extLst>
              <a:ext uri="{FF2B5EF4-FFF2-40B4-BE49-F238E27FC236}">
                <a16:creationId xmlns:a16="http://schemas.microsoft.com/office/drawing/2014/main" id="{88FE3C2B-6CEA-5E17-8E08-8D1454D6F40B}"/>
              </a:ext>
            </a:extLst>
          </p:cNvPr>
          <p:cNvSpPr/>
          <p:nvPr/>
        </p:nvSpPr>
        <p:spPr>
          <a:xfrm>
            <a:off x="917624" y="5038111"/>
            <a:ext cx="654939" cy="645522"/>
          </a:xfrm>
          <a:prstGeom prst="ellipse">
            <a:avLst/>
          </a:prstGeom>
          <a:solidFill>
            <a:srgbClr val="55709D"/>
          </a:solidFill>
          <a:ln w="12700"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Project Team Roles &amp; Responsibilities">
            <a:extLst>
              <a:ext uri="{FF2B5EF4-FFF2-40B4-BE49-F238E27FC236}">
                <a16:creationId xmlns:a16="http://schemas.microsoft.com/office/drawing/2014/main" id="{94DB9922-9DA9-2993-820F-9781A5F2B669}"/>
              </a:ext>
            </a:extLst>
          </p:cNvPr>
          <p:cNvSpPr txBox="1"/>
          <p:nvPr/>
        </p:nvSpPr>
        <p:spPr>
          <a:xfrm>
            <a:off x="1851580" y="4853444"/>
            <a:ext cx="9113594" cy="11464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l">
              <a:defRPr sz="3000">
                <a:solidFill>
                  <a:srgbClr val="414141"/>
                </a:solidFill>
                <a:latin typeface="Raleway Light"/>
                <a:ea typeface="Raleway Light"/>
                <a:cs typeface="Raleway Light"/>
                <a:sym typeface="Raleway Light"/>
              </a:defRPr>
            </a:lvl1pPr>
          </a:lstStyle>
          <a:p>
            <a:pPr algn="just">
              <a:defRPr/>
            </a:pPr>
            <a:r>
              <a:rPr lang="en-US" sz="2400" b="1" dirty="0">
                <a:solidFill>
                  <a:srgbClr val="374967"/>
                </a:solidFill>
                <a:latin typeface="Arial" panose="020B0604020202020204" pitchFamily="34" charset="0"/>
                <a:ea typeface="Calibri" panose="020F0502020204030204" pitchFamily="34" charset="0"/>
                <a:cs typeface="Arial" panose="020B0604020202020204" pitchFamily="34" charset="0"/>
              </a:rPr>
              <a:t>Grant Monitoring &amp; Evaluation: </a:t>
            </a:r>
            <a:r>
              <a:rPr lang="en-US" sz="2400" b="0" dirty="0">
                <a:solidFill>
                  <a:schemeClr val="tx1"/>
                </a:solidFill>
                <a:latin typeface="Arial" panose="020B0604020202020204" pitchFamily="34" charset="0"/>
                <a:ea typeface="Calibri" panose="020F0502020204030204" pitchFamily="34" charset="0"/>
                <a:cs typeface="Arial" panose="020B0604020202020204" pitchFamily="34" charset="0"/>
              </a:rPr>
              <a:t>We are prepping to align our program reporting and monitoring data so we can evaluate and share insights from OBHPP-funded programs. </a:t>
            </a:r>
            <a:endParaRPr lang="en-US" sz="2400" b="0" i="0" strike="sng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623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4469-5E5C-0D7F-A3C6-3DFCA96C7D58}"/>
              </a:ext>
            </a:extLst>
          </p:cNvPr>
          <p:cNvSpPr>
            <a:spLocks noGrp="1"/>
          </p:cNvSpPr>
          <p:nvPr>
            <p:ph type="title"/>
          </p:nvPr>
        </p:nvSpPr>
        <p:spPr>
          <a:xfrm>
            <a:off x="841828" y="0"/>
            <a:ext cx="9284305" cy="1295400"/>
          </a:xfrm>
        </p:spPr>
        <p:txBody>
          <a:bodyPr anchor="t">
            <a:normAutofit/>
          </a:bodyPr>
          <a:lstStyle/>
          <a:p>
            <a:br>
              <a:rPr lang="en-US" b="1" i="0" dirty="0"/>
            </a:br>
            <a:r>
              <a:rPr lang="en-US" sz="4000" b="1" i="0" dirty="0"/>
              <a:t>Agenda</a:t>
            </a:r>
            <a:endParaRPr lang="en-US" b="1" i="0" dirty="0"/>
          </a:p>
        </p:txBody>
      </p:sp>
      <p:graphicFrame>
        <p:nvGraphicFramePr>
          <p:cNvPr id="5" name="Content Placeholder 2" descr="List of agenda items&#10;">
            <a:extLst>
              <a:ext uri="{FF2B5EF4-FFF2-40B4-BE49-F238E27FC236}">
                <a16:creationId xmlns:a16="http://schemas.microsoft.com/office/drawing/2014/main" id="{73D99E57-F7FD-EFF7-213A-FB95296549BF}"/>
              </a:ext>
            </a:extLst>
          </p:cNvPr>
          <p:cNvGraphicFramePr>
            <a:graphicFrameLocks noGrp="1"/>
          </p:cNvGraphicFramePr>
          <p:nvPr>
            <p:ph idx="1"/>
            <p:extLst>
              <p:ext uri="{D42A27DB-BD31-4B8C-83A1-F6EECF244321}">
                <p14:modId xmlns:p14="http://schemas.microsoft.com/office/powerpoint/2010/main" val="773128301"/>
              </p:ext>
            </p:extLst>
          </p:nvPr>
        </p:nvGraphicFramePr>
        <p:xfrm>
          <a:off x="871325" y="1828203"/>
          <a:ext cx="10319658" cy="481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55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5709D"/>
        </a:solidFill>
        <a:effectLst/>
      </p:bgPr>
    </p:bg>
    <p:spTree>
      <p:nvGrpSpPr>
        <p:cNvPr id="1" name="">
          <a:extLst>
            <a:ext uri="{FF2B5EF4-FFF2-40B4-BE49-F238E27FC236}">
              <a16:creationId xmlns:a16="http://schemas.microsoft.com/office/drawing/2014/main" id="{1C3592E9-17E1-507F-4CBB-735A2E8FA71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35D609E-A486-0CFF-B686-5A998E3AF833}"/>
              </a:ext>
            </a:extLst>
          </p:cNvPr>
          <p:cNvSpPr>
            <a:spLocks noGrp="1"/>
          </p:cNvSpPr>
          <p:nvPr>
            <p:ph type="title"/>
          </p:nvPr>
        </p:nvSpPr>
        <p:spPr>
          <a:xfrm>
            <a:off x="1285754" y="1701090"/>
            <a:ext cx="9620491" cy="3201026"/>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Thank you!</a:t>
            </a:r>
            <a:br>
              <a:rPr lang="en-US" sz="3600" b="1"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endParaRPr lang="en-US" sz="3600" b="1" dirty="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5FB42252-90C5-3643-1F51-D521EC5F037C}"/>
              </a:ext>
            </a:extLst>
          </p:cNvPr>
          <p:cNvCxnSpPr/>
          <p:nvPr/>
        </p:nvCxnSpPr>
        <p:spPr>
          <a:xfrm>
            <a:off x="1408386" y="4256690"/>
            <a:ext cx="9497859" cy="0"/>
          </a:xfrm>
          <a:prstGeom prst="line">
            <a:avLst/>
          </a:prstGeom>
          <a:ln w="63500">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026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570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2A8822-DA30-C31B-371C-A6795831C798}"/>
              </a:ext>
            </a:extLst>
          </p:cNvPr>
          <p:cNvSpPr>
            <a:spLocks noGrp="1"/>
          </p:cNvSpPr>
          <p:nvPr>
            <p:ph type="title"/>
          </p:nvPr>
        </p:nvSpPr>
        <p:spPr>
          <a:xfrm>
            <a:off x="1285754" y="1701090"/>
            <a:ext cx="9620491" cy="3201026"/>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OBHPP Updates</a:t>
            </a:r>
            <a:br>
              <a:rPr lang="en-US" sz="3600" b="1"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endParaRPr lang="en-US" sz="3600" b="1" dirty="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41AD08FC-9ACB-9A9B-7BBD-411D6BB40089}"/>
              </a:ext>
            </a:extLst>
          </p:cNvPr>
          <p:cNvCxnSpPr/>
          <p:nvPr/>
        </p:nvCxnSpPr>
        <p:spPr>
          <a:xfrm>
            <a:off x="1408386" y="4256690"/>
            <a:ext cx="9497859" cy="0"/>
          </a:xfrm>
          <a:prstGeom prst="line">
            <a:avLst/>
          </a:prstGeom>
          <a:ln w="63500">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765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F9A0B-9C7A-E5D4-FE62-19274DE7A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305DC-33AD-F9E2-2D60-1160B349B610}"/>
              </a:ext>
            </a:extLst>
          </p:cNvPr>
          <p:cNvSpPr>
            <a:spLocks noGrp="1"/>
          </p:cNvSpPr>
          <p:nvPr>
            <p:ph type="title"/>
          </p:nvPr>
        </p:nvSpPr>
        <p:spPr>
          <a:xfrm>
            <a:off x="545910" y="0"/>
            <a:ext cx="9079170" cy="1295400"/>
          </a:xfrm>
        </p:spPr>
        <p:txBody>
          <a:bodyPr/>
          <a:lstStyle/>
          <a:p>
            <a:r>
              <a:rPr lang="en-US" i="0" dirty="0"/>
              <a:t>OBHPP Major Updates Since August</a:t>
            </a:r>
          </a:p>
        </p:txBody>
      </p:sp>
      <p:sp>
        <p:nvSpPr>
          <p:cNvPr id="5" name="Circle">
            <a:extLst>
              <a:ext uri="{FF2B5EF4-FFF2-40B4-BE49-F238E27FC236}">
                <a16:creationId xmlns:a16="http://schemas.microsoft.com/office/drawing/2014/main" id="{D2821078-F278-65ED-C79E-712B61DCEECD}"/>
              </a:ext>
            </a:extLst>
          </p:cNvPr>
          <p:cNvSpPr/>
          <p:nvPr/>
        </p:nvSpPr>
        <p:spPr>
          <a:xfrm>
            <a:off x="989814" y="4156338"/>
            <a:ext cx="654939" cy="645522"/>
          </a:xfrm>
          <a:prstGeom prst="ellipse">
            <a:avLst/>
          </a:prstGeom>
          <a:solidFill>
            <a:srgbClr val="55709D"/>
          </a:solidFill>
          <a:ln w="12700"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Circle">
            <a:extLst>
              <a:ext uri="{FF2B5EF4-FFF2-40B4-BE49-F238E27FC236}">
                <a16:creationId xmlns:a16="http://schemas.microsoft.com/office/drawing/2014/main" id="{A76FE346-708C-8926-088D-93EC3EE35E54}"/>
              </a:ext>
            </a:extLst>
          </p:cNvPr>
          <p:cNvSpPr/>
          <p:nvPr/>
        </p:nvSpPr>
        <p:spPr>
          <a:xfrm>
            <a:off x="989814" y="2737860"/>
            <a:ext cx="654939" cy="645522"/>
          </a:xfrm>
          <a:prstGeom prst="ellipse">
            <a:avLst/>
          </a:prstGeom>
          <a:solidFill>
            <a:srgbClr val="55709D"/>
          </a:solidFill>
          <a:ln w="12700"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0" dirty="0">
                <a:solidFill>
                  <a:prstClr val="white"/>
                </a:solidFill>
                <a:latin typeface="Arial" panose="020B0604020202020204" pitchFamily="34" charset="0"/>
                <a:ea typeface="Calibri" panose="020F0502020204030204" pitchFamily="34" charset="0"/>
                <a:cs typeface="Arial" panose="020B0604020202020204" pitchFamily="34" charset="0"/>
              </a:rPr>
              <a:t>1</a:t>
            </a: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Project Team Roles &amp; Responsibilities">
            <a:extLst>
              <a:ext uri="{FF2B5EF4-FFF2-40B4-BE49-F238E27FC236}">
                <a16:creationId xmlns:a16="http://schemas.microsoft.com/office/drawing/2014/main" id="{9D527933-FD29-19B8-3EF6-ABE926C9BD58}"/>
              </a:ext>
            </a:extLst>
          </p:cNvPr>
          <p:cNvSpPr txBox="1"/>
          <p:nvPr/>
        </p:nvSpPr>
        <p:spPr>
          <a:xfrm>
            <a:off x="1923770" y="2731616"/>
            <a:ext cx="8980948" cy="7771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l">
              <a:defRPr sz="3000">
                <a:solidFill>
                  <a:srgbClr val="414141"/>
                </a:solidFill>
                <a:latin typeface="Raleway Light"/>
                <a:ea typeface="Raleway Light"/>
                <a:cs typeface="Raleway Light"/>
                <a:sym typeface="Raleway Light"/>
              </a:defRPr>
            </a:lvl1pPr>
          </a:lstStyle>
          <a:p>
            <a:pPr algn="just">
              <a:defRPr/>
            </a:pPr>
            <a:r>
              <a:rPr lang="en-US" sz="2400" b="1" dirty="0">
                <a:solidFill>
                  <a:srgbClr val="374967"/>
                </a:solidFill>
                <a:latin typeface="Arial" panose="020B0604020202020204" pitchFamily="34" charset="0"/>
                <a:ea typeface="Calibri" panose="020F0502020204030204" pitchFamily="34" charset="0"/>
                <a:cs typeface="Arial" panose="020B0604020202020204" pitchFamily="34" charset="0"/>
              </a:rPr>
              <a:t>Procurement: </a:t>
            </a:r>
            <a:r>
              <a:rPr lang="en-US" sz="2400" b="0" dirty="0">
                <a:solidFill>
                  <a:schemeClr val="tx1"/>
                </a:solidFill>
                <a:latin typeface="Arial" panose="020B0604020202020204" pitchFamily="34" charset="0"/>
                <a:ea typeface="Calibri" panose="020F0502020204030204" pitchFamily="34" charset="0"/>
                <a:cs typeface="Arial" panose="020B0604020202020204" pitchFamily="34" charset="0"/>
              </a:rPr>
              <a:t>We have posted our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Request for Applications</a:t>
            </a:r>
            <a:r>
              <a:rPr lang="en-US" sz="2400" b="0" dirty="0">
                <a:solidFill>
                  <a:schemeClr val="tx1"/>
                </a:solidFill>
                <a:latin typeface="Arial" panose="020B0604020202020204" pitchFamily="34" charset="0"/>
                <a:ea typeface="Calibri" panose="020F0502020204030204" pitchFamily="34" charset="0"/>
                <a:cs typeface="Arial" panose="020B0604020202020204" pitchFamily="34" charset="0"/>
              </a:rPr>
              <a:t> for our grant program. </a:t>
            </a:r>
            <a:endParaRPr lang="en-US" sz="2400" b="0" i="0" u="none" strike="sng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Project Team Roles &amp; Responsibilities">
            <a:extLst>
              <a:ext uri="{FF2B5EF4-FFF2-40B4-BE49-F238E27FC236}">
                <a16:creationId xmlns:a16="http://schemas.microsoft.com/office/drawing/2014/main" id="{483FF168-C808-B9FC-9AAE-08CE07A45ED8}"/>
              </a:ext>
            </a:extLst>
          </p:cNvPr>
          <p:cNvSpPr txBox="1"/>
          <p:nvPr/>
        </p:nvSpPr>
        <p:spPr>
          <a:xfrm>
            <a:off x="1923770" y="4156337"/>
            <a:ext cx="9113594" cy="7771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l">
              <a:defRPr sz="3000">
                <a:solidFill>
                  <a:srgbClr val="414141"/>
                </a:solidFill>
                <a:latin typeface="Raleway Light"/>
                <a:ea typeface="Raleway Light"/>
                <a:cs typeface="Raleway Light"/>
                <a:sym typeface="Raleway Light"/>
              </a:defRPr>
            </a:lvl1pPr>
          </a:lstStyle>
          <a:p>
            <a:pPr algn="just">
              <a:defRPr/>
            </a:pPr>
            <a:r>
              <a:rPr lang="en-US" sz="2400" b="1" dirty="0">
                <a:solidFill>
                  <a:srgbClr val="374967"/>
                </a:solidFill>
                <a:latin typeface="Arial" panose="020B0604020202020204" pitchFamily="34" charset="0"/>
                <a:ea typeface="Calibri" panose="020F0502020204030204" pitchFamily="34" charset="0"/>
                <a:cs typeface="Arial" panose="020B0604020202020204" pitchFamily="34" charset="0"/>
              </a:rPr>
              <a:t>Campaigns: </a:t>
            </a:r>
            <a:r>
              <a:rPr lang="en-US" sz="2400" b="0" dirty="0">
                <a:solidFill>
                  <a:schemeClr val="tx1"/>
                </a:solidFill>
                <a:latin typeface="Arial" panose="020B0604020202020204" pitchFamily="34" charset="0"/>
                <a:ea typeface="Calibri" panose="020F0502020204030204" pitchFamily="34" charset="0"/>
                <a:cs typeface="Arial" panose="020B0604020202020204" pitchFamily="34" charset="0"/>
              </a:rPr>
              <a:t>We have finalized our media plan from October through January.</a:t>
            </a:r>
            <a:endParaRPr lang="en-US" sz="2400" b="0" i="0" strike="sng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315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5709D"/>
        </a:solidFill>
        <a:effectLst/>
      </p:bgPr>
    </p:bg>
    <p:spTree>
      <p:nvGrpSpPr>
        <p:cNvPr id="1" name="">
          <a:extLst>
            <a:ext uri="{FF2B5EF4-FFF2-40B4-BE49-F238E27FC236}">
              <a16:creationId xmlns:a16="http://schemas.microsoft.com/office/drawing/2014/main" id="{047522B5-625F-FAEC-43EE-B1D2D300B18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D884992-C398-B8CA-175C-48705052D10D}"/>
              </a:ext>
            </a:extLst>
          </p:cNvPr>
          <p:cNvSpPr>
            <a:spLocks noGrp="1"/>
          </p:cNvSpPr>
          <p:nvPr>
            <p:ph type="title"/>
          </p:nvPr>
        </p:nvSpPr>
        <p:spPr>
          <a:xfrm>
            <a:off x="1285754" y="1701090"/>
            <a:ext cx="9620491" cy="3201026"/>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Procurement Updates</a:t>
            </a:r>
            <a:br>
              <a:rPr lang="en-US" sz="3600" b="1"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endParaRPr lang="en-US" sz="3600" b="1" dirty="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B08647F-7413-653E-FC09-79A78052E050}"/>
              </a:ext>
            </a:extLst>
          </p:cNvPr>
          <p:cNvCxnSpPr/>
          <p:nvPr/>
        </p:nvCxnSpPr>
        <p:spPr>
          <a:xfrm>
            <a:off x="1408386" y="4256690"/>
            <a:ext cx="9497859" cy="0"/>
          </a:xfrm>
          <a:prstGeom prst="line">
            <a:avLst/>
          </a:prstGeom>
          <a:ln w="63500">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052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87BE-D833-3B9D-B14C-BC71EE8010CD}"/>
              </a:ext>
            </a:extLst>
          </p:cNvPr>
          <p:cNvSpPr>
            <a:spLocks noGrp="1"/>
          </p:cNvSpPr>
          <p:nvPr>
            <p:ph type="title"/>
          </p:nvPr>
        </p:nvSpPr>
        <p:spPr>
          <a:xfrm>
            <a:off x="434833" y="76200"/>
            <a:ext cx="9364260" cy="1295400"/>
          </a:xfrm>
        </p:spPr>
        <p:txBody>
          <a:bodyPr/>
          <a:lstStyle/>
          <a:p>
            <a:r>
              <a:rPr lang="en-US" i="0" dirty="0"/>
              <a:t>Overview of Request for Applications</a:t>
            </a:r>
          </a:p>
        </p:txBody>
      </p:sp>
      <p:sp>
        <p:nvSpPr>
          <p:cNvPr id="5" name="TextBox 4">
            <a:extLst>
              <a:ext uri="{FF2B5EF4-FFF2-40B4-BE49-F238E27FC236}">
                <a16:creationId xmlns:a16="http://schemas.microsoft.com/office/drawing/2014/main" id="{AE752486-D192-0B6B-B08E-ECE99BEB2059}"/>
              </a:ext>
            </a:extLst>
          </p:cNvPr>
          <p:cNvSpPr txBox="1"/>
          <p:nvPr/>
        </p:nvSpPr>
        <p:spPr>
          <a:xfrm>
            <a:off x="434833" y="2569202"/>
            <a:ext cx="5227092" cy="3293209"/>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4967"/>
                </a:solidFill>
                <a:effectLst/>
                <a:uLnTx/>
                <a:uFillTx/>
                <a:latin typeface="Arial" panose="020B0604020202020204" pitchFamily="34" charset="0"/>
                <a:ea typeface="Calibri" panose="020F0502020204030204" pitchFamily="34" charset="0"/>
                <a:cs typeface="Arial" panose="020B0604020202020204" pitchFamily="34" charset="0"/>
              </a:rPr>
              <a:t>We have posted our Request for Applications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74967"/>
                </a:solidFill>
                <a:effectLst/>
                <a:uLnTx/>
                <a:uFillTx/>
                <a:latin typeface="Arial" panose="020B0604020202020204" pitchFamily="34" charset="0"/>
                <a:ea typeface="Calibri" panose="020F0502020204030204" pitchFamily="34" charset="0"/>
                <a:cs typeface="Arial" panose="020B0604020202020204" pitchFamily="34" charset="0"/>
              </a:rPr>
              <a:t>on COMMBUYS: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74967"/>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latin typeface="Arial" panose="020B0604020202020204" pitchFamily="34" charset="0"/>
                <a:ea typeface="Calibri" panose="020F0502020204030204" pitchFamily="34" charset="0"/>
                <a:cs typeface="Arial" panose="020B0604020202020204" pitchFamily="34" charset="0"/>
              </a:rPr>
              <a:t>OBHPP is launching a new multi-year grant opportunity;</a:t>
            </a:r>
          </a:p>
          <a:p>
            <a:pPr marL="285750" indent="-285750" fontAlgn="base">
              <a:spcBef>
                <a:spcPct val="0"/>
              </a:spcBef>
              <a:spcAft>
                <a:spcPct val="0"/>
              </a:spcAft>
              <a:buFont typeface="Arial" panose="020B0604020202020204" pitchFamily="34" charset="0"/>
              <a:buChar char="•"/>
              <a:defRPr/>
            </a:pPr>
            <a:r>
              <a:rPr kumimoji="0" lang="en-US" sz="1600" i="0" u="none" strike="noStrike" kern="1200" cap="none" spc="0" normalizeH="0" baseline="0" noProof="0" dirty="0">
                <a:ln>
                  <a:noFill/>
                </a:ln>
                <a:effectLst/>
                <a:uLnTx/>
                <a:uFillTx/>
                <a:latin typeface="Arial"/>
                <a:ea typeface="Calibri"/>
                <a:cs typeface="Arial"/>
              </a:rPr>
              <a:t>OBHPP is issuing a procurement; intends to award approximately $3M annually in grants (as </a:t>
            </a:r>
            <a:r>
              <a:rPr lang="en-US" sz="1600" dirty="0">
                <a:latin typeface="Arial"/>
                <a:ea typeface="Calibri"/>
                <a:cs typeface="Arial"/>
              </a:rPr>
              <a:t>funding is </a:t>
            </a:r>
            <a:r>
              <a:rPr kumimoji="0" lang="en-US" sz="1600" i="0" u="none" strike="noStrike" kern="1200" cap="none" spc="0" normalizeH="0" baseline="0" noProof="0" dirty="0">
                <a:ln>
                  <a:noFill/>
                </a:ln>
                <a:effectLst/>
                <a:uLnTx/>
                <a:uFillTx/>
                <a:latin typeface="Arial"/>
                <a:ea typeface="Calibri"/>
                <a:cs typeface="Arial"/>
              </a:rPr>
              <a:t>available);</a:t>
            </a:r>
            <a:endParaRPr lang="en-US" sz="1600" i="0" u="none" strike="noStrike" kern="1200" cap="none" spc="0" normalizeH="0" baseline="0" noProof="0" dirty="0">
              <a:ln>
                <a:noFill/>
              </a:ln>
              <a:effectLst/>
              <a:uLnTx/>
              <a:uFillTx/>
              <a:latin typeface="Arial"/>
              <a:ea typeface="Calibri"/>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latin typeface="Arial" panose="020B0604020202020204" pitchFamily="34" charset="0"/>
                <a:ea typeface="Calibri" panose="020F0502020204030204" pitchFamily="34" charset="0"/>
                <a:cs typeface="Arial" panose="020B0604020202020204" pitchFamily="34" charset="0"/>
              </a:rPr>
              <a:t>Grant funding will support CBOs statewide to develop new programs or expand existing programs across key focus areas. </a:t>
            </a:r>
            <a:endParaRPr kumimoji="0" lang="en-US" sz="16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Graphical user interface, text, application">
            <a:extLst>
              <a:ext uri="{FF2B5EF4-FFF2-40B4-BE49-F238E27FC236}">
                <a16:creationId xmlns:a16="http://schemas.microsoft.com/office/drawing/2014/main" id="{E7101AAE-F658-0E33-B596-3913D8B8D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301" y="2230421"/>
            <a:ext cx="6043183" cy="3223539"/>
          </a:xfrm>
          <a:prstGeom prst="rect">
            <a:avLst/>
          </a:prstGeom>
          <a:ln w="12700">
            <a:solidFill>
              <a:schemeClr val="tx1"/>
            </a:solidFill>
          </a:ln>
        </p:spPr>
      </p:pic>
    </p:spTree>
    <p:extLst>
      <p:ext uri="{BB962C8B-B14F-4D97-AF65-F5344CB8AC3E}">
        <p14:creationId xmlns:p14="http://schemas.microsoft.com/office/powerpoint/2010/main" val="378249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61F52-0DF2-F988-1DC1-A7910374D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B738A-8CF2-1E5B-69D1-18493F35DB39}"/>
              </a:ext>
            </a:extLst>
          </p:cNvPr>
          <p:cNvSpPr>
            <a:spLocks noGrp="1"/>
          </p:cNvSpPr>
          <p:nvPr>
            <p:ph type="title"/>
          </p:nvPr>
        </p:nvSpPr>
        <p:spPr>
          <a:xfrm>
            <a:off x="545910" y="0"/>
            <a:ext cx="9079170" cy="1295400"/>
          </a:xfrm>
        </p:spPr>
        <p:txBody>
          <a:bodyPr/>
          <a:lstStyle/>
          <a:p>
            <a:r>
              <a:rPr lang="en-US" i="0" dirty="0"/>
              <a:t>OBHPP Opportunity Information</a:t>
            </a:r>
          </a:p>
        </p:txBody>
      </p:sp>
      <p:sp>
        <p:nvSpPr>
          <p:cNvPr id="3" name="TextBox 2">
            <a:extLst>
              <a:ext uri="{FF2B5EF4-FFF2-40B4-BE49-F238E27FC236}">
                <a16:creationId xmlns:a16="http://schemas.microsoft.com/office/drawing/2014/main" id="{E287D9FB-A807-57A6-874D-6B6D6111B788}"/>
              </a:ext>
            </a:extLst>
          </p:cNvPr>
          <p:cNvSpPr txBox="1"/>
          <p:nvPr/>
        </p:nvSpPr>
        <p:spPr>
          <a:xfrm>
            <a:off x="545910" y="1946007"/>
            <a:ext cx="10610126" cy="480131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374967"/>
                </a:solidFill>
                <a:latin typeface="Arial"/>
                <a:ea typeface="Calibri"/>
                <a:cs typeface="Arial"/>
              </a:rPr>
              <a:t>Projects must address 1 or 2 of the following Priority Areas:</a:t>
            </a:r>
          </a:p>
          <a:p>
            <a:pPr marL="742950" lvl="1" indent="-285750">
              <a:buFont typeface="Arial" panose="020B0604020202020204" pitchFamily="34" charset="0"/>
              <a:buChar char="•"/>
            </a:pPr>
            <a:r>
              <a:rPr lang="en-US" sz="1600" dirty="0">
                <a:latin typeface="Arial"/>
                <a:cs typeface="Arial"/>
              </a:rPr>
              <a:t>Reducing loneliness and social isolation. </a:t>
            </a:r>
          </a:p>
          <a:p>
            <a:pPr marL="742950" lvl="1" indent="-285750">
              <a:buFont typeface="Arial" panose="020B0604020202020204" pitchFamily="34" charset="0"/>
              <a:buChar char="•"/>
            </a:pPr>
            <a:r>
              <a:rPr lang="en-US" sz="1600" dirty="0">
                <a:latin typeface="Arial"/>
                <a:cs typeface="Times New Roman"/>
              </a:rPr>
              <a:t>Reducing family stress and supporting caregiver wellbeing. </a:t>
            </a:r>
            <a:endParaRPr lang="en-US" sz="1600" dirty="0">
              <a:latin typeface="Arial"/>
              <a:cs typeface="Arial"/>
            </a:endParaRPr>
          </a:p>
          <a:p>
            <a:pPr marL="742950" lvl="1" indent="-285750">
              <a:buFont typeface="Arial" panose="020B0604020202020204" pitchFamily="34" charset="0"/>
              <a:buChar char="•"/>
            </a:pPr>
            <a:r>
              <a:rPr lang="en-US" sz="1600" dirty="0">
                <a:latin typeface="Arial"/>
                <a:cs typeface="Times New Roman"/>
              </a:rPr>
              <a:t>Promoting infant, early childhood, and maternal mental health.</a:t>
            </a:r>
            <a:endParaRPr lang="en-US" sz="1600" dirty="0">
              <a:latin typeface="Arial"/>
              <a:cs typeface="Arial"/>
            </a:endParaRPr>
          </a:p>
          <a:p>
            <a:pPr marL="742950" lvl="1" indent="-285750">
              <a:buFont typeface="Arial" panose="020B0604020202020204" pitchFamily="34" charset="0"/>
              <a:buChar char="•"/>
            </a:pPr>
            <a:r>
              <a:rPr lang="en-US" sz="1600" dirty="0">
                <a:latin typeface="Arial"/>
                <a:cs typeface="Times New Roman"/>
              </a:rPr>
              <a:t>Reducing psychological distress in immigrant populations. </a:t>
            </a:r>
            <a:endParaRPr lang="en-US" sz="1600" dirty="0">
              <a:latin typeface="Arial"/>
              <a:cs typeface="Arial"/>
            </a:endParaRPr>
          </a:p>
          <a:p>
            <a:pPr marL="742950" lvl="1" indent="-285750">
              <a:buFont typeface="Arial" panose="020B0604020202020204" pitchFamily="34" charset="0"/>
              <a:buChar char="•"/>
            </a:pPr>
            <a:r>
              <a:rPr lang="en-US" sz="1600" dirty="0">
                <a:latin typeface="Arial"/>
                <a:cs typeface="Times New Roman"/>
              </a:rPr>
              <a:t>Promoting early intervention with youth and young adults.</a:t>
            </a:r>
            <a:endParaRPr lang="en-US" sz="1600" dirty="0">
              <a:latin typeface="Arial"/>
              <a:cs typeface="Arial"/>
            </a:endParaRPr>
          </a:p>
          <a:p>
            <a:pPr marL="742950" lvl="1" indent="-285750">
              <a:buFont typeface="Arial" panose="020B0604020202020204" pitchFamily="34" charset="0"/>
              <a:buChar char="•"/>
            </a:pPr>
            <a:r>
              <a:rPr lang="en-US" sz="1600" dirty="0">
                <a:latin typeface="Arial"/>
                <a:cs typeface="Times New Roman"/>
              </a:rPr>
              <a:t>Reducing family and intimate partner violence. </a:t>
            </a:r>
            <a:endParaRPr lang="en-US" sz="1600" dirty="0">
              <a:latin typeface="Arial"/>
              <a:cs typeface="Arial"/>
            </a:endParaRPr>
          </a:p>
          <a:p>
            <a:pPr marL="742950" lvl="1" indent="-285750">
              <a:buFont typeface="Arial" panose="020B0604020202020204" pitchFamily="34" charset="0"/>
              <a:buChar char="•"/>
            </a:pPr>
            <a:r>
              <a:rPr lang="en-US" sz="1600" dirty="0">
                <a:latin typeface="Arial"/>
                <a:cs typeface="Times New Roman"/>
              </a:rPr>
              <a:t>Promoting population wellbeing through education, training, and skills development. </a:t>
            </a:r>
            <a:endParaRPr lang="en-US" sz="1600" dirty="0">
              <a:latin typeface="Arial"/>
              <a:cs typeface="Arial"/>
            </a:endParaRPr>
          </a:p>
          <a:p>
            <a:pPr marL="742950" lvl="1" indent="-285750">
              <a:buFont typeface="Arial" panose="020B0604020202020204" pitchFamily="34" charset="0"/>
              <a:buChar char="•"/>
            </a:pPr>
            <a:endParaRPr lang="en-US" sz="1600">
              <a:solidFill>
                <a:srgbClr val="000000"/>
              </a:solidFill>
              <a:latin typeface="Arial"/>
              <a:ea typeface="Calibri"/>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1">
              <a:solidFill>
                <a:srgbClr val="374967"/>
              </a:solidFill>
              <a:latin typeface="Arial"/>
              <a:ea typeface="Calibri"/>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374967"/>
                </a:solidFill>
                <a:latin typeface="Arial"/>
                <a:ea typeface="Calibri"/>
                <a:cs typeface="Arial"/>
              </a:rPr>
              <a:t>Grantee Eligibility:</a:t>
            </a:r>
          </a:p>
          <a:p>
            <a:pPr marL="742950" lvl="1" indent="-285750">
              <a:buFont typeface="Arial" panose="020B0604020202020204" pitchFamily="34" charset="0"/>
              <a:buChar char="•"/>
            </a:pPr>
            <a:r>
              <a:rPr lang="en-US" sz="1600" dirty="0">
                <a:latin typeface="Arial"/>
                <a:cs typeface="Arial"/>
              </a:rPr>
              <a:t>Open to Massachusetts-based or serving organizations. </a:t>
            </a:r>
          </a:p>
          <a:p>
            <a:pPr marL="742950" lvl="1" indent="-285750">
              <a:buFont typeface="Arial" panose="020B0604020202020204" pitchFamily="34" charset="0"/>
              <a:buChar char="•"/>
            </a:pPr>
            <a:r>
              <a:rPr lang="en-US" sz="1600" dirty="0">
                <a:latin typeface="Arial"/>
                <a:cs typeface="Arial"/>
              </a:rPr>
              <a:t>Must have experience implementing behavioral health promotion and/or prevention initiatives. </a:t>
            </a:r>
          </a:p>
          <a:p>
            <a:pPr marL="742950" lvl="1" indent="-285750">
              <a:buFont typeface="Arial" panose="020B0604020202020204" pitchFamily="34" charset="0"/>
              <a:buChar char="•"/>
            </a:pPr>
            <a:r>
              <a:rPr lang="en-US" sz="1600" dirty="0">
                <a:latin typeface="Arial"/>
                <a:cs typeface="Arial"/>
              </a:rPr>
              <a:t>Have experience collecting evaluation and/or reporting data and creating reports. </a:t>
            </a:r>
          </a:p>
          <a:p>
            <a:pPr marL="742950" lvl="1" indent="-285750">
              <a:buFont typeface="Arial" panose="020B0604020202020204" pitchFamily="34" charset="0"/>
              <a:buChar char="•"/>
            </a:pPr>
            <a:r>
              <a:rPr lang="en-US" sz="1600" dirty="0">
                <a:latin typeface="Arial"/>
                <a:cs typeface="Arial"/>
              </a:rPr>
              <a:t>Experience incorporating health equity and implementing initiatives to reduce social and structural barriers to mental wellbeing. </a:t>
            </a:r>
          </a:p>
          <a:p>
            <a:pPr marL="742950" lvl="1" indent="-285750">
              <a:buFont typeface="Arial" panose="020B0604020202020204" pitchFamily="34" charset="0"/>
              <a:buChar char="•"/>
            </a:pPr>
            <a:r>
              <a:rPr lang="en-US" sz="1600" dirty="0">
                <a:latin typeface="Arial"/>
                <a:cs typeface="Arial"/>
              </a:rPr>
              <a:t>Additional preference: AHEM communities and partnerships between large and small organizations.</a:t>
            </a:r>
            <a:endParaRPr lang="en-US" sz="1600" dirty="0">
              <a:solidFill>
                <a:srgbClr val="000000"/>
              </a:solidFill>
              <a:latin typeface="Arial"/>
              <a:ea typeface="Calibri"/>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374967"/>
                </a:solidFill>
                <a:latin typeface="Arial"/>
                <a:ea typeface="Calibri"/>
                <a:cs typeface="Arial"/>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1" i="0" u="none" strike="noStrike" kern="1200" cap="none" spc="0" normalizeH="0" baseline="0" noProof="0">
              <a:ln>
                <a:noFill/>
              </a:ln>
              <a:solidFill>
                <a:srgbClr val="374967"/>
              </a:solidFill>
              <a:effectLst/>
              <a:uLnTx/>
              <a:uFillTx/>
              <a:latin typeface="Arial"/>
              <a:ea typeface="Calibri"/>
              <a:cs typeface="Arial" panose="020B0604020202020204" pitchFamily="34" charset="0"/>
            </a:endParaRPr>
          </a:p>
        </p:txBody>
      </p:sp>
    </p:spTree>
    <p:extLst>
      <p:ext uri="{BB962C8B-B14F-4D97-AF65-F5344CB8AC3E}">
        <p14:creationId xmlns:p14="http://schemas.microsoft.com/office/powerpoint/2010/main" val="150435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0FB0D-8FAD-22BA-BF9D-0A80D601F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51797-E564-4BF3-7DAF-99FD6839EA13}"/>
              </a:ext>
            </a:extLst>
          </p:cNvPr>
          <p:cNvSpPr>
            <a:spLocks noGrp="1"/>
          </p:cNvSpPr>
          <p:nvPr>
            <p:ph type="title"/>
          </p:nvPr>
        </p:nvSpPr>
        <p:spPr>
          <a:xfrm>
            <a:off x="545910" y="0"/>
            <a:ext cx="9079170" cy="1295400"/>
          </a:xfrm>
        </p:spPr>
        <p:txBody>
          <a:bodyPr/>
          <a:lstStyle/>
          <a:p>
            <a:r>
              <a:rPr lang="en-US" i="0" dirty="0"/>
              <a:t>OBHPP Opportunity Information</a:t>
            </a:r>
          </a:p>
        </p:txBody>
      </p:sp>
      <p:sp>
        <p:nvSpPr>
          <p:cNvPr id="3" name="TextBox 2">
            <a:extLst>
              <a:ext uri="{FF2B5EF4-FFF2-40B4-BE49-F238E27FC236}">
                <a16:creationId xmlns:a16="http://schemas.microsoft.com/office/drawing/2014/main" id="{80AD98A1-2948-310F-F5E1-5884EFAF9925}"/>
              </a:ext>
            </a:extLst>
          </p:cNvPr>
          <p:cNvSpPr txBox="1"/>
          <p:nvPr/>
        </p:nvSpPr>
        <p:spPr>
          <a:xfrm>
            <a:off x="545910" y="2285220"/>
            <a:ext cx="10610126" cy="3570208"/>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374967"/>
                </a:solidFill>
                <a:latin typeface="Arial" panose="020B0604020202020204" pitchFamily="34" charset="0"/>
                <a:ea typeface="Calibri"/>
                <a:cs typeface="Arial" panose="020B0604020202020204" pitchFamily="34" charset="0"/>
              </a:rPr>
              <a:t>Grant Structure: Three Tiers, each with different funding amounts</a:t>
            </a:r>
          </a:p>
          <a:p>
            <a:pPr lvl="0"/>
            <a:endParaRPr lang="en-US" dirty="0"/>
          </a:p>
          <a:p>
            <a:pPr lvl="1"/>
            <a:r>
              <a:rPr lang="en-US" sz="1600" dirty="0"/>
              <a:t>Tier A: Design and development support for emerging programs [100,000 -150,000/year]</a:t>
            </a:r>
            <a:endParaRPr lang="en-US" sz="1600" dirty="0">
              <a:cs typeface="Arial"/>
            </a:endParaRPr>
          </a:p>
          <a:p>
            <a:pPr lvl="1"/>
            <a:r>
              <a:rPr lang="en-US" sz="1600" dirty="0"/>
              <a:t>Tier B: Implementation support to launch or scale ready-to-implement programs [150,000 - 250,000/year]</a:t>
            </a:r>
            <a:endParaRPr lang="en-US" sz="1600" dirty="0">
              <a:cs typeface="Arial"/>
            </a:endParaRPr>
          </a:p>
          <a:p>
            <a:pPr lvl="1"/>
            <a:r>
              <a:rPr lang="en-US" sz="1600" dirty="0"/>
              <a:t>Tier C: Scaling and sustainability support for established programs.  [250,000 - 350,000/year]</a:t>
            </a:r>
            <a:endParaRPr lang="en-US" sz="1600" dirty="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1" dirty="0">
              <a:solidFill>
                <a:srgbClr val="374967"/>
              </a:solidFill>
              <a:latin typeface="Arial" panose="020B0604020202020204" pitchFamily="34" charset="0"/>
              <a:ea typeface="Calibri"/>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1" dirty="0">
              <a:solidFill>
                <a:srgbClr val="374967"/>
              </a:solidFill>
              <a:latin typeface="Arial" panose="020B0604020202020204" pitchFamily="34" charset="0"/>
              <a:ea typeface="Calibri"/>
              <a:cs typeface="Arial" panose="020B0604020202020204" pitchFamily="34" charset="0"/>
            </a:endParaRPr>
          </a:p>
          <a:p>
            <a:pPr fontAlgn="base">
              <a:spcBef>
                <a:spcPct val="0"/>
              </a:spcBef>
              <a:spcAft>
                <a:spcPct val="0"/>
              </a:spcAft>
              <a:defRPr/>
            </a:pPr>
            <a:r>
              <a:rPr lang="en-US" sz="1600" b="1" dirty="0">
                <a:solidFill>
                  <a:srgbClr val="374967"/>
                </a:solidFill>
                <a:latin typeface="Arial"/>
                <a:ea typeface="Calibri"/>
                <a:cs typeface="Arial"/>
              </a:rPr>
              <a:t>Important Dates:</a:t>
            </a:r>
          </a:p>
          <a:p>
            <a:pPr marL="742950" lvl="1" indent="-285750">
              <a:buFont typeface="Arial" panose="020B0604020202020204" pitchFamily="34" charset="0"/>
              <a:buChar char="•"/>
            </a:pPr>
            <a:r>
              <a:rPr lang="en-US" sz="1600" dirty="0"/>
              <a:t>RFA posted - October 3, 3pm</a:t>
            </a:r>
          </a:p>
          <a:p>
            <a:pPr marL="742950" lvl="1" indent="-285750">
              <a:buFont typeface="Arial" panose="020B0604020202020204" pitchFamily="34" charset="0"/>
              <a:buChar char="•"/>
            </a:pPr>
            <a:r>
              <a:rPr lang="en-US" sz="1600" dirty="0"/>
              <a:t>Bidder’s Conference - October 17, 1pm (virtual)</a:t>
            </a:r>
          </a:p>
          <a:p>
            <a:pPr marL="742950" lvl="1" indent="-285750">
              <a:buFont typeface="Arial" panose="020B0604020202020204" pitchFamily="34" charset="0"/>
              <a:buChar char="•"/>
            </a:pPr>
            <a:r>
              <a:rPr lang="en-US" sz="1600" dirty="0"/>
              <a:t>Deadline to submit questions - October 24, 3pm</a:t>
            </a:r>
          </a:p>
          <a:p>
            <a:pPr marL="742950" lvl="1" indent="-285750">
              <a:buFont typeface="Arial" panose="020B0604020202020204" pitchFamily="34" charset="0"/>
              <a:buChar char="•"/>
            </a:pPr>
            <a:r>
              <a:rPr lang="en-US" sz="1600" dirty="0"/>
              <a:t>Deadline for posting applications – November 17, 3pm</a:t>
            </a:r>
          </a:p>
          <a:p>
            <a:pPr marL="742950" lvl="1" indent="-285750">
              <a:buFont typeface="Arial" panose="020B0604020202020204" pitchFamily="34" charset="0"/>
              <a:buChar char="•"/>
            </a:pPr>
            <a:r>
              <a:rPr lang="en-US" sz="1600" dirty="0">
                <a:highlight>
                  <a:srgbClr val="00FFFF"/>
                </a:highlight>
              </a:rPr>
              <a:t>Anticipated review period (TBC) – November 24 – December 5</a:t>
            </a:r>
          </a:p>
          <a:p>
            <a:pPr marL="742950" lvl="1" indent="-285750">
              <a:buFont typeface="Arial" panose="020B0604020202020204" pitchFamily="34" charset="0"/>
              <a:buChar char="•"/>
            </a:pPr>
            <a:r>
              <a:rPr lang="en-US" sz="1600" dirty="0"/>
              <a:t>Anticipated start of grants – January 1, 2026</a:t>
            </a:r>
          </a:p>
        </p:txBody>
      </p:sp>
    </p:spTree>
    <p:extLst>
      <p:ext uri="{BB962C8B-B14F-4D97-AF65-F5344CB8AC3E}">
        <p14:creationId xmlns:p14="http://schemas.microsoft.com/office/powerpoint/2010/main" val="59097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D72A2-683D-F89A-43BE-9EFBF19B2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0B9AD-97EF-C8B3-F649-218AC1B2F201}"/>
              </a:ext>
            </a:extLst>
          </p:cNvPr>
          <p:cNvSpPr>
            <a:spLocks noGrp="1"/>
          </p:cNvSpPr>
          <p:nvPr>
            <p:ph type="title"/>
          </p:nvPr>
        </p:nvSpPr>
        <p:spPr>
          <a:xfrm>
            <a:off x="545910" y="0"/>
            <a:ext cx="9079170" cy="1295400"/>
          </a:xfrm>
        </p:spPr>
        <p:txBody>
          <a:bodyPr/>
          <a:lstStyle/>
          <a:p>
            <a:r>
              <a:rPr lang="en-US" i="0" dirty="0"/>
              <a:t>Opportunities for Commission Involvements</a:t>
            </a:r>
          </a:p>
        </p:txBody>
      </p:sp>
      <p:sp>
        <p:nvSpPr>
          <p:cNvPr id="4" name="Circle">
            <a:extLst>
              <a:ext uri="{FF2B5EF4-FFF2-40B4-BE49-F238E27FC236}">
                <a16:creationId xmlns:a16="http://schemas.microsoft.com/office/drawing/2014/main" id="{B7ADDCCB-F5DA-7E37-82B4-CA0917686A6F}"/>
              </a:ext>
            </a:extLst>
          </p:cNvPr>
          <p:cNvSpPr/>
          <p:nvPr/>
        </p:nvSpPr>
        <p:spPr>
          <a:xfrm>
            <a:off x="1154635" y="2120461"/>
            <a:ext cx="490117" cy="513907"/>
          </a:xfrm>
          <a:prstGeom prst="ellipse">
            <a:avLst/>
          </a:prstGeom>
          <a:solidFill>
            <a:srgbClr val="55709D"/>
          </a:solidFill>
          <a:ln w="12700"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1</a:t>
            </a:r>
          </a:p>
        </p:txBody>
      </p:sp>
      <p:sp>
        <p:nvSpPr>
          <p:cNvPr id="6" name="Circle">
            <a:extLst>
              <a:ext uri="{FF2B5EF4-FFF2-40B4-BE49-F238E27FC236}">
                <a16:creationId xmlns:a16="http://schemas.microsoft.com/office/drawing/2014/main" id="{4082E2AD-D991-B202-B9FD-0E8809F94A00}"/>
              </a:ext>
            </a:extLst>
          </p:cNvPr>
          <p:cNvSpPr/>
          <p:nvPr/>
        </p:nvSpPr>
        <p:spPr>
          <a:xfrm>
            <a:off x="1154636" y="3042367"/>
            <a:ext cx="490117" cy="513907"/>
          </a:xfrm>
          <a:prstGeom prst="ellipse">
            <a:avLst/>
          </a:prstGeom>
          <a:solidFill>
            <a:srgbClr val="55709D"/>
          </a:solidFill>
          <a:ln w="12700" cap="flat">
            <a:noFill/>
            <a:miter lim="400000"/>
          </a:ln>
          <a:effectLst/>
        </p:spPr>
        <p:txBody>
          <a:bodyPr wrap="square" lIns="19050" tIns="19050" rIns="19050" bIns="1905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0" dirty="0">
                <a:solidFill>
                  <a:prstClr val="white"/>
                </a:solidFill>
                <a:latin typeface="Arial" panose="020B0604020202020204" pitchFamily="34" charset="0"/>
                <a:ea typeface="Calibri" panose="020F0502020204030204" pitchFamily="34" charset="0"/>
                <a:cs typeface="Arial" panose="020B0604020202020204" pitchFamily="34" charset="0"/>
              </a:rPr>
              <a:t>2</a:t>
            </a:r>
            <a:endParaRPr kumimoji="0" lang="en-US" sz="1600" b="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Project Team Roles &amp; Responsibilities">
            <a:extLst>
              <a:ext uri="{FF2B5EF4-FFF2-40B4-BE49-F238E27FC236}">
                <a16:creationId xmlns:a16="http://schemas.microsoft.com/office/drawing/2014/main" id="{1040F81C-4719-5043-53AD-2FB77E4DC2DB}"/>
              </a:ext>
            </a:extLst>
          </p:cNvPr>
          <p:cNvSpPr txBox="1"/>
          <p:nvPr/>
        </p:nvSpPr>
        <p:spPr>
          <a:xfrm>
            <a:off x="1154636" y="4316905"/>
            <a:ext cx="9848306" cy="1762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l">
              <a:defRPr sz="3000">
                <a:solidFill>
                  <a:srgbClr val="414141"/>
                </a:solidFill>
                <a:latin typeface="Raleway Light"/>
                <a:ea typeface="Raleway Light"/>
                <a:cs typeface="Raleway Light"/>
                <a:sym typeface="Raleway Light"/>
              </a:defRPr>
            </a:lvl1pPr>
          </a:lstStyle>
          <a:p>
            <a:pPr lvl="0"/>
            <a:r>
              <a:rPr lang="en-US" sz="1600" b="1" dirty="0">
                <a:solidFill>
                  <a:srgbClr val="374967"/>
                </a:solidFill>
                <a:latin typeface="Arial"/>
                <a:cs typeface="Arial"/>
              </a:rPr>
              <a:t>Notes:</a:t>
            </a:r>
            <a:endParaRPr lang="en-US" sz="1600" b="1" dirty="0">
              <a:latin typeface="Arial"/>
              <a:cs typeface="Arial"/>
            </a:endParaRPr>
          </a:p>
          <a:p>
            <a:pPr lvl="0"/>
            <a:endParaRPr lang="en-US" sz="1600" b="1">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tx1"/>
                </a:solidFill>
                <a:latin typeface="Arial"/>
                <a:cs typeface="Arial"/>
              </a:rPr>
              <a:t>We want to highlight that we must comply with state procurement and COI laws; </a:t>
            </a:r>
          </a:p>
          <a:p>
            <a:pPr marL="285750" lvl="0" indent="-285750">
              <a:buFont typeface="Arial" panose="020B0604020202020204" pitchFamily="34" charset="0"/>
              <a:buChar char="•"/>
            </a:pPr>
            <a:r>
              <a:rPr lang="en-US" sz="1600" dirty="0">
                <a:solidFill>
                  <a:schemeClr val="tx1"/>
                </a:solidFill>
                <a:latin typeface="Arial"/>
                <a:cs typeface="Arial"/>
              </a:rPr>
              <a:t>If you are interested in participating in this effort, please let us know via email; </a:t>
            </a:r>
          </a:p>
          <a:p>
            <a:pPr marL="285750" lvl="0" indent="-285750">
              <a:buFont typeface="Arial" panose="020B0604020202020204" pitchFamily="34" charset="0"/>
              <a:buChar char="•"/>
            </a:pPr>
            <a:r>
              <a:rPr lang="en-US" sz="1600" dirty="0">
                <a:solidFill>
                  <a:schemeClr val="tx1"/>
                </a:solidFill>
                <a:latin typeface="Arial"/>
                <a:cs typeface="Arial"/>
              </a:rPr>
              <a:t>If you believe that an organization that you are involved with may be interested in submitting a proposal for a grant that will be important for us to know, but there may still be a role for you to play.  Let us  know, so we can work with you to find that role.  </a:t>
            </a:r>
          </a:p>
        </p:txBody>
      </p:sp>
      <p:sp>
        <p:nvSpPr>
          <p:cNvPr id="9" name="Project Team Roles &amp; Responsibilities">
            <a:extLst>
              <a:ext uri="{FF2B5EF4-FFF2-40B4-BE49-F238E27FC236}">
                <a16:creationId xmlns:a16="http://schemas.microsoft.com/office/drawing/2014/main" id="{6769FBB7-C02D-9351-9A6B-75F7F2C9012E}"/>
              </a:ext>
            </a:extLst>
          </p:cNvPr>
          <p:cNvSpPr txBox="1"/>
          <p:nvPr/>
        </p:nvSpPr>
        <p:spPr>
          <a:xfrm>
            <a:off x="1923770" y="3040432"/>
            <a:ext cx="8980948" cy="777136"/>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9050" tIns="19050" rIns="19050" bIns="19050" numCol="1" anchor="ctr">
            <a:spAutoFit/>
          </a:bodyPr>
          <a:lstStyle>
            <a:lvl1pPr algn="l">
              <a:defRPr sz="3000">
                <a:solidFill>
                  <a:srgbClr val="414141"/>
                </a:solidFill>
                <a:latin typeface="Raleway Light"/>
                <a:ea typeface="Raleway Light"/>
                <a:cs typeface="Raleway Light"/>
                <a:sym typeface="Raleway Light"/>
              </a:defRPr>
            </a:lvl1pPr>
          </a:lstStyle>
          <a:p>
            <a:pPr algn="just">
              <a:defRPr/>
            </a:pPr>
            <a:r>
              <a:rPr lang="en-US" sz="1600" b="1" dirty="0">
                <a:solidFill>
                  <a:srgbClr val="374967"/>
                </a:solidFill>
                <a:latin typeface="Arial"/>
                <a:ea typeface="Calibri"/>
                <a:cs typeface="Arial"/>
              </a:rPr>
              <a:t>Review Committee: </a:t>
            </a:r>
            <a:r>
              <a:rPr lang="en-US" sz="1600" dirty="0">
                <a:latin typeface="Arial"/>
                <a:cs typeface="Arial"/>
              </a:rPr>
              <a:t>We are interested in including a small number of Commission members in our review committee - please email us if this is something you're interested in. </a:t>
            </a:r>
          </a:p>
          <a:p>
            <a:pPr algn="just">
              <a:defRPr/>
            </a:pPr>
            <a:endParaRPr lang="en-US" sz="1600" b="0" i="0" u="none" strike="sng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Project Team Roles &amp; Responsibilities">
            <a:extLst>
              <a:ext uri="{FF2B5EF4-FFF2-40B4-BE49-F238E27FC236}">
                <a16:creationId xmlns:a16="http://schemas.microsoft.com/office/drawing/2014/main" id="{F21ADA07-6A38-9AFE-FCEA-224BE0A7050B}"/>
              </a:ext>
            </a:extLst>
          </p:cNvPr>
          <p:cNvSpPr txBox="1"/>
          <p:nvPr/>
        </p:nvSpPr>
        <p:spPr>
          <a:xfrm>
            <a:off x="1923770" y="2120461"/>
            <a:ext cx="9079171" cy="7771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lgn="l">
              <a:defRPr sz="3000">
                <a:solidFill>
                  <a:srgbClr val="414141"/>
                </a:solidFill>
                <a:latin typeface="Raleway Light"/>
                <a:ea typeface="Raleway Light"/>
                <a:cs typeface="Raleway Light"/>
                <a:sym typeface="Raleway Light"/>
              </a:defRPr>
            </a:lvl1pPr>
          </a:lstStyle>
          <a:p>
            <a:pPr algn="just">
              <a:defRPr/>
            </a:pPr>
            <a:r>
              <a:rPr lang="en-US" sz="1600" b="1" dirty="0">
                <a:solidFill>
                  <a:srgbClr val="374967"/>
                </a:solidFill>
                <a:latin typeface="Arial"/>
                <a:ea typeface="Calibri"/>
                <a:cs typeface="Arial"/>
              </a:rPr>
              <a:t>General Feedback: </a:t>
            </a:r>
            <a:r>
              <a:rPr lang="en-US" sz="1600" dirty="0">
                <a:latin typeface="Arial"/>
                <a:cs typeface="Arial"/>
              </a:rPr>
              <a:t>We welcome general feedback and input throughout the process - can email OBHPP with feedback or questions </a:t>
            </a:r>
          </a:p>
          <a:p>
            <a:pPr algn="just">
              <a:defRPr/>
            </a:pPr>
            <a:endParaRPr lang="en-US" sz="1600" b="0" i="0" strike="sng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0484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xecutive Office of Health and Human Services Grid 16:9 - 25478">
  <a:themeElements>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6E7FF"/>
        </a:solidFill>
        <a:ln w="9525" cap="rnd" cmpd="sng" algn="ctr">
          <a:solidFill>
            <a:srgbClr val="D6E7FF"/>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eme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F9035EDB-9FD0-4E33-8200-200804FF3B5B}" vid="{0FC188ED-BAC5-4598-BC23-5E1AFFECB620}"/>
    </a:ext>
  </a:extLst>
</a:theme>
</file>

<file path=ppt/theme/theme3.xml><?xml version="1.0" encoding="utf-8"?>
<a:theme xmlns:a="http://schemas.openxmlformats.org/drawingml/2006/main" name="1_DMA Present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xecutive Office of Health and Human Services Grid 16:9 - 25478">
  <a:themeElements>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6E7FF"/>
        </a:solidFill>
        <a:ln w="9525" cap="rnd" cmpd="sng" algn="ctr">
          <a:solidFill>
            <a:srgbClr val="D6E7FF"/>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2_DMA Present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Cover">
  <a:themeElements>
    <a:clrScheme name="ASG">
      <a:dk1>
        <a:srgbClr val="495A71"/>
      </a:dk1>
      <a:lt1>
        <a:srgbClr val="FFFFFF"/>
      </a:lt1>
      <a:dk2>
        <a:srgbClr val="FFC000"/>
      </a:dk2>
      <a:lt2>
        <a:srgbClr val="FFFFFF"/>
      </a:lt2>
      <a:accent1>
        <a:srgbClr val="00168F"/>
      </a:accent1>
      <a:accent2>
        <a:srgbClr val="FFC000"/>
      </a:accent2>
      <a:accent3>
        <a:srgbClr val="8AAE3F"/>
      </a:accent3>
      <a:accent4>
        <a:srgbClr val="00168F"/>
      </a:accent4>
      <a:accent5>
        <a:srgbClr val="ED3048"/>
      </a:accent5>
      <a:accent6>
        <a:srgbClr val="BFBFBF"/>
      </a:accent6>
      <a:hlink>
        <a:srgbClr val="0563C1"/>
      </a:hlink>
      <a:folHlink>
        <a:srgbClr val="ADB9CA"/>
      </a:folHlink>
    </a:clrScheme>
    <a:fontScheme name="ASG">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xt">
  <a:themeElements>
    <a:clrScheme name="ASG">
      <a:dk1>
        <a:srgbClr val="495A71"/>
      </a:dk1>
      <a:lt1>
        <a:srgbClr val="FFFFFF"/>
      </a:lt1>
      <a:dk2>
        <a:srgbClr val="FFC000"/>
      </a:dk2>
      <a:lt2>
        <a:srgbClr val="FFFFFF"/>
      </a:lt2>
      <a:accent1>
        <a:srgbClr val="00168F"/>
      </a:accent1>
      <a:accent2>
        <a:srgbClr val="FFC000"/>
      </a:accent2>
      <a:accent3>
        <a:srgbClr val="8AAE3F"/>
      </a:accent3>
      <a:accent4>
        <a:srgbClr val="00168F"/>
      </a:accent4>
      <a:accent5>
        <a:srgbClr val="ED3048"/>
      </a:accent5>
      <a:accent6>
        <a:srgbClr val="BFBFBF"/>
      </a:accent6>
      <a:hlink>
        <a:srgbClr val="0563C1"/>
      </a:hlink>
      <a:folHlink>
        <a:srgbClr val="ADB9CA"/>
      </a:folHlink>
    </a:clrScheme>
    <a:fontScheme name="ASG">
      <a:majorFont>
        <a:latin typeface="FreeSans"/>
        <a:ea typeface=""/>
        <a:cs typeface=""/>
      </a:majorFont>
      <a:minorFont>
        <a:latin typeface="Free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ank">
  <a:themeElements>
    <a:clrScheme name="ASG">
      <a:dk1>
        <a:srgbClr val="495A71"/>
      </a:dk1>
      <a:lt1>
        <a:srgbClr val="FFFFFF"/>
      </a:lt1>
      <a:dk2>
        <a:srgbClr val="FFC000"/>
      </a:dk2>
      <a:lt2>
        <a:srgbClr val="FFFFFF"/>
      </a:lt2>
      <a:accent1>
        <a:srgbClr val="00168F"/>
      </a:accent1>
      <a:accent2>
        <a:srgbClr val="FFC000"/>
      </a:accent2>
      <a:accent3>
        <a:srgbClr val="8AAE3F"/>
      </a:accent3>
      <a:accent4>
        <a:srgbClr val="00168F"/>
      </a:accent4>
      <a:accent5>
        <a:srgbClr val="ED3048"/>
      </a:accent5>
      <a:accent6>
        <a:srgbClr val="BFBFBF"/>
      </a:accent6>
      <a:hlink>
        <a:srgbClr val="0563C1"/>
      </a:hlink>
      <a:folHlink>
        <a:srgbClr val="ADB9CA"/>
      </a:folHlink>
    </a:clrScheme>
    <a:fontScheme name="asg2">
      <a:majorFont>
        <a:latin typeface="FreeSans"/>
        <a:ea typeface=""/>
        <a:cs typeface=""/>
      </a:majorFont>
      <a:minorFont>
        <a:latin typeface="Free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1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2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3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4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3.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4.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5.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5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6.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60.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61.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62.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7.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8.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ppt/theme/themeOverride9.xml><?xml version="1.0" encoding="utf-8"?>
<a:themeOverride xmlns:a="http://schemas.openxmlformats.org/drawingml/2006/main">
  <a:clrScheme name="Custom 1">
    <a:dk1>
      <a:srgbClr val="000000"/>
    </a:dk1>
    <a:lt1>
      <a:sysClr val="window" lastClr="FFFFFF"/>
    </a:lt1>
    <a:dk2>
      <a:srgbClr val="D6E7FF"/>
    </a:dk2>
    <a:lt2>
      <a:srgbClr val="F2F2F2"/>
    </a:lt2>
    <a:accent1>
      <a:srgbClr val="002960"/>
    </a:accent1>
    <a:accent2>
      <a:srgbClr val="0055C8"/>
    </a:accent2>
    <a:accent3>
      <a:srgbClr val="FFC000"/>
    </a:accent3>
    <a:accent4>
      <a:srgbClr val="9DC9F8"/>
    </a:accent4>
    <a:accent5>
      <a:srgbClr val="808080"/>
    </a:accent5>
    <a:accent6>
      <a:srgbClr val="2C973E"/>
    </a:accent6>
    <a:hlink>
      <a:srgbClr val="F04C3E"/>
    </a:hlink>
    <a:folHlink>
      <a:srgbClr val="51A7D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E622194A43049A7A1736E19D83AD2" ma:contentTypeVersion="4" ma:contentTypeDescription="Create a new document." ma:contentTypeScope="" ma:versionID="0f4dd5dcbf42abff86e5ecb36320cfb9">
  <xsd:schema xmlns:xsd="http://www.w3.org/2001/XMLSchema" xmlns:xs="http://www.w3.org/2001/XMLSchema" xmlns:p="http://schemas.microsoft.com/office/2006/metadata/properties" xmlns:ns2="a6290ad0-cc61-4d48-992b-03735c8036f2" targetNamespace="http://schemas.microsoft.com/office/2006/metadata/properties" ma:root="true" ma:fieldsID="a93c133d6932ae57edea2409914d94e6" ns2:_="">
    <xsd:import namespace="a6290ad0-cc61-4d48-992b-03735c8036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90ad0-cc61-4d48-992b-03735c803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BE16EB-591A-4F8B-9892-711BA1CF730F}">
  <ds:schemaRefs>
    <ds:schemaRef ds:uri="a6290ad0-cc61-4d48-992b-03735c8036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FCD993-90F7-48F4-AFED-BB8E0C93F040}">
  <ds:schemaRefs>
    <ds:schemaRef ds:uri="http://schemas.microsoft.com/sharepoint/v3/contenttype/forms"/>
  </ds:schemaRefs>
</ds:datastoreItem>
</file>

<file path=customXml/itemProps3.xml><?xml version="1.0" encoding="utf-8"?>
<ds:datastoreItem xmlns:ds="http://schemas.openxmlformats.org/officeDocument/2006/customXml" ds:itemID="{39A71EEF-00E1-4281-A8FA-7F47B3B30FBF}">
  <ds:schemaRefs>
    <ds:schemaRef ds:uri="a6290ad0-cc61-4d48-992b-03735c8036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150</TotalTime>
  <Words>1315</Words>
  <Application>Microsoft Office PowerPoint</Application>
  <PresentationFormat>Widescreen</PresentationFormat>
  <Paragraphs>122</Paragraphs>
  <Slides>20</Slides>
  <Notes>17</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20</vt:i4>
      </vt:variant>
    </vt:vector>
  </HeadingPairs>
  <TitlesOfParts>
    <vt:vector size="39" baseType="lpstr">
      <vt:lpstr>ＭＳ Ｐゴシック</vt:lpstr>
      <vt:lpstr>Aptos</vt:lpstr>
      <vt:lpstr>Aptos Display</vt:lpstr>
      <vt:lpstr>Arial</vt:lpstr>
      <vt:lpstr>Calibri</vt:lpstr>
      <vt:lpstr>Courier New</vt:lpstr>
      <vt:lpstr>FreeSans</vt:lpstr>
      <vt:lpstr>Trebuchet MS</vt:lpstr>
      <vt:lpstr>Wingdings</vt:lpstr>
      <vt:lpstr>Executive Office of Health and Human Services Grid 16:9 - 25478</vt:lpstr>
      <vt:lpstr>Theme2</vt:lpstr>
      <vt:lpstr>1_DMA Presentation</vt:lpstr>
      <vt:lpstr>1_Executive Office of Health and Human Services Grid 16:9 - 25478</vt:lpstr>
      <vt:lpstr>2_DMA Presentation</vt:lpstr>
      <vt:lpstr>1_Office Theme</vt:lpstr>
      <vt:lpstr>Cover</vt:lpstr>
      <vt:lpstr>Text</vt:lpstr>
      <vt:lpstr>Blank</vt:lpstr>
      <vt:lpstr>think-cell Slide</vt:lpstr>
      <vt:lpstr>Office of Behavioral Health Promotion and Prevention</vt:lpstr>
      <vt:lpstr> Agenda</vt:lpstr>
      <vt:lpstr>OBHPP Updates  </vt:lpstr>
      <vt:lpstr>OBHPP Major Updates Since August</vt:lpstr>
      <vt:lpstr>Procurement Updates  </vt:lpstr>
      <vt:lpstr>Overview of Request for Applications</vt:lpstr>
      <vt:lpstr>OBHPP Opportunity Information</vt:lpstr>
      <vt:lpstr>OBHPP Opportunity Information</vt:lpstr>
      <vt:lpstr>Opportunities for Commission Involvements</vt:lpstr>
      <vt:lpstr>High-Level Procurement Information</vt:lpstr>
      <vt:lpstr>Our Upcoming Campaign  </vt:lpstr>
      <vt:lpstr>Campaign Overview</vt:lpstr>
      <vt:lpstr>Campaign Overview – Overarching Concept</vt:lpstr>
      <vt:lpstr>Campaign Overview – Multiple Languages</vt:lpstr>
      <vt:lpstr>Campaign Imagery – Variety of Faces and Colors</vt:lpstr>
      <vt:lpstr>Campaign Overview – What’s on your child’s mind?</vt:lpstr>
      <vt:lpstr>Campaign Copy</vt:lpstr>
      <vt:lpstr>Campaign Media Plan</vt:lpstr>
      <vt:lpstr>Looking Ahead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Gene, Cherline (DMH)</dc:creator>
  <cp:lastModifiedBy>Cohen, Gabriel R. (EHS)</cp:lastModifiedBy>
  <cp:revision>551</cp:revision>
  <dcterms:created xsi:type="dcterms:W3CDTF">2025-06-11T23:21:52Z</dcterms:created>
  <dcterms:modified xsi:type="dcterms:W3CDTF">2025-10-09T14:05:45Z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0x010100008E622194A43049A7A1736E19D83AD2</vt:lpwstr>
  </property>
</Properties>
</file>